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4" r:id="rId12"/>
    <p:sldId id="269" r:id="rId13"/>
    <p:sldId id="270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33A4F0-E778-4117-ADA6-58BFBF71E72B}" type="doc">
      <dgm:prSet loTypeId="urn:microsoft.com/office/officeart/2005/8/layout/hList6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2C8848F-5D78-4405-A9C3-8FB056234545}">
      <dgm:prSet custT="1"/>
      <dgm:spPr/>
      <dgm:t>
        <a:bodyPr/>
        <a:lstStyle/>
        <a:p>
          <a:pPr rtl="0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Коммуни</a:t>
          </a:r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кациялық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FC9BD3C-2B46-40C6-97DF-A1CEB4AE5C59}" type="parTrans" cxnId="{F4589F2A-6EE0-4842-9BAF-5D8225114A08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D1E25CC9-FDE0-497A-A28B-2E74DCE2B2A3}" type="sibTrans" cxnId="{F4589F2A-6EE0-4842-9BAF-5D8225114A08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CE51E629-2904-45D3-9AFE-43BBE3454EDD}">
      <dgm:prSet custT="1"/>
      <dgm:spPr/>
      <dgm:t>
        <a:bodyPr/>
        <a:lstStyle/>
        <a:p>
          <a:pPr rtl="0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Сигнифи</a:t>
          </a:r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кациялық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FDA46D59-4BE3-42A8-8ED0-7A7DF611790E}" type="parTrans" cxnId="{F795EE0D-E669-48FD-BAC2-D53734C3902B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B65C4827-E061-4528-A7CF-7BFF47CE518E}" type="sibTrans" cxnId="{F795EE0D-E669-48FD-BAC2-D53734C3902B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8BF0306A-9FB4-479A-81D7-CDA4653C0FE3}">
      <dgm:prSet custT="1"/>
      <dgm:spPr/>
      <dgm:t>
        <a:bodyPr/>
        <a:lstStyle/>
        <a:p>
          <a:pPr rtl="0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Жалпылау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8B5CB5A6-DEF3-41C9-829A-E37CA8A833E9}" type="parTrans" cxnId="{6324A5DD-4573-425A-AF91-8EBBDD5FEEA5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14E863A9-2864-4CB8-9457-7746009D2BF7}" type="sibTrans" cxnId="{6324A5DD-4573-425A-AF91-8EBBDD5FEEA5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81155032-EAB7-4E9F-AC78-FEA766C32C17}" type="pres">
      <dgm:prSet presAssocID="{8D33A4F0-E778-4117-ADA6-58BFBF71E7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794A4-F440-420B-8A2E-C3AF32DE1D5D}" type="pres">
      <dgm:prSet presAssocID="{F2C8848F-5D78-4405-A9C3-8FB05623454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E5E72-6608-4B05-8418-EE9F2BAA9E15}" type="pres">
      <dgm:prSet presAssocID="{D1E25CC9-FDE0-497A-A28B-2E74DCE2B2A3}" presName="sibTrans" presStyleCnt="0"/>
      <dgm:spPr/>
    </dgm:pt>
    <dgm:pt modelId="{56EBD465-8497-430D-845D-EB823D940C6E}" type="pres">
      <dgm:prSet presAssocID="{CE51E629-2904-45D3-9AFE-43BBE3454ED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16308-F3BA-4AFF-85C6-7DCE7947A5E7}" type="pres">
      <dgm:prSet presAssocID="{B65C4827-E061-4528-A7CF-7BFF47CE518E}" presName="sibTrans" presStyleCnt="0"/>
      <dgm:spPr/>
    </dgm:pt>
    <dgm:pt modelId="{F9DC2F1C-E04A-4D07-8440-CC5D28C539DA}" type="pres">
      <dgm:prSet presAssocID="{8BF0306A-9FB4-479A-81D7-CDA4653C0FE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9CC1F5-F2CA-423B-B20F-D7297A651BA5}" type="presOf" srcId="{CE51E629-2904-45D3-9AFE-43BBE3454EDD}" destId="{56EBD465-8497-430D-845D-EB823D940C6E}" srcOrd="0" destOrd="0" presId="urn:microsoft.com/office/officeart/2005/8/layout/hList6"/>
    <dgm:cxn modelId="{1274A3C2-098F-4620-A2E2-5AA3127030AE}" type="presOf" srcId="{8BF0306A-9FB4-479A-81D7-CDA4653C0FE3}" destId="{F9DC2F1C-E04A-4D07-8440-CC5D28C539DA}" srcOrd="0" destOrd="0" presId="urn:microsoft.com/office/officeart/2005/8/layout/hList6"/>
    <dgm:cxn modelId="{6F914C91-A8FA-4E94-9AE9-24970E8E9837}" type="presOf" srcId="{8D33A4F0-E778-4117-ADA6-58BFBF71E72B}" destId="{81155032-EAB7-4E9F-AC78-FEA766C32C17}" srcOrd="0" destOrd="0" presId="urn:microsoft.com/office/officeart/2005/8/layout/hList6"/>
    <dgm:cxn modelId="{2DA4F327-DCEC-451C-BACE-073BD4FF042B}" type="presOf" srcId="{F2C8848F-5D78-4405-A9C3-8FB056234545}" destId="{CEE794A4-F440-420B-8A2E-C3AF32DE1D5D}" srcOrd="0" destOrd="0" presId="urn:microsoft.com/office/officeart/2005/8/layout/hList6"/>
    <dgm:cxn modelId="{6324A5DD-4573-425A-AF91-8EBBDD5FEEA5}" srcId="{8D33A4F0-E778-4117-ADA6-58BFBF71E72B}" destId="{8BF0306A-9FB4-479A-81D7-CDA4653C0FE3}" srcOrd="2" destOrd="0" parTransId="{8B5CB5A6-DEF3-41C9-829A-E37CA8A833E9}" sibTransId="{14E863A9-2864-4CB8-9457-7746009D2BF7}"/>
    <dgm:cxn modelId="{F4589F2A-6EE0-4842-9BAF-5D8225114A08}" srcId="{8D33A4F0-E778-4117-ADA6-58BFBF71E72B}" destId="{F2C8848F-5D78-4405-A9C3-8FB056234545}" srcOrd="0" destOrd="0" parTransId="{2FC9BD3C-2B46-40C6-97DF-A1CEB4AE5C59}" sibTransId="{D1E25CC9-FDE0-497A-A28B-2E74DCE2B2A3}"/>
    <dgm:cxn modelId="{F795EE0D-E669-48FD-BAC2-D53734C3902B}" srcId="{8D33A4F0-E778-4117-ADA6-58BFBF71E72B}" destId="{CE51E629-2904-45D3-9AFE-43BBE3454EDD}" srcOrd="1" destOrd="0" parTransId="{FDA46D59-4BE3-42A8-8ED0-7A7DF611790E}" sibTransId="{B65C4827-E061-4528-A7CF-7BFF47CE518E}"/>
    <dgm:cxn modelId="{3084B103-AE73-4CF6-B9EC-5267EB15397E}" type="presParOf" srcId="{81155032-EAB7-4E9F-AC78-FEA766C32C17}" destId="{CEE794A4-F440-420B-8A2E-C3AF32DE1D5D}" srcOrd="0" destOrd="0" presId="urn:microsoft.com/office/officeart/2005/8/layout/hList6"/>
    <dgm:cxn modelId="{078F745D-1439-4831-AA70-7F13A3DEE674}" type="presParOf" srcId="{81155032-EAB7-4E9F-AC78-FEA766C32C17}" destId="{D34E5E72-6608-4B05-8418-EE9F2BAA9E15}" srcOrd="1" destOrd="0" presId="urn:microsoft.com/office/officeart/2005/8/layout/hList6"/>
    <dgm:cxn modelId="{FCF51726-7026-4479-92D6-81836CBA7D3C}" type="presParOf" srcId="{81155032-EAB7-4E9F-AC78-FEA766C32C17}" destId="{56EBD465-8497-430D-845D-EB823D940C6E}" srcOrd="2" destOrd="0" presId="urn:microsoft.com/office/officeart/2005/8/layout/hList6"/>
    <dgm:cxn modelId="{C4DD33A5-0F3A-4985-B0AD-54303D731BF4}" type="presParOf" srcId="{81155032-EAB7-4E9F-AC78-FEA766C32C17}" destId="{67716308-F3BA-4AFF-85C6-7DCE7947A5E7}" srcOrd="3" destOrd="0" presId="urn:microsoft.com/office/officeart/2005/8/layout/hList6"/>
    <dgm:cxn modelId="{A106A6ED-B35F-4A3C-AD2D-C82C6806E37B}" type="presParOf" srcId="{81155032-EAB7-4E9F-AC78-FEA766C32C17}" destId="{F9DC2F1C-E04A-4D07-8440-CC5D28C539D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46E3AF-5160-4B11-B8AF-9751721EEF73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410708-3563-41C2-BCF8-EFBEE9D15A0C}">
      <dgm:prSet phldrT="[Текст]" custT="1"/>
      <dgm:spPr/>
      <dgm:t>
        <a:bodyPr/>
        <a:lstStyle/>
        <a:p>
          <a:r>
            <a:rPr lang="kk-KZ" sz="3600" dirty="0" smtClean="0">
              <a:latin typeface="Times New Roman" pitchFamily="18" charset="0"/>
              <a:cs typeface="Times New Roman" pitchFamily="18" charset="0"/>
            </a:rPr>
            <a:t>Сыртқы 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7B93C948-74C8-424B-89A9-95D43B7AEF62}" type="parTrans" cxnId="{E3181BD9-27D6-4AFE-94F6-E63CDE178239}">
      <dgm:prSet/>
      <dgm:spPr/>
      <dgm:t>
        <a:bodyPr/>
        <a:lstStyle/>
        <a:p>
          <a:endParaRPr lang="ru-RU"/>
        </a:p>
      </dgm:t>
    </dgm:pt>
    <dgm:pt modelId="{CDFE204B-C02E-437D-9A5C-B727B90DA4D1}" type="sibTrans" cxnId="{E3181BD9-27D6-4AFE-94F6-E63CDE178239}">
      <dgm:prSet/>
      <dgm:spPr/>
      <dgm:t>
        <a:bodyPr/>
        <a:lstStyle/>
        <a:p>
          <a:endParaRPr lang="ru-RU"/>
        </a:p>
      </dgm:t>
    </dgm:pt>
    <dgm:pt modelId="{CD096F10-B963-437C-946E-05530CC17ED1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Монолог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7DED2E6-A45D-42ED-AC1C-55B29A6833A4}" type="parTrans" cxnId="{C68C5B53-9D02-4644-9A69-43B1910AC6A1}">
      <dgm:prSet/>
      <dgm:spPr/>
      <dgm:t>
        <a:bodyPr/>
        <a:lstStyle/>
        <a:p>
          <a:endParaRPr lang="ru-RU"/>
        </a:p>
      </dgm:t>
    </dgm:pt>
    <dgm:pt modelId="{9D63347E-A378-4367-9614-68CC516C1358}" type="sibTrans" cxnId="{C68C5B53-9D02-4644-9A69-43B1910AC6A1}">
      <dgm:prSet/>
      <dgm:spPr/>
      <dgm:t>
        <a:bodyPr/>
        <a:lstStyle/>
        <a:p>
          <a:endParaRPr lang="ru-RU"/>
        </a:p>
      </dgm:t>
    </dgm:pt>
    <dgm:pt modelId="{069F185F-D3A6-4AD3-9AA3-08A60B4F9A5D}">
      <dgm:prSet phldrT="[Текст]" custT="1"/>
      <dgm:spPr/>
      <dgm:t>
        <a:bodyPr/>
        <a:lstStyle/>
        <a:p>
          <a:r>
            <a:rPr lang="kk-KZ" sz="4000" dirty="0" smtClean="0">
              <a:latin typeface="Times New Roman" pitchFamily="18" charset="0"/>
              <a:cs typeface="Times New Roman" pitchFamily="18" charset="0"/>
            </a:rPr>
            <a:t>Ішкі 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2EA30FC2-F203-4208-81D7-24DBBFC255CB}" type="parTrans" cxnId="{00817E35-0DDD-4625-86BD-659BD214998A}">
      <dgm:prSet/>
      <dgm:spPr/>
      <dgm:t>
        <a:bodyPr/>
        <a:lstStyle/>
        <a:p>
          <a:endParaRPr lang="ru-RU"/>
        </a:p>
      </dgm:t>
    </dgm:pt>
    <dgm:pt modelId="{FC4F090A-2A5D-4392-8AC3-CF8BD883574D}" type="sibTrans" cxnId="{00817E35-0DDD-4625-86BD-659BD214998A}">
      <dgm:prSet/>
      <dgm:spPr/>
      <dgm:t>
        <a:bodyPr/>
        <a:lstStyle/>
        <a:p>
          <a:endParaRPr lang="ru-RU"/>
        </a:p>
      </dgm:t>
    </dgm:pt>
    <dgm:pt modelId="{C3F8985E-0178-41D2-A21A-5A94B3B63A00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Эгоцентризм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C7D0D7E-1DD3-4058-9155-37703DC7804A}" type="parTrans" cxnId="{134409BA-2A4B-410F-9AC4-8F68C79D51F8}">
      <dgm:prSet/>
      <dgm:spPr/>
      <dgm:t>
        <a:bodyPr/>
        <a:lstStyle/>
        <a:p>
          <a:endParaRPr lang="ru-RU"/>
        </a:p>
      </dgm:t>
    </dgm:pt>
    <dgm:pt modelId="{B72A8E0D-DB72-4E02-92F1-585198A84C8D}" type="sibTrans" cxnId="{134409BA-2A4B-410F-9AC4-8F68C79D51F8}">
      <dgm:prSet/>
      <dgm:spPr/>
      <dgm:t>
        <a:bodyPr/>
        <a:lstStyle/>
        <a:p>
          <a:endParaRPr lang="ru-RU"/>
        </a:p>
      </dgm:t>
    </dgm:pt>
    <dgm:pt modelId="{60F1E949-55BB-428D-BA7B-727BF72C8DFA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Диалог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A180AE3-FA87-4E37-88F0-AA2E2404D125}" type="parTrans" cxnId="{9CB46D3A-0A6A-4562-93E4-34C090396AED}">
      <dgm:prSet/>
      <dgm:spPr/>
      <dgm:t>
        <a:bodyPr/>
        <a:lstStyle/>
        <a:p>
          <a:endParaRPr lang="ru-RU"/>
        </a:p>
      </dgm:t>
    </dgm:pt>
    <dgm:pt modelId="{DDED8074-A524-4DE0-B708-2AD272098973}" type="sibTrans" cxnId="{9CB46D3A-0A6A-4562-93E4-34C090396AED}">
      <dgm:prSet/>
      <dgm:spPr/>
      <dgm:t>
        <a:bodyPr/>
        <a:lstStyle/>
        <a:p>
          <a:endParaRPr lang="ru-RU"/>
        </a:p>
      </dgm:t>
    </dgm:pt>
    <dgm:pt modelId="{1004369C-88B5-430C-9F1C-CCBD574876B4}" type="pres">
      <dgm:prSet presAssocID="{9F46E3AF-5160-4B11-B8AF-9751721EEF7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8898FD-A829-4C6A-BB36-05CD01DB166C}" type="pres">
      <dgm:prSet presAssocID="{6A410708-3563-41C2-BCF8-EFBEE9D15A0C}" presName="linNode" presStyleCnt="0"/>
      <dgm:spPr/>
      <dgm:t>
        <a:bodyPr/>
        <a:lstStyle/>
        <a:p>
          <a:endParaRPr lang="ru-RU"/>
        </a:p>
      </dgm:t>
    </dgm:pt>
    <dgm:pt modelId="{0F60D3CE-18EB-4E13-B23E-843D2B030716}" type="pres">
      <dgm:prSet presAssocID="{6A410708-3563-41C2-BCF8-EFBEE9D15A0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1FAC69-08FF-479D-8ED2-6034A931D796}" type="pres">
      <dgm:prSet presAssocID="{6A410708-3563-41C2-BCF8-EFBEE9D15A0C}" presName="childShp" presStyleLbl="bgAccFollowNode1" presStyleIdx="0" presStyleCnt="2" custScaleY="76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9D1F9-F3E1-4D0B-ADE0-E090177683F5}" type="pres">
      <dgm:prSet presAssocID="{CDFE204B-C02E-437D-9A5C-B727B90DA4D1}" presName="spacing" presStyleCnt="0"/>
      <dgm:spPr/>
      <dgm:t>
        <a:bodyPr/>
        <a:lstStyle/>
        <a:p>
          <a:endParaRPr lang="ru-RU"/>
        </a:p>
      </dgm:t>
    </dgm:pt>
    <dgm:pt modelId="{7B7DF7B2-6C1C-4D56-AFCE-1D26159E5F82}" type="pres">
      <dgm:prSet presAssocID="{069F185F-D3A6-4AD3-9AA3-08A60B4F9A5D}" presName="linNode" presStyleCnt="0"/>
      <dgm:spPr/>
      <dgm:t>
        <a:bodyPr/>
        <a:lstStyle/>
        <a:p>
          <a:endParaRPr lang="ru-RU"/>
        </a:p>
      </dgm:t>
    </dgm:pt>
    <dgm:pt modelId="{2E8BF943-D013-4DFB-9E41-7F8FE2E4E7BD}" type="pres">
      <dgm:prSet presAssocID="{069F185F-D3A6-4AD3-9AA3-08A60B4F9A5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20194-E571-4826-91B1-0E65125FC411}" type="pres">
      <dgm:prSet presAssocID="{069F185F-D3A6-4AD3-9AA3-08A60B4F9A5D}" presName="childShp" presStyleLbl="bgAccFollowNode1" presStyleIdx="1" presStyleCnt="2" custScaleY="44765" custLinFactNeighborX="-1967" custLinFactNeighborY="5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4409BA-2A4B-410F-9AC4-8F68C79D51F8}" srcId="{069F185F-D3A6-4AD3-9AA3-08A60B4F9A5D}" destId="{C3F8985E-0178-41D2-A21A-5A94B3B63A00}" srcOrd="0" destOrd="0" parTransId="{6C7D0D7E-1DD3-4058-9155-37703DC7804A}" sibTransId="{B72A8E0D-DB72-4E02-92F1-585198A84C8D}"/>
    <dgm:cxn modelId="{A9D3A87A-2846-44C1-B9CC-B30CA634529C}" type="presOf" srcId="{C3F8985E-0178-41D2-A21A-5A94B3B63A00}" destId="{9BD20194-E571-4826-91B1-0E65125FC411}" srcOrd="0" destOrd="0" presId="urn:microsoft.com/office/officeart/2005/8/layout/vList6"/>
    <dgm:cxn modelId="{00817E35-0DDD-4625-86BD-659BD214998A}" srcId="{9F46E3AF-5160-4B11-B8AF-9751721EEF73}" destId="{069F185F-D3A6-4AD3-9AA3-08A60B4F9A5D}" srcOrd="1" destOrd="0" parTransId="{2EA30FC2-F203-4208-81D7-24DBBFC255CB}" sibTransId="{FC4F090A-2A5D-4392-8AC3-CF8BD883574D}"/>
    <dgm:cxn modelId="{9CB46D3A-0A6A-4562-93E4-34C090396AED}" srcId="{6A410708-3563-41C2-BCF8-EFBEE9D15A0C}" destId="{60F1E949-55BB-428D-BA7B-727BF72C8DFA}" srcOrd="1" destOrd="0" parTransId="{8A180AE3-FA87-4E37-88F0-AA2E2404D125}" sibTransId="{DDED8074-A524-4DE0-B708-2AD272098973}"/>
    <dgm:cxn modelId="{4A386EBF-C65C-4DCB-A513-B76CDE018B73}" type="presOf" srcId="{CD096F10-B963-437C-946E-05530CC17ED1}" destId="{761FAC69-08FF-479D-8ED2-6034A931D796}" srcOrd="0" destOrd="0" presId="urn:microsoft.com/office/officeart/2005/8/layout/vList6"/>
    <dgm:cxn modelId="{41888DDC-5D40-4D8D-8926-F20CE3ED1065}" type="presOf" srcId="{9F46E3AF-5160-4B11-B8AF-9751721EEF73}" destId="{1004369C-88B5-430C-9F1C-CCBD574876B4}" srcOrd="0" destOrd="0" presId="urn:microsoft.com/office/officeart/2005/8/layout/vList6"/>
    <dgm:cxn modelId="{E3F7E0BF-3B46-4548-B8F7-97E0BD3A856B}" type="presOf" srcId="{60F1E949-55BB-428D-BA7B-727BF72C8DFA}" destId="{761FAC69-08FF-479D-8ED2-6034A931D796}" srcOrd="0" destOrd="1" presId="urn:microsoft.com/office/officeart/2005/8/layout/vList6"/>
    <dgm:cxn modelId="{C68C5B53-9D02-4644-9A69-43B1910AC6A1}" srcId="{6A410708-3563-41C2-BCF8-EFBEE9D15A0C}" destId="{CD096F10-B963-437C-946E-05530CC17ED1}" srcOrd="0" destOrd="0" parTransId="{97DED2E6-A45D-42ED-AC1C-55B29A6833A4}" sibTransId="{9D63347E-A378-4367-9614-68CC516C1358}"/>
    <dgm:cxn modelId="{023FEDE1-B52E-4DEE-A46B-83F3190FE114}" type="presOf" srcId="{6A410708-3563-41C2-BCF8-EFBEE9D15A0C}" destId="{0F60D3CE-18EB-4E13-B23E-843D2B030716}" srcOrd="0" destOrd="0" presId="urn:microsoft.com/office/officeart/2005/8/layout/vList6"/>
    <dgm:cxn modelId="{0B491877-DEC4-4D23-A276-B6941B16621B}" type="presOf" srcId="{069F185F-D3A6-4AD3-9AA3-08A60B4F9A5D}" destId="{2E8BF943-D013-4DFB-9E41-7F8FE2E4E7BD}" srcOrd="0" destOrd="0" presId="urn:microsoft.com/office/officeart/2005/8/layout/vList6"/>
    <dgm:cxn modelId="{E3181BD9-27D6-4AFE-94F6-E63CDE178239}" srcId="{9F46E3AF-5160-4B11-B8AF-9751721EEF73}" destId="{6A410708-3563-41C2-BCF8-EFBEE9D15A0C}" srcOrd="0" destOrd="0" parTransId="{7B93C948-74C8-424B-89A9-95D43B7AEF62}" sibTransId="{CDFE204B-C02E-437D-9A5C-B727B90DA4D1}"/>
    <dgm:cxn modelId="{31A4E7AF-7F13-4DD8-8D39-1FD562295ADF}" type="presParOf" srcId="{1004369C-88B5-430C-9F1C-CCBD574876B4}" destId="{288898FD-A829-4C6A-BB36-05CD01DB166C}" srcOrd="0" destOrd="0" presId="urn:microsoft.com/office/officeart/2005/8/layout/vList6"/>
    <dgm:cxn modelId="{A4BBB05D-38D1-4494-A704-0ECCEB99D9D2}" type="presParOf" srcId="{288898FD-A829-4C6A-BB36-05CD01DB166C}" destId="{0F60D3CE-18EB-4E13-B23E-843D2B030716}" srcOrd="0" destOrd="0" presId="urn:microsoft.com/office/officeart/2005/8/layout/vList6"/>
    <dgm:cxn modelId="{C96B7C2A-0A58-41FC-BCDB-061711B7CB1B}" type="presParOf" srcId="{288898FD-A829-4C6A-BB36-05CD01DB166C}" destId="{761FAC69-08FF-479D-8ED2-6034A931D796}" srcOrd="1" destOrd="0" presId="urn:microsoft.com/office/officeart/2005/8/layout/vList6"/>
    <dgm:cxn modelId="{54DC7870-2598-42CC-9E3A-62A744893700}" type="presParOf" srcId="{1004369C-88B5-430C-9F1C-CCBD574876B4}" destId="{B4F9D1F9-F3E1-4D0B-ADE0-E090177683F5}" srcOrd="1" destOrd="0" presId="urn:microsoft.com/office/officeart/2005/8/layout/vList6"/>
    <dgm:cxn modelId="{DD01CB67-5D39-4195-9DCE-7F657015AD4B}" type="presParOf" srcId="{1004369C-88B5-430C-9F1C-CCBD574876B4}" destId="{7B7DF7B2-6C1C-4D56-AFCE-1D26159E5F82}" srcOrd="2" destOrd="0" presId="urn:microsoft.com/office/officeart/2005/8/layout/vList6"/>
    <dgm:cxn modelId="{6D67BCF9-9005-49EE-8953-1F79F614D43B}" type="presParOf" srcId="{7B7DF7B2-6C1C-4D56-AFCE-1D26159E5F82}" destId="{2E8BF943-D013-4DFB-9E41-7F8FE2E4E7BD}" srcOrd="0" destOrd="0" presId="urn:microsoft.com/office/officeart/2005/8/layout/vList6"/>
    <dgm:cxn modelId="{9669A94C-0D0D-4AB4-84B3-2133987D5537}" type="presParOf" srcId="{7B7DF7B2-6C1C-4D56-AFCE-1D26159E5F82}" destId="{9BD20194-E571-4826-91B1-0E65125FC41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46E3AF-5160-4B11-B8AF-9751721EEF73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410708-3563-41C2-BCF8-EFBEE9D15A0C}">
      <dgm:prSet phldrT="[Текст]" custT="1"/>
      <dgm:spPr/>
      <dgm:t>
        <a:bodyPr/>
        <a:lstStyle/>
        <a:p>
          <a:r>
            <a:rPr lang="kk-KZ" sz="3200" b="1" dirty="0" smtClean="0">
              <a:latin typeface="Times New Roman" pitchFamily="18" charset="0"/>
              <a:cs typeface="Times New Roman" pitchFamily="18" charset="0"/>
            </a:rPr>
            <a:t>Ауызша</a:t>
          </a:r>
          <a:r>
            <a:rPr lang="kk-KZ" sz="40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4000" b="1" dirty="0">
            <a:latin typeface="Times New Roman" pitchFamily="18" charset="0"/>
            <a:cs typeface="Times New Roman" pitchFamily="18" charset="0"/>
          </a:endParaRPr>
        </a:p>
      </dgm:t>
    </dgm:pt>
    <dgm:pt modelId="{7B93C948-74C8-424B-89A9-95D43B7AEF62}" type="parTrans" cxnId="{E3181BD9-27D6-4AFE-94F6-E63CDE178239}">
      <dgm:prSet/>
      <dgm:spPr/>
      <dgm:t>
        <a:bodyPr/>
        <a:lstStyle/>
        <a:p>
          <a:endParaRPr lang="ru-RU"/>
        </a:p>
      </dgm:t>
    </dgm:pt>
    <dgm:pt modelId="{CDFE204B-C02E-437D-9A5C-B727B90DA4D1}" type="sibTrans" cxnId="{E3181BD9-27D6-4AFE-94F6-E63CDE178239}">
      <dgm:prSet/>
      <dgm:spPr/>
      <dgm:t>
        <a:bodyPr/>
        <a:lstStyle/>
        <a:p>
          <a:endParaRPr lang="ru-RU"/>
        </a:p>
      </dgm:t>
    </dgm:pt>
    <dgm:pt modelId="{CD096F10-B963-437C-946E-05530CC17ED1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Белсенді (активті)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7DED2E6-A45D-42ED-AC1C-55B29A6833A4}" type="parTrans" cxnId="{C68C5B53-9D02-4644-9A69-43B1910AC6A1}">
      <dgm:prSet/>
      <dgm:spPr/>
      <dgm:t>
        <a:bodyPr/>
        <a:lstStyle/>
        <a:p>
          <a:endParaRPr lang="ru-RU"/>
        </a:p>
      </dgm:t>
    </dgm:pt>
    <dgm:pt modelId="{9D63347E-A378-4367-9614-68CC516C1358}" type="sibTrans" cxnId="{C68C5B53-9D02-4644-9A69-43B1910AC6A1}">
      <dgm:prSet/>
      <dgm:spPr/>
      <dgm:t>
        <a:bodyPr/>
        <a:lstStyle/>
        <a:p>
          <a:endParaRPr lang="ru-RU"/>
        </a:p>
      </dgm:t>
    </dgm:pt>
    <dgm:pt modelId="{069F185F-D3A6-4AD3-9AA3-08A60B4F9A5D}">
      <dgm:prSet phldrT="[Текст]" custT="1"/>
      <dgm:spPr/>
      <dgm:t>
        <a:bodyPr/>
        <a:lstStyle/>
        <a:p>
          <a:r>
            <a:rPr lang="kk-KZ" sz="3200" b="1" dirty="0" smtClean="0">
              <a:latin typeface="Times New Roman" pitchFamily="18" charset="0"/>
              <a:cs typeface="Times New Roman" pitchFamily="18" charset="0"/>
            </a:rPr>
            <a:t>Жазбаша </a:t>
          </a:r>
          <a:endParaRPr lang="ru-RU" sz="3200" b="1" dirty="0">
            <a:latin typeface="Times New Roman" pitchFamily="18" charset="0"/>
            <a:cs typeface="Times New Roman" pitchFamily="18" charset="0"/>
          </a:endParaRPr>
        </a:p>
      </dgm:t>
    </dgm:pt>
    <dgm:pt modelId="{2EA30FC2-F203-4208-81D7-24DBBFC255CB}" type="parTrans" cxnId="{00817E35-0DDD-4625-86BD-659BD214998A}">
      <dgm:prSet/>
      <dgm:spPr/>
      <dgm:t>
        <a:bodyPr/>
        <a:lstStyle/>
        <a:p>
          <a:endParaRPr lang="ru-RU"/>
        </a:p>
      </dgm:t>
    </dgm:pt>
    <dgm:pt modelId="{FC4F090A-2A5D-4392-8AC3-CF8BD883574D}" type="sibTrans" cxnId="{00817E35-0DDD-4625-86BD-659BD214998A}">
      <dgm:prSet/>
      <dgm:spPr/>
      <dgm:t>
        <a:bodyPr/>
        <a:lstStyle/>
        <a:p>
          <a:endParaRPr lang="ru-RU"/>
        </a:p>
      </dgm:t>
    </dgm:pt>
    <dgm:pt modelId="{C3F8985E-0178-41D2-A21A-5A94B3B63A00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Сөйлеу-жазбаша стильдері бойынша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C7D0D7E-1DD3-4058-9155-37703DC7804A}" type="parTrans" cxnId="{134409BA-2A4B-410F-9AC4-8F68C79D51F8}">
      <dgm:prSet/>
      <dgm:spPr/>
      <dgm:t>
        <a:bodyPr/>
        <a:lstStyle/>
        <a:p>
          <a:endParaRPr lang="ru-RU"/>
        </a:p>
      </dgm:t>
    </dgm:pt>
    <dgm:pt modelId="{B72A8E0D-DB72-4E02-92F1-585198A84C8D}" type="sibTrans" cxnId="{134409BA-2A4B-410F-9AC4-8F68C79D51F8}">
      <dgm:prSet/>
      <dgm:spPr/>
      <dgm:t>
        <a:bodyPr/>
        <a:lstStyle/>
        <a:p>
          <a:endParaRPr lang="ru-RU"/>
        </a:p>
      </dgm:t>
    </dgm:pt>
    <dgm:pt modelId="{CC1967A3-C402-43C2-94F2-B35A9C31552A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Енжар (пассивті)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226FCD6A-7D8C-4FC9-B524-7D1A879C152C}" type="parTrans" cxnId="{86D99158-54DB-44D5-8E1F-662F5339B27E}">
      <dgm:prSet/>
      <dgm:spPr/>
      <dgm:t>
        <a:bodyPr/>
        <a:lstStyle/>
        <a:p>
          <a:endParaRPr lang="ru-RU"/>
        </a:p>
      </dgm:t>
    </dgm:pt>
    <dgm:pt modelId="{15657943-CA05-438B-8BEC-981FC93669C6}" type="sibTrans" cxnId="{86D99158-54DB-44D5-8E1F-662F5339B27E}">
      <dgm:prSet/>
      <dgm:spPr/>
      <dgm:t>
        <a:bodyPr/>
        <a:lstStyle/>
        <a:p>
          <a:endParaRPr lang="ru-RU"/>
        </a:p>
      </dgm:t>
    </dgm:pt>
    <dgm:pt modelId="{1004369C-88B5-430C-9F1C-CCBD574876B4}" type="pres">
      <dgm:prSet presAssocID="{9F46E3AF-5160-4B11-B8AF-9751721EEF7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8898FD-A829-4C6A-BB36-05CD01DB166C}" type="pres">
      <dgm:prSet presAssocID="{6A410708-3563-41C2-BCF8-EFBEE9D15A0C}" presName="linNode" presStyleCnt="0"/>
      <dgm:spPr/>
      <dgm:t>
        <a:bodyPr/>
        <a:lstStyle/>
        <a:p>
          <a:endParaRPr lang="ru-RU"/>
        </a:p>
      </dgm:t>
    </dgm:pt>
    <dgm:pt modelId="{0F60D3CE-18EB-4E13-B23E-843D2B030716}" type="pres">
      <dgm:prSet presAssocID="{6A410708-3563-41C2-BCF8-EFBEE9D15A0C}" presName="parentShp" presStyleLbl="node1" presStyleIdx="0" presStyleCnt="2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1FAC69-08FF-479D-8ED2-6034A931D796}" type="pres">
      <dgm:prSet presAssocID="{6A410708-3563-41C2-BCF8-EFBEE9D15A0C}" presName="childShp" presStyleLbl="bgAccFollowNode1" presStyleIdx="0" presStyleCnt="2" custScaleY="60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9D1F9-F3E1-4D0B-ADE0-E090177683F5}" type="pres">
      <dgm:prSet presAssocID="{CDFE204B-C02E-437D-9A5C-B727B90DA4D1}" presName="spacing" presStyleCnt="0"/>
      <dgm:spPr/>
      <dgm:t>
        <a:bodyPr/>
        <a:lstStyle/>
        <a:p>
          <a:endParaRPr lang="ru-RU"/>
        </a:p>
      </dgm:t>
    </dgm:pt>
    <dgm:pt modelId="{7B7DF7B2-6C1C-4D56-AFCE-1D26159E5F82}" type="pres">
      <dgm:prSet presAssocID="{069F185F-D3A6-4AD3-9AA3-08A60B4F9A5D}" presName="linNode" presStyleCnt="0"/>
      <dgm:spPr/>
      <dgm:t>
        <a:bodyPr/>
        <a:lstStyle/>
        <a:p>
          <a:endParaRPr lang="ru-RU"/>
        </a:p>
      </dgm:t>
    </dgm:pt>
    <dgm:pt modelId="{2E8BF943-D013-4DFB-9E41-7F8FE2E4E7BD}" type="pres">
      <dgm:prSet presAssocID="{069F185F-D3A6-4AD3-9AA3-08A60B4F9A5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20194-E571-4826-91B1-0E65125FC411}" type="pres">
      <dgm:prSet presAssocID="{069F185F-D3A6-4AD3-9AA3-08A60B4F9A5D}" presName="childShp" presStyleLbl="bgAccFollowNode1" presStyleIdx="1" presStyleCnt="2" custScaleY="39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6B7BEE-EA33-443E-A4CE-D233FAD52120}" type="presOf" srcId="{CD096F10-B963-437C-946E-05530CC17ED1}" destId="{761FAC69-08FF-479D-8ED2-6034A931D796}" srcOrd="0" destOrd="0" presId="urn:microsoft.com/office/officeart/2005/8/layout/vList6"/>
    <dgm:cxn modelId="{134409BA-2A4B-410F-9AC4-8F68C79D51F8}" srcId="{069F185F-D3A6-4AD3-9AA3-08A60B4F9A5D}" destId="{C3F8985E-0178-41D2-A21A-5A94B3B63A00}" srcOrd="0" destOrd="0" parTransId="{6C7D0D7E-1DD3-4058-9155-37703DC7804A}" sibTransId="{B72A8E0D-DB72-4E02-92F1-585198A84C8D}"/>
    <dgm:cxn modelId="{BEB4BA0B-7060-47B5-82B3-C3435BA818EF}" type="presOf" srcId="{6A410708-3563-41C2-BCF8-EFBEE9D15A0C}" destId="{0F60D3CE-18EB-4E13-B23E-843D2B030716}" srcOrd="0" destOrd="0" presId="urn:microsoft.com/office/officeart/2005/8/layout/vList6"/>
    <dgm:cxn modelId="{00817E35-0DDD-4625-86BD-659BD214998A}" srcId="{9F46E3AF-5160-4B11-B8AF-9751721EEF73}" destId="{069F185F-D3A6-4AD3-9AA3-08A60B4F9A5D}" srcOrd="1" destOrd="0" parTransId="{2EA30FC2-F203-4208-81D7-24DBBFC255CB}" sibTransId="{FC4F090A-2A5D-4392-8AC3-CF8BD883574D}"/>
    <dgm:cxn modelId="{C68C5B53-9D02-4644-9A69-43B1910AC6A1}" srcId="{6A410708-3563-41C2-BCF8-EFBEE9D15A0C}" destId="{CD096F10-B963-437C-946E-05530CC17ED1}" srcOrd="0" destOrd="0" parTransId="{97DED2E6-A45D-42ED-AC1C-55B29A6833A4}" sibTransId="{9D63347E-A378-4367-9614-68CC516C1358}"/>
    <dgm:cxn modelId="{8B8BCE79-64E1-482D-BC50-408133A305C1}" type="presOf" srcId="{9F46E3AF-5160-4B11-B8AF-9751721EEF73}" destId="{1004369C-88B5-430C-9F1C-CCBD574876B4}" srcOrd="0" destOrd="0" presId="urn:microsoft.com/office/officeart/2005/8/layout/vList6"/>
    <dgm:cxn modelId="{7406DAF7-713A-4C55-AC9D-44951F71B42B}" type="presOf" srcId="{CC1967A3-C402-43C2-94F2-B35A9C31552A}" destId="{761FAC69-08FF-479D-8ED2-6034A931D796}" srcOrd="0" destOrd="1" presId="urn:microsoft.com/office/officeart/2005/8/layout/vList6"/>
    <dgm:cxn modelId="{565DA897-9C63-479D-ACB6-E5BB6169445D}" type="presOf" srcId="{069F185F-D3A6-4AD3-9AA3-08A60B4F9A5D}" destId="{2E8BF943-D013-4DFB-9E41-7F8FE2E4E7BD}" srcOrd="0" destOrd="0" presId="urn:microsoft.com/office/officeart/2005/8/layout/vList6"/>
    <dgm:cxn modelId="{72D2ECFE-F1DC-4A94-85FF-7C87FF7FD1DA}" type="presOf" srcId="{C3F8985E-0178-41D2-A21A-5A94B3B63A00}" destId="{9BD20194-E571-4826-91B1-0E65125FC411}" srcOrd="0" destOrd="0" presId="urn:microsoft.com/office/officeart/2005/8/layout/vList6"/>
    <dgm:cxn modelId="{E3181BD9-27D6-4AFE-94F6-E63CDE178239}" srcId="{9F46E3AF-5160-4B11-B8AF-9751721EEF73}" destId="{6A410708-3563-41C2-BCF8-EFBEE9D15A0C}" srcOrd="0" destOrd="0" parTransId="{7B93C948-74C8-424B-89A9-95D43B7AEF62}" sibTransId="{CDFE204B-C02E-437D-9A5C-B727B90DA4D1}"/>
    <dgm:cxn modelId="{86D99158-54DB-44D5-8E1F-662F5339B27E}" srcId="{6A410708-3563-41C2-BCF8-EFBEE9D15A0C}" destId="{CC1967A3-C402-43C2-94F2-B35A9C31552A}" srcOrd="1" destOrd="0" parTransId="{226FCD6A-7D8C-4FC9-B524-7D1A879C152C}" sibTransId="{15657943-CA05-438B-8BEC-981FC93669C6}"/>
    <dgm:cxn modelId="{A054CBBE-3DBD-4544-BE64-1B6392F95353}" type="presParOf" srcId="{1004369C-88B5-430C-9F1C-CCBD574876B4}" destId="{288898FD-A829-4C6A-BB36-05CD01DB166C}" srcOrd="0" destOrd="0" presId="urn:microsoft.com/office/officeart/2005/8/layout/vList6"/>
    <dgm:cxn modelId="{D20D317D-1CF3-413A-9D6A-BEEAC13FA05A}" type="presParOf" srcId="{288898FD-A829-4C6A-BB36-05CD01DB166C}" destId="{0F60D3CE-18EB-4E13-B23E-843D2B030716}" srcOrd="0" destOrd="0" presId="urn:microsoft.com/office/officeart/2005/8/layout/vList6"/>
    <dgm:cxn modelId="{D380EAFF-8FEB-4AF6-A224-06C3F532DA52}" type="presParOf" srcId="{288898FD-A829-4C6A-BB36-05CD01DB166C}" destId="{761FAC69-08FF-479D-8ED2-6034A931D796}" srcOrd="1" destOrd="0" presId="urn:microsoft.com/office/officeart/2005/8/layout/vList6"/>
    <dgm:cxn modelId="{0DFF7C14-88FE-4304-8BA0-9F24EB6EC3FF}" type="presParOf" srcId="{1004369C-88B5-430C-9F1C-CCBD574876B4}" destId="{B4F9D1F9-F3E1-4D0B-ADE0-E090177683F5}" srcOrd="1" destOrd="0" presId="urn:microsoft.com/office/officeart/2005/8/layout/vList6"/>
    <dgm:cxn modelId="{9FF226F7-A152-4524-A11C-6BFB7D9E38D6}" type="presParOf" srcId="{1004369C-88B5-430C-9F1C-CCBD574876B4}" destId="{7B7DF7B2-6C1C-4D56-AFCE-1D26159E5F82}" srcOrd="2" destOrd="0" presId="urn:microsoft.com/office/officeart/2005/8/layout/vList6"/>
    <dgm:cxn modelId="{1706FA85-3624-4A98-B764-F6784309B533}" type="presParOf" srcId="{7B7DF7B2-6C1C-4D56-AFCE-1D26159E5F82}" destId="{2E8BF943-D013-4DFB-9E41-7F8FE2E4E7BD}" srcOrd="0" destOrd="0" presId="urn:microsoft.com/office/officeart/2005/8/layout/vList6"/>
    <dgm:cxn modelId="{4F0E2AE2-0F37-44BD-8038-C0D5DC0847D6}" type="presParOf" srcId="{7B7DF7B2-6C1C-4D56-AFCE-1D26159E5F82}" destId="{9BD20194-E571-4826-91B1-0E65125FC41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64064A-781F-429D-946C-B79D495BEFBA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B30A81-50B6-463B-AB4D-250CAB71B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851648" cy="3384376"/>
          </a:xfrm>
        </p:spPr>
        <p:txBody>
          <a:bodyPr>
            <a:noAutofit/>
          </a:bodyPr>
          <a:lstStyle/>
          <a:p>
            <a:pPr algn="ctr"/>
            <a:r>
              <a:rPr lang="kk-KZ" sz="4400">
                <a:effectLst/>
                <a:latin typeface="Times New Roman" pitchFamily="18" charset="0"/>
                <a:cs typeface="Times New Roman" pitchFamily="18" charset="0"/>
              </a:rPr>
              <a:t>Сөйлеу </a:t>
            </a:r>
            <a:r>
              <a:rPr lang="kk-KZ" sz="4400" smtClean="0">
                <a:effectLst/>
                <a:latin typeface="Times New Roman" pitchFamily="18" charset="0"/>
                <a:cs typeface="Times New Roman" pitchFamily="18" charset="0"/>
              </a:rPr>
              <a:t>әрекеті </a:t>
            </a:r>
            <a:br>
              <a:rPr lang="kk-KZ" sz="440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400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effectLst/>
                <a:latin typeface="Times New Roman" pitchFamily="18" charset="0"/>
                <a:cs typeface="Times New Roman" pitchFamily="18" charset="0"/>
              </a:rPr>
              <a:t>14 лекция  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>
              <a:effectLst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subTitle" idx="1"/>
          </p:nvPr>
        </p:nvSpPr>
        <p:spPr>
          <a:xfrm>
            <a:off x="2339752" y="1124744"/>
            <a:ext cx="6048344" cy="5376090"/>
          </a:xfrm>
        </p:spPr>
        <p:txBody>
          <a:bodyPr>
            <a:normAutofit/>
          </a:bodyPr>
          <a:lstStyle/>
          <a:p>
            <a:pPr algn="ctr"/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А.А.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Леонтьевтің пікірінше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психолингвистиканың зерттеу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объектісі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коммуникациялық сөйлеу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рекетіне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келуді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ұсынады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дени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ə)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3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психикалық</a:t>
            </a:r>
            <a:endParaRPr lang="ru-RU" sz="33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907704" y="548680"/>
            <a:ext cx="6480392" cy="530921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сөйлеуші адамның ауқымды сөйлеу практикасы-ның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тижесінде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 қолданы-латын сөздердің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нін-мазмұнын анықтап алады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ұғына бермейді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түсіндіре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3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алмайды</a:t>
            </a:r>
            <a:endParaRPr lang="ru-RU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kk-KZ" b="1" cap="none" dirty="0" smtClean="0">
                <a:latin typeface="Times New Roman" pitchFamily="18" charset="0"/>
                <a:cs typeface="Times New Roman" pitchFamily="18" charset="0"/>
              </a:rPr>
              <a:t>Сөйлеудің түрлері </a:t>
            </a:r>
            <a:endParaRPr lang="ru-RU" b="1" cap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728515692"/>
              </p:ext>
            </p:extLst>
          </p:nvPr>
        </p:nvGraphicFramePr>
        <p:xfrm>
          <a:off x="827584" y="1700808"/>
          <a:ext cx="705678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079246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kk-KZ" b="1" cap="none" dirty="0" smtClean="0">
                <a:latin typeface="Times New Roman" pitchFamily="18" charset="0"/>
                <a:cs typeface="Times New Roman" pitchFamily="18" charset="0"/>
              </a:rPr>
              <a:t>Сөйлеудің түрлері </a:t>
            </a:r>
            <a:endParaRPr lang="ru-RU" b="1" cap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244850923"/>
              </p:ext>
            </p:extLst>
          </p:nvPr>
        </p:nvGraphicFramePr>
        <p:xfrm>
          <a:off x="1259632" y="1772816"/>
          <a:ext cx="6192688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079246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63688" y="188640"/>
            <a:ext cx="6624408" cy="6240756"/>
          </a:xfrm>
        </p:spPr>
        <p:txBody>
          <a:bodyPr>
            <a:normAutofit/>
          </a:bodyPr>
          <a:lstStyle/>
          <a:p>
            <a:pPr algn="ctr"/>
            <a:endParaRPr lang="ru-RU" sz="3200" i="1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Шет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іс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рекетінің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рбір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бөлімінің кұрылымын меңгертуде көптеген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селелер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туындайды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оны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режеде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мүлтіксіз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меңгергендігін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біліп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алуда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рекетін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дағдыға айналандыру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дағдының құрамындағы элементтерді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режеге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95736" y="1071546"/>
            <a:ext cx="6305354" cy="5286412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Дағдыланудың жалпы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дидактикалық принциптері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психологиялық заңдылықтары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мақсаттылық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саналылық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тиянақтылык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жаттығуларды уақытқа қарай бөліп тарату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үздіксіз дайындалу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рбір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сөйлесу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лелді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коммуникативті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қатынаста болуы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8532440" cy="3351766"/>
          </a:xfrm>
        </p:spPr>
        <p:txBody>
          <a:bodyPr>
            <a:normAutofit/>
          </a:bodyPr>
          <a:lstStyle/>
          <a:p>
            <a:pPr algn="ctr"/>
            <a:r>
              <a:rPr lang="kk-KZ" sz="4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Назарларынызға  рахмет!!!</a:t>
            </a:r>
            <a:endParaRPr lang="ru-RU" sz="4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548680"/>
            <a:ext cx="6336704" cy="5256584"/>
          </a:xfrm>
        </p:spPr>
        <p:txBody>
          <a:bodyPr>
            <a:noAutofit/>
          </a:bodyPr>
          <a:lstStyle/>
          <a:p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Жоспар:</a:t>
            </a:r>
            <a:r>
              <a:rPr lang="kk-KZ" sz="4000" dirty="0" smtClean="0">
                <a:effectLst/>
              </a:rPr>
              <a:t/>
            </a:r>
            <a:br>
              <a:rPr lang="kk-KZ" sz="4000" dirty="0" smtClean="0">
                <a:effectLst/>
              </a:rPr>
            </a:br>
            <a:r>
              <a:rPr lang="kk-KZ" sz="4000" dirty="0">
                <a:effectLst/>
              </a:rPr>
              <a:t/>
            </a:r>
            <a:br>
              <a:rPr lang="kk-KZ" sz="4000" dirty="0">
                <a:effectLst/>
              </a:rPr>
            </a:br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1. Сөйлеу </a:t>
            </a:r>
            <a:r>
              <a:rPr lang="kk-KZ" sz="3600" dirty="0">
                <a:effectLst/>
                <a:latin typeface="Times New Roman" pitchFamily="18" charset="0"/>
                <a:cs typeface="Times New Roman" pitchFamily="18" charset="0"/>
              </a:rPr>
              <a:t>әрекетінің заттық </a:t>
            </a:r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сипаты</a:t>
            </a:r>
            <a:b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2. Сөйлеудің</a:t>
            </a:r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>
                <a:effectLst/>
                <a:latin typeface="Times New Roman" pitchFamily="18" charset="0"/>
                <a:cs typeface="Times New Roman" pitchFamily="18" charset="0"/>
              </a:rPr>
              <a:t>психологиялық </a:t>
            </a:r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мазмұны</a:t>
            </a:r>
            <a:b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3. Сөйлеудің </a:t>
            </a:r>
            <a:r>
              <a:rPr lang="kk-KZ" sz="3600" dirty="0" smtClean="0">
                <a:effectLst/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>
              <a:effectLst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851648" cy="2357454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Сөйлеу 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алысу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адамның белгілі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пайдалануы</a:t>
            </a: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91680" y="404664"/>
            <a:ext cx="7059758" cy="2284876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іс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ауызекі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тыңдау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хат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асырылады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ru-RU" sz="3600" i="1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11960" y="3140968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Сөйлеу әрекеті үлкен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сыңарларының анализдік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синтездік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қызметінің нәтижесі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91680" y="836712"/>
            <a:ext cx="7056784" cy="5688632"/>
          </a:xfrm>
        </p:spPr>
        <p:txBody>
          <a:bodyPr>
            <a:normAutofit/>
          </a:bodyPr>
          <a:lstStyle/>
          <a:p>
            <a:pPr algn="just"/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создің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И.П. Павлов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айналадағы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дүниеден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алынатын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түйсіктеріміз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бен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елестеріміз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шындықтын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сигналдары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әуелі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оргаңдарынан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қабығына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баратын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кинестезиялық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тітіркенулер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сигналдар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сигналдардың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сигналы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91680" y="476672"/>
            <a:ext cx="7128792" cy="6120680"/>
          </a:xfrm>
        </p:spPr>
        <p:txBody>
          <a:bodyPr>
            <a:normAutofit/>
          </a:bodyPr>
          <a:lstStyle/>
          <a:p>
            <a:pPr algn="just"/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адамдардың бір-бірімен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қатынас жасауының алдында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сөйлесу іс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жазудың немесе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сөйлеудің дұрыс өтуін алдын-ала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тексеріп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дайындайды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яғни ойлау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іс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рекетінің алғашқы шарты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907704" y="1340768"/>
            <a:ext cx="7056784" cy="5017190"/>
          </a:xfrm>
        </p:spPr>
        <p:txBody>
          <a:bodyPr>
            <a:normAutofit/>
          </a:bodyPr>
          <a:lstStyle/>
          <a:p>
            <a:pPr algn="just"/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Ойлаудың негізгі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қасиеті мынада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"Ой -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мағыналық байланыс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ой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рсені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рсемен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байланыстыруға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en-US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рсемен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endParaRPr lang="ru-RU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рсенің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ара-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қатынасының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белгілеуге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ұмтылады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жазды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Л.С. Выготский "Мышление и речь"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еңбегінде жазды</a:t>
            </a:r>
            <a:r>
              <a:rPr lang="ru-RU" sz="3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83768" y="1857364"/>
            <a:ext cx="5904328" cy="42862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ауызекі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сөйлеудің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құралы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асады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 құрылуы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тұжырымдалуы мүмкін</a:t>
            </a:r>
            <a:endParaRPr lang="ru-RU" sz="3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cap="none" dirty="0" err="1" smtClean="0">
                <a:latin typeface="Times New Roman" pitchFamily="18" charset="0"/>
                <a:cs typeface="Times New Roman" pitchFamily="18" charset="0"/>
              </a:rPr>
              <a:t>Сөйлеудің</a:t>
            </a:r>
            <a:r>
              <a:rPr lang="ru-RU" sz="3600" b="1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cap="none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600" b="1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cap="none" dirty="0" err="1" smtClean="0"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sz="3600" b="1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cap="none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cap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121158367"/>
              </p:ext>
            </p:extLst>
          </p:nvPr>
        </p:nvGraphicFramePr>
        <p:xfrm>
          <a:off x="323528" y="2276872"/>
          <a:ext cx="8496944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15113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270</TotalTime>
  <Words>384</Words>
  <Application>Microsoft Office PowerPoint</Application>
  <PresentationFormat>Экран 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Сөйлеу әрекеті    14 лекция   </vt:lpstr>
      <vt:lpstr>Жоспар:  1. Сөйлеу әрекетінің заттық сипаты 2. Сөйлеудің психологиялық мазмұны 3. Сөйлеудің құрылымы </vt:lpstr>
      <vt:lpstr>Сөйлеу — пікір алысу процесінде жеке адамның белгілі тілді пайдалануы </vt:lpstr>
      <vt:lpstr>Слайд 4</vt:lpstr>
      <vt:lpstr>Слайд 5</vt:lpstr>
      <vt:lpstr>Слайд 6</vt:lpstr>
      <vt:lpstr>Слайд 7</vt:lpstr>
      <vt:lpstr>Слайд 8</vt:lpstr>
      <vt:lpstr>Сөйлеудің негізгі қызметі  </vt:lpstr>
      <vt:lpstr>Слайд 10</vt:lpstr>
      <vt:lpstr>Слайд 11</vt:lpstr>
      <vt:lpstr>Сөйлеудің түрлері </vt:lpstr>
      <vt:lpstr>Сөйлеудің түрлері 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Сөйлеу</dc:title>
  <dc:creator>User</dc:creator>
  <cp:lastModifiedBy>ASUS</cp:lastModifiedBy>
  <cp:revision>26</cp:revision>
  <dcterms:created xsi:type="dcterms:W3CDTF">2013-12-11T04:43:47Z</dcterms:created>
  <dcterms:modified xsi:type="dcterms:W3CDTF">2023-06-24T03:31:20Z</dcterms:modified>
</cp:coreProperties>
</file>