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9" r:id="rId3"/>
    <p:sldId id="410" r:id="rId4"/>
    <p:sldId id="324" r:id="rId5"/>
    <p:sldId id="323" r:id="rId6"/>
    <p:sldId id="325" r:id="rId7"/>
    <p:sldId id="402" r:id="rId8"/>
    <p:sldId id="326" r:id="rId9"/>
    <p:sldId id="411" r:id="rId10"/>
    <p:sldId id="403" r:id="rId11"/>
    <p:sldId id="401" r:id="rId12"/>
    <p:sldId id="331" r:id="rId13"/>
    <p:sldId id="322" r:id="rId14"/>
    <p:sldId id="404" r:id="rId15"/>
    <p:sldId id="330" r:id="rId16"/>
    <p:sldId id="406" r:id="rId17"/>
    <p:sldId id="407" r:id="rId18"/>
    <p:sldId id="408" r:id="rId19"/>
    <p:sldId id="409" r:id="rId20"/>
    <p:sldId id="412" r:id="rId21"/>
    <p:sldId id="413" r:id="rId22"/>
    <p:sldId id="4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48C3F-6099-43A5-B05D-45AADE1CDE5A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FCDC16-FDA4-4B8C-B064-04BDBEBA56E2}">
      <dgm:prSet phldrT="[Текст]" custT="1"/>
      <dgm:spPr/>
      <dgm:t>
        <a:bodyPr/>
        <a:lstStyle/>
        <a:p>
          <a:pPr algn="ctr"/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Миссия и цели организации</a:t>
          </a:r>
          <a:endParaRPr lang="ru-RU" sz="3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EB9939-A24A-4781-8D3D-D325FCBC6C25}" type="parTrans" cxnId="{B6FB4A6C-AC17-470A-8EBB-9CF574DE8668}">
      <dgm:prSet/>
      <dgm:spPr/>
      <dgm:t>
        <a:bodyPr/>
        <a:lstStyle/>
        <a:p>
          <a:endParaRPr lang="ru-RU"/>
        </a:p>
      </dgm:t>
    </dgm:pt>
    <dgm:pt modelId="{8A148D66-4DD5-4CD3-9CC6-97DB0F18F46A}" type="sibTrans" cxnId="{B6FB4A6C-AC17-470A-8EBB-9CF574DE8668}">
      <dgm:prSet/>
      <dgm:spPr/>
      <dgm:t>
        <a:bodyPr/>
        <a:lstStyle/>
        <a:p>
          <a:endParaRPr lang="ru-RU"/>
        </a:p>
      </dgm:t>
    </dgm:pt>
    <dgm:pt modelId="{F3EEA809-1F4D-4B30-922C-F06FBBA72FBD}">
      <dgm:prSet phldrT="[Текст]" custT="1"/>
      <dgm:spPr/>
      <dgm:t>
        <a:bodyPr/>
        <a:lstStyle/>
        <a:p>
          <a:pPr algn="ctr"/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Традиции организации</a:t>
          </a:r>
          <a:endParaRPr lang="ru-RU" sz="3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811F3B-C1A8-4D78-AE67-DB6087AFB744}" type="parTrans" cxnId="{AB51494A-6ACB-493B-80E6-D113E9C55432}">
      <dgm:prSet/>
      <dgm:spPr/>
      <dgm:t>
        <a:bodyPr/>
        <a:lstStyle/>
        <a:p>
          <a:endParaRPr lang="ru-RU"/>
        </a:p>
      </dgm:t>
    </dgm:pt>
    <dgm:pt modelId="{494FCF1D-4DD9-44A8-B3CA-26FCE5AA72E5}" type="sibTrans" cxnId="{AB51494A-6ACB-493B-80E6-D113E9C55432}">
      <dgm:prSet/>
      <dgm:spPr/>
      <dgm:t>
        <a:bodyPr/>
        <a:lstStyle/>
        <a:p>
          <a:endParaRPr lang="ru-RU"/>
        </a:p>
      </dgm:t>
    </dgm:pt>
    <dgm:pt modelId="{9889EC54-D13B-47BF-98FF-76A012A5817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Корпоративная пресса</a:t>
          </a:r>
          <a:endParaRPr lang="ru-RU" sz="3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2F924-81D6-4A72-A384-949213D0E536}" type="parTrans" cxnId="{C9E8A959-883F-4872-9C7B-3C22F4E2A534}">
      <dgm:prSet/>
      <dgm:spPr/>
      <dgm:t>
        <a:bodyPr/>
        <a:lstStyle/>
        <a:p>
          <a:endParaRPr lang="ru-RU"/>
        </a:p>
      </dgm:t>
    </dgm:pt>
    <dgm:pt modelId="{B2E47628-7086-4397-8F78-481FCBC9CE08}" type="sibTrans" cxnId="{C9E8A959-883F-4872-9C7B-3C22F4E2A534}">
      <dgm:prSet/>
      <dgm:spPr/>
      <dgm:t>
        <a:bodyPr/>
        <a:lstStyle/>
        <a:p>
          <a:endParaRPr lang="ru-RU"/>
        </a:p>
      </dgm:t>
    </dgm:pt>
    <dgm:pt modelId="{DDF2FD9E-832A-46AB-8805-1A79E8F793F2}">
      <dgm:prSet custT="1"/>
      <dgm:spPr/>
      <dgm:t>
        <a:bodyPr/>
        <a:lstStyle/>
        <a:p>
          <a:pPr algn="ctr"/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этап -Тестирование названия бренда на фокус - </a:t>
          </a:r>
          <a:r>
            <a: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группах</a:t>
          </a:r>
          <a:endParaRPr lang="ru-RU" sz="2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7D2607-C588-480D-9ACB-284536F1D268}" type="parTrans" cxnId="{FFC43B0A-13E6-409D-BD1A-ACDEBE476C0A}">
      <dgm:prSet/>
      <dgm:spPr/>
      <dgm:t>
        <a:bodyPr/>
        <a:lstStyle/>
        <a:p>
          <a:endParaRPr lang="ru-RU"/>
        </a:p>
      </dgm:t>
    </dgm:pt>
    <dgm:pt modelId="{7B34893B-C4E7-47CB-BA59-AC015C13F57E}" type="sibTrans" cxnId="{FFC43B0A-13E6-409D-BD1A-ACDEBE476C0A}">
      <dgm:prSet/>
      <dgm:spPr/>
      <dgm:t>
        <a:bodyPr/>
        <a:lstStyle/>
        <a:p>
          <a:endParaRPr lang="ru-RU"/>
        </a:p>
      </dgm:t>
    </dgm:pt>
    <dgm:pt modelId="{42F8A0AA-216C-40CE-A453-CE9B9B626BC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История организации</a:t>
          </a:r>
          <a:endParaRPr lang="ru-RU" sz="3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65E1BC-ED5D-4E2A-9ABA-4707DB6D1E90}" type="parTrans" cxnId="{EABA24B2-4FBE-4CD3-9A46-EE11D4C57000}">
      <dgm:prSet/>
      <dgm:spPr/>
      <dgm:t>
        <a:bodyPr/>
        <a:lstStyle/>
        <a:p>
          <a:endParaRPr lang="ru-RU"/>
        </a:p>
      </dgm:t>
    </dgm:pt>
    <dgm:pt modelId="{5577EBAC-4115-48AE-B29D-E8311EFF6DE6}" type="sibTrans" cxnId="{EABA24B2-4FBE-4CD3-9A46-EE11D4C57000}">
      <dgm:prSet/>
      <dgm:spPr/>
      <dgm:t>
        <a:bodyPr/>
        <a:lstStyle/>
        <a:p>
          <a:endParaRPr lang="ru-RU"/>
        </a:p>
      </dgm:t>
    </dgm:pt>
    <dgm:pt modelId="{32D9A3FA-82B7-46B3-BF05-E6E86D9A0824}" type="pres">
      <dgm:prSet presAssocID="{91B48C3F-6099-43A5-B05D-45AADE1CDE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863BF-FBC9-41EC-BB88-182683DE5B51}" type="pres">
      <dgm:prSet presAssocID="{91B48C3F-6099-43A5-B05D-45AADE1CDE5A}" presName="dummyMaxCanvas" presStyleCnt="0">
        <dgm:presLayoutVars/>
      </dgm:prSet>
      <dgm:spPr/>
    </dgm:pt>
    <dgm:pt modelId="{C4B66362-1DBD-4A23-9DE3-93A4B35929E6}" type="pres">
      <dgm:prSet presAssocID="{91B48C3F-6099-43A5-B05D-45AADE1CDE5A}" presName="FiveNodes_1" presStyleLbl="node1" presStyleIdx="0" presStyleCnt="5" custScaleX="99972" custLinFactNeighborX="31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56B3-0CC3-4CAF-9565-B04BA1991CA9}" type="pres">
      <dgm:prSet presAssocID="{91B48C3F-6099-43A5-B05D-45AADE1CDE5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98377-14FE-476B-AAAF-B2DBD77FD3B9}" type="pres">
      <dgm:prSet presAssocID="{91B48C3F-6099-43A5-B05D-45AADE1CDE5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BF820-3080-40A6-8AB6-E97996C46D2C}" type="pres">
      <dgm:prSet presAssocID="{91B48C3F-6099-43A5-B05D-45AADE1CDE5A}" presName="FiveNodes_4" presStyleLbl="node1" presStyleIdx="3" presStyleCnt="5" custLinFactNeighborX="-1655" custLinFactNeighborY="-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47B4A-D8CE-40EA-869A-22E556D3730F}" type="pres">
      <dgm:prSet presAssocID="{91B48C3F-6099-43A5-B05D-45AADE1CDE5A}" presName="FiveNodes_5" presStyleLbl="node1" presStyleIdx="4" presStyleCnt="5" custScaleX="104906" custScaleY="100001" custLinFactNeighborX="-29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BF928-1B4D-4115-B656-28238556B1BA}" type="pres">
      <dgm:prSet presAssocID="{91B48C3F-6099-43A5-B05D-45AADE1CDE5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9C206-C955-4CE2-BC1F-925C8F88B1BF}" type="pres">
      <dgm:prSet presAssocID="{91B48C3F-6099-43A5-B05D-45AADE1CDE5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41415-D46B-4619-ADB4-AB233326FABF}" type="pres">
      <dgm:prSet presAssocID="{91B48C3F-6099-43A5-B05D-45AADE1CDE5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35E55-67F8-4056-A14F-B4B6DF8584AB}" type="pres">
      <dgm:prSet presAssocID="{91B48C3F-6099-43A5-B05D-45AADE1CDE5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9AE22-B77A-4B5F-9178-C9BF617FAA40}" type="pres">
      <dgm:prSet presAssocID="{91B48C3F-6099-43A5-B05D-45AADE1CDE5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D5633-26F8-4C58-B74A-2112B7B6BD44}" type="pres">
      <dgm:prSet presAssocID="{91B48C3F-6099-43A5-B05D-45AADE1CDE5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28577-9F06-4C02-95DB-AFED62916D1D}" type="pres">
      <dgm:prSet presAssocID="{91B48C3F-6099-43A5-B05D-45AADE1CDE5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730B9-D536-4529-9F1A-3BE91286481D}" type="pres">
      <dgm:prSet presAssocID="{91B48C3F-6099-43A5-B05D-45AADE1CDE5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BED8B-8E9D-48D0-9AB1-58D9AC863E69}" type="pres">
      <dgm:prSet presAssocID="{91B48C3F-6099-43A5-B05D-45AADE1CDE5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1494A-6ACB-493B-80E6-D113E9C55432}" srcId="{91B48C3F-6099-43A5-B05D-45AADE1CDE5A}" destId="{F3EEA809-1F4D-4B30-922C-F06FBBA72FBD}" srcOrd="2" destOrd="0" parTransId="{0A811F3B-C1A8-4D78-AE67-DB6087AFB744}" sibTransId="{494FCF1D-4DD9-44A8-B3CA-26FCE5AA72E5}"/>
    <dgm:cxn modelId="{074F3E7D-4B44-479A-8EB5-09320C69944A}" type="presOf" srcId="{DDF2FD9E-832A-46AB-8805-1A79E8F793F2}" destId="{F51BED8B-8E9D-48D0-9AB1-58D9AC863E69}" srcOrd="1" destOrd="0" presId="urn:microsoft.com/office/officeart/2005/8/layout/vProcess5"/>
    <dgm:cxn modelId="{547D6522-78EF-4CF7-9566-FF387A2296E3}" type="presOf" srcId="{F3EEA809-1F4D-4B30-922C-F06FBBA72FBD}" destId="{7CE28577-9F06-4C02-95DB-AFED62916D1D}" srcOrd="1" destOrd="0" presId="urn:microsoft.com/office/officeart/2005/8/layout/vProcess5"/>
    <dgm:cxn modelId="{D73EB5CC-CF28-4361-BFA9-F29FDDD04680}" type="presOf" srcId="{5577EBAC-4115-48AE-B29D-E8311EFF6DE6}" destId="{2039C206-C955-4CE2-BC1F-925C8F88B1BF}" srcOrd="0" destOrd="0" presId="urn:microsoft.com/office/officeart/2005/8/layout/vProcess5"/>
    <dgm:cxn modelId="{EABA24B2-4FBE-4CD3-9A46-EE11D4C57000}" srcId="{91B48C3F-6099-43A5-B05D-45AADE1CDE5A}" destId="{42F8A0AA-216C-40CE-A453-CE9B9B626BC1}" srcOrd="1" destOrd="0" parTransId="{B665E1BC-ED5D-4E2A-9ABA-4707DB6D1E90}" sibTransId="{5577EBAC-4115-48AE-B29D-E8311EFF6DE6}"/>
    <dgm:cxn modelId="{B973A16A-749F-452C-B1BA-84253AFC2655}" type="presOf" srcId="{8A148D66-4DD5-4CD3-9CC6-97DB0F18F46A}" destId="{BD8BF928-1B4D-4115-B656-28238556B1BA}" srcOrd="0" destOrd="0" presId="urn:microsoft.com/office/officeart/2005/8/layout/vProcess5"/>
    <dgm:cxn modelId="{FFC43B0A-13E6-409D-BD1A-ACDEBE476C0A}" srcId="{91B48C3F-6099-43A5-B05D-45AADE1CDE5A}" destId="{DDF2FD9E-832A-46AB-8805-1A79E8F793F2}" srcOrd="4" destOrd="0" parTransId="{9C7D2607-C588-480D-9ACB-284536F1D268}" sibTransId="{7B34893B-C4E7-47CB-BA59-AC015C13F57E}"/>
    <dgm:cxn modelId="{F15FF548-5733-4757-9BD5-0412C24345CA}" type="presOf" srcId="{494FCF1D-4DD9-44A8-B3CA-26FCE5AA72E5}" destId="{AC641415-D46B-4619-ADB4-AB233326FABF}" srcOrd="0" destOrd="0" presId="urn:microsoft.com/office/officeart/2005/8/layout/vProcess5"/>
    <dgm:cxn modelId="{83DD030C-1323-4C4F-ADC9-E3B528298BCE}" type="presOf" srcId="{F0FCDC16-FDA4-4B8C-B064-04BDBEBA56E2}" destId="{C4B66362-1DBD-4A23-9DE3-93A4B35929E6}" srcOrd="0" destOrd="0" presId="urn:microsoft.com/office/officeart/2005/8/layout/vProcess5"/>
    <dgm:cxn modelId="{C9E8A959-883F-4872-9C7B-3C22F4E2A534}" srcId="{91B48C3F-6099-43A5-B05D-45AADE1CDE5A}" destId="{9889EC54-D13B-47BF-98FF-76A012A58177}" srcOrd="3" destOrd="0" parTransId="{5252F924-81D6-4A72-A384-949213D0E536}" sibTransId="{B2E47628-7086-4397-8F78-481FCBC9CE08}"/>
    <dgm:cxn modelId="{50208267-568C-4DC0-98F4-D08BD81B05ED}" type="presOf" srcId="{42F8A0AA-216C-40CE-A453-CE9B9B626BC1}" destId="{AC1E56B3-0CC3-4CAF-9565-B04BA1991CA9}" srcOrd="0" destOrd="0" presId="urn:microsoft.com/office/officeart/2005/8/layout/vProcess5"/>
    <dgm:cxn modelId="{B6FB4A6C-AC17-470A-8EBB-9CF574DE8668}" srcId="{91B48C3F-6099-43A5-B05D-45AADE1CDE5A}" destId="{F0FCDC16-FDA4-4B8C-B064-04BDBEBA56E2}" srcOrd="0" destOrd="0" parTransId="{77EB9939-A24A-4781-8D3D-D325FCBC6C25}" sibTransId="{8A148D66-4DD5-4CD3-9CC6-97DB0F18F46A}"/>
    <dgm:cxn modelId="{33E77A62-52D8-4D57-B4AA-0E977293A89D}" type="presOf" srcId="{F0FCDC16-FDA4-4B8C-B064-04BDBEBA56E2}" destId="{CBF9AE22-B77A-4B5F-9178-C9BF617FAA40}" srcOrd="1" destOrd="0" presId="urn:microsoft.com/office/officeart/2005/8/layout/vProcess5"/>
    <dgm:cxn modelId="{9E991374-FAAC-4190-868A-B4EDA563AFB1}" type="presOf" srcId="{DDF2FD9E-832A-46AB-8805-1A79E8F793F2}" destId="{C7947B4A-D8CE-40EA-869A-22E556D3730F}" srcOrd="0" destOrd="0" presId="urn:microsoft.com/office/officeart/2005/8/layout/vProcess5"/>
    <dgm:cxn modelId="{0813E75F-65D4-40F6-8144-8D5C65B8EF86}" type="presOf" srcId="{9889EC54-D13B-47BF-98FF-76A012A58177}" destId="{CFE730B9-D536-4529-9F1A-3BE91286481D}" srcOrd="1" destOrd="0" presId="urn:microsoft.com/office/officeart/2005/8/layout/vProcess5"/>
    <dgm:cxn modelId="{F706AE64-B0E5-476D-9864-27FB53982B6D}" type="presOf" srcId="{9889EC54-D13B-47BF-98FF-76A012A58177}" destId="{DB8BF820-3080-40A6-8AB6-E97996C46D2C}" srcOrd="0" destOrd="0" presId="urn:microsoft.com/office/officeart/2005/8/layout/vProcess5"/>
    <dgm:cxn modelId="{F012A5C2-C555-46A3-A2D7-7157960EB0C3}" type="presOf" srcId="{B2E47628-7086-4397-8F78-481FCBC9CE08}" destId="{D4A35E55-67F8-4056-A14F-B4B6DF8584AB}" srcOrd="0" destOrd="0" presId="urn:microsoft.com/office/officeart/2005/8/layout/vProcess5"/>
    <dgm:cxn modelId="{35D2B69D-2605-4EDD-A893-4536B711B53E}" type="presOf" srcId="{91B48C3F-6099-43A5-B05D-45AADE1CDE5A}" destId="{32D9A3FA-82B7-46B3-BF05-E6E86D9A0824}" srcOrd="0" destOrd="0" presId="urn:microsoft.com/office/officeart/2005/8/layout/vProcess5"/>
    <dgm:cxn modelId="{62CFC0F9-3C27-4E39-9D1B-25E86B9978EA}" type="presOf" srcId="{F3EEA809-1F4D-4B30-922C-F06FBBA72FBD}" destId="{CFE98377-14FE-476B-AAAF-B2DBD77FD3B9}" srcOrd="0" destOrd="0" presId="urn:microsoft.com/office/officeart/2005/8/layout/vProcess5"/>
    <dgm:cxn modelId="{E3E9CAA6-7BB0-4578-9D99-DF51FBF6D56C}" type="presOf" srcId="{42F8A0AA-216C-40CE-A453-CE9B9B626BC1}" destId="{AA5D5633-26F8-4C58-B74A-2112B7B6BD44}" srcOrd="1" destOrd="0" presId="urn:microsoft.com/office/officeart/2005/8/layout/vProcess5"/>
    <dgm:cxn modelId="{DE63925A-9AD6-4470-A5B9-273B0D284FEA}" type="presParOf" srcId="{32D9A3FA-82B7-46B3-BF05-E6E86D9A0824}" destId="{BA2863BF-FBC9-41EC-BB88-182683DE5B51}" srcOrd="0" destOrd="0" presId="urn:microsoft.com/office/officeart/2005/8/layout/vProcess5"/>
    <dgm:cxn modelId="{9070C4C8-A5F8-4D58-9D9B-2598DC2C40AE}" type="presParOf" srcId="{32D9A3FA-82B7-46B3-BF05-E6E86D9A0824}" destId="{C4B66362-1DBD-4A23-9DE3-93A4B35929E6}" srcOrd="1" destOrd="0" presId="urn:microsoft.com/office/officeart/2005/8/layout/vProcess5"/>
    <dgm:cxn modelId="{8A1B024A-2969-4072-96F1-1656F8EEDDEB}" type="presParOf" srcId="{32D9A3FA-82B7-46B3-BF05-E6E86D9A0824}" destId="{AC1E56B3-0CC3-4CAF-9565-B04BA1991CA9}" srcOrd="2" destOrd="0" presId="urn:microsoft.com/office/officeart/2005/8/layout/vProcess5"/>
    <dgm:cxn modelId="{28CDD297-8D37-48E5-A07F-981034EC7C46}" type="presParOf" srcId="{32D9A3FA-82B7-46B3-BF05-E6E86D9A0824}" destId="{CFE98377-14FE-476B-AAAF-B2DBD77FD3B9}" srcOrd="3" destOrd="0" presId="urn:microsoft.com/office/officeart/2005/8/layout/vProcess5"/>
    <dgm:cxn modelId="{398148EA-AD0F-4A1E-B750-8A3434E07E11}" type="presParOf" srcId="{32D9A3FA-82B7-46B3-BF05-E6E86D9A0824}" destId="{DB8BF820-3080-40A6-8AB6-E97996C46D2C}" srcOrd="4" destOrd="0" presId="urn:microsoft.com/office/officeart/2005/8/layout/vProcess5"/>
    <dgm:cxn modelId="{AA81DFF5-0A84-4F42-864B-E63BC660E32A}" type="presParOf" srcId="{32D9A3FA-82B7-46B3-BF05-E6E86D9A0824}" destId="{C7947B4A-D8CE-40EA-869A-22E556D3730F}" srcOrd="5" destOrd="0" presId="urn:microsoft.com/office/officeart/2005/8/layout/vProcess5"/>
    <dgm:cxn modelId="{84C6516A-AEAD-445C-AFE4-D8B2550F2B7F}" type="presParOf" srcId="{32D9A3FA-82B7-46B3-BF05-E6E86D9A0824}" destId="{BD8BF928-1B4D-4115-B656-28238556B1BA}" srcOrd="6" destOrd="0" presId="urn:microsoft.com/office/officeart/2005/8/layout/vProcess5"/>
    <dgm:cxn modelId="{17F5A1F5-DE1E-4611-B693-D5F76DEC325C}" type="presParOf" srcId="{32D9A3FA-82B7-46B3-BF05-E6E86D9A0824}" destId="{2039C206-C955-4CE2-BC1F-925C8F88B1BF}" srcOrd="7" destOrd="0" presId="urn:microsoft.com/office/officeart/2005/8/layout/vProcess5"/>
    <dgm:cxn modelId="{4343F14C-43F7-42A7-9C54-20E011C945EA}" type="presParOf" srcId="{32D9A3FA-82B7-46B3-BF05-E6E86D9A0824}" destId="{AC641415-D46B-4619-ADB4-AB233326FABF}" srcOrd="8" destOrd="0" presId="urn:microsoft.com/office/officeart/2005/8/layout/vProcess5"/>
    <dgm:cxn modelId="{CF57673D-165C-48F4-8288-03F4D643C753}" type="presParOf" srcId="{32D9A3FA-82B7-46B3-BF05-E6E86D9A0824}" destId="{D4A35E55-67F8-4056-A14F-B4B6DF8584AB}" srcOrd="9" destOrd="0" presId="urn:microsoft.com/office/officeart/2005/8/layout/vProcess5"/>
    <dgm:cxn modelId="{7D30B439-24FE-4159-8246-042745B000E6}" type="presParOf" srcId="{32D9A3FA-82B7-46B3-BF05-E6E86D9A0824}" destId="{CBF9AE22-B77A-4B5F-9178-C9BF617FAA40}" srcOrd="10" destOrd="0" presId="urn:microsoft.com/office/officeart/2005/8/layout/vProcess5"/>
    <dgm:cxn modelId="{355E7567-FDF0-48A2-AE2A-8D5128898888}" type="presParOf" srcId="{32D9A3FA-82B7-46B3-BF05-E6E86D9A0824}" destId="{AA5D5633-26F8-4C58-B74A-2112B7B6BD44}" srcOrd="11" destOrd="0" presId="urn:microsoft.com/office/officeart/2005/8/layout/vProcess5"/>
    <dgm:cxn modelId="{77F85C23-BD85-4A71-BF8E-D869CDF089BA}" type="presParOf" srcId="{32D9A3FA-82B7-46B3-BF05-E6E86D9A0824}" destId="{7CE28577-9F06-4C02-95DB-AFED62916D1D}" srcOrd="12" destOrd="0" presId="urn:microsoft.com/office/officeart/2005/8/layout/vProcess5"/>
    <dgm:cxn modelId="{503AE9F8-7537-4F0B-B77C-820CE138F21A}" type="presParOf" srcId="{32D9A3FA-82B7-46B3-BF05-E6E86D9A0824}" destId="{CFE730B9-D536-4529-9F1A-3BE91286481D}" srcOrd="13" destOrd="0" presId="urn:microsoft.com/office/officeart/2005/8/layout/vProcess5"/>
    <dgm:cxn modelId="{33251CE3-510B-404A-B5A1-2FF5C9EDA7BD}" type="presParOf" srcId="{32D9A3FA-82B7-46B3-BF05-E6E86D9A0824}" destId="{F51BED8B-8E9D-48D0-9AB1-58D9AC863E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40A63-9A38-4955-A76E-62400667E55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41EAB-8447-4BDD-BCC2-53076771A33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Стили и модели общения работников организации</a:t>
          </a:r>
          <a:endParaRPr lang="ru-RU" sz="3200" dirty="0">
            <a:solidFill>
              <a:schemeClr val="tx1"/>
            </a:solidFill>
          </a:endParaRPr>
        </a:p>
      </dgm:t>
    </dgm:pt>
    <dgm:pt modelId="{B8B25589-8984-41B5-A8DC-9CCF839BCC47}" type="parTrans" cxnId="{6C454663-07B8-4A7D-AEAA-D61150020407}">
      <dgm:prSet/>
      <dgm:spPr/>
      <dgm:t>
        <a:bodyPr/>
        <a:lstStyle/>
        <a:p>
          <a:endParaRPr lang="ru-RU"/>
        </a:p>
      </dgm:t>
    </dgm:pt>
    <dgm:pt modelId="{3F0F6310-DB61-4C96-9FC5-E421F6438FD8}" type="sibTrans" cxnId="{6C454663-07B8-4A7D-AEAA-D61150020407}">
      <dgm:prSet/>
      <dgm:spPr/>
      <dgm:t>
        <a:bodyPr/>
        <a:lstStyle/>
        <a:p>
          <a:endParaRPr lang="ru-RU"/>
        </a:p>
      </dgm:t>
    </dgm:pt>
    <dgm:pt modelId="{E3D96BBA-E94A-45BD-971C-1D72FF727D49}" type="pres">
      <dgm:prSet presAssocID="{0EE40A63-9A38-4955-A76E-62400667E5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22E7B-1659-4C5D-B47B-782D4E625078}" type="pres">
      <dgm:prSet presAssocID="{0EE40A63-9A38-4955-A76E-62400667E55C}" presName="dummyMaxCanvas" presStyleCnt="0">
        <dgm:presLayoutVars/>
      </dgm:prSet>
      <dgm:spPr/>
    </dgm:pt>
    <dgm:pt modelId="{098C8D51-6F99-4B01-9D1E-A60D9CB97C25}" type="pres">
      <dgm:prSet presAssocID="{0EE40A63-9A38-4955-A76E-62400667E55C}" presName="OneNode_1" presStyleLbl="node1" presStyleIdx="0" presStyleCnt="1" custScaleX="98352" custScaleY="70874" custLinFactNeighborX="824" custLinFactNeighborY="2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54663-07B8-4A7D-AEAA-D61150020407}" srcId="{0EE40A63-9A38-4955-A76E-62400667E55C}" destId="{60641EAB-8447-4BDD-BCC2-53076771A334}" srcOrd="0" destOrd="0" parTransId="{B8B25589-8984-41B5-A8DC-9CCF839BCC47}" sibTransId="{3F0F6310-DB61-4C96-9FC5-E421F6438FD8}"/>
    <dgm:cxn modelId="{83E27C66-4A99-4F37-AE5F-F90B1D608F8E}" type="presOf" srcId="{60641EAB-8447-4BDD-BCC2-53076771A334}" destId="{098C8D51-6F99-4B01-9D1E-A60D9CB97C25}" srcOrd="0" destOrd="0" presId="urn:microsoft.com/office/officeart/2005/8/layout/vProcess5"/>
    <dgm:cxn modelId="{EE5DE7C6-753B-4654-9029-A0384D3877E0}" type="presOf" srcId="{0EE40A63-9A38-4955-A76E-62400667E55C}" destId="{E3D96BBA-E94A-45BD-971C-1D72FF727D49}" srcOrd="0" destOrd="0" presId="urn:microsoft.com/office/officeart/2005/8/layout/vProcess5"/>
    <dgm:cxn modelId="{7141A2E4-651F-4CB8-BCF8-EFE4C6FAAFC3}" type="presParOf" srcId="{E3D96BBA-E94A-45BD-971C-1D72FF727D49}" destId="{40322E7B-1659-4C5D-B47B-782D4E625078}" srcOrd="0" destOrd="0" presId="urn:microsoft.com/office/officeart/2005/8/layout/vProcess5"/>
    <dgm:cxn modelId="{596103FF-628C-4F46-8761-15CFA4CB6962}" type="presParOf" srcId="{E3D96BBA-E94A-45BD-971C-1D72FF727D49}" destId="{098C8D51-6F99-4B01-9D1E-A60D9CB97C25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96A61-8D52-4476-83E9-704406E68094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D9F180-E370-499C-BDB7-958D72B5BCA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направление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FBE54B-0796-41F3-B614-D898D7C0204A}" type="parTrans" cxnId="{0C621356-FE2C-4260-BDE6-B749FF98A0B8}">
      <dgm:prSet/>
      <dgm:spPr/>
      <dgm:t>
        <a:bodyPr/>
        <a:lstStyle/>
        <a:p>
          <a:endParaRPr lang="ru-RU"/>
        </a:p>
      </dgm:t>
    </dgm:pt>
    <dgm:pt modelId="{E69B75B7-93C4-401A-BC7E-D64348AECC23}" type="sibTrans" cxnId="{0C621356-FE2C-4260-BDE6-B749FF98A0B8}">
      <dgm:prSet/>
      <dgm:spPr/>
      <dgm:t>
        <a:bodyPr/>
        <a:lstStyle/>
        <a:p>
          <a:endParaRPr lang="ru-RU"/>
        </a:p>
      </dgm:t>
    </dgm:pt>
    <dgm:pt modelId="{5D7FFB4D-27CB-4356-BBEB-735D0D4E1087}">
      <dgm:prSet phldrT="[Текст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Аналитическое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438B32-FD9C-4796-84AE-1BCB7F0794BB}" type="parTrans" cxnId="{8F494A4E-2EF1-496E-829A-08496295E366}">
      <dgm:prSet/>
      <dgm:spPr/>
      <dgm:t>
        <a:bodyPr/>
        <a:lstStyle/>
        <a:p>
          <a:endParaRPr lang="ru-RU"/>
        </a:p>
      </dgm:t>
    </dgm:pt>
    <dgm:pt modelId="{F771C63E-D11A-4C87-9A99-1D6D991ECEC4}" type="sibTrans" cxnId="{8F494A4E-2EF1-496E-829A-08496295E366}">
      <dgm:prSet/>
      <dgm:spPr/>
      <dgm:t>
        <a:bodyPr/>
        <a:lstStyle/>
        <a:p>
          <a:endParaRPr lang="ru-RU"/>
        </a:p>
      </dgm:t>
    </dgm:pt>
    <dgm:pt modelId="{90CFE761-2EE8-49B3-A0ED-268EE632E8A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направление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34A85E-9068-46C0-9F27-202E7547522F}" type="parTrans" cxnId="{C3343249-8ACF-41B6-B6E3-DAE055E60537}">
      <dgm:prSet/>
      <dgm:spPr/>
      <dgm:t>
        <a:bodyPr/>
        <a:lstStyle/>
        <a:p>
          <a:endParaRPr lang="ru-RU"/>
        </a:p>
      </dgm:t>
    </dgm:pt>
    <dgm:pt modelId="{88677E03-16FC-461F-AE37-B9C383DA9BA6}" type="sibTrans" cxnId="{C3343249-8ACF-41B6-B6E3-DAE055E60537}">
      <dgm:prSet/>
      <dgm:spPr/>
      <dgm:t>
        <a:bodyPr/>
        <a:lstStyle/>
        <a:p>
          <a:endParaRPr lang="ru-RU"/>
        </a:p>
      </dgm:t>
    </dgm:pt>
    <dgm:pt modelId="{7AA1F8CF-4EBD-4D16-8E9D-BB1F2D17D2CC}">
      <dgm:prSet phldrT="[Текст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Креативное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4C298B-9283-480C-901F-B85BA6B41393}" type="parTrans" cxnId="{174DA336-BDEB-4945-A3DA-71FB5E8F947C}">
      <dgm:prSet/>
      <dgm:spPr/>
      <dgm:t>
        <a:bodyPr/>
        <a:lstStyle/>
        <a:p>
          <a:endParaRPr lang="ru-RU"/>
        </a:p>
      </dgm:t>
    </dgm:pt>
    <dgm:pt modelId="{242778FF-B600-4BFE-93CA-3B3C61000814}" type="sibTrans" cxnId="{174DA336-BDEB-4945-A3DA-71FB5E8F947C}">
      <dgm:prSet/>
      <dgm:spPr/>
      <dgm:t>
        <a:bodyPr/>
        <a:lstStyle/>
        <a:p>
          <a:endParaRPr lang="ru-RU"/>
        </a:p>
      </dgm:t>
    </dgm:pt>
    <dgm:pt modelId="{12C7795C-474C-4C24-9E67-E4F0BF722C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направление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68E5D2-AB3D-4AE3-8529-18098591BB80}" type="parTrans" cxnId="{057C90AD-B6F8-4DD8-875A-BBC78EC64FDE}">
      <dgm:prSet/>
      <dgm:spPr/>
      <dgm:t>
        <a:bodyPr/>
        <a:lstStyle/>
        <a:p>
          <a:endParaRPr lang="ru-RU"/>
        </a:p>
      </dgm:t>
    </dgm:pt>
    <dgm:pt modelId="{1B336514-954D-479E-99FC-BEF0C5EAFEC6}" type="sibTrans" cxnId="{057C90AD-B6F8-4DD8-875A-BBC78EC64FDE}">
      <dgm:prSet/>
      <dgm:spPr/>
      <dgm:t>
        <a:bodyPr/>
        <a:lstStyle/>
        <a:p>
          <a:endParaRPr lang="ru-RU"/>
        </a:p>
      </dgm:t>
    </dgm:pt>
    <dgm:pt modelId="{5AE103BF-A6D3-4B10-8D60-3D77DD7EA069}">
      <dgm:prSet phldrT="[Текст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Организационное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154E19-CD5C-44A9-9C76-91E15D42DD95}" type="parTrans" cxnId="{C01AD62D-152E-4789-8F35-88B9919F80E6}">
      <dgm:prSet/>
      <dgm:spPr/>
      <dgm:t>
        <a:bodyPr/>
        <a:lstStyle/>
        <a:p>
          <a:endParaRPr lang="ru-RU"/>
        </a:p>
      </dgm:t>
    </dgm:pt>
    <dgm:pt modelId="{D75C62E4-8A5D-441C-8273-C08291B7DA5D}" type="sibTrans" cxnId="{C01AD62D-152E-4789-8F35-88B9919F80E6}">
      <dgm:prSet/>
      <dgm:spPr/>
      <dgm:t>
        <a:bodyPr/>
        <a:lstStyle/>
        <a:p>
          <a:endParaRPr lang="ru-RU"/>
        </a:p>
      </dgm:t>
    </dgm:pt>
    <dgm:pt modelId="{D6D6CEE5-64AE-40FB-AD86-B0272C1A13C0}" type="pres">
      <dgm:prSet presAssocID="{B5F96A61-8D52-4476-83E9-704406E6809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A148E9-EB7F-4C83-A2E7-497E5FDD276B}" type="pres">
      <dgm:prSet presAssocID="{12C7795C-474C-4C24-9E67-E4F0BF722CC0}" presName="ChildAccent3" presStyleCnt="0"/>
      <dgm:spPr/>
    </dgm:pt>
    <dgm:pt modelId="{FB898C8C-4FF1-4947-858D-99129AF96D12}" type="pres">
      <dgm:prSet presAssocID="{12C7795C-474C-4C24-9E67-E4F0BF722CC0}" presName="ChildAccent" presStyleLbl="alignImgPlace1" presStyleIdx="0" presStyleCnt="3" custScaleX="143857" custScaleY="69185" custLinFactNeighborX="2885" custLinFactNeighborY="-18119"/>
      <dgm:spPr/>
      <dgm:t>
        <a:bodyPr/>
        <a:lstStyle/>
        <a:p>
          <a:endParaRPr lang="ru-RU"/>
        </a:p>
      </dgm:t>
    </dgm:pt>
    <dgm:pt modelId="{B6FC420D-6684-442F-A0D2-8747BF3D4E0F}" type="pres">
      <dgm:prSet presAssocID="{12C7795C-474C-4C24-9E67-E4F0BF722CC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A72AC-12DD-4FA5-810A-927EF9E81AD1}" type="pres">
      <dgm:prSet presAssocID="{12C7795C-474C-4C24-9E67-E4F0BF722CC0}" presName="Parent3" presStyleLbl="node1" presStyleIdx="0" presStyleCnt="3" custScaleX="131138" custScaleY="87668" custLinFactNeighborX="8228" custLinFactNeighborY="3507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FA1B1-B387-411B-9278-8539621CF514}" type="pres">
      <dgm:prSet presAssocID="{90CFE761-2EE8-49B3-A0ED-268EE632E8A7}" presName="ChildAccent2" presStyleCnt="0"/>
      <dgm:spPr/>
    </dgm:pt>
    <dgm:pt modelId="{D5F13955-E194-47EF-AD1F-884D1C97C62B}" type="pres">
      <dgm:prSet presAssocID="{90CFE761-2EE8-49B3-A0ED-268EE632E8A7}" presName="ChildAccent" presStyleLbl="alignImgPlace1" presStyleIdx="1" presStyleCnt="3" custScaleX="96349" custScaleY="78577" custLinFactNeighborX="3099" custLinFactNeighborY="-12259"/>
      <dgm:spPr/>
      <dgm:t>
        <a:bodyPr/>
        <a:lstStyle/>
        <a:p>
          <a:endParaRPr lang="ru-RU"/>
        </a:p>
      </dgm:t>
    </dgm:pt>
    <dgm:pt modelId="{3A6DCA63-1F8E-4C4B-8FAB-79FA35CB3A67}" type="pres">
      <dgm:prSet presAssocID="{90CFE761-2EE8-49B3-A0ED-268EE632E8A7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0EAD-336A-49EB-8AB3-388B73EDFB70}" type="pres">
      <dgm:prSet presAssocID="{90CFE761-2EE8-49B3-A0ED-268EE632E8A7}" presName="Parent2" presStyleLbl="node1" presStyleIdx="1" presStyleCnt="3" custScaleX="131138" custScaleY="93478" custLinFactNeighborX="15" custLinFactNeighborY="737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29F7-79A5-4AFA-9BA7-6EF5D4AA612A}" type="pres">
      <dgm:prSet presAssocID="{61D9F180-E370-499C-BDB7-958D72B5BCAA}" presName="ChildAccent1" presStyleCnt="0"/>
      <dgm:spPr/>
    </dgm:pt>
    <dgm:pt modelId="{0924EAA9-A691-4058-B703-846B395241EE}" type="pres">
      <dgm:prSet presAssocID="{61D9F180-E370-499C-BDB7-958D72B5BCAA}" presName="ChildAccent" presStyleLbl="alignImgPlace1" presStyleIdx="2" presStyleCnt="3" custScaleX="125287" custScaleY="88263" custLinFactNeighborX="-8969" custLinFactNeighborY="-1709"/>
      <dgm:spPr/>
      <dgm:t>
        <a:bodyPr/>
        <a:lstStyle/>
        <a:p>
          <a:endParaRPr lang="ru-RU"/>
        </a:p>
      </dgm:t>
    </dgm:pt>
    <dgm:pt modelId="{B5667D60-563C-48D8-8F80-784188EEB341}" type="pres">
      <dgm:prSet presAssocID="{61D9F180-E370-499C-BDB7-958D72B5BCA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1801-F6F8-4D6B-A241-DC7FEE1824A3}" type="pres">
      <dgm:prSet presAssocID="{61D9F180-E370-499C-BDB7-958D72B5BCAA}" presName="Parent1" presStyleLbl="node1" presStyleIdx="2" presStyleCnt="3" custScaleX="131138" custScaleY="119086" custLinFactNeighborX="-24551" custLinFactNeighborY="3011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21356-FE2C-4260-BDE6-B749FF98A0B8}" srcId="{B5F96A61-8D52-4476-83E9-704406E68094}" destId="{61D9F180-E370-499C-BDB7-958D72B5BCAA}" srcOrd="0" destOrd="0" parTransId="{A8FBE54B-0796-41F3-B614-D898D7C0204A}" sibTransId="{E69B75B7-93C4-401A-BC7E-D64348AECC23}"/>
    <dgm:cxn modelId="{FEEC8B2A-1AFC-4695-9CA1-F1898F15F658}" type="presOf" srcId="{5D7FFB4D-27CB-4356-BBEB-735D0D4E1087}" destId="{B5667D60-563C-48D8-8F80-784188EEB341}" srcOrd="1" destOrd="0" presId="urn:microsoft.com/office/officeart/2011/layout/InterconnectedBlockProcess"/>
    <dgm:cxn modelId="{EEBE7232-8FF5-4593-936F-EA2DD33B1789}" type="presOf" srcId="{7AA1F8CF-4EBD-4D16-8E9D-BB1F2D17D2CC}" destId="{D5F13955-E194-47EF-AD1F-884D1C97C62B}" srcOrd="0" destOrd="0" presId="urn:microsoft.com/office/officeart/2011/layout/InterconnectedBlockProcess"/>
    <dgm:cxn modelId="{5C9CFEA0-F9C2-4FE6-824B-E6B67A95A0EA}" type="presOf" srcId="{5AE103BF-A6D3-4B10-8D60-3D77DD7EA069}" destId="{B6FC420D-6684-442F-A0D2-8747BF3D4E0F}" srcOrd="1" destOrd="0" presId="urn:microsoft.com/office/officeart/2011/layout/InterconnectedBlockProcess"/>
    <dgm:cxn modelId="{F1A0C81D-1902-48AA-943A-44399D9D84BB}" type="presOf" srcId="{12C7795C-474C-4C24-9E67-E4F0BF722CC0}" destId="{61AA72AC-12DD-4FA5-810A-927EF9E81AD1}" srcOrd="0" destOrd="0" presId="urn:microsoft.com/office/officeart/2011/layout/InterconnectedBlockProcess"/>
    <dgm:cxn modelId="{7EE1BAC5-9C20-4074-8883-F92C6FE3A8D7}" type="presOf" srcId="{B5F96A61-8D52-4476-83E9-704406E68094}" destId="{D6D6CEE5-64AE-40FB-AD86-B0272C1A13C0}" srcOrd="0" destOrd="0" presId="urn:microsoft.com/office/officeart/2011/layout/InterconnectedBlockProcess"/>
    <dgm:cxn modelId="{174DA336-BDEB-4945-A3DA-71FB5E8F947C}" srcId="{90CFE761-2EE8-49B3-A0ED-268EE632E8A7}" destId="{7AA1F8CF-4EBD-4D16-8E9D-BB1F2D17D2CC}" srcOrd="0" destOrd="0" parTransId="{E94C298B-9283-480C-901F-B85BA6B41393}" sibTransId="{242778FF-B600-4BFE-93CA-3B3C61000814}"/>
    <dgm:cxn modelId="{8F494A4E-2EF1-496E-829A-08496295E366}" srcId="{61D9F180-E370-499C-BDB7-958D72B5BCAA}" destId="{5D7FFB4D-27CB-4356-BBEB-735D0D4E1087}" srcOrd="0" destOrd="0" parTransId="{56438B32-FD9C-4796-84AE-1BCB7F0794BB}" sibTransId="{F771C63E-D11A-4C87-9A99-1D6D991ECEC4}"/>
    <dgm:cxn modelId="{5E1D5AC5-676D-4774-8645-A904D0FE5AD8}" type="presOf" srcId="{5AE103BF-A6D3-4B10-8D60-3D77DD7EA069}" destId="{FB898C8C-4FF1-4947-858D-99129AF96D12}" srcOrd="0" destOrd="0" presId="urn:microsoft.com/office/officeart/2011/layout/InterconnectedBlockProcess"/>
    <dgm:cxn modelId="{7ED43478-3877-479F-8989-B15918AB1AC3}" type="presOf" srcId="{5D7FFB4D-27CB-4356-BBEB-735D0D4E1087}" destId="{0924EAA9-A691-4058-B703-846B395241EE}" srcOrd="0" destOrd="0" presId="urn:microsoft.com/office/officeart/2011/layout/InterconnectedBlockProcess"/>
    <dgm:cxn modelId="{F1B22142-BB19-4669-BA22-40992172B056}" type="presOf" srcId="{7AA1F8CF-4EBD-4D16-8E9D-BB1F2D17D2CC}" destId="{3A6DCA63-1F8E-4C4B-8FAB-79FA35CB3A67}" srcOrd="1" destOrd="0" presId="urn:microsoft.com/office/officeart/2011/layout/InterconnectedBlockProcess"/>
    <dgm:cxn modelId="{C01AD62D-152E-4789-8F35-88B9919F80E6}" srcId="{12C7795C-474C-4C24-9E67-E4F0BF722CC0}" destId="{5AE103BF-A6D3-4B10-8D60-3D77DD7EA069}" srcOrd="0" destOrd="0" parTransId="{E1154E19-CD5C-44A9-9C76-91E15D42DD95}" sibTransId="{D75C62E4-8A5D-441C-8273-C08291B7DA5D}"/>
    <dgm:cxn modelId="{2D987415-CB28-420D-BFD7-D33C21ABDEE6}" type="presOf" srcId="{61D9F180-E370-499C-BDB7-958D72B5BCAA}" destId="{86091801-F6F8-4D6B-A241-DC7FEE1824A3}" srcOrd="0" destOrd="0" presId="urn:microsoft.com/office/officeart/2011/layout/InterconnectedBlockProcess"/>
    <dgm:cxn modelId="{9FA995F6-7A18-43E2-907D-E9DCB475151C}" type="presOf" srcId="{90CFE761-2EE8-49B3-A0ED-268EE632E8A7}" destId="{14A60EAD-336A-49EB-8AB3-388B73EDFB70}" srcOrd="0" destOrd="0" presId="urn:microsoft.com/office/officeart/2011/layout/InterconnectedBlockProcess"/>
    <dgm:cxn modelId="{057C90AD-B6F8-4DD8-875A-BBC78EC64FDE}" srcId="{B5F96A61-8D52-4476-83E9-704406E68094}" destId="{12C7795C-474C-4C24-9E67-E4F0BF722CC0}" srcOrd="2" destOrd="0" parTransId="{2868E5D2-AB3D-4AE3-8529-18098591BB80}" sibTransId="{1B336514-954D-479E-99FC-BEF0C5EAFEC6}"/>
    <dgm:cxn modelId="{C3343249-8ACF-41B6-B6E3-DAE055E60537}" srcId="{B5F96A61-8D52-4476-83E9-704406E68094}" destId="{90CFE761-2EE8-49B3-A0ED-268EE632E8A7}" srcOrd="1" destOrd="0" parTransId="{F534A85E-9068-46C0-9F27-202E7547522F}" sibTransId="{88677E03-16FC-461F-AE37-B9C383DA9BA6}"/>
    <dgm:cxn modelId="{F4C09000-EC22-47E7-838C-A6B9C809221E}" type="presParOf" srcId="{D6D6CEE5-64AE-40FB-AD86-B0272C1A13C0}" destId="{6CA148E9-EB7F-4C83-A2E7-497E5FDD276B}" srcOrd="0" destOrd="0" presId="urn:microsoft.com/office/officeart/2011/layout/InterconnectedBlockProcess"/>
    <dgm:cxn modelId="{F3BA16FD-8812-407A-A8A9-1226FB8B6F48}" type="presParOf" srcId="{6CA148E9-EB7F-4C83-A2E7-497E5FDD276B}" destId="{FB898C8C-4FF1-4947-858D-99129AF96D12}" srcOrd="0" destOrd="0" presId="urn:microsoft.com/office/officeart/2011/layout/InterconnectedBlockProcess"/>
    <dgm:cxn modelId="{65DE7043-5DA6-4F63-8B7F-51A4A796375D}" type="presParOf" srcId="{D6D6CEE5-64AE-40FB-AD86-B0272C1A13C0}" destId="{B6FC420D-6684-442F-A0D2-8747BF3D4E0F}" srcOrd="1" destOrd="0" presId="urn:microsoft.com/office/officeart/2011/layout/InterconnectedBlockProcess"/>
    <dgm:cxn modelId="{CF933249-5E71-46B0-9B93-0C1EB0DE0E86}" type="presParOf" srcId="{D6D6CEE5-64AE-40FB-AD86-B0272C1A13C0}" destId="{61AA72AC-12DD-4FA5-810A-927EF9E81AD1}" srcOrd="2" destOrd="0" presId="urn:microsoft.com/office/officeart/2011/layout/InterconnectedBlockProcess"/>
    <dgm:cxn modelId="{2E71C5F7-8FB3-4DE0-8015-C303563418C1}" type="presParOf" srcId="{D6D6CEE5-64AE-40FB-AD86-B0272C1A13C0}" destId="{9C1FA1B1-B387-411B-9278-8539621CF514}" srcOrd="3" destOrd="0" presId="urn:microsoft.com/office/officeart/2011/layout/InterconnectedBlockProcess"/>
    <dgm:cxn modelId="{699F5C07-DB11-44EF-9520-A1DECD699C10}" type="presParOf" srcId="{9C1FA1B1-B387-411B-9278-8539621CF514}" destId="{D5F13955-E194-47EF-AD1F-884D1C97C62B}" srcOrd="0" destOrd="0" presId="urn:microsoft.com/office/officeart/2011/layout/InterconnectedBlockProcess"/>
    <dgm:cxn modelId="{B22EBB6C-7C5A-4C9A-B26D-EDD2FD64D3C2}" type="presParOf" srcId="{D6D6CEE5-64AE-40FB-AD86-B0272C1A13C0}" destId="{3A6DCA63-1F8E-4C4B-8FAB-79FA35CB3A67}" srcOrd="4" destOrd="0" presId="urn:microsoft.com/office/officeart/2011/layout/InterconnectedBlockProcess"/>
    <dgm:cxn modelId="{781A39FE-4DC3-4100-BD59-D603F99B4DDC}" type="presParOf" srcId="{D6D6CEE5-64AE-40FB-AD86-B0272C1A13C0}" destId="{14A60EAD-336A-49EB-8AB3-388B73EDFB70}" srcOrd="5" destOrd="0" presId="urn:microsoft.com/office/officeart/2011/layout/InterconnectedBlockProcess"/>
    <dgm:cxn modelId="{AAFBF9C5-08E0-4B2C-86BE-1794E0967206}" type="presParOf" srcId="{D6D6CEE5-64AE-40FB-AD86-B0272C1A13C0}" destId="{883729F7-79A5-4AFA-9BA7-6EF5D4AA612A}" srcOrd="6" destOrd="0" presId="urn:microsoft.com/office/officeart/2011/layout/InterconnectedBlockProcess"/>
    <dgm:cxn modelId="{662A775E-1ED0-49B3-8C4E-987BA88C50EC}" type="presParOf" srcId="{883729F7-79A5-4AFA-9BA7-6EF5D4AA612A}" destId="{0924EAA9-A691-4058-B703-846B395241EE}" srcOrd="0" destOrd="0" presId="urn:microsoft.com/office/officeart/2011/layout/InterconnectedBlockProcess"/>
    <dgm:cxn modelId="{AC8AFA50-B360-47A9-B62B-EB9546F776F8}" type="presParOf" srcId="{D6D6CEE5-64AE-40FB-AD86-B0272C1A13C0}" destId="{B5667D60-563C-48D8-8F80-784188EEB341}" srcOrd="7" destOrd="0" presId="urn:microsoft.com/office/officeart/2011/layout/InterconnectedBlockProcess"/>
    <dgm:cxn modelId="{60B75A58-E501-4759-B4BF-00D344EE38A9}" type="presParOf" srcId="{D6D6CEE5-64AE-40FB-AD86-B0272C1A13C0}" destId="{86091801-F6F8-4D6B-A241-DC7FEE1824A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66362-1DBD-4A23-9DE3-93A4B35929E6}">
      <dsp:nvSpPr>
        <dsp:cNvPr id="0" name=""/>
        <dsp:cNvSpPr/>
      </dsp:nvSpPr>
      <dsp:spPr>
        <a:xfrm>
          <a:off x="134465" y="-2"/>
          <a:ext cx="6956153" cy="953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Миссия и цели организации</a:t>
          </a:r>
          <a:endParaRPr lang="ru-RU" sz="3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404" y="27937"/>
        <a:ext cx="5815493" cy="898043"/>
      </dsp:txXfrm>
    </dsp:sp>
    <dsp:sp modelId="{AC1E56B3-0CC3-4CAF-9565-B04BA1991CA9}">
      <dsp:nvSpPr>
        <dsp:cNvPr id="0" name=""/>
        <dsp:cNvSpPr/>
      </dsp:nvSpPr>
      <dsp:spPr>
        <a:xfrm>
          <a:off x="434257" y="1086408"/>
          <a:ext cx="6958101" cy="9539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История организации</a:t>
          </a:r>
          <a:endParaRPr lang="ru-RU" sz="3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196" y="1114347"/>
        <a:ext cx="5762576" cy="898043"/>
      </dsp:txXfrm>
    </dsp:sp>
    <dsp:sp modelId="{CFE98377-14FE-476B-AAAF-B2DBD77FD3B9}">
      <dsp:nvSpPr>
        <dsp:cNvPr id="0" name=""/>
        <dsp:cNvSpPr/>
      </dsp:nvSpPr>
      <dsp:spPr>
        <a:xfrm>
          <a:off x="953855" y="2172818"/>
          <a:ext cx="6958101" cy="95392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Традиции организации</a:t>
          </a:r>
          <a:endParaRPr lang="ru-RU" sz="3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1794" y="2200757"/>
        <a:ext cx="5762576" cy="898043"/>
      </dsp:txXfrm>
    </dsp:sp>
    <dsp:sp modelId="{DB8BF820-3080-40A6-8AB6-E97996C46D2C}">
      <dsp:nvSpPr>
        <dsp:cNvPr id="0" name=""/>
        <dsp:cNvSpPr/>
      </dsp:nvSpPr>
      <dsp:spPr>
        <a:xfrm>
          <a:off x="1358297" y="3238624"/>
          <a:ext cx="6958101" cy="9539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Корпоративная пресса</a:t>
          </a:r>
          <a:endParaRPr lang="ru-RU" sz="3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6236" y="3266563"/>
        <a:ext cx="5762576" cy="898043"/>
      </dsp:txXfrm>
    </dsp:sp>
    <dsp:sp modelId="{C7947B4A-D8CE-40EA-869A-22E556D3730F}">
      <dsp:nvSpPr>
        <dsp:cNvPr id="0" name=""/>
        <dsp:cNvSpPr/>
      </dsp:nvSpPr>
      <dsp:spPr>
        <a:xfrm>
          <a:off x="1619681" y="4345635"/>
          <a:ext cx="7299466" cy="95393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этап -Тестирование названия бренда на фокус - </a:t>
          </a:r>
          <a:r>
            <a:rPr lang="ru-RU" sz="2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группах</a:t>
          </a:r>
          <a:endParaRPr lang="ru-RU" sz="2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7621" y="4373575"/>
        <a:ext cx="6048027" cy="898051"/>
      </dsp:txXfrm>
    </dsp:sp>
    <dsp:sp modelId="{BD8BF928-1B4D-4115-B656-28238556B1BA}">
      <dsp:nvSpPr>
        <dsp:cNvPr id="0" name=""/>
        <dsp:cNvSpPr/>
      </dsp:nvSpPr>
      <dsp:spPr>
        <a:xfrm>
          <a:off x="6252711" y="696890"/>
          <a:ext cx="620048" cy="620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392222" y="696890"/>
        <a:ext cx="341026" cy="466586"/>
      </dsp:txXfrm>
    </dsp:sp>
    <dsp:sp modelId="{2039C206-C955-4CE2-BC1F-925C8F88B1BF}">
      <dsp:nvSpPr>
        <dsp:cNvPr id="0" name=""/>
        <dsp:cNvSpPr/>
      </dsp:nvSpPr>
      <dsp:spPr>
        <a:xfrm>
          <a:off x="6772310" y="1783300"/>
          <a:ext cx="620048" cy="620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911821" y="1783300"/>
        <a:ext cx="341026" cy="466586"/>
      </dsp:txXfrm>
    </dsp:sp>
    <dsp:sp modelId="{AC641415-D46B-4619-ADB4-AB233326FABF}">
      <dsp:nvSpPr>
        <dsp:cNvPr id="0" name=""/>
        <dsp:cNvSpPr/>
      </dsp:nvSpPr>
      <dsp:spPr>
        <a:xfrm>
          <a:off x="7291908" y="2853812"/>
          <a:ext cx="620048" cy="620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431419" y="2853812"/>
        <a:ext cx="341026" cy="466586"/>
      </dsp:txXfrm>
    </dsp:sp>
    <dsp:sp modelId="{D4A35E55-67F8-4056-A14F-B4B6DF8584AB}">
      <dsp:nvSpPr>
        <dsp:cNvPr id="0" name=""/>
        <dsp:cNvSpPr/>
      </dsp:nvSpPr>
      <dsp:spPr>
        <a:xfrm>
          <a:off x="7811507" y="3950822"/>
          <a:ext cx="620048" cy="6200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951018" y="3950822"/>
        <a:ext cx="341026" cy="46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C8D51-6F99-4B01-9D1E-A60D9CB97C25}">
      <dsp:nvSpPr>
        <dsp:cNvPr id="0" name=""/>
        <dsp:cNvSpPr/>
      </dsp:nvSpPr>
      <dsp:spPr>
        <a:xfrm>
          <a:off x="120245" y="1438253"/>
          <a:ext cx="7176226" cy="110843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Стили и модели общения работников организации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152710" y="1470718"/>
        <a:ext cx="7111296" cy="1043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8C8C-4FF1-4947-858D-99129AF96D12}">
      <dsp:nvSpPr>
        <dsp:cNvPr id="0" name=""/>
        <dsp:cNvSpPr/>
      </dsp:nvSpPr>
      <dsp:spPr>
        <a:xfrm>
          <a:off x="4884022" y="1402972"/>
          <a:ext cx="3540913" cy="3784339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Организационное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3409" y="1402972"/>
        <a:ext cx="3091526" cy="3784339"/>
      </dsp:txXfrm>
    </dsp:sp>
    <dsp:sp modelId="{61AA72AC-12DD-4FA5-810A-927EF9E81AD1}">
      <dsp:nvSpPr>
        <dsp:cNvPr id="0" name=""/>
        <dsp:cNvSpPr/>
      </dsp:nvSpPr>
      <dsp:spPr>
        <a:xfrm>
          <a:off x="5184584" y="498350"/>
          <a:ext cx="3227846" cy="1023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направление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4584" y="498350"/>
        <a:ext cx="3227846" cy="1023874"/>
      </dsp:txXfrm>
    </dsp:sp>
    <dsp:sp modelId="{D5F13955-E194-47EF-AD1F-884D1C97C62B}">
      <dsp:nvSpPr>
        <dsp:cNvPr id="0" name=""/>
        <dsp:cNvSpPr/>
      </dsp:nvSpPr>
      <dsp:spPr>
        <a:xfrm>
          <a:off x="3024338" y="1472680"/>
          <a:ext cx="2371545" cy="399147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Креативное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5317" y="1472680"/>
        <a:ext cx="2070566" cy="3991475"/>
      </dsp:txXfrm>
    </dsp:sp>
    <dsp:sp modelId="{14A60EAD-336A-49EB-8AB3-388B73EDFB70}">
      <dsp:nvSpPr>
        <dsp:cNvPr id="0" name=""/>
        <dsp:cNvSpPr/>
      </dsp:nvSpPr>
      <dsp:spPr>
        <a:xfrm>
          <a:off x="2520278" y="678371"/>
          <a:ext cx="3227846" cy="913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направление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78" y="678371"/>
        <a:ext cx="3227846" cy="913082"/>
      </dsp:txXfrm>
    </dsp:sp>
    <dsp:sp modelId="{0924EAA9-A691-4058-B703-846B395241EE}">
      <dsp:nvSpPr>
        <dsp:cNvPr id="0" name=""/>
        <dsp:cNvSpPr/>
      </dsp:nvSpPr>
      <dsp:spPr>
        <a:xfrm>
          <a:off x="0" y="1746321"/>
          <a:ext cx="3083829" cy="413852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Аналитическое 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377" y="1746321"/>
        <a:ext cx="2692452" cy="4138520"/>
      </dsp:txXfrm>
    </dsp:sp>
    <dsp:sp modelId="{86091801-F6F8-4D6B-A241-DC7FEE1824A3}">
      <dsp:nvSpPr>
        <dsp:cNvPr id="0" name=""/>
        <dsp:cNvSpPr/>
      </dsp:nvSpPr>
      <dsp:spPr>
        <a:xfrm>
          <a:off x="0" y="930395"/>
          <a:ext cx="3227846" cy="930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направление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30395"/>
        <a:ext cx="3227846" cy="93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Взаимосвязанный блочный процесс"/>
  <dgm:desc val="Используется для отображения последовательных этапов процесса. Рекомендуется использовать небольшие объемы текста уровня 1 и средние объемы текста уровня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FB7B-6CFB-4ED7-BF9A-A9480E0A771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AD7F-A510-42A2-91C7-5DA91D4BF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5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AD7F-A510-42A2-91C7-5DA91D4BF3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4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B4A4D-328E-48FD-BE3A-A3F412075492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AD7F-A510-42A2-91C7-5DA91D4BF3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3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879" y="2780928"/>
            <a:ext cx="8740354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Внутрикорпоративная деятельность связей с общественностью в органах власти</a:t>
            </a:r>
          </a:p>
        </p:txBody>
      </p:sp>
    </p:spTree>
    <p:extLst>
      <p:ext uri="{BB962C8B-B14F-4D97-AF65-F5344CB8AC3E}">
        <p14:creationId xmlns:p14="http://schemas.microsoft.com/office/powerpoint/2010/main" val="13014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736x/0f/8c/5e/0f8c5eb05e9c08c5e5c19cd110158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" y="101166"/>
            <a:ext cx="911254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8" cy="404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242159"/>
              </p:ext>
            </p:extLst>
          </p:nvPr>
        </p:nvGraphicFramePr>
        <p:xfrm>
          <a:off x="-5253" y="260648"/>
          <a:ext cx="9036496" cy="529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8204992"/>
              </p:ext>
            </p:extLst>
          </p:nvPr>
        </p:nvGraphicFramePr>
        <p:xfrm>
          <a:off x="1847528" y="4221088"/>
          <a:ext cx="7296472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8100392" y="5256288"/>
            <a:ext cx="720080" cy="607848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2808288" y="1600200"/>
            <a:ext cx="3590925" cy="668338"/>
          </a:xfrm>
          <a:prstGeom prst="rect">
            <a:avLst/>
          </a:prstGeom>
          <a:solidFill>
            <a:srgbClr val="00B05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91382" tIns="45691" rIns="91382" bIns="45691" anchor="ctr"/>
          <a:lstStyle/>
          <a:p>
            <a:pPr algn="ctr" defTabSz="912813" eaLnBrk="0" hangingPunct="0"/>
            <a:r>
              <a:rPr lang="ru-RU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/>
            <a:r>
              <a:rPr lang="ru-RU" altLang="en-US" sz="1900" b="1" i="1" dirty="0" smtClean="0">
                <a:latin typeface="Times New Roman" pitchFamily="18" charset="0"/>
                <a:cs typeface="Times New Roman" pitchFamily="18" charset="0"/>
              </a:rPr>
              <a:t>Для чего?</a:t>
            </a:r>
            <a:endParaRPr lang="en-US" altLang="en-US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2268538" y="2252663"/>
            <a:ext cx="4470400" cy="730250"/>
          </a:xfrm>
          <a:prstGeom prst="rect">
            <a:avLst/>
          </a:prstGeom>
          <a:gradFill rotWithShape="0">
            <a:gsLst>
              <a:gs pos="0">
                <a:srgbClr val="A5A90F"/>
              </a:gs>
              <a:gs pos="50000">
                <a:srgbClr val="F8FD17"/>
              </a:gs>
              <a:gs pos="100000">
                <a:srgbClr val="A5A90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91382" tIns="45691" rIns="91382" bIns="45691" anchor="ctr"/>
          <a:lstStyle/>
          <a:p>
            <a:pPr algn="ctr" defTabSz="912813" eaLnBrk="0" hangingPunct="0"/>
            <a:r>
              <a:rPr lang="ru-RU" alt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lang="en-US" altLang="en-US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/>
            <a:r>
              <a:rPr lang="ru-RU" altLang="en-US" sz="1900" b="1" i="1" dirty="0" smtClean="0">
                <a:latin typeface="Times New Roman" pitchFamily="18" charset="0"/>
                <a:cs typeface="Times New Roman" pitchFamily="18" charset="0"/>
              </a:rPr>
              <a:t>Что для нас важно?</a:t>
            </a:r>
            <a:endParaRPr lang="en-US" altLang="en-US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1957388" y="2971800"/>
            <a:ext cx="5256212" cy="750888"/>
          </a:xfrm>
          <a:prstGeom prst="rect">
            <a:avLst/>
          </a:prstGeom>
          <a:gradFill rotWithShape="0">
            <a:gsLst>
              <a:gs pos="0">
                <a:srgbClr val="4EA577"/>
              </a:gs>
              <a:gs pos="50000">
                <a:srgbClr val="75F7B3"/>
              </a:gs>
              <a:gs pos="100000">
                <a:srgbClr val="4EA577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91382" tIns="45691" rIns="91382" bIns="45691" anchor="ctr"/>
          <a:lstStyle/>
          <a:p>
            <a:pPr algn="ctr" defTabSz="912813" eaLnBrk="0" hangingPunct="0"/>
            <a:r>
              <a:rPr lang="ru-RU" alt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ВИДЕНИЕ</a:t>
            </a:r>
            <a:endParaRPr lang="en-US" altLang="en-US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/>
            <a:r>
              <a:rPr lang="ru-RU" altLang="en-US" sz="1900" b="1" i="1" dirty="0" smtClean="0">
                <a:latin typeface="Times New Roman" pitchFamily="18" charset="0"/>
                <a:cs typeface="Times New Roman" pitchFamily="18" charset="0"/>
              </a:rPr>
              <a:t>Кем и где хотим быть?</a:t>
            </a:r>
            <a:endParaRPr lang="en-US" altLang="en-US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438275" y="3690938"/>
            <a:ext cx="6451600" cy="849312"/>
          </a:xfrm>
          <a:prstGeom prst="rect">
            <a:avLst/>
          </a:prstGeom>
          <a:gradFill rotWithShape="0">
            <a:gsLst>
              <a:gs pos="0">
                <a:srgbClr val="A37C9D"/>
              </a:gs>
              <a:gs pos="50000">
                <a:srgbClr val="F4BAEC"/>
              </a:gs>
              <a:gs pos="100000">
                <a:srgbClr val="A37C9D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lIns="91382" tIns="45691" rIns="91382" bIns="45691" anchor="ctr"/>
          <a:lstStyle/>
          <a:p>
            <a:pPr algn="ctr" defTabSz="912813" eaLnBrk="0" hangingPunct="0"/>
            <a:r>
              <a:rPr lang="ru-RU" alt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</a:p>
          <a:p>
            <a:pPr algn="ctr" defTabSz="912813" eaLnBrk="0" hangingPunct="0"/>
            <a:r>
              <a:rPr lang="ru-RU" altLang="en-US" sz="1900" b="1" i="1" dirty="0" smtClean="0">
                <a:latin typeface="Times New Roman" pitchFamily="18" charset="0"/>
                <a:cs typeface="Times New Roman" pitchFamily="18" charset="0"/>
              </a:rPr>
              <a:t>Какое направление развития выберем?</a:t>
            </a:r>
            <a:endParaRPr lang="en-US" altLang="en-US" sz="1900" b="1" i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 eaLnBrk="0" hangingPunct="0"/>
            <a:endParaRPr lang="en-US" alt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987675" y="6697663"/>
            <a:ext cx="2133600" cy="320675"/>
          </a:xfrm>
        </p:spPr>
        <p:txBody>
          <a:bodyPr/>
          <a:lstStyle/>
          <a:p>
            <a:pPr algn="ctr">
              <a:defRPr/>
            </a:pPr>
            <a:fld id="{2FC8306E-7867-4BB2-885E-73834223DCFF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е управление 3">
            <a:extLst>
              <a:ext uri="{FF2B5EF4-FFF2-40B4-BE49-F238E27FC236}">
                <a16:creationId xmlns="" xmlns:a16="http://schemas.microsoft.com/office/drawing/2014/main" id="{34EA9C51-BF5D-4CD1-BAC6-0734264E9AAF}"/>
              </a:ext>
            </a:extLst>
          </p:cNvPr>
          <p:cNvSpPr/>
          <p:nvPr/>
        </p:nvSpPr>
        <p:spPr>
          <a:xfrm>
            <a:off x="2051721" y="1536474"/>
            <a:ext cx="4330418" cy="2012238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/>
                <a:cs typeface="Calibri"/>
              </a:rPr>
              <a:t>Корпоративная культура</a:t>
            </a:r>
            <a:endParaRPr lang="ru-RU" sz="2500" b="1" dirty="0">
              <a:solidFill>
                <a:srgbClr val="FF0000"/>
              </a:solidFill>
              <a:latin typeface="Times New Roman"/>
              <a:cs typeface="Calibri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891F0CF0-D60B-48C3-9FA6-21A2F873FAC8}"/>
              </a:ext>
            </a:extLst>
          </p:cNvPr>
          <p:cNvSpPr/>
          <p:nvPr/>
        </p:nvSpPr>
        <p:spPr>
          <a:xfrm>
            <a:off x="179512" y="3885197"/>
            <a:ext cx="2204295" cy="1822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/>
                <a:cs typeface="Calibri"/>
              </a:rPr>
              <a:t>Университетская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7E916394-9C57-46FD-8202-9AABFC4DCF83}"/>
              </a:ext>
            </a:extLst>
          </p:cNvPr>
          <p:cNvSpPr/>
          <p:nvPr/>
        </p:nvSpPr>
        <p:spPr>
          <a:xfrm>
            <a:off x="2383808" y="3885197"/>
            <a:ext cx="2286000" cy="1822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/>
                <a:cs typeface="Calibri"/>
              </a:rPr>
              <a:t>Академическая</a:t>
            </a:r>
            <a:endParaRPr lang="ru-RU" sz="1600" dirty="0">
              <a:latin typeface="Times New Roman"/>
              <a:cs typeface="Calibri"/>
            </a:endParaRPr>
          </a:p>
        </p:txBody>
      </p:sp>
      <p:sp>
        <p:nvSpPr>
          <p:cNvPr id="9" name="Куб 8">
            <a:extLst>
              <a:ext uri="{FF2B5EF4-FFF2-40B4-BE49-F238E27FC236}">
                <a16:creationId xmlns="" xmlns:a16="http://schemas.microsoft.com/office/drawing/2014/main" id="{01658B5E-873D-4B02-93DD-3089EFE9190C}"/>
              </a:ext>
            </a:extLst>
          </p:cNvPr>
          <p:cNvSpPr/>
          <p:nvPr/>
        </p:nvSpPr>
        <p:spPr>
          <a:xfrm>
            <a:off x="6660232" y="3838544"/>
            <a:ext cx="2418289" cy="1822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/>
                <a:cs typeface="Calibri"/>
              </a:rPr>
              <a:t>Административно - бюрократическая</a:t>
            </a:r>
            <a:endParaRPr lang="ru-RU" sz="1600" dirty="0">
              <a:latin typeface="Times New Roman"/>
              <a:cs typeface="Calibri"/>
            </a:endParaRPr>
          </a:p>
        </p:txBody>
      </p:sp>
      <p:sp>
        <p:nvSpPr>
          <p:cNvPr id="10" name="Куб 9">
            <a:extLst>
              <a:ext uri="{FF2B5EF4-FFF2-40B4-BE49-F238E27FC236}">
                <a16:creationId xmlns="" xmlns:a16="http://schemas.microsoft.com/office/drawing/2014/main" id="{0F2F3E7F-A5FE-4DD3-8387-826D99DBFB80}"/>
              </a:ext>
            </a:extLst>
          </p:cNvPr>
          <p:cNvSpPr/>
          <p:nvPr/>
        </p:nvSpPr>
        <p:spPr>
          <a:xfrm>
            <a:off x="4578839" y="3838543"/>
            <a:ext cx="2067569" cy="1822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/>
                <a:cs typeface="Calibri"/>
              </a:rPr>
              <a:t>Спортивная</a:t>
            </a:r>
            <a:endParaRPr lang="ru-RU" sz="16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9951" y="20524"/>
            <a:ext cx="856895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внутрикорпоративные мероприятия и их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внутрикорпоративное информационное обеспечение;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коллективное посещение культурно-массовых, спортивных, развлекательных объектов;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корпоративные выезды;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внутрикорпоративные конкурсы и турниры;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корпоративные праздники;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дни рождения (конкретных лиц, подразделений, всей организации).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5216656"/>
              </p:ext>
            </p:extLst>
          </p:nvPr>
        </p:nvGraphicFramePr>
        <p:xfrm>
          <a:off x="467544" y="230351"/>
          <a:ext cx="8424936" cy="663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886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пресс-служб</a:t>
            </a:r>
          </a:p>
        </p:txBody>
      </p:sp>
    </p:spTree>
    <p:extLst>
      <p:ext uri="{BB962C8B-B14F-4D97-AF65-F5344CB8AC3E}">
        <p14:creationId xmlns:p14="http://schemas.microsoft.com/office/powerpoint/2010/main" val="32743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7860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ПРЕСС-СЛУЖБ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354" y="69185"/>
            <a:ext cx="860444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Аналитическое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представляет собой составление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СМИ, персональные досье на журналистов, которые должны регулярно обновляться, и текущий и специальный мониторинг СМИ.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пресс-служб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в себя создание и рассылку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-текстов, поиск информационных поводов, то есть обеспечивает постоянное информационное присутствие.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занимается установлением и поддержанием контактов с представителями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audit-it.ru/article_img/2013/buhseminar/8e795961-f79d-4eee-8c7a-f68bdb0c0f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" y="11722"/>
            <a:ext cx="9124463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zqai.kz/sites/default/files/infographics/ishodnik2013-2017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torage.yvision.kz/images/user/finpolsko/heKIsavPIKzD87y8sDH3D6OYy94f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5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				План: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основные категории корпоративной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2.Типичные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внутрикорпоративные мероприятия и их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3.Организация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издания печатной продукции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Поведения, связанные с публичными выступлениями,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в средствах массовой информации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Публичные выступления по вопросам деятельности государственного органа осуществляются его руководителем или уполномоченными на это должностными лицами государственного органа.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служащие должны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вести дискуссии в корректной форме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подрывая авторитета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службы.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Государственным служащим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следует публично выражать свое мнение по вопросам государственной политики и служебной 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оно: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не соответствует основным направлениям политики государства;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раскрывает служебную информацию, которая не разрешена к обнародованию;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неэтичные высказывания в адрес должностных лиц государства, органов государственного управления, других государственных служащих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8984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допускаются публикации государственными служащими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имени государственного органа по вопросам, не связанным с проведением государственной политики, деятельностью государственного органа и государственных служащих. Публикация материалов по педагогической, научной и иной творческой деятельности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осуществляться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государственным служащим только от собственного имени как частного лица.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предъявлении к государственному служащему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необоснованного публичного обвинения в коррупционных проявлениях он должен в месячный срок со дня обнаружения такого обвинения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принять меры по его опровержению.</a:t>
            </a:r>
          </a:p>
        </p:txBody>
      </p:sp>
    </p:spTree>
    <p:extLst>
      <p:ext uri="{BB962C8B-B14F-4D97-AF65-F5344CB8AC3E}">
        <p14:creationId xmlns:p14="http://schemas.microsoft.com/office/powerpoint/2010/main" val="11300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924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260648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Перестав быть единым целым, мы остались соседями.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нас гораздо больше связывает, чем разъединяет.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Единое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правовое пространство позволяет лучше понять друг друга</a:t>
            </a:r>
          </a:p>
        </p:txBody>
      </p:sp>
      <p:pic>
        <p:nvPicPr>
          <p:cNvPr id="12292" name="Picture 4" descr="https://present5.com/presentation/3145436_134324257/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010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«Корпус австрийского генерального штаба отличается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ученым педантизмом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полном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отсутствии практичности.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Расчетные кабинеты умеют делать, но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задаваться целями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нет.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Диспозиции и инструкции составляют до крайности длинные и с претензией написать все так, чтобы начальнику приходилось в деле не столько думать, сколько припоминать, какой параграф он в ту или иную  минуту должен исполнить»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Генерал  Драгомиров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19668" y="4843525"/>
            <a:ext cx="2684180" cy="165618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ГМУ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28378" y="2276215"/>
            <a:ext cx="2563902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240" y="1080465"/>
            <a:ext cx="1944216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8391732" y="873321"/>
            <a:ext cx="500748" cy="4142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300192" y="2290736"/>
            <a:ext cx="576064" cy="346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3"/>
          </p:cNvCxnSpPr>
          <p:nvPr/>
        </p:nvCxnSpPr>
        <p:spPr>
          <a:xfrm flipH="1">
            <a:off x="2339753" y="3689856"/>
            <a:ext cx="2564100" cy="15393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0" y="6193509"/>
            <a:ext cx="972616" cy="6124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84" y="1178871"/>
            <a:ext cx="35147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556592" y="3552887"/>
            <a:ext cx="2663480" cy="1656184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Корпоративный дух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53285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Корпоративная культура?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6344" cy="603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resent5.com/presentacii/20170504/773-9_lektsia.pptx_images/773-9_lektsia.pptx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00808"/>
            <a:ext cx="8208912" cy="224676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Уникальная совокупность норм, ценностей, убеждений, образцов поведения и т.п., которые определяют способ объединения групп и отдельных личностей в организацию для достижения поставленных перед ней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4847" y="5619033"/>
            <a:ext cx="398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Кромби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Л. Элдридж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12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5/467736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6"/>
            <a:ext cx="9144000" cy="70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936"/>
            <a:ext cx="9144000" cy="10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453336"/>
            <a:ext cx="842493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322</Words>
  <Application>Microsoft Office PowerPoint</Application>
  <PresentationFormat>Экран (4:3)</PresentationFormat>
  <Paragraphs>83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Внутрикорпоративная деятельность связей с общественностью в органах власти</vt:lpstr>
      <vt:lpstr>     План:  1. Понятие и основные категории корпоративной культуры   2.Типичные внутрикорпоративные мероприятия и их  характеристика                                          3.Организация издания печатной продукции</vt:lpstr>
      <vt:lpstr>Презентация PowerPoint</vt:lpstr>
      <vt:lpstr>«Корпус австрийского генерального штаба отличается ученым педантизмом при полном отсутствии практичности.   Расчетные кабинеты умеют делать, но задаваться целями - нет.  Диспозиции и инструкции составляют до крайности длинные и с претензией написать все так, чтобы начальнику приходилось в деле не столько думать, сколько припоминать, какой параграф он в ту или иную  минуту должен исполнить»       Генерал  Драгомиров</vt:lpstr>
      <vt:lpstr>Презентация PowerPoint</vt:lpstr>
      <vt:lpstr>Корпоративная культура?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 - менеджмент</dc:title>
  <dc:creator>1</dc:creator>
  <cp:lastModifiedBy>Windows User</cp:lastModifiedBy>
  <cp:revision>88</cp:revision>
  <dcterms:created xsi:type="dcterms:W3CDTF">2020-04-24T05:35:29Z</dcterms:created>
  <dcterms:modified xsi:type="dcterms:W3CDTF">2020-09-28T12:04:05Z</dcterms:modified>
</cp:coreProperties>
</file>