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25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10.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Статистический анализ: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числовые характеристики. Нормальное распределение. Центральная предельная теорема.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57BA59B9-E63A-1E30-868A-4F677D37F1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571" y="1130124"/>
            <a:ext cx="10309956" cy="389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A134FA3-C9B8-9BA9-716C-A1682830E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5721" y="1005839"/>
            <a:ext cx="8642789" cy="49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6C380CAF-B458-CDF8-CA4C-71C767B2B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83" y="951217"/>
            <a:ext cx="9688666" cy="300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358A67F-8ACF-1098-9752-298279AC04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9032" y="903191"/>
            <a:ext cx="7571230" cy="487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20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2022-11-06T08:05:03Z</dcterms:modified>
</cp:coreProperties>
</file>