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12" r:id="rId3"/>
    <p:sldId id="339" r:id="rId4"/>
    <p:sldId id="340" r:id="rId5"/>
    <p:sldId id="341" r:id="rId6"/>
    <p:sldId id="25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72" y="10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75606BC8-FEAC-A133-0013-3BD9885BFA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3521" y="755386"/>
            <a:ext cx="9723963" cy="5913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F94D3AF-1BF8-2992-9EB1-BFC2DCF64082}"/>
              </a:ext>
            </a:extLst>
          </p:cNvPr>
          <p:cNvSpPr txBox="1"/>
          <p:nvPr/>
        </p:nvSpPr>
        <p:spPr>
          <a:xfrm>
            <a:off x="1550846" y="1871489"/>
            <a:ext cx="923663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67995" algn="ctr"/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10. </a:t>
            </a:r>
          </a:p>
          <a:p>
            <a:pPr indent="467995" algn="ctr"/>
            <a:endParaRPr lang="ru-RU" sz="2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67995" algn="ctr"/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Статистический анализ: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числовые характеристики. Нормальное распределение. Центральная предельная теорема.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0441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57BA59B9-E63A-1E30-868A-4F677D37F1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7571" y="1130124"/>
            <a:ext cx="10309956" cy="3895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1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1A134FA3-C9B8-9BA9-716C-A1682830E6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5721" y="1005839"/>
            <a:ext cx="8642789" cy="49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470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6C380CAF-B458-CDF8-CA4C-71C767B2BA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5483" y="951217"/>
            <a:ext cx="9688666" cy="300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451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" name="Объект 1">
            <a:extLst>
              <a:ext uri="{FF2B5EF4-FFF2-40B4-BE49-F238E27FC236}">
                <a16:creationId xmlns:a16="http://schemas.microsoft.com/office/drawing/2014/main" id="{1358A67F-8ACF-1098-9752-298279AC04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9032" y="903191"/>
            <a:ext cx="7571230" cy="487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35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20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21</cp:revision>
  <dcterms:created xsi:type="dcterms:W3CDTF">2021-11-16T03:16:23Z</dcterms:created>
  <dcterms:modified xsi:type="dcterms:W3CDTF">2022-11-06T08:05:03Z</dcterms:modified>
</cp:coreProperties>
</file>