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8" r:id="rId2"/>
    <p:sldId id="312" r:id="rId3"/>
    <p:sldId id="339" r:id="rId4"/>
    <p:sldId id="340" r:id="rId5"/>
    <p:sldId id="341" r:id="rId6"/>
    <p:sldId id="25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10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606BC8-FEAC-A133-0013-3BD9885BF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521" y="755386"/>
            <a:ext cx="9723963" cy="591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4D3AF-1BF8-2992-9EB1-BFC2DCF64082}"/>
              </a:ext>
            </a:extLst>
          </p:cNvPr>
          <p:cNvSpPr txBox="1"/>
          <p:nvPr/>
        </p:nvSpPr>
        <p:spPr>
          <a:xfrm>
            <a:off x="1550846" y="1871489"/>
            <a:ext cx="92366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10. </a:t>
            </a:r>
          </a:p>
          <a:p>
            <a:pPr indent="467995" algn="ctr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67995" algn="ctr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Статистический анализ: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числовые характеристики. Нормальное распределение. Центральная предельная теорема.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044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57BA59B9-E63A-1E30-868A-4F677D37F1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571" y="1130124"/>
            <a:ext cx="10309956" cy="38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1A134FA3-C9B8-9BA9-716C-A1682830E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5721" y="1005839"/>
            <a:ext cx="8642789" cy="494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7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6C380CAF-B458-CDF8-CA4C-71C767B2B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483" y="951217"/>
            <a:ext cx="9688666" cy="30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5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1358A67F-8ACF-1098-9752-298279AC04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9032" y="903191"/>
            <a:ext cx="7571230" cy="487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5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20</Words>
  <Application>Microsoft Office PowerPoint</Application>
  <PresentationFormat>Широкоэкранный</PresentationFormat>
  <Paragraphs>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21</cp:revision>
  <dcterms:created xsi:type="dcterms:W3CDTF">2021-11-16T03:16:23Z</dcterms:created>
  <dcterms:modified xsi:type="dcterms:W3CDTF">2022-11-06T08:05:03Z</dcterms:modified>
</cp:coreProperties>
</file>