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6"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2016"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ru-RU" smtClean="0"/>
              <a:t>Образец заголовка</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ru-RU" smtClean="0"/>
              <a:t>Образец заголовка</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01F9CA3-105E-4857-9057-6DB6197DA786}" type="datetimeFigureOut">
              <a:rPr lang="en-US" smtClean="0"/>
              <a:t>10.12.18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Чтобы добавить рисунок, перетащите его на заполнитель или щелкните значок</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a:p>
        </p:txBody>
      </p:sp>
      <p:sp>
        <p:nvSpPr>
          <p:cNvPr id="3" name="Vertical Text Placeholder 2"/>
          <p:cNvSpPr>
            <a:spLocks noGrp="1"/>
          </p:cNvSpPr>
          <p:nvPr>
            <p:ph type="body" orient="vert" idx="1"/>
          </p:nvPr>
        </p:nvSpPr>
        <p:spPr/>
        <p:txBody>
          <a:bodyPr vert="eaVert"/>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ru-RU" smtClean="0"/>
              <a:t>Образец заголовка</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a:p>
        </p:txBody>
      </p:sp>
      <p:sp>
        <p:nvSpPr>
          <p:cNvPr id="3" name="Content Placeholder 2"/>
          <p:cNvSpPr>
            <a:spLocks noGrp="1"/>
          </p:cNvSpPr>
          <p:nvPr>
            <p:ph idx="1"/>
          </p:nvPr>
        </p:nvSpPr>
        <p:spPr/>
        <p:txBody>
          <a:bodyPr/>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Титульный слайд с рисунком">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ru-RU" smtClean="0"/>
              <a:t>Образец заголовка</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Чтобы добавить рисунок, перетащите его на заполнитель или щелкните значок</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ru-RU" smtClean="0"/>
              <a:t>Образец заголовка</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01F9CA3-105E-4857-9057-6DB6197DA786}" type="datetimeFigureOut">
              <a:rPr lang="en-US" smtClean="0"/>
              <a:t>10.12.18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ru-RU" smtClean="0"/>
              <a:t>Образец заголовка</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10.12.18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ru-RU" smtClean="0"/>
              <a:t>Образец заголовка</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10.12.18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10.12.18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10.12.18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ru-RU" smtClean="0"/>
              <a:t>Образец заголовка</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01F9CA3-105E-4857-9057-6DB6197DA786}" type="datetimeFigureOut">
              <a:rPr lang="en-US" smtClean="0"/>
              <a:t>10.12.18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ru-RU" smtClean="0"/>
              <a:t>Образец заголовка</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10.12.18</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4400" dirty="0" err="1" smtClean="0">
                <a:latin typeface="Times New Roman"/>
                <a:cs typeface="Times New Roman"/>
              </a:rPr>
              <a:t>Еуразия</a:t>
            </a:r>
            <a:r>
              <a:rPr lang="ru-RU" sz="4400" dirty="0" smtClean="0">
                <a:latin typeface="Times New Roman"/>
                <a:cs typeface="Times New Roman"/>
              </a:rPr>
              <a:t> </a:t>
            </a:r>
            <a:r>
              <a:rPr lang="ru-RU" sz="4400" dirty="0" err="1" smtClean="0">
                <a:latin typeface="Times New Roman"/>
                <a:cs typeface="Times New Roman"/>
              </a:rPr>
              <a:t>Ұлттық</a:t>
            </a:r>
            <a:r>
              <a:rPr lang="ru-RU" sz="4400" dirty="0" smtClean="0">
                <a:latin typeface="Times New Roman"/>
                <a:cs typeface="Times New Roman"/>
              </a:rPr>
              <a:t> </a:t>
            </a:r>
            <a:r>
              <a:rPr lang="ru-RU" sz="4400" dirty="0" err="1" smtClean="0">
                <a:latin typeface="Times New Roman"/>
                <a:cs typeface="Times New Roman"/>
              </a:rPr>
              <a:t>Университеті</a:t>
            </a:r>
            <a:endParaRPr lang="ru-RU" sz="4400" dirty="0">
              <a:latin typeface="Times New Roman"/>
              <a:cs typeface="Times New Roman"/>
            </a:endParaRPr>
          </a:p>
        </p:txBody>
      </p:sp>
      <p:sp>
        <p:nvSpPr>
          <p:cNvPr id="3" name="Содержимое 2"/>
          <p:cNvSpPr>
            <a:spLocks noGrp="1"/>
          </p:cNvSpPr>
          <p:nvPr>
            <p:ph idx="1"/>
          </p:nvPr>
        </p:nvSpPr>
        <p:spPr>
          <a:xfrm>
            <a:off x="549275" y="1600201"/>
            <a:ext cx="8042276" cy="4038599"/>
          </a:xfrm>
        </p:spPr>
        <p:txBody>
          <a:bodyPr>
            <a:normAutofit/>
          </a:bodyPr>
          <a:lstStyle/>
          <a:p>
            <a:pPr algn="ctr"/>
            <a:r>
              <a:rPr lang="kk-KZ" sz="3200" dirty="0">
                <a:latin typeface="Arial"/>
                <a:cs typeface="Arial"/>
              </a:rPr>
              <a:t>Логикалық және продукциялық алгоритмдердің  күрделілігін бағалау.</a:t>
            </a:r>
            <a:r>
              <a:rPr lang="ru-RU" sz="3200" dirty="0">
                <a:latin typeface="Arial"/>
                <a:cs typeface="Arial"/>
              </a:rPr>
              <a:t> </a:t>
            </a:r>
            <a:endParaRPr lang="kk-KZ" sz="3200" dirty="0">
              <a:latin typeface="Arial"/>
              <a:cs typeface="Arial"/>
            </a:endParaRPr>
          </a:p>
          <a:p>
            <a:r>
              <a:rPr lang="ru-RU" sz="2800" dirty="0" err="1" smtClean="0">
                <a:solidFill>
                  <a:srgbClr val="000000"/>
                </a:solidFill>
                <a:latin typeface="Times New Roman"/>
                <a:cs typeface="Times New Roman"/>
              </a:rPr>
              <a:t>Орындаған</a:t>
            </a:r>
            <a:r>
              <a:rPr lang="ru-RU" sz="2800" dirty="0" smtClean="0">
                <a:solidFill>
                  <a:srgbClr val="000000"/>
                </a:solidFill>
                <a:latin typeface="Times New Roman"/>
                <a:cs typeface="Times New Roman"/>
              </a:rPr>
              <a:t>: Омар </a:t>
            </a:r>
            <a:r>
              <a:rPr lang="ru-RU" sz="2800" dirty="0" err="1" smtClean="0">
                <a:solidFill>
                  <a:srgbClr val="000000"/>
                </a:solidFill>
                <a:latin typeface="Times New Roman"/>
                <a:cs typeface="Times New Roman"/>
              </a:rPr>
              <a:t>Абылайхан</a:t>
            </a:r>
            <a:endParaRPr lang="ru-RU" sz="2800" dirty="0" smtClean="0">
              <a:solidFill>
                <a:srgbClr val="000000"/>
              </a:solidFill>
              <a:latin typeface="Times New Roman"/>
              <a:cs typeface="Times New Roman"/>
            </a:endParaRPr>
          </a:p>
          <a:p>
            <a:r>
              <a:rPr lang="ru-RU" sz="2800" dirty="0" err="1" smtClean="0">
                <a:solidFill>
                  <a:srgbClr val="000000"/>
                </a:solidFill>
                <a:latin typeface="Times New Roman"/>
                <a:cs typeface="Times New Roman"/>
              </a:rPr>
              <a:t>Мамандық</a:t>
            </a:r>
            <a:r>
              <a:rPr lang="ru-RU" sz="2800" dirty="0" smtClean="0">
                <a:solidFill>
                  <a:srgbClr val="000000"/>
                </a:solidFill>
                <a:latin typeface="Times New Roman"/>
                <a:cs typeface="Times New Roman"/>
              </a:rPr>
              <a:t>: Информатика</a:t>
            </a:r>
            <a:endParaRPr lang="kk-KZ" sz="2800" dirty="0" smtClean="0">
              <a:solidFill>
                <a:srgbClr val="000000"/>
              </a:solidFill>
              <a:latin typeface="Times New Roman"/>
              <a:cs typeface="Times New Roman"/>
            </a:endParaRPr>
          </a:p>
        </p:txBody>
      </p:sp>
    </p:spTree>
    <p:extLst>
      <p:ext uri="{BB962C8B-B14F-4D97-AF65-F5344CB8AC3E}">
        <p14:creationId xmlns:p14="http://schemas.microsoft.com/office/powerpoint/2010/main" val="3612051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kk-KZ" b="1" dirty="0">
                <a:latin typeface="Arial"/>
                <a:cs typeface="Arial"/>
              </a:rPr>
              <a:t>ҚОРЫТЫНДЫ: </a:t>
            </a:r>
            <a:endParaRPr lang="ru-RU" dirty="0"/>
          </a:p>
        </p:txBody>
      </p:sp>
      <p:sp>
        <p:nvSpPr>
          <p:cNvPr id="3" name="Содержимое 2"/>
          <p:cNvSpPr>
            <a:spLocks noGrp="1"/>
          </p:cNvSpPr>
          <p:nvPr>
            <p:ph idx="1"/>
          </p:nvPr>
        </p:nvSpPr>
        <p:spPr/>
        <p:txBody>
          <a:bodyPr>
            <a:normAutofit fontScale="85000" lnSpcReduction="20000"/>
          </a:bodyPr>
          <a:lstStyle/>
          <a:p>
            <a:r>
              <a:rPr lang="kk-KZ" b="1" dirty="0" smtClean="0">
                <a:latin typeface="Arial"/>
                <a:cs typeface="Arial"/>
              </a:rPr>
              <a:t> </a:t>
            </a:r>
            <a:r>
              <a:rPr lang="kk-KZ" dirty="0">
                <a:latin typeface="Arial"/>
                <a:cs typeface="Arial"/>
              </a:rPr>
              <a:t>Көптеген логикалық проблемалардың алгоритмдік шешімі болмайтыны анықталғанына қарамастан, есептеу техникасы мен  техникалық кибернетикада логиканы, продукцияны қолдануға сұраныс артты. Талдаудың қатаң әдістерін ұсына отырып, логикалық теория ойлау процестеріне сәйкес келетін салада объективті талдауға ықпал етеді. </a:t>
            </a:r>
            <a:endParaRPr lang="ru-RU" dirty="0">
              <a:latin typeface="Arial"/>
              <a:cs typeface="Arial"/>
            </a:endParaRPr>
          </a:p>
          <a:p>
            <a:r>
              <a:rPr lang="kk-KZ" dirty="0">
                <a:latin typeface="Arial"/>
                <a:cs typeface="Arial"/>
              </a:rPr>
              <a:t>Резолюциялар әдісінің</a:t>
            </a:r>
            <a:r>
              <a:rPr lang="kk-KZ" b="1" dirty="0">
                <a:latin typeface="Arial"/>
                <a:cs typeface="Arial"/>
              </a:rPr>
              <a:t> </a:t>
            </a:r>
            <a:r>
              <a:rPr lang="kk-KZ" dirty="0">
                <a:latin typeface="Arial"/>
                <a:cs typeface="Arial"/>
              </a:rPr>
              <a:t>негізінде «қарама қарсыдан дәлелдеу» жатыр. Бұл әдіс логикалық программалау тілдерінің негізінде жатыр. Ол не істеу керектігін көрсетпейді,  тек элементтер мен олардың арасындағы байланыстарды  сипаттап ,нақты мақсат қояды, ал компьютер қойылған есепті шешудің стратегиясын өзі табады. Әмбебап функциялар (берілген функция класында) –берілген кластан туындайтын барлық функциялар. Әмбебап функцияның мәні функцияның кешенді сипатын береді. Әмбебап функциялар көптеген теоремаларды дәлелдеудің қуатты аппараты болып  табылады. </a:t>
            </a:r>
            <a:endParaRPr lang="ru-RU" dirty="0">
              <a:latin typeface="Arial"/>
              <a:cs typeface="Arial"/>
            </a:endParaRPr>
          </a:p>
          <a:p>
            <a:endParaRPr lang="ru-RU" dirty="0">
              <a:latin typeface="Arial"/>
              <a:cs typeface="Arial"/>
            </a:endParaRPr>
          </a:p>
        </p:txBody>
      </p:sp>
    </p:spTree>
    <p:extLst>
      <p:ext uri="{BB962C8B-B14F-4D97-AF65-F5344CB8AC3E}">
        <p14:creationId xmlns:p14="http://schemas.microsoft.com/office/powerpoint/2010/main" val="663118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dirty="0">
              <a:solidFill>
                <a:srgbClr val="FF4040"/>
              </a:solidFill>
              <a:latin typeface="Times New Roman"/>
              <a:cs typeface="Times New Roman"/>
            </a:endParaRPr>
          </a:p>
        </p:txBody>
      </p:sp>
      <p:sp>
        <p:nvSpPr>
          <p:cNvPr id="3" name="Содержимое 2"/>
          <p:cNvSpPr>
            <a:spLocks noGrp="1"/>
          </p:cNvSpPr>
          <p:nvPr>
            <p:ph idx="1"/>
          </p:nvPr>
        </p:nvSpPr>
        <p:spPr/>
        <p:txBody>
          <a:bodyPr>
            <a:normAutofit fontScale="92500" lnSpcReduction="10000"/>
          </a:bodyPr>
          <a:lstStyle/>
          <a:p>
            <a:r>
              <a:rPr lang="ru-RU" dirty="0" err="1">
                <a:latin typeface="Times New Roman"/>
                <a:cs typeface="Times New Roman"/>
              </a:rPr>
              <a:t>Сансыз</a:t>
            </a:r>
            <a:r>
              <a:rPr lang="ru-RU" dirty="0">
                <a:latin typeface="Times New Roman"/>
                <a:cs typeface="Times New Roman"/>
              </a:rPr>
              <a:t> </a:t>
            </a:r>
            <a:r>
              <a:rPr lang="ru-RU" dirty="0" err="1">
                <a:latin typeface="Times New Roman"/>
                <a:cs typeface="Times New Roman"/>
              </a:rPr>
              <a:t>табиғат</a:t>
            </a:r>
            <a:r>
              <a:rPr lang="ru-RU" dirty="0">
                <a:latin typeface="Times New Roman"/>
                <a:cs typeface="Times New Roman"/>
              </a:rPr>
              <a:t> </a:t>
            </a:r>
            <a:r>
              <a:rPr lang="ru-RU" dirty="0" err="1">
                <a:latin typeface="Times New Roman"/>
                <a:cs typeface="Times New Roman"/>
              </a:rPr>
              <a:t>объектілеріне</a:t>
            </a:r>
            <a:r>
              <a:rPr lang="ru-RU" dirty="0">
                <a:latin typeface="Times New Roman"/>
                <a:cs typeface="Times New Roman"/>
              </a:rPr>
              <a:t> </a:t>
            </a:r>
            <a:r>
              <a:rPr lang="ru-RU" dirty="0" err="1">
                <a:latin typeface="Times New Roman"/>
                <a:cs typeface="Times New Roman"/>
              </a:rPr>
              <a:t>қатысты</a:t>
            </a:r>
            <a:r>
              <a:rPr lang="ru-RU" dirty="0">
                <a:latin typeface="Times New Roman"/>
                <a:cs typeface="Times New Roman"/>
              </a:rPr>
              <a:t> </a:t>
            </a:r>
            <a:r>
              <a:rPr lang="ru-RU" dirty="0" err="1">
                <a:latin typeface="Times New Roman"/>
                <a:cs typeface="Times New Roman"/>
              </a:rPr>
              <a:t>ұйғарымдар</a:t>
            </a:r>
            <a:r>
              <a:rPr lang="ru-RU" dirty="0">
                <a:latin typeface="Times New Roman"/>
                <a:cs typeface="Times New Roman"/>
              </a:rPr>
              <a:t> (</a:t>
            </a:r>
            <a:r>
              <a:rPr lang="ru-RU" dirty="0" err="1">
                <a:latin typeface="Times New Roman"/>
                <a:cs typeface="Times New Roman"/>
              </a:rPr>
              <a:t>операциялар</a:t>
            </a:r>
            <a:r>
              <a:rPr lang="ru-RU" dirty="0">
                <a:latin typeface="Times New Roman"/>
                <a:cs typeface="Times New Roman"/>
              </a:rPr>
              <a:t>) бар </a:t>
            </a:r>
            <a:r>
              <a:rPr lang="ru-RU" dirty="0" err="1">
                <a:latin typeface="Times New Roman"/>
                <a:cs typeface="Times New Roman"/>
              </a:rPr>
              <a:t>алгоритмдерді</a:t>
            </a:r>
            <a:r>
              <a:rPr lang="ru-RU" dirty="0">
                <a:latin typeface="Times New Roman"/>
                <a:cs typeface="Times New Roman"/>
              </a:rPr>
              <a:t> </a:t>
            </a:r>
            <a:r>
              <a:rPr lang="ru-RU" dirty="0" err="1">
                <a:latin typeface="Times New Roman"/>
                <a:cs typeface="Times New Roman"/>
              </a:rPr>
              <a:t>логикалық</a:t>
            </a:r>
            <a:r>
              <a:rPr lang="ru-RU" dirty="0">
                <a:latin typeface="Times New Roman"/>
                <a:cs typeface="Times New Roman"/>
              </a:rPr>
              <a:t> </a:t>
            </a:r>
            <a:r>
              <a:rPr lang="ru-RU" dirty="0" err="1">
                <a:latin typeface="Times New Roman"/>
                <a:cs typeface="Times New Roman"/>
              </a:rPr>
              <a:t>деп</a:t>
            </a:r>
            <a:r>
              <a:rPr lang="ru-RU" dirty="0">
                <a:latin typeface="Times New Roman"/>
                <a:cs typeface="Times New Roman"/>
              </a:rPr>
              <a:t> </a:t>
            </a:r>
            <a:r>
              <a:rPr lang="ru-RU" dirty="0" err="1">
                <a:latin typeface="Times New Roman"/>
                <a:cs typeface="Times New Roman"/>
              </a:rPr>
              <a:t>атауға</a:t>
            </a:r>
            <a:r>
              <a:rPr lang="ru-RU" dirty="0">
                <a:latin typeface="Times New Roman"/>
                <a:cs typeface="Times New Roman"/>
              </a:rPr>
              <a:t> </a:t>
            </a:r>
            <a:r>
              <a:rPr lang="ru-RU" dirty="0" err="1">
                <a:latin typeface="Times New Roman"/>
                <a:cs typeface="Times New Roman"/>
              </a:rPr>
              <a:t>болады</a:t>
            </a:r>
            <a:r>
              <a:rPr lang="ru-RU" dirty="0">
                <a:latin typeface="Times New Roman"/>
                <a:cs typeface="Times New Roman"/>
              </a:rPr>
              <a:t>. </a:t>
            </a:r>
            <a:r>
              <a:rPr lang="ru-RU" dirty="0" err="1">
                <a:latin typeface="Times New Roman"/>
                <a:cs typeface="Times New Roman"/>
              </a:rPr>
              <a:t>Логикалық</a:t>
            </a:r>
            <a:r>
              <a:rPr lang="ru-RU" dirty="0">
                <a:latin typeface="Times New Roman"/>
                <a:cs typeface="Times New Roman"/>
              </a:rPr>
              <a:t> </a:t>
            </a:r>
            <a:r>
              <a:rPr lang="ru-RU" dirty="0" err="1">
                <a:latin typeface="Times New Roman"/>
                <a:cs typeface="Times New Roman"/>
              </a:rPr>
              <a:t>алгоритмдердің</a:t>
            </a:r>
            <a:r>
              <a:rPr lang="ru-RU" dirty="0">
                <a:latin typeface="Times New Roman"/>
                <a:cs typeface="Times New Roman"/>
              </a:rPr>
              <a:t> </a:t>
            </a:r>
            <a:r>
              <a:rPr lang="ru-RU" dirty="0" err="1">
                <a:latin typeface="Times New Roman"/>
                <a:cs typeface="Times New Roman"/>
              </a:rPr>
              <a:t>тән</a:t>
            </a:r>
            <a:r>
              <a:rPr lang="ru-RU" dirty="0">
                <a:latin typeface="Times New Roman"/>
                <a:cs typeface="Times New Roman"/>
              </a:rPr>
              <a:t> </a:t>
            </a:r>
            <a:r>
              <a:rPr lang="ru-RU" dirty="0" err="1">
                <a:latin typeface="Times New Roman"/>
                <a:cs typeface="Times New Roman"/>
              </a:rPr>
              <a:t>ерекшелігі</a:t>
            </a:r>
            <a:r>
              <a:rPr lang="ru-RU" dirty="0">
                <a:latin typeface="Times New Roman"/>
                <a:cs typeface="Times New Roman"/>
              </a:rPr>
              <a:t> </a:t>
            </a:r>
            <a:r>
              <a:rPr lang="ru-RU" dirty="0" err="1">
                <a:latin typeface="Times New Roman"/>
                <a:cs typeface="Times New Roman"/>
              </a:rPr>
              <a:t>келесі</a:t>
            </a:r>
            <a:r>
              <a:rPr lang="ru-RU" dirty="0">
                <a:latin typeface="Times New Roman"/>
                <a:cs typeface="Times New Roman"/>
              </a:rPr>
              <a:t> </a:t>
            </a:r>
            <a:r>
              <a:rPr lang="ru-RU" dirty="0" err="1">
                <a:latin typeface="Times New Roman"/>
                <a:cs typeface="Times New Roman"/>
              </a:rPr>
              <a:t>қадамға</a:t>
            </a:r>
            <a:r>
              <a:rPr lang="ru-RU" dirty="0">
                <a:latin typeface="Times New Roman"/>
                <a:cs typeface="Times New Roman"/>
              </a:rPr>
              <a:t> </a:t>
            </a:r>
            <a:r>
              <a:rPr lang="ru-RU" dirty="0" err="1">
                <a:latin typeface="Times New Roman"/>
                <a:cs typeface="Times New Roman"/>
              </a:rPr>
              <a:t>өту</a:t>
            </a:r>
            <a:r>
              <a:rPr lang="ru-RU" dirty="0">
                <a:latin typeface="Times New Roman"/>
                <a:cs typeface="Times New Roman"/>
              </a:rPr>
              <a:t> </a:t>
            </a:r>
            <a:r>
              <a:rPr lang="ru-RU" dirty="0" err="1">
                <a:latin typeface="Times New Roman"/>
                <a:cs typeface="Times New Roman"/>
              </a:rPr>
              <a:t>кезінде</a:t>
            </a:r>
            <a:r>
              <a:rPr lang="ru-RU" dirty="0">
                <a:latin typeface="Times New Roman"/>
                <a:cs typeface="Times New Roman"/>
              </a:rPr>
              <a:t> </a:t>
            </a:r>
            <a:r>
              <a:rPr lang="ru-RU" dirty="0" err="1">
                <a:latin typeface="Times New Roman"/>
                <a:cs typeface="Times New Roman"/>
              </a:rPr>
              <a:t>жүзеге</a:t>
            </a:r>
            <a:r>
              <a:rPr lang="ru-RU" dirty="0">
                <a:latin typeface="Times New Roman"/>
                <a:cs typeface="Times New Roman"/>
              </a:rPr>
              <a:t> </a:t>
            </a:r>
            <a:r>
              <a:rPr lang="ru-RU" dirty="0" err="1">
                <a:latin typeface="Times New Roman"/>
                <a:cs typeface="Times New Roman"/>
              </a:rPr>
              <a:t>асырылатын</a:t>
            </a:r>
            <a:r>
              <a:rPr lang="ru-RU" dirty="0">
                <a:latin typeface="Times New Roman"/>
                <a:cs typeface="Times New Roman"/>
              </a:rPr>
              <a:t> </a:t>
            </a:r>
            <a:r>
              <a:rPr lang="ru-RU" dirty="0" err="1">
                <a:latin typeface="Times New Roman"/>
                <a:cs typeface="Times New Roman"/>
              </a:rPr>
              <a:t>баламалы</a:t>
            </a:r>
            <a:r>
              <a:rPr lang="ru-RU" dirty="0">
                <a:latin typeface="Times New Roman"/>
                <a:cs typeface="Times New Roman"/>
              </a:rPr>
              <a:t> </a:t>
            </a:r>
            <a:r>
              <a:rPr lang="ru-RU" dirty="0" err="1">
                <a:latin typeface="Times New Roman"/>
                <a:cs typeface="Times New Roman"/>
              </a:rPr>
              <a:t>операцияның</a:t>
            </a:r>
            <a:r>
              <a:rPr lang="ru-RU" dirty="0">
                <a:latin typeface="Times New Roman"/>
                <a:cs typeface="Times New Roman"/>
              </a:rPr>
              <a:t> </a:t>
            </a:r>
            <a:r>
              <a:rPr lang="ru-RU" dirty="0" err="1">
                <a:latin typeface="Times New Roman"/>
                <a:cs typeface="Times New Roman"/>
              </a:rPr>
              <a:t>белгілі</a:t>
            </a:r>
            <a:r>
              <a:rPr lang="ru-RU" dirty="0">
                <a:latin typeface="Times New Roman"/>
                <a:cs typeface="Times New Roman"/>
              </a:rPr>
              <a:t> </a:t>
            </a:r>
            <a:r>
              <a:rPr lang="ru-RU" dirty="0" err="1">
                <a:latin typeface="Times New Roman"/>
                <a:cs typeface="Times New Roman"/>
              </a:rPr>
              <a:t>бір</a:t>
            </a:r>
            <a:r>
              <a:rPr lang="ru-RU" dirty="0">
                <a:latin typeface="Times New Roman"/>
                <a:cs typeface="Times New Roman"/>
              </a:rPr>
              <a:t> </a:t>
            </a:r>
            <a:r>
              <a:rPr lang="ru-RU" dirty="0" err="1">
                <a:latin typeface="Times New Roman"/>
                <a:cs typeface="Times New Roman"/>
              </a:rPr>
              <a:t>ережелері</a:t>
            </a:r>
            <a:r>
              <a:rPr lang="ru-RU" dirty="0">
                <a:latin typeface="Times New Roman"/>
                <a:cs typeface="Times New Roman"/>
              </a:rPr>
              <a:t> </a:t>
            </a:r>
            <a:r>
              <a:rPr lang="ru-RU" dirty="0" err="1">
                <a:latin typeface="Times New Roman"/>
                <a:cs typeface="Times New Roman"/>
              </a:rPr>
              <a:t>бойынша</a:t>
            </a:r>
            <a:r>
              <a:rPr lang="ru-RU" dirty="0">
                <a:latin typeface="Times New Roman"/>
                <a:cs typeface="Times New Roman"/>
              </a:rPr>
              <a:t> </a:t>
            </a:r>
            <a:r>
              <a:rPr lang="ru-RU" dirty="0" err="1">
                <a:latin typeface="Times New Roman"/>
                <a:cs typeface="Times New Roman"/>
              </a:rPr>
              <a:t>әрбір</a:t>
            </a:r>
            <a:r>
              <a:rPr lang="ru-RU" dirty="0">
                <a:latin typeface="Times New Roman"/>
                <a:cs typeface="Times New Roman"/>
              </a:rPr>
              <a:t> </a:t>
            </a:r>
            <a:r>
              <a:rPr lang="ru-RU" dirty="0" err="1">
                <a:latin typeface="Times New Roman"/>
                <a:cs typeface="Times New Roman"/>
              </a:rPr>
              <a:t>қадамда</a:t>
            </a:r>
            <a:r>
              <a:rPr lang="ru-RU" dirty="0">
                <a:latin typeface="Times New Roman"/>
                <a:cs typeface="Times New Roman"/>
              </a:rPr>
              <a:t> </a:t>
            </a:r>
            <a:r>
              <a:rPr lang="ru-RU" dirty="0" err="1">
                <a:latin typeface="Times New Roman"/>
                <a:cs typeface="Times New Roman"/>
              </a:rPr>
              <a:t>таңдау</a:t>
            </a:r>
            <a:r>
              <a:rPr lang="ru-RU" dirty="0">
                <a:latin typeface="Times New Roman"/>
                <a:cs typeface="Times New Roman"/>
              </a:rPr>
              <a:t> </a:t>
            </a:r>
            <a:r>
              <a:rPr lang="ru-RU" dirty="0" err="1">
                <a:latin typeface="Times New Roman"/>
                <a:cs typeface="Times New Roman"/>
              </a:rPr>
              <a:t>болып</a:t>
            </a:r>
            <a:r>
              <a:rPr lang="ru-RU" dirty="0">
                <a:latin typeface="Times New Roman"/>
                <a:cs typeface="Times New Roman"/>
              </a:rPr>
              <a:t> </a:t>
            </a:r>
            <a:r>
              <a:rPr lang="ru-RU" dirty="0" err="1">
                <a:latin typeface="Times New Roman"/>
                <a:cs typeface="Times New Roman"/>
              </a:rPr>
              <a:t>табылады</a:t>
            </a:r>
            <a:r>
              <a:rPr lang="ru-RU" dirty="0">
                <a:latin typeface="Times New Roman"/>
                <a:cs typeface="Times New Roman"/>
              </a:rPr>
              <a:t>. </a:t>
            </a:r>
            <a:r>
              <a:rPr lang="ru-RU" dirty="0" err="1">
                <a:latin typeface="Times New Roman"/>
                <a:cs typeface="Times New Roman"/>
              </a:rPr>
              <a:t>Көптеген</a:t>
            </a:r>
            <a:r>
              <a:rPr lang="ru-RU" dirty="0">
                <a:latin typeface="Times New Roman"/>
                <a:cs typeface="Times New Roman"/>
              </a:rPr>
              <a:t> </a:t>
            </a:r>
            <a:r>
              <a:rPr lang="ru-RU" dirty="0" err="1">
                <a:latin typeface="Times New Roman"/>
                <a:cs typeface="Times New Roman"/>
              </a:rPr>
              <a:t>ойындар</a:t>
            </a:r>
            <a:r>
              <a:rPr lang="ru-RU" dirty="0">
                <a:latin typeface="Times New Roman"/>
                <a:cs typeface="Times New Roman"/>
              </a:rPr>
              <a:t> </a:t>
            </a:r>
            <a:r>
              <a:rPr lang="ru-RU" dirty="0" err="1">
                <a:latin typeface="Times New Roman"/>
                <a:cs typeface="Times New Roman"/>
              </a:rPr>
              <a:t>логикалық</a:t>
            </a:r>
            <a:r>
              <a:rPr lang="ru-RU" dirty="0">
                <a:latin typeface="Times New Roman"/>
                <a:cs typeface="Times New Roman"/>
              </a:rPr>
              <a:t> </a:t>
            </a:r>
            <a:r>
              <a:rPr lang="ru-RU" dirty="0" err="1">
                <a:latin typeface="Times New Roman"/>
                <a:cs typeface="Times New Roman"/>
              </a:rPr>
              <a:t>міндеттерге</a:t>
            </a:r>
            <a:r>
              <a:rPr lang="ru-RU" dirty="0">
                <a:latin typeface="Times New Roman"/>
                <a:cs typeface="Times New Roman"/>
              </a:rPr>
              <a:t> </a:t>
            </a:r>
            <a:r>
              <a:rPr lang="ru-RU" dirty="0" err="1">
                <a:latin typeface="Times New Roman"/>
                <a:cs typeface="Times New Roman"/>
              </a:rPr>
              <a:t>жатады</a:t>
            </a:r>
            <a:r>
              <a:rPr lang="ru-RU" dirty="0">
                <a:latin typeface="Times New Roman"/>
                <a:cs typeface="Times New Roman"/>
              </a:rPr>
              <a:t>. </a:t>
            </a:r>
            <a:r>
              <a:rPr lang="ru-RU" dirty="0" err="1">
                <a:latin typeface="Times New Roman"/>
                <a:cs typeface="Times New Roman"/>
              </a:rPr>
              <a:t>Бірақ</a:t>
            </a:r>
            <a:r>
              <a:rPr lang="ru-RU" dirty="0">
                <a:latin typeface="Times New Roman"/>
                <a:cs typeface="Times New Roman"/>
              </a:rPr>
              <a:t> </a:t>
            </a:r>
            <a:r>
              <a:rPr lang="ru-RU" dirty="0" err="1">
                <a:latin typeface="Times New Roman"/>
                <a:cs typeface="Times New Roman"/>
              </a:rPr>
              <a:t>көптеген</a:t>
            </a:r>
            <a:r>
              <a:rPr lang="ru-RU" dirty="0">
                <a:latin typeface="Times New Roman"/>
                <a:cs typeface="Times New Roman"/>
              </a:rPr>
              <a:t> </a:t>
            </a:r>
            <a:r>
              <a:rPr lang="ru-RU" dirty="0" err="1">
                <a:latin typeface="Times New Roman"/>
                <a:cs typeface="Times New Roman"/>
              </a:rPr>
              <a:t>математикалық</a:t>
            </a:r>
            <a:r>
              <a:rPr lang="ru-RU" dirty="0">
                <a:latin typeface="Times New Roman"/>
                <a:cs typeface="Times New Roman"/>
              </a:rPr>
              <a:t> </a:t>
            </a:r>
            <a:r>
              <a:rPr lang="ru-RU" dirty="0" err="1">
                <a:latin typeface="Times New Roman"/>
                <a:cs typeface="Times New Roman"/>
              </a:rPr>
              <a:t>есептерден</a:t>
            </a:r>
            <a:r>
              <a:rPr lang="ru-RU" dirty="0">
                <a:latin typeface="Times New Roman"/>
                <a:cs typeface="Times New Roman"/>
              </a:rPr>
              <a:t> </a:t>
            </a:r>
            <a:r>
              <a:rPr lang="ru-RU" dirty="0" err="1">
                <a:latin typeface="Times New Roman"/>
                <a:cs typeface="Times New Roman"/>
              </a:rPr>
              <a:t>логикалық</a:t>
            </a:r>
            <a:r>
              <a:rPr lang="ru-RU" dirty="0">
                <a:latin typeface="Times New Roman"/>
                <a:cs typeface="Times New Roman"/>
              </a:rPr>
              <a:t> </a:t>
            </a:r>
            <a:r>
              <a:rPr lang="ru-RU" dirty="0" err="1">
                <a:latin typeface="Times New Roman"/>
                <a:cs typeface="Times New Roman"/>
              </a:rPr>
              <a:t>есептерді</a:t>
            </a:r>
            <a:r>
              <a:rPr lang="ru-RU" dirty="0">
                <a:latin typeface="Times New Roman"/>
                <a:cs typeface="Times New Roman"/>
              </a:rPr>
              <a:t> </a:t>
            </a:r>
            <a:r>
              <a:rPr lang="ru-RU" dirty="0" err="1">
                <a:latin typeface="Times New Roman"/>
                <a:cs typeface="Times New Roman"/>
              </a:rPr>
              <a:t>бөлу</a:t>
            </a:r>
            <a:r>
              <a:rPr lang="ru-RU" dirty="0">
                <a:latin typeface="Times New Roman"/>
                <a:cs typeface="Times New Roman"/>
              </a:rPr>
              <a:t> </a:t>
            </a:r>
            <a:r>
              <a:rPr lang="ru-RU" dirty="0" err="1">
                <a:latin typeface="Times New Roman"/>
                <a:cs typeface="Times New Roman"/>
              </a:rPr>
              <a:t>шартты</a:t>
            </a:r>
            <a:r>
              <a:rPr lang="ru-RU" dirty="0">
                <a:latin typeface="Times New Roman"/>
                <a:cs typeface="Times New Roman"/>
              </a:rPr>
              <a:t> </a:t>
            </a:r>
            <a:r>
              <a:rPr lang="ru-RU" dirty="0" err="1">
                <a:latin typeface="Times New Roman"/>
                <a:cs typeface="Times New Roman"/>
              </a:rPr>
              <a:t>түрде-көп</a:t>
            </a:r>
            <a:r>
              <a:rPr lang="ru-RU" dirty="0">
                <a:latin typeface="Times New Roman"/>
                <a:cs typeface="Times New Roman"/>
              </a:rPr>
              <a:t> </a:t>
            </a:r>
            <a:r>
              <a:rPr lang="ru-RU" dirty="0" err="1">
                <a:latin typeface="Times New Roman"/>
                <a:cs typeface="Times New Roman"/>
              </a:rPr>
              <a:t>жағдайда</a:t>
            </a:r>
            <a:r>
              <a:rPr lang="ru-RU" dirty="0">
                <a:latin typeface="Times New Roman"/>
                <a:cs typeface="Times New Roman"/>
              </a:rPr>
              <a:t> </a:t>
            </a:r>
            <a:r>
              <a:rPr lang="ru-RU" dirty="0" err="1">
                <a:latin typeface="Times New Roman"/>
                <a:cs typeface="Times New Roman"/>
              </a:rPr>
              <a:t>есептер</a:t>
            </a:r>
            <a:r>
              <a:rPr lang="ru-RU" dirty="0">
                <a:latin typeface="Times New Roman"/>
                <a:cs typeface="Times New Roman"/>
              </a:rPr>
              <a:t> </a:t>
            </a:r>
            <a:r>
              <a:rPr lang="ru-RU" dirty="0" err="1">
                <a:latin typeface="Times New Roman"/>
                <a:cs typeface="Times New Roman"/>
              </a:rPr>
              <a:t>аралас</a:t>
            </a:r>
            <a:r>
              <a:rPr lang="ru-RU" dirty="0">
                <a:latin typeface="Times New Roman"/>
                <a:cs typeface="Times New Roman"/>
              </a:rPr>
              <a:t> </a:t>
            </a:r>
            <a:r>
              <a:rPr lang="ru-RU" dirty="0" err="1">
                <a:latin typeface="Times New Roman"/>
                <a:cs typeface="Times New Roman"/>
              </a:rPr>
              <a:t>болып</a:t>
            </a:r>
            <a:r>
              <a:rPr lang="ru-RU" dirty="0">
                <a:latin typeface="Times New Roman"/>
                <a:cs typeface="Times New Roman"/>
              </a:rPr>
              <a:t> </a:t>
            </a:r>
            <a:r>
              <a:rPr lang="ru-RU" dirty="0" err="1">
                <a:latin typeface="Times New Roman"/>
                <a:cs typeface="Times New Roman"/>
              </a:rPr>
              <a:t>табылады</a:t>
            </a:r>
            <a:r>
              <a:rPr lang="ru-RU" dirty="0">
                <a:latin typeface="Times New Roman"/>
                <a:cs typeface="Times New Roman"/>
              </a:rPr>
              <a:t>: </a:t>
            </a:r>
            <a:r>
              <a:rPr lang="ru-RU" dirty="0" err="1">
                <a:latin typeface="Times New Roman"/>
                <a:cs typeface="Times New Roman"/>
              </a:rPr>
              <a:t>оларда</a:t>
            </a:r>
            <a:r>
              <a:rPr lang="ru-RU" dirty="0">
                <a:latin typeface="Times New Roman"/>
                <a:cs typeface="Times New Roman"/>
              </a:rPr>
              <a:t> </a:t>
            </a:r>
            <a:r>
              <a:rPr lang="ru-RU" dirty="0" err="1">
                <a:latin typeface="Times New Roman"/>
                <a:cs typeface="Times New Roman"/>
              </a:rPr>
              <a:t>сандық</a:t>
            </a:r>
            <a:r>
              <a:rPr lang="ru-RU" dirty="0">
                <a:latin typeface="Times New Roman"/>
                <a:cs typeface="Times New Roman"/>
              </a:rPr>
              <a:t> </a:t>
            </a:r>
            <a:r>
              <a:rPr lang="ru-RU" dirty="0" err="1">
                <a:latin typeface="Times New Roman"/>
                <a:cs typeface="Times New Roman"/>
              </a:rPr>
              <a:t>және</a:t>
            </a:r>
            <a:r>
              <a:rPr lang="ru-RU" dirty="0">
                <a:latin typeface="Times New Roman"/>
                <a:cs typeface="Times New Roman"/>
              </a:rPr>
              <a:t> </a:t>
            </a:r>
            <a:r>
              <a:rPr lang="ru-RU" dirty="0" err="1">
                <a:latin typeface="Times New Roman"/>
                <a:cs typeface="Times New Roman"/>
              </a:rPr>
              <a:t>логикалық</a:t>
            </a:r>
            <a:r>
              <a:rPr lang="ru-RU" dirty="0">
                <a:latin typeface="Times New Roman"/>
                <a:cs typeface="Times New Roman"/>
              </a:rPr>
              <a:t> </a:t>
            </a:r>
            <a:r>
              <a:rPr lang="ru-RU" dirty="0" err="1">
                <a:latin typeface="Times New Roman"/>
                <a:cs typeface="Times New Roman"/>
              </a:rPr>
              <a:t>операциялар</a:t>
            </a:r>
            <a:r>
              <a:rPr lang="ru-RU" dirty="0">
                <a:latin typeface="Times New Roman"/>
                <a:cs typeface="Times New Roman"/>
              </a:rPr>
              <a:t> да бар. </a:t>
            </a:r>
            <a:r>
              <a:rPr lang="ru-RU" dirty="0" err="1">
                <a:latin typeface="Times New Roman"/>
                <a:cs typeface="Times New Roman"/>
              </a:rPr>
              <a:t>Осылайша</a:t>
            </a:r>
            <a:r>
              <a:rPr lang="ru-RU" dirty="0">
                <a:latin typeface="Times New Roman"/>
                <a:cs typeface="Times New Roman"/>
              </a:rPr>
              <a:t>, шахмат </a:t>
            </a:r>
            <a:r>
              <a:rPr lang="ru-RU" dirty="0" err="1">
                <a:latin typeface="Times New Roman"/>
                <a:cs typeface="Times New Roman"/>
              </a:rPr>
              <a:t>ойнаудың</a:t>
            </a:r>
            <a:r>
              <a:rPr lang="ru-RU" dirty="0">
                <a:latin typeface="Times New Roman"/>
                <a:cs typeface="Times New Roman"/>
              </a:rPr>
              <a:t> </a:t>
            </a:r>
            <a:r>
              <a:rPr lang="ru-RU" dirty="0" err="1">
                <a:latin typeface="Times New Roman"/>
                <a:cs typeface="Times New Roman"/>
              </a:rPr>
              <a:t>машиналық</a:t>
            </a:r>
            <a:r>
              <a:rPr lang="ru-RU" dirty="0">
                <a:latin typeface="Times New Roman"/>
                <a:cs typeface="Times New Roman"/>
              </a:rPr>
              <a:t> </a:t>
            </a:r>
            <a:r>
              <a:rPr lang="ru-RU" dirty="0" err="1">
                <a:latin typeface="Times New Roman"/>
                <a:cs typeface="Times New Roman"/>
              </a:rPr>
              <a:t>алгоритмдері</a:t>
            </a:r>
            <a:r>
              <a:rPr lang="ru-RU" dirty="0">
                <a:latin typeface="Times New Roman"/>
                <a:cs typeface="Times New Roman"/>
              </a:rPr>
              <a:t> </a:t>
            </a:r>
            <a:r>
              <a:rPr lang="ru-RU" dirty="0" err="1">
                <a:latin typeface="Times New Roman"/>
                <a:cs typeface="Times New Roman"/>
              </a:rPr>
              <a:t>әрбір</a:t>
            </a:r>
            <a:r>
              <a:rPr lang="ru-RU" dirty="0">
                <a:latin typeface="Times New Roman"/>
                <a:cs typeface="Times New Roman"/>
              </a:rPr>
              <a:t> </a:t>
            </a:r>
            <a:r>
              <a:rPr lang="ru-RU" dirty="0" err="1">
                <a:latin typeface="Times New Roman"/>
                <a:cs typeface="Times New Roman"/>
              </a:rPr>
              <a:t>қадамда</a:t>
            </a:r>
            <a:r>
              <a:rPr lang="ru-RU" dirty="0">
                <a:latin typeface="Times New Roman"/>
                <a:cs typeface="Times New Roman"/>
              </a:rPr>
              <a:t> </a:t>
            </a:r>
            <a:r>
              <a:rPr lang="ru-RU" dirty="0" err="1">
                <a:latin typeface="Times New Roman"/>
                <a:cs typeface="Times New Roman"/>
              </a:rPr>
              <a:t>әрбір</a:t>
            </a:r>
            <a:r>
              <a:rPr lang="ru-RU" dirty="0">
                <a:latin typeface="Times New Roman"/>
                <a:cs typeface="Times New Roman"/>
              </a:rPr>
              <a:t> </a:t>
            </a:r>
            <a:r>
              <a:rPr lang="ru-RU" dirty="0" err="1">
                <a:latin typeface="Times New Roman"/>
                <a:cs typeface="Times New Roman"/>
              </a:rPr>
              <a:t>келесі</a:t>
            </a:r>
            <a:r>
              <a:rPr lang="ru-RU" dirty="0">
                <a:latin typeface="Times New Roman"/>
                <a:cs typeface="Times New Roman"/>
              </a:rPr>
              <a:t> </a:t>
            </a:r>
            <a:r>
              <a:rPr lang="ru-RU" dirty="0" err="1">
                <a:latin typeface="Times New Roman"/>
                <a:cs typeface="Times New Roman"/>
              </a:rPr>
              <a:t>жүрістен</a:t>
            </a:r>
            <a:r>
              <a:rPr lang="ru-RU" dirty="0">
                <a:latin typeface="Times New Roman"/>
                <a:cs typeface="Times New Roman"/>
              </a:rPr>
              <a:t> </a:t>
            </a:r>
            <a:r>
              <a:rPr lang="ru-RU" dirty="0" err="1">
                <a:latin typeface="Times New Roman"/>
                <a:cs typeface="Times New Roman"/>
              </a:rPr>
              <a:t>кейін</a:t>
            </a:r>
            <a:r>
              <a:rPr lang="ru-RU" dirty="0">
                <a:latin typeface="Times New Roman"/>
                <a:cs typeface="Times New Roman"/>
              </a:rPr>
              <a:t> </a:t>
            </a:r>
            <a:r>
              <a:rPr lang="ru-RU" dirty="0" err="1">
                <a:latin typeface="Times New Roman"/>
                <a:cs typeface="Times New Roman"/>
              </a:rPr>
              <a:t>позицияны</a:t>
            </a:r>
            <a:r>
              <a:rPr lang="ru-RU" dirty="0">
                <a:latin typeface="Times New Roman"/>
                <a:cs typeface="Times New Roman"/>
              </a:rPr>
              <a:t> </a:t>
            </a:r>
            <a:r>
              <a:rPr lang="ru-RU" dirty="0" err="1">
                <a:latin typeface="Times New Roman"/>
                <a:cs typeface="Times New Roman"/>
              </a:rPr>
              <a:t>бағалауды</a:t>
            </a:r>
            <a:r>
              <a:rPr lang="ru-RU" dirty="0">
                <a:latin typeface="Times New Roman"/>
                <a:cs typeface="Times New Roman"/>
              </a:rPr>
              <a:t> (</a:t>
            </a:r>
            <a:r>
              <a:rPr lang="ru-RU" dirty="0" err="1">
                <a:latin typeface="Times New Roman"/>
                <a:cs typeface="Times New Roman"/>
              </a:rPr>
              <a:t>дәлірек</a:t>
            </a:r>
            <a:r>
              <a:rPr lang="ru-RU" dirty="0">
                <a:latin typeface="Times New Roman"/>
                <a:cs typeface="Times New Roman"/>
              </a:rPr>
              <a:t> </a:t>
            </a:r>
            <a:r>
              <a:rPr lang="ru-RU" dirty="0" err="1">
                <a:latin typeface="Times New Roman"/>
                <a:cs typeface="Times New Roman"/>
              </a:rPr>
              <a:t>айтқанда</a:t>
            </a:r>
            <a:r>
              <a:rPr lang="ru-RU" dirty="0">
                <a:latin typeface="Times New Roman"/>
                <a:cs typeface="Times New Roman"/>
              </a:rPr>
              <a:t>, </a:t>
            </a:r>
            <a:r>
              <a:rPr lang="ru-RU" dirty="0" err="1">
                <a:latin typeface="Times New Roman"/>
                <a:cs typeface="Times New Roman"/>
              </a:rPr>
              <a:t>жартылай</a:t>
            </a:r>
            <a:r>
              <a:rPr lang="ru-RU" dirty="0">
                <a:latin typeface="Times New Roman"/>
                <a:cs typeface="Times New Roman"/>
              </a:rPr>
              <a:t> </a:t>
            </a:r>
            <a:r>
              <a:rPr lang="ru-RU" dirty="0" err="1">
                <a:latin typeface="Times New Roman"/>
                <a:cs typeface="Times New Roman"/>
              </a:rPr>
              <a:t>ісік</a:t>
            </a:r>
            <a:r>
              <a:rPr lang="ru-RU" dirty="0">
                <a:latin typeface="Times New Roman"/>
                <a:cs typeface="Times New Roman"/>
              </a:rPr>
              <a:t>) </a:t>
            </a:r>
            <a:r>
              <a:rPr lang="ru-RU" dirty="0" err="1">
                <a:latin typeface="Times New Roman"/>
                <a:cs typeface="Times New Roman"/>
              </a:rPr>
              <a:t>және</a:t>
            </a:r>
            <a:r>
              <a:rPr lang="ru-RU" dirty="0">
                <a:latin typeface="Times New Roman"/>
                <a:cs typeface="Times New Roman"/>
              </a:rPr>
              <a:t> </a:t>
            </a:r>
            <a:r>
              <a:rPr lang="ru-RU" dirty="0" err="1">
                <a:latin typeface="Times New Roman"/>
                <a:cs typeface="Times New Roman"/>
              </a:rPr>
              <a:t>фигураларды</a:t>
            </a:r>
            <a:r>
              <a:rPr lang="ru-RU" dirty="0">
                <a:latin typeface="Times New Roman"/>
                <a:cs typeface="Times New Roman"/>
              </a:rPr>
              <a:t> </a:t>
            </a:r>
            <a:r>
              <a:rPr lang="ru-RU" dirty="0" err="1">
                <a:latin typeface="Times New Roman"/>
                <a:cs typeface="Times New Roman"/>
              </a:rPr>
              <a:t>жою</a:t>
            </a:r>
            <a:r>
              <a:rPr lang="ru-RU" dirty="0">
                <a:latin typeface="Times New Roman"/>
                <a:cs typeface="Times New Roman"/>
              </a:rPr>
              <a:t> </a:t>
            </a:r>
            <a:r>
              <a:rPr lang="ru-RU" dirty="0" err="1">
                <a:latin typeface="Times New Roman"/>
                <a:cs typeface="Times New Roman"/>
              </a:rPr>
              <a:t>құнын</a:t>
            </a:r>
            <a:r>
              <a:rPr lang="ru-RU" dirty="0">
                <a:latin typeface="Times New Roman"/>
                <a:cs typeface="Times New Roman"/>
              </a:rPr>
              <a:t> </a:t>
            </a:r>
            <a:r>
              <a:rPr lang="ru-RU" dirty="0" err="1">
                <a:latin typeface="Times New Roman"/>
                <a:cs typeface="Times New Roman"/>
              </a:rPr>
              <a:t>ескеретін</a:t>
            </a:r>
            <a:r>
              <a:rPr lang="ru-RU" dirty="0">
                <a:latin typeface="Times New Roman"/>
                <a:cs typeface="Times New Roman"/>
              </a:rPr>
              <a:t> </a:t>
            </a:r>
            <a:r>
              <a:rPr lang="ru-RU" dirty="0" err="1">
                <a:latin typeface="Times New Roman"/>
                <a:cs typeface="Times New Roman"/>
              </a:rPr>
              <a:t>кейбір</a:t>
            </a:r>
            <a:r>
              <a:rPr lang="ru-RU" dirty="0">
                <a:latin typeface="Times New Roman"/>
                <a:cs typeface="Times New Roman"/>
              </a:rPr>
              <a:t> </a:t>
            </a:r>
            <a:r>
              <a:rPr lang="ru-RU" dirty="0" err="1">
                <a:latin typeface="Times New Roman"/>
                <a:cs typeface="Times New Roman"/>
              </a:rPr>
              <a:t>функцияның</a:t>
            </a:r>
            <a:r>
              <a:rPr lang="ru-RU" dirty="0">
                <a:latin typeface="Times New Roman"/>
                <a:cs typeface="Times New Roman"/>
              </a:rPr>
              <a:t> </a:t>
            </a:r>
            <a:r>
              <a:rPr lang="ru-RU" dirty="0" err="1">
                <a:latin typeface="Times New Roman"/>
                <a:cs typeface="Times New Roman"/>
              </a:rPr>
              <a:t>мәнін</a:t>
            </a:r>
            <a:r>
              <a:rPr lang="ru-RU" dirty="0">
                <a:latin typeface="Times New Roman"/>
                <a:cs typeface="Times New Roman"/>
              </a:rPr>
              <a:t> </a:t>
            </a:r>
            <a:r>
              <a:rPr lang="ru-RU" dirty="0" err="1">
                <a:latin typeface="Times New Roman"/>
                <a:cs typeface="Times New Roman"/>
              </a:rPr>
              <a:t>есептеуді</a:t>
            </a:r>
            <a:r>
              <a:rPr lang="ru-RU" dirty="0">
                <a:latin typeface="Times New Roman"/>
                <a:cs typeface="Times New Roman"/>
              </a:rPr>
              <a:t> </a:t>
            </a:r>
            <a:r>
              <a:rPr lang="ru-RU" dirty="0" err="1">
                <a:latin typeface="Times New Roman"/>
                <a:cs typeface="Times New Roman"/>
              </a:rPr>
              <a:t>қолданады</a:t>
            </a:r>
            <a:r>
              <a:rPr lang="ru-RU" dirty="0">
                <a:latin typeface="Times New Roman"/>
                <a:cs typeface="Times New Roman"/>
              </a:rPr>
              <a:t>.</a:t>
            </a:r>
          </a:p>
        </p:txBody>
      </p:sp>
    </p:spTree>
    <p:extLst>
      <p:ext uri="{BB962C8B-B14F-4D97-AF65-F5344CB8AC3E}">
        <p14:creationId xmlns:p14="http://schemas.microsoft.com/office/powerpoint/2010/main" val="4277951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ctrTitle"/>
          </p:nvPr>
        </p:nvSpPr>
        <p:spPr/>
        <p:txBody>
          <a:bodyPr/>
          <a:lstStyle/>
          <a:p>
            <a:r>
              <a:rPr lang="ru-RU" dirty="0" smtClean="0"/>
              <a:t/>
            </a:r>
            <a:br>
              <a:rPr lang="ru-RU" dirty="0" smtClean="0"/>
            </a:br>
            <a:endParaRPr lang="ru-RU" dirty="0"/>
          </a:p>
        </p:txBody>
      </p:sp>
      <p:sp>
        <p:nvSpPr>
          <p:cNvPr id="3" name="Подзаголовок 2"/>
          <p:cNvSpPr>
            <a:spLocks noGrp="1"/>
          </p:cNvSpPr>
          <p:nvPr>
            <p:ph type="subTitle" idx="1"/>
          </p:nvPr>
        </p:nvSpPr>
        <p:spPr>
          <a:xfrm>
            <a:off x="1322921" y="1382889"/>
            <a:ext cx="6607524" cy="3824111"/>
          </a:xfrm>
        </p:spPr>
        <p:txBody>
          <a:bodyPr>
            <a:normAutofit/>
          </a:bodyPr>
          <a:lstStyle/>
          <a:p>
            <a:endParaRPr lang="en-US" dirty="0" smtClean="0">
              <a:solidFill>
                <a:srgbClr val="000000"/>
              </a:solidFill>
              <a:latin typeface="Times New Roman"/>
              <a:cs typeface="Times New Roman"/>
            </a:endParaRPr>
          </a:p>
          <a:p>
            <a:r>
              <a:rPr lang="ru-RU" dirty="0" err="1">
                <a:solidFill>
                  <a:srgbClr val="000000"/>
                </a:solidFill>
                <a:latin typeface="Times New Roman"/>
                <a:cs typeface="Times New Roman"/>
              </a:rPr>
              <a:t>Бұл</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міндет</a:t>
            </a:r>
            <a:r>
              <a:rPr lang="ru-RU" dirty="0">
                <a:solidFill>
                  <a:srgbClr val="000000"/>
                </a:solidFill>
                <a:latin typeface="Times New Roman"/>
                <a:cs typeface="Times New Roman"/>
              </a:rPr>
              <a:t> Минотавр </a:t>
            </a:r>
            <a:r>
              <a:rPr lang="ru-RU" dirty="0" err="1">
                <a:solidFill>
                  <a:srgbClr val="000000"/>
                </a:solidFill>
                <a:latin typeface="Times New Roman"/>
                <a:cs typeface="Times New Roman"/>
              </a:rPr>
              <a:t>мекендеген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лабиринтте</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болған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Тезейге</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лабиринттен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шығу</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қажет</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болатын</a:t>
            </a:r>
            <a:r>
              <a:rPr lang="ru-RU" dirty="0">
                <a:solidFill>
                  <a:srgbClr val="000000"/>
                </a:solidFill>
                <a:latin typeface="Times New Roman"/>
                <a:cs typeface="Times New Roman"/>
              </a:rPr>
              <a:t> грек </a:t>
            </a:r>
            <a:r>
              <a:rPr lang="ru-RU" dirty="0" err="1">
                <a:solidFill>
                  <a:srgbClr val="000000"/>
                </a:solidFill>
                <a:latin typeface="Times New Roman"/>
                <a:cs typeface="Times New Roman"/>
              </a:rPr>
              <a:t>мифологиясына</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жатады</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Бұл</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тапсырманы</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шешуге</a:t>
            </a:r>
            <a:r>
              <a:rPr lang="ru-RU" dirty="0">
                <a:solidFill>
                  <a:srgbClr val="000000"/>
                </a:solidFill>
                <a:latin typeface="Times New Roman"/>
                <a:cs typeface="Times New Roman"/>
              </a:rPr>
              <a:t> Ариадна (А) </a:t>
            </a:r>
            <a:r>
              <a:rPr lang="ru-RU" dirty="0" err="1">
                <a:solidFill>
                  <a:srgbClr val="000000"/>
                </a:solidFill>
                <a:latin typeface="Times New Roman"/>
                <a:cs typeface="Times New Roman"/>
              </a:rPr>
              <a:t>көмектесті</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оның</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бір</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ұшын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өзі</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ұстап</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тұрған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жіптердің</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түйнегін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берді</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Тезейдің</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тереңдеуіне</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қарай</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лабиринтке</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түйнек</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таралып</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сосын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жіптерді</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орап</a:t>
            </a:r>
            <a:r>
              <a:rPr lang="ru-RU" dirty="0">
                <a:solidFill>
                  <a:srgbClr val="000000"/>
                </a:solidFill>
                <a:latin typeface="Times New Roman"/>
                <a:cs typeface="Times New Roman"/>
              </a:rPr>
              <a:t>, Тезей </a:t>
            </a:r>
            <a:r>
              <a:rPr lang="ru-RU" dirty="0" err="1">
                <a:solidFill>
                  <a:srgbClr val="000000"/>
                </a:solidFill>
                <a:latin typeface="Times New Roman"/>
                <a:cs typeface="Times New Roman"/>
              </a:rPr>
              <a:t>шығу</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жолына</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аман-есен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оралды</a:t>
            </a:r>
            <a:r>
              <a:rPr lang="ru-RU" dirty="0">
                <a:solidFill>
                  <a:srgbClr val="000000"/>
                </a:solidFill>
                <a:latin typeface="Times New Roman"/>
                <a:cs typeface="Times New Roman"/>
              </a:rPr>
              <a:t>.</a:t>
            </a:r>
          </a:p>
          <a:p>
            <a:endParaRPr lang="ru-RU" dirty="0">
              <a:solidFill>
                <a:srgbClr val="000000"/>
              </a:solidFill>
              <a:latin typeface="Times New Roman"/>
              <a:cs typeface="Times New Roman"/>
            </a:endParaRPr>
          </a:p>
          <a:p>
            <a:r>
              <a:rPr lang="ru-RU" dirty="0" err="1">
                <a:solidFill>
                  <a:srgbClr val="000000"/>
                </a:solidFill>
                <a:latin typeface="Times New Roman"/>
                <a:cs typeface="Times New Roman"/>
              </a:rPr>
              <a:t>Жалпы</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жағдайда</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лабиринтте</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жолды</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іздеу</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міндетін</a:t>
            </a:r>
            <a:r>
              <a:rPr lang="ru-RU" dirty="0">
                <a:solidFill>
                  <a:srgbClr val="000000"/>
                </a:solidFill>
                <a:latin typeface="Times New Roman"/>
                <a:cs typeface="Times New Roman"/>
              </a:rPr>
              <a:t> </a:t>
            </a:r>
            <a:r>
              <a:rPr lang="ru-RU" dirty="0" err="1">
                <a:solidFill>
                  <a:srgbClr val="000000"/>
                </a:solidFill>
                <a:latin typeface="Times New Roman"/>
                <a:cs typeface="Times New Roman"/>
              </a:rPr>
              <a:t>қарастырайық</a:t>
            </a:r>
            <a:r>
              <a:rPr lang="ru-RU" dirty="0">
                <a:solidFill>
                  <a:srgbClr val="000000"/>
                </a:solidFill>
                <a:latin typeface="Times New Roman"/>
                <a:cs typeface="Times New Roman"/>
              </a:rPr>
              <a:t>.</a:t>
            </a:r>
          </a:p>
          <a:p>
            <a:endParaRPr lang="ru-RU" dirty="0">
              <a:solidFill>
                <a:srgbClr val="000000"/>
              </a:solidFill>
              <a:latin typeface="Times New Roman"/>
              <a:cs typeface="Times New Roman"/>
            </a:endParaRPr>
          </a:p>
        </p:txBody>
      </p:sp>
      <p:sp>
        <p:nvSpPr>
          <p:cNvPr id="4" name="TextBox 3"/>
          <p:cNvSpPr txBox="1"/>
          <p:nvPr/>
        </p:nvSpPr>
        <p:spPr>
          <a:xfrm>
            <a:off x="1168400" y="685800"/>
            <a:ext cx="6652680" cy="523220"/>
          </a:xfrm>
          <a:prstGeom prst="rect">
            <a:avLst/>
          </a:prstGeom>
          <a:noFill/>
        </p:spPr>
        <p:txBody>
          <a:bodyPr wrap="square" rtlCol="0">
            <a:spAutoFit/>
          </a:bodyPr>
          <a:lstStyle/>
          <a:p>
            <a:pPr algn="ctr"/>
            <a:r>
              <a:rPr lang="ru-RU" sz="2800" dirty="0" err="1">
                <a:latin typeface="Arial"/>
                <a:cs typeface="Arial"/>
              </a:rPr>
              <a:t>Тапсырма</a:t>
            </a:r>
            <a:r>
              <a:rPr lang="ru-RU" sz="2800" dirty="0">
                <a:latin typeface="Arial"/>
                <a:cs typeface="Arial"/>
              </a:rPr>
              <a:t> " </a:t>
            </a:r>
            <a:r>
              <a:rPr lang="ru-RU" sz="2800" dirty="0" err="1">
                <a:latin typeface="Arial"/>
                <a:cs typeface="Arial"/>
              </a:rPr>
              <a:t>лабиринтте</a:t>
            </a:r>
            <a:r>
              <a:rPr lang="ru-RU" sz="2800" dirty="0">
                <a:latin typeface="Arial"/>
                <a:cs typeface="Arial"/>
              </a:rPr>
              <a:t> </a:t>
            </a:r>
            <a:r>
              <a:rPr lang="ru-RU" sz="2800" dirty="0" err="1">
                <a:latin typeface="Arial"/>
                <a:cs typeface="Arial"/>
              </a:rPr>
              <a:t>жолды</a:t>
            </a:r>
            <a:r>
              <a:rPr lang="ru-RU" sz="2800" dirty="0">
                <a:latin typeface="Arial"/>
                <a:cs typeface="Arial"/>
              </a:rPr>
              <a:t> </a:t>
            </a:r>
            <a:r>
              <a:rPr lang="ru-RU" sz="2800" dirty="0" err="1">
                <a:latin typeface="Arial"/>
                <a:cs typeface="Arial"/>
              </a:rPr>
              <a:t>іздеу</a:t>
            </a:r>
            <a:r>
              <a:rPr lang="ru-RU" sz="2800" dirty="0">
                <a:latin typeface="Arial"/>
                <a:cs typeface="Arial"/>
              </a:rPr>
              <a:t>"</a:t>
            </a:r>
          </a:p>
        </p:txBody>
      </p:sp>
    </p:spTree>
    <p:extLst>
      <p:ext uri="{BB962C8B-B14F-4D97-AF65-F5344CB8AC3E}">
        <p14:creationId xmlns:p14="http://schemas.microsoft.com/office/powerpoint/2010/main" val="801375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107575"/>
            <a:ext cx="8042276" cy="2319536"/>
          </a:xfrm>
        </p:spPr>
        <p:txBody>
          <a:bodyPr/>
          <a:lstStyle/>
          <a:p>
            <a:r>
              <a:rPr lang="ru-RU" sz="2000" dirty="0" err="1">
                <a:solidFill>
                  <a:srgbClr val="000000"/>
                </a:solidFill>
                <a:latin typeface="Times New Roman"/>
                <a:cs typeface="Times New Roman"/>
              </a:rPr>
              <a:t>Сонымен</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қатар</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әрбір</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дәліз</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екі</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алаңды</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жалғайды</a:t>
            </a:r>
            <a:r>
              <a:rPr lang="ru-RU" sz="2000" dirty="0">
                <a:solidFill>
                  <a:srgbClr val="000000"/>
                </a:solidFill>
                <a:latin typeface="Times New Roman"/>
                <a:cs typeface="Times New Roman"/>
              </a:rPr>
              <a:t> </a:t>
            </a:r>
            <a:r>
              <a:rPr lang="ru-RU" sz="2000" dirty="0" smtClean="0">
                <a:solidFill>
                  <a:srgbClr val="000000"/>
                </a:solidFill>
                <a:latin typeface="Times New Roman"/>
                <a:cs typeface="Times New Roman"/>
              </a:rPr>
              <a:t>тек </a:t>
            </a:r>
            <a:r>
              <a:rPr lang="ru-RU" sz="2000" dirty="0" err="1">
                <a:solidFill>
                  <a:srgbClr val="000000"/>
                </a:solidFill>
                <a:latin typeface="Times New Roman"/>
                <a:cs typeface="Times New Roman"/>
              </a:rPr>
              <a:t>бір</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дәлізге</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өтуге</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болатын</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осындай</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алаңдардың</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болуы</a:t>
            </a:r>
            <a:r>
              <a:rPr lang="ru-RU" sz="2000" dirty="0">
                <a:solidFill>
                  <a:srgbClr val="000000"/>
                </a:solidFill>
                <a:latin typeface="Times New Roman"/>
                <a:cs typeface="Times New Roman"/>
              </a:rPr>
              <a:t> </a:t>
            </a:r>
            <a:r>
              <a:rPr lang="ru-RU" sz="2000" dirty="0" err="1" smtClean="0">
                <a:solidFill>
                  <a:srgbClr val="000000"/>
                </a:solidFill>
                <a:latin typeface="Times New Roman"/>
                <a:cs typeface="Times New Roman"/>
              </a:rPr>
              <a:t>мүмкін</a:t>
            </a:r>
            <a:r>
              <a:rPr lang="ru-RU" sz="2000" dirty="0" smtClean="0">
                <a:solidFill>
                  <a:srgbClr val="000000"/>
                </a:solidFill>
                <a:latin typeface="Times New Roman"/>
                <a:cs typeface="Times New Roman"/>
              </a:rPr>
              <a:t>. </a:t>
            </a:r>
            <a:r>
              <a:rPr lang="ru-RU" sz="2000" dirty="0" err="1">
                <a:solidFill>
                  <a:srgbClr val="000000"/>
                </a:solidFill>
                <a:latin typeface="Times New Roman"/>
                <a:cs typeface="Times New Roman"/>
              </a:rPr>
              <a:t>Геометриялық</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лабиринтті</a:t>
            </a:r>
            <a:r>
              <a:rPr lang="ru-RU" sz="2000" dirty="0">
                <a:solidFill>
                  <a:srgbClr val="000000"/>
                </a:solidFill>
                <a:latin typeface="Times New Roman"/>
                <a:cs typeface="Times New Roman"/>
              </a:rPr>
              <a:t> а, в, с </a:t>
            </a:r>
            <a:r>
              <a:rPr lang="ru-RU" sz="2000" dirty="0" err="1">
                <a:solidFill>
                  <a:srgbClr val="000000"/>
                </a:solidFill>
                <a:latin typeface="Times New Roman"/>
                <a:cs typeface="Times New Roman"/>
              </a:rPr>
              <a:t>нүктелерінің</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жүйесі</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түрінде</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ұсынуға</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болады</a:t>
            </a:r>
            <a:r>
              <a:rPr lang="ru-RU" sz="2000" dirty="0">
                <a:solidFill>
                  <a:srgbClr val="000000"/>
                </a:solidFill>
                <a:latin typeface="Times New Roman"/>
                <a:cs typeface="Times New Roman"/>
              </a:rPr>
              <a:t> ... </a:t>
            </a:r>
            <a:r>
              <a:rPr lang="ru-RU" sz="2000" dirty="0" err="1">
                <a:solidFill>
                  <a:srgbClr val="000000"/>
                </a:solidFill>
                <a:latin typeface="Times New Roman"/>
                <a:cs typeface="Times New Roman"/>
              </a:rPr>
              <a:t>және</a:t>
            </a:r>
            <a:r>
              <a:rPr lang="ru-RU" sz="2000" dirty="0">
                <a:solidFill>
                  <a:srgbClr val="000000"/>
                </a:solidFill>
                <a:latin typeface="Times New Roman"/>
                <a:cs typeface="Times New Roman"/>
              </a:rPr>
              <a:t> АВ, ӘК </a:t>
            </a:r>
            <a:r>
              <a:rPr lang="ru-RU" sz="2000" dirty="0" err="1">
                <a:solidFill>
                  <a:srgbClr val="000000"/>
                </a:solidFill>
                <a:latin typeface="Times New Roman"/>
                <a:cs typeface="Times New Roman"/>
              </a:rPr>
              <a:t>кесінділерінің</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жиынтығы</a:t>
            </a:r>
            <a:r>
              <a:rPr lang="ru-RU" sz="2000" dirty="0">
                <a:solidFill>
                  <a:srgbClr val="000000"/>
                </a:solidFill>
                <a:latin typeface="Times New Roman"/>
                <a:cs typeface="Times New Roman"/>
              </a:rPr>
              <a:t> ... </a:t>
            </a:r>
            <a:r>
              <a:rPr lang="ru-RU" sz="2000" dirty="0" err="1">
                <a:solidFill>
                  <a:srgbClr val="000000"/>
                </a:solidFill>
                <a:latin typeface="Times New Roman"/>
                <a:cs typeface="Times New Roman"/>
              </a:rPr>
              <a:t>нүктелердің</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белгілі</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бір</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жұптарын</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қосатын</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дәліздер</a:t>
            </a:r>
            <a:r>
              <a:rPr lang="ru-RU" sz="2000" dirty="0">
                <a:solidFill>
                  <a:srgbClr val="000000"/>
                </a:solidFill>
                <a:latin typeface="Times New Roman"/>
                <a:cs typeface="Times New Roman"/>
              </a:rPr>
              <a:t> </a:t>
            </a:r>
            <a:r>
              <a:rPr lang="ru-RU" sz="2000" dirty="0" err="1" smtClean="0">
                <a:solidFill>
                  <a:srgbClr val="000000"/>
                </a:solidFill>
                <a:latin typeface="Times New Roman"/>
                <a:cs typeface="Times New Roman"/>
              </a:rPr>
              <a:t>бейнеленген</a:t>
            </a:r>
            <a:r>
              <a:rPr lang="ru-RU" sz="2000" dirty="0" smtClean="0">
                <a:solidFill>
                  <a:srgbClr val="000000"/>
                </a:solidFill>
                <a:latin typeface="Times New Roman"/>
                <a:cs typeface="Times New Roman"/>
              </a:rPr>
              <a:t>. </a:t>
            </a:r>
            <a:r>
              <a:rPr lang="ru-RU" sz="2000" dirty="0" err="1">
                <a:solidFill>
                  <a:srgbClr val="000000"/>
                </a:solidFill>
                <a:latin typeface="Times New Roman"/>
                <a:cs typeface="Times New Roman"/>
              </a:rPr>
              <a:t>Аралас</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болып</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табылады</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мысалы</a:t>
            </a:r>
            <a:r>
              <a:rPr lang="ru-RU" sz="2000" dirty="0">
                <a:solidFill>
                  <a:srgbClr val="000000"/>
                </a:solidFill>
                <a:latin typeface="Times New Roman"/>
                <a:cs typeface="Times New Roman"/>
              </a:rPr>
              <a:t>, В </a:t>
            </a:r>
            <a:r>
              <a:rPr lang="ru-RU" sz="2000" dirty="0" err="1">
                <a:solidFill>
                  <a:srgbClr val="000000"/>
                </a:solidFill>
                <a:latin typeface="Times New Roman"/>
                <a:cs typeface="Times New Roman"/>
              </a:rPr>
              <a:t>және</a:t>
            </a:r>
            <a:r>
              <a:rPr lang="ru-RU" sz="2000" dirty="0">
                <a:solidFill>
                  <a:srgbClr val="000000"/>
                </a:solidFill>
                <a:latin typeface="Times New Roman"/>
                <a:cs typeface="Times New Roman"/>
              </a:rPr>
              <a:t> С, К </a:t>
            </a:r>
            <a:r>
              <a:rPr lang="ru-RU" sz="2000" dirty="0" err="1">
                <a:solidFill>
                  <a:srgbClr val="000000"/>
                </a:solidFill>
                <a:latin typeface="Times New Roman"/>
                <a:cs typeface="Times New Roman"/>
              </a:rPr>
              <a:t>және</a:t>
            </a:r>
            <a:r>
              <a:rPr lang="ru-RU" sz="2000" dirty="0">
                <a:solidFill>
                  <a:srgbClr val="000000"/>
                </a:solidFill>
                <a:latin typeface="Times New Roman"/>
                <a:cs typeface="Times New Roman"/>
              </a:rPr>
              <a:t> М </a:t>
            </a:r>
            <a:r>
              <a:rPr lang="ru-RU" sz="2000" dirty="0" err="1">
                <a:solidFill>
                  <a:srgbClr val="000000"/>
                </a:solidFill>
                <a:latin typeface="Times New Roman"/>
                <a:cs typeface="Times New Roman"/>
              </a:rPr>
              <a:t>және</a:t>
            </a:r>
            <a:r>
              <a:rPr lang="ru-RU" sz="2000" dirty="0">
                <a:solidFill>
                  <a:srgbClr val="000000"/>
                </a:solidFill>
                <a:latin typeface="Times New Roman"/>
                <a:cs typeface="Times New Roman"/>
              </a:rPr>
              <a:t> т. б. </a:t>
            </a:r>
            <a:r>
              <a:rPr lang="ru-RU" sz="2000" dirty="0" err="1">
                <a:solidFill>
                  <a:srgbClr val="000000"/>
                </a:solidFill>
                <a:latin typeface="Times New Roman"/>
                <a:cs typeface="Times New Roman"/>
              </a:rPr>
              <a:t>алаңдар</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d</a:t>
            </a:r>
            <a:r>
              <a:rPr lang="ru-RU" sz="2000" dirty="0">
                <a:solidFill>
                  <a:srgbClr val="000000"/>
                </a:solidFill>
                <a:latin typeface="Times New Roman"/>
                <a:cs typeface="Times New Roman"/>
              </a:rPr>
              <a:t>., ал </a:t>
            </a:r>
            <a:r>
              <a:rPr lang="ru-RU" sz="2000" dirty="0" err="1">
                <a:solidFill>
                  <a:srgbClr val="000000"/>
                </a:solidFill>
                <a:latin typeface="Times New Roman"/>
                <a:cs typeface="Times New Roman"/>
              </a:rPr>
              <a:t>тұйық</a:t>
            </a:r>
            <a:r>
              <a:rPr lang="ru-RU" sz="2000" dirty="0">
                <a:solidFill>
                  <a:srgbClr val="000000"/>
                </a:solidFill>
                <a:latin typeface="Times New Roman"/>
                <a:cs typeface="Times New Roman"/>
              </a:rPr>
              <a:t> – </a:t>
            </a:r>
            <a:r>
              <a:rPr lang="ru-RU" sz="2000" dirty="0" err="1">
                <a:solidFill>
                  <a:srgbClr val="000000"/>
                </a:solidFill>
                <a:latin typeface="Times New Roman"/>
                <a:cs typeface="Times New Roman"/>
              </a:rPr>
              <a:t>A</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D</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I</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J</a:t>
            </a:r>
            <a:r>
              <a:rPr lang="ru-RU" sz="2000" dirty="0">
                <a:solidFill>
                  <a:srgbClr val="000000"/>
                </a:solidFill>
                <a:latin typeface="Times New Roman"/>
                <a:cs typeface="Times New Roman"/>
              </a:rPr>
              <a:t> </a:t>
            </a:r>
            <a:r>
              <a:rPr lang="ru-RU" sz="2000" dirty="0" err="1">
                <a:solidFill>
                  <a:srgbClr val="000000"/>
                </a:solidFill>
                <a:latin typeface="Times New Roman"/>
                <a:cs typeface="Times New Roman"/>
              </a:rPr>
              <a:t>алаңдары</a:t>
            </a:r>
            <a:r>
              <a:rPr lang="ru-RU" sz="2000" dirty="0">
                <a:solidFill>
                  <a:srgbClr val="000000"/>
                </a:solidFill>
                <a:latin typeface="Times New Roman"/>
                <a:cs typeface="Times New Roman"/>
              </a:rPr>
              <a:t>.</a:t>
            </a:r>
            <a:br>
              <a:rPr lang="ru-RU" sz="2000" dirty="0">
                <a:solidFill>
                  <a:srgbClr val="000000"/>
                </a:solidFill>
                <a:latin typeface="Times New Roman"/>
                <a:cs typeface="Times New Roman"/>
              </a:rPr>
            </a:br>
            <a:endParaRPr lang="ru-RU" sz="2000" dirty="0">
              <a:solidFill>
                <a:srgbClr val="FF4040"/>
              </a:solidFill>
              <a:latin typeface="Times New Roman"/>
              <a:cs typeface="Times New Roman"/>
            </a:endParaRPr>
          </a:p>
        </p:txBody>
      </p:sp>
      <p:pic>
        <p:nvPicPr>
          <p:cNvPr id="4" name="Содержимое 3" descr="image070.jpg"/>
          <p:cNvPicPr>
            <a:picLocks noGrp="1" noChangeAspect="1"/>
          </p:cNvPicPr>
          <p:nvPr>
            <p:ph idx="1"/>
          </p:nvPr>
        </p:nvPicPr>
        <p:blipFill>
          <a:blip r:embed="rId2">
            <a:extLst>
              <a:ext uri="{28A0092B-C50C-407E-A947-70E740481C1C}">
                <a14:useLocalDpi xmlns:a14="http://schemas.microsoft.com/office/drawing/2010/main" val="0"/>
              </a:ext>
            </a:extLst>
          </a:blip>
          <a:srcRect l="910" r="910"/>
          <a:stretch>
            <a:fillRect/>
          </a:stretch>
        </p:blipFill>
        <p:spPr>
          <a:xfrm>
            <a:off x="549275" y="2263423"/>
            <a:ext cx="8042276" cy="4343400"/>
          </a:xfrm>
        </p:spPr>
      </p:pic>
    </p:spTree>
    <p:extLst>
      <p:ext uri="{BB962C8B-B14F-4D97-AF65-F5344CB8AC3E}">
        <p14:creationId xmlns:p14="http://schemas.microsoft.com/office/powerpoint/2010/main" val="2643792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z="2000" dirty="0" err="1">
                <a:latin typeface="Times New Roman"/>
                <a:cs typeface="Times New Roman"/>
              </a:rPr>
              <a:t>Лабиринттің</a:t>
            </a:r>
            <a:r>
              <a:rPr lang="ru-RU" sz="2000" dirty="0">
                <a:latin typeface="Times New Roman"/>
                <a:cs typeface="Times New Roman"/>
              </a:rPr>
              <a:t> </a:t>
            </a:r>
            <a:r>
              <a:rPr lang="ru-RU" sz="2000" dirty="0" err="1">
                <a:latin typeface="Times New Roman"/>
                <a:cs typeface="Times New Roman"/>
              </a:rPr>
              <a:t>алдын</a:t>
            </a:r>
            <a:r>
              <a:rPr lang="ru-RU" sz="2000" dirty="0">
                <a:latin typeface="Times New Roman"/>
                <a:cs typeface="Times New Roman"/>
              </a:rPr>
              <a:t> ала </a:t>
            </a:r>
            <a:r>
              <a:rPr lang="ru-RU" sz="2000" dirty="0" err="1">
                <a:latin typeface="Times New Roman"/>
                <a:cs typeface="Times New Roman"/>
              </a:rPr>
              <a:t>құрылғысы</a:t>
            </a:r>
            <a:r>
              <a:rPr lang="ru-RU" sz="2000" dirty="0">
                <a:latin typeface="Times New Roman"/>
                <a:cs typeface="Times New Roman"/>
              </a:rPr>
              <a:t> </a:t>
            </a:r>
            <a:r>
              <a:rPr lang="ru-RU" sz="2000" dirty="0" err="1">
                <a:latin typeface="Times New Roman"/>
                <a:cs typeface="Times New Roman"/>
              </a:rPr>
              <a:t>белгісіз</a:t>
            </a:r>
            <a:r>
              <a:rPr lang="ru-RU" sz="2000" dirty="0">
                <a:latin typeface="Times New Roman"/>
                <a:cs typeface="Times New Roman"/>
              </a:rPr>
              <a:t> </a:t>
            </a:r>
            <a:r>
              <a:rPr lang="ru-RU" sz="2000" dirty="0" err="1">
                <a:latin typeface="Times New Roman"/>
                <a:cs typeface="Times New Roman"/>
              </a:rPr>
              <a:t>болғандықтан</a:t>
            </a:r>
            <a:r>
              <a:rPr lang="ru-RU" sz="2000" dirty="0">
                <a:latin typeface="Times New Roman"/>
                <a:cs typeface="Times New Roman"/>
              </a:rPr>
              <a:t>, </a:t>
            </a:r>
            <a:r>
              <a:rPr lang="ru-RU" sz="2000" dirty="0" err="1">
                <a:latin typeface="Times New Roman"/>
                <a:cs typeface="Times New Roman"/>
              </a:rPr>
              <a:t>тапсырманы</a:t>
            </a:r>
            <a:r>
              <a:rPr lang="ru-RU" sz="2000" dirty="0">
                <a:latin typeface="Times New Roman"/>
                <a:cs typeface="Times New Roman"/>
              </a:rPr>
              <a:t> </a:t>
            </a:r>
            <a:r>
              <a:rPr lang="ru-RU" sz="2000" dirty="0" err="1">
                <a:latin typeface="Times New Roman"/>
                <a:cs typeface="Times New Roman"/>
              </a:rPr>
              <a:t>шешу</a:t>
            </a:r>
            <a:r>
              <a:rPr lang="ru-RU" sz="2000" dirty="0">
                <a:latin typeface="Times New Roman"/>
                <a:cs typeface="Times New Roman"/>
              </a:rPr>
              <a:t> </a:t>
            </a:r>
            <a:r>
              <a:rPr lang="ru-RU" sz="2000" dirty="0" err="1">
                <a:latin typeface="Times New Roman"/>
                <a:cs typeface="Times New Roman"/>
              </a:rPr>
              <a:t>кез</a:t>
            </a:r>
            <a:r>
              <a:rPr lang="ru-RU" sz="2000" dirty="0">
                <a:latin typeface="Times New Roman"/>
                <a:cs typeface="Times New Roman"/>
              </a:rPr>
              <a:t> </a:t>
            </a:r>
            <a:r>
              <a:rPr lang="ru-RU" sz="2000" dirty="0" err="1">
                <a:latin typeface="Times New Roman"/>
                <a:cs typeface="Times New Roman"/>
              </a:rPr>
              <a:t>келген</a:t>
            </a:r>
            <a:r>
              <a:rPr lang="ru-RU" sz="2000" dirty="0">
                <a:latin typeface="Times New Roman"/>
                <a:cs typeface="Times New Roman"/>
              </a:rPr>
              <a:t> лабиринт </a:t>
            </a:r>
            <a:r>
              <a:rPr lang="ru-RU" sz="2000" dirty="0" err="1">
                <a:latin typeface="Times New Roman"/>
                <a:cs typeface="Times New Roman"/>
              </a:rPr>
              <a:t>үшін</a:t>
            </a:r>
            <a:r>
              <a:rPr lang="ru-RU" sz="2000" dirty="0">
                <a:latin typeface="Times New Roman"/>
                <a:cs typeface="Times New Roman"/>
              </a:rPr>
              <a:t> </a:t>
            </a:r>
            <a:r>
              <a:rPr lang="ru-RU" sz="2000" dirty="0" err="1">
                <a:latin typeface="Times New Roman"/>
                <a:cs typeface="Times New Roman"/>
              </a:rPr>
              <a:t>жалпы</a:t>
            </a:r>
            <a:r>
              <a:rPr lang="ru-RU" sz="2000" dirty="0">
                <a:latin typeface="Times New Roman"/>
                <a:cs typeface="Times New Roman"/>
              </a:rPr>
              <a:t> </a:t>
            </a:r>
            <a:r>
              <a:rPr lang="ru-RU" sz="2000" dirty="0" err="1">
                <a:latin typeface="Times New Roman"/>
                <a:cs typeface="Times New Roman"/>
              </a:rPr>
              <a:t>іздеу</a:t>
            </a:r>
            <a:r>
              <a:rPr lang="ru-RU" sz="2000" dirty="0">
                <a:latin typeface="Times New Roman"/>
                <a:cs typeface="Times New Roman"/>
              </a:rPr>
              <a:t> </a:t>
            </a:r>
            <a:r>
              <a:rPr lang="ru-RU" sz="2000" dirty="0" err="1">
                <a:latin typeface="Times New Roman"/>
                <a:cs typeface="Times New Roman"/>
              </a:rPr>
              <a:t>әдісі</a:t>
            </a:r>
            <a:r>
              <a:rPr lang="ru-RU" sz="2000" dirty="0">
                <a:latin typeface="Times New Roman"/>
                <a:cs typeface="Times New Roman"/>
              </a:rPr>
              <a:t> </a:t>
            </a:r>
            <a:r>
              <a:rPr lang="ru-RU" sz="2000" dirty="0" err="1">
                <a:latin typeface="Times New Roman"/>
                <a:cs typeface="Times New Roman"/>
              </a:rPr>
              <a:t>түрінде</a:t>
            </a:r>
            <a:r>
              <a:rPr lang="ru-RU" sz="2000" dirty="0">
                <a:latin typeface="Times New Roman"/>
                <a:cs typeface="Times New Roman"/>
              </a:rPr>
              <a:t> </a:t>
            </a:r>
            <a:r>
              <a:rPr lang="ru-RU" sz="2000" dirty="0" err="1">
                <a:latin typeface="Times New Roman"/>
                <a:cs typeface="Times New Roman"/>
              </a:rPr>
              <a:t>және</a:t>
            </a:r>
            <a:r>
              <a:rPr lang="ru-RU" sz="2000" dirty="0">
                <a:latin typeface="Times New Roman"/>
                <a:cs typeface="Times New Roman"/>
              </a:rPr>
              <a:t> Х </a:t>
            </a:r>
            <a:r>
              <a:rPr lang="ru-RU" sz="2000" dirty="0" err="1">
                <a:latin typeface="Times New Roman"/>
                <a:cs typeface="Times New Roman"/>
              </a:rPr>
              <a:t>және</a:t>
            </a:r>
            <a:r>
              <a:rPr lang="ru-RU" sz="2000" dirty="0">
                <a:latin typeface="Times New Roman"/>
                <a:cs typeface="Times New Roman"/>
              </a:rPr>
              <a:t> </a:t>
            </a:r>
            <a:r>
              <a:rPr lang="ru-RU" sz="2000" dirty="0" err="1">
                <a:latin typeface="Times New Roman"/>
                <a:cs typeface="Times New Roman"/>
              </a:rPr>
              <a:t>Y</a:t>
            </a:r>
            <a:r>
              <a:rPr lang="ru-RU" sz="2000" dirty="0">
                <a:latin typeface="Times New Roman"/>
                <a:cs typeface="Times New Roman"/>
              </a:rPr>
              <a:t> </a:t>
            </a:r>
            <a:r>
              <a:rPr lang="ru-RU" sz="2000" dirty="0" err="1">
                <a:latin typeface="Times New Roman"/>
                <a:cs typeface="Times New Roman"/>
              </a:rPr>
              <a:t>алаңдарының</a:t>
            </a:r>
            <a:r>
              <a:rPr lang="ru-RU" sz="2000" dirty="0">
                <a:latin typeface="Times New Roman"/>
                <a:cs typeface="Times New Roman"/>
              </a:rPr>
              <a:t> </a:t>
            </a:r>
            <a:r>
              <a:rPr lang="ru-RU" sz="2000" dirty="0" err="1">
                <a:latin typeface="Times New Roman"/>
                <a:cs typeface="Times New Roman"/>
              </a:rPr>
              <a:t>кез</a:t>
            </a:r>
            <a:r>
              <a:rPr lang="ru-RU" sz="2000" dirty="0">
                <a:latin typeface="Times New Roman"/>
                <a:cs typeface="Times New Roman"/>
              </a:rPr>
              <a:t> </a:t>
            </a:r>
            <a:r>
              <a:rPr lang="ru-RU" sz="2000" dirty="0" err="1">
                <a:latin typeface="Times New Roman"/>
                <a:cs typeface="Times New Roman"/>
              </a:rPr>
              <a:t>келген</a:t>
            </a:r>
            <a:r>
              <a:rPr lang="ru-RU" sz="2000" dirty="0">
                <a:latin typeface="Times New Roman"/>
                <a:cs typeface="Times New Roman"/>
              </a:rPr>
              <a:t> </a:t>
            </a:r>
            <a:r>
              <a:rPr lang="ru-RU" sz="2000" dirty="0" err="1">
                <a:latin typeface="Times New Roman"/>
                <a:cs typeface="Times New Roman"/>
              </a:rPr>
              <a:t>орналасуында</a:t>
            </a:r>
            <a:r>
              <a:rPr lang="ru-RU" sz="2000" dirty="0">
                <a:latin typeface="Times New Roman"/>
                <a:cs typeface="Times New Roman"/>
              </a:rPr>
              <a:t> х – </a:t>
            </a:r>
            <a:r>
              <a:rPr lang="ru-RU" sz="2000" dirty="0" err="1">
                <a:latin typeface="Times New Roman"/>
                <a:cs typeface="Times New Roman"/>
              </a:rPr>
              <a:t>бастапқы</a:t>
            </a:r>
            <a:r>
              <a:rPr lang="ru-RU" sz="2000" dirty="0">
                <a:latin typeface="Times New Roman"/>
                <a:cs typeface="Times New Roman"/>
              </a:rPr>
              <a:t> </a:t>
            </a:r>
            <a:r>
              <a:rPr lang="ru-RU" sz="2000" dirty="0" err="1">
                <a:latin typeface="Times New Roman"/>
                <a:cs typeface="Times New Roman"/>
              </a:rPr>
              <a:t>алаң</a:t>
            </a:r>
            <a:r>
              <a:rPr lang="ru-RU" sz="2000" dirty="0">
                <a:latin typeface="Times New Roman"/>
                <a:cs typeface="Times New Roman"/>
              </a:rPr>
              <a:t>, ал </a:t>
            </a:r>
            <a:r>
              <a:rPr lang="ru-RU" sz="2000" dirty="0" err="1">
                <a:latin typeface="Times New Roman"/>
                <a:cs typeface="Times New Roman"/>
              </a:rPr>
              <a:t>Y</a:t>
            </a:r>
            <a:r>
              <a:rPr lang="ru-RU" sz="2000" dirty="0">
                <a:latin typeface="Times New Roman"/>
                <a:cs typeface="Times New Roman"/>
              </a:rPr>
              <a:t> – </a:t>
            </a:r>
            <a:r>
              <a:rPr lang="ru-RU" sz="2000" dirty="0" err="1">
                <a:latin typeface="Times New Roman"/>
                <a:cs typeface="Times New Roman"/>
              </a:rPr>
              <a:t>соңғы</a:t>
            </a:r>
            <a:r>
              <a:rPr lang="ru-RU" sz="2000" dirty="0">
                <a:latin typeface="Times New Roman"/>
                <a:cs typeface="Times New Roman"/>
              </a:rPr>
              <a:t>, </a:t>
            </a:r>
            <a:r>
              <a:rPr lang="ru-RU" sz="2000" dirty="0" err="1">
                <a:latin typeface="Times New Roman"/>
                <a:cs typeface="Times New Roman"/>
              </a:rPr>
              <a:t>яғни</a:t>
            </a:r>
            <a:r>
              <a:rPr lang="ru-RU" sz="2000" dirty="0">
                <a:latin typeface="Times New Roman"/>
                <a:cs typeface="Times New Roman"/>
              </a:rPr>
              <a:t> </a:t>
            </a:r>
            <a:r>
              <a:rPr lang="ru-RU" sz="2000" dirty="0" err="1">
                <a:latin typeface="Times New Roman"/>
                <a:cs typeface="Times New Roman"/>
              </a:rPr>
              <a:t>лабиринтте</a:t>
            </a:r>
            <a:r>
              <a:rPr lang="ru-RU" sz="2000" dirty="0">
                <a:latin typeface="Times New Roman"/>
                <a:cs typeface="Times New Roman"/>
              </a:rPr>
              <a:t> </a:t>
            </a:r>
            <a:r>
              <a:rPr lang="ru-RU" sz="2000" dirty="0" err="1">
                <a:latin typeface="Times New Roman"/>
                <a:cs typeface="Times New Roman"/>
              </a:rPr>
              <a:t>жол</a:t>
            </a:r>
            <a:r>
              <a:rPr lang="ru-RU" sz="2000" dirty="0">
                <a:latin typeface="Times New Roman"/>
                <a:cs typeface="Times New Roman"/>
              </a:rPr>
              <a:t> </a:t>
            </a:r>
            <a:r>
              <a:rPr lang="ru-RU" sz="2000" dirty="0" err="1">
                <a:latin typeface="Times New Roman"/>
                <a:cs typeface="Times New Roman"/>
              </a:rPr>
              <a:t>іздеу</a:t>
            </a:r>
            <a:r>
              <a:rPr lang="ru-RU" sz="2000" dirty="0">
                <a:latin typeface="Times New Roman"/>
                <a:cs typeface="Times New Roman"/>
              </a:rPr>
              <a:t> </a:t>
            </a:r>
            <a:r>
              <a:rPr lang="ru-RU" sz="2000" dirty="0" err="1">
                <a:latin typeface="Times New Roman"/>
                <a:cs typeface="Times New Roman"/>
              </a:rPr>
              <a:t>алгоритмін</a:t>
            </a:r>
            <a:r>
              <a:rPr lang="ru-RU" sz="2000" dirty="0">
                <a:latin typeface="Times New Roman"/>
                <a:cs typeface="Times New Roman"/>
              </a:rPr>
              <a:t> </a:t>
            </a:r>
            <a:r>
              <a:rPr lang="ru-RU" sz="2000" dirty="0" err="1">
                <a:latin typeface="Times New Roman"/>
                <a:cs typeface="Times New Roman"/>
              </a:rPr>
              <a:t>құру</a:t>
            </a:r>
            <a:r>
              <a:rPr lang="ru-RU" sz="2000" dirty="0">
                <a:latin typeface="Times New Roman"/>
                <a:cs typeface="Times New Roman"/>
              </a:rPr>
              <a:t> </a:t>
            </a:r>
            <a:r>
              <a:rPr lang="ru-RU" sz="2000" dirty="0" err="1">
                <a:latin typeface="Times New Roman"/>
                <a:cs typeface="Times New Roman"/>
              </a:rPr>
              <a:t>қажет</a:t>
            </a:r>
            <a:r>
              <a:rPr lang="ru-RU" sz="2000" dirty="0">
                <a:latin typeface="Times New Roman"/>
                <a:cs typeface="Times New Roman"/>
              </a:rPr>
              <a:t>.</a:t>
            </a:r>
          </a:p>
        </p:txBody>
      </p:sp>
      <p:sp>
        <p:nvSpPr>
          <p:cNvPr id="3" name="Содержимое 2"/>
          <p:cNvSpPr>
            <a:spLocks noGrp="1"/>
          </p:cNvSpPr>
          <p:nvPr>
            <p:ph idx="1"/>
          </p:nvPr>
        </p:nvSpPr>
        <p:spPr>
          <a:xfrm>
            <a:off x="549275" y="1600200"/>
            <a:ext cx="8042276" cy="4693355"/>
          </a:xfrm>
        </p:spPr>
        <p:txBody>
          <a:bodyPr>
            <a:normAutofit fontScale="77500" lnSpcReduction="20000"/>
          </a:bodyPr>
          <a:lstStyle/>
          <a:p>
            <a:endParaRPr lang="ru-RU" dirty="0">
              <a:latin typeface="Times New Roman"/>
              <a:cs typeface="Times New Roman"/>
            </a:endParaRPr>
          </a:p>
          <a:p>
            <a:r>
              <a:rPr lang="ru-RU" dirty="0" err="1">
                <a:latin typeface="Times New Roman"/>
                <a:cs typeface="Times New Roman"/>
              </a:rPr>
              <a:t>Бұл</a:t>
            </a:r>
            <a:r>
              <a:rPr lang="ru-RU" dirty="0">
                <a:latin typeface="Times New Roman"/>
                <a:cs typeface="Times New Roman"/>
              </a:rPr>
              <a:t> </a:t>
            </a:r>
            <a:r>
              <a:rPr lang="ru-RU" dirty="0" err="1">
                <a:latin typeface="Times New Roman"/>
                <a:cs typeface="Times New Roman"/>
              </a:rPr>
              <a:t>ретте</a:t>
            </a:r>
            <a:r>
              <a:rPr lang="ru-RU" dirty="0">
                <a:latin typeface="Times New Roman"/>
                <a:cs typeface="Times New Roman"/>
              </a:rPr>
              <a:t> </a:t>
            </a:r>
            <a:r>
              <a:rPr lang="ru-RU" dirty="0" err="1">
                <a:latin typeface="Times New Roman"/>
                <a:cs typeface="Times New Roman"/>
              </a:rPr>
              <a:t>тұйыққа</a:t>
            </a:r>
            <a:r>
              <a:rPr lang="ru-RU" dirty="0">
                <a:latin typeface="Times New Roman"/>
                <a:cs typeface="Times New Roman"/>
              </a:rPr>
              <a:t> </a:t>
            </a:r>
            <a:r>
              <a:rPr lang="ru-RU" dirty="0" err="1">
                <a:latin typeface="Times New Roman"/>
                <a:cs typeface="Times New Roman"/>
              </a:rPr>
              <a:t>апаратын</a:t>
            </a:r>
            <a:r>
              <a:rPr lang="ru-RU" dirty="0">
                <a:latin typeface="Times New Roman"/>
                <a:cs typeface="Times New Roman"/>
              </a:rPr>
              <a:t> </a:t>
            </a:r>
            <a:r>
              <a:rPr lang="ru-RU" dirty="0" err="1">
                <a:latin typeface="Times New Roman"/>
                <a:cs typeface="Times New Roman"/>
              </a:rPr>
              <a:t>жол</a:t>
            </a:r>
            <a:r>
              <a:rPr lang="ru-RU" dirty="0">
                <a:latin typeface="Times New Roman"/>
                <a:cs typeface="Times New Roman"/>
              </a:rPr>
              <a:t> </a:t>
            </a:r>
            <a:r>
              <a:rPr lang="ru-RU" dirty="0" err="1">
                <a:latin typeface="Times New Roman"/>
                <a:cs typeface="Times New Roman"/>
              </a:rPr>
              <a:t>тұйық</a:t>
            </a:r>
            <a:r>
              <a:rPr lang="ru-RU" dirty="0">
                <a:latin typeface="Times New Roman"/>
                <a:cs typeface="Times New Roman"/>
              </a:rPr>
              <a:t> </a:t>
            </a:r>
            <a:r>
              <a:rPr lang="ru-RU" dirty="0" err="1">
                <a:latin typeface="Times New Roman"/>
                <a:cs typeface="Times New Roman"/>
              </a:rPr>
              <a:t>деп</a:t>
            </a:r>
            <a:r>
              <a:rPr lang="ru-RU" dirty="0">
                <a:latin typeface="Times New Roman"/>
                <a:cs typeface="Times New Roman"/>
              </a:rPr>
              <a:t> </a:t>
            </a:r>
            <a:r>
              <a:rPr lang="ru-RU" dirty="0" err="1">
                <a:latin typeface="Times New Roman"/>
                <a:cs typeface="Times New Roman"/>
              </a:rPr>
              <a:t>белгіленеді</a:t>
            </a:r>
            <a:r>
              <a:rPr lang="ru-RU" dirty="0">
                <a:latin typeface="Times New Roman"/>
                <a:cs typeface="Times New Roman"/>
              </a:rPr>
              <a:t>, ал </a:t>
            </a:r>
            <a:r>
              <a:rPr lang="ru-RU" dirty="0" err="1">
                <a:latin typeface="Times New Roman"/>
                <a:cs typeface="Times New Roman"/>
              </a:rPr>
              <a:t>нәтижесінде</a:t>
            </a:r>
            <a:r>
              <a:rPr lang="ru-RU" dirty="0">
                <a:latin typeface="Times New Roman"/>
                <a:cs typeface="Times New Roman"/>
              </a:rPr>
              <a:t> </a:t>
            </a:r>
            <a:r>
              <a:rPr lang="ru-RU" dirty="0" err="1">
                <a:latin typeface="Times New Roman"/>
                <a:cs typeface="Times New Roman"/>
              </a:rPr>
              <a:t>өткен</a:t>
            </a:r>
            <a:r>
              <a:rPr lang="ru-RU" dirty="0">
                <a:latin typeface="Times New Roman"/>
                <a:cs typeface="Times New Roman"/>
              </a:rPr>
              <a:t> </a:t>
            </a:r>
            <a:r>
              <a:rPr lang="ru-RU" dirty="0" err="1">
                <a:latin typeface="Times New Roman"/>
                <a:cs typeface="Times New Roman"/>
              </a:rPr>
              <a:t>нүктелердің</a:t>
            </a:r>
            <a:r>
              <a:rPr lang="ru-RU" dirty="0">
                <a:latin typeface="Times New Roman"/>
                <a:cs typeface="Times New Roman"/>
              </a:rPr>
              <a:t> </a:t>
            </a:r>
            <a:r>
              <a:rPr lang="ru-RU" dirty="0" err="1">
                <a:latin typeface="Times New Roman"/>
                <a:cs typeface="Times New Roman"/>
              </a:rPr>
              <a:t>біріне</a:t>
            </a:r>
            <a:r>
              <a:rPr lang="ru-RU" dirty="0">
                <a:latin typeface="Times New Roman"/>
                <a:cs typeface="Times New Roman"/>
              </a:rPr>
              <a:t> </a:t>
            </a:r>
            <a:r>
              <a:rPr lang="ru-RU" dirty="0" err="1">
                <a:latin typeface="Times New Roman"/>
                <a:cs typeface="Times New Roman"/>
              </a:rPr>
              <a:t>қайтып</a:t>
            </a:r>
            <a:r>
              <a:rPr lang="ru-RU" dirty="0">
                <a:latin typeface="Times New Roman"/>
                <a:cs typeface="Times New Roman"/>
              </a:rPr>
              <a:t> </a:t>
            </a:r>
            <a:r>
              <a:rPr lang="ru-RU" dirty="0" err="1">
                <a:latin typeface="Times New Roman"/>
                <a:cs typeface="Times New Roman"/>
              </a:rPr>
              <a:t>оралатын</a:t>
            </a:r>
            <a:r>
              <a:rPr lang="ru-RU" dirty="0">
                <a:latin typeface="Times New Roman"/>
                <a:cs typeface="Times New Roman"/>
              </a:rPr>
              <a:t> </a:t>
            </a:r>
            <a:r>
              <a:rPr lang="ru-RU" dirty="0" err="1">
                <a:latin typeface="Times New Roman"/>
                <a:cs typeface="Times New Roman"/>
              </a:rPr>
              <a:t>жол</a:t>
            </a:r>
            <a:r>
              <a:rPr lang="ru-RU" dirty="0">
                <a:latin typeface="Times New Roman"/>
                <a:cs typeface="Times New Roman"/>
              </a:rPr>
              <a:t> </a:t>
            </a:r>
            <a:r>
              <a:rPr lang="ru-RU" dirty="0" err="1">
                <a:latin typeface="Times New Roman"/>
                <a:cs typeface="Times New Roman"/>
              </a:rPr>
              <a:t>тұйық</a:t>
            </a:r>
            <a:r>
              <a:rPr lang="ru-RU" dirty="0">
                <a:latin typeface="Times New Roman"/>
                <a:cs typeface="Times New Roman"/>
              </a:rPr>
              <a:t> </a:t>
            </a:r>
            <a:r>
              <a:rPr lang="ru-RU" dirty="0" err="1">
                <a:latin typeface="Times New Roman"/>
                <a:cs typeface="Times New Roman"/>
              </a:rPr>
              <a:t>немесе</a:t>
            </a:r>
            <a:r>
              <a:rPr lang="ru-RU" dirty="0">
                <a:latin typeface="Times New Roman"/>
                <a:cs typeface="Times New Roman"/>
              </a:rPr>
              <a:t> </a:t>
            </a:r>
            <a:r>
              <a:rPr lang="ru-RU" dirty="0" err="1">
                <a:latin typeface="Times New Roman"/>
                <a:cs typeface="Times New Roman"/>
              </a:rPr>
              <a:t>циклдық</a:t>
            </a:r>
            <a:r>
              <a:rPr lang="ru-RU" dirty="0">
                <a:latin typeface="Times New Roman"/>
                <a:cs typeface="Times New Roman"/>
              </a:rPr>
              <a:t> </a:t>
            </a:r>
            <a:r>
              <a:rPr lang="ru-RU" dirty="0" err="1">
                <a:latin typeface="Times New Roman"/>
                <a:cs typeface="Times New Roman"/>
              </a:rPr>
              <a:t>деп</a:t>
            </a:r>
            <a:r>
              <a:rPr lang="ru-RU" dirty="0">
                <a:latin typeface="Times New Roman"/>
                <a:cs typeface="Times New Roman"/>
              </a:rPr>
              <a:t> </a:t>
            </a:r>
            <a:r>
              <a:rPr lang="ru-RU" dirty="0" err="1">
                <a:latin typeface="Times New Roman"/>
                <a:cs typeface="Times New Roman"/>
              </a:rPr>
              <a:t>белгіленеді</a:t>
            </a:r>
            <a:r>
              <a:rPr lang="ru-RU" dirty="0">
                <a:latin typeface="Times New Roman"/>
                <a:cs typeface="Times New Roman"/>
              </a:rPr>
              <a:t>. </a:t>
            </a:r>
            <a:r>
              <a:rPr lang="ru-RU" dirty="0" err="1">
                <a:latin typeface="Times New Roman"/>
                <a:cs typeface="Times New Roman"/>
              </a:rPr>
              <a:t>Осылайша</a:t>
            </a:r>
            <a:r>
              <a:rPr lang="ru-RU" dirty="0">
                <a:latin typeface="Times New Roman"/>
                <a:cs typeface="Times New Roman"/>
              </a:rPr>
              <a:t> </a:t>
            </a:r>
            <a:r>
              <a:rPr lang="ru-RU" dirty="0" err="1">
                <a:latin typeface="Times New Roman"/>
                <a:cs typeface="Times New Roman"/>
              </a:rPr>
              <a:t>тұйық</a:t>
            </a:r>
            <a:r>
              <a:rPr lang="ru-RU" dirty="0">
                <a:latin typeface="Times New Roman"/>
                <a:cs typeface="Times New Roman"/>
              </a:rPr>
              <a:t>, </a:t>
            </a:r>
            <a:r>
              <a:rPr lang="ru-RU" dirty="0" err="1">
                <a:latin typeface="Times New Roman"/>
                <a:cs typeface="Times New Roman"/>
              </a:rPr>
              <a:t>тұйық</a:t>
            </a:r>
            <a:r>
              <a:rPr lang="ru-RU" dirty="0">
                <a:latin typeface="Times New Roman"/>
                <a:cs typeface="Times New Roman"/>
              </a:rPr>
              <a:t>, </a:t>
            </a:r>
            <a:r>
              <a:rPr lang="ru-RU" dirty="0" err="1">
                <a:latin typeface="Times New Roman"/>
                <a:cs typeface="Times New Roman"/>
              </a:rPr>
              <a:t>тұйық</a:t>
            </a:r>
            <a:r>
              <a:rPr lang="ru-RU" dirty="0">
                <a:latin typeface="Times New Roman"/>
                <a:cs typeface="Times New Roman"/>
              </a:rPr>
              <a:t> </a:t>
            </a:r>
            <a:r>
              <a:rPr lang="ru-RU" dirty="0" err="1">
                <a:latin typeface="Times New Roman"/>
                <a:cs typeface="Times New Roman"/>
              </a:rPr>
              <a:t>және</a:t>
            </a:r>
            <a:r>
              <a:rPr lang="ru-RU" dirty="0">
                <a:latin typeface="Times New Roman"/>
                <a:cs typeface="Times New Roman"/>
              </a:rPr>
              <a:t> </a:t>
            </a:r>
            <a:r>
              <a:rPr lang="ru-RU" dirty="0" err="1">
                <a:latin typeface="Times New Roman"/>
                <a:cs typeface="Times New Roman"/>
              </a:rPr>
              <a:t>бір</a:t>
            </a:r>
            <a:r>
              <a:rPr lang="ru-RU" dirty="0">
                <a:latin typeface="Times New Roman"/>
                <a:cs typeface="Times New Roman"/>
              </a:rPr>
              <a:t> </a:t>
            </a:r>
            <a:r>
              <a:rPr lang="ru-RU" dirty="0" err="1">
                <a:latin typeface="Times New Roman"/>
                <a:cs typeface="Times New Roman"/>
              </a:rPr>
              <a:t>немесе</a:t>
            </a:r>
            <a:r>
              <a:rPr lang="ru-RU" dirty="0">
                <a:latin typeface="Times New Roman"/>
                <a:cs typeface="Times New Roman"/>
              </a:rPr>
              <a:t> </a:t>
            </a:r>
            <a:r>
              <a:rPr lang="ru-RU" dirty="0" err="1">
                <a:latin typeface="Times New Roman"/>
                <a:cs typeface="Times New Roman"/>
              </a:rPr>
              <a:t>одан</a:t>
            </a:r>
            <a:r>
              <a:rPr lang="ru-RU" dirty="0">
                <a:latin typeface="Times New Roman"/>
                <a:cs typeface="Times New Roman"/>
              </a:rPr>
              <a:t> </a:t>
            </a:r>
            <a:r>
              <a:rPr lang="ru-RU" dirty="0" err="1">
                <a:latin typeface="Times New Roman"/>
                <a:cs typeface="Times New Roman"/>
              </a:rPr>
              <a:t>көп</a:t>
            </a:r>
            <a:r>
              <a:rPr lang="ru-RU" dirty="0">
                <a:latin typeface="Times New Roman"/>
                <a:cs typeface="Times New Roman"/>
              </a:rPr>
              <a:t> </a:t>
            </a:r>
            <a:r>
              <a:rPr lang="ru-RU" dirty="0" err="1">
                <a:latin typeface="Times New Roman"/>
                <a:cs typeface="Times New Roman"/>
              </a:rPr>
              <a:t>рет</a:t>
            </a:r>
            <a:r>
              <a:rPr lang="ru-RU" dirty="0">
                <a:latin typeface="Times New Roman"/>
                <a:cs typeface="Times New Roman"/>
              </a:rPr>
              <a:t> </a:t>
            </a:r>
            <a:r>
              <a:rPr lang="ru-RU" dirty="0" err="1">
                <a:latin typeface="Times New Roman"/>
                <a:cs typeface="Times New Roman"/>
              </a:rPr>
              <a:t>өткен</a:t>
            </a:r>
            <a:r>
              <a:rPr lang="ru-RU" dirty="0">
                <a:latin typeface="Times New Roman"/>
                <a:cs typeface="Times New Roman"/>
              </a:rPr>
              <a:t>, </a:t>
            </a:r>
            <a:r>
              <a:rPr lang="ru-RU" dirty="0" err="1">
                <a:latin typeface="Times New Roman"/>
                <a:cs typeface="Times New Roman"/>
              </a:rPr>
              <a:t>бірақ</a:t>
            </a:r>
            <a:r>
              <a:rPr lang="ru-RU" dirty="0">
                <a:latin typeface="Times New Roman"/>
                <a:cs typeface="Times New Roman"/>
              </a:rPr>
              <a:t> </a:t>
            </a:r>
            <a:r>
              <a:rPr lang="ru-RU" dirty="0" err="1">
                <a:latin typeface="Times New Roman"/>
                <a:cs typeface="Times New Roman"/>
              </a:rPr>
              <a:t>тұйыққа</a:t>
            </a:r>
            <a:r>
              <a:rPr lang="ru-RU" dirty="0">
                <a:latin typeface="Times New Roman"/>
                <a:cs typeface="Times New Roman"/>
              </a:rPr>
              <a:t> </a:t>
            </a:r>
            <a:r>
              <a:rPr lang="ru-RU" dirty="0" err="1">
                <a:latin typeface="Times New Roman"/>
                <a:cs typeface="Times New Roman"/>
              </a:rPr>
              <a:t>немесе</a:t>
            </a:r>
            <a:r>
              <a:rPr lang="ru-RU" dirty="0">
                <a:latin typeface="Times New Roman"/>
                <a:cs typeface="Times New Roman"/>
              </a:rPr>
              <a:t> </a:t>
            </a:r>
            <a:r>
              <a:rPr lang="ru-RU" dirty="0" err="1">
                <a:latin typeface="Times New Roman"/>
                <a:cs typeface="Times New Roman"/>
              </a:rPr>
              <a:t>өтіп</a:t>
            </a:r>
            <a:r>
              <a:rPr lang="ru-RU" dirty="0">
                <a:latin typeface="Times New Roman"/>
                <a:cs typeface="Times New Roman"/>
              </a:rPr>
              <a:t> </a:t>
            </a:r>
            <a:r>
              <a:rPr lang="ru-RU" dirty="0" err="1">
                <a:latin typeface="Times New Roman"/>
                <a:cs typeface="Times New Roman"/>
              </a:rPr>
              <a:t>кеткен</a:t>
            </a:r>
            <a:r>
              <a:rPr lang="ru-RU" dirty="0">
                <a:latin typeface="Times New Roman"/>
                <a:cs typeface="Times New Roman"/>
              </a:rPr>
              <a:t> </a:t>
            </a:r>
            <a:r>
              <a:rPr lang="ru-RU" dirty="0" err="1">
                <a:latin typeface="Times New Roman"/>
                <a:cs typeface="Times New Roman"/>
              </a:rPr>
              <a:t>шыңға</a:t>
            </a:r>
            <a:r>
              <a:rPr lang="ru-RU" dirty="0">
                <a:latin typeface="Times New Roman"/>
                <a:cs typeface="Times New Roman"/>
              </a:rPr>
              <a:t> </a:t>
            </a:r>
            <a:r>
              <a:rPr lang="ru-RU" dirty="0" err="1">
                <a:latin typeface="Times New Roman"/>
                <a:cs typeface="Times New Roman"/>
              </a:rPr>
              <a:t>апармайтын</a:t>
            </a:r>
            <a:r>
              <a:rPr lang="ru-RU" dirty="0">
                <a:latin typeface="Times New Roman"/>
                <a:cs typeface="Times New Roman"/>
              </a:rPr>
              <a:t> </a:t>
            </a:r>
            <a:r>
              <a:rPr lang="ru-RU" dirty="0" err="1">
                <a:latin typeface="Times New Roman"/>
                <a:cs typeface="Times New Roman"/>
              </a:rPr>
              <a:t>барлық</a:t>
            </a:r>
            <a:r>
              <a:rPr lang="ru-RU" dirty="0">
                <a:latin typeface="Times New Roman"/>
                <a:cs typeface="Times New Roman"/>
              </a:rPr>
              <a:t> </a:t>
            </a:r>
            <a:r>
              <a:rPr lang="ru-RU" dirty="0" err="1">
                <a:latin typeface="Times New Roman"/>
                <a:cs typeface="Times New Roman"/>
              </a:rPr>
              <a:t>ықтимал</a:t>
            </a:r>
            <a:r>
              <a:rPr lang="ru-RU" dirty="0">
                <a:latin typeface="Times New Roman"/>
                <a:cs typeface="Times New Roman"/>
              </a:rPr>
              <a:t> </a:t>
            </a:r>
            <a:r>
              <a:rPr lang="ru-RU" dirty="0" err="1">
                <a:latin typeface="Times New Roman"/>
                <a:cs typeface="Times New Roman"/>
              </a:rPr>
              <a:t>жолдарды</a:t>
            </a:r>
            <a:r>
              <a:rPr lang="ru-RU" dirty="0">
                <a:latin typeface="Times New Roman"/>
                <a:cs typeface="Times New Roman"/>
              </a:rPr>
              <a:t> </a:t>
            </a:r>
            <a:r>
              <a:rPr lang="ru-RU" dirty="0" err="1">
                <a:latin typeface="Times New Roman"/>
                <a:cs typeface="Times New Roman"/>
              </a:rPr>
              <a:t>өтіп</a:t>
            </a:r>
            <a:r>
              <a:rPr lang="ru-RU" dirty="0">
                <a:latin typeface="Times New Roman"/>
                <a:cs typeface="Times New Roman"/>
              </a:rPr>
              <a:t>, </a:t>
            </a:r>
            <a:r>
              <a:rPr lang="ru-RU" dirty="0" err="1">
                <a:latin typeface="Times New Roman"/>
                <a:cs typeface="Times New Roman"/>
              </a:rPr>
              <a:t>талдау</a:t>
            </a:r>
            <a:r>
              <a:rPr lang="ru-RU" dirty="0">
                <a:latin typeface="Times New Roman"/>
                <a:cs typeface="Times New Roman"/>
              </a:rPr>
              <a:t> </a:t>
            </a:r>
            <a:r>
              <a:rPr lang="ru-RU" dirty="0" err="1">
                <a:latin typeface="Times New Roman"/>
                <a:cs typeface="Times New Roman"/>
              </a:rPr>
              <a:t>жүргізіледі</a:t>
            </a:r>
            <a:r>
              <a:rPr lang="ru-RU" dirty="0">
                <a:latin typeface="Times New Roman"/>
                <a:cs typeface="Times New Roman"/>
              </a:rPr>
              <a:t>, </a:t>
            </a:r>
            <a:r>
              <a:rPr lang="ru-RU" dirty="0" err="1">
                <a:latin typeface="Times New Roman"/>
                <a:cs typeface="Times New Roman"/>
              </a:rPr>
              <a:t>оның</a:t>
            </a:r>
            <a:r>
              <a:rPr lang="ru-RU" dirty="0">
                <a:latin typeface="Times New Roman"/>
                <a:cs typeface="Times New Roman"/>
              </a:rPr>
              <a:t> </a:t>
            </a:r>
            <a:r>
              <a:rPr lang="ru-RU" dirty="0" err="1">
                <a:latin typeface="Times New Roman"/>
                <a:cs typeface="Times New Roman"/>
              </a:rPr>
              <a:t>негізінде</a:t>
            </a:r>
            <a:r>
              <a:rPr lang="ru-RU" dirty="0">
                <a:latin typeface="Times New Roman"/>
                <a:cs typeface="Times New Roman"/>
              </a:rPr>
              <a:t> </a:t>
            </a:r>
            <a:r>
              <a:rPr lang="ru-RU" dirty="0" err="1">
                <a:latin typeface="Times New Roman"/>
                <a:cs typeface="Times New Roman"/>
              </a:rPr>
              <a:t>лабиринтке</a:t>
            </a:r>
            <a:r>
              <a:rPr lang="ru-RU" dirty="0">
                <a:latin typeface="Times New Roman"/>
                <a:cs typeface="Times New Roman"/>
              </a:rPr>
              <a:t> </a:t>
            </a:r>
            <a:r>
              <a:rPr lang="ru-RU" dirty="0" err="1">
                <a:latin typeface="Times New Roman"/>
                <a:cs typeface="Times New Roman"/>
              </a:rPr>
              <a:t>кіруден</a:t>
            </a:r>
            <a:r>
              <a:rPr lang="ru-RU" dirty="0">
                <a:latin typeface="Times New Roman"/>
                <a:cs typeface="Times New Roman"/>
              </a:rPr>
              <a:t> </a:t>
            </a:r>
            <a:r>
              <a:rPr lang="ru-RU" dirty="0" err="1">
                <a:latin typeface="Times New Roman"/>
                <a:cs typeface="Times New Roman"/>
              </a:rPr>
              <a:t>оның</a:t>
            </a:r>
            <a:r>
              <a:rPr lang="ru-RU" dirty="0">
                <a:latin typeface="Times New Roman"/>
                <a:cs typeface="Times New Roman"/>
              </a:rPr>
              <a:t> </a:t>
            </a:r>
            <a:r>
              <a:rPr lang="ru-RU" dirty="0" err="1">
                <a:latin typeface="Times New Roman"/>
                <a:cs typeface="Times New Roman"/>
              </a:rPr>
              <a:t>шығуына</a:t>
            </a:r>
            <a:r>
              <a:rPr lang="ru-RU" dirty="0">
                <a:latin typeface="Times New Roman"/>
                <a:cs typeface="Times New Roman"/>
              </a:rPr>
              <a:t>, </a:t>
            </a:r>
            <a:r>
              <a:rPr lang="ru-RU" dirty="0" err="1">
                <a:latin typeface="Times New Roman"/>
                <a:cs typeface="Times New Roman"/>
              </a:rPr>
              <a:t>яғни</a:t>
            </a:r>
            <a:r>
              <a:rPr lang="ru-RU" dirty="0">
                <a:latin typeface="Times New Roman"/>
                <a:cs typeface="Times New Roman"/>
              </a:rPr>
              <a:t> Х-дан </a:t>
            </a:r>
            <a:r>
              <a:rPr lang="ru-RU" dirty="0" err="1">
                <a:latin typeface="Times New Roman"/>
                <a:cs typeface="Times New Roman"/>
              </a:rPr>
              <a:t>y-ға</a:t>
            </a:r>
            <a:r>
              <a:rPr lang="ru-RU" dirty="0">
                <a:latin typeface="Times New Roman"/>
                <a:cs typeface="Times New Roman"/>
              </a:rPr>
              <a:t> </a:t>
            </a:r>
            <a:r>
              <a:rPr lang="ru-RU" dirty="0" err="1">
                <a:latin typeface="Times New Roman"/>
                <a:cs typeface="Times New Roman"/>
              </a:rPr>
              <a:t>дейінгі</a:t>
            </a:r>
            <a:r>
              <a:rPr lang="ru-RU" dirty="0">
                <a:latin typeface="Times New Roman"/>
                <a:cs typeface="Times New Roman"/>
              </a:rPr>
              <a:t> </a:t>
            </a:r>
            <a:r>
              <a:rPr lang="ru-RU" dirty="0" err="1">
                <a:latin typeface="Times New Roman"/>
                <a:cs typeface="Times New Roman"/>
              </a:rPr>
              <a:t>қысқа</a:t>
            </a:r>
            <a:r>
              <a:rPr lang="ru-RU" dirty="0">
                <a:latin typeface="Times New Roman"/>
                <a:cs typeface="Times New Roman"/>
              </a:rPr>
              <a:t> </a:t>
            </a:r>
            <a:r>
              <a:rPr lang="ru-RU" dirty="0" err="1">
                <a:latin typeface="Times New Roman"/>
                <a:cs typeface="Times New Roman"/>
              </a:rPr>
              <a:t>жолды</a:t>
            </a:r>
            <a:r>
              <a:rPr lang="ru-RU" dirty="0">
                <a:latin typeface="Times New Roman"/>
                <a:cs typeface="Times New Roman"/>
              </a:rPr>
              <a:t> </a:t>
            </a:r>
            <a:r>
              <a:rPr lang="ru-RU" dirty="0" err="1">
                <a:latin typeface="Times New Roman"/>
                <a:cs typeface="Times New Roman"/>
              </a:rPr>
              <a:t>таңдайтын</a:t>
            </a:r>
            <a:r>
              <a:rPr lang="ru-RU" dirty="0">
                <a:latin typeface="Times New Roman"/>
                <a:cs typeface="Times New Roman"/>
              </a:rPr>
              <a:t> </a:t>
            </a:r>
            <a:r>
              <a:rPr lang="ru-RU" dirty="0" err="1">
                <a:latin typeface="Times New Roman"/>
                <a:cs typeface="Times New Roman"/>
              </a:rPr>
              <a:t>талдау</a:t>
            </a:r>
            <a:r>
              <a:rPr lang="ru-RU" dirty="0">
                <a:latin typeface="Times New Roman"/>
                <a:cs typeface="Times New Roman"/>
              </a:rPr>
              <a:t> </a:t>
            </a:r>
            <a:r>
              <a:rPr lang="ru-RU" dirty="0" err="1">
                <a:latin typeface="Times New Roman"/>
                <a:cs typeface="Times New Roman"/>
              </a:rPr>
              <a:t>жүргізіледі</a:t>
            </a:r>
            <a:r>
              <a:rPr lang="ru-RU" dirty="0">
                <a:latin typeface="Times New Roman"/>
                <a:cs typeface="Times New Roman"/>
              </a:rPr>
              <a:t>.</a:t>
            </a:r>
          </a:p>
          <a:p>
            <a:endParaRPr lang="ru-RU" dirty="0">
              <a:latin typeface="Times New Roman"/>
              <a:cs typeface="Times New Roman"/>
            </a:endParaRPr>
          </a:p>
          <a:p>
            <a:r>
              <a:rPr lang="ru-RU" dirty="0" err="1">
                <a:latin typeface="Times New Roman"/>
                <a:cs typeface="Times New Roman"/>
              </a:rPr>
              <a:t>Егер</a:t>
            </a:r>
            <a:r>
              <a:rPr lang="ru-RU" dirty="0">
                <a:latin typeface="Times New Roman"/>
                <a:cs typeface="Times New Roman"/>
              </a:rPr>
              <a:t> </a:t>
            </a:r>
            <a:r>
              <a:rPr lang="ru-RU" dirty="0" err="1">
                <a:latin typeface="Times New Roman"/>
                <a:cs typeface="Times New Roman"/>
              </a:rPr>
              <a:t>лабиринттің</a:t>
            </a:r>
            <a:r>
              <a:rPr lang="ru-RU" dirty="0">
                <a:latin typeface="Times New Roman"/>
                <a:cs typeface="Times New Roman"/>
              </a:rPr>
              <a:t> </a:t>
            </a:r>
            <a:r>
              <a:rPr lang="ru-RU" dirty="0" err="1">
                <a:latin typeface="Times New Roman"/>
                <a:cs typeface="Times New Roman"/>
              </a:rPr>
              <a:t>шыңдарын</a:t>
            </a:r>
            <a:r>
              <a:rPr lang="ru-RU" dirty="0">
                <a:latin typeface="Times New Roman"/>
                <a:cs typeface="Times New Roman"/>
              </a:rPr>
              <a:t> </a:t>
            </a:r>
            <a:r>
              <a:rPr lang="ru-RU" dirty="0" err="1">
                <a:latin typeface="Times New Roman"/>
                <a:cs typeface="Times New Roman"/>
              </a:rPr>
              <a:t>графтың</a:t>
            </a:r>
            <a:r>
              <a:rPr lang="ru-RU" dirty="0">
                <a:latin typeface="Times New Roman"/>
                <a:cs typeface="Times New Roman"/>
              </a:rPr>
              <a:t> </a:t>
            </a:r>
            <a:r>
              <a:rPr lang="ru-RU" dirty="0" err="1">
                <a:latin typeface="Times New Roman"/>
                <a:cs typeface="Times New Roman"/>
              </a:rPr>
              <a:t>жоғарғы</a:t>
            </a:r>
            <a:r>
              <a:rPr lang="ru-RU" dirty="0">
                <a:latin typeface="Times New Roman"/>
                <a:cs typeface="Times New Roman"/>
              </a:rPr>
              <a:t> </a:t>
            </a:r>
            <a:r>
              <a:rPr lang="ru-RU" dirty="0" err="1">
                <a:latin typeface="Times New Roman"/>
                <a:cs typeface="Times New Roman"/>
              </a:rPr>
              <a:t>жағы</a:t>
            </a:r>
            <a:r>
              <a:rPr lang="ru-RU" dirty="0">
                <a:latin typeface="Times New Roman"/>
                <a:cs typeface="Times New Roman"/>
              </a:rPr>
              <a:t> </a:t>
            </a:r>
            <a:r>
              <a:rPr lang="ru-RU" dirty="0" err="1">
                <a:latin typeface="Times New Roman"/>
                <a:cs typeface="Times New Roman"/>
              </a:rPr>
              <a:t>ретінде</a:t>
            </a:r>
            <a:r>
              <a:rPr lang="ru-RU" dirty="0">
                <a:latin typeface="Times New Roman"/>
                <a:cs typeface="Times New Roman"/>
              </a:rPr>
              <a:t>, ал </a:t>
            </a:r>
            <a:r>
              <a:rPr lang="ru-RU" dirty="0" err="1">
                <a:latin typeface="Times New Roman"/>
                <a:cs typeface="Times New Roman"/>
              </a:rPr>
              <a:t>оларды</a:t>
            </a:r>
            <a:r>
              <a:rPr lang="ru-RU" dirty="0">
                <a:latin typeface="Times New Roman"/>
                <a:cs typeface="Times New Roman"/>
              </a:rPr>
              <a:t> осы </a:t>
            </a:r>
            <a:r>
              <a:rPr lang="ru-RU" dirty="0" err="1">
                <a:latin typeface="Times New Roman"/>
                <a:cs typeface="Times New Roman"/>
              </a:rPr>
              <a:t>графтың</a:t>
            </a:r>
            <a:r>
              <a:rPr lang="ru-RU" dirty="0">
                <a:latin typeface="Times New Roman"/>
                <a:cs typeface="Times New Roman"/>
              </a:rPr>
              <a:t> </a:t>
            </a:r>
            <a:r>
              <a:rPr lang="ru-RU" dirty="0" err="1">
                <a:latin typeface="Times New Roman"/>
                <a:cs typeface="Times New Roman"/>
              </a:rPr>
              <a:t>доғасы</a:t>
            </a:r>
            <a:r>
              <a:rPr lang="ru-RU" dirty="0">
                <a:latin typeface="Times New Roman"/>
                <a:cs typeface="Times New Roman"/>
              </a:rPr>
              <a:t> </a:t>
            </a:r>
            <a:r>
              <a:rPr lang="ru-RU" dirty="0" err="1">
                <a:latin typeface="Times New Roman"/>
                <a:cs typeface="Times New Roman"/>
              </a:rPr>
              <a:t>ретінде</a:t>
            </a:r>
            <a:r>
              <a:rPr lang="ru-RU" dirty="0">
                <a:latin typeface="Times New Roman"/>
                <a:cs typeface="Times New Roman"/>
              </a:rPr>
              <a:t> </a:t>
            </a:r>
            <a:r>
              <a:rPr lang="ru-RU" dirty="0" err="1">
                <a:latin typeface="Times New Roman"/>
                <a:cs typeface="Times New Roman"/>
              </a:rPr>
              <a:t>байланыстыратын</a:t>
            </a:r>
            <a:r>
              <a:rPr lang="ru-RU" dirty="0">
                <a:latin typeface="Times New Roman"/>
                <a:cs typeface="Times New Roman"/>
              </a:rPr>
              <a:t> </a:t>
            </a:r>
            <a:r>
              <a:rPr lang="ru-RU" dirty="0" err="1">
                <a:latin typeface="Times New Roman"/>
                <a:cs typeface="Times New Roman"/>
              </a:rPr>
              <a:t>коридорларды</a:t>
            </a:r>
            <a:r>
              <a:rPr lang="ru-RU" dirty="0">
                <a:latin typeface="Times New Roman"/>
                <a:cs typeface="Times New Roman"/>
              </a:rPr>
              <a:t> </a:t>
            </a:r>
            <a:r>
              <a:rPr lang="ru-RU" dirty="0" err="1">
                <a:latin typeface="Times New Roman"/>
                <a:cs typeface="Times New Roman"/>
              </a:rPr>
              <a:t>қарастырсақ,онда</a:t>
            </a:r>
            <a:r>
              <a:rPr lang="ru-RU" dirty="0">
                <a:latin typeface="Times New Roman"/>
                <a:cs typeface="Times New Roman"/>
              </a:rPr>
              <a:t> осы </a:t>
            </a:r>
            <a:r>
              <a:rPr lang="ru-RU" dirty="0" err="1">
                <a:latin typeface="Times New Roman"/>
                <a:cs typeface="Times New Roman"/>
              </a:rPr>
              <a:t>есептің</a:t>
            </a:r>
            <a:r>
              <a:rPr lang="ru-RU" dirty="0">
                <a:latin typeface="Times New Roman"/>
                <a:cs typeface="Times New Roman"/>
              </a:rPr>
              <a:t> </a:t>
            </a:r>
            <a:r>
              <a:rPr lang="ru-RU" dirty="0" err="1">
                <a:latin typeface="Times New Roman"/>
                <a:cs typeface="Times New Roman"/>
              </a:rPr>
              <a:t>шешімдерін</a:t>
            </a:r>
            <a:r>
              <a:rPr lang="ru-RU" dirty="0">
                <a:latin typeface="Times New Roman"/>
                <a:cs typeface="Times New Roman"/>
              </a:rPr>
              <a:t> </a:t>
            </a:r>
            <a:r>
              <a:rPr lang="ru-RU" dirty="0" err="1">
                <a:latin typeface="Times New Roman"/>
                <a:cs typeface="Times New Roman"/>
              </a:rPr>
              <a:t>графтар</a:t>
            </a:r>
            <a:r>
              <a:rPr lang="ru-RU" dirty="0">
                <a:latin typeface="Times New Roman"/>
                <a:cs typeface="Times New Roman"/>
              </a:rPr>
              <a:t> </a:t>
            </a:r>
            <a:r>
              <a:rPr lang="ru-RU" dirty="0" err="1">
                <a:latin typeface="Times New Roman"/>
                <a:cs typeface="Times New Roman"/>
              </a:rPr>
              <a:t>теориясының</a:t>
            </a:r>
            <a:r>
              <a:rPr lang="ru-RU" dirty="0">
                <a:latin typeface="Times New Roman"/>
                <a:cs typeface="Times New Roman"/>
              </a:rPr>
              <a:t> </a:t>
            </a:r>
            <a:r>
              <a:rPr lang="ru-RU" dirty="0" err="1">
                <a:latin typeface="Times New Roman"/>
                <a:cs typeface="Times New Roman"/>
              </a:rPr>
              <a:t>бір</a:t>
            </a:r>
            <a:r>
              <a:rPr lang="ru-RU" dirty="0">
                <a:latin typeface="Times New Roman"/>
                <a:cs typeface="Times New Roman"/>
              </a:rPr>
              <a:t> </a:t>
            </a:r>
            <a:r>
              <a:rPr lang="ru-RU" dirty="0" err="1">
                <a:latin typeface="Times New Roman"/>
                <a:cs typeface="Times New Roman"/>
              </a:rPr>
              <a:t>әдістерінің</a:t>
            </a:r>
            <a:r>
              <a:rPr lang="ru-RU" dirty="0">
                <a:latin typeface="Times New Roman"/>
                <a:cs typeface="Times New Roman"/>
              </a:rPr>
              <a:t> </a:t>
            </a:r>
            <a:r>
              <a:rPr lang="ru-RU" dirty="0" err="1">
                <a:latin typeface="Times New Roman"/>
                <a:cs typeface="Times New Roman"/>
              </a:rPr>
              <a:t>бірін</a:t>
            </a:r>
            <a:r>
              <a:rPr lang="ru-RU" dirty="0">
                <a:latin typeface="Times New Roman"/>
                <a:cs typeface="Times New Roman"/>
              </a:rPr>
              <a:t> </a:t>
            </a:r>
            <a:r>
              <a:rPr lang="ru-RU" dirty="0" err="1">
                <a:latin typeface="Times New Roman"/>
                <a:cs typeface="Times New Roman"/>
              </a:rPr>
              <a:t>екі</a:t>
            </a:r>
            <a:r>
              <a:rPr lang="ru-RU" dirty="0">
                <a:latin typeface="Times New Roman"/>
                <a:cs typeface="Times New Roman"/>
              </a:rPr>
              <a:t> </a:t>
            </a:r>
            <a:r>
              <a:rPr lang="ru-RU" dirty="0" err="1">
                <a:latin typeface="Times New Roman"/>
                <a:cs typeface="Times New Roman"/>
              </a:rPr>
              <a:t>шыңның</a:t>
            </a:r>
            <a:r>
              <a:rPr lang="ru-RU" dirty="0">
                <a:latin typeface="Times New Roman"/>
                <a:cs typeface="Times New Roman"/>
              </a:rPr>
              <a:t> </a:t>
            </a:r>
            <a:r>
              <a:rPr lang="ru-RU" dirty="0" err="1">
                <a:latin typeface="Times New Roman"/>
                <a:cs typeface="Times New Roman"/>
              </a:rPr>
              <a:t>арасында</a:t>
            </a:r>
            <a:r>
              <a:rPr lang="ru-RU" dirty="0">
                <a:latin typeface="Times New Roman"/>
                <a:cs typeface="Times New Roman"/>
              </a:rPr>
              <a:t> </a:t>
            </a:r>
            <a:r>
              <a:rPr lang="ru-RU" dirty="0" err="1">
                <a:latin typeface="Times New Roman"/>
                <a:cs typeface="Times New Roman"/>
              </a:rPr>
              <a:t>ең</a:t>
            </a:r>
            <a:r>
              <a:rPr lang="ru-RU" dirty="0">
                <a:latin typeface="Times New Roman"/>
                <a:cs typeface="Times New Roman"/>
              </a:rPr>
              <a:t> </a:t>
            </a:r>
            <a:r>
              <a:rPr lang="ru-RU" dirty="0" err="1">
                <a:latin typeface="Times New Roman"/>
                <a:cs typeface="Times New Roman"/>
              </a:rPr>
              <a:t>қысқа</a:t>
            </a:r>
            <a:r>
              <a:rPr lang="ru-RU" dirty="0">
                <a:latin typeface="Times New Roman"/>
                <a:cs typeface="Times New Roman"/>
              </a:rPr>
              <a:t> </a:t>
            </a:r>
            <a:r>
              <a:rPr lang="ru-RU" dirty="0" err="1">
                <a:latin typeface="Times New Roman"/>
                <a:cs typeface="Times New Roman"/>
              </a:rPr>
              <a:t>жолдардың</a:t>
            </a:r>
            <a:r>
              <a:rPr lang="ru-RU" dirty="0">
                <a:latin typeface="Times New Roman"/>
                <a:cs typeface="Times New Roman"/>
              </a:rPr>
              <a:t> </a:t>
            </a:r>
            <a:r>
              <a:rPr lang="ru-RU" dirty="0" err="1">
                <a:latin typeface="Times New Roman"/>
                <a:cs typeface="Times New Roman"/>
              </a:rPr>
              <a:t>табылуы</a:t>
            </a:r>
            <a:r>
              <a:rPr lang="ru-RU" dirty="0">
                <a:latin typeface="Times New Roman"/>
                <a:cs typeface="Times New Roman"/>
              </a:rPr>
              <a:t> </a:t>
            </a:r>
            <a:r>
              <a:rPr lang="ru-RU" dirty="0" err="1">
                <a:latin typeface="Times New Roman"/>
                <a:cs typeface="Times New Roman"/>
              </a:rPr>
              <a:t>туралы</a:t>
            </a:r>
            <a:r>
              <a:rPr lang="ru-RU" dirty="0">
                <a:latin typeface="Times New Roman"/>
                <a:cs typeface="Times New Roman"/>
              </a:rPr>
              <a:t> </a:t>
            </a:r>
            <a:r>
              <a:rPr lang="ru-RU" dirty="0" err="1">
                <a:latin typeface="Times New Roman"/>
                <a:cs typeface="Times New Roman"/>
              </a:rPr>
              <a:t>қолдануға</a:t>
            </a:r>
            <a:r>
              <a:rPr lang="ru-RU" dirty="0">
                <a:latin typeface="Times New Roman"/>
                <a:cs typeface="Times New Roman"/>
              </a:rPr>
              <a:t> </a:t>
            </a:r>
            <a:r>
              <a:rPr lang="ru-RU" dirty="0" err="1">
                <a:latin typeface="Times New Roman"/>
                <a:cs typeface="Times New Roman"/>
              </a:rPr>
              <a:t>болады</a:t>
            </a:r>
            <a:r>
              <a:rPr lang="ru-RU" dirty="0">
                <a:latin typeface="Times New Roman"/>
                <a:cs typeface="Times New Roman"/>
              </a:rPr>
              <a:t>. </a:t>
            </a:r>
            <a:r>
              <a:rPr lang="ru-RU" dirty="0" err="1">
                <a:latin typeface="Times New Roman"/>
                <a:cs typeface="Times New Roman"/>
              </a:rPr>
              <a:t>Мысалы</a:t>
            </a:r>
            <a:r>
              <a:rPr lang="ru-RU" dirty="0">
                <a:latin typeface="Times New Roman"/>
                <a:cs typeface="Times New Roman"/>
              </a:rPr>
              <a:t>, </a:t>
            </a:r>
            <a:r>
              <a:rPr lang="ru-RU" dirty="0" err="1">
                <a:latin typeface="Times New Roman"/>
                <a:cs typeface="Times New Roman"/>
              </a:rPr>
              <a:t>бағанда</a:t>
            </a:r>
            <a:r>
              <a:rPr lang="ru-RU" dirty="0">
                <a:latin typeface="Times New Roman"/>
                <a:cs typeface="Times New Roman"/>
              </a:rPr>
              <a:t> </a:t>
            </a:r>
            <a:r>
              <a:rPr lang="ru-RU" dirty="0" err="1">
                <a:latin typeface="Times New Roman"/>
                <a:cs typeface="Times New Roman"/>
              </a:rPr>
              <a:t>қысқа</a:t>
            </a:r>
            <a:r>
              <a:rPr lang="ru-RU" dirty="0">
                <a:latin typeface="Times New Roman"/>
                <a:cs typeface="Times New Roman"/>
              </a:rPr>
              <a:t> </a:t>
            </a:r>
            <a:r>
              <a:rPr lang="ru-RU" dirty="0" err="1">
                <a:latin typeface="Times New Roman"/>
                <a:cs typeface="Times New Roman"/>
              </a:rPr>
              <a:t>жолды</a:t>
            </a:r>
            <a:r>
              <a:rPr lang="ru-RU" dirty="0">
                <a:latin typeface="Times New Roman"/>
                <a:cs typeface="Times New Roman"/>
              </a:rPr>
              <a:t> </a:t>
            </a:r>
            <a:r>
              <a:rPr lang="ru-RU" dirty="0" err="1">
                <a:latin typeface="Times New Roman"/>
                <a:cs typeface="Times New Roman"/>
              </a:rPr>
              <a:t>іздеудің</a:t>
            </a:r>
            <a:r>
              <a:rPr lang="ru-RU" dirty="0">
                <a:latin typeface="Times New Roman"/>
                <a:cs typeface="Times New Roman"/>
              </a:rPr>
              <a:t> </a:t>
            </a:r>
            <a:r>
              <a:rPr lang="ru-RU" dirty="0" err="1">
                <a:latin typeface="Times New Roman"/>
                <a:cs typeface="Times New Roman"/>
              </a:rPr>
              <a:t>толқындық</a:t>
            </a:r>
            <a:r>
              <a:rPr lang="ru-RU" dirty="0">
                <a:latin typeface="Times New Roman"/>
                <a:cs typeface="Times New Roman"/>
              </a:rPr>
              <a:t> </a:t>
            </a:r>
            <a:r>
              <a:rPr lang="ru-RU" dirty="0" err="1">
                <a:latin typeface="Times New Roman"/>
                <a:cs typeface="Times New Roman"/>
              </a:rPr>
              <a:t>алгоритмі</a:t>
            </a:r>
            <a:r>
              <a:rPr lang="ru-RU" dirty="0">
                <a:latin typeface="Times New Roman"/>
                <a:cs typeface="Times New Roman"/>
              </a:rPr>
              <a:t> (</a:t>
            </a:r>
            <a:r>
              <a:rPr lang="ru-RU" dirty="0" err="1">
                <a:latin typeface="Times New Roman"/>
                <a:cs typeface="Times New Roman"/>
              </a:rPr>
              <a:t>бұдан</a:t>
            </a:r>
            <a:r>
              <a:rPr lang="ru-RU" dirty="0">
                <a:latin typeface="Times New Roman"/>
                <a:cs typeface="Times New Roman"/>
              </a:rPr>
              <a:t> </a:t>
            </a:r>
            <a:r>
              <a:rPr lang="ru-RU" dirty="0" err="1">
                <a:latin typeface="Times New Roman"/>
                <a:cs typeface="Times New Roman"/>
              </a:rPr>
              <a:t>әрі</a:t>
            </a:r>
            <a:r>
              <a:rPr lang="ru-RU" dirty="0">
                <a:latin typeface="Times New Roman"/>
                <a:cs typeface="Times New Roman"/>
              </a:rPr>
              <a:t> </a:t>
            </a:r>
            <a:r>
              <a:rPr lang="ru-RU" dirty="0" err="1">
                <a:latin typeface="Times New Roman"/>
                <a:cs typeface="Times New Roman"/>
              </a:rPr>
              <a:t>практикада</a:t>
            </a:r>
            <a:r>
              <a:rPr lang="ru-RU" dirty="0">
                <a:latin typeface="Times New Roman"/>
                <a:cs typeface="Times New Roman"/>
              </a:rPr>
              <a:t> </a:t>
            </a:r>
            <a:r>
              <a:rPr lang="ru-RU" dirty="0" err="1">
                <a:latin typeface="Times New Roman"/>
                <a:cs typeface="Times New Roman"/>
              </a:rPr>
              <a:t>қарастырайық</a:t>
            </a:r>
            <a:r>
              <a:rPr lang="ru-RU" dirty="0">
                <a:latin typeface="Times New Roman"/>
                <a:cs typeface="Times New Roman"/>
              </a:rPr>
              <a:t>).</a:t>
            </a:r>
          </a:p>
        </p:txBody>
      </p:sp>
    </p:spTree>
    <p:extLst>
      <p:ext uri="{BB962C8B-B14F-4D97-AF65-F5344CB8AC3E}">
        <p14:creationId xmlns:p14="http://schemas.microsoft.com/office/powerpoint/2010/main" val="3285647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z="3600" dirty="0" smtClean="0">
                <a:latin typeface="Times New Roman"/>
                <a:cs typeface="Times New Roman"/>
              </a:rPr>
              <a:t>“</a:t>
            </a:r>
            <a:r>
              <a:rPr lang="ru-RU" sz="3600" dirty="0" smtClean="0">
                <a:latin typeface="Times New Roman"/>
                <a:cs typeface="Times New Roman"/>
              </a:rPr>
              <a:t>Ханой </a:t>
            </a:r>
            <a:r>
              <a:rPr lang="ru-RU" sz="3600" dirty="0" err="1" smtClean="0">
                <a:latin typeface="Times New Roman"/>
                <a:cs typeface="Times New Roman"/>
              </a:rPr>
              <a:t>мұнаралары</a:t>
            </a:r>
            <a:r>
              <a:rPr lang="en-US" sz="3600" dirty="0" smtClean="0">
                <a:latin typeface="Times New Roman"/>
                <a:cs typeface="Times New Roman"/>
              </a:rPr>
              <a:t>”</a:t>
            </a:r>
            <a:r>
              <a:rPr lang="ru-RU" sz="3600" dirty="0" smtClean="0">
                <a:latin typeface="Times New Roman"/>
                <a:cs typeface="Times New Roman"/>
              </a:rPr>
              <a:t> </a:t>
            </a:r>
            <a:r>
              <a:rPr lang="ru-RU" sz="3600" dirty="0" err="1" smtClean="0">
                <a:latin typeface="Times New Roman"/>
                <a:cs typeface="Times New Roman"/>
              </a:rPr>
              <a:t>Тапсырмасы</a:t>
            </a:r>
            <a:endParaRPr lang="ru-RU" sz="3600" dirty="0">
              <a:latin typeface="Times New Roman"/>
              <a:cs typeface="Times New Roman"/>
            </a:endParaRPr>
          </a:p>
        </p:txBody>
      </p:sp>
      <p:sp>
        <p:nvSpPr>
          <p:cNvPr id="3" name="Содержимое 2"/>
          <p:cNvSpPr>
            <a:spLocks noGrp="1"/>
          </p:cNvSpPr>
          <p:nvPr>
            <p:ph idx="1"/>
          </p:nvPr>
        </p:nvSpPr>
        <p:spPr/>
        <p:txBody>
          <a:bodyPr>
            <a:normAutofit/>
          </a:bodyPr>
          <a:lstStyle/>
          <a:p>
            <a:pPr marL="0" indent="0">
              <a:buNone/>
            </a:pPr>
            <a:r>
              <a:rPr lang="ru-RU" dirty="0" err="1" smtClean="0">
                <a:latin typeface="Times New Roman"/>
                <a:cs typeface="Times New Roman"/>
              </a:rPr>
              <a:t>Бұл</a:t>
            </a:r>
            <a:r>
              <a:rPr lang="ru-RU" dirty="0" smtClean="0">
                <a:latin typeface="Times New Roman"/>
                <a:cs typeface="Times New Roman"/>
              </a:rPr>
              <a:t> </a:t>
            </a:r>
            <a:r>
              <a:rPr lang="ru-RU" dirty="0" err="1">
                <a:latin typeface="Times New Roman"/>
                <a:cs typeface="Times New Roman"/>
              </a:rPr>
              <a:t>міндет</a:t>
            </a:r>
            <a:r>
              <a:rPr lang="ru-RU" dirty="0">
                <a:latin typeface="Times New Roman"/>
                <a:cs typeface="Times New Roman"/>
              </a:rPr>
              <a:t> </a:t>
            </a:r>
            <a:r>
              <a:rPr lang="ru-RU" dirty="0" err="1">
                <a:latin typeface="Times New Roman"/>
                <a:cs typeface="Times New Roman"/>
              </a:rPr>
              <a:t>келесідей</a:t>
            </a:r>
            <a:r>
              <a:rPr lang="ru-RU" dirty="0">
                <a:latin typeface="Times New Roman"/>
                <a:cs typeface="Times New Roman"/>
              </a:rPr>
              <a:t> </a:t>
            </a:r>
            <a:r>
              <a:rPr lang="ru-RU" dirty="0" err="1">
                <a:latin typeface="Times New Roman"/>
                <a:cs typeface="Times New Roman"/>
              </a:rPr>
              <a:t>қалыптасады</a:t>
            </a:r>
            <a:r>
              <a:rPr lang="ru-RU" dirty="0">
                <a:latin typeface="Times New Roman"/>
                <a:cs typeface="Times New Roman"/>
              </a:rPr>
              <a:t>. </a:t>
            </a:r>
            <a:r>
              <a:rPr lang="ru-RU" dirty="0" err="1">
                <a:latin typeface="Times New Roman"/>
                <a:cs typeface="Times New Roman"/>
              </a:rPr>
              <a:t>Үш</a:t>
            </a:r>
            <a:r>
              <a:rPr lang="ru-RU" dirty="0">
                <a:latin typeface="Times New Roman"/>
                <a:cs typeface="Times New Roman"/>
              </a:rPr>
              <a:t> </a:t>
            </a:r>
            <a:r>
              <a:rPr lang="ru-RU" dirty="0" err="1">
                <a:latin typeface="Times New Roman"/>
                <a:cs typeface="Times New Roman"/>
              </a:rPr>
              <a:t>өзек</a:t>
            </a:r>
            <a:r>
              <a:rPr lang="ru-RU" dirty="0">
                <a:latin typeface="Times New Roman"/>
                <a:cs typeface="Times New Roman"/>
              </a:rPr>
              <a:t> бар, </a:t>
            </a:r>
            <a:r>
              <a:rPr lang="ru-RU" dirty="0" err="1">
                <a:latin typeface="Times New Roman"/>
                <a:cs typeface="Times New Roman"/>
              </a:rPr>
              <a:t>олардың</a:t>
            </a:r>
            <a:r>
              <a:rPr lang="ru-RU" dirty="0">
                <a:latin typeface="Times New Roman"/>
                <a:cs typeface="Times New Roman"/>
              </a:rPr>
              <a:t> </a:t>
            </a:r>
            <a:r>
              <a:rPr lang="ru-RU" dirty="0" err="1">
                <a:latin typeface="Times New Roman"/>
                <a:cs typeface="Times New Roman"/>
              </a:rPr>
              <a:t>бірінде</a:t>
            </a:r>
            <a:r>
              <a:rPr lang="ru-RU" dirty="0">
                <a:latin typeface="Times New Roman"/>
                <a:cs typeface="Times New Roman"/>
              </a:rPr>
              <a:t> (оны </a:t>
            </a:r>
            <a:r>
              <a:rPr lang="ru-RU" dirty="0" err="1">
                <a:latin typeface="Times New Roman"/>
                <a:cs typeface="Times New Roman"/>
              </a:rPr>
              <a:t>істейтін</a:t>
            </a:r>
            <a:r>
              <a:rPr lang="ru-RU" dirty="0">
                <a:latin typeface="Times New Roman"/>
                <a:cs typeface="Times New Roman"/>
              </a:rPr>
              <a:t> </a:t>
            </a:r>
            <a:r>
              <a:rPr lang="ru-RU" dirty="0" err="1">
                <a:latin typeface="Times New Roman"/>
                <a:cs typeface="Times New Roman"/>
              </a:rPr>
              <a:t>деп</a:t>
            </a:r>
            <a:r>
              <a:rPr lang="ru-RU" dirty="0">
                <a:latin typeface="Times New Roman"/>
                <a:cs typeface="Times New Roman"/>
              </a:rPr>
              <a:t> </a:t>
            </a:r>
            <a:r>
              <a:rPr lang="ru-RU" dirty="0" err="1">
                <a:latin typeface="Times New Roman"/>
                <a:cs typeface="Times New Roman"/>
              </a:rPr>
              <a:t>атаймыз</a:t>
            </a:r>
            <a:r>
              <a:rPr lang="ru-RU" dirty="0">
                <a:latin typeface="Times New Roman"/>
                <a:cs typeface="Times New Roman"/>
              </a:rPr>
              <a:t>) </a:t>
            </a:r>
            <a:r>
              <a:rPr lang="ru-RU" dirty="0" err="1">
                <a:latin typeface="Times New Roman"/>
                <a:cs typeface="Times New Roman"/>
              </a:rPr>
              <a:t>диаметрдің</a:t>
            </a:r>
            <a:r>
              <a:rPr lang="ru-RU" dirty="0">
                <a:latin typeface="Times New Roman"/>
                <a:cs typeface="Times New Roman"/>
              </a:rPr>
              <a:t> </a:t>
            </a:r>
            <a:r>
              <a:rPr lang="ru-RU" dirty="0" err="1">
                <a:latin typeface="Times New Roman"/>
                <a:cs typeface="Times New Roman"/>
              </a:rPr>
              <a:t>төменнен</a:t>
            </a:r>
            <a:r>
              <a:rPr lang="ru-RU" dirty="0">
                <a:latin typeface="Times New Roman"/>
                <a:cs typeface="Times New Roman"/>
              </a:rPr>
              <a:t> </a:t>
            </a:r>
            <a:r>
              <a:rPr lang="ru-RU" dirty="0" err="1">
                <a:latin typeface="Times New Roman"/>
                <a:cs typeface="Times New Roman"/>
              </a:rPr>
              <a:t>жоғары</a:t>
            </a:r>
            <a:r>
              <a:rPr lang="ru-RU" dirty="0">
                <a:latin typeface="Times New Roman"/>
                <a:cs typeface="Times New Roman"/>
              </a:rPr>
              <a:t> </a:t>
            </a:r>
            <a:r>
              <a:rPr lang="ru-RU" dirty="0" err="1">
                <a:latin typeface="Times New Roman"/>
                <a:cs typeface="Times New Roman"/>
              </a:rPr>
              <a:t>төмендеу</a:t>
            </a:r>
            <a:r>
              <a:rPr lang="ru-RU" dirty="0">
                <a:latin typeface="Times New Roman"/>
                <a:cs typeface="Times New Roman"/>
              </a:rPr>
              <a:t> </a:t>
            </a:r>
            <a:r>
              <a:rPr lang="ru-RU" dirty="0" err="1">
                <a:latin typeface="Times New Roman"/>
                <a:cs typeface="Times New Roman"/>
              </a:rPr>
              <a:t>тәртібінде</a:t>
            </a:r>
            <a:r>
              <a:rPr lang="ru-RU" dirty="0">
                <a:latin typeface="Times New Roman"/>
                <a:cs typeface="Times New Roman"/>
              </a:rPr>
              <a:t> </a:t>
            </a:r>
            <a:r>
              <a:rPr lang="ru-RU" dirty="0" err="1">
                <a:latin typeface="Times New Roman"/>
                <a:cs typeface="Times New Roman"/>
              </a:rPr>
              <a:t>өзекше</a:t>
            </a:r>
            <a:r>
              <a:rPr lang="ru-RU" dirty="0">
                <a:latin typeface="Times New Roman"/>
                <a:cs typeface="Times New Roman"/>
              </a:rPr>
              <a:t> </a:t>
            </a:r>
            <a:r>
              <a:rPr lang="ru-RU" dirty="0" err="1">
                <a:latin typeface="Times New Roman"/>
                <a:cs typeface="Times New Roman"/>
              </a:rPr>
              <a:t>орналасқан</a:t>
            </a:r>
            <a:r>
              <a:rPr lang="ru-RU" dirty="0">
                <a:latin typeface="Times New Roman"/>
                <a:cs typeface="Times New Roman"/>
              </a:rPr>
              <a:t> </a:t>
            </a:r>
            <a:r>
              <a:rPr lang="ru-RU" dirty="0" err="1">
                <a:latin typeface="Times New Roman"/>
                <a:cs typeface="Times New Roman"/>
              </a:rPr>
              <a:t>түрлі</a:t>
            </a:r>
            <a:r>
              <a:rPr lang="ru-RU" dirty="0">
                <a:latin typeface="Times New Roman"/>
                <a:cs typeface="Times New Roman"/>
              </a:rPr>
              <a:t> </a:t>
            </a:r>
            <a:r>
              <a:rPr lang="ru-RU" dirty="0" err="1">
                <a:latin typeface="Times New Roman"/>
                <a:cs typeface="Times New Roman"/>
              </a:rPr>
              <a:t>диаметрлі</a:t>
            </a:r>
            <a:r>
              <a:rPr lang="ru-RU" dirty="0">
                <a:latin typeface="Times New Roman"/>
                <a:cs typeface="Times New Roman"/>
              </a:rPr>
              <a:t> </a:t>
            </a:r>
            <a:r>
              <a:rPr lang="ru-RU" dirty="0" err="1">
                <a:latin typeface="Times New Roman"/>
                <a:cs typeface="Times New Roman"/>
              </a:rPr>
              <a:t>дискілер</a:t>
            </a:r>
            <a:r>
              <a:rPr lang="ru-RU" dirty="0">
                <a:latin typeface="Times New Roman"/>
                <a:cs typeface="Times New Roman"/>
              </a:rPr>
              <a:t> бар, </a:t>
            </a:r>
            <a:r>
              <a:rPr lang="ru-RU" dirty="0" err="1">
                <a:latin typeface="Times New Roman"/>
                <a:cs typeface="Times New Roman"/>
              </a:rPr>
              <a:t>екінші</a:t>
            </a:r>
            <a:r>
              <a:rPr lang="ru-RU" dirty="0">
                <a:latin typeface="Times New Roman"/>
                <a:cs typeface="Times New Roman"/>
              </a:rPr>
              <a:t> </a:t>
            </a:r>
            <a:r>
              <a:rPr lang="ru-RU" dirty="0" err="1">
                <a:latin typeface="Times New Roman"/>
                <a:cs typeface="Times New Roman"/>
              </a:rPr>
              <a:t>өзекшені</a:t>
            </a:r>
            <a:r>
              <a:rPr lang="ru-RU" dirty="0">
                <a:latin typeface="Times New Roman"/>
                <a:cs typeface="Times New Roman"/>
              </a:rPr>
              <a:t> </a:t>
            </a:r>
            <a:r>
              <a:rPr lang="ru-RU" dirty="0" err="1">
                <a:latin typeface="Times New Roman"/>
                <a:cs typeface="Times New Roman"/>
              </a:rPr>
              <a:t>еркін</a:t>
            </a:r>
            <a:r>
              <a:rPr lang="ru-RU" dirty="0">
                <a:latin typeface="Times New Roman"/>
                <a:cs typeface="Times New Roman"/>
              </a:rPr>
              <a:t>, ал </a:t>
            </a:r>
            <a:r>
              <a:rPr lang="ru-RU" dirty="0" err="1">
                <a:latin typeface="Times New Roman"/>
                <a:cs typeface="Times New Roman"/>
              </a:rPr>
              <a:t>үшіншісі</a:t>
            </a:r>
            <a:r>
              <a:rPr lang="ru-RU" dirty="0">
                <a:latin typeface="Times New Roman"/>
                <a:cs typeface="Times New Roman"/>
              </a:rPr>
              <a:t> – </a:t>
            </a:r>
            <a:r>
              <a:rPr lang="ru-RU" dirty="0" err="1">
                <a:latin typeface="Times New Roman"/>
                <a:cs typeface="Times New Roman"/>
              </a:rPr>
              <a:t>көмекші</a:t>
            </a:r>
            <a:r>
              <a:rPr lang="ru-RU" dirty="0">
                <a:latin typeface="Times New Roman"/>
                <a:cs typeface="Times New Roman"/>
              </a:rPr>
              <a:t> </a:t>
            </a:r>
            <a:r>
              <a:rPr lang="ru-RU" dirty="0" err="1">
                <a:latin typeface="Times New Roman"/>
                <a:cs typeface="Times New Roman"/>
              </a:rPr>
              <a:t>деп</a:t>
            </a:r>
            <a:r>
              <a:rPr lang="ru-RU" dirty="0">
                <a:latin typeface="Times New Roman"/>
                <a:cs typeface="Times New Roman"/>
              </a:rPr>
              <a:t> </a:t>
            </a:r>
            <a:r>
              <a:rPr lang="ru-RU" dirty="0" err="1">
                <a:latin typeface="Times New Roman"/>
                <a:cs typeface="Times New Roman"/>
              </a:rPr>
              <a:t>атаймыз</a:t>
            </a:r>
            <a:r>
              <a:rPr lang="ru-RU" dirty="0">
                <a:latin typeface="Times New Roman"/>
                <a:cs typeface="Times New Roman"/>
              </a:rPr>
              <a:t>. </a:t>
            </a:r>
            <a:r>
              <a:rPr lang="ru-RU" dirty="0" err="1">
                <a:latin typeface="Times New Roman"/>
                <a:cs typeface="Times New Roman"/>
              </a:rPr>
              <a:t>Дискілердің</a:t>
            </a:r>
            <a:r>
              <a:rPr lang="ru-RU" dirty="0">
                <a:latin typeface="Times New Roman"/>
                <a:cs typeface="Times New Roman"/>
              </a:rPr>
              <a:t> </a:t>
            </a:r>
            <a:r>
              <a:rPr lang="ru-RU" dirty="0" err="1">
                <a:latin typeface="Times New Roman"/>
                <a:cs typeface="Times New Roman"/>
              </a:rPr>
              <a:t>жеке</a:t>
            </a:r>
            <a:r>
              <a:rPr lang="ru-RU" dirty="0">
                <a:latin typeface="Times New Roman"/>
                <a:cs typeface="Times New Roman"/>
              </a:rPr>
              <a:t> </a:t>
            </a:r>
            <a:r>
              <a:rPr lang="ru-RU" dirty="0" err="1">
                <a:latin typeface="Times New Roman"/>
                <a:cs typeface="Times New Roman"/>
              </a:rPr>
              <a:t>орын</a:t>
            </a:r>
            <a:r>
              <a:rPr lang="ru-RU" dirty="0">
                <a:latin typeface="Times New Roman"/>
                <a:cs typeface="Times New Roman"/>
              </a:rPr>
              <a:t> </a:t>
            </a:r>
            <a:r>
              <a:rPr lang="ru-RU" dirty="0" err="1">
                <a:latin typeface="Times New Roman"/>
                <a:cs typeface="Times New Roman"/>
              </a:rPr>
              <a:t>ауыстыруын</a:t>
            </a:r>
            <a:r>
              <a:rPr lang="ru-RU" dirty="0">
                <a:latin typeface="Times New Roman"/>
                <a:cs typeface="Times New Roman"/>
              </a:rPr>
              <a:t> </a:t>
            </a:r>
            <a:r>
              <a:rPr lang="ru-RU" dirty="0" err="1">
                <a:latin typeface="Times New Roman"/>
                <a:cs typeface="Times New Roman"/>
              </a:rPr>
              <a:t>жасай</a:t>
            </a:r>
            <a:r>
              <a:rPr lang="ru-RU" dirty="0">
                <a:latin typeface="Times New Roman"/>
                <a:cs typeface="Times New Roman"/>
              </a:rPr>
              <a:t> </a:t>
            </a:r>
            <a:r>
              <a:rPr lang="ru-RU" dirty="0" err="1">
                <a:latin typeface="Times New Roman"/>
                <a:cs typeface="Times New Roman"/>
              </a:rPr>
              <a:t>отырып</a:t>
            </a:r>
            <a:r>
              <a:rPr lang="ru-RU" dirty="0">
                <a:latin typeface="Times New Roman"/>
                <a:cs typeface="Times New Roman"/>
              </a:rPr>
              <a:t>, бос </a:t>
            </a:r>
            <a:r>
              <a:rPr lang="ru-RU" dirty="0" err="1">
                <a:latin typeface="Times New Roman"/>
                <a:cs typeface="Times New Roman"/>
              </a:rPr>
              <a:t>стерженнен</a:t>
            </a:r>
            <a:r>
              <a:rPr lang="ru-RU" dirty="0">
                <a:latin typeface="Times New Roman"/>
                <a:cs typeface="Times New Roman"/>
              </a:rPr>
              <a:t> </a:t>
            </a:r>
            <a:r>
              <a:rPr lang="ru-RU" dirty="0" err="1">
                <a:latin typeface="Times New Roman"/>
                <a:cs typeface="Times New Roman"/>
              </a:rPr>
              <a:t>дискілердің</a:t>
            </a:r>
            <a:r>
              <a:rPr lang="ru-RU" dirty="0">
                <a:latin typeface="Times New Roman"/>
                <a:cs typeface="Times New Roman"/>
              </a:rPr>
              <a:t> </a:t>
            </a:r>
            <a:r>
              <a:rPr lang="ru-RU" dirty="0" err="1">
                <a:latin typeface="Times New Roman"/>
                <a:cs typeface="Times New Roman"/>
              </a:rPr>
              <a:t>барлық</a:t>
            </a:r>
            <a:r>
              <a:rPr lang="ru-RU" dirty="0">
                <a:latin typeface="Times New Roman"/>
                <a:cs typeface="Times New Roman"/>
              </a:rPr>
              <a:t> "</a:t>
            </a:r>
            <a:r>
              <a:rPr lang="ru-RU" dirty="0" err="1">
                <a:latin typeface="Times New Roman"/>
                <a:cs typeface="Times New Roman"/>
              </a:rPr>
              <a:t>тоқтауын</a:t>
            </a:r>
            <a:r>
              <a:rPr lang="ru-RU" dirty="0">
                <a:latin typeface="Times New Roman"/>
                <a:cs typeface="Times New Roman"/>
              </a:rPr>
              <a:t>" бос </a:t>
            </a:r>
            <a:r>
              <a:rPr lang="ru-RU" dirty="0" err="1">
                <a:latin typeface="Times New Roman"/>
                <a:cs typeface="Times New Roman"/>
              </a:rPr>
              <a:t>орынға</a:t>
            </a:r>
            <a:r>
              <a:rPr lang="ru-RU" dirty="0">
                <a:latin typeface="Times New Roman"/>
                <a:cs typeface="Times New Roman"/>
              </a:rPr>
              <a:t> </a:t>
            </a:r>
            <a:r>
              <a:rPr lang="ru-RU" dirty="0" err="1">
                <a:latin typeface="Times New Roman"/>
                <a:cs typeface="Times New Roman"/>
              </a:rPr>
              <a:t>қосалқы</a:t>
            </a:r>
            <a:r>
              <a:rPr lang="ru-RU" dirty="0">
                <a:latin typeface="Times New Roman"/>
                <a:cs typeface="Times New Roman"/>
              </a:rPr>
              <a:t> </a:t>
            </a:r>
            <a:r>
              <a:rPr lang="ru-RU" dirty="0" err="1">
                <a:latin typeface="Times New Roman"/>
                <a:cs typeface="Times New Roman"/>
              </a:rPr>
              <a:t>стерженді</a:t>
            </a:r>
            <a:r>
              <a:rPr lang="ru-RU" dirty="0">
                <a:latin typeface="Times New Roman"/>
                <a:cs typeface="Times New Roman"/>
              </a:rPr>
              <a:t> </a:t>
            </a:r>
            <a:r>
              <a:rPr lang="ru-RU" dirty="0" err="1">
                <a:latin typeface="Times New Roman"/>
                <a:cs typeface="Times New Roman"/>
              </a:rPr>
              <a:t>пайдалана</a:t>
            </a:r>
            <a:r>
              <a:rPr lang="ru-RU" dirty="0">
                <a:latin typeface="Times New Roman"/>
                <a:cs typeface="Times New Roman"/>
              </a:rPr>
              <a:t> </a:t>
            </a:r>
            <a:r>
              <a:rPr lang="ru-RU" dirty="0" err="1">
                <a:latin typeface="Times New Roman"/>
                <a:cs typeface="Times New Roman"/>
              </a:rPr>
              <a:t>отырып</a:t>
            </a:r>
            <a:r>
              <a:rPr lang="ru-RU" dirty="0">
                <a:latin typeface="Times New Roman"/>
                <a:cs typeface="Times New Roman"/>
              </a:rPr>
              <a:t> </a:t>
            </a:r>
            <a:r>
              <a:rPr lang="ru-RU" dirty="0" err="1">
                <a:latin typeface="Times New Roman"/>
                <a:cs typeface="Times New Roman"/>
              </a:rPr>
              <a:t>жылжыту</a:t>
            </a:r>
            <a:r>
              <a:rPr lang="ru-RU" dirty="0">
                <a:latin typeface="Times New Roman"/>
                <a:cs typeface="Times New Roman"/>
              </a:rPr>
              <a:t> </a:t>
            </a:r>
            <a:r>
              <a:rPr lang="ru-RU" dirty="0" err="1">
                <a:latin typeface="Times New Roman"/>
                <a:cs typeface="Times New Roman"/>
              </a:rPr>
              <a:t>талап</a:t>
            </a:r>
            <a:r>
              <a:rPr lang="ru-RU" dirty="0">
                <a:latin typeface="Times New Roman"/>
                <a:cs typeface="Times New Roman"/>
              </a:rPr>
              <a:t> </a:t>
            </a:r>
            <a:r>
              <a:rPr lang="ru-RU" dirty="0" err="1">
                <a:latin typeface="Times New Roman"/>
                <a:cs typeface="Times New Roman"/>
              </a:rPr>
              <a:t>етіледі</a:t>
            </a:r>
            <a:r>
              <a:rPr lang="ru-RU" dirty="0">
                <a:latin typeface="Times New Roman"/>
                <a:cs typeface="Times New Roman"/>
              </a:rPr>
              <a:t>; </a:t>
            </a:r>
            <a:r>
              <a:rPr lang="ru-RU" dirty="0" err="1">
                <a:latin typeface="Times New Roman"/>
                <a:cs typeface="Times New Roman"/>
              </a:rPr>
              <a:t>бұл</a:t>
            </a:r>
            <a:r>
              <a:rPr lang="ru-RU" dirty="0">
                <a:latin typeface="Times New Roman"/>
                <a:cs typeface="Times New Roman"/>
              </a:rPr>
              <a:t> </a:t>
            </a:r>
            <a:r>
              <a:rPr lang="ru-RU" dirty="0" err="1">
                <a:latin typeface="Times New Roman"/>
                <a:cs typeface="Times New Roman"/>
              </a:rPr>
              <a:t>ретте</a:t>
            </a:r>
            <a:r>
              <a:rPr lang="ru-RU" dirty="0">
                <a:latin typeface="Times New Roman"/>
                <a:cs typeface="Times New Roman"/>
              </a:rPr>
              <a:t> </a:t>
            </a:r>
            <a:r>
              <a:rPr lang="ru-RU" dirty="0" err="1">
                <a:latin typeface="Times New Roman"/>
                <a:cs typeface="Times New Roman"/>
              </a:rPr>
              <a:t>кез</a:t>
            </a:r>
            <a:r>
              <a:rPr lang="ru-RU" dirty="0">
                <a:latin typeface="Times New Roman"/>
                <a:cs typeface="Times New Roman"/>
              </a:rPr>
              <a:t> </a:t>
            </a:r>
            <a:r>
              <a:rPr lang="ru-RU" dirty="0" err="1">
                <a:latin typeface="Times New Roman"/>
                <a:cs typeface="Times New Roman"/>
              </a:rPr>
              <a:t>келген</a:t>
            </a:r>
            <a:r>
              <a:rPr lang="ru-RU" dirty="0">
                <a:latin typeface="Times New Roman"/>
                <a:cs typeface="Times New Roman"/>
              </a:rPr>
              <a:t> </a:t>
            </a:r>
            <a:r>
              <a:rPr lang="ru-RU" dirty="0" err="1">
                <a:latin typeface="Times New Roman"/>
                <a:cs typeface="Times New Roman"/>
              </a:rPr>
              <a:t>қадамда</a:t>
            </a:r>
            <a:r>
              <a:rPr lang="ru-RU" dirty="0">
                <a:latin typeface="Times New Roman"/>
                <a:cs typeface="Times New Roman"/>
              </a:rPr>
              <a:t> </a:t>
            </a:r>
            <a:r>
              <a:rPr lang="ru-RU" dirty="0" err="1">
                <a:latin typeface="Times New Roman"/>
                <a:cs typeface="Times New Roman"/>
              </a:rPr>
              <a:t>дискілер</a:t>
            </a:r>
            <a:r>
              <a:rPr lang="ru-RU" dirty="0">
                <a:latin typeface="Times New Roman"/>
                <a:cs typeface="Times New Roman"/>
              </a:rPr>
              <a:t> </a:t>
            </a:r>
            <a:r>
              <a:rPr lang="ru-RU" dirty="0" err="1">
                <a:latin typeface="Times New Roman"/>
                <a:cs typeface="Times New Roman"/>
              </a:rPr>
              <a:t>әрбір</a:t>
            </a:r>
            <a:r>
              <a:rPr lang="ru-RU" dirty="0">
                <a:latin typeface="Times New Roman"/>
                <a:cs typeface="Times New Roman"/>
              </a:rPr>
              <a:t> </a:t>
            </a:r>
            <a:r>
              <a:rPr lang="ru-RU" dirty="0" err="1">
                <a:latin typeface="Times New Roman"/>
                <a:cs typeface="Times New Roman"/>
              </a:rPr>
              <a:t>стерженде</a:t>
            </a:r>
            <a:r>
              <a:rPr lang="ru-RU" dirty="0">
                <a:latin typeface="Times New Roman"/>
                <a:cs typeface="Times New Roman"/>
              </a:rPr>
              <a:t> </a:t>
            </a:r>
            <a:r>
              <a:rPr lang="ru-RU" dirty="0" err="1">
                <a:latin typeface="Times New Roman"/>
                <a:cs typeface="Times New Roman"/>
              </a:rPr>
              <a:t>олардың</a:t>
            </a:r>
            <a:r>
              <a:rPr lang="ru-RU" dirty="0">
                <a:latin typeface="Times New Roman"/>
                <a:cs typeface="Times New Roman"/>
              </a:rPr>
              <a:t> </a:t>
            </a:r>
            <a:r>
              <a:rPr lang="ru-RU" dirty="0" err="1">
                <a:latin typeface="Times New Roman"/>
                <a:cs typeface="Times New Roman"/>
              </a:rPr>
              <a:t>диаметрлерінің</a:t>
            </a:r>
            <a:r>
              <a:rPr lang="ru-RU" dirty="0">
                <a:latin typeface="Times New Roman"/>
                <a:cs typeface="Times New Roman"/>
              </a:rPr>
              <a:t> </a:t>
            </a:r>
            <a:r>
              <a:rPr lang="ru-RU" dirty="0" err="1">
                <a:latin typeface="Times New Roman"/>
                <a:cs typeface="Times New Roman"/>
              </a:rPr>
              <a:t>кему</a:t>
            </a:r>
            <a:r>
              <a:rPr lang="ru-RU" dirty="0">
                <a:latin typeface="Times New Roman"/>
                <a:cs typeface="Times New Roman"/>
              </a:rPr>
              <a:t> </a:t>
            </a:r>
            <a:r>
              <a:rPr lang="ru-RU" dirty="0" err="1">
                <a:latin typeface="Times New Roman"/>
                <a:cs typeface="Times New Roman"/>
              </a:rPr>
              <a:t>тәртібімен</a:t>
            </a:r>
            <a:r>
              <a:rPr lang="ru-RU" dirty="0">
                <a:latin typeface="Times New Roman"/>
                <a:cs typeface="Times New Roman"/>
              </a:rPr>
              <a:t> </a:t>
            </a:r>
            <a:r>
              <a:rPr lang="ru-RU" dirty="0" err="1">
                <a:latin typeface="Times New Roman"/>
                <a:cs typeface="Times New Roman"/>
              </a:rPr>
              <a:t>орналасуы</a:t>
            </a:r>
            <a:r>
              <a:rPr lang="ru-RU" dirty="0">
                <a:latin typeface="Times New Roman"/>
                <a:cs typeface="Times New Roman"/>
              </a:rPr>
              <a:t> </a:t>
            </a:r>
            <a:r>
              <a:rPr lang="ru-RU" dirty="0" err="1" smtClean="0">
                <a:latin typeface="Times New Roman"/>
                <a:cs typeface="Times New Roman"/>
              </a:rPr>
              <a:t>тиіс</a:t>
            </a:r>
            <a:r>
              <a:rPr lang="ru-RU" dirty="0" smtClean="0">
                <a:latin typeface="Times New Roman"/>
                <a:cs typeface="Times New Roman"/>
              </a:rPr>
              <a:t>.</a:t>
            </a:r>
          </a:p>
        </p:txBody>
      </p:sp>
    </p:spTree>
    <p:extLst>
      <p:ext uri="{BB962C8B-B14F-4D97-AF65-F5344CB8AC3E}">
        <p14:creationId xmlns:p14="http://schemas.microsoft.com/office/powerpoint/2010/main" val="2416446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107576"/>
            <a:ext cx="7769225" cy="1378324"/>
          </a:xfrm>
        </p:spPr>
        <p:txBody>
          <a:bodyPr/>
          <a:lstStyle/>
          <a:p>
            <a:r>
              <a:rPr lang="ru-RU" sz="3600" dirty="0" smtClean="0">
                <a:solidFill>
                  <a:srgbClr val="FF4040"/>
                </a:solidFill>
                <a:latin typeface="Times New Roman"/>
                <a:cs typeface="Times New Roman"/>
              </a:rPr>
              <a:t>2</a:t>
            </a:r>
            <a:endParaRPr lang="ru-RU" sz="3600" dirty="0">
              <a:solidFill>
                <a:srgbClr val="FF4040"/>
              </a:solidFill>
              <a:latin typeface="Times New Roman"/>
              <a:cs typeface="Times New Roman"/>
            </a:endParaRPr>
          </a:p>
        </p:txBody>
      </p:sp>
      <p:sp>
        <p:nvSpPr>
          <p:cNvPr id="3" name="Содержимое 2"/>
          <p:cNvSpPr>
            <a:spLocks noGrp="1"/>
          </p:cNvSpPr>
          <p:nvPr>
            <p:ph idx="1"/>
          </p:nvPr>
        </p:nvSpPr>
        <p:spPr>
          <a:xfrm>
            <a:off x="549275" y="1741312"/>
            <a:ext cx="8042276" cy="4343400"/>
          </a:xfrm>
        </p:spPr>
        <p:txBody>
          <a:bodyPr>
            <a:normAutofit lnSpcReduction="10000"/>
          </a:bodyPr>
          <a:lstStyle/>
          <a:p>
            <a:pPr marL="0" indent="0">
              <a:buNone/>
            </a:pPr>
            <a:r>
              <a:rPr lang="mr-IN" dirty="0">
                <a:latin typeface="Times New Roman"/>
                <a:cs typeface="Times New Roman"/>
              </a:rPr>
              <a:t>Таблица 1.5</a:t>
            </a:r>
          </a:p>
          <a:p>
            <a:pPr marL="0" indent="0">
              <a:buNone/>
            </a:pPr>
            <a:r>
              <a:rPr lang="mr-IN" dirty="0" smtClean="0">
                <a:latin typeface="Times New Roman"/>
                <a:cs typeface="Times New Roman"/>
              </a:rPr>
              <a:t>Шаг</a:t>
            </a:r>
            <a:r>
              <a:rPr lang="mr-IN" dirty="0">
                <a:latin typeface="Times New Roman"/>
                <a:cs typeface="Times New Roman"/>
              </a:rPr>
              <a:t>															</a:t>
            </a:r>
            <a:endParaRPr lang="ru-RU" dirty="0" smtClean="0">
              <a:latin typeface="Times New Roman"/>
              <a:cs typeface="Times New Roman"/>
            </a:endParaRPr>
          </a:p>
          <a:p>
            <a:pPr marL="0" indent="0">
              <a:buNone/>
            </a:pPr>
            <a:r>
              <a:rPr lang="mr-IN" dirty="0" smtClean="0">
                <a:latin typeface="Times New Roman"/>
                <a:cs typeface="Times New Roman"/>
              </a:rPr>
              <a:t>А</a:t>
            </a:r>
            <a:r>
              <a:rPr lang="mr-IN" dirty="0">
                <a:latin typeface="Times New Roman"/>
                <a:cs typeface="Times New Roman"/>
              </a:rPr>
              <a:t>	4-1	4-2	4,3	4,3		4,1	4,1		Æ	Æ		2,1	2,1		Æ	</a:t>
            </a:r>
            <a:r>
              <a:rPr lang="mr-IN" dirty="0" smtClean="0">
                <a:latin typeface="Times New Roman"/>
                <a:cs typeface="Times New Roman"/>
              </a:rPr>
              <a:t>Æ</a:t>
            </a:r>
            <a:endParaRPr lang="ru-RU" dirty="0" smtClean="0">
              <a:latin typeface="Times New Roman"/>
              <a:cs typeface="Times New Roman"/>
            </a:endParaRPr>
          </a:p>
          <a:p>
            <a:pPr marL="0" indent="0">
              <a:buNone/>
            </a:pPr>
            <a:r>
              <a:rPr lang="mr-IN" dirty="0" smtClean="0">
                <a:latin typeface="Times New Roman"/>
                <a:cs typeface="Times New Roman"/>
              </a:rPr>
              <a:t>В</a:t>
            </a:r>
            <a:r>
              <a:rPr lang="mr-IN" dirty="0">
                <a:latin typeface="Times New Roman"/>
                <a:cs typeface="Times New Roman"/>
              </a:rPr>
              <a:t>	Æ	Æ		2,1	2,1		Æ	Æ		4,1	4,1		4,3	4,3	4-2	4-1</a:t>
            </a:r>
          </a:p>
          <a:p>
            <a:pPr marL="0" indent="0">
              <a:buNone/>
            </a:pPr>
            <a:r>
              <a:rPr lang="mr-IN" dirty="0">
                <a:latin typeface="Times New Roman"/>
                <a:cs typeface="Times New Roman"/>
              </a:rPr>
              <a:t>С	Æ			Æ			3,2	3-1	3-1	3,2			Æ		1	Æ</a:t>
            </a:r>
          </a:p>
          <a:p>
            <a:endParaRPr lang="ru-RU" dirty="0">
              <a:latin typeface="Times New Roman"/>
              <a:cs typeface="Times New Roman"/>
            </a:endParaRPr>
          </a:p>
        </p:txBody>
      </p:sp>
      <p:pic>
        <p:nvPicPr>
          <p:cNvPr id="4" name="Изображение 3" descr="image07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8422" y="266700"/>
            <a:ext cx="5162550" cy="1219200"/>
          </a:xfrm>
          <a:prstGeom prst="rect">
            <a:avLst/>
          </a:prstGeom>
        </p:spPr>
      </p:pic>
    </p:spTree>
    <p:extLst>
      <p:ext uri="{BB962C8B-B14F-4D97-AF65-F5344CB8AC3E}">
        <p14:creationId xmlns:p14="http://schemas.microsoft.com/office/powerpoint/2010/main" val="354372558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107576"/>
            <a:ext cx="8042276" cy="1975224"/>
          </a:xfrm>
        </p:spPr>
        <p:txBody>
          <a:bodyPr/>
          <a:lstStyle/>
          <a:p>
            <a:r>
              <a:rPr lang="ru-RU" sz="2000" dirty="0" err="1">
                <a:latin typeface="Times New Roman"/>
                <a:cs typeface="Times New Roman"/>
              </a:rPr>
              <a:t>Толық</a:t>
            </a:r>
            <a:r>
              <a:rPr lang="ru-RU" sz="2000" dirty="0">
                <a:latin typeface="Times New Roman"/>
                <a:cs typeface="Times New Roman"/>
              </a:rPr>
              <a:t> </a:t>
            </a:r>
            <a:r>
              <a:rPr lang="ru-RU" sz="2000" dirty="0" err="1">
                <a:latin typeface="Times New Roman"/>
                <a:cs typeface="Times New Roman"/>
              </a:rPr>
              <a:t>дөңгелекті</a:t>
            </a:r>
            <a:r>
              <a:rPr lang="ru-RU" sz="2000" dirty="0">
                <a:latin typeface="Times New Roman"/>
                <a:cs typeface="Times New Roman"/>
              </a:rPr>
              <a:t> </a:t>
            </a:r>
            <a:r>
              <a:rPr lang="ru-RU" sz="2000" dirty="0" err="1">
                <a:latin typeface="Times New Roman"/>
                <a:cs typeface="Times New Roman"/>
              </a:rPr>
              <a:t>қозғалыс</a:t>
            </a:r>
            <a:r>
              <a:rPr lang="ru-RU" sz="2000" dirty="0">
                <a:latin typeface="Times New Roman"/>
                <a:cs typeface="Times New Roman"/>
              </a:rPr>
              <a:t> </a:t>
            </a:r>
            <a:r>
              <a:rPr lang="ru-RU" sz="2000" dirty="0" err="1">
                <a:latin typeface="Times New Roman"/>
                <a:cs typeface="Times New Roman"/>
              </a:rPr>
              <a:t>проблемасын</a:t>
            </a:r>
            <a:r>
              <a:rPr lang="ru-RU" sz="2000" dirty="0">
                <a:latin typeface="Times New Roman"/>
                <a:cs typeface="Times New Roman"/>
              </a:rPr>
              <a:t> </a:t>
            </a:r>
            <a:r>
              <a:rPr lang="ru-RU" sz="2000" dirty="0" err="1">
                <a:latin typeface="Times New Roman"/>
                <a:cs typeface="Times New Roman"/>
              </a:rPr>
              <a:t>шешу</a:t>
            </a:r>
            <a:r>
              <a:rPr lang="ru-RU" sz="2000" dirty="0">
                <a:latin typeface="Times New Roman"/>
                <a:cs typeface="Times New Roman"/>
              </a:rPr>
              <a:t> </a:t>
            </a:r>
            <a:r>
              <a:rPr lang="ru-RU" sz="2000" dirty="0" err="1">
                <a:latin typeface="Times New Roman"/>
                <a:cs typeface="Times New Roman"/>
              </a:rPr>
              <a:t>қажет</a:t>
            </a:r>
            <a:r>
              <a:rPr lang="ru-RU" sz="2000" dirty="0">
                <a:latin typeface="Times New Roman"/>
                <a:cs typeface="Times New Roman"/>
              </a:rPr>
              <a:t>. </a:t>
            </a:r>
            <a:r>
              <a:rPr lang="ru-RU" sz="2000" dirty="0" err="1">
                <a:latin typeface="Times New Roman"/>
                <a:cs typeface="Times New Roman"/>
              </a:rPr>
              <a:t>Мұнда</a:t>
            </a:r>
            <a:r>
              <a:rPr lang="ru-RU" sz="2000" dirty="0">
                <a:latin typeface="Times New Roman"/>
                <a:cs typeface="Times New Roman"/>
              </a:rPr>
              <a:t> А - роды </a:t>
            </a:r>
            <a:r>
              <a:rPr lang="ru-RU" sz="2000" dirty="0" err="1">
                <a:latin typeface="Times New Roman"/>
                <a:cs typeface="Times New Roman"/>
              </a:rPr>
              <a:t>жұмыс</a:t>
            </a:r>
            <a:r>
              <a:rPr lang="ru-RU" sz="2000" dirty="0">
                <a:latin typeface="Times New Roman"/>
                <a:cs typeface="Times New Roman"/>
              </a:rPr>
              <a:t> </a:t>
            </a:r>
            <a:r>
              <a:rPr lang="ru-RU" sz="2000" dirty="0" err="1">
                <a:latin typeface="Times New Roman"/>
                <a:cs typeface="Times New Roman"/>
              </a:rPr>
              <a:t>істейтін</a:t>
            </a:r>
            <a:r>
              <a:rPr lang="ru-RU" sz="2000" dirty="0">
                <a:latin typeface="Times New Roman"/>
                <a:cs typeface="Times New Roman"/>
              </a:rPr>
              <a:t> </a:t>
            </a:r>
            <a:r>
              <a:rPr lang="ru-RU" sz="2000" dirty="0" err="1">
                <a:latin typeface="Times New Roman"/>
                <a:cs typeface="Times New Roman"/>
              </a:rPr>
              <a:t>түйме</a:t>
            </a:r>
            <a:r>
              <a:rPr lang="ru-RU" sz="2000" dirty="0">
                <a:latin typeface="Times New Roman"/>
                <a:cs typeface="Times New Roman"/>
              </a:rPr>
              <a:t> (</a:t>
            </a:r>
            <a:r>
              <a:rPr lang="ru-RU" sz="2000" dirty="0" err="1">
                <a:latin typeface="Times New Roman"/>
                <a:cs typeface="Times New Roman"/>
              </a:rPr>
              <a:t>нөлдік</a:t>
            </a:r>
            <a:r>
              <a:rPr lang="ru-RU" sz="2000" dirty="0">
                <a:latin typeface="Times New Roman"/>
                <a:cs typeface="Times New Roman"/>
              </a:rPr>
              <a:t> </a:t>
            </a:r>
            <a:r>
              <a:rPr lang="ru-RU" sz="2000" dirty="0" err="1">
                <a:latin typeface="Times New Roman"/>
                <a:cs typeface="Times New Roman"/>
              </a:rPr>
              <a:t>нүкте</a:t>
            </a:r>
            <a:r>
              <a:rPr lang="ru-RU" sz="2000" dirty="0">
                <a:latin typeface="Times New Roman"/>
                <a:cs typeface="Times New Roman"/>
              </a:rPr>
              <a:t>), </a:t>
            </a:r>
            <a:r>
              <a:rPr lang="ru-RU" sz="2000" dirty="0" err="1">
                <a:latin typeface="Times New Roman"/>
                <a:cs typeface="Times New Roman"/>
              </a:rPr>
              <a:t>V</a:t>
            </a:r>
            <a:r>
              <a:rPr lang="ru-RU" sz="2000" dirty="0">
                <a:latin typeface="Times New Roman"/>
                <a:cs typeface="Times New Roman"/>
              </a:rPr>
              <a:t> бос, </a:t>
            </a:r>
            <a:r>
              <a:rPr lang="ru-RU" sz="2000" dirty="0" err="1">
                <a:latin typeface="Times New Roman"/>
                <a:cs typeface="Times New Roman"/>
              </a:rPr>
              <a:t>C</a:t>
            </a:r>
            <a:r>
              <a:rPr lang="ru-RU" sz="2000" dirty="0">
                <a:latin typeface="Times New Roman"/>
                <a:cs typeface="Times New Roman"/>
              </a:rPr>
              <a:t> - </a:t>
            </a:r>
            <a:r>
              <a:rPr lang="ru-RU" sz="2000" dirty="0" err="1">
                <a:latin typeface="Times New Roman"/>
                <a:cs typeface="Times New Roman"/>
              </a:rPr>
              <a:t>жалғастырушы</a:t>
            </a:r>
            <a:r>
              <a:rPr lang="ru-RU" sz="2000" dirty="0">
                <a:latin typeface="Times New Roman"/>
                <a:cs typeface="Times New Roman"/>
              </a:rPr>
              <a:t> штанг. Шифр </a:t>
            </a:r>
            <a:r>
              <a:rPr lang="ru-RU" sz="2000" dirty="0" err="1">
                <a:latin typeface="Times New Roman"/>
                <a:cs typeface="Times New Roman"/>
              </a:rPr>
              <a:t>дискідегі</a:t>
            </a:r>
            <a:r>
              <a:rPr lang="ru-RU" sz="2000" dirty="0">
                <a:latin typeface="Times New Roman"/>
                <a:cs typeface="Times New Roman"/>
              </a:rPr>
              <a:t> «</a:t>
            </a:r>
            <a:r>
              <a:rPr lang="ru-RU" sz="2000" dirty="0" err="1">
                <a:latin typeface="Times New Roman"/>
                <a:cs typeface="Times New Roman"/>
              </a:rPr>
              <a:t>нөмір</a:t>
            </a:r>
            <a:r>
              <a:rPr lang="ru-RU" sz="2000" dirty="0">
                <a:latin typeface="Times New Roman"/>
                <a:cs typeface="Times New Roman"/>
              </a:rPr>
              <a:t>» </a:t>
            </a:r>
            <a:r>
              <a:rPr lang="ru-RU" sz="2000" dirty="0" err="1">
                <a:latin typeface="Times New Roman"/>
                <a:cs typeface="Times New Roman"/>
              </a:rPr>
              <a:t>болып</a:t>
            </a:r>
            <a:r>
              <a:rPr lang="ru-RU" sz="2000" dirty="0">
                <a:latin typeface="Times New Roman"/>
                <a:cs typeface="Times New Roman"/>
              </a:rPr>
              <a:t> </a:t>
            </a:r>
            <a:r>
              <a:rPr lang="ru-RU" sz="2000" dirty="0" err="1">
                <a:latin typeface="Times New Roman"/>
                <a:cs typeface="Times New Roman"/>
              </a:rPr>
              <a:t>табылады</a:t>
            </a:r>
            <a:r>
              <a:rPr lang="ru-RU" sz="2000" dirty="0">
                <a:latin typeface="Times New Roman"/>
                <a:cs typeface="Times New Roman"/>
              </a:rPr>
              <a:t>, </a:t>
            </a:r>
            <a:r>
              <a:rPr lang="ru-RU" sz="2000" dirty="0" err="1">
                <a:latin typeface="Times New Roman"/>
                <a:cs typeface="Times New Roman"/>
              </a:rPr>
              <a:t>ең</a:t>
            </a:r>
            <a:r>
              <a:rPr lang="ru-RU" sz="2000" dirty="0">
                <a:latin typeface="Times New Roman"/>
                <a:cs typeface="Times New Roman"/>
              </a:rPr>
              <a:t> </a:t>
            </a:r>
            <a:r>
              <a:rPr lang="ru-RU" sz="2000" dirty="0" err="1">
                <a:latin typeface="Times New Roman"/>
                <a:cs typeface="Times New Roman"/>
              </a:rPr>
              <a:t>жақсы</a:t>
            </a:r>
            <a:r>
              <a:rPr lang="ru-RU" sz="2000" dirty="0">
                <a:latin typeface="Times New Roman"/>
                <a:cs typeface="Times New Roman"/>
              </a:rPr>
              <a:t> </a:t>
            </a:r>
            <a:r>
              <a:rPr lang="ru-RU" sz="2000" dirty="0" err="1">
                <a:latin typeface="Times New Roman"/>
                <a:cs typeface="Times New Roman"/>
              </a:rPr>
              <a:t>мүмкін</a:t>
            </a:r>
            <a:r>
              <a:rPr lang="ru-RU" sz="2000" dirty="0">
                <a:latin typeface="Times New Roman"/>
                <a:cs typeface="Times New Roman"/>
              </a:rPr>
              <a:t> саны </a:t>
            </a:r>
            <a:r>
              <a:rPr lang="ru-RU" sz="2000" dirty="0" err="1">
                <a:latin typeface="Times New Roman"/>
                <a:cs typeface="Times New Roman"/>
              </a:rPr>
              <a:t>ең</a:t>
            </a:r>
            <a:r>
              <a:rPr lang="ru-RU" sz="2000" dirty="0">
                <a:latin typeface="Times New Roman"/>
                <a:cs typeface="Times New Roman"/>
              </a:rPr>
              <a:t> </a:t>
            </a:r>
            <a:r>
              <a:rPr lang="ru-RU" sz="2000" dirty="0" err="1">
                <a:latin typeface="Times New Roman"/>
                <a:cs typeface="Times New Roman"/>
              </a:rPr>
              <a:t>үлкен</a:t>
            </a:r>
            <a:r>
              <a:rPr lang="ru-RU" sz="2000" dirty="0">
                <a:latin typeface="Times New Roman"/>
                <a:cs typeface="Times New Roman"/>
              </a:rPr>
              <a:t> </a:t>
            </a:r>
            <a:r>
              <a:rPr lang="ru-RU" sz="2000" dirty="0" err="1">
                <a:latin typeface="Times New Roman"/>
                <a:cs typeface="Times New Roman"/>
              </a:rPr>
              <a:t>диаметрге</a:t>
            </a:r>
            <a:r>
              <a:rPr lang="ru-RU" sz="2000" dirty="0">
                <a:latin typeface="Times New Roman"/>
                <a:cs typeface="Times New Roman"/>
              </a:rPr>
              <a:t> </a:t>
            </a:r>
            <a:r>
              <a:rPr lang="ru-RU" sz="2000" dirty="0" err="1">
                <a:latin typeface="Times New Roman"/>
                <a:cs typeface="Times New Roman"/>
              </a:rPr>
              <a:t>сәйкес</a:t>
            </a:r>
            <a:r>
              <a:rPr lang="ru-RU" sz="2000" dirty="0">
                <a:latin typeface="Times New Roman"/>
                <a:cs typeface="Times New Roman"/>
              </a:rPr>
              <a:t> </a:t>
            </a:r>
            <a:r>
              <a:rPr lang="ru-RU" sz="2000" dirty="0" err="1">
                <a:latin typeface="Times New Roman"/>
                <a:cs typeface="Times New Roman"/>
              </a:rPr>
              <a:t>келеді</a:t>
            </a:r>
            <a:r>
              <a:rPr lang="ru-RU" sz="2000" dirty="0">
                <a:latin typeface="Times New Roman"/>
                <a:cs typeface="Times New Roman"/>
              </a:rPr>
              <a:t>. Процесс </a:t>
            </a:r>
            <a:r>
              <a:rPr lang="ru-RU" sz="2000" dirty="0" err="1">
                <a:latin typeface="Times New Roman"/>
                <a:cs typeface="Times New Roman"/>
              </a:rPr>
              <a:t>баумен</a:t>
            </a:r>
            <a:r>
              <a:rPr lang="ru-RU" sz="2000" dirty="0">
                <a:latin typeface="Times New Roman"/>
                <a:cs typeface="Times New Roman"/>
              </a:rPr>
              <a:t> А </a:t>
            </a:r>
            <a:r>
              <a:rPr lang="ru-RU" sz="2000" dirty="0" err="1">
                <a:latin typeface="Times New Roman"/>
                <a:cs typeface="Times New Roman"/>
              </a:rPr>
              <a:t>белбеуінің</a:t>
            </a:r>
            <a:r>
              <a:rPr lang="ru-RU" sz="2000" dirty="0">
                <a:latin typeface="Times New Roman"/>
                <a:cs typeface="Times New Roman"/>
              </a:rPr>
              <a:t> </a:t>
            </a:r>
            <a:r>
              <a:rPr lang="ru-RU" sz="2000" dirty="0" err="1">
                <a:latin typeface="Times New Roman"/>
                <a:cs typeface="Times New Roman"/>
              </a:rPr>
              <a:t>есігіндегі</a:t>
            </a:r>
            <a:r>
              <a:rPr lang="ru-RU" sz="2000" dirty="0">
                <a:latin typeface="Times New Roman"/>
                <a:cs typeface="Times New Roman"/>
              </a:rPr>
              <a:t> </a:t>
            </a:r>
            <a:r>
              <a:rPr lang="ru-RU" sz="2000" dirty="0" err="1">
                <a:latin typeface="Times New Roman"/>
                <a:cs typeface="Times New Roman"/>
              </a:rPr>
              <a:t>мәселені</a:t>
            </a:r>
            <a:r>
              <a:rPr lang="ru-RU" sz="2000" dirty="0">
                <a:latin typeface="Times New Roman"/>
                <a:cs typeface="Times New Roman"/>
              </a:rPr>
              <a:t> </a:t>
            </a:r>
            <a:r>
              <a:rPr lang="ru-RU" sz="2000" dirty="0" err="1">
                <a:latin typeface="Times New Roman"/>
                <a:cs typeface="Times New Roman"/>
              </a:rPr>
              <a:t>шешеді</a:t>
            </a:r>
            <a:r>
              <a:rPr lang="ru-RU" sz="2000" dirty="0">
                <a:latin typeface="Times New Roman"/>
                <a:cs typeface="Times New Roman"/>
              </a:rPr>
              <a:t> </a:t>
            </a:r>
            <a:r>
              <a:rPr lang="ru-RU" sz="2000" dirty="0" err="1">
                <a:latin typeface="Times New Roman"/>
                <a:cs typeface="Times New Roman"/>
              </a:rPr>
              <a:t>деп</a:t>
            </a:r>
            <a:r>
              <a:rPr lang="ru-RU" sz="2000" dirty="0">
                <a:latin typeface="Times New Roman"/>
                <a:cs typeface="Times New Roman"/>
              </a:rPr>
              <a:t> </a:t>
            </a:r>
            <a:r>
              <a:rPr lang="ru-RU" sz="2000" dirty="0" err="1">
                <a:latin typeface="Times New Roman"/>
                <a:cs typeface="Times New Roman"/>
              </a:rPr>
              <a:t>қорқамын</a:t>
            </a:r>
            <a:r>
              <a:rPr lang="ru-RU" sz="2000" dirty="0" smtClean="0">
                <a:latin typeface="Times New Roman"/>
                <a:cs typeface="Times New Roman"/>
              </a:rPr>
              <a:t>.</a:t>
            </a:r>
            <a:endParaRPr lang="ru-RU" sz="2000" dirty="0"/>
          </a:p>
        </p:txBody>
      </p:sp>
      <p:sp>
        <p:nvSpPr>
          <p:cNvPr id="3" name="Содержимое 2"/>
          <p:cNvSpPr>
            <a:spLocks noGrp="1"/>
          </p:cNvSpPr>
          <p:nvPr>
            <p:ph idx="1"/>
          </p:nvPr>
        </p:nvSpPr>
        <p:spPr>
          <a:xfrm>
            <a:off x="549275" y="2082799"/>
            <a:ext cx="8042276" cy="3860801"/>
          </a:xfrm>
        </p:spPr>
        <p:txBody>
          <a:bodyPr>
            <a:noAutofit/>
          </a:bodyPr>
          <a:lstStyle/>
          <a:p>
            <a:pPr marL="0" indent="0">
              <a:buNone/>
            </a:pPr>
            <a:r>
              <a:rPr lang="ru-RU" sz="2000" dirty="0" err="1" smtClean="0">
                <a:latin typeface="Times New Roman"/>
                <a:cs typeface="Times New Roman"/>
              </a:rPr>
              <a:t>Әлбетте</a:t>
            </a:r>
            <a:r>
              <a:rPr lang="ru-RU" sz="2000" dirty="0">
                <a:latin typeface="Times New Roman"/>
                <a:cs typeface="Times New Roman"/>
              </a:rPr>
              <a:t>, </a:t>
            </a:r>
            <a:r>
              <a:rPr lang="ru-RU" sz="2000" dirty="0" err="1">
                <a:latin typeface="Times New Roman"/>
                <a:cs typeface="Times New Roman"/>
              </a:rPr>
              <a:t>дискілердегі</a:t>
            </a:r>
            <a:r>
              <a:rPr lang="ru-RU" sz="2000" dirty="0">
                <a:latin typeface="Times New Roman"/>
                <a:cs typeface="Times New Roman"/>
              </a:rPr>
              <a:t> </a:t>
            </a:r>
            <a:r>
              <a:rPr lang="ru-RU" sz="2000" dirty="0" err="1">
                <a:latin typeface="Times New Roman"/>
                <a:cs typeface="Times New Roman"/>
              </a:rPr>
              <a:t>аялдамаларды</a:t>
            </a:r>
            <a:r>
              <a:rPr lang="ru-RU" sz="2000" dirty="0">
                <a:latin typeface="Times New Roman"/>
                <a:cs typeface="Times New Roman"/>
              </a:rPr>
              <a:t> </a:t>
            </a:r>
            <a:r>
              <a:rPr lang="ru-RU" sz="2000" dirty="0" err="1">
                <a:latin typeface="Times New Roman"/>
                <a:cs typeface="Times New Roman"/>
              </a:rPr>
              <a:t>ауыстыру</a:t>
            </a:r>
            <a:r>
              <a:rPr lang="ru-RU" sz="2000" dirty="0">
                <a:latin typeface="Times New Roman"/>
                <a:cs typeface="Times New Roman"/>
              </a:rPr>
              <a:t> </a:t>
            </a:r>
            <a:r>
              <a:rPr lang="ru-RU" sz="2000" dirty="0" err="1">
                <a:latin typeface="Times New Roman"/>
                <a:cs typeface="Times New Roman"/>
              </a:rPr>
              <a:t>процесі</a:t>
            </a:r>
            <a:r>
              <a:rPr lang="ru-RU" sz="2000" dirty="0">
                <a:latin typeface="Times New Roman"/>
                <a:cs typeface="Times New Roman"/>
              </a:rPr>
              <a:t> </a:t>
            </a:r>
            <a:r>
              <a:rPr lang="ru-RU" sz="2000" dirty="0" err="1">
                <a:latin typeface="Times New Roman"/>
                <a:cs typeface="Times New Roman"/>
              </a:rPr>
              <a:t>төрт</a:t>
            </a:r>
            <a:r>
              <a:rPr lang="ru-RU" sz="2000" dirty="0">
                <a:latin typeface="Times New Roman"/>
                <a:cs typeface="Times New Roman"/>
              </a:rPr>
              <a:t> фазаны </a:t>
            </a:r>
            <a:r>
              <a:rPr lang="ru-RU" sz="2000" dirty="0" err="1">
                <a:latin typeface="Times New Roman"/>
                <a:cs typeface="Times New Roman"/>
              </a:rPr>
              <a:t>бұзуы</a:t>
            </a:r>
            <a:r>
              <a:rPr lang="ru-RU" sz="2000" dirty="0">
                <a:latin typeface="Times New Roman"/>
                <a:cs typeface="Times New Roman"/>
              </a:rPr>
              <a:t> </a:t>
            </a:r>
            <a:r>
              <a:rPr lang="ru-RU" sz="2000" dirty="0" err="1">
                <a:latin typeface="Times New Roman"/>
                <a:cs typeface="Times New Roman"/>
              </a:rPr>
              <a:t>мүмкін</a:t>
            </a:r>
            <a:r>
              <a:rPr lang="ru-RU" sz="2000" dirty="0">
                <a:latin typeface="Times New Roman"/>
                <a:cs typeface="Times New Roman"/>
              </a:rPr>
              <a:t>:</a:t>
            </a:r>
          </a:p>
          <a:p>
            <a:pPr marL="0" indent="0">
              <a:buNone/>
            </a:pPr>
            <a:r>
              <a:rPr lang="ru-RU" sz="2000" dirty="0" smtClean="0">
                <a:latin typeface="Times New Roman"/>
                <a:cs typeface="Times New Roman"/>
              </a:rPr>
              <a:t>Фаза </a:t>
            </a:r>
            <a:r>
              <a:rPr lang="ru-RU" sz="2000" dirty="0">
                <a:latin typeface="Times New Roman"/>
                <a:cs typeface="Times New Roman"/>
              </a:rPr>
              <a:t>1 - 1-8, </a:t>
            </a:r>
            <a:r>
              <a:rPr lang="ru-RU" sz="2000" dirty="0" err="1">
                <a:latin typeface="Times New Roman"/>
                <a:cs typeface="Times New Roman"/>
              </a:rPr>
              <a:t>нәтижесінде</a:t>
            </a:r>
            <a:r>
              <a:rPr lang="ru-RU" sz="2000" dirty="0">
                <a:latin typeface="Times New Roman"/>
                <a:cs typeface="Times New Roman"/>
              </a:rPr>
              <a:t> </a:t>
            </a:r>
            <a:r>
              <a:rPr lang="ru-RU" sz="2000" dirty="0" err="1">
                <a:latin typeface="Times New Roman"/>
                <a:cs typeface="Times New Roman"/>
              </a:rPr>
              <a:t>дискінің</a:t>
            </a:r>
            <a:r>
              <a:rPr lang="ru-RU" sz="2000" dirty="0">
                <a:latin typeface="Times New Roman"/>
                <a:cs typeface="Times New Roman"/>
              </a:rPr>
              <a:t> </a:t>
            </a:r>
            <a:r>
              <a:rPr lang="ru-RU" sz="2000" dirty="0" err="1">
                <a:latin typeface="Times New Roman"/>
                <a:cs typeface="Times New Roman"/>
              </a:rPr>
              <a:t>үстіңгі</a:t>
            </a:r>
            <a:r>
              <a:rPr lang="ru-RU" sz="2000" dirty="0">
                <a:latin typeface="Times New Roman"/>
                <a:cs typeface="Times New Roman"/>
              </a:rPr>
              <a:t> </a:t>
            </a:r>
            <a:r>
              <a:rPr lang="ru-RU" sz="2000" dirty="0" err="1">
                <a:latin typeface="Times New Roman"/>
                <a:cs typeface="Times New Roman"/>
              </a:rPr>
              <a:t>бөлігі</a:t>
            </a:r>
            <a:r>
              <a:rPr lang="ru-RU" sz="2000" dirty="0">
                <a:latin typeface="Times New Roman"/>
                <a:cs typeface="Times New Roman"/>
              </a:rPr>
              <a:t> бос </a:t>
            </a:r>
            <a:r>
              <a:rPr lang="ru-RU" sz="2000" dirty="0" err="1">
                <a:latin typeface="Times New Roman"/>
                <a:cs typeface="Times New Roman"/>
              </a:rPr>
              <a:t>кеңістікте</a:t>
            </a:r>
            <a:r>
              <a:rPr lang="ru-RU" sz="2000" dirty="0">
                <a:latin typeface="Times New Roman"/>
                <a:cs typeface="Times New Roman"/>
              </a:rPr>
              <a:t> </a:t>
            </a:r>
            <a:r>
              <a:rPr lang="ru-RU" sz="2000" dirty="0" err="1">
                <a:latin typeface="Times New Roman"/>
                <a:cs typeface="Times New Roman"/>
              </a:rPr>
              <a:t>орналасады</a:t>
            </a:r>
            <a:r>
              <a:rPr lang="ru-RU" sz="2000" dirty="0">
                <a:latin typeface="Times New Roman"/>
                <a:cs typeface="Times New Roman"/>
              </a:rPr>
              <a:t>;</a:t>
            </a:r>
          </a:p>
          <a:p>
            <a:pPr marL="0" indent="0">
              <a:buNone/>
            </a:pPr>
            <a:r>
              <a:rPr lang="ru-RU" sz="2000" dirty="0" smtClean="0">
                <a:latin typeface="Times New Roman"/>
                <a:cs typeface="Times New Roman"/>
              </a:rPr>
              <a:t>2</a:t>
            </a:r>
            <a:r>
              <a:rPr lang="ru-RU" sz="2000" dirty="0">
                <a:latin typeface="Times New Roman"/>
                <a:cs typeface="Times New Roman"/>
              </a:rPr>
              <a:t>-кезең - 9-12 </a:t>
            </a:r>
            <a:r>
              <a:rPr lang="ru-RU" sz="2000" dirty="0" err="1">
                <a:latin typeface="Times New Roman"/>
                <a:cs typeface="Times New Roman"/>
              </a:rPr>
              <a:t>кезек</a:t>
            </a:r>
            <a:r>
              <a:rPr lang="ru-RU" sz="2000" dirty="0">
                <a:latin typeface="Times New Roman"/>
                <a:cs typeface="Times New Roman"/>
              </a:rPr>
              <a:t>; </a:t>
            </a:r>
            <a:r>
              <a:rPr lang="ru-RU" sz="2000" dirty="0" err="1">
                <a:latin typeface="Times New Roman"/>
                <a:cs typeface="Times New Roman"/>
              </a:rPr>
              <a:t>Екінші</a:t>
            </a:r>
            <a:r>
              <a:rPr lang="ru-RU" sz="2000" dirty="0">
                <a:latin typeface="Times New Roman"/>
                <a:cs typeface="Times New Roman"/>
              </a:rPr>
              <a:t> </a:t>
            </a:r>
            <a:r>
              <a:rPr lang="ru-RU" sz="2000" dirty="0" err="1">
                <a:latin typeface="Times New Roman"/>
                <a:cs typeface="Times New Roman"/>
              </a:rPr>
              <a:t>бөлім</a:t>
            </a:r>
            <a:r>
              <a:rPr lang="ru-RU" sz="2000" dirty="0">
                <a:latin typeface="Times New Roman"/>
                <a:cs typeface="Times New Roman"/>
              </a:rPr>
              <a:t> - </a:t>
            </a:r>
            <a:r>
              <a:rPr lang="ru-RU" sz="2000" dirty="0" err="1">
                <a:latin typeface="Times New Roman"/>
                <a:cs typeface="Times New Roman"/>
              </a:rPr>
              <a:t>еркін</a:t>
            </a:r>
            <a:r>
              <a:rPr lang="ru-RU" sz="2000" dirty="0">
                <a:latin typeface="Times New Roman"/>
                <a:cs typeface="Times New Roman"/>
              </a:rPr>
              <a:t> </a:t>
            </a:r>
            <a:r>
              <a:rPr lang="ru-RU" sz="2000" dirty="0" err="1">
                <a:latin typeface="Times New Roman"/>
                <a:cs typeface="Times New Roman"/>
              </a:rPr>
              <a:t>дискідегі</a:t>
            </a:r>
            <a:r>
              <a:rPr lang="ru-RU" sz="2000" dirty="0">
                <a:latin typeface="Times New Roman"/>
                <a:cs typeface="Times New Roman"/>
              </a:rPr>
              <a:t> диск</a:t>
            </a:r>
            <a:r>
              <a:rPr lang="ru-RU" sz="2000" dirty="0" smtClean="0">
                <a:latin typeface="Times New Roman"/>
                <a:cs typeface="Times New Roman"/>
              </a:rPr>
              <a:t>;</a:t>
            </a:r>
          </a:p>
          <a:p>
            <a:pPr marL="0" indent="0">
              <a:buNone/>
            </a:pPr>
            <a:r>
              <a:rPr lang="ru-RU" sz="2000" dirty="0" smtClean="0">
                <a:latin typeface="Times New Roman"/>
                <a:cs typeface="Times New Roman"/>
              </a:rPr>
              <a:t>3 </a:t>
            </a:r>
            <a:r>
              <a:rPr lang="ru-RU" sz="2000" dirty="0" err="1">
                <a:latin typeface="Times New Roman"/>
                <a:cs typeface="Times New Roman"/>
              </a:rPr>
              <a:t>кезең</a:t>
            </a:r>
            <a:r>
              <a:rPr lang="ru-RU" sz="2000" dirty="0">
                <a:latin typeface="Times New Roman"/>
                <a:cs typeface="Times New Roman"/>
              </a:rPr>
              <a:t> - 13 </a:t>
            </a:r>
            <a:r>
              <a:rPr lang="ru-RU" sz="2000" dirty="0" err="1">
                <a:latin typeface="Times New Roman"/>
                <a:cs typeface="Times New Roman"/>
              </a:rPr>
              <a:t>және</a:t>
            </a:r>
            <a:r>
              <a:rPr lang="ru-RU" sz="2000" dirty="0">
                <a:latin typeface="Times New Roman"/>
                <a:cs typeface="Times New Roman"/>
              </a:rPr>
              <a:t> 14; </a:t>
            </a:r>
            <a:r>
              <a:rPr lang="ru-RU" sz="2000" dirty="0" err="1">
                <a:latin typeface="Times New Roman"/>
                <a:cs typeface="Times New Roman"/>
              </a:rPr>
              <a:t>көрсетілген</a:t>
            </a:r>
            <a:r>
              <a:rPr lang="ru-RU" sz="2000" dirty="0">
                <a:latin typeface="Times New Roman"/>
                <a:cs typeface="Times New Roman"/>
              </a:rPr>
              <a:t> </a:t>
            </a:r>
            <a:r>
              <a:rPr lang="ru-RU" sz="2000" dirty="0" err="1">
                <a:latin typeface="Times New Roman"/>
                <a:cs typeface="Times New Roman"/>
              </a:rPr>
              <a:t>дискіні</a:t>
            </a:r>
            <a:r>
              <a:rPr lang="ru-RU" sz="2000" dirty="0">
                <a:latin typeface="Times New Roman"/>
                <a:cs typeface="Times New Roman"/>
              </a:rPr>
              <a:t> </a:t>
            </a:r>
            <a:r>
              <a:rPr lang="ru-RU" sz="2000" dirty="0" err="1">
                <a:latin typeface="Times New Roman"/>
                <a:cs typeface="Times New Roman"/>
              </a:rPr>
              <a:t>еркін</a:t>
            </a:r>
            <a:r>
              <a:rPr lang="ru-RU" sz="2000" dirty="0">
                <a:latin typeface="Times New Roman"/>
                <a:cs typeface="Times New Roman"/>
              </a:rPr>
              <a:t> </a:t>
            </a:r>
            <a:r>
              <a:rPr lang="ru-RU" sz="2000" dirty="0" err="1">
                <a:latin typeface="Times New Roman"/>
                <a:cs typeface="Times New Roman"/>
              </a:rPr>
              <a:t>таяққа</a:t>
            </a:r>
            <a:r>
              <a:rPr lang="ru-RU" sz="2000" dirty="0">
                <a:latin typeface="Times New Roman"/>
                <a:cs typeface="Times New Roman"/>
              </a:rPr>
              <a:t> беру;</a:t>
            </a:r>
          </a:p>
          <a:p>
            <a:pPr marL="0" indent="0">
              <a:buNone/>
            </a:pPr>
            <a:r>
              <a:rPr lang="ru-RU" sz="2000" dirty="0" smtClean="0">
                <a:latin typeface="Times New Roman"/>
                <a:cs typeface="Times New Roman"/>
              </a:rPr>
              <a:t>ал 4 фаза </a:t>
            </a:r>
            <a:r>
              <a:rPr lang="ru-RU" sz="2000" dirty="0">
                <a:latin typeface="Times New Roman"/>
                <a:cs typeface="Times New Roman"/>
              </a:rPr>
              <a:t>15 </a:t>
            </a:r>
            <a:r>
              <a:rPr lang="ru-RU" sz="2000" dirty="0" err="1">
                <a:latin typeface="Times New Roman"/>
                <a:cs typeface="Times New Roman"/>
              </a:rPr>
              <a:t>сатылы</a:t>
            </a:r>
            <a:r>
              <a:rPr lang="ru-RU" sz="2000" dirty="0">
                <a:latin typeface="Times New Roman"/>
                <a:cs typeface="Times New Roman"/>
              </a:rPr>
              <a:t> фаза </a:t>
            </a:r>
            <a:r>
              <a:rPr lang="ru-RU" sz="2000" dirty="0" err="1">
                <a:latin typeface="Times New Roman"/>
                <a:cs typeface="Times New Roman"/>
              </a:rPr>
              <a:t>болып</a:t>
            </a:r>
            <a:r>
              <a:rPr lang="ru-RU" sz="2000" dirty="0">
                <a:latin typeface="Times New Roman"/>
                <a:cs typeface="Times New Roman"/>
              </a:rPr>
              <a:t> </a:t>
            </a:r>
            <a:r>
              <a:rPr lang="ru-RU" sz="2000" dirty="0" err="1">
                <a:latin typeface="Times New Roman"/>
                <a:cs typeface="Times New Roman"/>
              </a:rPr>
              <a:t>табылады</a:t>
            </a:r>
            <a:r>
              <a:rPr lang="ru-RU" sz="2000" dirty="0">
                <a:latin typeface="Times New Roman"/>
                <a:cs typeface="Times New Roman"/>
              </a:rPr>
              <a:t>, </a:t>
            </a:r>
            <a:r>
              <a:rPr lang="ru-RU" sz="2000" dirty="0" err="1">
                <a:latin typeface="Times New Roman"/>
                <a:cs typeface="Times New Roman"/>
              </a:rPr>
              <a:t>соның</a:t>
            </a:r>
            <a:r>
              <a:rPr lang="ru-RU" sz="2000" dirty="0">
                <a:latin typeface="Times New Roman"/>
                <a:cs typeface="Times New Roman"/>
              </a:rPr>
              <a:t> </a:t>
            </a:r>
            <a:r>
              <a:rPr lang="ru-RU" sz="2000" dirty="0" err="1">
                <a:latin typeface="Times New Roman"/>
                <a:cs typeface="Times New Roman"/>
              </a:rPr>
              <a:t>нәтижесінде</a:t>
            </a:r>
            <a:r>
              <a:rPr lang="ru-RU" sz="2000" dirty="0">
                <a:latin typeface="Times New Roman"/>
                <a:cs typeface="Times New Roman"/>
              </a:rPr>
              <a:t> </a:t>
            </a:r>
            <a:r>
              <a:rPr lang="ru-RU" sz="2000" dirty="0" err="1">
                <a:latin typeface="Times New Roman"/>
                <a:cs typeface="Times New Roman"/>
              </a:rPr>
              <a:t>дискінің</a:t>
            </a:r>
            <a:r>
              <a:rPr lang="ru-RU" sz="2000" dirty="0">
                <a:latin typeface="Times New Roman"/>
                <a:cs typeface="Times New Roman"/>
              </a:rPr>
              <a:t> </a:t>
            </a:r>
            <a:r>
              <a:rPr lang="ru-RU" sz="2000" dirty="0" err="1">
                <a:latin typeface="Times New Roman"/>
                <a:cs typeface="Times New Roman"/>
              </a:rPr>
              <a:t>диаметрі</a:t>
            </a:r>
            <a:r>
              <a:rPr lang="ru-RU" sz="2000" dirty="0">
                <a:latin typeface="Times New Roman"/>
                <a:cs typeface="Times New Roman"/>
              </a:rPr>
              <a:t> </a:t>
            </a:r>
            <a:r>
              <a:rPr lang="ru-RU" sz="2000" dirty="0" err="1">
                <a:latin typeface="Times New Roman"/>
                <a:cs typeface="Times New Roman"/>
              </a:rPr>
              <a:t>еркін</a:t>
            </a:r>
            <a:r>
              <a:rPr lang="ru-RU" sz="2000" dirty="0">
                <a:latin typeface="Times New Roman"/>
                <a:cs typeface="Times New Roman"/>
              </a:rPr>
              <a:t> </a:t>
            </a:r>
            <a:r>
              <a:rPr lang="ru-RU" sz="2000" dirty="0" err="1">
                <a:latin typeface="Times New Roman"/>
                <a:cs typeface="Times New Roman"/>
              </a:rPr>
              <a:t>айналатын</a:t>
            </a:r>
            <a:r>
              <a:rPr lang="ru-RU" sz="2000" dirty="0">
                <a:latin typeface="Times New Roman"/>
                <a:cs typeface="Times New Roman"/>
              </a:rPr>
              <a:t> </a:t>
            </a:r>
            <a:r>
              <a:rPr lang="ru-RU" sz="2000" dirty="0" err="1">
                <a:latin typeface="Times New Roman"/>
                <a:cs typeface="Times New Roman"/>
              </a:rPr>
              <a:t>ойыққа</a:t>
            </a:r>
            <a:r>
              <a:rPr lang="ru-RU" sz="2000" dirty="0">
                <a:latin typeface="Times New Roman"/>
                <a:cs typeface="Times New Roman"/>
              </a:rPr>
              <a:t> </a:t>
            </a:r>
            <a:r>
              <a:rPr lang="ru-RU" sz="2000" dirty="0" err="1">
                <a:latin typeface="Times New Roman"/>
                <a:cs typeface="Times New Roman"/>
              </a:rPr>
              <a:t>тасымалданады</a:t>
            </a:r>
            <a:r>
              <a:rPr lang="ru-RU" sz="2000" dirty="0">
                <a:latin typeface="Times New Roman"/>
                <a:cs typeface="Times New Roman"/>
              </a:rPr>
              <a:t>, </a:t>
            </a:r>
            <a:r>
              <a:rPr lang="ru-RU" sz="2000" dirty="0" err="1">
                <a:latin typeface="Times New Roman"/>
                <a:cs typeface="Times New Roman"/>
              </a:rPr>
              <a:t>дискілермен</a:t>
            </a:r>
            <a:r>
              <a:rPr lang="ru-RU" sz="2000" dirty="0">
                <a:latin typeface="Times New Roman"/>
                <a:cs typeface="Times New Roman"/>
              </a:rPr>
              <a:t> </a:t>
            </a:r>
            <a:r>
              <a:rPr lang="ru-RU" sz="2000" dirty="0" err="1">
                <a:latin typeface="Times New Roman"/>
                <a:cs typeface="Times New Roman"/>
              </a:rPr>
              <a:t>жабдықталады</a:t>
            </a:r>
            <a:r>
              <a:rPr lang="ru-RU" sz="2000" dirty="0">
                <a:latin typeface="Times New Roman"/>
                <a:cs typeface="Times New Roman"/>
              </a:rPr>
              <a:t>.</a:t>
            </a:r>
          </a:p>
        </p:txBody>
      </p:sp>
    </p:spTree>
    <p:extLst>
      <p:ext uri="{BB962C8B-B14F-4D97-AF65-F5344CB8AC3E}">
        <p14:creationId xmlns:p14="http://schemas.microsoft.com/office/powerpoint/2010/main" val="769289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a:xfrm>
            <a:off x="549275" y="107575"/>
            <a:ext cx="8042276" cy="2686425"/>
          </a:xfrm>
        </p:spPr>
        <p:txBody>
          <a:bodyPr/>
          <a:lstStyle/>
          <a:p>
            <a:r>
              <a:rPr lang="ru-RU" sz="2000" dirty="0" err="1">
                <a:latin typeface="Times New Roman"/>
                <a:cs typeface="Times New Roman"/>
              </a:rPr>
              <a:t>Яғни</a:t>
            </a:r>
            <a:r>
              <a:rPr lang="ru-RU" sz="2000" dirty="0">
                <a:latin typeface="Times New Roman"/>
                <a:cs typeface="Times New Roman"/>
              </a:rPr>
              <a:t>, </a:t>
            </a:r>
            <a:r>
              <a:rPr lang="ru-RU" sz="2000" dirty="0" err="1">
                <a:latin typeface="Times New Roman"/>
                <a:cs typeface="Times New Roman"/>
              </a:rPr>
              <a:t>әрбір</a:t>
            </a:r>
            <a:r>
              <a:rPr lang="ru-RU" sz="2000" dirty="0">
                <a:latin typeface="Times New Roman"/>
                <a:cs typeface="Times New Roman"/>
              </a:rPr>
              <a:t> </a:t>
            </a:r>
            <a:r>
              <a:rPr lang="ru-RU" sz="2000" dirty="0" err="1">
                <a:latin typeface="Times New Roman"/>
                <a:cs typeface="Times New Roman"/>
              </a:rPr>
              <a:t>фазаның</a:t>
            </a:r>
            <a:r>
              <a:rPr lang="ru-RU" sz="2000" dirty="0">
                <a:latin typeface="Times New Roman"/>
                <a:cs typeface="Times New Roman"/>
              </a:rPr>
              <a:t> </a:t>
            </a:r>
            <a:r>
              <a:rPr lang="ru-RU" sz="2000" dirty="0" err="1">
                <a:latin typeface="Times New Roman"/>
                <a:cs typeface="Times New Roman"/>
              </a:rPr>
              <a:t>басында</a:t>
            </a:r>
            <a:r>
              <a:rPr lang="ru-RU" sz="2000" dirty="0">
                <a:latin typeface="Times New Roman"/>
                <a:cs typeface="Times New Roman"/>
              </a:rPr>
              <a:t> </a:t>
            </a:r>
            <a:r>
              <a:rPr lang="ru-RU" sz="2000" dirty="0" err="1">
                <a:latin typeface="Times New Roman"/>
                <a:cs typeface="Times New Roman"/>
              </a:rPr>
              <a:t>көмекші</a:t>
            </a:r>
            <a:r>
              <a:rPr lang="ru-RU" sz="2000" dirty="0">
                <a:latin typeface="Times New Roman"/>
                <a:cs typeface="Times New Roman"/>
              </a:rPr>
              <a:t> </a:t>
            </a:r>
            <a:r>
              <a:rPr lang="ru-RU" sz="2000" dirty="0" err="1">
                <a:latin typeface="Times New Roman"/>
                <a:cs typeface="Times New Roman"/>
              </a:rPr>
              <a:t>немесе</a:t>
            </a:r>
            <a:r>
              <a:rPr lang="ru-RU" sz="2000" dirty="0">
                <a:latin typeface="Times New Roman"/>
                <a:cs typeface="Times New Roman"/>
              </a:rPr>
              <a:t> </a:t>
            </a:r>
            <a:r>
              <a:rPr lang="ru-RU" sz="2000" dirty="0" err="1">
                <a:latin typeface="Times New Roman"/>
                <a:cs typeface="Times New Roman"/>
              </a:rPr>
              <a:t>оккупацияланған</a:t>
            </a:r>
            <a:r>
              <a:rPr lang="ru-RU" sz="2000" dirty="0">
                <a:latin typeface="Times New Roman"/>
                <a:cs typeface="Times New Roman"/>
              </a:rPr>
              <a:t> </a:t>
            </a:r>
            <a:r>
              <a:rPr lang="ru-RU" sz="2000" dirty="0" err="1">
                <a:latin typeface="Times New Roman"/>
                <a:cs typeface="Times New Roman"/>
              </a:rPr>
              <a:t>штангаға</a:t>
            </a:r>
            <a:r>
              <a:rPr lang="ru-RU" sz="2000" dirty="0">
                <a:latin typeface="Times New Roman"/>
                <a:cs typeface="Times New Roman"/>
              </a:rPr>
              <a:t> </a:t>
            </a:r>
            <a:r>
              <a:rPr lang="ru-RU" sz="2000" dirty="0" err="1">
                <a:latin typeface="Times New Roman"/>
                <a:cs typeface="Times New Roman"/>
              </a:rPr>
              <a:t>дискілер</a:t>
            </a:r>
            <a:r>
              <a:rPr lang="ru-RU" sz="2000" dirty="0">
                <a:latin typeface="Times New Roman"/>
                <a:cs typeface="Times New Roman"/>
              </a:rPr>
              <a:t> </a:t>
            </a:r>
            <a:r>
              <a:rPr lang="ru-RU" sz="2000" dirty="0" err="1">
                <a:latin typeface="Times New Roman"/>
                <a:cs typeface="Times New Roman"/>
              </a:rPr>
              <a:t>жинағы</a:t>
            </a:r>
            <a:r>
              <a:rPr lang="ru-RU" sz="2000" dirty="0">
                <a:latin typeface="Times New Roman"/>
                <a:cs typeface="Times New Roman"/>
              </a:rPr>
              <a:t> </a:t>
            </a:r>
            <a:r>
              <a:rPr lang="ru-RU" sz="2000" dirty="0" err="1">
                <a:latin typeface="Times New Roman"/>
                <a:cs typeface="Times New Roman"/>
              </a:rPr>
              <a:t>жиналады</a:t>
            </a:r>
            <a:r>
              <a:rPr lang="ru-RU" sz="2000" dirty="0">
                <a:latin typeface="Times New Roman"/>
                <a:cs typeface="Times New Roman"/>
              </a:rPr>
              <a:t>, </a:t>
            </a:r>
            <a:r>
              <a:rPr lang="ru-RU" sz="2000" dirty="0" err="1">
                <a:latin typeface="Times New Roman"/>
                <a:cs typeface="Times New Roman"/>
              </a:rPr>
              <a:t>содан</a:t>
            </a:r>
            <a:r>
              <a:rPr lang="ru-RU" sz="2000" dirty="0">
                <a:latin typeface="Times New Roman"/>
                <a:cs typeface="Times New Roman"/>
              </a:rPr>
              <a:t> </a:t>
            </a:r>
            <a:r>
              <a:rPr lang="ru-RU" sz="2000" dirty="0" err="1">
                <a:latin typeface="Times New Roman"/>
                <a:cs typeface="Times New Roman"/>
              </a:rPr>
              <a:t>кейін</a:t>
            </a:r>
            <a:r>
              <a:rPr lang="ru-RU" sz="2000" dirty="0">
                <a:latin typeface="Times New Roman"/>
                <a:cs typeface="Times New Roman"/>
              </a:rPr>
              <a:t> осы </a:t>
            </a:r>
            <a:r>
              <a:rPr lang="ru-RU" sz="2000" dirty="0" err="1">
                <a:latin typeface="Times New Roman"/>
                <a:cs typeface="Times New Roman"/>
              </a:rPr>
              <a:t>фазада</a:t>
            </a:r>
            <a:r>
              <a:rPr lang="ru-RU" sz="2000" dirty="0">
                <a:latin typeface="Times New Roman"/>
                <a:cs typeface="Times New Roman"/>
              </a:rPr>
              <a:t> </a:t>
            </a:r>
            <a:r>
              <a:rPr lang="ru-RU" sz="2000" dirty="0" err="1">
                <a:latin typeface="Times New Roman"/>
                <a:cs typeface="Times New Roman"/>
              </a:rPr>
              <a:t>стектің</a:t>
            </a:r>
            <a:r>
              <a:rPr lang="ru-RU" sz="2000" dirty="0">
                <a:latin typeface="Times New Roman"/>
                <a:cs typeface="Times New Roman"/>
              </a:rPr>
              <a:t> </a:t>
            </a:r>
            <a:r>
              <a:rPr lang="ru-RU" sz="2000" dirty="0" err="1">
                <a:latin typeface="Times New Roman"/>
                <a:cs typeface="Times New Roman"/>
              </a:rPr>
              <a:t>ең</a:t>
            </a:r>
            <a:r>
              <a:rPr lang="ru-RU" sz="2000" dirty="0">
                <a:latin typeface="Times New Roman"/>
                <a:cs typeface="Times New Roman"/>
              </a:rPr>
              <a:t> </a:t>
            </a:r>
            <a:r>
              <a:rPr lang="ru-RU" sz="2000" dirty="0" err="1">
                <a:latin typeface="Times New Roman"/>
                <a:cs typeface="Times New Roman"/>
              </a:rPr>
              <a:t>төменгі</a:t>
            </a:r>
            <a:r>
              <a:rPr lang="ru-RU" sz="2000" dirty="0">
                <a:latin typeface="Times New Roman"/>
                <a:cs typeface="Times New Roman"/>
              </a:rPr>
              <a:t> </a:t>
            </a:r>
            <a:r>
              <a:rPr lang="ru-RU" sz="2000" dirty="0" err="1">
                <a:latin typeface="Times New Roman"/>
                <a:cs typeface="Times New Roman"/>
              </a:rPr>
              <a:t>дискісі</a:t>
            </a:r>
            <a:r>
              <a:rPr lang="ru-RU" sz="2000" dirty="0">
                <a:latin typeface="Times New Roman"/>
                <a:cs typeface="Times New Roman"/>
              </a:rPr>
              <a:t> </a:t>
            </a:r>
            <a:r>
              <a:rPr lang="ru-RU" sz="2000" dirty="0" err="1">
                <a:latin typeface="Times New Roman"/>
                <a:cs typeface="Times New Roman"/>
              </a:rPr>
              <a:t>еркін</a:t>
            </a:r>
            <a:r>
              <a:rPr lang="ru-RU" sz="2000" dirty="0">
                <a:latin typeface="Times New Roman"/>
                <a:cs typeface="Times New Roman"/>
              </a:rPr>
              <a:t> </a:t>
            </a:r>
            <a:r>
              <a:rPr lang="ru-RU" sz="2000" dirty="0" err="1">
                <a:latin typeface="Times New Roman"/>
                <a:cs typeface="Times New Roman"/>
              </a:rPr>
              <a:t>таяқшаға</a:t>
            </a:r>
            <a:r>
              <a:rPr lang="ru-RU" sz="2000" dirty="0">
                <a:latin typeface="Times New Roman"/>
                <a:cs typeface="Times New Roman"/>
              </a:rPr>
              <a:t> </a:t>
            </a:r>
            <a:r>
              <a:rPr lang="ru-RU" sz="2000" dirty="0" err="1">
                <a:latin typeface="Times New Roman"/>
                <a:cs typeface="Times New Roman"/>
              </a:rPr>
              <a:t>өтеді</a:t>
            </a:r>
            <a:r>
              <a:rPr lang="ru-RU" sz="2000" dirty="0">
                <a:latin typeface="Times New Roman"/>
                <a:cs typeface="Times New Roman"/>
              </a:rPr>
              <a:t> (1.5-кестеде осы </a:t>
            </a:r>
            <a:r>
              <a:rPr lang="ru-RU" sz="2000" dirty="0" err="1">
                <a:latin typeface="Times New Roman"/>
                <a:cs typeface="Times New Roman"/>
              </a:rPr>
              <a:t>дискілердің</a:t>
            </a:r>
            <a:r>
              <a:rPr lang="ru-RU" sz="2000" dirty="0">
                <a:latin typeface="Times New Roman"/>
                <a:cs typeface="Times New Roman"/>
              </a:rPr>
              <a:t> </a:t>
            </a:r>
            <a:r>
              <a:rPr lang="ru-RU" sz="2000" dirty="0" err="1">
                <a:latin typeface="Times New Roman"/>
                <a:cs typeface="Times New Roman"/>
              </a:rPr>
              <a:t>асты</a:t>
            </a:r>
            <a:r>
              <a:rPr lang="ru-RU" sz="2000" dirty="0">
                <a:latin typeface="Times New Roman"/>
                <a:cs typeface="Times New Roman"/>
              </a:rPr>
              <a:t> </a:t>
            </a:r>
            <a:r>
              <a:rPr lang="ru-RU" sz="2000" dirty="0" err="1">
                <a:latin typeface="Times New Roman"/>
                <a:cs typeface="Times New Roman"/>
              </a:rPr>
              <a:t>сызылған</a:t>
            </a:r>
            <a:r>
              <a:rPr lang="ru-RU" sz="2000" dirty="0">
                <a:latin typeface="Times New Roman"/>
                <a:cs typeface="Times New Roman"/>
              </a:rPr>
              <a:t>)</a:t>
            </a:r>
            <a:r>
              <a:rPr lang="ru-RU" sz="2000" dirty="0" smtClean="0">
                <a:latin typeface="Times New Roman"/>
                <a:cs typeface="Times New Roman"/>
              </a:rPr>
              <a:t>.</a:t>
            </a:r>
            <a:br>
              <a:rPr lang="ru-RU" sz="2000" dirty="0" smtClean="0">
                <a:latin typeface="Times New Roman"/>
                <a:cs typeface="Times New Roman"/>
              </a:rPr>
            </a:br>
            <a:r>
              <a:rPr lang="ru-RU" sz="2000" dirty="0" err="1" smtClean="0">
                <a:latin typeface="Times New Roman"/>
                <a:cs typeface="Times New Roman"/>
              </a:rPr>
              <a:t>Дискілердің</a:t>
            </a:r>
            <a:r>
              <a:rPr lang="ru-RU" sz="2000" dirty="0" smtClean="0">
                <a:latin typeface="Times New Roman"/>
                <a:cs typeface="Times New Roman"/>
              </a:rPr>
              <a:t> </a:t>
            </a:r>
            <a:r>
              <a:rPr lang="ru-RU" sz="2000" dirty="0" err="1">
                <a:latin typeface="Times New Roman"/>
                <a:cs typeface="Times New Roman"/>
              </a:rPr>
              <a:t>қозғалысын</a:t>
            </a:r>
            <a:r>
              <a:rPr lang="ru-RU" sz="2000" dirty="0">
                <a:latin typeface="Times New Roman"/>
                <a:cs typeface="Times New Roman"/>
              </a:rPr>
              <a:t> </a:t>
            </a:r>
            <a:r>
              <a:rPr lang="ru-RU" sz="2000" dirty="0" err="1">
                <a:latin typeface="Times New Roman"/>
                <a:cs typeface="Times New Roman"/>
              </a:rPr>
              <a:t>талдау</a:t>
            </a:r>
            <a:r>
              <a:rPr lang="ru-RU" sz="2000" dirty="0">
                <a:latin typeface="Times New Roman"/>
                <a:cs typeface="Times New Roman"/>
              </a:rPr>
              <a:t> </a:t>
            </a:r>
            <a:r>
              <a:rPr lang="ru-RU" sz="2000" dirty="0" err="1">
                <a:latin typeface="Times New Roman"/>
                <a:cs typeface="Times New Roman"/>
              </a:rPr>
              <a:t>белгілі</a:t>
            </a:r>
            <a:r>
              <a:rPr lang="ru-RU" sz="2000" dirty="0">
                <a:latin typeface="Times New Roman"/>
                <a:cs typeface="Times New Roman"/>
              </a:rPr>
              <a:t> </a:t>
            </a:r>
            <a:r>
              <a:rPr lang="ru-RU" sz="2000" dirty="0" err="1">
                <a:latin typeface="Times New Roman"/>
                <a:cs typeface="Times New Roman"/>
              </a:rPr>
              <a:t>бір</a:t>
            </a:r>
            <a:r>
              <a:rPr lang="ru-RU" sz="2000" dirty="0">
                <a:latin typeface="Times New Roman"/>
                <a:cs typeface="Times New Roman"/>
              </a:rPr>
              <a:t> </a:t>
            </a:r>
            <a:r>
              <a:rPr lang="ru-RU" sz="2000" dirty="0" err="1">
                <a:latin typeface="Times New Roman"/>
                <a:cs typeface="Times New Roman"/>
              </a:rPr>
              <a:t>үлгілерді</a:t>
            </a:r>
            <a:r>
              <a:rPr lang="ru-RU" sz="2000" dirty="0">
                <a:latin typeface="Times New Roman"/>
                <a:cs typeface="Times New Roman"/>
              </a:rPr>
              <a:t> </a:t>
            </a:r>
            <a:r>
              <a:rPr lang="ru-RU" sz="2000" dirty="0" err="1">
                <a:latin typeface="Times New Roman"/>
                <a:cs typeface="Times New Roman"/>
              </a:rPr>
              <a:t>анықтауға</a:t>
            </a:r>
            <a:r>
              <a:rPr lang="ru-RU" sz="2000" dirty="0">
                <a:latin typeface="Times New Roman"/>
                <a:cs typeface="Times New Roman"/>
              </a:rPr>
              <a:t> </a:t>
            </a:r>
            <a:r>
              <a:rPr lang="ru-RU" sz="2000" dirty="0" err="1">
                <a:latin typeface="Times New Roman"/>
                <a:cs typeface="Times New Roman"/>
              </a:rPr>
              <a:t>мүмкіндік</a:t>
            </a:r>
            <a:r>
              <a:rPr lang="ru-RU" sz="2000" dirty="0">
                <a:latin typeface="Times New Roman"/>
                <a:cs typeface="Times New Roman"/>
              </a:rPr>
              <a:t> </a:t>
            </a:r>
            <a:r>
              <a:rPr lang="ru-RU" sz="2000" dirty="0" err="1">
                <a:latin typeface="Times New Roman"/>
                <a:cs typeface="Times New Roman"/>
              </a:rPr>
              <a:t>береді</a:t>
            </a:r>
            <a:r>
              <a:rPr lang="ru-RU" sz="2000" dirty="0">
                <a:latin typeface="Times New Roman"/>
                <a:cs typeface="Times New Roman"/>
              </a:rPr>
              <a:t>, </a:t>
            </a:r>
            <a:r>
              <a:rPr lang="ru-RU" sz="2000" dirty="0" err="1">
                <a:latin typeface="Times New Roman"/>
                <a:cs typeface="Times New Roman"/>
              </a:rPr>
              <a:t>дискілердің</a:t>
            </a:r>
            <a:r>
              <a:rPr lang="ru-RU" sz="2000" dirty="0">
                <a:latin typeface="Times New Roman"/>
                <a:cs typeface="Times New Roman"/>
              </a:rPr>
              <a:t> саны </a:t>
            </a:r>
            <a:r>
              <a:rPr lang="ru-RU" sz="2000" dirty="0" err="1">
                <a:latin typeface="Times New Roman"/>
                <a:cs typeface="Times New Roman"/>
              </a:rPr>
              <a:t>ерікті</a:t>
            </a:r>
            <a:r>
              <a:rPr lang="ru-RU" sz="2000" dirty="0">
                <a:latin typeface="Times New Roman"/>
                <a:cs typeface="Times New Roman"/>
              </a:rPr>
              <a:t> </a:t>
            </a:r>
            <a:r>
              <a:rPr lang="ru-RU" sz="2000" dirty="0" err="1">
                <a:latin typeface="Times New Roman"/>
                <a:cs typeface="Times New Roman"/>
              </a:rPr>
              <a:t>болған</a:t>
            </a:r>
            <a:r>
              <a:rPr lang="ru-RU" sz="2000" dirty="0">
                <a:latin typeface="Times New Roman"/>
                <a:cs typeface="Times New Roman"/>
              </a:rPr>
              <a:t> </a:t>
            </a:r>
            <a:r>
              <a:rPr lang="ru-RU" sz="2000" dirty="0" err="1">
                <a:latin typeface="Times New Roman"/>
                <a:cs typeface="Times New Roman"/>
              </a:rPr>
              <a:t>кезде</a:t>
            </a:r>
            <a:r>
              <a:rPr lang="ru-RU" sz="2000" dirty="0">
                <a:latin typeface="Times New Roman"/>
                <a:cs typeface="Times New Roman"/>
              </a:rPr>
              <a:t> </a:t>
            </a:r>
            <a:r>
              <a:rPr lang="ru-RU" sz="2000" dirty="0" err="1">
                <a:latin typeface="Times New Roman"/>
                <a:cs typeface="Times New Roman"/>
              </a:rPr>
              <a:t>жалпы</a:t>
            </a:r>
            <a:r>
              <a:rPr lang="ru-RU" sz="2000" dirty="0">
                <a:latin typeface="Times New Roman"/>
                <a:cs typeface="Times New Roman"/>
              </a:rPr>
              <a:t> </a:t>
            </a:r>
            <a:r>
              <a:rPr lang="ru-RU" sz="2000" dirty="0" err="1">
                <a:latin typeface="Times New Roman"/>
                <a:cs typeface="Times New Roman"/>
              </a:rPr>
              <a:t>жағдайға</a:t>
            </a:r>
            <a:r>
              <a:rPr lang="ru-RU" sz="2000" dirty="0">
                <a:latin typeface="Times New Roman"/>
                <a:cs typeface="Times New Roman"/>
              </a:rPr>
              <a:t> </a:t>
            </a:r>
            <a:r>
              <a:rPr lang="ru-RU" sz="2000" dirty="0" err="1">
                <a:latin typeface="Times New Roman"/>
                <a:cs typeface="Times New Roman"/>
              </a:rPr>
              <a:t>арналған</a:t>
            </a:r>
            <a:r>
              <a:rPr lang="ru-RU" sz="2000" dirty="0">
                <a:latin typeface="Times New Roman"/>
                <a:cs typeface="Times New Roman"/>
              </a:rPr>
              <a:t> </a:t>
            </a:r>
            <a:r>
              <a:rPr lang="ru-RU" sz="2000" dirty="0" err="1">
                <a:latin typeface="Times New Roman"/>
                <a:cs typeface="Times New Roman"/>
              </a:rPr>
              <a:t>алгоритмнің</a:t>
            </a:r>
            <a:r>
              <a:rPr lang="ru-RU" sz="2000" dirty="0">
                <a:latin typeface="Times New Roman"/>
                <a:cs typeface="Times New Roman"/>
              </a:rPr>
              <a:t> </a:t>
            </a:r>
            <a:r>
              <a:rPr lang="ru-RU" sz="2000" dirty="0" err="1">
                <a:latin typeface="Times New Roman"/>
                <a:cs typeface="Times New Roman"/>
              </a:rPr>
              <a:t>ауызша</a:t>
            </a:r>
            <a:r>
              <a:rPr lang="ru-RU" sz="2000" dirty="0">
                <a:latin typeface="Times New Roman"/>
                <a:cs typeface="Times New Roman"/>
              </a:rPr>
              <a:t> </a:t>
            </a:r>
            <a:r>
              <a:rPr lang="ru-RU" sz="2000" dirty="0" err="1">
                <a:latin typeface="Times New Roman"/>
                <a:cs typeface="Times New Roman"/>
              </a:rPr>
              <a:t>сипаттамасын</a:t>
            </a:r>
            <a:r>
              <a:rPr lang="ru-RU" sz="2000" dirty="0">
                <a:latin typeface="Times New Roman"/>
                <a:cs typeface="Times New Roman"/>
              </a:rPr>
              <a:t> </a:t>
            </a:r>
            <a:r>
              <a:rPr lang="ru-RU" sz="2000" dirty="0" err="1">
                <a:latin typeface="Times New Roman"/>
                <a:cs typeface="Times New Roman"/>
              </a:rPr>
              <a:t>жасайды</a:t>
            </a:r>
            <a:r>
              <a:rPr lang="ru-RU" sz="2000" dirty="0">
                <a:latin typeface="Times New Roman"/>
                <a:cs typeface="Times New Roman"/>
              </a:rPr>
              <a:t>, </a:t>
            </a:r>
            <a:r>
              <a:rPr lang="ru-RU" sz="2000" dirty="0" err="1">
                <a:latin typeface="Times New Roman"/>
                <a:cs typeface="Times New Roman"/>
              </a:rPr>
              <a:t>содан</a:t>
            </a:r>
            <a:r>
              <a:rPr lang="ru-RU" sz="2000" dirty="0">
                <a:latin typeface="Times New Roman"/>
                <a:cs typeface="Times New Roman"/>
              </a:rPr>
              <a:t> </a:t>
            </a:r>
            <a:r>
              <a:rPr lang="ru-RU" sz="2000" dirty="0" err="1">
                <a:latin typeface="Times New Roman"/>
                <a:cs typeface="Times New Roman"/>
              </a:rPr>
              <a:t>кейін</a:t>
            </a:r>
            <a:r>
              <a:rPr lang="ru-RU" sz="2000" dirty="0">
                <a:latin typeface="Times New Roman"/>
                <a:cs typeface="Times New Roman"/>
              </a:rPr>
              <a:t> алгоритм </a:t>
            </a:r>
            <a:r>
              <a:rPr lang="ru-RU" sz="2000" dirty="0" err="1">
                <a:latin typeface="Times New Roman"/>
                <a:cs typeface="Times New Roman"/>
              </a:rPr>
              <a:t>схемасын</a:t>
            </a:r>
            <a:r>
              <a:rPr lang="ru-RU" sz="2000" dirty="0">
                <a:latin typeface="Times New Roman"/>
                <a:cs typeface="Times New Roman"/>
              </a:rPr>
              <a:t> </a:t>
            </a:r>
            <a:r>
              <a:rPr lang="ru-RU" sz="2000" dirty="0" err="1">
                <a:latin typeface="Times New Roman"/>
                <a:cs typeface="Times New Roman"/>
              </a:rPr>
              <a:t>жасауға</a:t>
            </a:r>
            <a:r>
              <a:rPr lang="ru-RU" sz="2000" dirty="0">
                <a:latin typeface="Times New Roman"/>
                <a:cs typeface="Times New Roman"/>
              </a:rPr>
              <a:t> </a:t>
            </a:r>
            <a:r>
              <a:rPr lang="ru-RU" sz="2000" dirty="0" err="1">
                <a:latin typeface="Times New Roman"/>
                <a:cs typeface="Times New Roman"/>
              </a:rPr>
              <a:t>көшу</a:t>
            </a:r>
            <a:r>
              <a:rPr lang="ru-RU" sz="2000" dirty="0">
                <a:latin typeface="Times New Roman"/>
                <a:cs typeface="Times New Roman"/>
              </a:rPr>
              <a:t>.</a:t>
            </a:r>
          </a:p>
        </p:txBody>
      </p:sp>
      <p:sp>
        <p:nvSpPr>
          <p:cNvPr id="5" name="Содержимое 4"/>
          <p:cNvSpPr>
            <a:spLocks noGrp="1"/>
          </p:cNvSpPr>
          <p:nvPr>
            <p:ph idx="1"/>
          </p:nvPr>
        </p:nvSpPr>
        <p:spPr>
          <a:xfrm>
            <a:off x="549275" y="1870205"/>
            <a:ext cx="8042276" cy="4987795"/>
          </a:xfrm>
        </p:spPr>
        <p:txBody>
          <a:bodyPr>
            <a:noAutofit/>
          </a:bodyPr>
          <a:lstStyle/>
          <a:p>
            <a:endParaRPr lang="ru-RU" sz="1800" dirty="0" smtClean="0">
              <a:latin typeface="Times New Roman"/>
              <a:cs typeface="Times New Roman"/>
            </a:endParaRPr>
          </a:p>
          <a:p>
            <a:endParaRPr lang="ru-RU" sz="1800" dirty="0">
              <a:latin typeface="Times New Roman"/>
              <a:cs typeface="Times New Roman"/>
            </a:endParaRPr>
          </a:p>
          <a:p>
            <a:r>
              <a:rPr lang="ru-RU" sz="1800" dirty="0">
                <a:latin typeface="Times New Roman"/>
                <a:cs typeface="Times New Roman"/>
              </a:rPr>
              <a:t>«Ханой </a:t>
            </a:r>
            <a:r>
              <a:rPr lang="ru-RU" sz="1800" dirty="0" err="1">
                <a:latin typeface="Times New Roman"/>
                <a:cs typeface="Times New Roman"/>
              </a:rPr>
              <a:t>мұнарасы</a:t>
            </a:r>
            <a:r>
              <a:rPr lang="ru-RU" sz="1800" dirty="0">
                <a:latin typeface="Times New Roman"/>
                <a:cs typeface="Times New Roman"/>
              </a:rPr>
              <a:t>» </a:t>
            </a:r>
            <a:r>
              <a:rPr lang="ru-RU" sz="1800" dirty="0" err="1">
                <a:latin typeface="Times New Roman"/>
                <a:cs typeface="Times New Roman"/>
              </a:rPr>
              <a:t>проблемасын</a:t>
            </a:r>
            <a:r>
              <a:rPr lang="ru-RU" sz="1800" dirty="0">
                <a:latin typeface="Times New Roman"/>
                <a:cs typeface="Times New Roman"/>
              </a:rPr>
              <a:t> </a:t>
            </a:r>
            <a:r>
              <a:rPr lang="ru-RU" sz="1800" dirty="0" err="1">
                <a:latin typeface="Times New Roman"/>
                <a:cs typeface="Times New Roman"/>
              </a:rPr>
              <a:t>шешуге</a:t>
            </a:r>
            <a:r>
              <a:rPr lang="ru-RU" sz="1800" dirty="0">
                <a:latin typeface="Times New Roman"/>
                <a:cs typeface="Times New Roman"/>
              </a:rPr>
              <a:t> </a:t>
            </a:r>
            <a:r>
              <a:rPr lang="ru-RU" sz="1800" dirty="0" err="1">
                <a:latin typeface="Times New Roman"/>
                <a:cs typeface="Times New Roman"/>
              </a:rPr>
              <a:t>мысал</a:t>
            </a:r>
            <a:r>
              <a:rPr lang="ru-RU" sz="1800" dirty="0">
                <a:latin typeface="Times New Roman"/>
                <a:cs typeface="Times New Roman"/>
              </a:rPr>
              <a:t> </a:t>
            </a:r>
            <a:r>
              <a:rPr lang="ru-RU" sz="1800" dirty="0" err="1">
                <a:latin typeface="Times New Roman"/>
                <a:cs typeface="Times New Roman"/>
              </a:rPr>
              <a:t>ретінде</a:t>
            </a:r>
            <a:r>
              <a:rPr lang="ru-RU" sz="1800" dirty="0">
                <a:latin typeface="Times New Roman"/>
                <a:cs typeface="Times New Roman"/>
              </a:rPr>
              <a:t> </a:t>
            </a:r>
            <a:r>
              <a:rPr lang="ru-RU" sz="1800" dirty="0" err="1">
                <a:latin typeface="Times New Roman"/>
                <a:cs typeface="Times New Roman"/>
              </a:rPr>
              <a:t>келесі</a:t>
            </a:r>
            <a:r>
              <a:rPr lang="ru-RU" sz="1800" dirty="0">
                <a:latin typeface="Times New Roman"/>
                <a:cs typeface="Times New Roman"/>
              </a:rPr>
              <a:t> </a:t>
            </a:r>
            <a:r>
              <a:rPr lang="ru-RU" sz="1800" dirty="0" err="1">
                <a:latin typeface="Times New Roman"/>
                <a:cs typeface="Times New Roman"/>
              </a:rPr>
              <a:t>рекурсивті</a:t>
            </a:r>
            <a:r>
              <a:rPr lang="ru-RU" sz="1800" dirty="0">
                <a:latin typeface="Times New Roman"/>
                <a:cs typeface="Times New Roman"/>
              </a:rPr>
              <a:t> алгоритм ЕМЕС. </a:t>
            </a:r>
            <a:r>
              <a:rPr lang="ru-RU" sz="1800" dirty="0" err="1">
                <a:latin typeface="Times New Roman"/>
                <a:cs typeface="Times New Roman"/>
              </a:rPr>
              <a:t>I-ші</a:t>
            </a:r>
            <a:r>
              <a:rPr lang="ru-RU" sz="1800" dirty="0">
                <a:latin typeface="Times New Roman"/>
                <a:cs typeface="Times New Roman"/>
              </a:rPr>
              <a:t>: - </a:t>
            </a:r>
            <a:r>
              <a:rPr lang="ru-RU" sz="1800" dirty="0" err="1">
                <a:latin typeface="Times New Roman"/>
                <a:cs typeface="Times New Roman"/>
              </a:rPr>
              <a:t>біз</a:t>
            </a:r>
            <a:r>
              <a:rPr lang="ru-RU" sz="1800" dirty="0">
                <a:latin typeface="Times New Roman"/>
                <a:cs typeface="Times New Roman"/>
              </a:rPr>
              <a:t> </a:t>
            </a:r>
            <a:r>
              <a:rPr lang="ru-RU" sz="1800" dirty="0" err="1">
                <a:latin typeface="Times New Roman"/>
                <a:cs typeface="Times New Roman"/>
              </a:rPr>
              <a:t>шыбықтар</a:t>
            </a:r>
            <a:r>
              <a:rPr lang="ru-RU" sz="1800" dirty="0">
                <a:latin typeface="Times New Roman"/>
                <a:cs typeface="Times New Roman"/>
              </a:rPr>
              <a:t> </a:t>
            </a:r>
            <a:r>
              <a:rPr lang="ru-RU" sz="1800" dirty="0" err="1">
                <a:latin typeface="Times New Roman"/>
                <a:cs typeface="Times New Roman"/>
              </a:rPr>
              <a:t>нөмірлерін</a:t>
            </a:r>
            <a:r>
              <a:rPr lang="ru-RU" sz="1800" dirty="0">
                <a:latin typeface="Times New Roman"/>
                <a:cs typeface="Times New Roman"/>
              </a:rPr>
              <a:t> </a:t>
            </a:r>
            <a:r>
              <a:rPr lang="ru-RU" sz="1800" dirty="0" err="1">
                <a:latin typeface="Times New Roman"/>
                <a:cs typeface="Times New Roman"/>
              </a:rPr>
              <a:t>емес</a:t>
            </a:r>
            <a:r>
              <a:rPr lang="ru-RU" sz="1800" dirty="0">
                <a:latin typeface="Times New Roman"/>
                <a:cs typeface="Times New Roman"/>
              </a:rPr>
              <a:t> </a:t>
            </a:r>
            <a:r>
              <a:rPr lang="ru-RU" sz="1800" dirty="0" err="1">
                <a:latin typeface="Times New Roman"/>
                <a:cs typeface="Times New Roman"/>
              </a:rPr>
              <a:t>әріптер</a:t>
            </a:r>
            <a:r>
              <a:rPr lang="ru-RU" sz="1800" dirty="0">
                <a:latin typeface="Times New Roman"/>
                <a:cs typeface="Times New Roman"/>
              </a:rPr>
              <a:t> мен </a:t>
            </a:r>
            <a:r>
              <a:rPr lang="ru-RU" sz="1800" dirty="0" err="1">
                <a:latin typeface="Times New Roman"/>
                <a:cs typeface="Times New Roman"/>
              </a:rPr>
              <a:t>сандар</a:t>
            </a:r>
            <a:r>
              <a:rPr lang="ru-RU" sz="1800" dirty="0">
                <a:latin typeface="Times New Roman"/>
                <a:cs typeface="Times New Roman"/>
              </a:rPr>
              <a:t> «0», «1» </a:t>
            </a:r>
            <a:r>
              <a:rPr lang="ru-RU" sz="1800" dirty="0" err="1">
                <a:latin typeface="Times New Roman"/>
                <a:cs typeface="Times New Roman"/>
              </a:rPr>
              <a:t>және</a:t>
            </a:r>
            <a:r>
              <a:rPr lang="ru-RU" sz="1800" dirty="0">
                <a:latin typeface="Times New Roman"/>
                <a:cs typeface="Times New Roman"/>
              </a:rPr>
              <a:t> «2», </a:t>
            </a:r>
            <a:r>
              <a:rPr lang="ru-RU" sz="1800" dirty="0" err="1">
                <a:latin typeface="Times New Roman"/>
                <a:cs typeface="Times New Roman"/>
              </a:rPr>
              <a:t>нөлден</a:t>
            </a:r>
            <a:r>
              <a:rPr lang="ru-RU" sz="1800" dirty="0">
                <a:latin typeface="Times New Roman"/>
                <a:cs typeface="Times New Roman"/>
              </a:rPr>
              <a:t> N-1 (</a:t>
            </a:r>
            <a:r>
              <a:rPr lang="ru-RU" sz="1800" dirty="0" err="1">
                <a:latin typeface="Times New Roman"/>
                <a:cs typeface="Times New Roman"/>
              </a:rPr>
              <a:t>N</a:t>
            </a:r>
            <a:r>
              <a:rPr lang="ru-RU" sz="1800" dirty="0">
                <a:latin typeface="Times New Roman"/>
                <a:cs typeface="Times New Roman"/>
              </a:rPr>
              <a:t> бос </a:t>
            </a:r>
            <a:r>
              <a:rPr lang="ru-RU" sz="1800" dirty="0" err="1">
                <a:latin typeface="Times New Roman"/>
                <a:cs typeface="Times New Roman"/>
              </a:rPr>
              <a:t>емес</a:t>
            </a:r>
            <a:r>
              <a:rPr lang="ru-RU" sz="1800" dirty="0">
                <a:latin typeface="Times New Roman"/>
                <a:cs typeface="Times New Roman"/>
              </a:rPr>
              <a:t> </a:t>
            </a:r>
            <a:r>
              <a:rPr lang="ru-RU" sz="1800" dirty="0" err="1">
                <a:latin typeface="Times New Roman"/>
                <a:cs typeface="Times New Roman"/>
              </a:rPr>
              <a:t>тақтасында</a:t>
            </a:r>
            <a:r>
              <a:rPr lang="ru-RU" sz="1800" dirty="0">
                <a:latin typeface="Times New Roman"/>
                <a:cs typeface="Times New Roman"/>
              </a:rPr>
              <a:t> </a:t>
            </a:r>
            <a:r>
              <a:rPr lang="ru-RU" sz="1800" dirty="0" err="1">
                <a:latin typeface="Times New Roman"/>
                <a:cs typeface="Times New Roman"/>
              </a:rPr>
              <a:t>дискілер</a:t>
            </a:r>
            <a:r>
              <a:rPr lang="ru-RU" sz="1800" dirty="0">
                <a:latin typeface="Times New Roman"/>
                <a:cs typeface="Times New Roman"/>
              </a:rPr>
              <a:t> саны) </a:t>
            </a:r>
            <a:r>
              <a:rPr lang="ru-RU" sz="1800" dirty="0" err="1">
                <a:latin typeface="Times New Roman"/>
                <a:cs typeface="Times New Roman"/>
              </a:rPr>
              <a:t>үшін</a:t>
            </a:r>
            <a:r>
              <a:rPr lang="ru-RU" sz="1800" dirty="0">
                <a:latin typeface="Times New Roman"/>
                <a:cs typeface="Times New Roman"/>
              </a:rPr>
              <a:t> </a:t>
            </a:r>
            <a:r>
              <a:rPr lang="ru-RU" sz="1800" dirty="0" err="1">
                <a:latin typeface="Times New Roman"/>
                <a:cs typeface="Times New Roman"/>
              </a:rPr>
              <a:t>нөмірленген</a:t>
            </a:r>
            <a:r>
              <a:rPr lang="ru-RU" sz="1800" dirty="0">
                <a:latin typeface="Times New Roman"/>
                <a:cs typeface="Times New Roman"/>
              </a:rPr>
              <a:t> </a:t>
            </a:r>
            <a:r>
              <a:rPr lang="ru-RU" sz="1800" dirty="0" err="1">
                <a:latin typeface="Times New Roman"/>
                <a:cs typeface="Times New Roman"/>
              </a:rPr>
              <a:t>дискілерді</a:t>
            </a:r>
            <a:r>
              <a:rPr lang="ru-RU" sz="1800" dirty="0">
                <a:latin typeface="Times New Roman"/>
                <a:cs typeface="Times New Roman"/>
              </a:rPr>
              <a:t> </a:t>
            </a:r>
            <a:r>
              <a:rPr lang="ru-RU" sz="1800" dirty="0" err="1">
                <a:latin typeface="Times New Roman"/>
                <a:cs typeface="Times New Roman"/>
              </a:rPr>
              <a:t>жәйттерді</a:t>
            </a:r>
            <a:r>
              <a:rPr lang="ru-RU" sz="1800" dirty="0">
                <a:latin typeface="Times New Roman"/>
                <a:cs typeface="Times New Roman"/>
              </a:rPr>
              <a:t> </a:t>
            </a:r>
            <a:r>
              <a:rPr lang="ru-RU" sz="1800" dirty="0" err="1">
                <a:latin typeface="Times New Roman"/>
                <a:cs typeface="Times New Roman"/>
              </a:rPr>
              <a:t>болсаңыз</a:t>
            </a:r>
            <a:r>
              <a:rPr lang="ru-RU" sz="1800" dirty="0">
                <a:latin typeface="Times New Roman"/>
                <a:cs typeface="Times New Roman"/>
              </a:rPr>
              <a:t>, </a:t>
            </a:r>
            <a:r>
              <a:rPr lang="ru-RU" sz="1800" dirty="0" err="1">
                <a:latin typeface="Times New Roman"/>
                <a:cs typeface="Times New Roman"/>
              </a:rPr>
              <a:t>келесі</a:t>
            </a:r>
            <a:r>
              <a:rPr lang="ru-RU" sz="1800" dirty="0">
                <a:latin typeface="Times New Roman"/>
                <a:cs typeface="Times New Roman"/>
              </a:rPr>
              <a:t> </a:t>
            </a:r>
            <a:r>
              <a:rPr lang="ru-RU" sz="1800" dirty="0" err="1">
                <a:latin typeface="Times New Roman"/>
                <a:cs typeface="Times New Roman"/>
              </a:rPr>
              <a:t>қарым-қатынас</a:t>
            </a:r>
            <a:r>
              <a:rPr lang="ru-RU" sz="1800" dirty="0">
                <a:latin typeface="Times New Roman"/>
                <a:cs typeface="Times New Roman"/>
              </a:rPr>
              <a:t> </a:t>
            </a:r>
            <a:r>
              <a:rPr lang="ru-RU" sz="1800" dirty="0" err="1">
                <a:latin typeface="Times New Roman"/>
                <a:cs typeface="Times New Roman"/>
              </a:rPr>
              <a:t>қолдануға</a:t>
            </a:r>
            <a:r>
              <a:rPr lang="ru-RU" sz="1800" dirty="0">
                <a:latin typeface="Times New Roman"/>
                <a:cs typeface="Times New Roman"/>
              </a:rPr>
              <a:t> </a:t>
            </a:r>
            <a:r>
              <a:rPr lang="ru-RU" sz="1800" dirty="0" err="1">
                <a:latin typeface="Times New Roman"/>
                <a:cs typeface="Times New Roman"/>
              </a:rPr>
              <a:t>болады</a:t>
            </a:r>
            <a:r>
              <a:rPr lang="ru-RU" sz="1800" dirty="0">
                <a:latin typeface="Times New Roman"/>
                <a:cs typeface="Times New Roman"/>
              </a:rPr>
              <a:t> Курс </a:t>
            </a:r>
            <a:r>
              <a:rPr lang="ru-RU" sz="1800" dirty="0" err="1">
                <a:latin typeface="Times New Roman"/>
                <a:cs typeface="Times New Roman"/>
              </a:rPr>
              <a:t>барысында</a:t>
            </a:r>
            <a:r>
              <a:rPr lang="ru-RU" sz="1800" dirty="0">
                <a:latin typeface="Times New Roman"/>
                <a:cs typeface="Times New Roman"/>
              </a:rPr>
              <a:t> диск </a:t>
            </a:r>
            <a:r>
              <a:rPr lang="ru-RU" sz="1800" dirty="0" err="1">
                <a:latin typeface="Times New Roman"/>
                <a:cs typeface="Times New Roman"/>
              </a:rPr>
              <a:t>нөмірі</a:t>
            </a:r>
            <a:r>
              <a:rPr lang="ru-RU" sz="1800" dirty="0">
                <a:latin typeface="Times New Roman"/>
                <a:cs typeface="Times New Roman"/>
              </a:rPr>
              <a:t> </a:t>
            </a:r>
            <a:r>
              <a:rPr lang="ru-RU" sz="1800" dirty="0" err="1">
                <a:latin typeface="Times New Roman"/>
                <a:cs typeface="Times New Roman"/>
              </a:rPr>
              <a:t>k</a:t>
            </a:r>
            <a:r>
              <a:rPr lang="ru-RU" sz="1800" dirty="0">
                <a:latin typeface="Times New Roman"/>
                <a:cs typeface="Times New Roman"/>
              </a:rPr>
              <a:t> ((-1) </a:t>
            </a:r>
            <a:r>
              <a:rPr lang="ru-RU" sz="1800" dirty="0" err="1">
                <a:latin typeface="Times New Roman"/>
                <a:cs typeface="Times New Roman"/>
              </a:rPr>
              <a:t>Nk</a:t>
            </a:r>
            <a:r>
              <a:rPr lang="ru-RU" sz="1800" dirty="0">
                <a:latin typeface="Times New Roman"/>
                <a:cs typeface="Times New Roman"/>
              </a:rPr>
              <a:t> * </a:t>
            </a:r>
            <a:r>
              <a:rPr lang="ru-RU" sz="1800" dirty="0" err="1">
                <a:latin typeface="Times New Roman"/>
                <a:cs typeface="Times New Roman"/>
              </a:rPr>
              <a:t>t</a:t>
            </a:r>
            <a:r>
              <a:rPr lang="ru-RU" sz="1800" dirty="0">
                <a:latin typeface="Times New Roman"/>
                <a:cs typeface="Times New Roman"/>
              </a:rPr>
              <a:t> </a:t>
            </a:r>
            <a:r>
              <a:rPr lang="ru-RU" sz="1800" dirty="0" err="1">
                <a:latin typeface="Times New Roman"/>
                <a:cs typeface="Times New Roman"/>
              </a:rPr>
              <a:t>mod</a:t>
            </a:r>
            <a:r>
              <a:rPr lang="ru-RU" sz="1800" dirty="0">
                <a:latin typeface="Times New Roman"/>
                <a:cs typeface="Times New Roman"/>
              </a:rPr>
              <a:t> 3) </a:t>
            </a:r>
            <a:r>
              <a:rPr lang="ru-RU" sz="1800" dirty="0" err="1">
                <a:latin typeface="Times New Roman"/>
                <a:cs typeface="Times New Roman"/>
              </a:rPr>
              <a:t>терминалынан</a:t>
            </a:r>
            <a:r>
              <a:rPr lang="ru-RU" sz="1800" dirty="0">
                <a:latin typeface="Times New Roman"/>
                <a:cs typeface="Times New Roman"/>
              </a:rPr>
              <a:t> ((-1) </a:t>
            </a:r>
            <a:r>
              <a:rPr lang="ru-RU" sz="1800" dirty="0" err="1">
                <a:latin typeface="Times New Roman"/>
                <a:cs typeface="Times New Roman"/>
              </a:rPr>
              <a:t>Nk</a:t>
            </a:r>
            <a:r>
              <a:rPr lang="ru-RU" sz="1800" dirty="0">
                <a:latin typeface="Times New Roman"/>
                <a:cs typeface="Times New Roman"/>
              </a:rPr>
              <a:t> * (</a:t>
            </a:r>
            <a:r>
              <a:rPr lang="ru-RU" sz="1800" dirty="0" err="1">
                <a:latin typeface="Times New Roman"/>
                <a:cs typeface="Times New Roman"/>
              </a:rPr>
              <a:t>t</a:t>
            </a:r>
            <a:r>
              <a:rPr lang="ru-RU" sz="1800" dirty="0">
                <a:latin typeface="Times New Roman"/>
                <a:cs typeface="Times New Roman"/>
              </a:rPr>
              <a:t> + 1) </a:t>
            </a:r>
            <a:r>
              <a:rPr lang="ru-RU" sz="1800" dirty="0" err="1">
                <a:latin typeface="Times New Roman"/>
                <a:cs typeface="Times New Roman"/>
              </a:rPr>
              <a:t>mod</a:t>
            </a:r>
            <a:r>
              <a:rPr lang="ru-RU" sz="1800" dirty="0">
                <a:latin typeface="Times New Roman"/>
                <a:cs typeface="Times New Roman"/>
              </a:rPr>
              <a:t> 3-ге </a:t>
            </a:r>
            <a:r>
              <a:rPr lang="ru-RU" sz="1800" dirty="0" err="1">
                <a:latin typeface="Times New Roman"/>
                <a:cs typeface="Times New Roman"/>
              </a:rPr>
              <a:t>ауыстырылады</a:t>
            </a:r>
            <a:r>
              <a:rPr lang="ru-RU" sz="1800" dirty="0">
                <a:latin typeface="Times New Roman"/>
                <a:cs typeface="Times New Roman"/>
              </a:rPr>
              <a:t>. </a:t>
            </a:r>
            <a:r>
              <a:rPr lang="ru-RU" sz="1800" dirty="0" err="1">
                <a:latin typeface="Times New Roman"/>
                <a:cs typeface="Times New Roman"/>
              </a:rPr>
              <a:t>Қозғалатын</a:t>
            </a:r>
            <a:r>
              <a:rPr lang="ru-RU" sz="1800" dirty="0">
                <a:latin typeface="Times New Roman"/>
                <a:cs typeface="Times New Roman"/>
              </a:rPr>
              <a:t> </a:t>
            </a:r>
            <a:r>
              <a:rPr lang="ru-RU" sz="1800" dirty="0" err="1">
                <a:latin typeface="Times New Roman"/>
                <a:cs typeface="Times New Roman"/>
              </a:rPr>
              <a:t>дискілердің</a:t>
            </a:r>
            <a:r>
              <a:rPr lang="ru-RU" sz="1800" dirty="0">
                <a:latin typeface="Times New Roman"/>
                <a:cs typeface="Times New Roman"/>
              </a:rPr>
              <a:t> осы </a:t>
            </a:r>
            <a:r>
              <a:rPr lang="ru-RU" sz="1800" dirty="0" err="1">
                <a:latin typeface="Times New Roman"/>
                <a:cs typeface="Times New Roman"/>
              </a:rPr>
              <a:t>жүйесінен</a:t>
            </a:r>
            <a:r>
              <a:rPr lang="ru-RU" sz="1800" dirty="0">
                <a:latin typeface="Times New Roman"/>
                <a:cs typeface="Times New Roman"/>
              </a:rPr>
              <a:t> </a:t>
            </a:r>
            <a:r>
              <a:rPr lang="ru-RU" sz="1800" dirty="0" err="1">
                <a:latin typeface="Times New Roman"/>
                <a:cs typeface="Times New Roman"/>
              </a:rPr>
              <a:t>кейін</a:t>
            </a:r>
            <a:r>
              <a:rPr lang="ru-RU" sz="1800" dirty="0">
                <a:latin typeface="Times New Roman"/>
                <a:cs typeface="Times New Roman"/>
              </a:rPr>
              <a:t> </a:t>
            </a:r>
            <a:r>
              <a:rPr lang="ru-RU" sz="1800" dirty="0" err="1">
                <a:latin typeface="Times New Roman"/>
                <a:cs typeface="Times New Roman"/>
              </a:rPr>
              <a:t>мәселе</a:t>
            </a:r>
            <a:r>
              <a:rPr lang="ru-RU" sz="1800" dirty="0">
                <a:latin typeface="Times New Roman"/>
                <a:cs typeface="Times New Roman"/>
              </a:rPr>
              <a:t> 2n-1 </a:t>
            </a:r>
            <a:r>
              <a:rPr lang="ru-RU" sz="1800" dirty="0" err="1">
                <a:latin typeface="Times New Roman"/>
                <a:cs typeface="Times New Roman"/>
              </a:rPr>
              <a:t>қозғалыстарында</a:t>
            </a:r>
            <a:r>
              <a:rPr lang="ru-RU" sz="1800" dirty="0">
                <a:latin typeface="Times New Roman"/>
                <a:cs typeface="Times New Roman"/>
              </a:rPr>
              <a:t> </a:t>
            </a:r>
            <a:r>
              <a:rPr lang="ru-RU" sz="1800" dirty="0" err="1">
                <a:latin typeface="Times New Roman"/>
                <a:cs typeface="Times New Roman"/>
              </a:rPr>
              <a:t>шешілетін</a:t>
            </a:r>
            <a:r>
              <a:rPr lang="ru-RU" sz="1800" dirty="0">
                <a:latin typeface="Times New Roman"/>
                <a:cs typeface="Times New Roman"/>
              </a:rPr>
              <a:t> </a:t>
            </a:r>
            <a:r>
              <a:rPr lang="ru-RU" sz="1800" dirty="0" err="1">
                <a:latin typeface="Times New Roman"/>
                <a:cs typeface="Times New Roman"/>
              </a:rPr>
              <a:t>болады</a:t>
            </a:r>
            <a:r>
              <a:rPr lang="ru-RU" sz="1800" dirty="0">
                <a:latin typeface="Times New Roman"/>
                <a:cs typeface="Times New Roman"/>
              </a:rPr>
              <a:t>. </a:t>
            </a:r>
            <a:r>
              <a:rPr lang="ru-RU" sz="1800" dirty="0" err="1">
                <a:latin typeface="Times New Roman"/>
                <a:cs typeface="Times New Roman"/>
              </a:rPr>
              <a:t>Бұл</a:t>
            </a:r>
            <a:r>
              <a:rPr lang="ru-RU" sz="1800" dirty="0">
                <a:latin typeface="Times New Roman"/>
                <a:cs typeface="Times New Roman"/>
              </a:rPr>
              <a:t> </a:t>
            </a:r>
            <a:r>
              <a:rPr lang="ru-RU" sz="1800" dirty="0" err="1">
                <a:latin typeface="Times New Roman"/>
                <a:cs typeface="Times New Roman"/>
              </a:rPr>
              <a:t>жағдайда</a:t>
            </a:r>
            <a:r>
              <a:rPr lang="ru-RU" sz="1800" dirty="0">
                <a:latin typeface="Times New Roman"/>
                <a:cs typeface="Times New Roman"/>
              </a:rPr>
              <a:t> </a:t>
            </a:r>
            <a:r>
              <a:rPr lang="ru-RU" sz="1800" dirty="0" err="1">
                <a:latin typeface="Times New Roman"/>
                <a:cs typeface="Times New Roman"/>
              </a:rPr>
              <a:t>t</a:t>
            </a:r>
            <a:r>
              <a:rPr lang="ru-RU" sz="1800" dirty="0">
                <a:latin typeface="Times New Roman"/>
                <a:cs typeface="Times New Roman"/>
              </a:rPr>
              <a:t> </a:t>
            </a:r>
            <a:r>
              <a:rPr lang="ru-RU" sz="1800" dirty="0" err="1">
                <a:latin typeface="Times New Roman"/>
                <a:cs typeface="Times New Roman"/>
              </a:rPr>
              <a:t>және</a:t>
            </a:r>
            <a:r>
              <a:rPr lang="ru-RU" sz="1800" dirty="0">
                <a:latin typeface="Times New Roman"/>
                <a:cs typeface="Times New Roman"/>
              </a:rPr>
              <a:t> </a:t>
            </a:r>
            <a:r>
              <a:rPr lang="ru-RU" sz="1800" dirty="0" err="1">
                <a:latin typeface="Times New Roman"/>
                <a:cs typeface="Times New Roman"/>
              </a:rPr>
              <a:t>k</a:t>
            </a:r>
            <a:r>
              <a:rPr lang="ru-RU" sz="1800" dirty="0">
                <a:latin typeface="Times New Roman"/>
                <a:cs typeface="Times New Roman"/>
              </a:rPr>
              <a:t> </a:t>
            </a:r>
            <a:r>
              <a:rPr lang="ru-RU" sz="1800" dirty="0" err="1">
                <a:latin typeface="Times New Roman"/>
                <a:cs typeface="Times New Roman"/>
              </a:rPr>
              <a:t>сандарын</a:t>
            </a:r>
            <a:r>
              <a:rPr lang="ru-RU" sz="1800" dirty="0">
                <a:latin typeface="Times New Roman"/>
                <a:cs typeface="Times New Roman"/>
              </a:rPr>
              <a:t> табу </a:t>
            </a:r>
            <a:r>
              <a:rPr lang="ru-RU" sz="1800" dirty="0" err="1">
                <a:latin typeface="Times New Roman"/>
                <a:cs typeface="Times New Roman"/>
              </a:rPr>
              <a:t>үшін</a:t>
            </a:r>
            <a:r>
              <a:rPr lang="ru-RU" sz="1800" dirty="0">
                <a:latin typeface="Times New Roman"/>
                <a:cs typeface="Times New Roman"/>
              </a:rPr>
              <a:t> </a:t>
            </a:r>
            <a:r>
              <a:rPr lang="ru-RU" sz="1800" dirty="0" err="1">
                <a:latin typeface="Times New Roman"/>
                <a:cs typeface="Times New Roman"/>
              </a:rPr>
              <a:t>біз</a:t>
            </a:r>
            <a:r>
              <a:rPr lang="ru-RU" sz="1800" dirty="0">
                <a:latin typeface="Times New Roman"/>
                <a:cs typeface="Times New Roman"/>
              </a:rPr>
              <a:t> </a:t>
            </a:r>
            <a:r>
              <a:rPr lang="ru-RU" sz="1800" dirty="0" err="1">
                <a:latin typeface="Times New Roman"/>
                <a:cs typeface="Times New Roman"/>
              </a:rPr>
              <a:t>теореманы</a:t>
            </a:r>
            <a:r>
              <a:rPr lang="ru-RU" sz="1800" dirty="0">
                <a:latin typeface="Times New Roman"/>
                <a:cs typeface="Times New Roman"/>
              </a:rPr>
              <a:t> </a:t>
            </a:r>
            <a:r>
              <a:rPr lang="ru-RU" sz="1800" dirty="0" err="1">
                <a:latin typeface="Times New Roman"/>
                <a:cs typeface="Times New Roman"/>
              </a:rPr>
              <a:t>қолданамыз</a:t>
            </a:r>
            <a:r>
              <a:rPr lang="ru-RU" sz="1800" dirty="0">
                <a:latin typeface="Times New Roman"/>
                <a:cs typeface="Times New Roman"/>
              </a:rPr>
              <a:t>: </a:t>
            </a:r>
            <a:r>
              <a:rPr lang="ru-RU" sz="1800" dirty="0" err="1">
                <a:latin typeface="Times New Roman"/>
                <a:cs typeface="Times New Roman"/>
              </a:rPr>
              <a:t>кез</a:t>
            </a:r>
            <a:r>
              <a:rPr lang="ru-RU" sz="1800" dirty="0">
                <a:latin typeface="Times New Roman"/>
                <a:cs typeface="Times New Roman"/>
              </a:rPr>
              <a:t> </a:t>
            </a:r>
            <a:r>
              <a:rPr lang="ru-RU" sz="1800" dirty="0" err="1">
                <a:latin typeface="Times New Roman"/>
                <a:cs typeface="Times New Roman"/>
              </a:rPr>
              <a:t>келген</a:t>
            </a:r>
            <a:r>
              <a:rPr lang="ru-RU" sz="1800" dirty="0">
                <a:latin typeface="Times New Roman"/>
                <a:cs typeface="Times New Roman"/>
              </a:rPr>
              <a:t> </a:t>
            </a:r>
            <a:r>
              <a:rPr lang="ru-RU" sz="1800" dirty="0" err="1">
                <a:latin typeface="Times New Roman"/>
                <a:cs typeface="Times New Roman"/>
              </a:rPr>
              <a:t>оң</a:t>
            </a:r>
            <a:r>
              <a:rPr lang="ru-RU" sz="1800" dirty="0">
                <a:latin typeface="Times New Roman"/>
                <a:cs typeface="Times New Roman"/>
              </a:rPr>
              <a:t> </a:t>
            </a:r>
            <a:r>
              <a:rPr lang="ru-RU" sz="1800" dirty="0" err="1">
                <a:latin typeface="Times New Roman"/>
                <a:cs typeface="Times New Roman"/>
              </a:rPr>
              <a:t>бүтін</a:t>
            </a:r>
            <a:r>
              <a:rPr lang="ru-RU" sz="1800" dirty="0">
                <a:latin typeface="Times New Roman"/>
                <a:cs typeface="Times New Roman"/>
              </a:rPr>
              <a:t> </a:t>
            </a:r>
            <a:r>
              <a:rPr lang="ru-RU" sz="1800" dirty="0" err="1">
                <a:latin typeface="Times New Roman"/>
                <a:cs typeface="Times New Roman"/>
              </a:rPr>
              <a:t>i</a:t>
            </a:r>
            <a:r>
              <a:rPr lang="ru-RU" sz="1800" dirty="0">
                <a:latin typeface="Times New Roman"/>
                <a:cs typeface="Times New Roman"/>
              </a:rPr>
              <a:t> </a:t>
            </a:r>
            <a:r>
              <a:rPr lang="ru-RU" sz="1800" dirty="0" err="1">
                <a:latin typeface="Times New Roman"/>
                <a:cs typeface="Times New Roman"/>
              </a:rPr>
              <a:t>i</a:t>
            </a:r>
            <a:r>
              <a:rPr lang="ru-RU" sz="1800" dirty="0">
                <a:latin typeface="Times New Roman"/>
                <a:cs typeface="Times New Roman"/>
              </a:rPr>
              <a:t> = (2t + 1) * 2k </a:t>
            </a:r>
            <a:r>
              <a:rPr lang="ru-RU" sz="1800" dirty="0" err="1">
                <a:latin typeface="Times New Roman"/>
                <a:cs typeface="Times New Roman"/>
              </a:rPr>
              <a:t>түрінде</a:t>
            </a:r>
            <a:r>
              <a:rPr lang="ru-RU" sz="1800" dirty="0">
                <a:latin typeface="Times New Roman"/>
                <a:cs typeface="Times New Roman"/>
              </a:rPr>
              <a:t> </a:t>
            </a:r>
            <a:r>
              <a:rPr lang="ru-RU" sz="1800" dirty="0" err="1">
                <a:latin typeface="Times New Roman"/>
                <a:cs typeface="Times New Roman"/>
              </a:rPr>
              <a:t>бірегей</a:t>
            </a:r>
            <a:r>
              <a:rPr lang="ru-RU" sz="1800" dirty="0">
                <a:latin typeface="Times New Roman"/>
                <a:cs typeface="Times New Roman"/>
              </a:rPr>
              <a:t> </a:t>
            </a:r>
            <a:r>
              <a:rPr lang="ru-RU" sz="1800" dirty="0" err="1">
                <a:latin typeface="Times New Roman"/>
                <a:cs typeface="Times New Roman"/>
              </a:rPr>
              <a:t>түрде</a:t>
            </a:r>
            <a:r>
              <a:rPr lang="ru-RU" sz="1800" dirty="0">
                <a:latin typeface="Times New Roman"/>
                <a:cs typeface="Times New Roman"/>
              </a:rPr>
              <a:t> </a:t>
            </a:r>
            <a:r>
              <a:rPr lang="ru-RU" sz="1800" dirty="0" err="1">
                <a:latin typeface="Times New Roman"/>
                <a:cs typeface="Times New Roman"/>
              </a:rPr>
              <a:t>ұсынылады</a:t>
            </a:r>
            <a:r>
              <a:rPr lang="ru-RU" sz="1800" dirty="0">
                <a:latin typeface="Times New Roman"/>
                <a:cs typeface="Times New Roman"/>
              </a:rPr>
              <a:t>, </a:t>
            </a:r>
            <a:r>
              <a:rPr lang="ru-RU" sz="1800" dirty="0" err="1">
                <a:latin typeface="Times New Roman"/>
                <a:cs typeface="Times New Roman"/>
              </a:rPr>
              <a:t>мұнда</a:t>
            </a:r>
            <a:r>
              <a:rPr lang="ru-RU" sz="1800" dirty="0">
                <a:latin typeface="Times New Roman"/>
                <a:cs typeface="Times New Roman"/>
              </a:rPr>
              <a:t> </a:t>
            </a:r>
            <a:r>
              <a:rPr lang="ru-RU" sz="1800" dirty="0" err="1">
                <a:latin typeface="Times New Roman"/>
                <a:cs typeface="Times New Roman"/>
              </a:rPr>
              <a:t>t</a:t>
            </a:r>
            <a:r>
              <a:rPr lang="ru-RU" sz="1800" dirty="0">
                <a:latin typeface="Times New Roman"/>
                <a:cs typeface="Times New Roman"/>
              </a:rPr>
              <a:t> </a:t>
            </a:r>
            <a:r>
              <a:rPr lang="ru-RU" sz="1800" dirty="0" err="1">
                <a:latin typeface="Times New Roman"/>
                <a:cs typeface="Times New Roman"/>
              </a:rPr>
              <a:t>және</a:t>
            </a:r>
            <a:r>
              <a:rPr lang="ru-RU" sz="1800" dirty="0">
                <a:latin typeface="Times New Roman"/>
                <a:cs typeface="Times New Roman"/>
              </a:rPr>
              <a:t> </a:t>
            </a:r>
            <a:r>
              <a:rPr lang="ru-RU" sz="1800" dirty="0" err="1">
                <a:latin typeface="Times New Roman"/>
                <a:cs typeface="Times New Roman"/>
              </a:rPr>
              <a:t>k</a:t>
            </a:r>
            <a:r>
              <a:rPr lang="ru-RU" sz="1800" dirty="0">
                <a:latin typeface="Times New Roman"/>
                <a:cs typeface="Times New Roman"/>
              </a:rPr>
              <a:t> </a:t>
            </a:r>
            <a:r>
              <a:rPr lang="ru-RU" sz="1800" dirty="0" err="1">
                <a:latin typeface="Times New Roman"/>
                <a:cs typeface="Times New Roman"/>
              </a:rPr>
              <a:t>бүтін</a:t>
            </a:r>
            <a:r>
              <a:rPr lang="ru-RU" sz="1800" dirty="0">
                <a:latin typeface="Times New Roman"/>
                <a:cs typeface="Times New Roman"/>
              </a:rPr>
              <a:t> </a:t>
            </a:r>
            <a:r>
              <a:rPr lang="ru-RU" sz="1800" dirty="0" err="1">
                <a:latin typeface="Times New Roman"/>
                <a:cs typeface="Times New Roman"/>
              </a:rPr>
              <a:t>сандар</a:t>
            </a:r>
            <a:r>
              <a:rPr lang="ru-RU" sz="1800" dirty="0">
                <a:latin typeface="Times New Roman"/>
                <a:cs typeface="Times New Roman"/>
              </a:rPr>
              <a:t> </a:t>
            </a:r>
            <a:r>
              <a:rPr lang="ru-RU" sz="1800" dirty="0" err="1">
                <a:latin typeface="Times New Roman"/>
                <a:cs typeface="Times New Roman"/>
              </a:rPr>
              <a:t>болып</a:t>
            </a:r>
            <a:r>
              <a:rPr lang="ru-RU" sz="1800" dirty="0">
                <a:latin typeface="Times New Roman"/>
                <a:cs typeface="Times New Roman"/>
              </a:rPr>
              <a:t> </a:t>
            </a:r>
            <a:r>
              <a:rPr lang="ru-RU" sz="1800" dirty="0" err="1">
                <a:latin typeface="Times New Roman"/>
                <a:cs typeface="Times New Roman"/>
              </a:rPr>
              <a:t>табылады</a:t>
            </a:r>
            <a:r>
              <a:rPr lang="ru-RU" sz="1800" dirty="0">
                <a:latin typeface="Times New Roman"/>
                <a:cs typeface="Times New Roman"/>
              </a:rPr>
              <a:t> (</a:t>
            </a:r>
            <a:r>
              <a:rPr lang="ru-RU" sz="1800" dirty="0" err="1">
                <a:latin typeface="Times New Roman"/>
                <a:cs typeface="Times New Roman"/>
              </a:rPr>
              <a:t>яғни</a:t>
            </a:r>
            <a:r>
              <a:rPr lang="ru-RU" sz="1800" dirty="0">
                <a:latin typeface="Times New Roman"/>
                <a:cs typeface="Times New Roman"/>
              </a:rPr>
              <a:t>, </a:t>
            </a:r>
            <a:r>
              <a:rPr lang="ru-RU" sz="1800" dirty="0" err="1">
                <a:latin typeface="Times New Roman"/>
                <a:cs typeface="Times New Roman"/>
              </a:rPr>
              <a:t>екі</a:t>
            </a:r>
            <a:r>
              <a:rPr lang="ru-RU" sz="1800" dirty="0">
                <a:latin typeface="Times New Roman"/>
                <a:cs typeface="Times New Roman"/>
              </a:rPr>
              <a:t> </a:t>
            </a:r>
            <a:r>
              <a:rPr lang="ru-RU" sz="1800" dirty="0" err="1">
                <a:latin typeface="Times New Roman"/>
                <a:cs typeface="Times New Roman"/>
              </a:rPr>
              <a:t>санымен</a:t>
            </a:r>
            <a:r>
              <a:rPr lang="ru-RU" sz="1800" dirty="0">
                <a:latin typeface="Times New Roman"/>
                <a:cs typeface="Times New Roman"/>
              </a:rPr>
              <a:t> </a:t>
            </a:r>
            <a:r>
              <a:rPr lang="ru-RU" sz="1800" dirty="0" err="1">
                <a:latin typeface="Times New Roman"/>
                <a:cs typeface="Times New Roman"/>
              </a:rPr>
              <a:t>тақ</a:t>
            </a:r>
            <a:r>
              <a:rPr lang="ru-RU" sz="1800" dirty="0">
                <a:latin typeface="Times New Roman"/>
                <a:cs typeface="Times New Roman"/>
              </a:rPr>
              <a:t> </a:t>
            </a:r>
            <a:r>
              <a:rPr lang="ru-RU" sz="1800" dirty="0" err="1">
                <a:latin typeface="Times New Roman"/>
                <a:cs typeface="Times New Roman"/>
              </a:rPr>
              <a:t>санның</a:t>
            </a:r>
            <a:r>
              <a:rPr lang="ru-RU" sz="1800" dirty="0">
                <a:latin typeface="Times New Roman"/>
                <a:cs typeface="Times New Roman"/>
              </a:rPr>
              <a:t> </a:t>
            </a:r>
            <a:r>
              <a:rPr lang="ru-RU" sz="1800" dirty="0" err="1">
                <a:latin typeface="Times New Roman"/>
                <a:cs typeface="Times New Roman"/>
              </a:rPr>
              <a:t>өнімі</a:t>
            </a:r>
            <a:r>
              <a:rPr lang="ru-RU" sz="1800" dirty="0">
                <a:latin typeface="Times New Roman"/>
                <a:cs typeface="Times New Roman"/>
              </a:rPr>
              <a:t> </a:t>
            </a:r>
            <a:r>
              <a:rPr lang="ru-RU" sz="1800" dirty="0" err="1">
                <a:latin typeface="Times New Roman"/>
                <a:cs typeface="Times New Roman"/>
              </a:rPr>
              <a:t>ретінде</a:t>
            </a:r>
            <a:r>
              <a:rPr lang="ru-RU" sz="1800" dirty="0">
                <a:latin typeface="Times New Roman"/>
                <a:cs typeface="Times New Roman"/>
              </a:rPr>
              <a:t>) . </a:t>
            </a:r>
            <a:r>
              <a:rPr lang="ru-RU" sz="1800" dirty="0" err="1">
                <a:latin typeface="Times New Roman"/>
                <a:cs typeface="Times New Roman"/>
              </a:rPr>
              <a:t>Егер</a:t>
            </a:r>
            <a:r>
              <a:rPr lang="ru-RU" sz="1800" dirty="0">
                <a:latin typeface="Times New Roman"/>
                <a:cs typeface="Times New Roman"/>
              </a:rPr>
              <a:t> </a:t>
            </a:r>
            <a:r>
              <a:rPr lang="ru-RU" sz="1800" dirty="0" err="1">
                <a:latin typeface="Times New Roman"/>
                <a:cs typeface="Times New Roman"/>
              </a:rPr>
              <a:t>I</a:t>
            </a:r>
            <a:r>
              <a:rPr lang="ru-RU" sz="1800" dirty="0">
                <a:latin typeface="Times New Roman"/>
                <a:cs typeface="Times New Roman"/>
              </a:rPr>
              <a:t> - </a:t>
            </a:r>
            <a:r>
              <a:rPr lang="ru-RU" sz="1800" dirty="0" err="1">
                <a:latin typeface="Times New Roman"/>
                <a:cs typeface="Times New Roman"/>
              </a:rPr>
              <a:t>келесі</a:t>
            </a:r>
            <a:r>
              <a:rPr lang="ru-RU" sz="1800" dirty="0">
                <a:latin typeface="Times New Roman"/>
                <a:cs typeface="Times New Roman"/>
              </a:rPr>
              <a:t> </a:t>
            </a:r>
            <a:r>
              <a:rPr lang="ru-RU" sz="1800" dirty="0" err="1">
                <a:latin typeface="Times New Roman"/>
                <a:cs typeface="Times New Roman"/>
              </a:rPr>
              <a:t>қадам</a:t>
            </a:r>
            <a:r>
              <a:rPr lang="ru-RU" sz="1800" dirty="0">
                <a:latin typeface="Times New Roman"/>
                <a:cs typeface="Times New Roman"/>
              </a:rPr>
              <a:t> </a:t>
            </a:r>
            <a:r>
              <a:rPr lang="ru-RU" sz="1800" dirty="0" err="1">
                <a:latin typeface="Times New Roman"/>
                <a:cs typeface="Times New Roman"/>
              </a:rPr>
              <a:t>болса</a:t>
            </a:r>
            <a:r>
              <a:rPr lang="ru-RU" sz="1800" dirty="0">
                <a:latin typeface="Times New Roman"/>
                <a:cs typeface="Times New Roman"/>
              </a:rPr>
              <a:t>, </a:t>
            </a:r>
            <a:r>
              <a:rPr lang="ru-RU" sz="1800" dirty="0" err="1">
                <a:latin typeface="Times New Roman"/>
                <a:cs typeface="Times New Roman"/>
              </a:rPr>
              <a:t>онда</a:t>
            </a:r>
            <a:r>
              <a:rPr lang="ru-RU" sz="1800" dirty="0">
                <a:latin typeface="Times New Roman"/>
                <a:cs typeface="Times New Roman"/>
              </a:rPr>
              <a:t> </a:t>
            </a:r>
            <a:r>
              <a:rPr lang="ru-RU" sz="1800" dirty="0" err="1">
                <a:latin typeface="Times New Roman"/>
                <a:cs typeface="Times New Roman"/>
              </a:rPr>
              <a:t>t</a:t>
            </a:r>
            <a:r>
              <a:rPr lang="ru-RU" sz="1800" dirty="0">
                <a:latin typeface="Times New Roman"/>
                <a:cs typeface="Times New Roman"/>
              </a:rPr>
              <a:t> </a:t>
            </a:r>
            <a:r>
              <a:rPr lang="ru-RU" sz="1800" dirty="0" err="1">
                <a:latin typeface="Times New Roman"/>
                <a:cs typeface="Times New Roman"/>
              </a:rPr>
              <a:t>және</a:t>
            </a:r>
            <a:r>
              <a:rPr lang="ru-RU" sz="1800" dirty="0">
                <a:latin typeface="Times New Roman"/>
                <a:cs typeface="Times New Roman"/>
              </a:rPr>
              <a:t> </a:t>
            </a:r>
            <a:r>
              <a:rPr lang="ru-RU" sz="1800" dirty="0" err="1">
                <a:latin typeface="Times New Roman"/>
                <a:cs typeface="Times New Roman"/>
              </a:rPr>
              <a:t>k</a:t>
            </a:r>
            <a:r>
              <a:rPr lang="ru-RU" sz="1800" dirty="0">
                <a:latin typeface="Times New Roman"/>
                <a:cs typeface="Times New Roman"/>
              </a:rPr>
              <a:t> </a:t>
            </a:r>
            <a:r>
              <a:rPr lang="ru-RU" sz="1800" dirty="0" err="1">
                <a:latin typeface="Times New Roman"/>
                <a:cs typeface="Times New Roman"/>
              </a:rPr>
              <a:t>бүтін</a:t>
            </a:r>
            <a:r>
              <a:rPr lang="ru-RU" sz="1800" dirty="0">
                <a:latin typeface="Times New Roman"/>
                <a:cs typeface="Times New Roman"/>
              </a:rPr>
              <a:t> </a:t>
            </a:r>
            <a:r>
              <a:rPr lang="ru-RU" sz="1800" dirty="0" err="1">
                <a:latin typeface="Times New Roman"/>
                <a:cs typeface="Times New Roman"/>
              </a:rPr>
              <a:t>сандардың</a:t>
            </a:r>
            <a:r>
              <a:rPr lang="ru-RU" sz="1800" dirty="0">
                <a:latin typeface="Times New Roman"/>
                <a:cs typeface="Times New Roman"/>
              </a:rPr>
              <a:t> </a:t>
            </a:r>
            <a:r>
              <a:rPr lang="ru-RU" sz="1800" dirty="0" err="1">
                <a:latin typeface="Times New Roman"/>
                <a:cs typeface="Times New Roman"/>
              </a:rPr>
              <a:t>маңызы</a:t>
            </a:r>
            <a:r>
              <a:rPr lang="ru-RU" sz="1800" dirty="0">
                <a:latin typeface="Times New Roman"/>
                <a:cs typeface="Times New Roman"/>
              </a:rPr>
              <a:t> </a:t>
            </a:r>
            <a:r>
              <a:rPr lang="ru-RU" sz="1800" dirty="0" err="1">
                <a:latin typeface="Times New Roman"/>
                <a:cs typeface="Times New Roman"/>
              </a:rPr>
              <a:t>көрсетілген</a:t>
            </a:r>
            <a:r>
              <a:rPr lang="ru-RU" sz="1800" dirty="0">
                <a:latin typeface="Times New Roman"/>
                <a:cs typeface="Times New Roman"/>
              </a:rPr>
              <a:t> </a:t>
            </a:r>
            <a:r>
              <a:rPr lang="ru-RU" sz="1800" dirty="0" err="1">
                <a:latin typeface="Times New Roman"/>
                <a:cs typeface="Times New Roman"/>
              </a:rPr>
              <a:t>формулаға</a:t>
            </a:r>
            <a:r>
              <a:rPr lang="ru-RU" sz="1800" dirty="0">
                <a:latin typeface="Times New Roman"/>
                <a:cs typeface="Times New Roman"/>
              </a:rPr>
              <a:t> </a:t>
            </a:r>
            <a:r>
              <a:rPr lang="ru-RU" sz="1800" dirty="0" err="1">
                <a:latin typeface="Times New Roman"/>
                <a:cs typeface="Times New Roman"/>
              </a:rPr>
              <a:t>сәйкес</a:t>
            </a:r>
            <a:r>
              <a:rPr lang="ru-RU" sz="1800" dirty="0">
                <a:latin typeface="Times New Roman"/>
                <a:cs typeface="Times New Roman"/>
              </a:rPr>
              <a:t> </a:t>
            </a:r>
            <a:r>
              <a:rPr lang="ru-RU" sz="1800" dirty="0" err="1">
                <a:latin typeface="Times New Roman"/>
                <a:cs typeface="Times New Roman"/>
              </a:rPr>
              <a:t>анықталады</a:t>
            </a:r>
            <a:r>
              <a:rPr lang="ru-RU" sz="1800" dirty="0">
                <a:latin typeface="Times New Roman"/>
                <a:cs typeface="Times New Roman"/>
              </a:rPr>
              <a:t>. </a:t>
            </a:r>
            <a:r>
              <a:rPr lang="ru-RU" sz="1800" dirty="0" err="1">
                <a:latin typeface="Times New Roman"/>
                <a:cs typeface="Times New Roman"/>
              </a:rPr>
              <a:t>Бұл</a:t>
            </a:r>
            <a:r>
              <a:rPr lang="ru-RU" sz="1800" dirty="0">
                <a:latin typeface="Times New Roman"/>
                <a:cs typeface="Times New Roman"/>
              </a:rPr>
              <a:t> </a:t>
            </a:r>
            <a:r>
              <a:rPr lang="ru-RU" sz="1800" dirty="0" err="1">
                <a:latin typeface="Times New Roman"/>
                <a:cs typeface="Times New Roman"/>
              </a:rPr>
              <a:t>теңдеуде</a:t>
            </a:r>
            <a:r>
              <a:rPr lang="ru-RU" sz="1800" dirty="0">
                <a:latin typeface="Times New Roman"/>
                <a:cs typeface="Times New Roman"/>
              </a:rPr>
              <a:t> </a:t>
            </a:r>
            <a:r>
              <a:rPr lang="ru-RU" sz="1800" dirty="0" err="1">
                <a:latin typeface="Times New Roman"/>
                <a:cs typeface="Times New Roman"/>
              </a:rPr>
              <a:t>екі</a:t>
            </a:r>
            <a:r>
              <a:rPr lang="ru-RU" sz="1800" dirty="0">
                <a:latin typeface="Times New Roman"/>
                <a:cs typeface="Times New Roman"/>
              </a:rPr>
              <a:t> </a:t>
            </a:r>
            <a:r>
              <a:rPr lang="ru-RU" sz="1800" dirty="0" err="1">
                <a:latin typeface="Times New Roman"/>
                <a:cs typeface="Times New Roman"/>
              </a:rPr>
              <a:t>белгісіз</a:t>
            </a:r>
            <a:r>
              <a:rPr lang="ru-RU" sz="1800" dirty="0">
                <a:latin typeface="Times New Roman"/>
                <a:cs typeface="Times New Roman"/>
              </a:rPr>
              <a:t>. </a:t>
            </a:r>
            <a:endParaRPr lang="en-US" sz="1800" dirty="0" smtClean="0">
              <a:latin typeface="Times New Roman"/>
              <a:cs typeface="Times New Roman"/>
            </a:endParaRPr>
          </a:p>
          <a:p>
            <a:endParaRPr lang="en-US" sz="1800" dirty="0">
              <a:latin typeface="Times New Roman"/>
              <a:cs typeface="Times New Roman"/>
            </a:endParaRPr>
          </a:p>
          <a:p>
            <a:endParaRPr lang="ru-RU" sz="1800" dirty="0">
              <a:latin typeface="Times New Roman"/>
              <a:cs typeface="Times New Roman"/>
            </a:endParaRPr>
          </a:p>
        </p:txBody>
      </p:sp>
    </p:spTree>
    <p:extLst>
      <p:ext uri="{BB962C8B-B14F-4D97-AF65-F5344CB8AC3E}">
        <p14:creationId xmlns:p14="http://schemas.microsoft.com/office/powerpoint/2010/main" val="14987387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Бриз">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Бриз.thmx</Template>
  <TotalTime>178</TotalTime>
  <Words>993</Words>
  <Application>Microsoft Macintosh PowerPoint</Application>
  <PresentationFormat>Экран (4:3)</PresentationFormat>
  <Paragraphs>38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Бриз</vt:lpstr>
      <vt:lpstr>Еуразия Ұлттық Университеті</vt:lpstr>
      <vt:lpstr>Презентация PowerPoint</vt:lpstr>
      <vt:lpstr> </vt:lpstr>
      <vt:lpstr>Сонымен қатар, әрбір дәліз екі алаңды жалғайды тек бір дәлізге өтуге болатын осындай алаңдардың болуы мүмкін. Геометриялық лабиринтті а, в, с нүктелерінің жүйесі түрінде ұсынуға болады ... және АВ, ӘК кесінділерінің жиынтығы ... нүктелердің белгілі бір жұптарын қосатын дәліздер бейнеленген. Аралас болып табылады, мысалы, В және С, К және М және т. б. алаңдар. d., ал тұйық – A, D, I, J алаңдары. </vt:lpstr>
      <vt:lpstr>Лабиринттің алдын ала құрылғысы белгісіз болғандықтан, тапсырманы шешу кез келген лабиринт үшін жалпы іздеу әдісі түрінде және Х және Y алаңдарының кез келген орналасуында х – бастапқы алаң, ал Y – соңғы, яғни лабиринтте жол іздеу алгоритмін құру қажет.</vt:lpstr>
      <vt:lpstr>“Ханой мұнаралары” Тапсырмасы</vt:lpstr>
      <vt:lpstr>2</vt:lpstr>
      <vt:lpstr>Толық дөңгелекті қозғалыс проблемасын шешу қажет. Мұнда А - роды жұмыс істейтін түйме (нөлдік нүкте), V бос, C - жалғастырушы штанг. Шифр дискідегі «нөмір» болып табылады, ең жақсы мүмкін саны ең үлкен диаметрге сәйкес келеді. Процесс баумен А белбеуінің есігіндегі мәселені шешеді деп қорқамын.</vt:lpstr>
      <vt:lpstr>Яғни, әрбір фазаның басында көмекші немесе оккупацияланған штангаға дискілер жинағы жиналады, содан кейін осы фазада стектің ең төменгі дискісі еркін таяқшаға өтеді (1.5-кестеде осы дискілердің асты сызылған). Дискілердің қозғалысын талдау белгілі бір үлгілерді анықтауға мүмкіндік береді, дискілердің саны ерікті болған кезде жалпы жағдайға арналған алгоритмнің ауызша сипаттамасын жасайды, содан кейін алгоритм схемасын жасауға көшу.</vt:lpstr>
      <vt:lpstr>ҚОРЫТЫНДЫ: </vt:lpstr>
    </vt:vector>
  </TitlesOfParts>
  <Company>Americana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Еуразия Ұлттық Университеті</dc:title>
  <dc:creator>Omar Abylai</dc:creator>
  <cp:lastModifiedBy>Omar Abylai</cp:lastModifiedBy>
  <cp:revision>14</cp:revision>
  <dcterms:created xsi:type="dcterms:W3CDTF">2018-10-24T18:33:29Z</dcterms:created>
  <dcterms:modified xsi:type="dcterms:W3CDTF">2018-12-10T09:37:52Z</dcterms:modified>
</cp:coreProperties>
</file>