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9" r:id="rId3"/>
    <p:sldId id="271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57" r:id="rId12"/>
    <p:sldId id="281" r:id="rId13"/>
    <p:sldId id="258" r:id="rId14"/>
    <p:sldId id="261" r:id="rId15"/>
    <p:sldId id="273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>
        <p:scale>
          <a:sx n="53" d="100"/>
          <a:sy n="53" d="100"/>
        </p:scale>
        <p:origin x="-1747" y="-7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2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731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39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699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728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961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31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394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54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863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58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23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6939" y="1049774"/>
            <a:ext cx="58626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Концепция </a:t>
            </a:r>
            <a:r>
              <a:rPr lang="ru-RU" sz="3200" dirty="0" err="1"/>
              <a:t>Game</a:t>
            </a:r>
            <a:r>
              <a:rPr lang="ru-RU" sz="3200" dirty="0"/>
              <a:t> </a:t>
            </a:r>
            <a:r>
              <a:rPr lang="ru-RU" sz="3200" dirty="0" err="1"/>
              <a:t>Engine</a:t>
            </a:r>
            <a:r>
              <a:rPr lang="ru-RU" sz="3200" dirty="0"/>
              <a:t> в </a:t>
            </a:r>
            <a:r>
              <a:rPr lang="ru-RU" sz="3200" dirty="0" err="1"/>
              <a:t>Unity</a:t>
            </a:r>
            <a:r>
              <a:rPr lang="ru-RU" sz="3200" dirty="0"/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182309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1721" y="161506"/>
            <a:ext cx="9404723" cy="8094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b="1" dirty="0" err="1">
                <a:latin typeface="Georgia" panose="02040502050405020303" pitchFamily="18" charset="0"/>
              </a:rPr>
              <a:t>Концепция</a:t>
            </a:r>
            <a:r>
              <a:rPr lang="en-US" sz="2800" b="1" dirty="0">
                <a:latin typeface="Georgia" panose="02040502050405020303" pitchFamily="18" charset="0"/>
              </a:rPr>
              <a:t> Game Engine в Unity3d</a:t>
            </a:r>
            <a:endParaRPr lang="ru-RU" sz="2800" b="1" dirty="0">
              <a:latin typeface="Georgia" panose="02040502050405020303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23813"/>
            <a:ext cx="10972800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41187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5997" y="0"/>
            <a:ext cx="9404723" cy="809412"/>
          </a:xfrm>
        </p:spPr>
        <p:txBody>
          <a:bodyPr/>
          <a:lstStyle/>
          <a:p>
            <a:pPr algn="ctr"/>
            <a:r>
              <a:rPr lang="en-US" b="1" dirty="0" smtClean="0">
                <a:latin typeface="Georgia" panose="02040502050405020303" pitchFamily="18" charset="0"/>
              </a:rPr>
              <a:t>Unity</a:t>
            </a: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47625"/>
            <a:ext cx="10934700" cy="676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0725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5997" y="0"/>
            <a:ext cx="9404723" cy="809412"/>
          </a:xfrm>
        </p:spPr>
        <p:txBody>
          <a:bodyPr/>
          <a:lstStyle/>
          <a:p>
            <a:pPr algn="ctr"/>
            <a:r>
              <a:rPr lang="en-US" b="1" dirty="0" smtClean="0">
                <a:latin typeface="Georgia" panose="02040502050405020303" pitchFamily="18" charset="0"/>
              </a:rPr>
              <a:t>Unity</a:t>
            </a: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23813"/>
            <a:ext cx="10934700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1705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1722" y="401203"/>
            <a:ext cx="9404723" cy="8094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smtClean="0">
                <a:latin typeface="Georgia" panose="02040502050405020303" pitchFamily="18" charset="0"/>
              </a:rPr>
              <a:t>Workflow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6823" y="1416676"/>
            <a:ext cx="1067658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IE" sz="2800" dirty="0"/>
              <a:t>Unity is powerful, complete game development </a:t>
            </a:r>
            <a:r>
              <a:rPr lang="en-IE" sz="2800" dirty="0" smtClean="0"/>
              <a:t>system</a:t>
            </a:r>
          </a:p>
          <a:p>
            <a:pPr>
              <a:buFont typeface="Arial" pitchFamily="34" charset="0"/>
              <a:buChar char="•"/>
              <a:defRPr/>
            </a:pPr>
            <a:endParaRPr lang="en-IE" sz="2800" dirty="0"/>
          </a:p>
          <a:p>
            <a:pPr>
              <a:buFont typeface="Arial" pitchFamily="34" charset="0"/>
              <a:buChar char="•"/>
              <a:defRPr/>
            </a:pPr>
            <a:r>
              <a:rPr lang="en-IE" sz="2800" dirty="0"/>
              <a:t>Create 3D objects / scenes in Unity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IE" sz="2800" dirty="0"/>
              <a:t>Or import objects created in 3D modelling </a:t>
            </a:r>
            <a:r>
              <a:rPr lang="en-IE" sz="2800" dirty="0" smtClean="0"/>
              <a:t>packages</a:t>
            </a:r>
          </a:p>
          <a:p>
            <a:pPr lvl="1">
              <a:defRPr/>
            </a:pPr>
            <a:endParaRPr lang="en-IE" sz="2800" dirty="0"/>
          </a:p>
          <a:p>
            <a:pPr>
              <a:buFont typeface="Arial" pitchFamily="34" charset="0"/>
              <a:buChar char="•"/>
              <a:defRPr/>
            </a:pPr>
            <a:r>
              <a:rPr lang="en-IE" sz="2800" dirty="0"/>
              <a:t>Use scripting to control animations / scene changes etc</a:t>
            </a:r>
            <a:r>
              <a:rPr lang="en-IE" sz="2800" dirty="0" smtClean="0"/>
              <a:t>.</a:t>
            </a:r>
          </a:p>
          <a:p>
            <a:pPr>
              <a:defRPr/>
            </a:pPr>
            <a:endParaRPr lang="en-IE" sz="2800" dirty="0"/>
          </a:p>
          <a:p>
            <a:pPr>
              <a:buFont typeface="Arial" pitchFamily="34" charset="0"/>
              <a:buChar char="•"/>
              <a:defRPr/>
            </a:pPr>
            <a:r>
              <a:rPr lang="en-IE" sz="2800" dirty="0"/>
              <a:t>Export to stand alone game, or web page component, or mobile </a:t>
            </a:r>
            <a:r>
              <a:rPr lang="en-IE" sz="2800" dirty="0" smtClean="0"/>
              <a:t>app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32572570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431722" y="401203"/>
            <a:ext cx="9404723" cy="8094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smtClean="0">
                <a:latin typeface="Georgia" panose="02040502050405020303" pitchFamily="18" charset="0"/>
              </a:rPr>
              <a:t>Main interface</a:t>
            </a: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83" y="1312294"/>
            <a:ext cx="10058400" cy="512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422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8648" y="1828799"/>
            <a:ext cx="92083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Unity actually is the union of</a:t>
            </a:r>
          </a:p>
          <a:p>
            <a:r>
              <a:rPr lang="en-US" sz="2800" dirty="0"/>
              <a:t>(1) a </a:t>
            </a:r>
            <a:r>
              <a:rPr lang="en-US" sz="2800" b="1" dirty="0"/>
              <a:t>game engine</a:t>
            </a:r>
            <a:r>
              <a:rPr lang="en-US" sz="2800" dirty="0"/>
              <a:t>, that allows game created to run (hence to be played) in different environments,</a:t>
            </a:r>
          </a:p>
          <a:p>
            <a:r>
              <a:rPr lang="en-US" sz="2800" dirty="0"/>
              <a:t>(2) an application where the “visible pieces” of a game can be put together (the </a:t>
            </a:r>
            <a:r>
              <a:rPr lang="en-US" sz="2800" b="1" dirty="0"/>
              <a:t>IDE</a:t>
            </a:r>
            <a:r>
              <a:rPr lang="en-US" sz="2800" dirty="0"/>
              <a:t>) with a graphical preview and using a controlled “play it” function, and</a:t>
            </a:r>
          </a:p>
          <a:p>
            <a:r>
              <a:rPr lang="en-US" sz="2800" dirty="0"/>
              <a:t>(3) a </a:t>
            </a:r>
            <a:r>
              <a:rPr lang="en-US" sz="2800" b="1" dirty="0"/>
              <a:t>code </a:t>
            </a:r>
            <a:r>
              <a:rPr lang="en-US" sz="2800" b="1" dirty="0" smtClean="0"/>
              <a:t>editor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962399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9403" y="1596980"/>
            <a:ext cx="9040969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game engine's scripting is built on </a:t>
            </a:r>
            <a:r>
              <a:rPr lang="en-US" sz="2800" dirty="0" smtClean="0"/>
              <a:t>Mono, </a:t>
            </a:r>
            <a:r>
              <a:rPr lang="en-US" sz="2800" dirty="0"/>
              <a:t>the open-source implementation of the .NET Framework. Programmers can </a:t>
            </a:r>
            <a:r>
              <a:rPr lang="en-US" sz="2800" dirty="0" smtClean="0"/>
              <a:t>use: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/>
              <a:t>UnityScript</a:t>
            </a:r>
            <a:r>
              <a:rPr lang="en-US" sz="2800" dirty="0" smtClean="0"/>
              <a:t> </a:t>
            </a:r>
            <a:r>
              <a:rPr lang="en-US" sz="2800" dirty="0"/>
              <a:t>(a custom language with </a:t>
            </a:r>
            <a:r>
              <a:rPr lang="en-US" sz="2800" dirty="0" smtClean="0"/>
              <a:t>syntax</a:t>
            </a:r>
            <a:r>
              <a:rPr lang="en-US" sz="2800" dirty="0"/>
              <a:t>, referred to as JavaScript by the </a:t>
            </a:r>
            <a:r>
              <a:rPr lang="en-US" sz="2800" dirty="0" smtClean="0"/>
              <a:t>software)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C#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Boo</a:t>
            </a:r>
            <a:r>
              <a:rPr lang="en-US" sz="2800" dirty="0"/>
              <a:t> (which has a Python-inspired syntax</a:t>
            </a:r>
            <a:r>
              <a:rPr lang="en-US" sz="2800" dirty="0" smtClean="0"/>
              <a:t>)</a:t>
            </a:r>
            <a:endParaRPr lang="ru-RU" sz="28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431722" y="401203"/>
            <a:ext cx="9404723" cy="8094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smtClean="0">
                <a:latin typeface="Georgia" panose="02040502050405020303" pitchFamily="18" charset="0"/>
              </a:rPr>
              <a:t>Scripting</a:t>
            </a: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622" y="4982522"/>
            <a:ext cx="28575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618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55" y="0"/>
            <a:ext cx="11449318" cy="663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03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1722" y="401203"/>
            <a:ext cx="9404723" cy="8094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err="1">
                <a:latin typeface="Georgia" panose="02040502050405020303" pitchFamily="18" charset="0"/>
              </a:rPr>
              <a:t>Концепция</a:t>
            </a:r>
            <a:r>
              <a:rPr lang="en-US" b="1" dirty="0">
                <a:latin typeface="Georgia" panose="02040502050405020303" pitchFamily="18" charset="0"/>
              </a:rPr>
              <a:t> Game Engine в Unity3d</a:t>
            </a: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8" y="1620837"/>
            <a:ext cx="10953750" cy="4806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34188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1721" y="161506"/>
            <a:ext cx="9404723" cy="8094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err="1">
                <a:latin typeface="Georgia" panose="02040502050405020303" pitchFamily="18" charset="0"/>
              </a:rPr>
              <a:t>Концепция</a:t>
            </a:r>
            <a:r>
              <a:rPr lang="en-US" b="1" dirty="0">
                <a:latin typeface="Georgia" panose="02040502050405020303" pitchFamily="18" charset="0"/>
              </a:rPr>
              <a:t> Game Engine в Unity3d</a:t>
            </a: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04" y="1640389"/>
            <a:ext cx="10830759" cy="4869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3887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1721" y="161506"/>
            <a:ext cx="9404723" cy="8094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err="1">
                <a:latin typeface="Georgia" panose="02040502050405020303" pitchFamily="18" charset="0"/>
              </a:rPr>
              <a:t>Концепция</a:t>
            </a:r>
            <a:r>
              <a:rPr lang="en-US" b="1" dirty="0">
                <a:latin typeface="Georgia" panose="02040502050405020303" pitchFamily="18" charset="0"/>
              </a:rPr>
              <a:t> Game Engine в Unity3d</a:t>
            </a: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368" y="847159"/>
            <a:ext cx="9909869" cy="5750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0947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1721" y="161506"/>
            <a:ext cx="9404723" cy="8094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err="1">
                <a:latin typeface="Georgia" panose="02040502050405020303" pitchFamily="18" charset="0"/>
              </a:rPr>
              <a:t>Концепция</a:t>
            </a:r>
            <a:r>
              <a:rPr lang="en-US" b="1" dirty="0">
                <a:latin typeface="Georgia" panose="02040502050405020303" pitchFamily="18" charset="0"/>
              </a:rPr>
              <a:t> Game Engine в Unity3d</a:t>
            </a: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18" y="1947045"/>
            <a:ext cx="11001375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925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1721" y="161506"/>
            <a:ext cx="9404723" cy="8094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b="1" dirty="0" err="1">
                <a:latin typeface="Georgia" panose="02040502050405020303" pitchFamily="18" charset="0"/>
              </a:rPr>
              <a:t>Концепция</a:t>
            </a:r>
            <a:r>
              <a:rPr lang="en-US" sz="2800" b="1" dirty="0">
                <a:latin typeface="Georgia" panose="02040502050405020303" pitchFamily="18" charset="0"/>
              </a:rPr>
              <a:t> Game Engine в Unity3d</a:t>
            </a:r>
            <a:endParaRPr lang="ru-RU" sz="2800" b="1" dirty="0">
              <a:latin typeface="Georgia" panose="02040502050405020303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721" y="970918"/>
            <a:ext cx="8843961" cy="5530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3399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1721" y="161506"/>
            <a:ext cx="9404723" cy="8094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b="1" dirty="0" err="1">
                <a:latin typeface="Georgia" panose="02040502050405020303" pitchFamily="18" charset="0"/>
              </a:rPr>
              <a:t>Концепция</a:t>
            </a:r>
            <a:r>
              <a:rPr lang="en-US" sz="2800" b="1" dirty="0">
                <a:latin typeface="Georgia" panose="02040502050405020303" pitchFamily="18" charset="0"/>
              </a:rPr>
              <a:t> Game Engine в Unity3d</a:t>
            </a:r>
            <a:endParaRPr lang="ru-RU" sz="2800" b="1" dirty="0">
              <a:latin typeface="Georgia" panose="02040502050405020303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071563"/>
            <a:ext cx="10982325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2493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1721" y="161506"/>
            <a:ext cx="9404723" cy="8094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b="1" dirty="0" err="1">
                <a:latin typeface="Georgia" panose="02040502050405020303" pitchFamily="18" charset="0"/>
              </a:rPr>
              <a:t>Концепция</a:t>
            </a:r>
            <a:r>
              <a:rPr lang="en-US" sz="2800" b="1" dirty="0">
                <a:latin typeface="Georgia" panose="02040502050405020303" pitchFamily="18" charset="0"/>
              </a:rPr>
              <a:t> Game Engine в Unity3d</a:t>
            </a:r>
            <a:endParaRPr lang="ru-RU" sz="2800" b="1" dirty="0">
              <a:latin typeface="Georgia" panose="02040502050405020303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0"/>
            <a:ext cx="11644312" cy="682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0904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</TotalTime>
  <Words>116</Words>
  <Application>Microsoft Office PowerPoint</Application>
  <PresentationFormat>Произвольный</PresentationFormat>
  <Paragraphs>31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Unity</vt:lpstr>
      <vt:lpstr>Unity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Агузарова Жанна</dc:creator>
  <cp:lastModifiedBy>Windows User</cp:lastModifiedBy>
  <cp:revision>29</cp:revision>
  <dcterms:created xsi:type="dcterms:W3CDTF">2014-06-08T11:06:24Z</dcterms:created>
  <dcterms:modified xsi:type="dcterms:W3CDTF">2021-12-01T18:59:59Z</dcterms:modified>
</cp:coreProperties>
</file>