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9" r:id="rId3"/>
    <p:sldId id="260" r:id="rId4"/>
    <p:sldId id="261" r:id="rId5"/>
    <p:sldId id="262" r:id="rId6"/>
    <p:sldId id="264" r:id="rId7"/>
    <p:sldId id="263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3_1">
  <dgm:title val=""/>
  <dgm:desc val=""/>
  <dgm:catLst>
    <dgm:cat type="accent3" pri="11100"/>
  </dgm:catLst>
  <dgm:styleLbl name="node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3">
        <a:alpha val="4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16D9D3C-C950-40A7-825C-B1312654EE34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68F586AD-17C8-4F65-8323-397842555958}">
      <dgm:prSet phldrT="[Текст]" custT="1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pPr algn="ctr"/>
          <a:r>
            <a:rPr lang="kk-KZ" sz="1800" b="1" dirty="0" smtClean="0"/>
            <a:t>Педагогика әдіснамасының даму үдерістері </a:t>
          </a:r>
          <a:endParaRPr lang="ru-RU" sz="18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824D926-7D22-4BDA-91FB-E8C192350307}" type="parTrans" cxnId="{2326EFE1-C904-458F-8B09-B92F7725C2B8}">
      <dgm:prSet/>
      <dgm:spPr/>
      <dgm:t>
        <a:bodyPr/>
        <a:lstStyle/>
        <a:p>
          <a:endParaRPr lang="ru-RU"/>
        </a:p>
      </dgm:t>
    </dgm:pt>
    <dgm:pt modelId="{5584B317-9052-4036-821A-2483E51434C5}" type="sibTrans" cxnId="{2326EFE1-C904-458F-8B09-B92F7725C2B8}">
      <dgm:prSet/>
      <dgm:spPr/>
      <dgm:t>
        <a:bodyPr/>
        <a:lstStyle/>
        <a:p>
          <a:endParaRPr lang="ru-RU"/>
        </a:p>
      </dgm:t>
    </dgm:pt>
    <dgm:pt modelId="{09A43AEE-881F-4DAD-9385-666320AEA7A5}">
      <dgm:prSet phldrT="[Текст]" custT="1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pPr algn="just"/>
          <a:r>
            <a:rPr lang="kk-KZ" sz="1800" dirty="0" smtClean="0"/>
            <a:t>1) педагогика әдіснамасы пәнінің түсінігі мен мәнін тереңдету; </a:t>
          </a:r>
          <a:endParaRPr lang="ru-RU" sz="18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014138F-68EC-42CD-A4AF-0B7B2C13F677}" type="parTrans" cxnId="{599B0B17-C2EF-4163-BB6A-8AAC81FE0E94}">
      <dgm:prSet/>
      <dgm:spPr/>
      <dgm:t>
        <a:bodyPr/>
        <a:lstStyle/>
        <a:p>
          <a:endParaRPr lang="ru-RU"/>
        </a:p>
      </dgm:t>
    </dgm:pt>
    <dgm:pt modelId="{55475F62-0807-4F79-B27E-F6D3EF124634}" type="sibTrans" cxnId="{599B0B17-C2EF-4163-BB6A-8AAC81FE0E94}">
      <dgm:prSet/>
      <dgm:spPr/>
      <dgm:t>
        <a:bodyPr/>
        <a:lstStyle/>
        <a:p>
          <a:endParaRPr lang="ru-RU"/>
        </a:p>
      </dgm:t>
    </dgm:pt>
    <dgm:pt modelId="{E4D513E2-5183-459F-9DB3-AB9B32647418}">
      <dgm:prSet phldrT="[Текст]" custT="1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pPr algn="just"/>
          <a:r>
            <a:rPr lang="kk-KZ" sz="1800" dirty="0" smtClean="0"/>
            <a:t>2) педагогика әдіснамасының міндеті - педагогикалық ойлау, ғылыми шығармашылық стилін диалектикалық дамыту мен педагогикалық сананы сақтау, қалыптастыру; </a:t>
          </a:r>
          <a:r>
            <a:rPr lang="kk-KZ" sz="1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)</a:t>
          </a:r>
          <a:endParaRPr lang="ru-RU" sz="18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92D3335-B6E4-4EE1-854D-8F70032953DD}" type="parTrans" cxnId="{39FB16CD-C768-4F8F-BB6A-0FDC9E680B00}">
      <dgm:prSet/>
      <dgm:spPr/>
      <dgm:t>
        <a:bodyPr/>
        <a:lstStyle/>
        <a:p>
          <a:endParaRPr lang="ru-RU"/>
        </a:p>
      </dgm:t>
    </dgm:pt>
    <dgm:pt modelId="{A95113C0-59F1-4E1F-A418-9ADBC2A47955}" type="sibTrans" cxnId="{39FB16CD-C768-4F8F-BB6A-0FDC9E680B00}">
      <dgm:prSet/>
      <dgm:spPr/>
      <dgm:t>
        <a:bodyPr/>
        <a:lstStyle/>
        <a:p>
          <a:endParaRPr lang="ru-RU"/>
        </a:p>
      </dgm:t>
    </dgm:pt>
    <dgm:pt modelId="{2BC48634-96B0-4E02-B65C-8A3DCB42B164}">
      <dgm:prSet phldrT="[Текст]" custT="1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pPr algn="just"/>
          <a:r>
            <a:rPr lang="kk-KZ" sz="1800" dirty="0" smtClean="0"/>
            <a:t>3) заманауи зерттеушілердің үш негізгі әдіснамалық талапқа бағыттылығы. </a:t>
          </a:r>
          <a:r>
            <a:rPr lang="kk-KZ" sz="1800" i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ма</a:t>
          </a:r>
          <a:r>
            <a:rPr lang="kk-KZ" sz="1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(</a:t>
          </a:r>
          <a:r>
            <a:rPr lang="kk-KZ" sz="1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қандай да бір ғылыми пән саласында қолданылатын зерттеу әдістері мен ұстанымдарның жиынтығы)</a:t>
          </a:r>
          <a:endParaRPr lang="ru-RU" sz="18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40F8E11-1906-4032-895A-2FD6BB056F95}" type="parTrans" cxnId="{46A4E36B-5FB9-43A7-8113-EAAED2B0067D}">
      <dgm:prSet/>
      <dgm:spPr/>
      <dgm:t>
        <a:bodyPr/>
        <a:lstStyle/>
        <a:p>
          <a:endParaRPr lang="ru-RU"/>
        </a:p>
      </dgm:t>
    </dgm:pt>
    <dgm:pt modelId="{8E22D3CE-9850-4CBA-9AE4-F66A62B4BB46}" type="sibTrans" cxnId="{46A4E36B-5FB9-43A7-8113-EAAED2B0067D}">
      <dgm:prSet/>
      <dgm:spPr/>
      <dgm:t>
        <a:bodyPr/>
        <a:lstStyle/>
        <a:p>
          <a:endParaRPr lang="ru-RU"/>
        </a:p>
      </dgm:t>
    </dgm:pt>
    <dgm:pt modelId="{7D5D5466-716A-44C3-A705-8529D9FC74B5}" type="pres">
      <dgm:prSet presAssocID="{B16D9D3C-C950-40A7-825C-B1312654EE34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FB2832FB-D398-45A9-BF03-DB0563E64174}" type="pres">
      <dgm:prSet presAssocID="{68F586AD-17C8-4F65-8323-397842555958}" presName="parentLin" presStyleCnt="0"/>
      <dgm:spPr/>
    </dgm:pt>
    <dgm:pt modelId="{AE2C010B-04A4-4CCC-97F8-F61837F8B3EB}" type="pres">
      <dgm:prSet presAssocID="{68F586AD-17C8-4F65-8323-397842555958}" presName="parentLeftMargin" presStyleLbl="node1" presStyleIdx="0" presStyleCnt="4"/>
      <dgm:spPr/>
      <dgm:t>
        <a:bodyPr/>
        <a:lstStyle/>
        <a:p>
          <a:endParaRPr lang="ru-RU"/>
        </a:p>
      </dgm:t>
    </dgm:pt>
    <dgm:pt modelId="{DE8C3EE9-AD1A-449E-B239-9557A25E885C}" type="pres">
      <dgm:prSet presAssocID="{68F586AD-17C8-4F65-8323-397842555958}" presName="parentText" presStyleLbl="node1" presStyleIdx="0" presStyleCnt="4" custScaleX="116770" custScaleY="112107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0A41684-201F-4252-AA14-AE6B3B67E6BA}" type="pres">
      <dgm:prSet presAssocID="{68F586AD-17C8-4F65-8323-397842555958}" presName="negativeSpace" presStyleCnt="0"/>
      <dgm:spPr/>
    </dgm:pt>
    <dgm:pt modelId="{E6C1D979-2FF3-4B59-93ED-263E1AC22199}" type="pres">
      <dgm:prSet presAssocID="{68F586AD-17C8-4F65-8323-397842555958}" presName="childText" presStyleLbl="conFgAcc1" presStyleIdx="0" presStyleCnt="4" custLinFactNeighborX="-870" custLinFactNeighborY="-18367">
        <dgm:presLayoutVars>
          <dgm:bulletEnabled val="1"/>
        </dgm:presLayoutVars>
      </dgm:prSet>
      <dgm:spPr/>
    </dgm:pt>
    <dgm:pt modelId="{A27DD17D-3CF9-4C7A-906B-331A306E127C}" type="pres">
      <dgm:prSet presAssocID="{5584B317-9052-4036-821A-2483E51434C5}" presName="spaceBetweenRectangles" presStyleCnt="0"/>
      <dgm:spPr/>
    </dgm:pt>
    <dgm:pt modelId="{77C9330C-F8F3-432C-ACC5-EEDE7E8501F5}" type="pres">
      <dgm:prSet presAssocID="{09A43AEE-881F-4DAD-9385-666320AEA7A5}" presName="parentLin" presStyleCnt="0"/>
      <dgm:spPr/>
    </dgm:pt>
    <dgm:pt modelId="{C9C1100F-34F2-4CD9-9556-13237F6B9E1F}" type="pres">
      <dgm:prSet presAssocID="{09A43AEE-881F-4DAD-9385-666320AEA7A5}" presName="parentLeftMargin" presStyleLbl="node1" presStyleIdx="0" presStyleCnt="4"/>
      <dgm:spPr/>
      <dgm:t>
        <a:bodyPr/>
        <a:lstStyle/>
        <a:p>
          <a:endParaRPr lang="ru-RU"/>
        </a:p>
      </dgm:t>
    </dgm:pt>
    <dgm:pt modelId="{F86C96FA-DEC5-40A4-AF24-DEE3BC098511}" type="pres">
      <dgm:prSet presAssocID="{09A43AEE-881F-4DAD-9385-666320AEA7A5}" presName="parentText" presStyleLbl="node1" presStyleIdx="1" presStyleCnt="4" custScaleX="116770" custScaleY="8357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D48D45A-2F51-44BB-AB17-9D0948718691}" type="pres">
      <dgm:prSet presAssocID="{09A43AEE-881F-4DAD-9385-666320AEA7A5}" presName="negativeSpace" presStyleCnt="0"/>
      <dgm:spPr/>
    </dgm:pt>
    <dgm:pt modelId="{98BB2476-1EDB-4F4F-AE4F-58645B384BBB}" type="pres">
      <dgm:prSet presAssocID="{09A43AEE-881F-4DAD-9385-666320AEA7A5}" presName="childText" presStyleLbl="conFgAcc1" presStyleIdx="1" presStyleCnt="4">
        <dgm:presLayoutVars>
          <dgm:bulletEnabled val="1"/>
        </dgm:presLayoutVars>
      </dgm:prSet>
      <dgm:spPr/>
    </dgm:pt>
    <dgm:pt modelId="{DCD524AF-BEAF-433C-BD34-992B6A4E7FE3}" type="pres">
      <dgm:prSet presAssocID="{55475F62-0807-4F79-B27E-F6D3EF124634}" presName="spaceBetweenRectangles" presStyleCnt="0"/>
      <dgm:spPr/>
    </dgm:pt>
    <dgm:pt modelId="{10AD349B-C4C5-47F9-9EE9-BC9985E16B7B}" type="pres">
      <dgm:prSet presAssocID="{E4D513E2-5183-459F-9DB3-AB9B32647418}" presName="parentLin" presStyleCnt="0"/>
      <dgm:spPr/>
    </dgm:pt>
    <dgm:pt modelId="{D721D1DB-582A-4E93-A521-EA0DDFDEE9F2}" type="pres">
      <dgm:prSet presAssocID="{E4D513E2-5183-459F-9DB3-AB9B32647418}" presName="parentLeftMargin" presStyleLbl="node1" presStyleIdx="1" presStyleCnt="4"/>
      <dgm:spPr/>
      <dgm:t>
        <a:bodyPr/>
        <a:lstStyle/>
        <a:p>
          <a:endParaRPr lang="ru-RU"/>
        </a:p>
      </dgm:t>
    </dgm:pt>
    <dgm:pt modelId="{A6B5546C-5991-4155-AD12-F9CDBCDB01FE}" type="pres">
      <dgm:prSet presAssocID="{E4D513E2-5183-459F-9DB3-AB9B32647418}" presName="parentText" presStyleLbl="node1" presStyleIdx="2" presStyleCnt="4" custScaleX="117391" custScaleY="9062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AE5BA71-DA69-43D3-A71F-779D06DE053B}" type="pres">
      <dgm:prSet presAssocID="{E4D513E2-5183-459F-9DB3-AB9B32647418}" presName="negativeSpace" presStyleCnt="0"/>
      <dgm:spPr/>
    </dgm:pt>
    <dgm:pt modelId="{6366ADD6-E8EE-49F9-8261-740272E3E5B1}" type="pres">
      <dgm:prSet presAssocID="{E4D513E2-5183-459F-9DB3-AB9B32647418}" presName="childText" presStyleLbl="conFgAcc1" presStyleIdx="2" presStyleCnt="4" custLinFactNeighborX="870" custLinFactNeighborY="19593">
        <dgm:presLayoutVars>
          <dgm:bulletEnabled val="1"/>
        </dgm:presLayoutVars>
      </dgm:prSet>
      <dgm:spPr/>
    </dgm:pt>
    <dgm:pt modelId="{590DE090-C66C-47EE-A4EE-A295F49694D5}" type="pres">
      <dgm:prSet presAssocID="{A95113C0-59F1-4E1F-A418-9ADBC2A47955}" presName="spaceBetweenRectangles" presStyleCnt="0"/>
      <dgm:spPr/>
    </dgm:pt>
    <dgm:pt modelId="{9A0C017B-89C6-4CA5-9C1D-58A95AB1A933}" type="pres">
      <dgm:prSet presAssocID="{2BC48634-96B0-4E02-B65C-8A3DCB42B164}" presName="parentLin" presStyleCnt="0"/>
      <dgm:spPr/>
    </dgm:pt>
    <dgm:pt modelId="{DE009F37-7536-416A-97D7-923D9D4A5F6B}" type="pres">
      <dgm:prSet presAssocID="{2BC48634-96B0-4E02-B65C-8A3DCB42B164}" presName="parentLeftMargin" presStyleLbl="node1" presStyleIdx="2" presStyleCnt="4"/>
      <dgm:spPr/>
      <dgm:t>
        <a:bodyPr/>
        <a:lstStyle/>
        <a:p>
          <a:endParaRPr lang="ru-RU"/>
        </a:p>
      </dgm:t>
    </dgm:pt>
    <dgm:pt modelId="{E3F9B241-B506-4A92-80CD-6604C510D024}" type="pres">
      <dgm:prSet presAssocID="{2BC48634-96B0-4E02-B65C-8A3DCB42B164}" presName="parentText" presStyleLbl="node1" presStyleIdx="3" presStyleCnt="4" custScaleX="117390" custScaleY="82558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CEA8B20-C1E0-45EE-8A9D-0DA5FF9692A0}" type="pres">
      <dgm:prSet presAssocID="{2BC48634-96B0-4E02-B65C-8A3DCB42B164}" presName="negativeSpace" presStyleCnt="0"/>
      <dgm:spPr/>
    </dgm:pt>
    <dgm:pt modelId="{7C16776F-E3EE-4E19-A934-3ABE64C36710}" type="pres">
      <dgm:prSet presAssocID="{2BC48634-96B0-4E02-B65C-8A3DCB42B164}" presName="childText" presStyleLbl="conFgAcc1" presStyleIdx="3" presStyleCnt="4" custLinFactNeighborX="-870" custLinFactNeighborY="-16312">
        <dgm:presLayoutVars>
          <dgm:bulletEnabled val="1"/>
        </dgm:presLayoutVars>
      </dgm:prSet>
      <dgm:spPr/>
    </dgm:pt>
  </dgm:ptLst>
  <dgm:cxnLst>
    <dgm:cxn modelId="{C0BD3583-8466-4513-9C66-7F4970AFD805}" type="presOf" srcId="{09A43AEE-881F-4DAD-9385-666320AEA7A5}" destId="{C9C1100F-34F2-4CD9-9556-13237F6B9E1F}" srcOrd="0" destOrd="0" presId="urn:microsoft.com/office/officeart/2005/8/layout/list1"/>
    <dgm:cxn modelId="{586C280C-70AF-425E-B32E-473C7DDD50CF}" type="presOf" srcId="{68F586AD-17C8-4F65-8323-397842555958}" destId="{DE8C3EE9-AD1A-449E-B239-9557A25E885C}" srcOrd="1" destOrd="0" presId="urn:microsoft.com/office/officeart/2005/8/layout/list1"/>
    <dgm:cxn modelId="{861D248C-AD2A-47CB-ACBF-73C62F376D0E}" type="presOf" srcId="{B16D9D3C-C950-40A7-825C-B1312654EE34}" destId="{7D5D5466-716A-44C3-A705-8529D9FC74B5}" srcOrd="0" destOrd="0" presId="urn:microsoft.com/office/officeart/2005/8/layout/list1"/>
    <dgm:cxn modelId="{9355E782-2B0E-4786-BBCA-97C0DDF168DB}" type="presOf" srcId="{E4D513E2-5183-459F-9DB3-AB9B32647418}" destId="{A6B5546C-5991-4155-AD12-F9CDBCDB01FE}" srcOrd="1" destOrd="0" presId="urn:microsoft.com/office/officeart/2005/8/layout/list1"/>
    <dgm:cxn modelId="{39FB16CD-C768-4F8F-BB6A-0FDC9E680B00}" srcId="{B16D9D3C-C950-40A7-825C-B1312654EE34}" destId="{E4D513E2-5183-459F-9DB3-AB9B32647418}" srcOrd="2" destOrd="0" parTransId="{492D3335-B6E4-4EE1-854D-8F70032953DD}" sibTransId="{A95113C0-59F1-4E1F-A418-9ADBC2A47955}"/>
    <dgm:cxn modelId="{46A4E36B-5FB9-43A7-8113-EAAED2B0067D}" srcId="{B16D9D3C-C950-40A7-825C-B1312654EE34}" destId="{2BC48634-96B0-4E02-B65C-8A3DCB42B164}" srcOrd="3" destOrd="0" parTransId="{B40F8E11-1906-4032-895A-2FD6BB056F95}" sibTransId="{8E22D3CE-9850-4CBA-9AE4-F66A62B4BB46}"/>
    <dgm:cxn modelId="{2326EFE1-C904-458F-8B09-B92F7725C2B8}" srcId="{B16D9D3C-C950-40A7-825C-B1312654EE34}" destId="{68F586AD-17C8-4F65-8323-397842555958}" srcOrd="0" destOrd="0" parTransId="{F824D926-7D22-4BDA-91FB-E8C192350307}" sibTransId="{5584B317-9052-4036-821A-2483E51434C5}"/>
    <dgm:cxn modelId="{5CA8C210-8EC0-4471-BCAF-95B2336A6C4A}" type="presOf" srcId="{2BC48634-96B0-4E02-B65C-8A3DCB42B164}" destId="{DE009F37-7536-416A-97D7-923D9D4A5F6B}" srcOrd="0" destOrd="0" presId="urn:microsoft.com/office/officeart/2005/8/layout/list1"/>
    <dgm:cxn modelId="{F0F3D5FA-B4D7-45B1-A825-245EFB92975A}" type="presOf" srcId="{68F586AD-17C8-4F65-8323-397842555958}" destId="{AE2C010B-04A4-4CCC-97F8-F61837F8B3EB}" srcOrd="0" destOrd="0" presId="urn:microsoft.com/office/officeart/2005/8/layout/list1"/>
    <dgm:cxn modelId="{599B0B17-C2EF-4163-BB6A-8AAC81FE0E94}" srcId="{B16D9D3C-C950-40A7-825C-B1312654EE34}" destId="{09A43AEE-881F-4DAD-9385-666320AEA7A5}" srcOrd="1" destOrd="0" parTransId="{C014138F-68EC-42CD-A4AF-0B7B2C13F677}" sibTransId="{55475F62-0807-4F79-B27E-F6D3EF124634}"/>
    <dgm:cxn modelId="{09249F2C-B7BA-4F5F-A070-20DC02A6FCE3}" type="presOf" srcId="{E4D513E2-5183-459F-9DB3-AB9B32647418}" destId="{D721D1DB-582A-4E93-A521-EA0DDFDEE9F2}" srcOrd="0" destOrd="0" presId="urn:microsoft.com/office/officeart/2005/8/layout/list1"/>
    <dgm:cxn modelId="{B16F4E06-C486-4638-B38E-DAA917855D70}" type="presOf" srcId="{2BC48634-96B0-4E02-B65C-8A3DCB42B164}" destId="{E3F9B241-B506-4A92-80CD-6604C510D024}" srcOrd="1" destOrd="0" presId="urn:microsoft.com/office/officeart/2005/8/layout/list1"/>
    <dgm:cxn modelId="{07D0906F-60BB-4CE7-B171-284125848324}" type="presOf" srcId="{09A43AEE-881F-4DAD-9385-666320AEA7A5}" destId="{F86C96FA-DEC5-40A4-AF24-DEE3BC098511}" srcOrd="1" destOrd="0" presId="urn:microsoft.com/office/officeart/2005/8/layout/list1"/>
    <dgm:cxn modelId="{128F82F4-72DF-452F-976B-094A4EEDF2FB}" type="presParOf" srcId="{7D5D5466-716A-44C3-A705-8529D9FC74B5}" destId="{FB2832FB-D398-45A9-BF03-DB0563E64174}" srcOrd="0" destOrd="0" presId="urn:microsoft.com/office/officeart/2005/8/layout/list1"/>
    <dgm:cxn modelId="{F016EED5-D4AB-470F-8420-D317F1785EF3}" type="presParOf" srcId="{FB2832FB-D398-45A9-BF03-DB0563E64174}" destId="{AE2C010B-04A4-4CCC-97F8-F61837F8B3EB}" srcOrd="0" destOrd="0" presId="urn:microsoft.com/office/officeart/2005/8/layout/list1"/>
    <dgm:cxn modelId="{15F085A7-9E28-4841-AC86-112291641A6D}" type="presParOf" srcId="{FB2832FB-D398-45A9-BF03-DB0563E64174}" destId="{DE8C3EE9-AD1A-449E-B239-9557A25E885C}" srcOrd="1" destOrd="0" presId="urn:microsoft.com/office/officeart/2005/8/layout/list1"/>
    <dgm:cxn modelId="{FDD6F044-1C9E-411C-8C86-CDC457DC5D8A}" type="presParOf" srcId="{7D5D5466-716A-44C3-A705-8529D9FC74B5}" destId="{F0A41684-201F-4252-AA14-AE6B3B67E6BA}" srcOrd="1" destOrd="0" presId="urn:microsoft.com/office/officeart/2005/8/layout/list1"/>
    <dgm:cxn modelId="{B9AD66E5-E2B4-4685-B05B-35F2F6E9D399}" type="presParOf" srcId="{7D5D5466-716A-44C3-A705-8529D9FC74B5}" destId="{E6C1D979-2FF3-4B59-93ED-263E1AC22199}" srcOrd="2" destOrd="0" presId="urn:microsoft.com/office/officeart/2005/8/layout/list1"/>
    <dgm:cxn modelId="{B01950FC-ED5F-459F-886D-C35E66D0D62C}" type="presParOf" srcId="{7D5D5466-716A-44C3-A705-8529D9FC74B5}" destId="{A27DD17D-3CF9-4C7A-906B-331A306E127C}" srcOrd="3" destOrd="0" presId="urn:microsoft.com/office/officeart/2005/8/layout/list1"/>
    <dgm:cxn modelId="{40005F5F-98B7-4800-960A-BD19A62B3BEF}" type="presParOf" srcId="{7D5D5466-716A-44C3-A705-8529D9FC74B5}" destId="{77C9330C-F8F3-432C-ACC5-EEDE7E8501F5}" srcOrd="4" destOrd="0" presId="urn:microsoft.com/office/officeart/2005/8/layout/list1"/>
    <dgm:cxn modelId="{37C7B2EE-9E8C-4FC6-B90D-DE8DAAB126C0}" type="presParOf" srcId="{77C9330C-F8F3-432C-ACC5-EEDE7E8501F5}" destId="{C9C1100F-34F2-4CD9-9556-13237F6B9E1F}" srcOrd="0" destOrd="0" presId="urn:microsoft.com/office/officeart/2005/8/layout/list1"/>
    <dgm:cxn modelId="{E079A0B1-7356-44F0-BDEB-D12F21790233}" type="presParOf" srcId="{77C9330C-F8F3-432C-ACC5-EEDE7E8501F5}" destId="{F86C96FA-DEC5-40A4-AF24-DEE3BC098511}" srcOrd="1" destOrd="0" presId="urn:microsoft.com/office/officeart/2005/8/layout/list1"/>
    <dgm:cxn modelId="{AA7C0544-FAB8-42E8-BBC3-C081558234C2}" type="presParOf" srcId="{7D5D5466-716A-44C3-A705-8529D9FC74B5}" destId="{5D48D45A-2F51-44BB-AB17-9D0948718691}" srcOrd="5" destOrd="0" presId="urn:microsoft.com/office/officeart/2005/8/layout/list1"/>
    <dgm:cxn modelId="{71A3FC71-B165-41E4-861F-7292A6CF6368}" type="presParOf" srcId="{7D5D5466-716A-44C3-A705-8529D9FC74B5}" destId="{98BB2476-1EDB-4F4F-AE4F-58645B384BBB}" srcOrd="6" destOrd="0" presId="urn:microsoft.com/office/officeart/2005/8/layout/list1"/>
    <dgm:cxn modelId="{370C17CE-E22D-4555-AB93-41AED8CF87A0}" type="presParOf" srcId="{7D5D5466-716A-44C3-A705-8529D9FC74B5}" destId="{DCD524AF-BEAF-433C-BD34-992B6A4E7FE3}" srcOrd="7" destOrd="0" presId="urn:microsoft.com/office/officeart/2005/8/layout/list1"/>
    <dgm:cxn modelId="{2FBDAD7D-31B4-4C7A-ADB0-51A8EFE33D91}" type="presParOf" srcId="{7D5D5466-716A-44C3-A705-8529D9FC74B5}" destId="{10AD349B-C4C5-47F9-9EE9-BC9985E16B7B}" srcOrd="8" destOrd="0" presId="urn:microsoft.com/office/officeart/2005/8/layout/list1"/>
    <dgm:cxn modelId="{11E85694-CE01-43E6-962A-280FC18CD54A}" type="presParOf" srcId="{10AD349B-C4C5-47F9-9EE9-BC9985E16B7B}" destId="{D721D1DB-582A-4E93-A521-EA0DDFDEE9F2}" srcOrd="0" destOrd="0" presId="urn:microsoft.com/office/officeart/2005/8/layout/list1"/>
    <dgm:cxn modelId="{52C290A5-B8DD-4753-9BCB-5613A33F1B7C}" type="presParOf" srcId="{10AD349B-C4C5-47F9-9EE9-BC9985E16B7B}" destId="{A6B5546C-5991-4155-AD12-F9CDBCDB01FE}" srcOrd="1" destOrd="0" presId="urn:microsoft.com/office/officeart/2005/8/layout/list1"/>
    <dgm:cxn modelId="{E41F82C7-9BB8-4619-9F18-BDA3A8FC9204}" type="presParOf" srcId="{7D5D5466-716A-44C3-A705-8529D9FC74B5}" destId="{5AE5BA71-DA69-43D3-A71F-779D06DE053B}" srcOrd="9" destOrd="0" presId="urn:microsoft.com/office/officeart/2005/8/layout/list1"/>
    <dgm:cxn modelId="{A70D62EC-2528-484A-B56F-8D105278C3DC}" type="presParOf" srcId="{7D5D5466-716A-44C3-A705-8529D9FC74B5}" destId="{6366ADD6-E8EE-49F9-8261-740272E3E5B1}" srcOrd="10" destOrd="0" presId="urn:microsoft.com/office/officeart/2005/8/layout/list1"/>
    <dgm:cxn modelId="{FEAC9C38-A377-4B57-9E43-027C270D08DB}" type="presParOf" srcId="{7D5D5466-716A-44C3-A705-8529D9FC74B5}" destId="{590DE090-C66C-47EE-A4EE-A295F49694D5}" srcOrd="11" destOrd="0" presId="urn:microsoft.com/office/officeart/2005/8/layout/list1"/>
    <dgm:cxn modelId="{E5E0ED67-0BC9-4524-BDE2-87E14BB27833}" type="presParOf" srcId="{7D5D5466-716A-44C3-A705-8529D9FC74B5}" destId="{9A0C017B-89C6-4CA5-9C1D-58A95AB1A933}" srcOrd="12" destOrd="0" presId="urn:microsoft.com/office/officeart/2005/8/layout/list1"/>
    <dgm:cxn modelId="{37C7E401-2C57-4BEE-AE52-E6004C34BCAF}" type="presParOf" srcId="{9A0C017B-89C6-4CA5-9C1D-58A95AB1A933}" destId="{DE009F37-7536-416A-97D7-923D9D4A5F6B}" srcOrd="0" destOrd="0" presId="urn:microsoft.com/office/officeart/2005/8/layout/list1"/>
    <dgm:cxn modelId="{A3860DAE-B6E9-45BB-A9D5-C292FC25E5A1}" type="presParOf" srcId="{9A0C017B-89C6-4CA5-9C1D-58A95AB1A933}" destId="{E3F9B241-B506-4A92-80CD-6604C510D024}" srcOrd="1" destOrd="0" presId="urn:microsoft.com/office/officeart/2005/8/layout/list1"/>
    <dgm:cxn modelId="{D5EE75D1-7C12-462F-91C0-BDE1513F5646}" type="presParOf" srcId="{7D5D5466-716A-44C3-A705-8529D9FC74B5}" destId="{0CEA8B20-C1E0-45EE-8A9D-0DA5FF9692A0}" srcOrd="13" destOrd="0" presId="urn:microsoft.com/office/officeart/2005/8/layout/list1"/>
    <dgm:cxn modelId="{36FE32B6-9D94-44C7-9EA8-236586D28FA0}" type="presParOf" srcId="{7D5D5466-716A-44C3-A705-8529D9FC74B5}" destId="{7C16776F-E3EE-4E19-A934-3ABE64C36710}" srcOrd="14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72A6FF9-7B4A-4CB2-8A75-D35C5037D7B2}" type="doc">
      <dgm:prSet loTypeId="urn:microsoft.com/office/officeart/2008/layout/HorizontalMultiLevelHierarchy" loCatId="hierarchy" qsTypeId="urn:microsoft.com/office/officeart/2005/8/quickstyle/simple1" qsCatId="simple" csTypeId="urn:microsoft.com/office/officeart/2005/8/colors/accent3_1" csCatId="accent3" phldr="1"/>
      <dgm:spPr/>
      <dgm:t>
        <a:bodyPr/>
        <a:lstStyle/>
        <a:p>
          <a:endParaRPr lang="ru-RU"/>
        </a:p>
      </dgm:t>
    </dgm:pt>
    <dgm:pt modelId="{F74E54C8-A973-4026-809B-0998D4C28EB3}">
      <dgm:prSet phldrT="[Текст]" custT="1"/>
      <dgm:spPr/>
      <dgm:t>
        <a:bodyPr/>
        <a:lstStyle/>
        <a:p>
          <a:pPr algn="ctr"/>
          <a:r>
            <a:rPr lang="kk-KZ" sz="20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3) Заманауи зерттеушілердің үш негізгі әдіснамалық талапқа бағыттылығы</a:t>
          </a:r>
          <a:endParaRPr lang="ru-RU" sz="2000" b="1" i="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853A077-07CD-46DC-89B7-57FCD11DD6F2}" type="parTrans" cxnId="{102337BD-B280-491E-8E77-C744D90208A6}">
      <dgm:prSet/>
      <dgm:spPr/>
      <dgm:t>
        <a:bodyPr/>
        <a:lstStyle/>
        <a:p>
          <a:endParaRPr lang="ru-RU"/>
        </a:p>
      </dgm:t>
    </dgm:pt>
    <dgm:pt modelId="{F3C81E58-8E88-4C46-8AB5-656F0969BC6F}" type="sibTrans" cxnId="{102337BD-B280-491E-8E77-C744D90208A6}">
      <dgm:prSet/>
      <dgm:spPr/>
      <dgm:t>
        <a:bodyPr/>
        <a:lstStyle/>
        <a:p>
          <a:endParaRPr lang="ru-RU"/>
        </a:p>
      </dgm:t>
    </dgm:pt>
    <dgm:pt modelId="{41C2B23B-73AB-4FDA-8E34-11253A269F35}">
      <dgm:prSet phldrT="[Текст]" custT="1"/>
      <dgm:spPr/>
      <dgm:t>
        <a:bodyPr/>
        <a:lstStyle/>
        <a:p>
          <a:pPr algn="just"/>
          <a:r>
            <a:rPr lang="kk-KZ" sz="1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    </a:t>
          </a:r>
          <a:r>
            <a:rPr lang="kk-KZ" sz="1600" b="1" i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Бірінші талап</a:t>
          </a:r>
          <a:r>
            <a:rPr lang="kk-KZ" sz="16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: </a:t>
          </a:r>
          <a:r>
            <a:rPr lang="kk-KZ" sz="1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кез келген педагогикалық зерттеуде зерттеу нысанасының қарама-қайшылықтарына мән беру керек, анықталған қарама-қайшылықтан зерттеу мәселесін құрастыру және оның шешімін сәйкессіздіктерді нақтылау арқылы негіздеу. </a:t>
          </a:r>
          <a:endParaRPr lang="ru-RU" sz="18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5F4A0D2-E7DB-41D4-8498-D68C1C80B368}" type="parTrans" cxnId="{F101D52F-0334-40EF-862E-A74EA75CD5CA}">
      <dgm:prSet/>
      <dgm:spPr/>
      <dgm:t>
        <a:bodyPr/>
        <a:lstStyle/>
        <a:p>
          <a:endParaRPr lang="ru-RU"/>
        </a:p>
      </dgm:t>
    </dgm:pt>
    <dgm:pt modelId="{6DAA65FE-C704-444B-9A7E-92DC837C2258}" type="sibTrans" cxnId="{F101D52F-0334-40EF-862E-A74EA75CD5CA}">
      <dgm:prSet/>
      <dgm:spPr/>
      <dgm:t>
        <a:bodyPr/>
        <a:lstStyle/>
        <a:p>
          <a:endParaRPr lang="ru-RU"/>
        </a:p>
      </dgm:t>
    </dgm:pt>
    <dgm:pt modelId="{80956A82-7ECF-4535-8F90-CDADF1B437C6}">
      <dgm:prSet phldrT="[Текст]" custT="1"/>
      <dgm:spPr/>
      <dgm:t>
        <a:bodyPr/>
        <a:lstStyle/>
        <a:p>
          <a:pPr algn="just"/>
          <a:r>
            <a:rPr lang="kk-KZ" sz="1800" b="1" i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Екінші талап</a:t>
          </a:r>
          <a:r>
            <a:rPr lang="kk-KZ" sz="18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: </a:t>
          </a:r>
          <a:r>
            <a:rPr lang="kk-KZ" sz="1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кез келген педагогикалық мәселе тәрбиелік және дидактикалық жүйенің интеграциясымен, педагогикалық білім мен үрдістің бірлігін, жүйелілігін ескеру арқылы қойылуы керек және шешілуі керек. </a:t>
          </a:r>
          <a:endParaRPr lang="ru-RU" sz="18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26F4036-2A63-4C37-93F3-A7D90DA82E2A}" type="parTrans" cxnId="{0C023226-243F-4943-A402-3813E6D8DA30}">
      <dgm:prSet/>
      <dgm:spPr/>
      <dgm:t>
        <a:bodyPr/>
        <a:lstStyle/>
        <a:p>
          <a:endParaRPr lang="ru-RU"/>
        </a:p>
      </dgm:t>
    </dgm:pt>
    <dgm:pt modelId="{86C98670-88EF-4FAF-97D6-F8E261920ABA}" type="sibTrans" cxnId="{0C023226-243F-4943-A402-3813E6D8DA30}">
      <dgm:prSet/>
      <dgm:spPr/>
      <dgm:t>
        <a:bodyPr/>
        <a:lstStyle/>
        <a:p>
          <a:endParaRPr lang="ru-RU"/>
        </a:p>
      </dgm:t>
    </dgm:pt>
    <dgm:pt modelId="{CCD8A6A3-6854-4270-BF01-97376B187C7A}">
      <dgm:prSet phldrT="[Текст]" custT="1"/>
      <dgm:spPr/>
      <dgm:t>
        <a:bodyPr/>
        <a:lstStyle/>
        <a:p>
          <a:pPr algn="just"/>
          <a:r>
            <a:rPr lang="kk-KZ" sz="1800" b="1" i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Үшінші талап</a:t>
          </a:r>
          <a:r>
            <a:rPr lang="kk-KZ" sz="18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: </a:t>
          </a:r>
          <a:r>
            <a:rPr lang="kk-KZ" sz="1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кез келген педагогикалық зерттеу педагогикалық шынайылықты, оның қайта өзгеруі мен эмпирикалық таным нәтижелерін немесе әдістерін қолдануды қажет етеді.</a:t>
          </a:r>
          <a:r>
            <a:rPr lang="kk-KZ" sz="1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ғылыми </a:t>
          </a:r>
          <a:r>
            <a:rPr lang="kk-KZ" sz="1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ойлаудың  құралдары мен әдістерін                    жүзеге асыру</a:t>
          </a:r>
          <a:endParaRPr lang="ru-RU" sz="18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158A5E8-9A40-403A-9C3A-F64ABD28F661}" type="sibTrans" cxnId="{49FEEB71-A5AD-4B54-883E-1BEE7334E8C7}">
      <dgm:prSet/>
      <dgm:spPr/>
      <dgm:t>
        <a:bodyPr/>
        <a:lstStyle/>
        <a:p>
          <a:endParaRPr lang="ru-RU"/>
        </a:p>
      </dgm:t>
    </dgm:pt>
    <dgm:pt modelId="{2B8F0522-F462-47CD-83B8-5457DAB0F4A1}" type="parTrans" cxnId="{49FEEB71-A5AD-4B54-883E-1BEE7334E8C7}">
      <dgm:prSet/>
      <dgm:spPr/>
      <dgm:t>
        <a:bodyPr/>
        <a:lstStyle/>
        <a:p>
          <a:endParaRPr lang="ru-RU"/>
        </a:p>
      </dgm:t>
    </dgm:pt>
    <dgm:pt modelId="{75D5E698-71E7-4BE8-A629-41D53AC6D226}" type="pres">
      <dgm:prSet presAssocID="{C72A6FF9-7B4A-4CB2-8A75-D35C5037D7B2}" presName="Name0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3C6044DA-801B-457C-A0F4-C2BE7C78E84B}" type="pres">
      <dgm:prSet presAssocID="{F74E54C8-A973-4026-809B-0998D4C28EB3}" presName="root1" presStyleCnt="0"/>
      <dgm:spPr/>
    </dgm:pt>
    <dgm:pt modelId="{83100AC6-E655-4ACA-A34B-C75811DD6B49}" type="pres">
      <dgm:prSet presAssocID="{F74E54C8-A973-4026-809B-0998D4C28EB3}" presName="LevelOneTextNode" presStyleLbl="node0" presStyleIdx="0" presStyleCnt="1" custScaleX="158478" custScaleY="97837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91E68E0D-A672-43AD-A9FA-D0DFC7D36427}" type="pres">
      <dgm:prSet presAssocID="{F74E54C8-A973-4026-809B-0998D4C28EB3}" presName="level2hierChild" presStyleCnt="0"/>
      <dgm:spPr/>
    </dgm:pt>
    <dgm:pt modelId="{73EC3EB0-6FA9-4BB4-B087-FFB89F731E2A}" type="pres">
      <dgm:prSet presAssocID="{55F4A0D2-E7DB-41D4-8498-D68C1C80B368}" presName="conn2-1" presStyleLbl="parChTrans1D2" presStyleIdx="0" presStyleCnt="3"/>
      <dgm:spPr/>
      <dgm:t>
        <a:bodyPr/>
        <a:lstStyle/>
        <a:p>
          <a:endParaRPr lang="ru-RU"/>
        </a:p>
      </dgm:t>
    </dgm:pt>
    <dgm:pt modelId="{58AFBA2E-0749-4BCC-A5DB-A7A0768FAAFB}" type="pres">
      <dgm:prSet presAssocID="{55F4A0D2-E7DB-41D4-8498-D68C1C80B368}" presName="connTx" presStyleLbl="parChTrans1D2" presStyleIdx="0" presStyleCnt="3"/>
      <dgm:spPr/>
      <dgm:t>
        <a:bodyPr/>
        <a:lstStyle/>
        <a:p>
          <a:endParaRPr lang="ru-RU"/>
        </a:p>
      </dgm:t>
    </dgm:pt>
    <dgm:pt modelId="{A56AEC65-813D-4B02-97A8-6DB19CF72D3F}" type="pres">
      <dgm:prSet presAssocID="{41C2B23B-73AB-4FDA-8E34-11253A269F35}" presName="root2" presStyleCnt="0"/>
      <dgm:spPr/>
    </dgm:pt>
    <dgm:pt modelId="{A54E962F-B540-48BE-A53C-2D840DDAC335}" type="pres">
      <dgm:prSet presAssocID="{41C2B23B-73AB-4FDA-8E34-11253A269F35}" presName="LevelTwoTextNode" presStyleLbl="node2" presStyleIdx="0" presStyleCnt="3" custScaleX="178739" custScaleY="136453" custLinFactNeighborX="-1151" custLinFactNeighborY="-197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F0024A45-03DE-4CA3-BB89-8C37AB14D381}" type="pres">
      <dgm:prSet presAssocID="{41C2B23B-73AB-4FDA-8E34-11253A269F35}" presName="level3hierChild" presStyleCnt="0"/>
      <dgm:spPr/>
    </dgm:pt>
    <dgm:pt modelId="{1E784B81-DFB5-4C5A-91F8-04C5AF4AF726}" type="pres">
      <dgm:prSet presAssocID="{F26F4036-2A63-4C37-93F3-A7D90DA82E2A}" presName="conn2-1" presStyleLbl="parChTrans1D2" presStyleIdx="1" presStyleCnt="3"/>
      <dgm:spPr/>
      <dgm:t>
        <a:bodyPr/>
        <a:lstStyle/>
        <a:p>
          <a:endParaRPr lang="ru-RU"/>
        </a:p>
      </dgm:t>
    </dgm:pt>
    <dgm:pt modelId="{225FBA6A-48BA-4402-B6FD-FE2E4ADF9852}" type="pres">
      <dgm:prSet presAssocID="{F26F4036-2A63-4C37-93F3-A7D90DA82E2A}" presName="connTx" presStyleLbl="parChTrans1D2" presStyleIdx="1" presStyleCnt="3"/>
      <dgm:spPr/>
      <dgm:t>
        <a:bodyPr/>
        <a:lstStyle/>
        <a:p>
          <a:endParaRPr lang="ru-RU"/>
        </a:p>
      </dgm:t>
    </dgm:pt>
    <dgm:pt modelId="{D0946C6B-6C29-4FA9-A305-E853A7CD2D5F}" type="pres">
      <dgm:prSet presAssocID="{80956A82-7ECF-4535-8F90-CDADF1B437C6}" presName="root2" presStyleCnt="0"/>
      <dgm:spPr/>
    </dgm:pt>
    <dgm:pt modelId="{D7DC6E1E-6E9D-4E00-B0C2-E397D6CE8D55}" type="pres">
      <dgm:prSet presAssocID="{80956A82-7ECF-4535-8F90-CDADF1B437C6}" presName="LevelTwoTextNode" presStyleLbl="node2" presStyleIdx="1" presStyleCnt="3" custScaleX="178648" custScaleY="13774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6F43F720-C353-45F7-97AC-47272BFF14CE}" type="pres">
      <dgm:prSet presAssocID="{80956A82-7ECF-4535-8F90-CDADF1B437C6}" presName="level3hierChild" presStyleCnt="0"/>
      <dgm:spPr/>
    </dgm:pt>
    <dgm:pt modelId="{D6713184-2905-44F2-A713-65F41C279642}" type="pres">
      <dgm:prSet presAssocID="{2B8F0522-F462-47CD-83B8-5457DAB0F4A1}" presName="conn2-1" presStyleLbl="parChTrans1D2" presStyleIdx="2" presStyleCnt="3"/>
      <dgm:spPr/>
      <dgm:t>
        <a:bodyPr/>
        <a:lstStyle/>
        <a:p>
          <a:endParaRPr lang="ru-RU"/>
        </a:p>
      </dgm:t>
    </dgm:pt>
    <dgm:pt modelId="{E72B87E5-D9DC-442E-9131-0C55ECEC918A}" type="pres">
      <dgm:prSet presAssocID="{2B8F0522-F462-47CD-83B8-5457DAB0F4A1}" presName="connTx" presStyleLbl="parChTrans1D2" presStyleIdx="2" presStyleCnt="3"/>
      <dgm:spPr/>
      <dgm:t>
        <a:bodyPr/>
        <a:lstStyle/>
        <a:p>
          <a:endParaRPr lang="ru-RU"/>
        </a:p>
      </dgm:t>
    </dgm:pt>
    <dgm:pt modelId="{362309AF-0158-41EB-AA2A-1B7C165F61F1}" type="pres">
      <dgm:prSet presAssocID="{CCD8A6A3-6854-4270-BF01-97376B187C7A}" presName="root2" presStyleCnt="0"/>
      <dgm:spPr/>
    </dgm:pt>
    <dgm:pt modelId="{FDD06EBA-8A5C-44B1-BC9C-85D2E964740F}" type="pres">
      <dgm:prSet presAssocID="{CCD8A6A3-6854-4270-BF01-97376B187C7A}" presName="LevelTwoTextNode" presStyleLbl="node2" presStyleIdx="2" presStyleCnt="3" custScaleX="181199" custScaleY="160140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97A492D1-1588-4F1D-85BB-F2D03772C794}" type="pres">
      <dgm:prSet presAssocID="{CCD8A6A3-6854-4270-BF01-97376B187C7A}" presName="level3hierChild" presStyleCnt="0"/>
      <dgm:spPr/>
    </dgm:pt>
  </dgm:ptLst>
  <dgm:cxnLst>
    <dgm:cxn modelId="{948271D2-855E-4544-86AA-7273BFA45797}" type="presOf" srcId="{55F4A0D2-E7DB-41D4-8498-D68C1C80B368}" destId="{73EC3EB0-6FA9-4BB4-B087-FFB89F731E2A}" srcOrd="0" destOrd="0" presId="urn:microsoft.com/office/officeart/2008/layout/HorizontalMultiLevelHierarchy"/>
    <dgm:cxn modelId="{1C60FDA6-0C8D-45FA-B122-1B610022DE5E}" type="presOf" srcId="{F26F4036-2A63-4C37-93F3-A7D90DA82E2A}" destId="{225FBA6A-48BA-4402-B6FD-FE2E4ADF9852}" srcOrd="1" destOrd="0" presId="urn:microsoft.com/office/officeart/2008/layout/HorizontalMultiLevelHierarchy"/>
    <dgm:cxn modelId="{EEDDA529-9272-466C-B97D-552A6974D44D}" type="presOf" srcId="{55F4A0D2-E7DB-41D4-8498-D68C1C80B368}" destId="{58AFBA2E-0749-4BCC-A5DB-A7A0768FAAFB}" srcOrd="1" destOrd="0" presId="urn:microsoft.com/office/officeart/2008/layout/HorizontalMultiLevelHierarchy"/>
    <dgm:cxn modelId="{1ED86B27-7C53-4AA6-8D5C-230AD9449C2D}" type="presOf" srcId="{2B8F0522-F462-47CD-83B8-5457DAB0F4A1}" destId="{E72B87E5-D9DC-442E-9131-0C55ECEC918A}" srcOrd="1" destOrd="0" presId="urn:microsoft.com/office/officeart/2008/layout/HorizontalMultiLevelHierarchy"/>
    <dgm:cxn modelId="{0C023226-243F-4943-A402-3813E6D8DA30}" srcId="{F74E54C8-A973-4026-809B-0998D4C28EB3}" destId="{80956A82-7ECF-4535-8F90-CDADF1B437C6}" srcOrd="1" destOrd="0" parTransId="{F26F4036-2A63-4C37-93F3-A7D90DA82E2A}" sibTransId="{86C98670-88EF-4FAF-97D6-F8E261920ABA}"/>
    <dgm:cxn modelId="{49290558-FB15-4FA3-9524-2B97A8B4B6B7}" type="presOf" srcId="{80956A82-7ECF-4535-8F90-CDADF1B437C6}" destId="{D7DC6E1E-6E9D-4E00-B0C2-E397D6CE8D55}" srcOrd="0" destOrd="0" presId="urn:microsoft.com/office/officeart/2008/layout/HorizontalMultiLevelHierarchy"/>
    <dgm:cxn modelId="{02DF08E0-C654-4017-BD5A-093FCC2652C6}" type="presOf" srcId="{F26F4036-2A63-4C37-93F3-A7D90DA82E2A}" destId="{1E784B81-DFB5-4C5A-91F8-04C5AF4AF726}" srcOrd="0" destOrd="0" presId="urn:microsoft.com/office/officeart/2008/layout/HorizontalMultiLevelHierarchy"/>
    <dgm:cxn modelId="{102337BD-B280-491E-8E77-C744D90208A6}" srcId="{C72A6FF9-7B4A-4CB2-8A75-D35C5037D7B2}" destId="{F74E54C8-A973-4026-809B-0998D4C28EB3}" srcOrd="0" destOrd="0" parTransId="{B853A077-07CD-46DC-89B7-57FCD11DD6F2}" sibTransId="{F3C81E58-8E88-4C46-8AB5-656F0969BC6F}"/>
    <dgm:cxn modelId="{F101D52F-0334-40EF-862E-A74EA75CD5CA}" srcId="{F74E54C8-A973-4026-809B-0998D4C28EB3}" destId="{41C2B23B-73AB-4FDA-8E34-11253A269F35}" srcOrd="0" destOrd="0" parTransId="{55F4A0D2-E7DB-41D4-8498-D68C1C80B368}" sibTransId="{6DAA65FE-C704-444B-9A7E-92DC837C2258}"/>
    <dgm:cxn modelId="{11BF9883-7224-4EE7-940F-78138C5C0423}" type="presOf" srcId="{2B8F0522-F462-47CD-83B8-5457DAB0F4A1}" destId="{D6713184-2905-44F2-A713-65F41C279642}" srcOrd="0" destOrd="0" presId="urn:microsoft.com/office/officeart/2008/layout/HorizontalMultiLevelHierarchy"/>
    <dgm:cxn modelId="{309E0768-851D-4D03-9539-369EF35E6A96}" type="presOf" srcId="{CCD8A6A3-6854-4270-BF01-97376B187C7A}" destId="{FDD06EBA-8A5C-44B1-BC9C-85D2E964740F}" srcOrd="0" destOrd="0" presId="urn:microsoft.com/office/officeart/2008/layout/HorizontalMultiLevelHierarchy"/>
    <dgm:cxn modelId="{933FB548-20BC-43CE-B5C3-D307B6757F4C}" type="presOf" srcId="{C72A6FF9-7B4A-4CB2-8A75-D35C5037D7B2}" destId="{75D5E698-71E7-4BE8-A629-41D53AC6D226}" srcOrd="0" destOrd="0" presId="urn:microsoft.com/office/officeart/2008/layout/HorizontalMultiLevelHierarchy"/>
    <dgm:cxn modelId="{49FEEB71-A5AD-4B54-883E-1BEE7334E8C7}" srcId="{F74E54C8-A973-4026-809B-0998D4C28EB3}" destId="{CCD8A6A3-6854-4270-BF01-97376B187C7A}" srcOrd="2" destOrd="0" parTransId="{2B8F0522-F462-47CD-83B8-5457DAB0F4A1}" sibTransId="{B158A5E8-9A40-403A-9C3A-F64ABD28F661}"/>
    <dgm:cxn modelId="{E397F0BC-A9D8-4BFE-9220-6A97C11F4CBF}" type="presOf" srcId="{41C2B23B-73AB-4FDA-8E34-11253A269F35}" destId="{A54E962F-B540-48BE-A53C-2D840DDAC335}" srcOrd="0" destOrd="0" presId="urn:microsoft.com/office/officeart/2008/layout/HorizontalMultiLevelHierarchy"/>
    <dgm:cxn modelId="{C5B53D13-B64A-4422-90F0-37E6EC41C257}" type="presOf" srcId="{F74E54C8-A973-4026-809B-0998D4C28EB3}" destId="{83100AC6-E655-4ACA-A34B-C75811DD6B49}" srcOrd="0" destOrd="0" presId="urn:microsoft.com/office/officeart/2008/layout/HorizontalMultiLevelHierarchy"/>
    <dgm:cxn modelId="{DBC3E4F5-04C4-49B0-9395-F3AD661D4DFE}" type="presParOf" srcId="{75D5E698-71E7-4BE8-A629-41D53AC6D226}" destId="{3C6044DA-801B-457C-A0F4-C2BE7C78E84B}" srcOrd="0" destOrd="0" presId="urn:microsoft.com/office/officeart/2008/layout/HorizontalMultiLevelHierarchy"/>
    <dgm:cxn modelId="{60CDF392-9C09-4753-B907-39DD4971973D}" type="presParOf" srcId="{3C6044DA-801B-457C-A0F4-C2BE7C78E84B}" destId="{83100AC6-E655-4ACA-A34B-C75811DD6B49}" srcOrd="0" destOrd="0" presId="urn:microsoft.com/office/officeart/2008/layout/HorizontalMultiLevelHierarchy"/>
    <dgm:cxn modelId="{58C2F9FE-3886-4FAB-8A3D-D0D1F4FBCAA8}" type="presParOf" srcId="{3C6044DA-801B-457C-A0F4-C2BE7C78E84B}" destId="{91E68E0D-A672-43AD-A9FA-D0DFC7D36427}" srcOrd="1" destOrd="0" presId="urn:microsoft.com/office/officeart/2008/layout/HorizontalMultiLevelHierarchy"/>
    <dgm:cxn modelId="{916D42B2-83DA-403C-B329-157F970619F5}" type="presParOf" srcId="{91E68E0D-A672-43AD-A9FA-D0DFC7D36427}" destId="{73EC3EB0-6FA9-4BB4-B087-FFB89F731E2A}" srcOrd="0" destOrd="0" presId="urn:microsoft.com/office/officeart/2008/layout/HorizontalMultiLevelHierarchy"/>
    <dgm:cxn modelId="{1E775861-06C3-4372-B3EE-F4E4679BF3BE}" type="presParOf" srcId="{73EC3EB0-6FA9-4BB4-B087-FFB89F731E2A}" destId="{58AFBA2E-0749-4BCC-A5DB-A7A0768FAAFB}" srcOrd="0" destOrd="0" presId="urn:microsoft.com/office/officeart/2008/layout/HorizontalMultiLevelHierarchy"/>
    <dgm:cxn modelId="{E584484C-E9A0-43ED-88B9-CDFE17015774}" type="presParOf" srcId="{91E68E0D-A672-43AD-A9FA-D0DFC7D36427}" destId="{A56AEC65-813D-4B02-97A8-6DB19CF72D3F}" srcOrd="1" destOrd="0" presId="urn:microsoft.com/office/officeart/2008/layout/HorizontalMultiLevelHierarchy"/>
    <dgm:cxn modelId="{E7ADABE2-6662-4EF9-B92D-99786857E0BB}" type="presParOf" srcId="{A56AEC65-813D-4B02-97A8-6DB19CF72D3F}" destId="{A54E962F-B540-48BE-A53C-2D840DDAC335}" srcOrd="0" destOrd="0" presId="urn:microsoft.com/office/officeart/2008/layout/HorizontalMultiLevelHierarchy"/>
    <dgm:cxn modelId="{3B79B4B5-D12A-4F4D-A3BA-258279DD4A9B}" type="presParOf" srcId="{A56AEC65-813D-4B02-97A8-6DB19CF72D3F}" destId="{F0024A45-03DE-4CA3-BB89-8C37AB14D381}" srcOrd="1" destOrd="0" presId="urn:microsoft.com/office/officeart/2008/layout/HorizontalMultiLevelHierarchy"/>
    <dgm:cxn modelId="{761FC342-9940-4184-B17D-5CA0C99C9D40}" type="presParOf" srcId="{91E68E0D-A672-43AD-A9FA-D0DFC7D36427}" destId="{1E784B81-DFB5-4C5A-91F8-04C5AF4AF726}" srcOrd="2" destOrd="0" presId="urn:microsoft.com/office/officeart/2008/layout/HorizontalMultiLevelHierarchy"/>
    <dgm:cxn modelId="{DAED2098-56C3-41A0-8951-FCD5B8DDDCB9}" type="presParOf" srcId="{1E784B81-DFB5-4C5A-91F8-04C5AF4AF726}" destId="{225FBA6A-48BA-4402-B6FD-FE2E4ADF9852}" srcOrd="0" destOrd="0" presId="urn:microsoft.com/office/officeart/2008/layout/HorizontalMultiLevelHierarchy"/>
    <dgm:cxn modelId="{1BA6D0BC-098D-4A75-A82D-30C5E4BA057D}" type="presParOf" srcId="{91E68E0D-A672-43AD-A9FA-D0DFC7D36427}" destId="{D0946C6B-6C29-4FA9-A305-E853A7CD2D5F}" srcOrd="3" destOrd="0" presId="urn:microsoft.com/office/officeart/2008/layout/HorizontalMultiLevelHierarchy"/>
    <dgm:cxn modelId="{DC031AFC-7F24-4724-A3FC-097F46E5C3BC}" type="presParOf" srcId="{D0946C6B-6C29-4FA9-A305-E853A7CD2D5F}" destId="{D7DC6E1E-6E9D-4E00-B0C2-E397D6CE8D55}" srcOrd="0" destOrd="0" presId="urn:microsoft.com/office/officeart/2008/layout/HorizontalMultiLevelHierarchy"/>
    <dgm:cxn modelId="{E4920889-EC90-4C29-A6C3-0422F71FBF67}" type="presParOf" srcId="{D0946C6B-6C29-4FA9-A305-E853A7CD2D5F}" destId="{6F43F720-C353-45F7-97AC-47272BFF14CE}" srcOrd="1" destOrd="0" presId="urn:microsoft.com/office/officeart/2008/layout/HorizontalMultiLevelHierarchy"/>
    <dgm:cxn modelId="{B42B57FF-29B8-4183-BA4E-89F90A3FFDBB}" type="presParOf" srcId="{91E68E0D-A672-43AD-A9FA-D0DFC7D36427}" destId="{D6713184-2905-44F2-A713-65F41C279642}" srcOrd="4" destOrd="0" presId="urn:microsoft.com/office/officeart/2008/layout/HorizontalMultiLevelHierarchy"/>
    <dgm:cxn modelId="{644F7698-E2CE-481D-9980-C99538F97482}" type="presParOf" srcId="{D6713184-2905-44F2-A713-65F41C279642}" destId="{E72B87E5-D9DC-442E-9131-0C55ECEC918A}" srcOrd="0" destOrd="0" presId="urn:microsoft.com/office/officeart/2008/layout/HorizontalMultiLevelHierarchy"/>
    <dgm:cxn modelId="{768D18D0-19E5-4C2F-B159-099180BA3513}" type="presParOf" srcId="{91E68E0D-A672-43AD-A9FA-D0DFC7D36427}" destId="{362309AF-0158-41EB-AA2A-1B7C165F61F1}" srcOrd="5" destOrd="0" presId="urn:microsoft.com/office/officeart/2008/layout/HorizontalMultiLevelHierarchy"/>
    <dgm:cxn modelId="{AF10ACD2-5597-4487-9CD1-97484C520AD2}" type="presParOf" srcId="{362309AF-0158-41EB-AA2A-1B7C165F61F1}" destId="{FDD06EBA-8A5C-44B1-BC9C-85D2E964740F}" srcOrd="0" destOrd="0" presId="urn:microsoft.com/office/officeart/2008/layout/HorizontalMultiLevelHierarchy"/>
    <dgm:cxn modelId="{732853D9-52C1-49B6-B54E-1C9E66FD8909}" type="presParOf" srcId="{362309AF-0158-41EB-AA2A-1B7C165F61F1}" destId="{97A492D1-1588-4F1D-85BB-F2D03772C794}" srcOrd="1" destOrd="0" presId="urn:microsoft.com/office/officeart/2008/layout/HorizontalMultiLevelHierarchy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E2AF7545-3749-4F29-BAD1-332D67B0BBB1}" type="doc">
      <dgm:prSet loTypeId="urn:microsoft.com/office/officeart/2008/layout/VerticalCurv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0A7EDF58-E270-4002-AC65-A5F99C5E5450}">
      <dgm:prSet phldrT="[Текст]" custT="1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kk-KZ" sz="1400" b="1" i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педагогикалық әдіснаманың нысаны мен пәні</a:t>
          </a:r>
        </a:p>
        <a:p>
          <a:r>
            <a:rPr lang="kk-KZ" sz="1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(П.Ф. Каптерев,  А.С. Макаренко, Ф.Ф. Королев, М.А. Данилов, В.В. Краевский және басқалар);</a:t>
          </a:r>
          <a:endParaRPr lang="ru-RU" sz="14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9645933-F7E7-4E44-8E1C-F0F3EBCA26F5}" type="parTrans" cxnId="{1EF2A6BE-9C3F-4457-9568-7914DD050F27}">
      <dgm:prSet/>
      <dgm:spPr/>
      <dgm:t>
        <a:bodyPr/>
        <a:lstStyle/>
        <a:p>
          <a:endParaRPr lang="ru-RU"/>
        </a:p>
      </dgm:t>
    </dgm:pt>
    <dgm:pt modelId="{E67F9A2A-A4F5-456B-A24F-F7592B34DB54}" type="sibTrans" cxnId="{1EF2A6BE-9C3F-4457-9568-7914DD050F27}">
      <dgm:prSet/>
      <dgm:spPr/>
      <dgm:t>
        <a:bodyPr/>
        <a:lstStyle/>
        <a:p>
          <a:endParaRPr lang="ru-RU"/>
        </a:p>
      </dgm:t>
    </dgm:pt>
    <dgm:pt modelId="{F6007270-0C6B-4FCA-8C2A-FE0B9D73E93F}">
      <dgm:prSet phldrT="[Текст]" custT="1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kk-KZ" sz="1400" b="1" i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педагогикалық әдіснаманың мәні мен ерекшелігі, оның</a:t>
          </a:r>
          <a:r>
            <a:rPr lang="kk-KZ" sz="1400" i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kk-KZ" sz="1400" b="1" i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қызметтері және философиядан ұстанымдық өзгешелігі, ғылымдардың</a:t>
          </a:r>
          <a:r>
            <a:rPr lang="kk-KZ" sz="1400" i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kk-KZ" sz="1400" b="1" i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жалпы әдіснамасындағы орны</a:t>
          </a:r>
          <a:r>
            <a:rPr lang="kk-KZ" sz="1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(Ф.Ф. Королев, М.А. Данилов, В.В. Краевский, В.Е. Гмурман, В.И. Загвязинский, Г.В. Воробьев және басқалар);</a:t>
          </a:r>
          <a:endParaRPr lang="ru-RU" sz="14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C7ABB6B-549D-4D4F-B7D7-3100F9C5A391}" type="parTrans" cxnId="{D6921729-C15E-4466-BED6-B8D360DDD114}">
      <dgm:prSet/>
      <dgm:spPr/>
      <dgm:t>
        <a:bodyPr/>
        <a:lstStyle/>
        <a:p>
          <a:endParaRPr lang="ru-RU"/>
        </a:p>
      </dgm:t>
    </dgm:pt>
    <dgm:pt modelId="{06D5E6A0-4FED-42DE-855E-94126CF686B0}" type="sibTrans" cxnId="{D6921729-C15E-4466-BED6-B8D360DDD114}">
      <dgm:prSet/>
      <dgm:spPr/>
      <dgm:t>
        <a:bodyPr/>
        <a:lstStyle/>
        <a:p>
          <a:endParaRPr lang="ru-RU"/>
        </a:p>
      </dgm:t>
    </dgm:pt>
    <dgm:pt modelId="{0C316BBC-DC78-4291-A084-2C0D9293E206}">
      <dgm:prSet phldrT="[Текст]" custT="1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kk-KZ" sz="1400" b="1" i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педагогикалық зерттеулер әдістері және олардың даму</a:t>
          </a:r>
          <a:r>
            <a:rPr lang="kk-KZ" sz="1400" i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kk-KZ" sz="1400" b="1" i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логикасы</a:t>
          </a:r>
          <a:r>
            <a:rPr lang="kk-KZ" sz="1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</a:p>
        <a:p>
          <a:r>
            <a:rPr lang="kk-KZ" sz="1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(Ю.К. Бабанский, В.И. Загвязинский, М.Н. Скаткин, В.С. Шубинский және басқалар);</a:t>
          </a:r>
          <a:endParaRPr lang="ru-RU" sz="14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26B7E40-371F-432E-9766-660E55A3A4E2}" type="parTrans" cxnId="{D4CDF378-B070-42AA-ACF1-FD64D9C95837}">
      <dgm:prSet/>
      <dgm:spPr/>
      <dgm:t>
        <a:bodyPr/>
        <a:lstStyle/>
        <a:p>
          <a:endParaRPr lang="ru-RU"/>
        </a:p>
      </dgm:t>
    </dgm:pt>
    <dgm:pt modelId="{56C0FBA0-79FE-4FD4-8C45-0077370C479D}" type="sibTrans" cxnId="{D4CDF378-B070-42AA-ACF1-FD64D9C95837}">
      <dgm:prSet/>
      <dgm:spPr/>
      <dgm:t>
        <a:bodyPr/>
        <a:lstStyle/>
        <a:p>
          <a:endParaRPr lang="ru-RU"/>
        </a:p>
      </dgm:t>
    </dgm:pt>
    <dgm:pt modelId="{5EF6C0FC-DD6F-42AF-BA2E-0E7B0B14A59C}">
      <dgm:prSet phldrT="[Текст]" custT="1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kk-KZ" sz="1400" b="1" i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педагогикалық зерттеулер типологиясы және ұйымдастыру</a:t>
          </a:r>
          <a:r>
            <a:rPr lang="kk-KZ" sz="1400" i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kk-KZ" sz="1400" b="1" i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логикасы</a:t>
          </a:r>
          <a:r>
            <a:rPr lang="kk-KZ" sz="14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</a:p>
        <a:p>
          <a:r>
            <a:rPr lang="kk-KZ" sz="1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(В.И. Загвязинский, В.М. Полонский және басқалар);</a:t>
          </a:r>
          <a:endParaRPr lang="ru-RU" sz="14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DED3ECB-0B5E-4E28-92D5-F6D336425933}" type="parTrans" cxnId="{C33F923C-0F5F-49CF-B474-8F14FDC70B47}">
      <dgm:prSet/>
      <dgm:spPr/>
      <dgm:t>
        <a:bodyPr/>
        <a:lstStyle/>
        <a:p>
          <a:endParaRPr lang="ru-RU"/>
        </a:p>
      </dgm:t>
    </dgm:pt>
    <dgm:pt modelId="{8B0D4ADF-4D07-4E36-AA0F-821322E7C6DC}" type="sibTrans" cxnId="{C33F923C-0F5F-49CF-B474-8F14FDC70B47}">
      <dgm:prSet/>
      <dgm:spPr/>
      <dgm:t>
        <a:bodyPr/>
        <a:lstStyle/>
        <a:p>
          <a:endParaRPr lang="ru-RU"/>
        </a:p>
      </dgm:t>
    </dgm:pt>
    <dgm:pt modelId="{B0D8971E-AB70-4FA9-BC75-2E2A6F23D07E}" type="pres">
      <dgm:prSet presAssocID="{E2AF7545-3749-4F29-BAD1-332D67B0BBB1}" presName="Name0" presStyleCnt="0">
        <dgm:presLayoutVars>
          <dgm:chMax val="7"/>
          <dgm:chPref val="7"/>
          <dgm:dir/>
        </dgm:presLayoutVars>
      </dgm:prSet>
      <dgm:spPr/>
    </dgm:pt>
    <dgm:pt modelId="{89276C9C-67F7-41BB-A36E-FB40387F22FB}" type="pres">
      <dgm:prSet presAssocID="{E2AF7545-3749-4F29-BAD1-332D67B0BBB1}" presName="Name1" presStyleCnt="0"/>
      <dgm:spPr/>
    </dgm:pt>
    <dgm:pt modelId="{2FC5FEB4-D0E4-452C-830E-5D72BC560520}" type="pres">
      <dgm:prSet presAssocID="{E2AF7545-3749-4F29-BAD1-332D67B0BBB1}" presName="cycle" presStyleCnt="0"/>
      <dgm:spPr/>
    </dgm:pt>
    <dgm:pt modelId="{66441F05-72FD-4094-9CD4-90FC9D698454}" type="pres">
      <dgm:prSet presAssocID="{E2AF7545-3749-4F29-BAD1-332D67B0BBB1}" presName="srcNode" presStyleLbl="node1" presStyleIdx="0" presStyleCnt="4"/>
      <dgm:spPr/>
    </dgm:pt>
    <dgm:pt modelId="{4B1B4AB9-CC5E-4282-AB01-1A8892F72CC1}" type="pres">
      <dgm:prSet presAssocID="{E2AF7545-3749-4F29-BAD1-332D67B0BBB1}" presName="conn" presStyleLbl="parChTrans1D2" presStyleIdx="0" presStyleCnt="1"/>
      <dgm:spPr/>
    </dgm:pt>
    <dgm:pt modelId="{AF13A68D-661D-4AFA-B214-B40E0A13530D}" type="pres">
      <dgm:prSet presAssocID="{E2AF7545-3749-4F29-BAD1-332D67B0BBB1}" presName="extraNode" presStyleLbl="node1" presStyleIdx="0" presStyleCnt="4"/>
      <dgm:spPr/>
    </dgm:pt>
    <dgm:pt modelId="{BE1C6035-4F2F-4AE8-8FA0-A4A6F3871215}" type="pres">
      <dgm:prSet presAssocID="{E2AF7545-3749-4F29-BAD1-332D67B0BBB1}" presName="dstNode" presStyleLbl="node1" presStyleIdx="0" presStyleCnt="4"/>
      <dgm:spPr/>
    </dgm:pt>
    <dgm:pt modelId="{E690EA76-2C34-40FD-B7B5-2EE19C23A83C}" type="pres">
      <dgm:prSet presAssocID="{0A7EDF58-E270-4002-AC65-A5F99C5E5450}" presName="text_1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A23F762-EB7F-487B-9A0A-D02F41C4AC7D}" type="pres">
      <dgm:prSet presAssocID="{0A7EDF58-E270-4002-AC65-A5F99C5E5450}" presName="accent_1" presStyleCnt="0"/>
      <dgm:spPr/>
    </dgm:pt>
    <dgm:pt modelId="{2724306B-9091-46A5-B83D-E910CAA359BA}" type="pres">
      <dgm:prSet presAssocID="{0A7EDF58-E270-4002-AC65-A5F99C5E5450}" presName="accentRepeatNode" presStyleLbl="solidFgAcc1" presStyleIdx="0" presStyleCnt="4"/>
      <dgm:spPr/>
    </dgm:pt>
    <dgm:pt modelId="{47156D63-8E53-4C01-93D7-DAB02B9A8F77}" type="pres">
      <dgm:prSet presAssocID="{F6007270-0C6B-4FCA-8C2A-FE0B9D73E93F}" presName="text_2" presStyleLbl="node1" presStyleIdx="1" presStyleCnt="4" custScaleX="97781" custScaleY="15258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D6B19B8-4F41-4B81-8BDD-E8D4AA8CAFE0}" type="pres">
      <dgm:prSet presAssocID="{F6007270-0C6B-4FCA-8C2A-FE0B9D73E93F}" presName="accent_2" presStyleCnt="0"/>
      <dgm:spPr/>
    </dgm:pt>
    <dgm:pt modelId="{DEF3737E-5A74-47F0-8695-0A9FA3109DDB}" type="pres">
      <dgm:prSet presAssocID="{F6007270-0C6B-4FCA-8C2A-FE0B9D73E93F}" presName="accentRepeatNode" presStyleLbl="solidFgAcc1" presStyleIdx="1" presStyleCnt="4"/>
      <dgm:spPr/>
    </dgm:pt>
    <dgm:pt modelId="{2CB9AE18-5B14-4A62-A26D-0E6A9EAFA39F}" type="pres">
      <dgm:prSet presAssocID="{0C316BBC-DC78-4291-A084-2C0D9293E206}" presName="text_3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751028F-175A-482C-86AA-7D12BD1F7391}" type="pres">
      <dgm:prSet presAssocID="{0C316BBC-DC78-4291-A084-2C0D9293E206}" presName="accent_3" presStyleCnt="0"/>
      <dgm:spPr/>
    </dgm:pt>
    <dgm:pt modelId="{02664D32-4725-4547-8DE8-583772756F6B}" type="pres">
      <dgm:prSet presAssocID="{0C316BBC-DC78-4291-A084-2C0D9293E206}" presName="accentRepeatNode" presStyleLbl="solidFgAcc1" presStyleIdx="2" presStyleCnt="4"/>
      <dgm:spPr/>
    </dgm:pt>
    <dgm:pt modelId="{80200C31-8C1D-4163-A6B7-B54583E0ADAD}" type="pres">
      <dgm:prSet presAssocID="{5EF6C0FC-DD6F-42AF-BA2E-0E7B0B14A59C}" presName="text_4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EE51CAE-F33E-4994-BF39-B4174BAD5C59}" type="pres">
      <dgm:prSet presAssocID="{5EF6C0FC-DD6F-42AF-BA2E-0E7B0B14A59C}" presName="accent_4" presStyleCnt="0"/>
      <dgm:spPr/>
    </dgm:pt>
    <dgm:pt modelId="{CCF127C5-02A8-43CE-A1C8-3C03AEEBC08A}" type="pres">
      <dgm:prSet presAssocID="{5EF6C0FC-DD6F-42AF-BA2E-0E7B0B14A59C}" presName="accentRepeatNode" presStyleLbl="solidFgAcc1" presStyleIdx="3" presStyleCnt="4"/>
      <dgm:spPr/>
    </dgm:pt>
  </dgm:ptLst>
  <dgm:cxnLst>
    <dgm:cxn modelId="{D4CDF378-B070-42AA-ACF1-FD64D9C95837}" srcId="{E2AF7545-3749-4F29-BAD1-332D67B0BBB1}" destId="{0C316BBC-DC78-4291-A084-2C0D9293E206}" srcOrd="2" destOrd="0" parTransId="{426B7E40-371F-432E-9766-660E55A3A4E2}" sibTransId="{56C0FBA0-79FE-4FD4-8C45-0077370C479D}"/>
    <dgm:cxn modelId="{C33F923C-0F5F-49CF-B474-8F14FDC70B47}" srcId="{E2AF7545-3749-4F29-BAD1-332D67B0BBB1}" destId="{5EF6C0FC-DD6F-42AF-BA2E-0E7B0B14A59C}" srcOrd="3" destOrd="0" parTransId="{7DED3ECB-0B5E-4E28-92D5-F6D336425933}" sibTransId="{8B0D4ADF-4D07-4E36-AA0F-821322E7C6DC}"/>
    <dgm:cxn modelId="{FA62146E-F097-4CBC-83B3-32E37517A020}" type="presOf" srcId="{E67F9A2A-A4F5-456B-A24F-F7592B34DB54}" destId="{4B1B4AB9-CC5E-4282-AB01-1A8892F72CC1}" srcOrd="0" destOrd="0" presId="urn:microsoft.com/office/officeart/2008/layout/VerticalCurvedList"/>
    <dgm:cxn modelId="{5BA52A4F-5C97-4046-B577-E693DE77BCA8}" type="presOf" srcId="{0A7EDF58-E270-4002-AC65-A5F99C5E5450}" destId="{E690EA76-2C34-40FD-B7B5-2EE19C23A83C}" srcOrd="0" destOrd="0" presId="urn:microsoft.com/office/officeart/2008/layout/VerticalCurvedList"/>
    <dgm:cxn modelId="{1EF2A6BE-9C3F-4457-9568-7914DD050F27}" srcId="{E2AF7545-3749-4F29-BAD1-332D67B0BBB1}" destId="{0A7EDF58-E270-4002-AC65-A5F99C5E5450}" srcOrd="0" destOrd="0" parTransId="{79645933-F7E7-4E44-8E1C-F0F3EBCA26F5}" sibTransId="{E67F9A2A-A4F5-456B-A24F-F7592B34DB54}"/>
    <dgm:cxn modelId="{D6921729-C15E-4466-BED6-B8D360DDD114}" srcId="{E2AF7545-3749-4F29-BAD1-332D67B0BBB1}" destId="{F6007270-0C6B-4FCA-8C2A-FE0B9D73E93F}" srcOrd="1" destOrd="0" parTransId="{BC7ABB6B-549D-4D4F-B7D7-3100F9C5A391}" sibTransId="{06D5E6A0-4FED-42DE-855E-94126CF686B0}"/>
    <dgm:cxn modelId="{EF8F0D99-065C-4127-9EF6-30D642150AED}" type="presOf" srcId="{F6007270-0C6B-4FCA-8C2A-FE0B9D73E93F}" destId="{47156D63-8E53-4C01-93D7-DAB02B9A8F77}" srcOrd="0" destOrd="0" presId="urn:microsoft.com/office/officeart/2008/layout/VerticalCurvedList"/>
    <dgm:cxn modelId="{9D2A3EAB-F242-4EA0-BE66-565E37679331}" type="presOf" srcId="{0C316BBC-DC78-4291-A084-2C0D9293E206}" destId="{2CB9AE18-5B14-4A62-A26D-0E6A9EAFA39F}" srcOrd="0" destOrd="0" presId="urn:microsoft.com/office/officeart/2008/layout/VerticalCurvedList"/>
    <dgm:cxn modelId="{00CD1C59-27F5-4A1B-BBCE-4604A036385B}" type="presOf" srcId="{E2AF7545-3749-4F29-BAD1-332D67B0BBB1}" destId="{B0D8971E-AB70-4FA9-BC75-2E2A6F23D07E}" srcOrd="0" destOrd="0" presId="urn:microsoft.com/office/officeart/2008/layout/VerticalCurvedList"/>
    <dgm:cxn modelId="{F8F74C1B-620C-4FFE-88BC-5B2BC02EFFBB}" type="presOf" srcId="{5EF6C0FC-DD6F-42AF-BA2E-0E7B0B14A59C}" destId="{80200C31-8C1D-4163-A6B7-B54583E0ADAD}" srcOrd="0" destOrd="0" presId="urn:microsoft.com/office/officeart/2008/layout/VerticalCurvedList"/>
    <dgm:cxn modelId="{79ACF329-2E59-4808-B385-CDCBC357D57B}" type="presParOf" srcId="{B0D8971E-AB70-4FA9-BC75-2E2A6F23D07E}" destId="{89276C9C-67F7-41BB-A36E-FB40387F22FB}" srcOrd="0" destOrd="0" presId="urn:microsoft.com/office/officeart/2008/layout/VerticalCurvedList"/>
    <dgm:cxn modelId="{CBF3ED50-62DB-416D-9892-77133BC92658}" type="presParOf" srcId="{89276C9C-67F7-41BB-A36E-FB40387F22FB}" destId="{2FC5FEB4-D0E4-452C-830E-5D72BC560520}" srcOrd="0" destOrd="0" presId="urn:microsoft.com/office/officeart/2008/layout/VerticalCurvedList"/>
    <dgm:cxn modelId="{30BC67EE-C72C-47BE-ADFA-A93FB1DDE9C1}" type="presParOf" srcId="{2FC5FEB4-D0E4-452C-830E-5D72BC560520}" destId="{66441F05-72FD-4094-9CD4-90FC9D698454}" srcOrd="0" destOrd="0" presId="urn:microsoft.com/office/officeart/2008/layout/VerticalCurvedList"/>
    <dgm:cxn modelId="{EE8CADFB-ED94-45A8-8E30-61B994D4A5DC}" type="presParOf" srcId="{2FC5FEB4-D0E4-452C-830E-5D72BC560520}" destId="{4B1B4AB9-CC5E-4282-AB01-1A8892F72CC1}" srcOrd="1" destOrd="0" presId="urn:microsoft.com/office/officeart/2008/layout/VerticalCurvedList"/>
    <dgm:cxn modelId="{9C7A4727-D6EC-46CE-AFFE-2C2159A91293}" type="presParOf" srcId="{2FC5FEB4-D0E4-452C-830E-5D72BC560520}" destId="{AF13A68D-661D-4AFA-B214-B40E0A13530D}" srcOrd="2" destOrd="0" presId="urn:microsoft.com/office/officeart/2008/layout/VerticalCurvedList"/>
    <dgm:cxn modelId="{6D8AAA5B-CAFA-4147-B0A5-0172895D7875}" type="presParOf" srcId="{2FC5FEB4-D0E4-452C-830E-5D72BC560520}" destId="{BE1C6035-4F2F-4AE8-8FA0-A4A6F3871215}" srcOrd="3" destOrd="0" presId="urn:microsoft.com/office/officeart/2008/layout/VerticalCurvedList"/>
    <dgm:cxn modelId="{17808F1B-3EC2-4F2E-9020-D0883CFD1368}" type="presParOf" srcId="{89276C9C-67F7-41BB-A36E-FB40387F22FB}" destId="{E690EA76-2C34-40FD-B7B5-2EE19C23A83C}" srcOrd="1" destOrd="0" presId="urn:microsoft.com/office/officeart/2008/layout/VerticalCurvedList"/>
    <dgm:cxn modelId="{1FBA7B9F-CE00-4BD0-8A6A-EACC28AD54F6}" type="presParOf" srcId="{89276C9C-67F7-41BB-A36E-FB40387F22FB}" destId="{AA23F762-EB7F-487B-9A0A-D02F41C4AC7D}" srcOrd="2" destOrd="0" presId="urn:microsoft.com/office/officeart/2008/layout/VerticalCurvedList"/>
    <dgm:cxn modelId="{9F15271E-7EB3-4C63-935C-EC9ADAEA21D6}" type="presParOf" srcId="{AA23F762-EB7F-487B-9A0A-D02F41C4AC7D}" destId="{2724306B-9091-46A5-B83D-E910CAA359BA}" srcOrd="0" destOrd="0" presId="urn:microsoft.com/office/officeart/2008/layout/VerticalCurvedList"/>
    <dgm:cxn modelId="{77FD41E5-C374-4248-A839-2216D655C9C4}" type="presParOf" srcId="{89276C9C-67F7-41BB-A36E-FB40387F22FB}" destId="{47156D63-8E53-4C01-93D7-DAB02B9A8F77}" srcOrd="3" destOrd="0" presId="urn:microsoft.com/office/officeart/2008/layout/VerticalCurvedList"/>
    <dgm:cxn modelId="{183205C7-0AD1-49F1-933E-7E3DE43D1329}" type="presParOf" srcId="{89276C9C-67F7-41BB-A36E-FB40387F22FB}" destId="{0D6B19B8-4F41-4B81-8BDD-E8D4AA8CAFE0}" srcOrd="4" destOrd="0" presId="urn:microsoft.com/office/officeart/2008/layout/VerticalCurvedList"/>
    <dgm:cxn modelId="{2986BA1D-3015-487B-917F-6653D84AAA9B}" type="presParOf" srcId="{0D6B19B8-4F41-4B81-8BDD-E8D4AA8CAFE0}" destId="{DEF3737E-5A74-47F0-8695-0A9FA3109DDB}" srcOrd="0" destOrd="0" presId="urn:microsoft.com/office/officeart/2008/layout/VerticalCurvedList"/>
    <dgm:cxn modelId="{C6B298CC-D28A-46ED-AF5D-DED2CDA063C1}" type="presParOf" srcId="{89276C9C-67F7-41BB-A36E-FB40387F22FB}" destId="{2CB9AE18-5B14-4A62-A26D-0E6A9EAFA39F}" srcOrd="5" destOrd="0" presId="urn:microsoft.com/office/officeart/2008/layout/VerticalCurvedList"/>
    <dgm:cxn modelId="{D61F9283-6786-4D55-81FB-74A01D6B6A14}" type="presParOf" srcId="{89276C9C-67F7-41BB-A36E-FB40387F22FB}" destId="{D751028F-175A-482C-86AA-7D12BD1F7391}" srcOrd="6" destOrd="0" presId="urn:microsoft.com/office/officeart/2008/layout/VerticalCurvedList"/>
    <dgm:cxn modelId="{683F5E17-14F3-4D4A-93C9-A5F71CADE9B6}" type="presParOf" srcId="{D751028F-175A-482C-86AA-7D12BD1F7391}" destId="{02664D32-4725-4547-8DE8-583772756F6B}" srcOrd="0" destOrd="0" presId="urn:microsoft.com/office/officeart/2008/layout/VerticalCurvedList"/>
    <dgm:cxn modelId="{36552D4E-FF23-411E-A0D4-F8BC3C3330B2}" type="presParOf" srcId="{89276C9C-67F7-41BB-A36E-FB40387F22FB}" destId="{80200C31-8C1D-4163-A6B7-B54583E0ADAD}" srcOrd="7" destOrd="0" presId="urn:microsoft.com/office/officeart/2008/layout/VerticalCurvedList"/>
    <dgm:cxn modelId="{3A3E8D85-028B-48CE-A9FD-C8BBD12DDA2D}" type="presParOf" srcId="{89276C9C-67F7-41BB-A36E-FB40387F22FB}" destId="{6EE51CAE-F33E-4994-BF39-B4174BAD5C59}" srcOrd="8" destOrd="0" presId="urn:microsoft.com/office/officeart/2008/layout/VerticalCurvedList"/>
    <dgm:cxn modelId="{6CB2040E-DC28-45A3-9E55-21D89F70C0DB}" type="presParOf" srcId="{6EE51CAE-F33E-4994-BF39-B4174BAD5C59}" destId="{CCF127C5-02A8-43CE-A1C8-3C03AEEBC08A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E2AF7545-3749-4F29-BAD1-332D67B0BBB1}" type="doc">
      <dgm:prSet loTypeId="urn:microsoft.com/office/officeart/2008/layout/VerticalCurv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F6007270-0C6B-4FCA-8C2A-FE0B9D73E93F}">
      <dgm:prSet phldrT="[Текст]" custT="1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kk-KZ" sz="1400" b="1" i="1" dirty="0" smtClean="0"/>
            <a:t>педагогикалық болмыс туралы табиғатынан диалектикалық болып табылатын эмпирикалық және теориялық білімдер жүйесінің дамуы және жаңаруы</a:t>
          </a:r>
          <a:r>
            <a:rPr lang="kk-KZ" sz="1400" dirty="0" smtClean="0"/>
            <a:t> (Н.В. Бордовская және басқалар).</a:t>
          </a:r>
          <a:endParaRPr lang="ru-RU" sz="14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C7ABB6B-549D-4D4F-B7D7-3100F9C5A391}" type="parTrans" cxnId="{D6921729-C15E-4466-BED6-B8D360DDD114}">
      <dgm:prSet/>
      <dgm:spPr/>
      <dgm:t>
        <a:bodyPr/>
        <a:lstStyle/>
        <a:p>
          <a:endParaRPr lang="ru-RU"/>
        </a:p>
      </dgm:t>
    </dgm:pt>
    <dgm:pt modelId="{06D5E6A0-4FED-42DE-855E-94126CF686B0}" type="sibTrans" cxnId="{D6921729-C15E-4466-BED6-B8D360DDD114}">
      <dgm:prSet/>
      <dgm:spPr/>
      <dgm:t>
        <a:bodyPr/>
        <a:lstStyle/>
        <a:p>
          <a:endParaRPr lang="ru-RU"/>
        </a:p>
      </dgm:t>
    </dgm:pt>
    <dgm:pt modelId="{0C316BBC-DC78-4291-A084-2C0D9293E206}">
      <dgm:prSet phldrT="[Текст]" custT="1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kk-KZ" sz="1400" b="1" i="1" dirty="0" smtClean="0"/>
            <a:t>педагогика әдіснамасының даму тарихы кеңестік кезеңде ғылыми білімнің арнайы саласы ретінде 1960-жылдары қалыптаса бастауы </a:t>
          </a:r>
          <a:r>
            <a:rPr lang="kk-KZ" sz="1400" i="1" dirty="0" smtClean="0"/>
            <a:t>(</a:t>
          </a:r>
          <a:r>
            <a:rPr lang="kk-KZ" sz="1400" dirty="0" smtClean="0"/>
            <a:t>С.И. Колташ)</a:t>
          </a:r>
          <a:endParaRPr lang="ru-RU" sz="14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26B7E40-371F-432E-9766-660E55A3A4E2}" type="parTrans" cxnId="{D4CDF378-B070-42AA-ACF1-FD64D9C95837}">
      <dgm:prSet/>
      <dgm:spPr/>
      <dgm:t>
        <a:bodyPr/>
        <a:lstStyle/>
        <a:p>
          <a:endParaRPr lang="ru-RU"/>
        </a:p>
      </dgm:t>
    </dgm:pt>
    <dgm:pt modelId="{56C0FBA0-79FE-4FD4-8C45-0077370C479D}" type="sibTrans" cxnId="{D4CDF378-B070-42AA-ACF1-FD64D9C95837}">
      <dgm:prSet/>
      <dgm:spPr/>
      <dgm:t>
        <a:bodyPr/>
        <a:lstStyle/>
        <a:p>
          <a:endParaRPr lang="ru-RU"/>
        </a:p>
      </dgm:t>
    </dgm:pt>
    <dgm:pt modelId="{5EF6C0FC-DD6F-42AF-BA2E-0E7B0B14A59C}">
      <dgm:prSet phldrT="[Текст]" custT="1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kk-KZ" sz="1400" b="1" i="1" dirty="0" smtClean="0"/>
            <a:t>педагогикалық зерттеулердің браысы мен нәтижелерін талдауда іргелі және қолданбалы қырлары арақатынасының сипатын анықтау</a:t>
          </a:r>
          <a:r>
            <a:rPr lang="kk-KZ" sz="1400" dirty="0" smtClean="0"/>
            <a:t> (В.В. Краевский, Е.В. Бережнова және басқалар). </a:t>
          </a:r>
          <a:endParaRPr lang="ru-RU" sz="14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DED3ECB-0B5E-4E28-92D5-F6D336425933}" type="parTrans" cxnId="{C33F923C-0F5F-49CF-B474-8F14FDC70B47}">
      <dgm:prSet/>
      <dgm:spPr/>
      <dgm:t>
        <a:bodyPr/>
        <a:lstStyle/>
        <a:p>
          <a:endParaRPr lang="ru-RU"/>
        </a:p>
      </dgm:t>
    </dgm:pt>
    <dgm:pt modelId="{8B0D4ADF-4D07-4E36-AA0F-821322E7C6DC}" type="sibTrans" cxnId="{C33F923C-0F5F-49CF-B474-8F14FDC70B47}">
      <dgm:prSet/>
      <dgm:spPr/>
      <dgm:t>
        <a:bodyPr/>
        <a:lstStyle/>
        <a:p>
          <a:endParaRPr lang="ru-RU"/>
        </a:p>
      </dgm:t>
    </dgm:pt>
    <dgm:pt modelId="{B0D8971E-AB70-4FA9-BC75-2E2A6F23D07E}" type="pres">
      <dgm:prSet presAssocID="{E2AF7545-3749-4F29-BAD1-332D67B0BBB1}" presName="Name0" presStyleCnt="0">
        <dgm:presLayoutVars>
          <dgm:chMax val="7"/>
          <dgm:chPref val="7"/>
          <dgm:dir/>
        </dgm:presLayoutVars>
      </dgm:prSet>
      <dgm:spPr/>
    </dgm:pt>
    <dgm:pt modelId="{89276C9C-67F7-41BB-A36E-FB40387F22FB}" type="pres">
      <dgm:prSet presAssocID="{E2AF7545-3749-4F29-BAD1-332D67B0BBB1}" presName="Name1" presStyleCnt="0"/>
      <dgm:spPr/>
    </dgm:pt>
    <dgm:pt modelId="{2FC5FEB4-D0E4-452C-830E-5D72BC560520}" type="pres">
      <dgm:prSet presAssocID="{E2AF7545-3749-4F29-BAD1-332D67B0BBB1}" presName="cycle" presStyleCnt="0"/>
      <dgm:spPr/>
    </dgm:pt>
    <dgm:pt modelId="{66441F05-72FD-4094-9CD4-90FC9D698454}" type="pres">
      <dgm:prSet presAssocID="{E2AF7545-3749-4F29-BAD1-332D67B0BBB1}" presName="srcNode" presStyleLbl="node1" presStyleIdx="0" presStyleCnt="3"/>
      <dgm:spPr/>
    </dgm:pt>
    <dgm:pt modelId="{4B1B4AB9-CC5E-4282-AB01-1A8892F72CC1}" type="pres">
      <dgm:prSet presAssocID="{E2AF7545-3749-4F29-BAD1-332D67B0BBB1}" presName="conn" presStyleLbl="parChTrans1D2" presStyleIdx="0" presStyleCnt="1"/>
      <dgm:spPr/>
    </dgm:pt>
    <dgm:pt modelId="{AF13A68D-661D-4AFA-B214-B40E0A13530D}" type="pres">
      <dgm:prSet presAssocID="{E2AF7545-3749-4F29-BAD1-332D67B0BBB1}" presName="extraNode" presStyleLbl="node1" presStyleIdx="0" presStyleCnt="3"/>
      <dgm:spPr/>
    </dgm:pt>
    <dgm:pt modelId="{BE1C6035-4F2F-4AE8-8FA0-A4A6F3871215}" type="pres">
      <dgm:prSet presAssocID="{E2AF7545-3749-4F29-BAD1-332D67B0BBB1}" presName="dstNode" presStyleLbl="node1" presStyleIdx="0" presStyleCnt="3"/>
      <dgm:spPr/>
    </dgm:pt>
    <dgm:pt modelId="{2377215A-EEB4-473B-A7F9-C5B988CD646A}" type="pres">
      <dgm:prSet presAssocID="{F6007270-0C6B-4FCA-8C2A-FE0B9D73E93F}" presName="text_1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33D8A7D-6BD6-404B-AC35-60955FE1C536}" type="pres">
      <dgm:prSet presAssocID="{F6007270-0C6B-4FCA-8C2A-FE0B9D73E93F}" presName="accent_1" presStyleCnt="0"/>
      <dgm:spPr/>
    </dgm:pt>
    <dgm:pt modelId="{DEF3737E-5A74-47F0-8695-0A9FA3109DDB}" type="pres">
      <dgm:prSet presAssocID="{F6007270-0C6B-4FCA-8C2A-FE0B9D73E93F}" presName="accentRepeatNode" presStyleLbl="solidFgAcc1" presStyleIdx="0" presStyleCnt="3"/>
      <dgm:spPr/>
    </dgm:pt>
    <dgm:pt modelId="{7E932239-DB07-4C2E-AD91-B230AFFC8309}" type="pres">
      <dgm:prSet presAssocID="{0C316BBC-DC78-4291-A084-2C0D9293E206}" presName="text_2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6EE8700-E682-4DF3-93B1-E0BD754513D7}" type="pres">
      <dgm:prSet presAssocID="{0C316BBC-DC78-4291-A084-2C0D9293E206}" presName="accent_2" presStyleCnt="0"/>
      <dgm:spPr/>
    </dgm:pt>
    <dgm:pt modelId="{02664D32-4725-4547-8DE8-583772756F6B}" type="pres">
      <dgm:prSet presAssocID="{0C316BBC-DC78-4291-A084-2C0D9293E206}" presName="accentRepeatNode" presStyleLbl="solidFgAcc1" presStyleIdx="1" presStyleCnt="3"/>
      <dgm:spPr/>
    </dgm:pt>
    <dgm:pt modelId="{6BBB2F0C-14FB-459F-97E7-DAF783FD43B7}" type="pres">
      <dgm:prSet presAssocID="{5EF6C0FC-DD6F-42AF-BA2E-0E7B0B14A59C}" presName="text_3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95F404A-F030-4B71-AC27-45061B6649F9}" type="pres">
      <dgm:prSet presAssocID="{5EF6C0FC-DD6F-42AF-BA2E-0E7B0B14A59C}" presName="accent_3" presStyleCnt="0"/>
      <dgm:spPr/>
    </dgm:pt>
    <dgm:pt modelId="{CCF127C5-02A8-43CE-A1C8-3C03AEEBC08A}" type="pres">
      <dgm:prSet presAssocID="{5EF6C0FC-DD6F-42AF-BA2E-0E7B0B14A59C}" presName="accentRepeatNode" presStyleLbl="solidFgAcc1" presStyleIdx="2" presStyleCnt="3"/>
      <dgm:spPr/>
    </dgm:pt>
  </dgm:ptLst>
  <dgm:cxnLst>
    <dgm:cxn modelId="{D4CDF378-B070-42AA-ACF1-FD64D9C95837}" srcId="{E2AF7545-3749-4F29-BAD1-332D67B0BBB1}" destId="{0C316BBC-DC78-4291-A084-2C0D9293E206}" srcOrd="1" destOrd="0" parTransId="{426B7E40-371F-432E-9766-660E55A3A4E2}" sibTransId="{56C0FBA0-79FE-4FD4-8C45-0077370C479D}"/>
    <dgm:cxn modelId="{537DACE3-D4A0-4D67-9ED7-B4167166D013}" type="presOf" srcId="{5EF6C0FC-DD6F-42AF-BA2E-0E7B0B14A59C}" destId="{6BBB2F0C-14FB-459F-97E7-DAF783FD43B7}" srcOrd="0" destOrd="0" presId="urn:microsoft.com/office/officeart/2008/layout/VerticalCurvedList"/>
    <dgm:cxn modelId="{574EDB37-E450-4F82-8A5E-916488B61479}" type="presOf" srcId="{E2AF7545-3749-4F29-BAD1-332D67B0BBB1}" destId="{B0D8971E-AB70-4FA9-BC75-2E2A6F23D07E}" srcOrd="0" destOrd="0" presId="urn:microsoft.com/office/officeart/2008/layout/VerticalCurvedList"/>
    <dgm:cxn modelId="{19179FFE-2E1B-4B05-AFD0-43D3C123BC47}" type="presOf" srcId="{06D5E6A0-4FED-42DE-855E-94126CF686B0}" destId="{4B1B4AB9-CC5E-4282-AB01-1A8892F72CC1}" srcOrd="0" destOrd="0" presId="urn:microsoft.com/office/officeart/2008/layout/VerticalCurvedList"/>
    <dgm:cxn modelId="{C33F923C-0F5F-49CF-B474-8F14FDC70B47}" srcId="{E2AF7545-3749-4F29-BAD1-332D67B0BBB1}" destId="{5EF6C0FC-DD6F-42AF-BA2E-0E7B0B14A59C}" srcOrd="2" destOrd="0" parTransId="{7DED3ECB-0B5E-4E28-92D5-F6D336425933}" sibTransId="{8B0D4ADF-4D07-4E36-AA0F-821322E7C6DC}"/>
    <dgm:cxn modelId="{07DDAA8C-505F-4066-9164-2D46D46DA827}" type="presOf" srcId="{0C316BBC-DC78-4291-A084-2C0D9293E206}" destId="{7E932239-DB07-4C2E-AD91-B230AFFC8309}" srcOrd="0" destOrd="0" presId="urn:microsoft.com/office/officeart/2008/layout/VerticalCurvedList"/>
    <dgm:cxn modelId="{D6921729-C15E-4466-BED6-B8D360DDD114}" srcId="{E2AF7545-3749-4F29-BAD1-332D67B0BBB1}" destId="{F6007270-0C6B-4FCA-8C2A-FE0B9D73E93F}" srcOrd="0" destOrd="0" parTransId="{BC7ABB6B-549D-4D4F-B7D7-3100F9C5A391}" sibTransId="{06D5E6A0-4FED-42DE-855E-94126CF686B0}"/>
    <dgm:cxn modelId="{36AE9B0D-E807-4CC2-A59D-98FEFC7F85A9}" type="presOf" srcId="{F6007270-0C6B-4FCA-8C2A-FE0B9D73E93F}" destId="{2377215A-EEB4-473B-A7F9-C5B988CD646A}" srcOrd="0" destOrd="0" presId="urn:microsoft.com/office/officeart/2008/layout/VerticalCurvedList"/>
    <dgm:cxn modelId="{20BBB096-FB4A-41B8-80E7-D0CF41B46467}" type="presParOf" srcId="{B0D8971E-AB70-4FA9-BC75-2E2A6F23D07E}" destId="{89276C9C-67F7-41BB-A36E-FB40387F22FB}" srcOrd="0" destOrd="0" presId="urn:microsoft.com/office/officeart/2008/layout/VerticalCurvedList"/>
    <dgm:cxn modelId="{02C9BBAD-779E-44FC-8526-072CF4042A0B}" type="presParOf" srcId="{89276C9C-67F7-41BB-A36E-FB40387F22FB}" destId="{2FC5FEB4-D0E4-452C-830E-5D72BC560520}" srcOrd="0" destOrd="0" presId="urn:microsoft.com/office/officeart/2008/layout/VerticalCurvedList"/>
    <dgm:cxn modelId="{B88B0F3D-1289-4ECA-A3DA-DF4107992548}" type="presParOf" srcId="{2FC5FEB4-D0E4-452C-830E-5D72BC560520}" destId="{66441F05-72FD-4094-9CD4-90FC9D698454}" srcOrd="0" destOrd="0" presId="urn:microsoft.com/office/officeart/2008/layout/VerticalCurvedList"/>
    <dgm:cxn modelId="{62710F88-C2B2-4799-A7EF-A17A5040E485}" type="presParOf" srcId="{2FC5FEB4-D0E4-452C-830E-5D72BC560520}" destId="{4B1B4AB9-CC5E-4282-AB01-1A8892F72CC1}" srcOrd="1" destOrd="0" presId="urn:microsoft.com/office/officeart/2008/layout/VerticalCurvedList"/>
    <dgm:cxn modelId="{516EA371-F6D6-4733-B026-75F0C0A6FF90}" type="presParOf" srcId="{2FC5FEB4-D0E4-452C-830E-5D72BC560520}" destId="{AF13A68D-661D-4AFA-B214-B40E0A13530D}" srcOrd="2" destOrd="0" presId="urn:microsoft.com/office/officeart/2008/layout/VerticalCurvedList"/>
    <dgm:cxn modelId="{EC0CEA92-BF28-4CBD-AA9D-F327D43AF680}" type="presParOf" srcId="{2FC5FEB4-D0E4-452C-830E-5D72BC560520}" destId="{BE1C6035-4F2F-4AE8-8FA0-A4A6F3871215}" srcOrd="3" destOrd="0" presId="urn:microsoft.com/office/officeart/2008/layout/VerticalCurvedList"/>
    <dgm:cxn modelId="{0B24EFBF-93A8-4AF5-8919-FA602C529783}" type="presParOf" srcId="{89276C9C-67F7-41BB-A36E-FB40387F22FB}" destId="{2377215A-EEB4-473B-A7F9-C5B988CD646A}" srcOrd="1" destOrd="0" presId="urn:microsoft.com/office/officeart/2008/layout/VerticalCurvedList"/>
    <dgm:cxn modelId="{6A69CE9D-663A-47F0-A268-E5C3E7CC6DF2}" type="presParOf" srcId="{89276C9C-67F7-41BB-A36E-FB40387F22FB}" destId="{F33D8A7D-6BD6-404B-AC35-60955FE1C536}" srcOrd="2" destOrd="0" presId="urn:microsoft.com/office/officeart/2008/layout/VerticalCurvedList"/>
    <dgm:cxn modelId="{212DE847-71E2-4C83-9160-F7EF9F628924}" type="presParOf" srcId="{F33D8A7D-6BD6-404B-AC35-60955FE1C536}" destId="{DEF3737E-5A74-47F0-8695-0A9FA3109DDB}" srcOrd="0" destOrd="0" presId="urn:microsoft.com/office/officeart/2008/layout/VerticalCurvedList"/>
    <dgm:cxn modelId="{86821B42-38DC-4783-A4DD-B0128F3E8B24}" type="presParOf" srcId="{89276C9C-67F7-41BB-A36E-FB40387F22FB}" destId="{7E932239-DB07-4C2E-AD91-B230AFFC8309}" srcOrd="3" destOrd="0" presId="urn:microsoft.com/office/officeart/2008/layout/VerticalCurvedList"/>
    <dgm:cxn modelId="{8B2134A1-4833-4C62-89B3-EF346EBAF240}" type="presParOf" srcId="{89276C9C-67F7-41BB-A36E-FB40387F22FB}" destId="{86EE8700-E682-4DF3-93B1-E0BD754513D7}" srcOrd="4" destOrd="0" presId="urn:microsoft.com/office/officeart/2008/layout/VerticalCurvedList"/>
    <dgm:cxn modelId="{72298BA9-3B76-43BE-BE95-FFB374D187B8}" type="presParOf" srcId="{86EE8700-E682-4DF3-93B1-E0BD754513D7}" destId="{02664D32-4725-4547-8DE8-583772756F6B}" srcOrd="0" destOrd="0" presId="urn:microsoft.com/office/officeart/2008/layout/VerticalCurvedList"/>
    <dgm:cxn modelId="{EABBFEB0-9746-4F17-8A75-3A83BE16DB1D}" type="presParOf" srcId="{89276C9C-67F7-41BB-A36E-FB40387F22FB}" destId="{6BBB2F0C-14FB-459F-97E7-DAF783FD43B7}" srcOrd="5" destOrd="0" presId="urn:microsoft.com/office/officeart/2008/layout/VerticalCurvedList"/>
    <dgm:cxn modelId="{FE4E69EB-6AB9-45E7-8A09-9A2C5A7486C2}" type="presParOf" srcId="{89276C9C-67F7-41BB-A36E-FB40387F22FB}" destId="{F95F404A-F030-4B71-AC27-45061B6649F9}" srcOrd="6" destOrd="0" presId="urn:microsoft.com/office/officeart/2008/layout/VerticalCurvedList"/>
    <dgm:cxn modelId="{10D088EB-D11C-4094-ADD0-D6AACFA8B487}" type="presParOf" srcId="{F95F404A-F030-4B71-AC27-45061B6649F9}" destId="{CCF127C5-02A8-43CE-A1C8-3C03AEEBC08A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6C1D979-2FF3-4B59-93ED-263E1AC22199}">
      <dsp:nvSpPr>
        <dsp:cNvPr id="0" name=""/>
        <dsp:cNvSpPr/>
      </dsp:nvSpPr>
      <dsp:spPr>
        <a:xfrm>
          <a:off x="0" y="681392"/>
          <a:ext cx="8280920" cy="907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E8C3EE9-AD1A-449E-B239-9557A25E885C}">
      <dsp:nvSpPr>
        <dsp:cNvPr id="0" name=""/>
        <dsp:cNvSpPr/>
      </dsp:nvSpPr>
      <dsp:spPr>
        <a:xfrm>
          <a:off x="414046" y="57074"/>
          <a:ext cx="6768741" cy="1191383"/>
        </a:xfrm>
        <a:prstGeom prst="roundRect">
          <a:avLst/>
        </a:prstGeom>
        <a:solidFill>
          <a:schemeClr val="lt1"/>
        </a:solidFill>
        <a:ln w="25400" cap="flat" cmpd="sng" algn="ctr">
          <a:solidFill>
            <a:schemeClr val="accent1"/>
          </a:solidFill>
          <a:prstDash val="solid"/>
        </a:ln>
        <a:effectLst/>
      </dsp:spPr>
      <dsp:style>
        <a:lnRef idx="2">
          <a:schemeClr val="accent1"/>
        </a:lnRef>
        <a:fillRef idx="1">
          <a:schemeClr val="lt1"/>
        </a:fillRef>
        <a:effectRef idx="0">
          <a:schemeClr val="accent1"/>
        </a:effectRef>
        <a:fontRef idx="minor">
          <a:schemeClr val="dk1"/>
        </a:fontRef>
      </dsp:style>
      <dsp:txBody>
        <a:bodyPr spcFirstLastPara="0" vert="horz" wrap="square" lIns="219099" tIns="0" rIns="219099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800" b="1" kern="1200" dirty="0" smtClean="0"/>
            <a:t>Педагогика әдіснамасының даму үдерістері </a:t>
          </a:r>
          <a:endParaRPr lang="ru-RU" sz="18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72205" y="115233"/>
        <a:ext cx="6652423" cy="1075065"/>
      </dsp:txXfrm>
    </dsp:sp>
    <dsp:sp modelId="{98BB2476-1EDB-4F4F-AE4F-58645B384BBB}">
      <dsp:nvSpPr>
        <dsp:cNvPr id="0" name=""/>
        <dsp:cNvSpPr/>
      </dsp:nvSpPr>
      <dsp:spPr>
        <a:xfrm>
          <a:off x="0" y="2175485"/>
          <a:ext cx="8280920" cy="907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86C96FA-DEC5-40A4-AF24-DEE3BC098511}">
      <dsp:nvSpPr>
        <dsp:cNvPr id="0" name=""/>
        <dsp:cNvSpPr/>
      </dsp:nvSpPr>
      <dsp:spPr>
        <a:xfrm>
          <a:off x="414046" y="1818698"/>
          <a:ext cx="6768741" cy="888146"/>
        </a:xfrm>
        <a:prstGeom prst="roundRect">
          <a:avLst/>
        </a:prstGeom>
        <a:solidFill>
          <a:schemeClr val="lt1"/>
        </a:solidFill>
        <a:ln w="25400" cap="flat" cmpd="sng" algn="ctr">
          <a:solidFill>
            <a:schemeClr val="accent1"/>
          </a:solidFill>
          <a:prstDash val="solid"/>
        </a:ln>
        <a:effectLst/>
      </dsp:spPr>
      <dsp:style>
        <a:lnRef idx="2">
          <a:schemeClr val="accent1"/>
        </a:lnRef>
        <a:fillRef idx="1">
          <a:schemeClr val="lt1"/>
        </a:fillRef>
        <a:effectRef idx="0">
          <a:schemeClr val="accent1"/>
        </a:effectRef>
        <a:fontRef idx="minor">
          <a:schemeClr val="dk1"/>
        </a:fontRef>
      </dsp:style>
      <dsp:txBody>
        <a:bodyPr spcFirstLastPara="0" vert="horz" wrap="square" lIns="219099" tIns="0" rIns="219099" bIns="0" numCol="1" spcCol="1270" anchor="ctr" anchorCtr="0">
          <a:noAutofit/>
        </a:bodyPr>
        <a:lstStyle/>
        <a:p>
          <a:pPr lvl="0" algn="just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800" kern="1200" dirty="0" smtClean="0"/>
            <a:t>1) педагогика әдіснамасы пәнінің түсінігі мен мәнін тереңдету; </a:t>
          </a:r>
          <a:endParaRPr lang="ru-RU" sz="1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57402" y="1862054"/>
        <a:ext cx="6682029" cy="801434"/>
      </dsp:txXfrm>
    </dsp:sp>
    <dsp:sp modelId="{6366ADD6-E8EE-49F9-8261-740272E3E5B1}">
      <dsp:nvSpPr>
        <dsp:cNvPr id="0" name=""/>
        <dsp:cNvSpPr/>
      </dsp:nvSpPr>
      <dsp:spPr>
        <a:xfrm>
          <a:off x="0" y="3746893"/>
          <a:ext cx="8280920" cy="907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6B5546C-5991-4155-AD12-F9CDBCDB01FE}">
      <dsp:nvSpPr>
        <dsp:cNvPr id="0" name=""/>
        <dsp:cNvSpPr/>
      </dsp:nvSpPr>
      <dsp:spPr>
        <a:xfrm>
          <a:off x="414046" y="3277085"/>
          <a:ext cx="6804738" cy="963079"/>
        </a:xfrm>
        <a:prstGeom prst="roundRect">
          <a:avLst/>
        </a:prstGeom>
        <a:solidFill>
          <a:schemeClr val="lt1"/>
        </a:solidFill>
        <a:ln w="25400" cap="flat" cmpd="sng" algn="ctr">
          <a:solidFill>
            <a:schemeClr val="accent1"/>
          </a:solidFill>
          <a:prstDash val="solid"/>
        </a:ln>
        <a:effectLst/>
      </dsp:spPr>
      <dsp:style>
        <a:lnRef idx="2">
          <a:schemeClr val="accent1"/>
        </a:lnRef>
        <a:fillRef idx="1">
          <a:schemeClr val="lt1"/>
        </a:fillRef>
        <a:effectRef idx="0">
          <a:schemeClr val="accent1"/>
        </a:effectRef>
        <a:fontRef idx="minor">
          <a:schemeClr val="dk1"/>
        </a:fontRef>
      </dsp:style>
      <dsp:txBody>
        <a:bodyPr spcFirstLastPara="0" vert="horz" wrap="square" lIns="219099" tIns="0" rIns="219099" bIns="0" numCol="1" spcCol="1270" anchor="ctr" anchorCtr="0">
          <a:noAutofit/>
        </a:bodyPr>
        <a:lstStyle/>
        <a:p>
          <a:pPr lvl="0" algn="just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800" kern="1200" dirty="0" smtClean="0"/>
            <a:t>2) педагогика әдіснамасының міндеті - педагогикалық ойлау, ғылыми шығармашылық стилін диалектикалық дамыту мен педагогикалық сананы сақтау, қалыптастыру; </a:t>
          </a:r>
          <a:r>
            <a:rPr lang="kk-KZ" sz="1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)</a:t>
          </a:r>
          <a:endParaRPr lang="ru-RU" sz="1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61060" y="3324099"/>
        <a:ext cx="6710710" cy="869051"/>
      </dsp:txXfrm>
    </dsp:sp>
    <dsp:sp modelId="{7C16776F-E3EE-4E19-A934-3ABE64C36710}">
      <dsp:nvSpPr>
        <dsp:cNvPr id="0" name=""/>
        <dsp:cNvSpPr/>
      </dsp:nvSpPr>
      <dsp:spPr>
        <a:xfrm>
          <a:off x="0" y="5069729"/>
          <a:ext cx="8280920" cy="907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3F9B241-B506-4A92-80CD-6604C510D024}">
      <dsp:nvSpPr>
        <dsp:cNvPr id="0" name=""/>
        <dsp:cNvSpPr/>
      </dsp:nvSpPr>
      <dsp:spPr>
        <a:xfrm>
          <a:off x="414046" y="4810404"/>
          <a:ext cx="6804680" cy="877360"/>
        </a:xfrm>
        <a:prstGeom prst="roundRect">
          <a:avLst/>
        </a:prstGeom>
        <a:solidFill>
          <a:schemeClr val="lt1"/>
        </a:solidFill>
        <a:ln w="25400" cap="flat" cmpd="sng" algn="ctr">
          <a:solidFill>
            <a:schemeClr val="accent1"/>
          </a:solidFill>
          <a:prstDash val="solid"/>
        </a:ln>
        <a:effectLst/>
      </dsp:spPr>
      <dsp:style>
        <a:lnRef idx="2">
          <a:schemeClr val="accent1"/>
        </a:lnRef>
        <a:fillRef idx="1">
          <a:schemeClr val="lt1"/>
        </a:fillRef>
        <a:effectRef idx="0">
          <a:schemeClr val="accent1"/>
        </a:effectRef>
        <a:fontRef idx="minor">
          <a:schemeClr val="dk1"/>
        </a:fontRef>
      </dsp:style>
      <dsp:txBody>
        <a:bodyPr spcFirstLastPara="0" vert="horz" wrap="square" lIns="219099" tIns="0" rIns="219099" bIns="0" numCol="1" spcCol="1270" anchor="ctr" anchorCtr="0">
          <a:noAutofit/>
        </a:bodyPr>
        <a:lstStyle/>
        <a:p>
          <a:pPr lvl="0" algn="just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800" kern="1200" dirty="0" smtClean="0"/>
            <a:t>3) заманауи зерттеушілердің үш негізгі әдіснамалық талапқа бағыттылығы. </a:t>
          </a:r>
          <a:r>
            <a:rPr lang="kk-KZ" sz="1800" i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ма</a:t>
          </a:r>
          <a:r>
            <a:rPr lang="kk-KZ" sz="1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(</a:t>
          </a:r>
          <a:r>
            <a:rPr lang="kk-KZ" sz="1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қандай да бір ғылыми пән саласында қолданылатын зерттеу әдістері мен ұстанымдарның жиынтығы)</a:t>
          </a:r>
          <a:endParaRPr lang="ru-RU" sz="1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56875" y="4853233"/>
        <a:ext cx="6719022" cy="79170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6713184-2905-44F2-A713-65F41C279642}">
      <dsp:nvSpPr>
        <dsp:cNvPr id="0" name=""/>
        <dsp:cNvSpPr/>
      </dsp:nvSpPr>
      <dsp:spPr>
        <a:xfrm>
          <a:off x="1607706" y="3096344"/>
          <a:ext cx="662666" cy="163744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331333" y="0"/>
              </a:lnTo>
              <a:lnTo>
                <a:pt x="331333" y="1637442"/>
              </a:lnTo>
              <a:lnTo>
                <a:pt x="662666" y="1637442"/>
              </a:lnTo>
            </a:path>
          </a:pathLst>
        </a:custGeom>
        <a:noFill/>
        <a:ln w="25400" cap="flat" cmpd="sng" algn="ctr">
          <a:solidFill>
            <a:schemeClr val="accent3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600" kern="1200"/>
        </a:p>
      </dsp:txBody>
      <dsp:txXfrm>
        <a:off x="1894878" y="3870904"/>
        <a:ext cx="88322" cy="88322"/>
      </dsp:txXfrm>
    </dsp:sp>
    <dsp:sp modelId="{1E784B81-DFB5-4C5A-91F8-04C5AF4AF726}">
      <dsp:nvSpPr>
        <dsp:cNvPr id="0" name=""/>
        <dsp:cNvSpPr/>
      </dsp:nvSpPr>
      <dsp:spPr>
        <a:xfrm>
          <a:off x="1607706" y="2976705"/>
          <a:ext cx="662666" cy="119638"/>
        </a:xfrm>
        <a:custGeom>
          <a:avLst/>
          <a:gdLst/>
          <a:ahLst/>
          <a:cxnLst/>
          <a:rect l="0" t="0" r="0" b="0"/>
          <a:pathLst>
            <a:path>
              <a:moveTo>
                <a:pt x="0" y="119638"/>
              </a:moveTo>
              <a:lnTo>
                <a:pt x="331333" y="119638"/>
              </a:lnTo>
              <a:lnTo>
                <a:pt x="331333" y="0"/>
              </a:lnTo>
              <a:lnTo>
                <a:pt x="662666" y="0"/>
              </a:lnTo>
            </a:path>
          </a:pathLst>
        </a:custGeom>
        <a:noFill/>
        <a:ln w="25400" cap="flat" cmpd="sng" algn="ctr">
          <a:solidFill>
            <a:schemeClr val="accent3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1922205" y="3019690"/>
        <a:ext cx="33668" cy="33668"/>
      </dsp:txXfrm>
    </dsp:sp>
    <dsp:sp modelId="{73EC3EB0-6FA9-4BB4-B087-FFB89F731E2A}">
      <dsp:nvSpPr>
        <dsp:cNvPr id="0" name=""/>
        <dsp:cNvSpPr/>
      </dsp:nvSpPr>
      <dsp:spPr>
        <a:xfrm>
          <a:off x="1607706" y="1337272"/>
          <a:ext cx="624530" cy="1759071"/>
        </a:xfrm>
        <a:custGeom>
          <a:avLst/>
          <a:gdLst/>
          <a:ahLst/>
          <a:cxnLst/>
          <a:rect l="0" t="0" r="0" b="0"/>
          <a:pathLst>
            <a:path>
              <a:moveTo>
                <a:pt x="0" y="1759071"/>
              </a:moveTo>
              <a:lnTo>
                <a:pt x="312265" y="1759071"/>
              </a:lnTo>
              <a:lnTo>
                <a:pt x="312265" y="0"/>
              </a:lnTo>
              <a:lnTo>
                <a:pt x="624530" y="0"/>
              </a:lnTo>
            </a:path>
          </a:pathLst>
        </a:custGeom>
        <a:noFill/>
        <a:ln w="25400" cap="flat" cmpd="sng" algn="ctr">
          <a:solidFill>
            <a:schemeClr val="accent3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600" kern="1200"/>
        </a:p>
      </dsp:txBody>
      <dsp:txXfrm>
        <a:off x="1873305" y="2170142"/>
        <a:ext cx="93332" cy="93332"/>
      </dsp:txXfrm>
    </dsp:sp>
    <dsp:sp modelId="{83100AC6-E655-4ACA-A34B-C75811DD6B49}">
      <dsp:nvSpPr>
        <dsp:cNvPr id="0" name=""/>
        <dsp:cNvSpPr/>
      </dsp:nvSpPr>
      <dsp:spPr>
        <a:xfrm rot="16200000">
          <a:off x="-1793558" y="2295901"/>
          <a:ext cx="5201645" cy="1600885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20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3) Заманауи зерттеушілердің үш негізгі әдіснамалық талапқа бағыттылығы</a:t>
          </a:r>
          <a:endParaRPr lang="ru-RU" sz="2000" b="1" i="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-1793558" y="2295901"/>
        <a:ext cx="5201645" cy="1600885"/>
      </dsp:txXfrm>
    </dsp:sp>
    <dsp:sp modelId="{A54E962F-B540-48BE-A53C-2D840DDAC335}">
      <dsp:nvSpPr>
        <dsp:cNvPr id="0" name=""/>
        <dsp:cNvSpPr/>
      </dsp:nvSpPr>
      <dsp:spPr>
        <a:xfrm>
          <a:off x="2232236" y="648074"/>
          <a:ext cx="5922217" cy="1378396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just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    </a:t>
          </a:r>
          <a:r>
            <a:rPr lang="kk-KZ" sz="1600" b="1" i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Бірінші талап</a:t>
          </a:r>
          <a:r>
            <a:rPr lang="kk-KZ" sz="16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: </a:t>
          </a:r>
          <a:r>
            <a:rPr lang="kk-KZ" sz="1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кез келген педагогикалық зерттеуде зерттеу нысанасының қарама-қайшылықтарына мән беру керек, анықталған қарама-қайшылықтан зерттеу мәселесін құрастыру және оның шешімін сәйкессіздіктерді нақтылау арқылы негіздеу. </a:t>
          </a:r>
          <a:endParaRPr lang="ru-RU" sz="1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232236" y="648074"/>
        <a:ext cx="5922217" cy="1378396"/>
      </dsp:txXfrm>
    </dsp:sp>
    <dsp:sp modelId="{D7DC6E1E-6E9D-4E00-B0C2-E397D6CE8D55}">
      <dsp:nvSpPr>
        <dsp:cNvPr id="0" name=""/>
        <dsp:cNvSpPr/>
      </dsp:nvSpPr>
      <dsp:spPr>
        <a:xfrm>
          <a:off x="2270373" y="2281001"/>
          <a:ext cx="5919202" cy="1391407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just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800" b="1" i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Екінші талап</a:t>
          </a:r>
          <a:r>
            <a:rPr lang="kk-KZ" sz="18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: </a:t>
          </a:r>
          <a:r>
            <a:rPr lang="kk-KZ" sz="1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кез келген педагогикалық мәселе тәрбиелік және дидактикалық жүйенің интеграциясымен, педагогикалық білім мен үрдістің бірлігін, жүйелілігін ескеру арқылы қойылуы керек және шешілуі керек. </a:t>
          </a:r>
          <a:endParaRPr lang="ru-RU" sz="1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270373" y="2281001"/>
        <a:ext cx="5919202" cy="1391407"/>
      </dsp:txXfrm>
    </dsp:sp>
    <dsp:sp modelId="{FDD06EBA-8A5C-44B1-BC9C-85D2E964740F}">
      <dsp:nvSpPr>
        <dsp:cNvPr id="0" name=""/>
        <dsp:cNvSpPr/>
      </dsp:nvSpPr>
      <dsp:spPr>
        <a:xfrm>
          <a:off x="2270373" y="3924949"/>
          <a:ext cx="6003725" cy="1617674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just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800" b="1" i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Үшінші талап</a:t>
          </a:r>
          <a:r>
            <a:rPr lang="kk-KZ" sz="18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: </a:t>
          </a:r>
          <a:r>
            <a:rPr lang="kk-KZ" sz="1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кез келген педагогикалық зерттеу педагогикалық шынайылықты, оның қайта өзгеруі мен эмпирикалық таным нәтижелерін немесе әдістерін қолдануды қажет етеді.</a:t>
          </a:r>
          <a:r>
            <a:rPr lang="kk-KZ" sz="1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ғылыми </a:t>
          </a:r>
          <a:r>
            <a:rPr lang="kk-KZ" sz="1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ойлаудың  құралдары мен әдістерін                    жүзеге асыру</a:t>
          </a:r>
          <a:endParaRPr lang="ru-RU" sz="1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270373" y="3924949"/>
        <a:ext cx="6003725" cy="1617674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B1B4AB9-CC5E-4282-AB01-1A8892F72CC1}">
      <dsp:nvSpPr>
        <dsp:cNvPr id="0" name=""/>
        <dsp:cNvSpPr/>
      </dsp:nvSpPr>
      <dsp:spPr>
        <a:xfrm>
          <a:off x="-5772123" y="-883462"/>
          <a:ext cx="6871942" cy="6871942"/>
        </a:xfrm>
        <a:prstGeom prst="blockArc">
          <a:avLst>
            <a:gd name="adj1" fmla="val 18900000"/>
            <a:gd name="adj2" fmla="val 2700000"/>
            <a:gd name="adj3" fmla="val 314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690EA76-2C34-40FD-B7B5-2EE19C23A83C}">
      <dsp:nvSpPr>
        <dsp:cNvPr id="0" name=""/>
        <dsp:cNvSpPr/>
      </dsp:nvSpPr>
      <dsp:spPr>
        <a:xfrm>
          <a:off x="575687" y="392473"/>
          <a:ext cx="7201555" cy="785355"/>
        </a:xfrm>
        <a:prstGeom prst="rect">
          <a:avLst/>
        </a:prstGeom>
        <a:solidFill>
          <a:schemeClr val="lt1"/>
        </a:solidFill>
        <a:ln w="25400" cap="flat" cmpd="sng" algn="ctr">
          <a:solidFill>
            <a:schemeClr val="accent1"/>
          </a:solidFill>
          <a:prstDash val="solid"/>
        </a:ln>
        <a:effectLst/>
      </dsp:spPr>
      <dsp:style>
        <a:lnRef idx="2">
          <a:schemeClr val="accent1"/>
        </a:lnRef>
        <a:fillRef idx="1">
          <a:schemeClr val="lt1"/>
        </a:fillRef>
        <a:effectRef idx="0">
          <a:schemeClr val="accent1"/>
        </a:effectRef>
        <a:fontRef idx="minor">
          <a:schemeClr val="dk1"/>
        </a:fontRef>
      </dsp:style>
      <dsp:txBody>
        <a:bodyPr spcFirstLastPara="0" vert="horz" wrap="square" lIns="623376" tIns="35560" rIns="35560" bIns="3556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400" b="1" i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педагогикалық әдіснаманың нысаны мен пәні</a:t>
          </a: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(П.Ф. Каптерев,  А.С. Макаренко, Ф.Ф. Королев, М.А. Данилов, В.В. Краевский және басқалар);</a:t>
          </a:r>
          <a:endParaRPr lang="ru-RU" sz="14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75687" y="392473"/>
        <a:ext cx="7201555" cy="785355"/>
      </dsp:txXfrm>
    </dsp:sp>
    <dsp:sp modelId="{2724306B-9091-46A5-B83D-E910CAA359BA}">
      <dsp:nvSpPr>
        <dsp:cNvPr id="0" name=""/>
        <dsp:cNvSpPr/>
      </dsp:nvSpPr>
      <dsp:spPr>
        <a:xfrm>
          <a:off x="84840" y="294304"/>
          <a:ext cx="981694" cy="981694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7156D63-8E53-4C01-93D7-DAB02B9A8F77}">
      <dsp:nvSpPr>
        <dsp:cNvPr id="0" name=""/>
        <dsp:cNvSpPr/>
      </dsp:nvSpPr>
      <dsp:spPr>
        <a:xfrm>
          <a:off x="1100855" y="1364229"/>
          <a:ext cx="6601482" cy="1198319"/>
        </a:xfrm>
        <a:prstGeom prst="rect">
          <a:avLst/>
        </a:prstGeom>
        <a:solidFill>
          <a:schemeClr val="lt1"/>
        </a:solidFill>
        <a:ln w="25400" cap="flat" cmpd="sng" algn="ctr">
          <a:solidFill>
            <a:schemeClr val="accent1"/>
          </a:solidFill>
          <a:prstDash val="solid"/>
        </a:ln>
        <a:effectLst/>
      </dsp:spPr>
      <dsp:style>
        <a:lnRef idx="2">
          <a:schemeClr val="accent1"/>
        </a:lnRef>
        <a:fillRef idx="1">
          <a:schemeClr val="lt1"/>
        </a:fillRef>
        <a:effectRef idx="0">
          <a:schemeClr val="accent1"/>
        </a:effectRef>
        <a:fontRef idx="minor">
          <a:schemeClr val="dk1"/>
        </a:fontRef>
      </dsp:style>
      <dsp:txBody>
        <a:bodyPr spcFirstLastPara="0" vert="horz" wrap="square" lIns="623376" tIns="35560" rIns="35560" bIns="3556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400" b="1" i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педагогикалық әдіснаманың мәні мен ерекшелігі, оның</a:t>
          </a:r>
          <a:r>
            <a:rPr lang="kk-KZ" sz="1400" i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kk-KZ" sz="1400" b="1" i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қызметтері және философиядан ұстанымдық өзгешелігі, ғылымдардың</a:t>
          </a:r>
          <a:r>
            <a:rPr lang="kk-KZ" sz="1400" i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kk-KZ" sz="1400" b="1" i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жалпы әдіснамасындағы орны</a:t>
          </a:r>
          <a:r>
            <a:rPr lang="kk-KZ" sz="1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(Ф.Ф. Королев, М.А. Данилов, В.В. Краевский, В.Е. Гмурман, В.И. Загвязинский, Г.В. Воробьев және басқалар);</a:t>
          </a:r>
          <a:endParaRPr lang="ru-RU" sz="14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100855" y="1364229"/>
        <a:ext cx="6601482" cy="1198319"/>
      </dsp:txXfrm>
    </dsp:sp>
    <dsp:sp modelId="{DEF3737E-5A74-47F0-8695-0A9FA3109DDB}">
      <dsp:nvSpPr>
        <dsp:cNvPr id="0" name=""/>
        <dsp:cNvSpPr/>
      </dsp:nvSpPr>
      <dsp:spPr>
        <a:xfrm>
          <a:off x="535102" y="1472542"/>
          <a:ext cx="981694" cy="981694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CB9AE18-5B14-4A62-A26D-0E6A9EAFA39F}">
      <dsp:nvSpPr>
        <dsp:cNvPr id="0" name=""/>
        <dsp:cNvSpPr/>
      </dsp:nvSpPr>
      <dsp:spPr>
        <a:xfrm>
          <a:off x="1025950" y="2748949"/>
          <a:ext cx="6751293" cy="785355"/>
        </a:xfrm>
        <a:prstGeom prst="rect">
          <a:avLst/>
        </a:prstGeom>
        <a:solidFill>
          <a:schemeClr val="lt1"/>
        </a:solidFill>
        <a:ln w="25400" cap="flat" cmpd="sng" algn="ctr">
          <a:solidFill>
            <a:schemeClr val="accent1"/>
          </a:solidFill>
          <a:prstDash val="solid"/>
        </a:ln>
        <a:effectLst/>
      </dsp:spPr>
      <dsp:style>
        <a:lnRef idx="2">
          <a:schemeClr val="accent1"/>
        </a:lnRef>
        <a:fillRef idx="1">
          <a:schemeClr val="lt1"/>
        </a:fillRef>
        <a:effectRef idx="0">
          <a:schemeClr val="accent1"/>
        </a:effectRef>
        <a:fontRef idx="minor">
          <a:schemeClr val="dk1"/>
        </a:fontRef>
      </dsp:style>
      <dsp:txBody>
        <a:bodyPr spcFirstLastPara="0" vert="horz" wrap="square" lIns="623376" tIns="35560" rIns="35560" bIns="3556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400" b="1" i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педагогикалық зерттеулер әдістері және олардың даму</a:t>
          </a:r>
          <a:r>
            <a:rPr lang="kk-KZ" sz="1400" i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kk-KZ" sz="1400" b="1" i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логикасы</a:t>
          </a:r>
          <a:r>
            <a:rPr lang="kk-KZ" sz="1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(Ю.К. Бабанский, В.И. Загвязинский, М.Н. Скаткин, В.С. Шубинский және басқалар);</a:t>
          </a:r>
          <a:endParaRPr lang="ru-RU" sz="14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025950" y="2748949"/>
        <a:ext cx="6751293" cy="785355"/>
      </dsp:txXfrm>
    </dsp:sp>
    <dsp:sp modelId="{02664D32-4725-4547-8DE8-583772756F6B}">
      <dsp:nvSpPr>
        <dsp:cNvPr id="0" name=""/>
        <dsp:cNvSpPr/>
      </dsp:nvSpPr>
      <dsp:spPr>
        <a:xfrm>
          <a:off x="535102" y="2650780"/>
          <a:ext cx="981694" cy="981694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0200C31-8C1D-4163-A6B7-B54583E0ADAD}">
      <dsp:nvSpPr>
        <dsp:cNvPr id="0" name=""/>
        <dsp:cNvSpPr/>
      </dsp:nvSpPr>
      <dsp:spPr>
        <a:xfrm>
          <a:off x="575687" y="3927187"/>
          <a:ext cx="7201555" cy="785355"/>
        </a:xfrm>
        <a:prstGeom prst="rect">
          <a:avLst/>
        </a:prstGeom>
        <a:solidFill>
          <a:schemeClr val="lt1"/>
        </a:solidFill>
        <a:ln w="25400" cap="flat" cmpd="sng" algn="ctr">
          <a:solidFill>
            <a:schemeClr val="accent1"/>
          </a:solidFill>
          <a:prstDash val="solid"/>
        </a:ln>
        <a:effectLst/>
      </dsp:spPr>
      <dsp:style>
        <a:lnRef idx="2">
          <a:schemeClr val="accent1"/>
        </a:lnRef>
        <a:fillRef idx="1">
          <a:schemeClr val="lt1"/>
        </a:fillRef>
        <a:effectRef idx="0">
          <a:schemeClr val="accent1"/>
        </a:effectRef>
        <a:fontRef idx="minor">
          <a:schemeClr val="dk1"/>
        </a:fontRef>
      </dsp:style>
      <dsp:txBody>
        <a:bodyPr spcFirstLastPara="0" vert="horz" wrap="square" lIns="623376" tIns="35560" rIns="35560" bIns="3556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400" b="1" i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педагогикалық зерттеулер типологиясы және ұйымдастыру</a:t>
          </a:r>
          <a:r>
            <a:rPr lang="kk-KZ" sz="1400" i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kk-KZ" sz="1400" b="1" i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логикасы</a:t>
          </a:r>
          <a:r>
            <a:rPr lang="kk-KZ" sz="14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(В.И. Загвязинский, В.М. Полонский және басқалар);</a:t>
          </a:r>
          <a:endParaRPr lang="ru-RU" sz="14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75687" y="3927187"/>
        <a:ext cx="7201555" cy="785355"/>
      </dsp:txXfrm>
    </dsp:sp>
    <dsp:sp modelId="{CCF127C5-02A8-43CE-A1C8-3C03AEEBC08A}">
      <dsp:nvSpPr>
        <dsp:cNvPr id="0" name=""/>
        <dsp:cNvSpPr/>
      </dsp:nvSpPr>
      <dsp:spPr>
        <a:xfrm>
          <a:off x="84840" y="3829018"/>
          <a:ext cx="981694" cy="981694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B1B4AB9-CC5E-4282-AB01-1A8892F72CC1}">
      <dsp:nvSpPr>
        <dsp:cNvPr id="0" name=""/>
        <dsp:cNvSpPr/>
      </dsp:nvSpPr>
      <dsp:spPr>
        <a:xfrm>
          <a:off x="-5770944" y="-883462"/>
          <a:ext cx="6871942" cy="6871942"/>
        </a:xfrm>
        <a:prstGeom prst="blockArc">
          <a:avLst>
            <a:gd name="adj1" fmla="val 18900000"/>
            <a:gd name="adj2" fmla="val 2700000"/>
            <a:gd name="adj3" fmla="val 314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377215A-EEB4-473B-A7F9-C5B988CD646A}">
      <dsp:nvSpPr>
        <dsp:cNvPr id="0" name=""/>
        <dsp:cNvSpPr/>
      </dsp:nvSpPr>
      <dsp:spPr>
        <a:xfrm>
          <a:off x="708576" y="510501"/>
          <a:ext cx="7069846" cy="1021003"/>
        </a:xfrm>
        <a:prstGeom prst="rect">
          <a:avLst/>
        </a:prstGeom>
        <a:solidFill>
          <a:schemeClr val="lt1"/>
        </a:solidFill>
        <a:ln w="25400" cap="flat" cmpd="sng" algn="ctr">
          <a:solidFill>
            <a:schemeClr val="accent1"/>
          </a:solidFill>
          <a:prstDash val="solid"/>
        </a:ln>
        <a:effectLst/>
      </dsp:spPr>
      <dsp:style>
        <a:lnRef idx="2">
          <a:schemeClr val="accent1"/>
        </a:lnRef>
        <a:fillRef idx="1">
          <a:schemeClr val="lt1"/>
        </a:fillRef>
        <a:effectRef idx="0">
          <a:schemeClr val="accent1"/>
        </a:effectRef>
        <a:fontRef idx="minor">
          <a:schemeClr val="dk1"/>
        </a:fontRef>
      </dsp:style>
      <dsp:txBody>
        <a:bodyPr spcFirstLastPara="0" vert="horz" wrap="square" lIns="810421" tIns="35560" rIns="35560" bIns="3556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400" b="1" i="1" kern="1200" dirty="0" smtClean="0"/>
            <a:t>педагогикалық болмыс туралы табиғатынан диалектикалық болып табылатын эмпирикалық және теориялық білімдер жүйесінің дамуы және жаңаруы</a:t>
          </a:r>
          <a:r>
            <a:rPr lang="kk-KZ" sz="1400" kern="1200" dirty="0" smtClean="0"/>
            <a:t> (Н.В. Бордовская және басқалар).</a:t>
          </a:r>
          <a:endParaRPr lang="ru-RU" sz="14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708576" y="510501"/>
        <a:ext cx="7069846" cy="1021003"/>
      </dsp:txXfrm>
    </dsp:sp>
    <dsp:sp modelId="{DEF3737E-5A74-47F0-8695-0A9FA3109DDB}">
      <dsp:nvSpPr>
        <dsp:cNvPr id="0" name=""/>
        <dsp:cNvSpPr/>
      </dsp:nvSpPr>
      <dsp:spPr>
        <a:xfrm>
          <a:off x="70449" y="382876"/>
          <a:ext cx="1276254" cy="1276254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E932239-DB07-4C2E-AD91-B230AFFC8309}">
      <dsp:nvSpPr>
        <dsp:cNvPr id="0" name=""/>
        <dsp:cNvSpPr/>
      </dsp:nvSpPr>
      <dsp:spPr>
        <a:xfrm>
          <a:off x="1079711" y="2042006"/>
          <a:ext cx="6698711" cy="1021003"/>
        </a:xfrm>
        <a:prstGeom prst="rect">
          <a:avLst/>
        </a:prstGeom>
        <a:solidFill>
          <a:schemeClr val="lt1"/>
        </a:solidFill>
        <a:ln w="25400" cap="flat" cmpd="sng" algn="ctr">
          <a:solidFill>
            <a:schemeClr val="accent1"/>
          </a:solidFill>
          <a:prstDash val="solid"/>
        </a:ln>
        <a:effectLst/>
      </dsp:spPr>
      <dsp:style>
        <a:lnRef idx="2">
          <a:schemeClr val="accent1"/>
        </a:lnRef>
        <a:fillRef idx="1">
          <a:schemeClr val="lt1"/>
        </a:fillRef>
        <a:effectRef idx="0">
          <a:schemeClr val="accent1"/>
        </a:effectRef>
        <a:fontRef idx="minor">
          <a:schemeClr val="dk1"/>
        </a:fontRef>
      </dsp:style>
      <dsp:txBody>
        <a:bodyPr spcFirstLastPara="0" vert="horz" wrap="square" lIns="810421" tIns="35560" rIns="35560" bIns="3556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400" b="1" i="1" kern="1200" dirty="0" smtClean="0"/>
            <a:t>педагогика әдіснамасының даму тарихы кеңестік кезеңде ғылыми білімнің арнайы саласы ретінде 1960-жылдары қалыптаса бастауы </a:t>
          </a:r>
          <a:r>
            <a:rPr lang="kk-KZ" sz="1400" i="1" kern="1200" dirty="0" smtClean="0"/>
            <a:t>(</a:t>
          </a:r>
          <a:r>
            <a:rPr lang="kk-KZ" sz="1400" kern="1200" dirty="0" smtClean="0"/>
            <a:t>С.И. Колташ)</a:t>
          </a:r>
          <a:endParaRPr lang="ru-RU" sz="14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079711" y="2042006"/>
        <a:ext cx="6698711" cy="1021003"/>
      </dsp:txXfrm>
    </dsp:sp>
    <dsp:sp modelId="{02664D32-4725-4547-8DE8-583772756F6B}">
      <dsp:nvSpPr>
        <dsp:cNvPr id="0" name=""/>
        <dsp:cNvSpPr/>
      </dsp:nvSpPr>
      <dsp:spPr>
        <a:xfrm>
          <a:off x="441583" y="1914381"/>
          <a:ext cx="1276254" cy="1276254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BBB2F0C-14FB-459F-97E7-DAF783FD43B7}">
      <dsp:nvSpPr>
        <dsp:cNvPr id="0" name=""/>
        <dsp:cNvSpPr/>
      </dsp:nvSpPr>
      <dsp:spPr>
        <a:xfrm>
          <a:off x="708576" y="3573511"/>
          <a:ext cx="7069846" cy="1021003"/>
        </a:xfrm>
        <a:prstGeom prst="rect">
          <a:avLst/>
        </a:prstGeom>
        <a:solidFill>
          <a:schemeClr val="lt1"/>
        </a:solidFill>
        <a:ln w="25400" cap="flat" cmpd="sng" algn="ctr">
          <a:solidFill>
            <a:schemeClr val="accent1"/>
          </a:solidFill>
          <a:prstDash val="solid"/>
        </a:ln>
        <a:effectLst/>
      </dsp:spPr>
      <dsp:style>
        <a:lnRef idx="2">
          <a:schemeClr val="accent1"/>
        </a:lnRef>
        <a:fillRef idx="1">
          <a:schemeClr val="lt1"/>
        </a:fillRef>
        <a:effectRef idx="0">
          <a:schemeClr val="accent1"/>
        </a:effectRef>
        <a:fontRef idx="minor">
          <a:schemeClr val="dk1"/>
        </a:fontRef>
      </dsp:style>
      <dsp:txBody>
        <a:bodyPr spcFirstLastPara="0" vert="horz" wrap="square" lIns="810421" tIns="35560" rIns="35560" bIns="3556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400" b="1" i="1" kern="1200" dirty="0" smtClean="0"/>
            <a:t>педагогикалық зерттеулердің браысы мен нәтижелерін талдауда іргелі және қолданбалы қырлары арақатынасының сипатын анықтау</a:t>
          </a:r>
          <a:r>
            <a:rPr lang="kk-KZ" sz="1400" kern="1200" dirty="0" smtClean="0"/>
            <a:t> (В.В. Краевский, Е.В. Бережнова және басқалар). </a:t>
          </a:r>
          <a:endParaRPr lang="ru-RU" sz="14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708576" y="3573511"/>
        <a:ext cx="7069846" cy="1021003"/>
      </dsp:txXfrm>
    </dsp:sp>
    <dsp:sp modelId="{CCF127C5-02A8-43CE-A1C8-3C03AEEBC08A}">
      <dsp:nvSpPr>
        <dsp:cNvPr id="0" name=""/>
        <dsp:cNvSpPr/>
      </dsp:nvSpPr>
      <dsp:spPr>
        <a:xfrm>
          <a:off x="70449" y="3445886"/>
          <a:ext cx="1276254" cy="1276254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HorizontalMultiLevelHierarchy">
  <dgm:title val=""/>
  <dgm:desc val=""/>
  <dgm:catLst>
    <dgm:cat type="hierarchy" pri="46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 val="exact"/>
    </dgm:varLst>
    <dgm:choose name="Name1">
      <dgm:if name="Name2" func="var" arg="dir" op="equ" val="norm">
        <dgm:alg type="hierChild">
          <dgm:param type="linDir" val="fromT"/>
          <dgm:param type="chAlign" val="l"/>
        </dgm:alg>
      </dgm:if>
      <dgm:else name="Name3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LevelOneTextNode" refType="h"/>
      <dgm:constr type="w" for="des" forName="LevelOneTextNode" refType="h" refFor="des" refForName="LevelOneTextNode" fact="0.19"/>
      <dgm:constr type="h" for="des" forName="LevelTwoTextNode" refType="w" refFor="des" refForName="LevelOneTextNode"/>
      <dgm:constr type="w" for="des" forName="LevelTwoTextNode" refType="h" refFor="des" refForName="LevelTwoTextNode" fact="3.28"/>
      <dgm:constr type="sibSp" refType="h" refFor="des" refForName="LevelTwoTextNode" op="equ" fact="0.25"/>
      <dgm:constr type="sibSp" for="des" forName="level2hierChild" refType="h" refFor="des" refForName="LevelTwoTextNode" op="equ" fact="0.25"/>
      <dgm:constr type="sibSp" for="des" forName="level3hierChild" refType="h" refFor="des" refForName="LevelTwoTextNode" op="equ" fact="0.25"/>
      <dgm:constr type="sp" for="des" forName="root1" refType="w" refFor="des" refForName="LevelTwoTextNode" fact="0.2"/>
      <dgm:constr type="sp" for="des" forName="root2" refType="sp" refFor="des" refForName="root1" op="equ"/>
      <dgm:constr type="primFontSz" for="des" forName="LevelOneTextNode" op="equ" val="65"/>
      <dgm:constr type="primFontSz" for="des" forName="LevelTwoTextNode" op="equ" val="65"/>
      <dgm:constr type="primFontSz" for="des" forName="LevelTwoTextNode" refType="primFontSz" refFor="des" refForName="LevelOneTextNode" op="lte"/>
      <dgm:constr type="primFontSz" for="des" forName="connTx" op="equ" val="50"/>
      <dgm:constr type="primFontSz" for="des" forName="connTx" refType="primFontSz" refFor="des" refForName="LevelOneTextNode" op="lte" fact="0.78"/>
    </dgm:constrLst>
    <dgm:forEach name="Name4" axis="ch">
      <dgm:forEach name="Name5" axis="self" ptType="node">
        <dgm:layoutNode name="root1">
          <dgm:choose name="Name6">
            <dgm:if name="Name7" func="var" arg="dir" op="equ" val="norm">
              <dgm:alg type="hierRoot">
                <dgm:param type="hierAlign" val="lCtrCh"/>
              </dgm:alg>
            </dgm:if>
            <dgm:else name="Name8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layoutNode name="LevelOneTextNode" styleLbl="node0">
            <dgm:varLst>
              <dgm:chPref val="3"/>
            </dgm:varLst>
            <dgm:alg type="tx">
              <dgm:param type="autoTxRot" val="grav"/>
            </dgm:alg>
            <dgm:choose name="Name9">
              <dgm:if name="Name10" func="var" arg="dir" op="equ" val="norm">
                <dgm:shape xmlns:r="http://schemas.openxmlformats.org/officeDocument/2006/relationships" rot="270" type="rect" r:blip="">
                  <dgm:adjLst/>
                </dgm:shape>
              </dgm:if>
              <dgm:else name="Name11">
                <dgm:shape xmlns:r="http://schemas.openxmlformats.org/officeDocument/2006/relationships" rot="90" type="rect" r:blip="">
                  <dgm:adjLst/>
                </dgm:shape>
              </dgm:else>
            </dgm:choos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2" fact="NaN" max="NaN"/>
            </dgm:ruleLst>
          </dgm:layoutNode>
          <dgm:layoutNode name="level2hierChild">
            <dgm:choose name="Name12">
              <dgm:if name="Name13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4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eat" axis="ch">
              <dgm:forEach name="Name15" axis="self" ptType="parTrans" cnt="1">
                <dgm:layoutNode name="conn2-1">
                  <dgm:choose name="Name16">
                    <dgm:if name="Name17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  <dgm:param type="connRout" val="bend"/>
                      </dgm:alg>
                    </dgm:if>
                    <dgm:else name="Name18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  <dgm:param type="connRout" val="bend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9" axis="self" ptType="node">
                <dgm:layoutNode name="root2">
                  <dgm:choose name="Name20">
                    <dgm:if name="Name21" func="var" arg="dir" op="equ" val="norm">
                      <dgm:alg type="hierRoot">
                        <dgm:param type="hierAlign" val="lCtrCh"/>
                      </dgm:alg>
                    </dgm:if>
                    <dgm:else name="Name22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2" fact="NaN" max="NaN"/>
                    </dgm:ruleLst>
                  </dgm:layoutNode>
                  <dgm:layoutNode name="level3hierChild">
                    <dgm:choose name="Name23">
                      <dgm:if name="Name24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5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forEach name="Name26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B4C71EC6-210F-42DE-9C53-41977AD35B3D}" type="datetimeFigureOut">
              <a:rPr lang="ru-RU" smtClean="0"/>
              <a:t>08.09.2018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08.09.2018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08.09.2018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Объект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B4C71EC6-210F-42DE-9C53-41977AD35B3D}" type="datetimeFigureOut">
              <a:rPr lang="ru-RU" smtClean="0"/>
              <a:t>08.09.2018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B4C71EC6-210F-42DE-9C53-41977AD35B3D}" type="datetimeFigureOut">
              <a:rPr lang="ru-RU" smtClean="0"/>
              <a:t>08.09.2018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08.09.2018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Объект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Объект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08.09.2018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Объект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Объект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B4C71EC6-210F-42DE-9C53-41977AD35B3D}" type="datetimeFigureOut">
              <a:rPr lang="ru-RU" smtClean="0"/>
              <a:t>08.09.2018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08.09.2018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Объект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B4C71EC6-210F-42DE-9C53-41977AD35B3D}" type="datetimeFigureOut">
              <a:rPr lang="ru-RU" smtClean="0"/>
              <a:t>08.09.2018</a:t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B4C71EC6-210F-42DE-9C53-41977AD35B3D}" type="datetimeFigureOut">
              <a:rPr lang="ru-RU" smtClean="0"/>
              <a:t>08.09.2018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08.09.2018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267744" y="1556792"/>
            <a:ext cx="6172200" cy="1894362"/>
          </a:xfrm>
        </p:spPr>
        <p:txBody>
          <a:bodyPr>
            <a:normAutofit/>
          </a:bodyPr>
          <a:lstStyle/>
          <a:p>
            <a:pPr algn="ctr"/>
            <a:r>
              <a:rPr lang="kk-KZ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Педагогика әдіснамасының даму </a:t>
            </a:r>
            <a:r>
              <a:rPr lang="kk-KZ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тарихы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355976" y="5013176"/>
            <a:ext cx="6172200" cy="1371600"/>
          </a:xfrm>
        </p:spPr>
        <p:txBody>
          <a:bodyPr/>
          <a:lstStyle/>
          <a:p>
            <a:r>
              <a:rPr lang="kk-KZ" dirty="0"/>
              <a:t>п</a:t>
            </a:r>
            <a:r>
              <a:rPr lang="kk-KZ" dirty="0" smtClean="0"/>
              <a:t>.ғ.д</a:t>
            </a:r>
            <a:r>
              <a:rPr lang="kk-KZ" dirty="0" smtClean="0"/>
              <a:t>., профессор Шалғынбаева Қ.Қ.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566363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3077990068"/>
              </p:ext>
            </p:extLst>
          </p:nvPr>
        </p:nvGraphicFramePr>
        <p:xfrm>
          <a:off x="395536" y="332656"/>
          <a:ext cx="8280920" cy="61206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1548865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1267710907"/>
              </p:ext>
            </p:extLst>
          </p:nvPr>
        </p:nvGraphicFramePr>
        <p:xfrm>
          <a:off x="251520" y="332656"/>
          <a:ext cx="8280920" cy="61926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1045091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67544" y="836712"/>
            <a:ext cx="7930454" cy="998984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kk-KZ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В.С. </a:t>
            </a:r>
            <a:r>
              <a:rPr lang="kk-KZ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Степиннің, </a:t>
            </a:r>
            <a:r>
              <a:rPr lang="kk-KZ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ғылым дамуы әдіснаманың сол кезеңге сай сипаттамасы мен </a:t>
            </a:r>
            <a:r>
              <a:rPr lang="kk-KZ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түрлерін пайымдауы</a:t>
            </a:r>
            <a:endParaRPr lang="ru-RU" sz="1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Объект 5"/>
          <p:cNvSpPr>
            <a:spLocks noGrp="1"/>
          </p:cNvSpPr>
          <p:nvPr>
            <p:ph sz="quarter" idx="2"/>
          </p:nvPr>
        </p:nvSpPr>
        <p:spPr>
          <a:xfrm>
            <a:off x="395536" y="2276872"/>
            <a:ext cx="2304256" cy="3888432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 algn="just">
              <a:buNone/>
            </a:pPr>
            <a:r>
              <a:rPr lang="kk-KZ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Ғылым </a:t>
            </a:r>
            <a:r>
              <a:rPr lang="kk-KZ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дамуының </a:t>
            </a:r>
            <a:r>
              <a:rPr lang="kk-KZ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классикалық кезеңі </a:t>
            </a:r>
            <a:r>
              <a:rPr lang="kk-KZ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(XVII ғ. – ХХ ғ. басы) ғалымдардың нысана мәнін тану құралынсыз танымды жүзеге асыруға болады деген сенімділігімен байланысты </a:t>
            </a:r>
            <a:r>
              <a:rPr lang="kk-KZ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болды.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Объект 7"/>
          <p:cNvSpPr>
            <a:spLocks noGrp="1"/>
          </p:cNvSpPr>
          <p:nvPr>
            <p:ph sz="quarter" idx="4"/>
          </p:nvPr>
        </p:nvSpPr>
        <p:spPr>
          <a:xfrm>
            <a:off x="2987824" y="2276872"/>
            <a:ext cx="2376264" cy="3888432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 algn="just">
              <a:buNone/>
            </a:pPr>
            <a:r>
              <a:rPr lang="kk-KZ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Классикалық емес кезең </a:t>
            </a:r>
            <a:r>
              <a:rPr lang="kk-KZ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(ХХ ғ. басы және ХХ ғасырдың 60-жылдары) – нысананы зерттеу нәтижесінде алынған білім таным құралына қатысты болатынын ғалымдар басшылыққа </a:t>
            </a:r>
            <a:r>
              <a:rPr lang="kk-KZ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алды</a:t>
            </a:r>
            <a:r>
              <a:rPr lang="kk-KZ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Объект 7"/>
          <p:cNvSpPr txBox="1">
            <a:spLocks/>
          </p:cNvSpPr>
          <p:nvPr/>
        </p:nvSpPr>
        <p:spPr>
          <a:xfrm>
            <a:off x="5580110" y="2275593"/>
            <a:ext cx="2817887" cy="3889711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>
            <a:no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kk-KZ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Неоклассикалық кезең</a:t>
            </a:r>
            <a:r>
              <a:rPr lang="kk-KZ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немесе </a:t>
            </a:r>
            <a:r>
              <a:rPr lang="kk-KZ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Классикалық еместен кейінгі кезең </a:t>
            </a:r>
            <a:r>
              <a:rPr lang="kk-KZ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(ХХ ғасырдың </a:t>
            </a:r>
            <a:r>
              <a:rPr lang="kk-KZ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60-жылдарынан </a:t>
            </a:r>
            <a:r>
              <a:rPr lang="kk-KZ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бастап</a:t>
            </a:r>
            <a:r>
              <a:rPr lang="kk-KZ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                    </a:t>
            </a:r>
            <a:r>
              <a:rPr lang="kk-KZ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нысананы зерттеуге бағытталған пәндік-тәжірибелік іс-әрекет нәтижесінде алынған білім тек қана таным құралына ғана </a:t>
            </a:r>
            <a:r>
              <a:rPr lang="kk-KZ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емес, субъектінің дүниетанымына, құндылықтары </a:t>
            </a:r>
            <a:r>
              <a:rPr lang="kk-KZ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мен нормаларына да қатыстылығын түсіндірумен байланысты еді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525406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Объект 5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1482269048"/>
              </p:ext>
            </p:extLst>
          </p:nvPr>
        </p:nvGraphicFramePr>
        <p:xfrm>
          <a:off x="683568" y="1492335"/>
          <a:ext cx="7848872" cy="510501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827584" y="476672"/>
            <a:ext cx="770485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XX ғасыр мен XXI ғасырдың басында педагогика әдіснамасының жеке ғылыми бағыт ретінде </a:t>
            </a:r>
            <a:endParaRPr lang="kk-KZ" sz="2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kk-KZ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дамуының </a:t>
            </a:r>
            <a:r>
              <a:rPr lang="kk-KZ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іргелі негіздері салынды</a:t>
            </a:r>
            <a:r>
              <a:rPr lang="kk-KZ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588074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Объект 5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4096463171"/>
              </p:ext>
            </p:extLst>
          </p:nvPr>
        </p:nvGraphicFramePr>
        <p:xfrm>
          <a:off x="683568" y="1492335"/>
          <a:ext cx="7848872" cy="510501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827584" y="476672"/>
            <a:ext cx="770485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XX ғасыр мен XXI ғасырдың басында педагогика әдіснамасының жеке ғылыми бағыт ретінде </a:t>
            </a:r>
            <a:endParaRPr lang="kk-KZ" sz="2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kk-KZ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дамуының </a:t>
            </a:r>
            <a:r>
              <a:rPr lang="kk-KZ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іргелі негіздері салынды</a:t>
            </a:r>
            <a:r>
              <a:rPr lang="kk-KZ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192826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одзаголовок 7"/>
          <p:cNvSpPr>
            <a:spLocks noGrp="1"/>
          </p:cNvSpPr>
          <p:nvPr>
            <p:ph type="subTitle" idx="1"/>
          </p:nvPr>
        </p:nvSpPr>
        <p:spPr>
          <a:xfrm>
            <a:off x="2267744" y="1124744"/>
            <a:ext cx="6172200" cy="3888432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kk-KZ" sz="2000" dirty="0"/>
              <a:t>Қ</a:t>
            </a:r>
            <a:r>
              <a:rPr lang="kk-KZ" sz="2000" dirty="0" smtClean="0"/>
              <a:t>арастырылып </a:t>
            </a:r>
            <a:r>
              <a:rPr lang="kk-KZ" sz="2000" dirty="0"/>
              <a:t>отырған кезеңде педагогика әдіснамасы саласындағы жетістіктерге ғалымдар жаңа педагогикалық идеялар іздегенде және педагогикалық теория жасағанда, педагогика ғылымы мен практикасы байланыстарының жаңа типтерін қарастырғанда, педагогикалық жобалау мен модельдеудің әдістерін іздестіру барысына </a:t>
            </a:r>
            <a:r>
              <a:rPr lang="kk-KZ" sz="2000" dirty="0" smtClean="0"/>
              <a:t>сүйенеді.</a:t>
            </a:r>
          </a:p>
          <a:p>
            <a:pPr algn="just"/>
            <a:r>
              <a:rPr lang="kk-KZ" sz="2000" dirty="0"/>
              <a:t>Соңғы жиырма жылдықта педагогика әдіснамасы ғылыми жүйе ретінде жинақталды, зерттеушіге тура бағытталған, зерттеу жұмысының әлеуеті мен білімін қалыптастыратын нормативті білім кешенін жасады. </a:t>
            </a:r>
            <a:endParaRPr lang="ru-RU" sz="2000" dirty="0"/>
          </a:p>
          <a:p>
            <a:pPr algn="just"/>
            <a:endParaRPr lang="ru-RU" sz="2000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361122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106</TotalTime>
  <Words>547</Words>
  <Application>Microsoft Office PowerPoint</Application>
  <PresentationFormat>Экран (4:3)</PresentationFormat>
  <Paragraphs>30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Эркер</vt:lpstr>
      <vt:lpstr>Педагогика әдіснамасының даму тарихы</vt:lpstr>
      <vt:lpstr>Презентация PowerPoint</vt:lpstr>
      <vt:lpstr>Презентация PowerPoint</vt:lpstr>
      <vt:lpstr>В.С. Степиннің, ғылым дамуы әдіснаманың сол кезеңге сай сипаттамасы мен түрлерін пайымдауы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Ғылымның жалпы пәндік моделі</dc:title>
  <dc:creator>User</dc:creator>
  <cp:lastModifiedBy>User</cp:lastModifiedBy>
  <cp:revision>11</cp:revision>
  <dcterms:created xsi:type="dcterms:W3CDTF">2018-09-08T12:39:55Z</dcterms:created>
  <dcterms:modified xsi:type="dcterms:W3CDTF">2018-09-08T18:05:55Z</dcterms:modified>
</cp:coreProperties>
</file>