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381" r:id="rId4"/>
    <p:sldId id="382" r:id="rId5"/>
    <p:sldId id="375" r:id="rId6"/>
    <p:sldId id="369" r:id="rId7"/>
    <p:sldId id="383" r:id="rId8"/>
    <p:sldId id="384" r:id="rId9"/>
    <p:sldId id="386" r:id="rId10"/>
    <p:sldId id="387" r:id="rId11"/>
    <p:sldId id="389" r:id="rId12"/>
    <p:sldId id="326" r:id="rId13"/>
    <p:sldId id="390" r:id="rId14"/>
    <p:sldId id="391" r:id="rId15"/>
    <p:sldId id="392" r:id="rId16"/>
    <p:sldId id="380" r:id="rId17"/>
    <p:sldId id="317" r:id="rId18"/>
    <p:sldId id="308" r:id="rId19"/>
    <p:sldId id="257"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iagrams/_rels/drawing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DFD67F-CDFF-4706-AEBC-CA1968471C93}" type="doc">
      <dgm:prSet loTypeId="urn:microsoft.com/office/officeart/2005/8/layout/pyramid2" loCatId="pyramid" qsTypeId="urn:microsoft.com/office/officeart/2005/8/quickstyle/simple1" qsCatId="simple" csTypeId="urn:microsoft.com/office/officeart/2005/8/colors/accent1_2" csCatId="accent1" phldr="1"/>
      <dgm:spPr/>
    </dgm:pt>
    <dgm:pt modelId="{AC261147-DD47-4339-B187-EECA1792DA5F}" type="pres">
      <dgm:prSet presAssocID="{0FDFD67F-CDFF-4706-AEBC-CA1968471C93}" presName="compositeShape" presStyleCnt="0">
        <dgm:presLayoutVars>
          <dgm:dir/>
          <dgm:resizeHandles/>
        </dgm:presLayoutVars>
      </dgm:prSet>
      <dgm:spPr/>
    </dgm:pt>
  </dgm:ptLst>
  <dgm:cxnLst>
    <dgm:cxn modelId="{03F9239C-437C-4A78-ADBA-73076A098CC9}" type="presOf" srcId="{0FDFD67F-CDFF-4706-AEBC-CA1968471C93}" destId="{AC261147-DD47-4339-B187-EECA1792DA5F}" srcOrd="0"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C771F3C-AEDC-4DB3-92F6-CAC4F0B9918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5182A4AD-0F6A-40DF-A7D3-E24C2A6947E8}">
      <dgm:prSet custT="1"/>
      <dgm:spPr/>
      <dgm:t>
        <a:bodyPr/>
        <a:lstStyle/>
        <a:p>
          <a:pPr algn="just"/>
          <a:r>
            <a:rPr lang="ru-RU" sz="1400" b="0" i="0" u="none" dirty="0">
              <a:latin typeface="Times New Roman" panose="02020603050405020304" pitchFamily="18" charset="0"/>
              <a:cs typeface="Times New Roman" panose="02020603050405020304" pitchFamily="18" charset="0"/>
            </a:rPr>
            <a:t>А.Г. Исаченко ставит под сомнение саму возможность коренного антропогенного преобразования структуры географических зон и ландшафтных комплексов более низкого таксономического ранга. По его мнению, деятельность человека затрагивает далеко не все компоненты </a:t>
          </a:r>
          <a:r>
            <a:rPr lang="ru-RU" sz="1400" b="0" i="0" u="none" dirty="0" err="1">
              <a:latin typeface="Times New Roman" panose="02020603050405020304" pitchFamily="18" charset="0"/>
              <a:cs typeface="Times New Roman" panose="02020603050405020304" pitchFamily="18" charset="0"/>
            </a:rPr>
            <a:t>геосистемы</a:t>
          </a:r>
          <a:r>
            <a:rPr lang="ru-RU" sz="1400" b="0" i="0" u="none" dirty="0">
              <a:latin typeface="Times New Roman" panose="02020603050405020304" pitchFamily="18" charset="0"/>
              <a:cs typeface="Times New Roman" panose="02020603050405020304" pitchFamily="18" charset="0"/>
            </a:rPr>
            <a:t>. Основные зональные и азональные </a:t>
          </a:r>
          <a:r>
            <a:rPr lang="ru-RU" sz="1400" b="0" i="0" u="none" dirty="0" err="1">
              <a:latin typeface="Times New Roman" panose="02020603050405020304" pitchFamily="18" charset="0"/>
              <a:cs typeface="Times New Roman" panose="02020603050405020304" pitchFamily="18" charset="0"/>
            </a:rPr>
            <a:t>ландшафтообразующие</a:t>
          </a:r>
          <a:r>
            <a:rPr lang="ru-RU" sz="1400" b="0" i="0" u="none" dirty="0">
              <a:latin typeface="Times New Roman" panose="02020603050405020304" pitchFamily="18" charset="0"/>
              <a:cs typeface="Times New Roman" panose="02020603050405020304" pitchFamily="18" charset="0"/>
            </a:rPr>
            <a:t> факторы - геологический фундамент, солнечная радиация, циркуляция атмосферы, продолжают действовать даже в наиболее сильно измененных ландшафтах. Ландшафт, по мнению А.Г. Исаченко, система более сложная, устойчивая и долговечная, чем фации и урочища, и не столь легко поддающаяся антропогенной трансформации. Если антропогенная смена </a:t>
          </a:r>
          <a:r>
            <a:rPr lang="ru-RU" sz="1400" b="0" i="0" u="none" dirty="0" err="1">
              <a:latin typeface="Times New Roman" panose="02020603050405020304" pitchFamily="18" charset="0"/>
              <a:cs typeface="Times New Roman" panose="02020603050405020304" pitchFamily="18" charset="0"/>
            </a:rPr>
            <a:t>геосистем</a:t>
          </a:r>
          <a:r>
            <a:rPr lang="ru-RU" sz="1400" b="0" i="0" u="none" dirty="0">
              <a:latin typeface="Times New Roman" panose="02020603050405020304" pitchFamily="18" charset="0"/>
              <a:cs typeface="Times New Roman" panose="02020603050405020304" pitchFamily="18" charset="0"/>
            </a:rPr>
            <a:t> топологического уровня - явление довольно обычное, то возможность возникновения нового, антропогенного ландшафта весьма проблематично. </a:t>
          </a:r>
          <a:endParaRPr lang="ru-RU" sz="1400" i="0" dirty="0">
            <a:latin typeface="Times New Roman" panose="02020603050405020304" pitchFamily="18" charset="0"/>
            <a:cs typeface="Times New Roman" panose="02020603050405020304" pitchFamily="18" charset="0"/>
          </a:endParaRPr>
        </a:p>
      </dgm:t>
    </dgm:pt>
    <dgm:pt modelId="{7ABB68A2-41CD-40EF-B752-269F04C1E1E2}" type="parTrans" cxnId="{5BEE1B27-0B87-4141-882D-1EB8E804B232}">
      <dgm:prSet/>
      <dgm:spPr/>
      <dgm:t>
        <a:bodyPr/>
        <a:lstStyle/>
        <a:p>
          <a:endParaRPr lang="ru-RU"/>
        </a:p>
      </dgm:t>
    </dgm:pt>
    <dgm:pt modelId="{A794D89D-1196-4EC2-B93E-2A51698A1953}" type="sibTrans" cxnId="{5BEE1B27-0B87-4141-882D-1EB8E804B232}">
      <dgm:prSet/>
      <dgm:spPr/>
      <dgm:t>
        <a:bodyPr/>
        <a:lstStyle/>
        <a:p>
          <a:endParaRPr lang="ru-RU"/>
        </a:p>
      </dgm:t>
    </dgm:pt>
    <dgm:pt modelId="{5C595492-63DC-4C22-AEAA-5A4A83FBA4E5}">
      <dgm:prSet custT="1"/>
      <dgm:spPr/>
      <dgm:t>
        <a:bodyPr/>
        <a:lstStyle/>
        <a:p>
          <a:pPr algn="just"/>
          <a:r>
            <a:rPr lang="ru-RU" sz="1400" b="0" i="0" u="none" dirty="0">
              <a:latin typeface="Times New Roman" panose="02020603050405020304" pitchFamily="18" charset="0"/>
              <a:cs typeface="Times New Roman" panose="02020603050405020304" pitchFamily="18" charset="0"/>
            </a:rPr>
            <a:t>Появление многообразных антропогенных модификаций, а также новых «урочищ» существенно изменяет морфологию ландшафта, усиливают ее пестроту, но еще не приводит к смене собственно ландшафтов. Даже полная </a:t>
          </a:r>
          <a:r>
            <a:rPr lang="ru-RU" sz="1400" b="0" i="0" u="none" dirty="0" err="1">
              <a:latin typeface="Times New Roman" panose="02020603050405020304" pitchFamily="18" charset="0"/>
              <a:cs typeface="Times New Roman" panose="02020603050405020304" pitchFamily="18" charset="0"/>
            </a:rPr>
            <a:t>антропогенизация</a:t>
          </a:r>
          <a:r>
            <a:rPr lang="ru-RU" sz="1400" b="0" i="0" u="none" dirty="0">
              <a:latin typeface="Times New Roman" panose="02020603050405020304" pitchFamily="18" charset="0"/>
              <a:cs typeface="Times New Roman" panose="02020603050405020304" pitchFamily="18" charset="0"/>
            </a:rPr>
            <a:t> всех урочищ не создает антропогенный ландшафт, т.к. трансформация не затрагивает инвариантные качества ландшафта как целого и его первичные компоненты - твердый фундамент и климат. Антропогенное воздействие, как правило, охватывает «вторичные» компоненты ландшафта - </a:t>
          </a:r>
          <a:r>
            <a:rPr lang="ru-RU" sz="1400" b="0" i="0" u="none" dirty="0" err="1">
              <a:latin typeface="Times New Roman" panose="02020603050405020304" pitchFamily="18" charset="0"/>
              <a:cs typeface="Times New Roman" panose="02020603050405020304" pitchFamily="18" charset="0"/>
            </a:rPr>
            <a:t>биоту</a:t>
          </a:r>
          <a:r>
            <a:rPr lang="ru-RU" sz="1400" b="0" i="0" u="none" dirty="0">
              <a:latin typeface="Times New Roman" panose="02020603050405020304" pitchFamily="18" charset="0"/>
              <a:cs typeface="Times New Roman" panose="02020603050405020304" pitchFamily="18" charset="0"/>
            </a:rPr>
            <a:t>, почву, гидрографическую сеть. Чтобы заменить данный ландшафт новой устойчивой системой, необходимо, по меньшей мере, преобразовать определяющие зональные и азональные факторы его формирования. Он выделяет </a:t>
          </a:r>
          <a:r>
            <a:rPr lang="ru-RU" sz="1400" b="0" i="1" u="none" dirty="0">
              <a:latin typeface="Times New Roman" panose="02020603050405020304" pitchFamily="18" charset="0"/>
              <a:cs typeface="Times New Roman" panose="02020603050405020304" pitchFamily="18" charset="0"/>
            </a:rPr>
            <a:t>условно измененные или первобытные, слабо измененные, нарушенные (сильно измененные), культурные ландшафты.</a:t>
          </a:r>
          <a:endParaRPr lang="ru-RU" sz="1400" dirty="0">
            <a:latin typeface="Times New Roman" panose="02020603050405020304" pitchFamily="18" charset="0"/>
            <a:cs typeface="Times New Roman" panose="02020603050405020304" pitchFamily="18" charset="0"/>
          </a:endParaRPr>
        </a:p>
      </dgm:t>
    </dgm:pt>
    <dgm:pt modelId="{54648667-240F-4FCD-B7D5-CBF4DACD7D9E}" type="parTrans" cxnId="{34E65949-DFCA-4B7B-812F-570B730E94AA}">
      <dgm:prSet/>
      <dgm:spPr/>
      <dgm:t>
        <a:bodyPr/>
        <a:lstStyle/>
        <a:p>
          <a:endParaRPr lang="ru-RU"/>
        </a:p>
      </dgm:t>
    </dgm:pt>
    <dgm:pt modelId="{0266998F-3C27-478B-A4A6-878559ABF207}" type="sibTrans" cxnId="{34E65949-DFCA-4B7B-812F-570B730E94AA}">
      <dgm:prSet/>
      <dgm:spPr/>
      <dgm:t>
        <a:bodyPr/>
        <a:lstStyle/>
        <a:p>
          <a:endParaRPr lang="ru-RU"/>
        </a:p>
      </dgm:t>
    </dgm:pt>
    <dgm:pt modelId="{2FB0E797-BBB4-46D4-B0BB-89FC6BF812D3}">
      <dgm:prSet custT="1"/>
      <dgm:spPr>
        <a:solidFill>
          <a:schemeClr val="accent1">
            <a:alpha val="90000"/>
          </a:schemeClr>
        </a:solidFill>
      </dgm:spPr>
      <dgm:t>
        <a:bodyPr/>
        <a:lstStyle/>
        <a:p>
          <a:pPr algn="just"/>
          <a:r>
            <a:rPr lang="ru-RU" sz="1400" dirty="0">
              <a:solidFill>
                <a:schemeClr val="bg1"/>
              </a:solidFill>
              <a:latin typeface="Times New Roman" panose="02020603050405020304" pitchFamily="18" charset="0"/>
              <a:cs typeface="Times New Roman" panose="02020603050405020304" pitchFamily="18" charset="0"/>
            </a:rPr>
            <a:t>Измененные хозяйственной деятельностью </a:t>
          </a:r>
          <a:r>
            <a:rPr lang="ru-RU" sz="1400" dirty="0" err="1">
              <a:solidFill>
                <a:schemeClr val="bg1"/>
              </a:solidFill>
              <a:latin typeface="Times New Roman" panose="02020603050405020304" pitchFamily="18" charset="0"/>
              <a:cs typeface="Times New Roman" panose="02020603050405020304" pitchFamily="18" charset="0"/>
            </a:rPr>
            <a:t>геосистемы</a:t>
          </a:r>
          <a:r>
            <a:rPr lang="ru-RU" sz="1400" dirty="0">
              <a:solidFill>
                <a:schemeClr val="bg1"/>
              </a:solidFill>
              <a:latin typeface="Times New Roman" panose="02020603050405020304" pitchFamily="18" charset="0"/>
              <a:cs typeface="Times New Roman" panose="02020603050405020304" pitchFamily="18" charset="0"/>
            </a:rPr>
            <a:t> В.Б. </a:t>
          </a:r>
          <a:r>
            <a:rPr lang="ru-RU" sz="1400" dirty="0" err="1">
              <a:solidFill>
                <a:schemeClr val="bg1"/>
              </a:solidFill>
              <a:latin typeface="Times New Roman" panose="02020603050405020304" pitchFamily="18" charset="0"/>
              <a:cs typeface="Times New Roman" panose="02020603050405020304" pitchFamily="18" charset="0"/>
            </a:rPr>
            <a:t>Сочава</a:t>
          </a:r>
          <a:r>
            <a:rPr lang="ru-RU" sz="1400" dirty="0">
              <a:solidFill>
                <a:schemeClr val="bg1"/>
              </a:solidFill>
              <a:latin typeface="Times New Roman" panose="02020603050405020304" pitchFamily="18" charset="0"/>
              <a:cs typeface="Times New Roman" panose="02020603050405020304" pitchFamily="18" charset="0"/>
            </a:rPr>
            <a:t> определяет как их антропогенные модификации, образующие ряды трансформаций исходных структур в зависимости от интенсивности и продолжительности антропогенного воздействия. Очень важно, по мнению В.Б. </a:t>
          </a:r>
          <a:r>
            <a:rPr lang="ru-RU" sz="1400" dirty="0" err="1">
              <a:solidFill>
                <a:schemeClr val="bg1"/>
              </a:solidFill>
              <a:latin typeface="Times New Roman" panose="02020603050405020304" pitchFamily="18" charset="0"/>
              <a:cs typeface="Times New Roman" panose="02020603050405020304" pitchFamily="18" charset="0"/>
            </a:rPr>
            <a:t>Сочавы</a:t>
          </a:r>
          <a:r>
            <a:rPr lang="ru-RU" sz="1400" dirty="0">
              <a:solidFill>
                <a:schemeClr val="bg1"/>
              </a:solidFill>
              <a:latin typeface="Times New Roman" panose="02020603050405020304" pitchFamily="18" charset="0"/>
              <a:cs typeface="Times New Roman" panose="02020603050405020304" pitchFamily="18" charset="0"/>
            </a:rPr>
            <a:t>, представление о </a:t>
          </a:r>
          <a:r>
            <a:rPr lang="ru-RU" sz="1400" dirty="0" err="1">
              <a:solidFill>
                <a:schemeClr val="bg1"/>
              </a:solidFill>
              <a:latin typeface="Times New Roman" panose="02020603050405020304" pitchFamily="18" charset="0"/>
              <a:cs typeface="Times New Roman" panose="02020603050405020304" pitchFamily="18" charset="0"/>
            </a:rPr>
            <a:t>геосистеме</a:t>
          </a:r>
          <a:r>
            <a:rPr lang="ru-RU" sz="1400" dirty="0">
              <a:solidFill>
                <a:schemeClr val="bg1"/>
              </a:solidFill>
              <a:latin typeface="Times New Roman" panose="02020603050405020304" pitchFamily="18" charset="0"/>
              <a:cs typeface="Times New Roman" panose="02020603050405020304" pitchFamily="18" charset="0"/>
            </a:rPr>
            <a:t> в целом как структурно-динамическом образовании, т.е. о ее коренной структуре и всех подчиненных ей антропогенных модификациях. В коренных </a:t>
          </a:r>
          <a:r>
            <a:rPr lang="ru-RU" sz="1400" dirty="0" err="1">
              <a:solidFill>
                <a:schemeClr val="bg1"/>
              </a:solidFill>
              <a:latin typeface="Times New Roman" panose="02020603050405020304" pitchFamily="18" charset="0"/>
              <a:cs typeface="Times New Roman" panose="02020603050405020304" pitchFamily="18" charset="0"/>
            </a:rPr>
            <a:t>геосистемах</a:t>
          </a:r>
          <a:r>
            <a:rPr lang="ru-RU" sz="1400" dirty="0">
              <a:solidFill>
                <a:schemeClr val="bg1"/>
              </a:solidFill>
              <a:latin typeface="Times New Roman" panose="02020603050405020304" pitchFamily="18" charset="0"/>
              <a:cs typeface="Times New Roman" panose="02020603050405020304" pitchFamily="18" charset="0"/>
            </a:rPr>
            <a:t> отражаются фоновые зональные признаки территории. Он рассматривает измененные комплексы в качестве модификаций, генетически связанных с исходным инвариантом, т.е. он отвергает возможность коренных преобразований.</a:t>
          </a:r>
        </a:p>
      </dgm:t>
    </dgm:pt>
    <dgm:pt modelId="{9F585A1A-0D18-4E80-A904-E2D05C0E14A2}" type="parTrans" cxnId="{475D6D1C-0954-45BB-A3D3-7D1EA69E8660}">
      <dgm:prSet/>
      <dgm:spPr/>
      <dgm:t>
        <a:bodyPr/>
        <a:lstStyle/>
        <a:p>
          <a:endParaRPr lang="ru-RU"/>
        </a:p>
      </dgm:t>
    </dgm:pt>
    <dgm:pt modelId="{12FB718D-F032-443B-819C-85DD8311DF07}" type="sibTrans" cxnId="{475D6D1C-0954-45BB-A3D3-7D1EA69E8660}">
      <dgm:prSet/>
      <dgm:spPr/>
      <dgm:t>
        <a:bodyPr/>
        <a:lstStyle/>
        <a:p>
          <a:endParaRPr lang="ru-RU"/>
        </a:p>
      </dgm:t>
    </dgm:pt>
    <dgm:pt modelId="{A8EB719A-1260-402B-B915-3AC4CA2A7D66}" type="pres">
      <dgm:prSet presAssocID="{AC771F3C-AEDC-4DB3-92F6-CAC4F0B99186}" presName="linear" presStyleCnt="0">
        <dgm:presLayoutVars>
          <dgm:dir/>
          <dgm:animLvl val="lvl"/>
          <dgm:resizeHandles val="exact"/>
        </dgm:presLayoutVars>
      </dgm:prSet>
      <dgm:spPr/>
      <dgm:t>
        <a:bodyPr/>
        <a:lstStyle/>
        <a:p>
          <a:endParaRPr lang="ru-RU"/>
        </a:p>
      </dgm:t>
    </dgm:pt>
    <dgm:pt modelId="{6F6C4D68-E8A4-49B2-B002-D9866CA56AFA}" type="pres">
      <dgm:prSet presAssocID="{5182A4AD-0F6A-40DF-A7D3-E24C2A6947E8}" presName="parentLin" presStyleCnt="0"/>
      <dgm:spPr/>
    </dgm:pt>
    <dgm:pt modelId="{96044801-F191-4528-8ED0-1134C2146FD8}" type="pres">
      <dgm:prSet presAssocID="{5182A4AD-0F6A-40DF-A7D3-E24C2A6947E8}" presName="parentLeftMargin" presStyleLbl="node1" presStyleIdx="0" presStyleCnt="2"/>
      <dgm:spPr/>
      <dgm:t>
        <a:bodyPr/>
        <a:lstStyle/>
        <a:p>
          <a:endParaRPr lang="ru-RU"/>
        </a:p>
      </dgm:t>
    </dgm:pt>
    <dgm:pt modelId="{ECC09F45-4383-494C-99EB-41A251D07275}" type="pres">
      <dgm:prSet presAssocID="{5182A4AD-0F6A-40DF-A7D3-E24C2A6947E8}" presName="parentText" presStyleLbl="node1" presStyleIdx="0" presStyleCnt="2" custScaleX="150037" custScaleY="164870" custLinFactNeighborX="-37653" custLinFactNeighborY="-7020">
        <dgm:presLayoutVars>
          <dgm:chMax val="0"/>
          <dgm:bulletEnabled val="1"/>
        </dgm:presLayoutVars>
      </dgm:prSet>
      <dgm:spPr/>
      <dgm:t>
        <a:bodyPr/>
        <a:lstStyle/>
        <a:p>
          <a:endParaRPr lang="ru-RU"/>
        </a:p>
      </dgm:t>
    </dgm:pt>
    <dgm:pt modelId="{E4A78CCD-D5BD-4A0D-B314-8A2A1C1CFF6A}" type="pres">
      <dgm:prSet presAssocID="{5182A4AD-0F6A-40DF-A7D3-E24C2A6947E8}" presName="negativeSpace" presStyleCnt="0"/>
      <dgm:spPr/>
    </dgm:pt>
    <dgm:pt modelId="{0830387E-CB69-423F-9BB4-232587C41D9A}" type="pres">
      <dgm:prSet presAssocID="{5182A4AD-0F6A-40DF-A7D3-E24C2A6947E8}" presName="childText" presStyleLbl="conFgAcc1" presStyleIdx="0" presStyleCnt="2">
        <dgm:presLayoutVars>
          <dgm:bulletEnabled val="1"/>
        </dgm:presLayoutVars>
      </dgm:prSet>
      <dgm:spPr/>
    </dgm:pt>
    <dgm:pt modelId="{D4410883-9142-439F-B620-C59035674F4C}" type="pres">
      <dgm:prSet presAssocID="{A794D89D-1196-4EC2-B93E-2A51698A1953}" presName="spaceBetweenRectangles" presStyleCnt="0"/>
      <dgm:spPr/>
    </dgm:pt>
    <dgm:pt modelId="{C4092AD1-7882-4549-B176-5FAF4064724C}" type="pres">
      <dgm:prSet presAssocID="{5C595492-63DC-4C22-AEAA-5A4A83FBA4E5}" presName="parentLin" presStyleCnt="0"/>
      <dgm:spPr/>
    </dgm:pt>
    <dgm:pt modelId="{38F6CB8C-CBA5-4120-92BF-004B78043C1E}" type="pres">
      <dgm:prSet presAssocID="{5C595492-63DC-4C22-AEAA-5A4A83FBA4E5}" presName="parentLeftMargin" presStyleLbl="node1" presStyleIdx="0" presStyleCnt="2"/>
      <dgm:spPr/>
      <dgm:t>
        <a:bodyPr/>
        <a:lstStyle/>
        <a:p>
          <a:endParaRPr lang="ru-RU"/>
        </a:p>
      </dgm:t>
    </dgm:pt>
    <dgm:pt modelId="{6479136C-4DA2-4C86-8F90-A93DBE484918}" type="pres">
      <dgm:prSet presAssocID="{5C595492-63DC-4C22-AEAA-5A4A83FBA4E5}" presName="parentText" presStyleLbl="node1" presStyleIdx="1" presStyleCnt="2" custScaleX="142857" custScaleY="186939" custLinFactNeighborX="-40530" custLinFactNeighborY="-51946">
        <dgm:presLayoutVars>
          <dgm:chMax val="0"/>
          <dgm:bulletEnabled val="1"/>
        </dgm:presLayoutVars>
      </dgm:prSet>
      <dgm:spPr/>
      <dgm:t>
        <a:bodyPr/>
        <a:lstStyle/>
        <a:p>
          <a:endParaRPr lang="ru-RU"/>
        </a:p>
      </dgm:t>
    </dgm:pt>
    <dgm:pt modelId="{84A6E733-83C2-407E-B1D5-C539A2BE4BD9}" type="pres">
      <dgm:prSet presAssocID="{5C595492-63DC-4C22-AEAA-5A4A83FBA4E5}" presName="negativeSpace" presStyleCnt="0"/>
      <dgm:spPr/>
    </dgm:pt>
    <dgm:pt modelId="{9D46068C-8E6E-4E15-BD93-002CC53B2F16}" type="pres">
      <dgm:prSet presAssocID="{5C595492-63DC-4C22-AEAA-5A4A83FBA4E5}" presName="childText" presStyleLbl="conFgAcc1" presStyleIdx="1" presStyleCnt="2" custScaleY="68597">
        <dgm:presLayoutVars>
          <dgm:bulletEnabled val="1"/>
        </dgm:presLayoutVars>
      </dgm:prSet>
      <dgm:spPr/>
      <dgm:t>
        <a:bodyPr/>
        <a:lstStyle/>
        <a:p>
          <a:endParaRPr lang="ru-RU"/>
        </a:p>
      </dgm:t>
    </dgm:pt>
  </dgm:ptLst>
  <dgm:cxnLst>
    <dgm:cxn modelId="{98AD405A-3982-4B63-93CC-3EDB789714EA}" type="presOf" srcId="{5C595492-63DC-4C22-AEAA-5A4A83FBA4E5}" destId="{6479136C-4DA2-4C86-8F90-A93DBE484918}" srcOrd="1" destOrd="0" presId="urn:microsoft.com/office/officeart/2005/8/layout/list1"/>
    <dgm:cxn modelId="{153BCD3B-96B2-45E1-9508-7D6E2BAB9B5B}" type="presOf" srcId="{5182A4AD-0F6A-40DF-A7D3-E24C2A6947E8}" destId="{ECC09F45-4383-494C-99EB-41A251D07275}" srcOrd="1" destOrd="0" presId="urn:microsoft.com/office/officeart/2005/8/layout/list1"/>
    <dgm:cxn modelId="{475D6D1C-0954-45BB-A3D3-7D1EA69E8660}" srcId="{5C595492-63DC-4C22-AEAA-5A4A83FBA4E5}" destId="{2FB0E797-BBB4-46D4-B0BB-89FC6BF812D3}" srcOrd="0" destOrd="0" parTransId="{9F585A1A-0D18-4E80-A904-E2D05C0E14A2}" sibTransId="{12FB718D-F032-443B-819C-85DD8311DF07}"/>
    <dgm:cxn modelId="{34E65949-DFCA-4B7B-812F-570B730E94AA}" srcId="{AC771F3C-AEDC-4DB3-92F6-CAC4F0B99186}" destId="{5C595492-63DC-4C22-AEAA-5A4A83FBA4E5}" srcOrd="1" destOrd="0" parTransId="{54648667-240F-4FCD-B7D5-CBF4DACD7D9E}" sibTransId="{0266998F-3C27-478B-A4A6-878559ABF207}"/>
    <dgm:cxn modelId="{EFF9C125-7E9D-4451-BBB7-54A59D8CE8AB}" type="presOf" srcId="{5182A4AD-0F6A-40DF-A7D3-E24C2A6947E8}" destId="{96044801-F191-4528-8ED0-1134C2146FD8}" srcOrd="0" destOrd="0" presId="urn:microsoft.com/office/officeart/2005/8/layout/list1"/>
    <dgm:cxn modelId="{2D925AD0-6857-41D2-925E-3BA8CEC78DE9}" type="presOf" srcId="{AC771F3C-AEDC-4DB3-92F6-CAC4F0B99186}" destId="{A8EB719A-1260-402B-B915-3AC4CA2A7D66}" srcOrd="0" destOrd="0" presId="urn:microsoft.com/office/officeart/2005/8/layout/list1"/>
    <dgm:cxn modelId="{5BEE1B27-0B87-4141-882D-1EB8E804B232}" srcId="{AC771F3C-AEDC-4DB3-92F6-CAC4F0B99186}" destId="{5182A4AD-0F6A-40DF-A7D3-E24C2A6947E8}" srcOrd="0" destOrd="0" parTransId="{7ABB68A2-41CD-40EF-B752-269F04C1E1E2}" sibTransId="{A794D89D-1196-4EC2-B93E-2A51698A1953}"/>
    <dgm:cxn modelId="{38923528-7B8B-428B-8241-28FE7043558E}" type="presOf" srcId="{5C595492-63DC-4C22-AEAA-5A4A83FBA4E5}" destId="{38F6CB8C-CBA5-4120-92BF-004B78043C1E}" srcOrd="0" destOrd="0" presId="urn:microsoft.com/office/officeart/2005/8/layout/list1"/>
    <dgm:cxn modelId="{C556E1C3-2C9A-45BB-9B0D-4FC103F93A97}" type="presOf" srcId="{2FB0E797-BBB4-46D4-B0BB-89FC6BF812D3}" destId="{9D46068C-8E6E-4E15-BD93-002CC53B2F16}" srcOrd="0" destOrd="0" presId="urn:microsoft.com/office/officeart/2005/8/layout/list1"/>
    <dgm:cxn modelId="{2C909091-3D8F-4BDB-A640-3158C9381483}" type="presParOf" srcId="{A8EB719A-1260-402B-B915-3AC4CA2A7D66}" destId="{6F6C4D68-E8A4-49B2-B002-D9866CA56AFA}" srcOrd="0" destOrd="0" presId="urn:microsoft.com/office/officeart/2005/8/layout/list1"/>
    <dgm:cxn modelId="{B7A4634B-65D1-4225-A1AF-76CB58E12E65}" type="presParOf" srcId="{6F6C4D68-E8A4-49B2-B002-D9866CA56AFA}" destId="{96044801-F191-4528-8ED0-1134C2146FD8}" srcOrd="0" destOrd="0" presId="urn:microsoft.com/office/officeart/2005/8/layout/list1"/>
    <dgm:cxn modelId="{1DB89B3E-3E71-4E37-AAA8-407F0F0190D8}" type="presParOf" srcId="{6F6C4D68-E8A4-49B2-B002-D9866CA56AFA}" destId="{ECC09F45-4383-494C-99EB-41A251D07275}" srcOrd="1" destOrd="0" presId="urn:microsoft.com/office/officeart/2005/8/layout/list1"/>
    <dgm:cxn modelId="{50E43B1F-C416-4770-A3EF-481E763E1600}" type="presParOf" srcId="{A8EB719A-1260-402B-B915-3AC4CA2A7D66}" destId="{E4A78CCD-D5BD-4A0D-B314-8A2A1C1CFF6A}" srcOrd="1" destOrd="0" presId="urn:microsoft.com/office/officeart/2005/8/layout/list1"/>
    <dgm:cxn modelId="{2B3014B1-3876-4B68-B764-4000D23D6A57}" type="presParOf" srcId="{A8EB719A-1260-402B-B915-3AC4CA2A7D66}" destId="{0830387E-CB69-423F-9BB4-232587C41D9A}" srcOrd="2" destOrd="0" presId="urn:microsoft.com/office/officeart/2005/8/layout/list1"/>
    <dgm:cxn modelId="{19DB82E0-D536-4660-B19C-D4B49E99BD28}" type="presParOf" srcId="{A8EB719A-1260-402B-B915-3AC4CA2A7D66}" destId="{D4410883-9142-439F-B620-C59035674F4C}" srcOrd="3" destOrd="0" presId="urn:microsoft.com/office/officeart/2005/8/layout/list1"/>
    <dgm:cxn modelId="{843CC3EC-C177-4E70-BC7B-3991CD31DDAF}" type="presParOf" srcId="{A8EB719A-1260-402B-B915-3AC4CA2A7D66}" destId="{C4092AD1-7882-4549-B176-5FAF4064724C}" srcOrd="4" destOrd="0" presId="urn:microsoft.com/office/officeart/2005/8/layout/list1"/>
    <dgm:cxn modelId="{6EBE6BE9-BAFC-4FC9-9A89-28A5470495D6}" type="presParOf" srcId="{C4092AD1-7882-4549-B176-5FAF4064724C}" destId="{38F6CB8C-CBA5-4120-92BF-004B78043C1E}" srcOrd="0" destOrd="0" presId="urn:microsoft.com/office/officeart/2005/8/layout/list1"/>
    <dgm:cxn modelId="{AF8858C2-CC53-42F4-B0D6-CF7568AD63C4}" type="presParOf" srcId="{C4092AD1-7882-4549-B176-5FAF4064724C}" destId="{6479136C-4DA2-4C86-8F90-A93DBE484918}" srcOrd="1" destOrd="0" presId="urn:microsoft.com/office/officeart/2005/8/layout/list1"/>
    <dgm:cxn modelId="{ADBE10AE-3438-4C2D-8885-A3FB2DB4E8DC}" type="presParOf" srcId="{A8EB719A-1260-402B-B915-3AC4CA2A7D66}" destId="{84A6E733-83C2-407E-B1D5-C539A2BE4BD9}" srcOrd="5" destOrd="0" presId="urn:microsoft.com/office/officeart/2005/8/layout/list1"/>
    <dgm:cxn modelId="{5A0F2F4D-1FF0-4C14-A382-629622475421}" type="presParOf" srcId="{A8EB719A-1260-402B-B915-3AC4CA2A7D66}" destId="{9D46068C-8E6E-4E15-BD93-002CC53B2F16}" srcOrd="6"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2DCC842-0515-4C26-9A14-FA52034C847F}" type="doc">
      <dgm:prSet loTypeId="urn:microsoft.com/office/officeart/2005/8/layout/venn1" loCatId="relationship" qsTypeId="urn:microsoft.com/office/officeart/2005/8/quickstyle/simple1" qsCatId="simple" csTypeId="urn:microsoft.com/office/officeart/2005/8/colors/accent1_2" csCatId="accent1" phldr="1"/>
      <dgm:spPr/>
    </dgm:pt>
    <dgm:pt modelId="{0B7D7A14-CADE-4F5D-83B9-ED2571C94174}">
      <dgm:prSet custT="1"/>
      <dgm:spPr>
        <a:solidFill>
          <a:schemeClr val="accent1">
            <a:alpha val="50000"/>
          </a:schemeClr>
        </a:solidFill>
      </dgm:spPr>
      <dgm:t>
        <a:bodyPr/>
        <a:lstStyle/>
        <a:p>
          <a:pPr algn="ctr"/>
          <a:r>
            <a:rPr lang="ru-RU" sz="1800" b="1" dirty="0">
              <a:solidFill>
                <a:schemeClr val="tx1"/>
              </a:solidFill>
              <a:latin typeface="Times New Roman" panose="02020603050405020304" pitchFamily="18" charset="0"/>
              <a:cs typeface="Times New Roman" panose="02020603050405020304" pitchFamily="18" charset="0"/>
            </a:rPr>
            <a:t>Среди компонентов природы наиболее подвержены изменению атмосферный воздух и воды</a:t>
          </a:r>
        </a:p>
        <a:p>
          <a:pPr algn="ctr"/>
          <a:endParaRPr lang="ru-RU"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dgm:t>
    </dgm:pt>
    <dgm:pt modelId="{8A1D3A06-4D92-4D95-8213-F9BB45D5D2A6}" type="parTrans" cxnId="{EE810FDA-DCA8-45FD-A399-F2F5CB6FDAE7}">
      <dgm:prSet/>
      <dgm:spPr/>
      <dgm:t>
        <a:bodyPr/>
        <a:lstStyle/>
        <a:p>
          <a:pPr algn="ctr"/>
          <a:endParaRPr lang="LID4096" sz="1000" b="1">
            <a:solidFill>
              <a:schemeClr val="tx1"/>
            </a:solidFill>
          </a:endParaRPr>
        </a:p>
      </dgm:t>
    </dgm:pt>
    <dgm:pt modelId="{FD952680-FDDE-41C7-B6F5-625170E19DDB}" type="sibTrans" cxnId="{EE810FDA-DCA8-45FD-A399-F2F5CB6FDAE7}">
      <dgm:prSet/>
      <dgm:spPr/>
      <dgm:t>
        <a:bodyPr/>
        <a:lstStyle/>
        <a:p>
          <a:pPr algn="ctr"/>
          <a:endParaRPr lang="LID4096" sz="1000" b="1">
            <a:solidFill>
              <a:schemeClr val="tx1"/>
            </a:solidFill>
          </a:endParaRPr>
        </a:p>
      </dgm:t>
    </dgm:pt>
    <dgm:pt modelId="{805B1F8C-CE50-447C-B385-B07805FAFC91}">
      <dgm:prSet custT="1"/>
      <dgm:spPr>
        <a:solidFill>
          <a:schemeClr val="accent1">
            <a:alpha val="50000"/>
          </a:schemeClr>
        </a:solidFill>
      </dgm:spPr>
      <dgm:t>
        <a:bodyPr/>
        <a:lstStyle/>
        <a:p>
          <a:pPr algn="ctr"/>
          <a:r>
            <a:rPr lang="ru-RU" sz="1800" b="1" dirty="0">
              <a:solidFill>
                <a:schemeClr val="tx1"/>
              </a:solidFill>
              <a:latin typeface="Times New Roman" panose="02020603050405020304" pitchFamily="18" charset="0"/>
              <a:cs typeface="Times New Roman" panose="02020603050405020304" pitchFamily="18" charset="0"/>
            </a:rPr>
            <a:t>Наибольшей устойчивостью обладают горные породы и рельеф</a:t>
          </a:r>
        </a:p>
        <a:p>
          <a:pPr algn="ctr"/>
          <a:endParaRPr lang="ru-RU" sz="10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dgm:t>
    </dgm:pt>
    <dgm:pt modelId="{7EECA40A-5A86-46A3-BBF7-F0EFE815D269}" type="parTrans" cxnId="{0D24ACBF-5EBB-474E-BEE4-0C73F2D7DC71}">
      <dgm:prSet/>
      <dgm:spPr/>
      <dgm:t>
        <a:bodyPr/>
        <a:lstStyle/>
        <a:p>
          <a:pPr algn="ctr"/>
          <a:endParaRPr lang="LID4096" sz="1000" b="1">
            <a:solidFill>
              <a:schemeClr val="tx1"/>
            </a:solidFill>
          </a:endParaRPr>
        </a:p>
      </dgm:t>
    </dgm:pt>
    <dgm:pt modelId="{0106357C-A03A-49BF-956A-20932FA35A50}" type="sibTrans" cxnId="{0D24ACBF-5EBB-474E-BEE4-0C73F2D7DC71}">
      <dgm:prSet/>
      <dgm:spPr/>
      <dgm:t>
        <a:bodyPr/>
        <a:lstStyle/>
        <a:p>
          <a:pPr algn="ctr"/>
          <a:endParaRPr lang="LID4096" sz="1000" b="1">
            <a:solidFill>
              <a:schemeClr val="tx1"/>
            </a:solidFill>
          </a:endParaRPr>
        </a:p>
      </dgm:t>
    </dgm:pt>
    <dgm:pt modelId="{C3EE1DEB-C7C7-4D73-AF1B-549BD82034CE}">
      <dgm:prSet custT="1"/>
      <dgm:spPr>
        <a:solidFill>
          <a:schemeClr val="accent1">
            <a:alpha val="50000"/>
          </a:schemeClr>
        </a:solidFill>
      </dgm:spPr>
      <dgm:t>
        <a:bodyPr/>
        <a:lstStyle/>
        <a:p>
          <a:pPr algn="ctr"/>
          <a:r>
            <a:rPr lang="ru-RU" sz="1800" b="1" dirty="0">
              <a:solidFill>
                <a:schemeClr val="tx1"/>
              </a:solidFill>
              <a:latin typeface="Times New Roman" panose="02020603050405020304" pitchFamily="18" charset="0"/>
              <a:cs typeface="Times New Roman" panose="02020603050405020304" pitchFamily="18" charset="0"/>
            </a:rPr>
            <a:t>Промежуточное положение занимают </a:t>
          </a:r>
          <a:r>
            <a:rPr lang="ru-RU" sz="1800" b="1" dirty="0" err="1">
              <a:solidFill>
                <a:schemeClr val="tx1"/>
              </a:solidFill>
              <a:latin typeface="Times New Roman" panose="02020603050405020304" pitchFamily="18" charset="0"/>
              <a:cs typeface="Times New Roman" panose="02020603050405020304" pitchFamily="18" charset="0"/>
            </a:rPr>
            <a:t>биота</a:t>
          </a:r>
          <a:r>
            <a:rPr lang="ru-RU" sz="1800" b="1" dirty="0">
              <a:solidFill>
                <a:schemeClr val="tx1"/>
              </a:solidFill>
              <a:latin typeface="Times New Roman" panose="02020603050405020304" pitchFamily="18" charset="0"/>
              <a:cs typeface="Times New Roman" panose="02020603050405020304" pitchFamily="18" charset="0"/>
            </a:rPr>
            <a:t> и почвы</a:t>
          </a:r>
        </a:p>
        <a:p>
          <a:pPr algn="ctr"/>
          <a:endParaRPr lang="ru-RU"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dgm:t>
    </dgm:pt>
    <dgm:pt modelId="{5EC15739-0695-4F8E-A11B-5A1930B4136D}" type="parTrans" cxnId="{18F84FE8-DC03-4736-86B0-1D134D6C7BEA}">
      <dgm:prSet/>
      <dgm:spPr/>
      <dgm:t>
        <a:bodyPr/>
        <a:lstStyle/>
        <a:p>
          <a:pPr algn="ctr"/>
          <a:endParaRPr lang="LID4096" sz="1000" b="1">
            <a:solidFill>
              <a:schemeClr val="tx1"/>
            </a:solidFill>
          </a:endParaRPr>
        </a:p>
      </dgm:t>
    </dgm:pt>
    <dgm:pt modelId="{1D51DAEA-E7BE-4445-AC69-9CD6F0C11706}" type="sibTrans" cxnId="{18F84FE8-DC03-4736-86B0-1D134D6C7BEA}">
      <dgm:prSet/>
      <dgm:spPr/>
      <dgm:t>
        <a:bodyPr/>
        <a:lstStyle/>
        <a:p>
          <a:pPr algn="ctr"/>
          <a:endParaRPr lang="LID4096" sz="1000" b="1">
            <a:solidFill>
              <a:schemeClr val="tx1"/>
            </a:solidFill>
          </a:endParaRPr>
        </a:p>
      </dgm:t>
    </dgm:pt>
    <dgm:pt modelId="{EA17FFF9-5BFE-43B7-8A5D-505C40532281}" type="pres">
      <dgm:prSet presAssocID="{42DCC842-0515-4C26-9A14-FA52034C847F}" presName="compositeShape" presStyleCnt="0">
        <dgm:presLayoutVars>
          <dgm:chMax val="7"/>
          <dgm:dir/>
          <dgm:resizeHandles val="exact"/>
        </dgm:presLayoutVars>
      </dgm:prSet>
      <dgm:spPr/>
    </dgm:pt>
    <dgm:pt modelId="{D441DB0C-1192-40C2-B808-DBC0E23D45F7}" type="pres">
      <dgm:prSet presAssocID="{0B7D7A14-CADE-4F5D-83B9-ED2571C94174}" presName="circ1" presStyleLbl="vennNode1" presStyleIdx="0" presStyleCnt="3" custScaleX="119794" custLinFactNeighborX="20725"/>
      <dgm:spPr/>
      <dgm:t>
        <a:bodyPr/>
        <a:lstStyle/>
        <a:p>
          <a:endParaRPr lang="ru-RU"/>
        </a:p>
      </dgm:t>
    </dgm:pt>
    <dgm:pt modelId="{909422FA-396C-4343-A6B0-E3A38CAB7DA7}" type="pres">
      <dgm:prSet presAssocID="{0B7D7A14-CADE-4F5D-83B9-ED2571C94174}" presName="circ1Tx" presStyleLbl="revTx" presStyleIdx="0" presStyleCnt="0">
        <dgm:presLayoutVars>
          <dgm:chMax val="0"/>
          <dgm:chPref val="0"/>
          <dgm:bulletEnabled val="1"/>
        </dgm:presLayoutVars>
      </dgm:prSet>
      <dgm:spPr/>
      <dgm:t>
        <a:bodyPr/>
        <a:lstStyle/>
        <a:p>
          <a:endParaRPr lang="ru-RU"/>
        </a:p>
      </dgm:t>
    </dgm:pt>
    <dgm:pt modelId="{4E6BC0C9-2BA7-4BD6-A35C-3C299027CB1F}" type="pres">
      <dgm:prSet presAssocID="{C3EE1DEB-C7C7-4D73-AF1B-549BD82034CE}" presName="circ2" presStyleLbl="vennNode1" presStyleIdx="1" presStyleCnt="3" custScaleX="148365" custLinFactNeighborX="42515" custLinFactNeighborY="-590"/>
      <dgm:spPr/>
      <dgm:t>
        <a:bodyPr/>
        <a:lstStyle/>
        <a:p>
          <a:endParaRPr lang="ru-RU"/>
        </a:p>
      </dgm:t>
    </dgm:pt>
    <dgm:pt modelId="{04944898-3A86-4376-9DD6-EBC9A2E94816}" type="pres">
      <dgm:prSet presAssocID="{C3EE1DEB-C7C7-4D73-AF1B-549BD82034CE}" presName="circ2Tx" presStyleLbl="revTx" presStyleIdx="0" presStyleCnt="0">
        <dgm:presLayoutVars>
          <dgm:chMax val="0"/>
          <dgm:chPref val="0"/>
          <dgm:bulletEnabled val="1"/>
        </dgm:presLayoutVars>
      </dgm:prSet>
      <dgm:spPr/>
      <dgm:t>
        <a:bodyPr/>
        <a:lstStyle/>
        <a:p>
          <a:endParaRPr lang="ru-RU"/>
        </a:p>
      </dgm:t>
    </dgm:pt>
    <dgm:pt modelId="{A00D9CF5-8A7C-4636-A466-81DA3EC689C5}" type="pres">
      <dgm:prSet presAssocID="{805B1F8C-CE50-447C-B385-B07805FAFC91}" presName="circ3" presStyleLbl="vennNode1" presStyleIdx="2" presStyleCnt="3" custScaleX="148365" custLinFactNeighborX="-292"/>
      <dgm:spPr/>
      <dgm:t>
        <a:bodyPr/>
        <a:lstStyle/>
        <a:p>
          <a:endParaRPr lang="ru-RU"/>
        </a:p>
      </dgm:t>
    </dgm:pt>
    <dgm:pt modelId="{AA83A2AE-5FDE-4A2C-9AA5-03D864B34EB0}" type="pres">
      <dgm:prSet presAssocID="{805B1F8C-CE50-447C-B385-B07805FAFC91}" presName="circ3Tx" presStyleLbl="revTx" presStyleIdx="0" presStyleCnt="0">
        <dgm:presLayoutVars>
          <dgm:chMax val="0"/>
          <dgm:chPref val="0"/>
          <dgm:bulletEnabled val="1"/>
        </dgm:presLayoutVars>
      </dgm:prSet>
      <dgm:spPr/>
      <dgm:t>
        <a:bodyPr/>
        <a:lstStyle/>
        <a:p>
          <a:endParaRPr lang="ru-RU"/>
        </a:p>
      </dgm:t>
    </dgm:pt>
  </dgm:ptLst>
  <dgm:cxnLst>
    <dgm:cxn modelId="{29682E5A-DFE7-4A7C-9703-0AA9F93B2864}" type="presOf" srcId="{805B1F8C-CE50-447C-B385-B07805FAFC91}" destId="{AA83A2AE-5FDE-4A2C-9AA5-03D864B34EB0}" srcOrd="1" destOrd="0" presId="urn:microsoft.com/office/officeart/2005/8/layout/venn1"/>
    <dgm:cxn modelId="{540EB00E-6BF0-421F-BFC5-5CA9BAD6586C}" type="presOf" srcId="{C3EE1DEB-C7C7-4D73-AF1B-549BD82034CE}" destId="{4E6BC0C9-2BA7-4BD6-A35C-3C299027CB1F}" srcOrd="0" destOrd="0" presId="urn:microsoft.com/office/officeart/2005/8/layout/venn1"/>
    <dgm:cxn modelId="{D7291B5E-A910-4737-A8DA-31D7A2E2F6B0}" type="presOf" srcId="{0B7D7A14-CADE-4F5D-83B9-ED2571C94174}" destId="{D441DB0C-1192-40C2-B808-DBC0E23D45F7}" srcOrd="0" destOrd="0" presId="urn:microsoft.com/office/officeart/2005/8/layout/venn1"/>
    <dgm:cxn modelId="{EE810FDA-DCA8-45FD-A399-F2F5CB6FDAE7}" srcId="{42DCC842-0515-4C26-9A14-FA52034C847F}" destId="{0B7D7A14-CADE-4F5D-83B9-ED2571C94174}" srcOrd="0" destOrd="0" parTransId="{8A1D3A06-4D92-4D95-8213-F9BB45D5D2A6}" sibTransId="{FD952680-FDDE-41C7-B6F5-625170E19DDB}"/>
    <dgm:cxn modelId="{BE5C2924-0E76-4EC6-B2F4-87FCB0F1C733}" type="presOf" srcId="{42DCC842-0515-4C26-9A14-FA52034C847F}" destId="{EA17FFF9-5BFE-43B7-8A5D-505C40532281}" srcOrd="0" destOrd="0" presId="urn:microsoft.com/office/officeart/2005/8/layout/venn1"/>
    <dgm:cxn modelId="{2EE2FD2F-0029-45B8-86D3-5CBF98674F6B}" type="presOf" srcId="{C3EE1DEB-C7C7-4D73-AF1B-549BD82034CE}" destId="{04944898-3A86-4376-9DD6-EBC9A2E94816}" srcOrd="1" destOrd="0" presId="urn:microsoft.com/office/officeart/2005/8/layout/venn1"/>
    <dgm:cxn modelId="{82D9439F-1B9B-44F2-98DE-9C5B089E764E}" type="presOf" srcId="{805B1F8C-CE50-447C-B385-B07805FAFC91}" destId="{A00D9CF5-8A7C-4636-A466-81DA3EC689C5}" srcOrd="0" destOrd="0" presId="urn:microsoft.com/office/officeart/2005/8/layout/venn1"/>
    <dgm:cxn modelId="{18F84FE8-DC03-4736-86B0-1D134D6C7BEA}" srcId="{42DCC842-0515-4C26-9A14-FA52034C847F}" destId="{C3EE1DEB-C7C7-4D73-AF1B-549BD82034CE}" srcOrd="1" destOrd="0" parTransId="{5EC15739-0695-4F8E-A11B-5A1930B4136D}" sibTransId="{1D51DAEA-E7BE-4445-AC69-9CD6F0C11706}"/>
    <dgm:cxn modelId="{42CAAC6C-22CF-4220-BB0F-DB2560815C6F}" type="presOf" srcId="{0B7D7A14-CADE-4F5D-83B9-ED2571C94174}" destId="{909422FA-396C-4343-A6B0-E3A38CAB7DA7}" srcOrd="1" destOrd="0" presId="urn:microsoft.com/office/officeart/2005/8/layout/venn1"/>
    <dgm:cxn modelId="{0D24ACBF-5EBB-474E-BEE4-0C73F2D7DC71}" srcId="{42DCC842-0515-4C26-9A14-FA52034C847F}" destId="{805B1F8C-CE50-447C-B385-B07805FAFC91}" srcOrd="2" destOrd="0" parTransId="{7EECA40A-5A86-46A3-BBF7-F0EFE815D269}" sibTransId="{0106357C-A03A-49BF-956A-20932FA35A50}"/>
    <dgm:cxn modelId="{61D47F21-D39C-4A12-871E-8B371D1F0204}" type="presParOf" srcId="{EA17FFF9-5BFE-43B7-8A5D-505C40532281}" destId="{D441DB0C-1192-40C2-B808-DBC0E23D45F7}" srcOrd="0" destOrd="0" presId="urn:microsoft.com/office/officeart/2005/8/layout/venn1"/>
    <dgm:cxn modelId="{02A5254C-703E-4AA5-A444-D05E5B6AEDE7}" type="presParOf" srcId="{EA17FFF9-5BFE-43B7-8A5D-505C40532281}" destId="{909422FA-396C-4343-A6B0-E3A38CAB7DA7}" srcOrd="1" destOrd="0" presId="urn:microsoft.com/office/officeart/2005/8/layout/venn1"/>
    <dgm:cxn modelId="{2DA5FB17-398F-4199-A724-13B5A699B2E6}" type="presParOf" srcId="{EA17FFF9-5BFE-43B7-8A5D-505C40532281}" destId="{4E6BC0C9-2BA7-4BD6-A35C-3C299027CB1F}" srcOrd="2" destOrd="0" presId="urn:microsoft.com/office/officeart/2005/8/layout/venn1"/>
    <dgm:cxn modelId="{38E89E57-04D9-4001-BE34-BCDAFAD47A18}" type="presParOf" srcId="{EA17FFF9-5BFE-43B7-8A5D-505C40532281}" destId="{04944898-3A86-4376-9DD6-EBC9A2E94816}" srcOrd="3" destOrd="0" presId="urn:microsoft.com/office/officeart/2005/8/layout/venn1"/>
    <dgm:cxn modelId="{D931A29D-835F-4196-949F-05D74A6C194A}" type="presParOf" srcId="{EA17FFF9-5BFE-43B7-8A5D-505C40532281}" destId="{A00D9CF5-8A7C-4636-A466-81DA3EC689C5}" srcOrd="4" destOrd="0" presId="urn:microsoft.com/office/officeart/2005/8/layout/venn1"/>
    <dgm:cxn modelId="{44D790D3-24E9-4C8D-93B9-59641C0B1CFA}" type="presParOf" srcId="{EA17FFF9-5BFE-43B7-8A5D-505C40532281}" destId="{AA83A2AE-5FDE-4A2C-9AA5-03D864B34EB0}"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D38B9C3-A45C-4C36-9F12-9629CC65223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5768F7FB-AB8B-4904-AE75-07E02E8E9462}">
      <dgm:prSet/>
      <dgm:spPr/>
      <dgm:t>
        <a:bodyPr/>
        <a:lstStyle/>
        <a:p>
          <a:pPr algn="just" rtl="0"/>
          <a:r>
            <a:rPr lang="ru-RU">
              <a:latin typeface="Times New Roman" panose="02020603050405020304" pitchFamily="18" charset="0"/>
              <a:cs typeface="Times New Roman" panose="02020603050405020304" pitchFamily="18" charset="0"/>
            </a:rPr>
            <a:t>Таким образом, учет устойчивости, изменчивости и других свойств ландшафта имеет важное практическое значение, поскольку они в большей степени определяют возможность выполнения геосистемами их природных и социально-экономических функций.</a:t>
          </a:r>
        </a:p>
      </dgm:t>
    </dgm:pt>
    <dgm:pt modelId="{1644A848-234F-4581-9CA8-5D85324DC70C}" type="parTrans" cxnId="{2C165495-5124-42E2-8817-7FD714EA8774}">
      <dgm:prSet/>
      <dgm:spPr/>
      <dgm:t>
        <a:bodyPr/>
        <a:lstStyle/>
        <a:p>
          <a:endParaRPr lang="ru-RU"/>
        </a:p>
      </dgm:t>
    </dgm:pt>
    <dgm:pt modelId="{52A90AFC-1CBF-4832-9037-9C04452ECBB0}" type="sibTrans" cxnId="{2C165495-5124-42E2-8817-7FD714EA8774}">
      <dgm:prSet/>
      <dgm:spPr/>
      <dgm:t>
        <a:bodyPr/>
        <a:lstStyle/>
        <a:p>
          <a:endParaRPr lang="ru-RU"/>
        </a:p>
      </dgm:t>
    </dgm:pt>
    <dgm:pt modelId="{FBFBB7E7-9E57-436E-841D-7A154E5F3091}" type="pres">
      <dgm:prSet presAssocID="{1D38B9C3-A45C-4C36-9F12-9629CC65223F}" presName="linear" presStyleCnt="0">
        <dgm:presLayoutVars>
          <dgm:animLvl val="lvl"/>
          <dgm:resizeHandles val="exact"/>
        </dgm:presLayoutVars>
      </dgm:prSet>
      <dgm:spPr/>
      <dgm:t>
        <a:bodyPr/>
        <a:lstStyle/>
        <a:p>
          <a:endParaRPr lang="ru-RU"/>
        </a:p>
      </dgm:t>
    </dgm:pt>
    <dgm:pt modelId="{203A0072-16CD-475B-85D7-6D376484DD18}" type="pres">
      <dgm:prSet presAssocID="{5768F7FB-AB8B-4904-AE75-07E02E8E9462}" presName="parentText" presStyleLbl="node1" presStyleIdx="0" presStyleCnt="1" custLinFactNeighborX="5128" custLinFactNeighborY="5691">
        <dgm:presLayoutVars>
          <dgm:chMax val="0"/>
          <dgm:bulletEnabled val="1"/>
        </dgm:presLayoutVars>
      </dgm:prSet>
      <dgm:spPr/>
      <dgm:t>
        <a:bodyPr/>
        <a:lstStyle/>
        <a:p>
          <a:endParaRPr lang="ru-RU"/>
        </a:p>
      </dgm:t>
    </dgm:pt>
  </dgm:ptLst>
  <dgm:cxnLst>
    <dgm:cxn modelId="{92A50604-6A42-4616-8306-C6F9E34103E8}" type="presOf" srcId="{1D38B9C3-A45C-4C36-9F12-9629CC65223F}" destId="{FBFBB7E7-9E57-436E-841D-7A154E5F3091}" srcOrd="0" destOrd="0" presId="urn:microsoft.com/office/officeart/2005/8/layout/vList2"/>
    <dgm:cxn modelId="{F3F0C85F-FF13-455D-A142-865AB9070E6C}" type="presOf" srcId="{5768F7FB-AB8B-4904-AE75-07E02E8E9462}" destId="{203A0072-16CD-475B-85D7-6D376484DD18}" srcOrd="0" destOrd="0" presId="urn:microsoft.com/office/officeart/2005/8/layout/vList2"/>
    <dgm:cxn modelId="{2C165495-5124-42E2-8817-7FD714EA8774}" srcId="{1D38B9C3-A45C-4C36-9F12-9629CC65223F}" destId="{5768F7FB-AB8B-4904-AE75-07E02E8E9462}" srcOrd="0" destOrd="0" parTransId="{1644A848-234F-4581-9CA8-5D85324DC70C}" sibTransId="{52A90AFC-1CBF-4832-9037-9C04452ECBB0}"/>
    <dgm:cxn modelId="{F2900B60-1C17-4BA9-9C07-C42E0701EE15}" type="presParOf" srcId="{FBFBB7E7-9E57-436E-841D-7A154E5F3091}" destId="{203A0072-16CD-475B-85D7-6D376484DD18}"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2FB5B49-2F50-41F3-97D4-B549F75C2F0C}"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LID4096"/>
        </a:p>
      </dgm:t>
    </dgm:pt>
    <dgm:pt modelId="{45E7CA4F-6E66-4FF6-B35A-5231B6F6C961}">
      <dgm:prSet custT="1"/>
      <dgm:spPr/>
      <dgm:t>
        <a:bodyPr/>
        <a:lstStyle/>
        <a:p>
          <a:r>
            <a:rPr lang="ru-RU" sz="2000" b="1" dirty="0" err="1">
              <a:solidFill>
                <a:schemeClr val="bg1"/>
              </a:solidFill>
              <a:latin typeface="Times New Roman" panose="02020603050405020304" pitchFamily="18" charset="0"/>
            </a:rPr>
            <a:t>антропогенно</a:t>
          </a:r>
          <a:r>
            <a:rPr lang="ru-RU" sz="2000" b="1" dirty="0">
              <a:solidFill>
                <a:schemeClr val="bg1"/>
              </a:solidFill>
              <a:latin typeface="Times New Roman" panose="02020603050405020304" pitchFamily="18" charset="0"/>
            </a:rPr>
            <a:t>-естественные комплексы - возникшие под влиянием человека, но затем развивающиеся как естественные</a:t>
          </a:r>
          <a:endParaRPr lang="LID4096"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4EF39AA5-5FE8-4D73-8440-C3B7B3B22A7C}" type="parTrans" cxnId="{2B34B4FA-26ED-425C-8EE5-F4BAD0EFFDC0}">
      <dgm:prSet/>
      <dgm:spPr/>
      <dgm:t>
        <a:bodyPr/>
        <a:lstStyle/>
        <a:p>
          <a:endParaRPr lang="LID4096" b="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8162CAE1-31EF-4A35-9241-AC886289B9AB}" type="sibTrans" cxnId="{2B34B4FA-26ED-425C-8EE5-F4BAD0EFFDC0}">
      <dgm:prSet/>
      <dgm:spPr/>
      <dgm:t>
        <a:bodyPr/>
        <a:lstStyle/>
        <a:p>
          <a:endParaRPr lang="LID4096" b="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862A1E1E-E80B-4E37-A47D-38706D258BA6}">
      <dgm:prSet custT="1"/>
      <dgm:spPr/>
      <dgm:t>
        <a:bodyPr/>
        <a:lstStyle/>
        <a:p>
          <a:pPr algn="just"/>
          <a:r>
            <a:rPr lang="ru-RU" sz="1600" b="1" dirty="0" err="1">
              <a:latin typeface="Times New Roman" panose="02020603050405020304" pitchFamily="18" charset="0"/>
              <a:cs typeface="Times New Roman" panose="02020603050405020304" pitchFamily="18" charset="0"/>
            </a:rPr>
            <a:t>антропогенно</a:t>
          </a:r>
          <a:r>
            <a:rPr lang="ru-RU" sz="1600" b="1" dirty="0">
              <a:latin typeface="Times New Roman" panose="02020603050405020304" pitchFamily="18" charset="0"/>
              <a:cs typeface="Times New Roman" panose="02020603050405020304" pitchFamily="18" charset="0"/>
            </a:rPr>
            <a:t>-восстанавливаемые – находящиеся в процессе своего восстановления (обычно связаны с регенерацией почвенно-растительного покрова)</a:t>
          </a:r>
          <a:endParaRPr lang="ru-RU" sz="1600" b="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dgm:t>
    </dgm:pt>
    <dgm:pt modelId="{027676A1-4165-4C9D-937C-872FB8E5F15B}" type="parTrans" cxnId="{D343AE48-6EB2-4458-98B0-735838566055}">
      <dgm:prSet/>
      <dgm:spPr/>
      <dgm:t>
        <a:bodyPr/>
        <a:lstStyle/>
        <a:p>
          <a:endParaRPr lang="LID4096" b="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B3029785-946E-4DFE-A6B9-9D349615E85B}" type="sibTrans" cxnId="{D343AE48-6EB2-4458-98B0-735838566055}">
      <dgm:prSet/>
      <dgm:spPr/>
      <dgm:t>
        <a:bodyPr/>
        <a:lstStyle/>
        <a:p>
          <a:endParaRPr lang="LID4096" b="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702B6D42-3F38-42E3-A088-36C922EEE49F}">
      <dgm:prSet custT="1"/>
      <dgm:spPr/>
      <dgm:t>
        <a:bodyPr/>
        <a:lstStyle/>
        <a:p>
          <a:r>
            <a:rPr lang="ru-RU" sz="2000" b="1" dirty="0" err="1">
              <a:latin typeface="Times New Roman" panose="02020603050405020304" pitchFamily="18" charset="0"/>
              <a:cs typeface="Times New Roman" panose="02020603050405020304" pitchFamily="18" charset="0"/>
            </a:rPr>
            <a:t>антропогенно-деградируемые</a:t>
          </a:r>
          <a:r>
            <a:rPr lang="ru-RU" sz="2000" b="1" dirty="0">
              <a:latin typeface="Times New Roman" panose="02020603050405020304" pitchFamily="18" charset="0"/>
              <a:cs typeface="Times New Roman" panose="02020603050405020304" pitchFamily="18" charset="0"/>
            </a:rPr>
            <a:t> – образующиеся при разрушении культурного ландшафта</a:t>
          </a:r>
        </a:p>
      </dgm:t>
    </dgm:pt>
    <dgm:pt modelId="{2F987E4E-A9F7-4C79-B300-533A057A3DE2}" type="parTrans" cxnId="{655A9E78-095C-44BC-A21D-1779880443B1}">
      <dgm:prSet/>
      <dgm:spPr/>
      <dgm:t>
        <a:bodyPr/>
        <a:lstStyle/>
        <a:p>
          <a:endParaRPr lang="ru-RU"/>
        </a:p>
      </dgm:t>
    </dgm:pt>
    <dgm:pt modelId="{FC56DFFF-5205-45B1-B819-D3311ED15C30}" type="sibTrans" cxnId="{655A9E78-095C-44BC-A21D-1779880443B1}">
      <dgm:prSet/>
      <dgm:spPr/>
      <dgm:t>
        <a:bodyPr/>
        <a:lstStyle/>
        <a:p>
          <a:endParaRPr lang="ru-RU"/>
        </a:p>
      </dgm:t>
    </dgm:pt>
    <dgm:pt modelId="{3BDDEC85-AF78-4D3C-B312-7B44B94794A6}">
      <dgm:prSet custT="1"/>
      <dgm:spPr/>
      <dgm:t>
        <a:bodyPr/>
        <a:lstStyle/>
        <a:p>
          <a:r>
            <a:rPr lang="ru-RU" sz="2000" b="1" dirty="0">
              <a:latin typeface="Times New Roman" panose="02020603050405020304" pitchFamily="18" charset="0"/>
              <a:cs typeface="Times New Roman" panose="02020603050405020304" pitchFamily="18" charset="0"/>
            </a:rPr>
            <a:t>окультуренные – находящиеся на пути создания преобразованного (культурного) ландшафта</a:t>
          </a:r>
        </a:p>
      </dgm:t>
    </dgm:pt>
    <dgm:pt modelId="{9CC23CB8-87A1-43C2-BB73-B3196ED0A4BA}" type="parTrans" cxnId="{AEF466A4-0F81-41BD-830A-77F56D3D3004}">
      <dgm:prSet/>
      <dgm:spPr/>
      <dgm:t>
        <a:bodyPr/>
        <a:lstStyle/>
        <a:p>
          <a:endParaRPr lang="ru-RU"/>
        </a:p>
      </dgm:t>
    </dgm:pt>
    <dgm:pt modelId="{61FD73C0-F463-4939-98C7-A8CE31BD5461}" type="sibTrans" cxnId="{AEF466A4-0F81-41BD-830A-77F56D3D3004}">
      <dgm:prSet/>
      <dgm:spPr/>
      <dgm:t>
        <a:bodyPr/>
        <a:lstStyle/>
        <a:p>
          <a:endParaRPr lang="ru-RU"/>
        </a:p>
      </dgm:t>
    </dgm:pt>
    <dgm:pt modelId="{AAE3A720-91CF-4377-A820-708D6462B0EF}" type="pres">
      <dgm:prSet presAssocID="{B2FB5B49-2F50-41F3-97D4-B549F75C2F0C}" presName="Name0" presStyleCnt="0">
        <dgm:presLayoutVars>
          <dgm:chMax val="7"/>
          <dgm:chPref val="7"/>
          <dgm:dir/>
        </dgm:presLayoutVars>
      </dgm:prSet>
      <dgm:spPr/>
      <dgm:t>
        <a:bodyPr/>
        <a:lstStyle/>
        <a:p>
          <a:endParaRPr lang="ru-RU"/>
        </a:p>
      </dgm:t>
    </dgm:pt>
    <dgm:pt modelId="{D0D565A3-25C6-4AF0-B3AE-1BB85121FD46}" type="pres">
      <dgm:prSet presAssocID="{B2FB5B49-2F50-41F3-97D4-B549F75C2F0C}" presName="Name1" presStyleCnt="0"/>
      <dgm:spPr/>
    </dgm:pt>
    <dgm:pt modelId="{9FBD0108-930E-420B-8575-C367DCFF0671}" type="pres">
      <dgm:prSet presAssocID="{B2FB5B49-2F50-41F3-97D4-B549F75C2F0C}" presName="cycle" presStyleCnt="0"/>
      <dgm:spPr/>
    </dgm:pt>
    <dgm:pt modelId="{4DD39C42-1E17-437D-A45B-146517218303}" type="pres">
      <dgm:prSet presAssocID="{B2FB5B49-2F50-41F3-97D4-B549F75C2F0C}" presName="srcNode" presStyleLbl="node1" presStyleIdx="0" presStyleCnt="4"/>
      <dgm:spPr/>
    </dgm:pt>
    <dgm:pt modelId="{60F8A872-D9DD-434C-816C-D3B7CAE74D80}" type="pres">
      <dgm:prSet presAssocID="{B2FB5B49-2F50-41F3-97D4-B549F75C2F0C}" presName="conn" presStyleLbl="parChTrans1D2" presStyleIdx="0" presStyleCnt="1"/>
      <dgm:spPr/>
      <dgm:t>
        <a:bodyPr/>
        <a:lstStyle/>
        <a:p>
          <a:endParaRPr lang="ru-RU"/>
        </a:p>
      </dgm:t>
    </dgm:pt>
    <dgm:pt modelId="{C661999C-BB86-4882-A746-B73E3F344821}" type="pres">
      <dgm:prSet presAssocID="{B2FB5B49-2F50-41F3-97D4-B549F75C2F0C}" presName="extraNode" presStyleLbl="node1" presStyleIdx="0" presStyleCnt="4"/>
      <dgm:spPr/>
    </dgm:pt>
    <dgm:pt modelId="{E4F74AE8-9C88-40F9-BB71-6006DC25EEA9}" type="pres">
      <dgm:prSet presAssocID="{B2FB5B49-2F50-41F3-97D4-B549F75C2F0C}" presName="dstNode" presStyleLbl="node1" presStyleIdx="0" presStyleCnt="4"/>
      <dgm:spPr/>
    </dgm:pt>
    <dgm:pt modelId="{33E12F1F-A205-4E20-81B1-4D6A12525C2D}" type="pres">
      <dgm:prSet presAssocID="{45E7CA4F-6E66-4FF6-B35A-5231B6F6C961}" presName="text_1" presStyleLbl="node1" presStyleIdx="0" presStyleCnt="4">
        <dgm:presLayoutVars>
          <dgm:bulletEnabled val="1"/>
        </dgm:presLayoutVars>
      </dgm:prSet>
      <dgm:spPr/>
      <dgm:t>
        <a:bodyPr/>
        <a:lstStyle/>
        <a:p>
          <a:endParaRPr lang="ru-RU"/>
        </a:p>
      </dgm:t>
    </dgm:pt>
    <dgm:pt modelId="{5EDC4135-263C-4261-BD3C-5E5B4EB7B83F}" type="pres">
      <dgm:prSet presAssocID="{45E7CA4F-6E66-4FF6-B35A-5231B6F6C961}" presName="accent_1" presStyleCnt="0"/>
      <dgm:spPr/>
    </dgm:pt>
    <dgm:pt modelId="{FFDC6A27-3A54-4307-8646-A9503F0AFDB4}" type="pres">
      <dgm:prSet presAssocID="{45E7CA4F-6E66-4FF6-B35A-5231B6F6C961}" presName="accentRepeatNode" presStyleLbl="solidFgAcc1" presStyleIdx="0" presStyleCnt="4"/>
      <dgm:spPr/>
    </dgm:pt>
    <dgm:pt modelId="{37263D9D-AD71-43DC-9AD5-25B28A304B52}" type="pres">
      <dgm:prSet presAssocID="{862A1E1E-E80B-4E37-A47D-38706D258BA6}" presName="text_2" presStyleLbl="node1" presStyleIdx="1" presStyleCnt="4">
        <dgm:presLayoutVars>
          <dgm:bulletEnabled val="1"/>
        </dgm:presLayoutVars>
      </dgm:prSet>
      <dgm:spPr/>
      <dgm:t>
        <a:bodyPr/>
        <a:lstStyle/>
        <a:p>
          <a:endParaRPr lang="ru-RU"/>
        </a:p>
      </dgm:t>
    </dgm:pt>
    <dgm:pt modelId="{8983DBB3-634B-43CD-AD16-00EED973DC89}" type="pres">
      <dgm:prSet presAssocID="{862A1E1E-E80B-4E37-A47D-38706D258BA6}" presName="accent_2" presStyleCnt="0"/>
      <dgm:spPr/>
    </dgm:pt>
    <dgm:pt modelId="{9BB1F663-9DC9-4C72-9A97-95D17EF5404C}" type="pres">
      <dgm:prSet presAssocID="{862A1E1E-E80B-4E37-A47D-38706D258BA6}" presName="accentRepeatNode" presStyleLbl="solidFgAcc1" presStyleIdx="1" presStyleCnt="4"/>
      <dgm:spPr/>
    </dgm:pt>
    <dgm:pt modelId="{A534FCC2-B930-42F5-8FBF-1C8C541BCA8B}" type="pres">
      <dgm:prSet presAssocID="{702B6D42-3F38-42E3-A088-36C922EEE49F}" presName="text_3" presStyleLbl="node1" presStyleIdx="2" presStyleCnt="4">
        <dgm:presLayoutVars>
          <dgm:bulletEnabled val="1"/>
        </dgm:presLayoutVars>
      </dgm:prSet>
      <dgm:spPr/>
      <dgm:t>
        <a:bodyPr/>
        <a:lstStyle/>
        <a:p>
          <a:endParaRPr lang="ru-RU"/>
        </a:p>
      </dgm:t>
    </dgm:pt>
    <dgm:pt modelId="{7FAAF799-84C8-4098-BD37-C879EA422740}" type="pres">
      <dgm:prSet presAssocID="{702B6D42-3F38-42E3-A088-36C922EEE49F}" presName="accent_3" presStyleCnt="0"/>
      <dgm:spPr/>
    </dgm:pt>
    <dgm:pt modelId="{A80E6934-1F20-4A94-9066-11C86211EDE4}" type="pres">
      <dgm:prSet presAssocID="{702B6D42-3F38-42E3-A088-36C922EEE49F}" presName="accentRepeatNode" presStyleLbl="solidFgAcc1" presStyleIdx="2" presStyleCnt="4"/>
      <dgm:spPr/>
    </dgm:pt>
    <dgm:pt modelId="{C5D9F0A8-A6A1-4B69-95A9-43AC589D5FD3}" type="pres">
      <dgm:prSet presAssocID="{3BDDEC85-AF78-4D3C-B312-7B44B94794A6}" presName="text_4" presStyleLbl="node1" presStyleIdx="3" presStyleCnt="4">
        <dgm:presLayoutVars>
          <dgm:bulletEnabled val="1"/>
        </dgm:presLayoutVars>
      </dgm:prSet>
      <dgm:spPr/>
      <dgm:t>
        <a:bodyPr/>
        <a:lstStyle/>
        <a:p>
          <a:endParaRPr lang="ru-RU"/>
        </a:p>
      </dgm:t>
    </dgm:pt>
    <dgm:pt modelId="{2579C580-2394-48E7-B359-55FF15E771B1}" type="pres">
      <dgm:prSet presAssocID="{3BDDEC85-AF78-4D3C-B312-7B44B94794A6}" presName="accent_4" presStyleCnt="0"/>
      <dgm:spPr/>
    </dgm:pt>
    <dgm:pt modelId="{44CF628B-2082-4E97-837A-854CE41332D4}" type="pres">
      <dgm:prSet presAssocID="{3BDDEC85-AF78-4D3C-B312-7B44B94794A6}" presName="accentRepeatNode" presStyleLbl="solidFgAcc1" presStyleIdx="3" presStyleCnt="4"/>
      <dgm:spPr/>
    </dgm:pt>
  </dgm:ptLst>
  <dgm:cxnLst>
    <dgm:cxn modelId="{655A9E78-095C-44BC-A21D-1779880443B1}" srcId="{B2FB5B49-2F50-41F3-97D4-B549F75C2F0C}" destId="{702B6D42-3F38-42E3-A088-36C922EEE49F}" srcOrd="2" destOrd="0" parTransId="{2F987E4E-A9F7-4C79-B300-533A057A3DE2}" sibTransId="{FC56DFFF-5205-45B1-B819-D3311ED15C30}"/>
    <dgm:cxn modelId="{0AB94758-692D-4AB6-ADCB-DF68546A5C30}" type="presOf" srcId="{B2FB5B49-2F50-41F3-97D4-B549F75C2F0C}" destId="{AAE3A720-91CF-4377-A820-708D6462B0EF}" srcOrd="0" destOrd="0" presId="urn:microsoft.com/office/officeart/2008/layout/VerticalCurvedList"/>
    <dgm:cxn modelId="{18B367A0-C7F1-4F37-9982-BF7E220F7240}" type="presOf" srcId="{862A1E1E-E80B-4E37-A47D-38706D258BA6}" destId="{37263D9D-AD71-43DC-9AD5-25B28A304B52}" srcOrd="0" destOrd="0" presId="urn:microsoft.com/office/officeart/2008/layout/VerticalCurvedList"/>
    <dgm:cxn modelId="{AE7CC990-B15A-4249-9170-3CE57086AB2B}" type="presOf" srcId="{45E7CA4F-6E66-4FF6-B35A-5231B6F6C961}" destId="{33E12F1F-A205-4E20-81B1-4D6A12525C2D}" srcOrd="0" destOrd="0" presId="urn:microsoft.com/office/officeart/2008/layout/VerticalCurvedList"/>
    <dgm:cxn modelId="{2B34B4FA-26ED-425C-8EE5-F4BAD0EFFDC0}" srcId="{B2FB5B49-2F50-41F3-97D4-B549F75C2F0C}" destId="{45E7CA4F-6E66-4FF6-B35A-5231B6F6C961}" srcOrd="0" destOrd="0" parTransId="{4EF39AA5-5FE8-4D73-8440-C3B7B3B22A7C}" sibTransId="{8162CAE1-31EF-4A35-9241-AC886289B9AB}"/>
    <dgm:cxn modelId="{8BCA7752-FAD3-4B16-B972-BD03DED15B7B}" type="presOf" srcId="{702B6D42-3F38-42E3-A088-36C922EEE49F}" destId="{A534FCC2-B930-42F5-8FBF-1C8C541BCA8B}" srcOrd="0" destOrd="0" presId="urn:microsoft.com/office/officeart/2008/layout/VerticalCurvedList"/>
    <dgm:cxn modelId="{AEF466A4-0F81-41BD-830A-77F56D3D3004}" srcId="{B2FB5B49-2F50-41F3-97D4-B549F75C2F0C}" destId="{3BDDEC85-AF78-4D3C-B312-7B44B94794A6}" srcOrd="3" destOrd="0" parTransId="{9CC23CB8-87A1-43C2-BB73-B3196ED0A4BA}" sibTransId="{61FD73C0-F463-4939-98C7-A8CE31BD5461}"/>
    <dgm:cxn modelId="{D343AE48-6EB2-4458-98B0-735838566055}" srcId="{B2FB5B49-2F50-41F3-97D4-B549F75C2F0C}" destId="{862A1E1E-E80B-4E37-A47D-38706D258BA6}" srcOrd="1" destOrd="0" parTransId="{027676A1-4165-4C9D-937C-872FB8E5F15B}" sibTransId="{B3029785-946E-4DFE-A6B9-9D349615E85B}"/>
    <dgm:cxn modelId="{E2AB3CCF-5F19-49C3-A4E8-D075E7EB5F84}" type="presOf" srcId="{3BDDEC85-AF78-4D3C-B312-7B44B94794A6}" destId="{C5D9F0A8-A6A1-4B69-95A9-43AC589D5FD3}" srcOrd="0" destOrd="0" presId="urn:microsoft.com/office/officeart/2008/layout/VerticalCurvedList"/>
    <dgm:cxn modelId="{A015964A-1B25-42F8-AD42-166C44C748BB}" type="presOf" srcId="{8162CAE1-31EF-4A35-9241-AC886289B9AB}" destId="{60F8A872-D9DD-434C-816C-D3B7CAE74D80}" srcOrd="0" destOrd="0" presId="urn:microsoft.com/office/officeart/2008/layout/VerticalCurvedList"/>
    <dgm:cxn modelId="{A09212C3-4B65-42C1-80EE-18444C7B97B7}" type="presParOf" srcId="{AAE3A720-91CF-4377-A820-708D6462B0EF}" destId="{D0D565A3-25C6-4AF0-B3AE-1BB85121FD46}" srcOrd="0" destOrd="0" presId="urn:microsoft.com/office/officeart/2008/layout/VerticalCurvedList"/>
    <dgm:cxn modelId="{619D7A9F-48CD-4285-8676-0EDA757A4F2C}" type="presParOf" srcId="{D0D565A3-25C6-4AF0-B3AE-1BB85121FD46}" destId="{9FBD0108-930E-420B-8575-C367DCFF0671}" srcOrd="0" destOrd="0" presId="urn:microsoft.com/office/officeart/2008/layout/VerticalCurvedList"/>
    <dgm:cxn modelId="{B34D2F3D-7C19-4A60-9F3D-32BEDCA31E53}" type="presParOf" srcId="{9FBD0108-930E-420B-8575-C367DCFF0671}" destId="{4DD39C42-1E17-437D-A45B-146517218303}" srcOrd="0" destOrd="0" presId="urn:microsoft.com/office/officeart/2008/layout/VerticalCurvedList"/>
    <dgm:cxn modelId="{5E6FC21D-E59C-4DAC-B3C1-EA9B4D8496BF}" type="presParOf" srcId="{9FBD0108-930E-420B-8575-C367DCFF0671}" destId="{60F8A872-D9DD-434C-816C-D3B7CAE74D80}" srcOrd="1" destOrd="0" presId="urn:microsoft.com/office/officeart/2008/layout/VerticalCurvedList"/>
    <dgm:cxn modelId="{9515928E-23FF-4116-A518-A34B145A52CF}" type="presParOf" srcId="{9FBD0108-930E-420B-8575-C367DCFF0671}" destId="{C661999C-BB86-4882-A746-B73E3F344821}" srcOrd="2" destOrd="0" presId="urn:microsoft.com/office/officeart/2008/layout/VerticalCurvedList"/>
    <dgm:cxn modelId="{9968B661-BFD7-4B37-8BA3-D2CBD421F4F5}" type="presParOf" srcId="{9FBD0108-930E-420B-8575-C367DCFF0671}" destId="{E4F74AE8-9C88-40F9-BB71-6006DC25EEA9}" srcOrd="3" destOrd="0" presId="urn:microsoft.com/office/officeart/2008/layout/VerticalCurvedList"/>
    <dgm:cxn modelId="{5E48E9D2-9644-48A3-B921-5A87292CA014}" type="presParOf" srcId="{D0D565A3-25C6-4AF0-B3AE-1BB85121FD46}" destId="{33E12F1F-A205-4E20-81B1-4D6A12525C2D}" srcOrd="1" destOrd="0" presId="urn:microsoft.com/office/officeart/2008/layout/VerticalCurvedList"/>
    <dgm:cxn modelId="{F7C7002C-42D2-4A6E-B95F-29731818A52F}" type="presParOf" srcId="{D0D565A3-25C6-4AF0-B3AE-1BB85121FD46}" destId="{5EDC4135-263C-4261-BD3C-5E5B4EB7B83F}" srcOrd="2" destOrd="0" presId="urn:microsoft.com/office/officeart/2008/layout/VerticalCurvedList"/>
    <dgm:cxn modelId="{2BB02331-5A17-4E34-816B-28D27CB5E541}" type="presParOf" srcId="{5EDC4135-263C-4261-BD3C-5E5B4EB7B83F}" destId="{FFDC6A27-3A54-4307-8646-A9503F0AFDB4}" srcOrd="0" destOrd="0" presId="urn:microsoft.com/office/officeart/2008/layout/VerticalCurvedList"/>
    <dgm:cxn modelId="{9F81B7FA-46D7-467F-A4B3-2A4E1A38158B}" type="presParOf" srcId="{D0D565A3-25C6-4AF0-B3AE-1BB85121FD46}" destId="{37263D9D-AD71-43DC-9AD5-25B28A304B52}" srcOrd="3" destOrd="0" presId="urn:microsoft.com/office/officeart/2008/layout/VerticalCurvedList"/>
    <dgm:cxn modelId="{512EA6C2-EDA0-4428-BCDB-E20CCC7C389D}" type="presParOf" srcId="{D0D565A3-25C6-4AF0-B3AE-1BB85121FD46}" destId="{8983DBB3-634B-43CD-AD16-00EED973DC89}" srcOrd="4" destOrd="0" presId="urn:microsoft.com/office/officeart/2008/layout/VerticalCurvedList"/>
    <dgm:cxn modelId="{366A6553-D1CA-4E29-AD85-96320D0B9817}" type="presParOf" srcId="{8983DBB3-634B-43CD-AD16-00EED973DC89}" destId="{9BB1F663-9DC9-4C72-9A97-95D17EF5404C}" srcOrd="0" destOrd="0" presId="urn:microsoft.com/office/officeart/2008/layout/VerticalCurvedList"/>
    <dgm:cxn modelId="{3D037FD6-8D80-4F44-8997-70C4BEDF3175}" type="presParOf" srcId="{D0D565A3-25C6-4AF0-B3AE-1BB85121FD46}" destId="{A534FCC2-B930-42F5-8FBF-1C8C541BCA8B}" srcOrd="5" destOrd="0" presId="urn:microsoft.com/office/officeart/2008/layout/VerticalCurvedList"/>
    <dgm:cxn modelId="{3BFF0903-BD3C-46BF-B205-E0B8F555FDE9}" type="presParOf" srcId="{D0D565A3-25C6-4AF0-B3AE-1BB85121FD46}" destId="{7FAAF799-84C8-4098-BD37-C879EA422740}" srcOrd="6" destOrd="0" presId="urn:microsoft.com/office/officeart/2008/layout/VerticalCurvedList"/>
    <dgm:cxn modelId="{04685378-430C-45BD-B0D5-4045E329DDC8}" type="presParOf" srcId="{7FAAF799-84C8-4098-BD37-C879EA422740}" destId="{A80E6934-1F20-4A94-9066-11C86211EDE4}" srcOrd="0" destOrd="0" presId="urn:microsoft.com/office/officeart/2008/layout/VerticalCurvedList"/>
    <dgm:cxn modelId="{5FA8E376-CD4B-4557-B554-DBE3E9C5FB63}" type="presParOf" srcId="{D0D565A3-25C6-4AF0-B3AE-1BB85121FD46}" destId="{C5D9F0A8-A6A1-4B69-95A9-43AC589D5FD3}" srcOrd="7" destOrd="0" presId="urn:microsoft.com/office/officeart/2008/layout/VerticalCurvedList"/>
    <dgm:cxn modelId="{2B9D3C4F-0AEA-433D-8E19-18CC90191B8A}" type="presParOf" srcId="{D0D565A3-25C6-4AF0-B3AE-1BB85121FD46}" destId="{2579C580-2394-48E7-B359-55FF15E771B1}" srcOrd="8" destOrd="0" presId="urn:microsoft.com/office/officeart/2008/layout/VerticalCurvedList"/>
    <dgm:cxn modelId="{D6DFB55D-5516-43BE-B6E2-9D46FFEC28B5}" type="presParOf" srcId="{2579C580-2394-48E7-B359-55FF15E771B1}" destId="{44CF628B-2082-4E97-837A-854CE41332D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FC383C8-A9EB-46C6-995F-9D07F3CB89CC}"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ru-RU"/>
        </a:p>
      </dgm:t>
    </dgm:pt>
    <dgm:pt modelId="{3621CAB2-C386-4A8F-9181-3E1BA97670EB}">
      <dgm:prSet custT="1"/>
      <dgm:spPr/>
      <dgm:t>
        <a:bodyPr/>
        <a:lstStyle/>
        <a:p>
          <a:pPr algn="just" rtl="0"/>
          <a:r>
            <a:rPr lang="ru-RU" sz="1600" dirty="0" smtClean="0">
              <a:latin typeface="Times New Roman" panose="02020603050405020304" pitchFamily="18" charset="0"/>
              <a:cs typeface="Times New Roman" panose="02020603050405020304" pitchFamily="18" charset="0"/>
            </a:rPr>
            <a:t>В настоящее время актуальными являются вопросы нормирования антропогенных воздействий на ландшафт</a:t>
          </a:r>
          <a:r>
            <a:rPr lang="ru-RU" sz="1600" b="1" dirty="0" smtClean="0">
              <a:latin typeface="Times New Roman" panose="02020603050405020304" pitchFamily="18" charset="0"/>
              <a:cs typeface="Times New Roman" panose="02020603050405020304" pitchFamily="18" charset="0"/>
            </a:rPr>
            <a:t>.</a:t>
          </a:r>
          <a:br>
            <a:rPr lang="ru-RU" sz="1600" b="1" dirty="0" smtClean="0">
              <a:latin typeface="Times New Roman" panose="02020603050405020304" pitchFamily="18" charset="0"/>
              <a:cs typeface="Times New Roman" panose="02020603050405020304" pitchFamily="18" charset="0"/>
            </a:rPr>
          </a:br>
          <a:r>
            <a:rPr lang="ru-RU" sz="1600" b="1" dirty="0" smtClean="0">
              <a:latin typeface="Times New Roman" panose="02020603050405020304" pitchFamily="18" charset="0"/>
              <a:cs typeface="Times New Roman" panose="02020603050405020304" pitchFamily="18" charset="0"/>
            </a:rPr>
            <a:t> </a:t>
          </a:r>
          <a:br>
            <a:rPr lang="ru-RU" sz="1600" b="1" dirty="0" smtClean="0">
              <a:latin typeface="Times New Roman" panose="02020603050405020304" pitchFamily="18" charset="0"/>
              <a:cs typeface="Times New Roman" panose="02020603050405020304" pitchFamily="18" charset="0"/>
            </a:rPr>
          </a:br>
          <a:r>
            <a:rPr lang="ru-RU" sz="1600" b="1" dirty="0" smtClean="0">
              <a:latin typeface="Times New Roman" panose="02020603050405020304" pitchFamily="18" charset="0"/>
              <a:cs typeface="Times New Roman" panose="02020603050405020304" pitchFamily="18" charset="0"/>
            </a:rPr>
            <a:t>Т.Д. Александрова</a:t>
          </a:r>
          <a:r>
            <a:rPr lang="ru-RU" sz="1600" dirty="0" smtClean="0">
              <a:latin typeface="Times New Roman" panose="02020603050405020304" pitchFamily="18" charset="0"/>
              <a:cs typeface="Times New Roman" panose="02020603050405020304" pitchFamily="18" charset="0"/>
            </a:rPr>
            <a:t>, рассматривая современное состояние проблемы нормирования антропогенных нагрузок на ландшафт, отмечает необходимость учета особенностей пространственной дифференциации географической оболочки, но не касается самой структуры антропогенных модификаций ландшафта. Пространственный аспект нормирования связан с региональными особенностями ландшафтной структуры, которые определяют величину хозяйственного потенциала ландшафтов - возможности использования природных ресурсов с учетом ограничивающих природных факторов (прежде всего устойчивости к нагрузкам).</a:t>
          </a:r>
          <a:endParaRPr lang="ru-RU" sz="1600" dirty="0">
            <a:latin typeface="Times New Roman" panose="02020603050405020304" pitchFamily="18" charset="0"/>
            <a:cs typeface="Times New Roman" panose="02020603050405020304" pitchFamily="18" charset="0"/>
          </a:endParaRPr>
        </a:p>
      </dgm:t>
    </dgm:pt>
    <dgm:pt modelId="{3844B64D-EB7D-43CB-8149-9FAA5BAC5ADA}" type="parTrans" cxnId="{A8A0E317-21D5-4779-8BAE-111662899495}">
      <dgm:prSet/>
      <dgm:spPr/>
      <dgm:t>
        <a:bodyPr/>
        <a:lstStyle/>
        <a:p>
          <a:endParaRPr lang="ru-RU"/>
        </a:p>
      </dgm:t>
    </dgm:pt>
    <dgm:pt modelId="{10670B24-DA47-452A-8D45-7E260033E120}" type="sibTrans" cxnId="{A8A0E317-21D5-4779-8BAE-111662899495}">
      <dgm:prSet/>
      <dgm:spPr/>
      <dgm:t>
        <a:bodyPr/>
        <a:lstStyle/>
        <a:p>
          <a:endParaRPr lang="ru-RU"/>
        </a:p>
      </dgm:t>
    </dgm:pt>
    <dgm:pt modelId="{753FBE52-405D-4229-B2BB-751DA5681DB9}">
      <dgm:prSet custT="1"/>
      <dgm:spPr/>
      <dgm:t>
        <a:bodyPr/>
        <a:lstStyle/>
        <a:p>
          <a:pPr algn="just" rtl="0"/>
          <a:r>
            <a:rPr lang="ru-RU" sz="1600" smtClean="0">
              <a:latin typeface="Times New Roman" panose="02020603050405020304" pitchFamily="18" charset="0"/>
              <a:cs typeface="Times New Roman" panose="02020603050405020304" pitchFamily="18" charset="0"/>
            </a:rPr>
            <a:t>Интересны разработки в сфере ландшафтного нормирования </a:t>
          </a:r>
          <a:r>
            <a:rPr lang="ru-RU" sz="1600" b="1" smtClean="0">
              <a:latin typeface="Times New Roman" panose="02020603050405020304" pitchFamily="18" charset="0"/>
              <a:cs typeface="Times New Roman" panose="02020603050405020304" pitchFamily="18" charset="0"/>
            </a:rPr>
            <a:t>В.В. </a:t>
          </a:r>
          <a:r>
            <a:rPr lang="ru-RU" sz="1600" b="1" dirty="0" smtClean="0">
              <a:latin typeface="Times New Roman" panose="02020603050405020304" pitchFamily="18" charset="0"/>
              <a:cs typeface="Times New Roman" panose="02020603050405020304" pitchFamily="18" charset="0"/>
            </a:rPr>
            <a:t>Рюмина. </a:t>
          </a:r>
          <a:r>
            <a:rPr lang="ru-RU" sz="1600" dirty="0" smtClean="0">
              <a:latin typeface="Times New Roman" panose="02020603050405020304" pitchFamily="18" charset="0"/>
              <a:cs typeface="Times New Roman" panose="02020603050405020304" pitchFamily="18" charset="0"/>
            </a:rPr>
            <a:t>Им предложены нормы структуры антропогенного ландшафта, т.е. те площади, которые могут занимать те или иные ландшафты в условиях антропогенного использования.</a:t>
          </a:r>
          <a:endParaRPr lang="ru-RU" sz="1600" dirty="0">
            <a:latin typeface="Times New Roman" panose="02020603050405020304" pitchFamily="18" charset="0"/>
            <a:cs typeface="Times New Roman" panose="02020603050405020304" pitchFamily="18" charset="0"/>
          </a:endParaRPr>
        </a:p>
      </dgm:t>
    </dgm:pt>
    <dgm:pt modelId="{6A18C036-8F0E-4B03-9FC9-3813491D6406}" type="parTrans" cxnId="{1DEC6C87-A667-4CE9-8A94-EDE9BD91F5E8}">
      <dgm:prSet/>
      <dgm:spPr/>
      <dgm:t>
        <a:bodyPr/>
        <a:lstStyle/>
        <a:p>
          <a:endParaRPr lang="ru-RU"/>
        </a:p>
      </dgm:t>
    </dgm:pt>
    <dgm:pt modelId="{76ABD448-129E-4E0A-B4C8-5F05CEC882B1}" type="sibTrans" cxnId="{1DEC6C87-A667-4CE9-8A94-EDE9BD91F5E8}">
      <dgm:prSet/>
      <dgm:spPr/>
      <dgm:t>
        <a:bodyPr/>
        <a:lstStyle/>
        <a:p>
          <a:endParaRPr lang="ru-RU"/>
        </a:p>
      </dgm:t>
    </dgm:pt>
    <dgm:pt modelId="{594A134E-D282-4BA8-9CB7-5BA564F4BF39}" type="pres">
      <dgm:prSet presAssocID="{AFC383C8-A9EB-46C6-995F-9D07F3CB89CC}" presName="Name0" presStyleCnt="0">
        <dgm:presLayoutVars>
          <dgm:dir/>
          <dgm:resizeHandles val="exact"/>
        </dgm:presLayoutVars>
      </dgm:prSet>
      <dgm:spPr/>
    </dgm:pt>
    <dgm:pt modelId="{E82EE1C1-6D41-493D-995F-091D0CE2E64D}" type="pres">
      <dgm:prSet presAssocID="{AFC383C8-A9EB-46C6-995F-9D07F3CB89CC}" presName="fgShape" presStyleLbl="fgShp" presStyleIdx="0" presStyleCnt="1" custScaleY="59580" custLinFactNeighborX="-682" custLinFactNeighborY="79528"/>
      <dgm:spPr/>
    </dgm:pt>
    <dgm:pt modelId="{668599D4-E131-46DA-8D62-18E41449F26F}" type="pres">
      <dgm:prSet presAssocID="{AFC383C8-A9EB-46C6-995F-9D07F3CB89CC}" presName="linComp" presStyleCnt="0"/>
      <dgm:spPr/>
    </dgm:pt>
    <dgm:pt modelId="{90CD9F62-3967-40EE-A960-3F99B01B14E3}" type="pres">
      <dgm:prSet presAssocID="{3621CAB2-C386-4A8F-9181-3E1BA97670EB}" presName="compNode" presStyleCnt="0"/>
      <dgm:spPr/>
    </dgm:pt>
    <dgm:pt modelId="{6C6C6E28-5C46-48AD-9B4E-069076E1B14B}" type="pres">
      <dgm:prSet presAssocID="{3621CAB2-C386-4A8F-9181-3E1BA97670EB}" presName="bkgdShape" presStyleLbl="node1" presStyleIdx="0" presStyleCnt="2" custLinFactNeighborX="182" custLinFactNeighborY="-630"/>
      <dgm:spPr/>
    </dgm:pt>
    <dgm:pt modelId="{BB088CE0-B9F4-4971-9353-4F9AE3874F11}" type="pres">
      <dgm:prSet presAssocID="{3621CAB2-C386-4A8F-9181-3E1BA97670EB}" presName="nodeTx" presStyleLbl="node1" presStyleIdx="0" presStyleCnt="2">
        <dgm:presLayoutVars>
          <dgm:bulletEnabled val="1"/>
        </dgm:presLayoutVars>
      </dgm:prSet>
      <dgm:spPr/>
    </dgm:pt>
    <dgm:pt modelId="{F7A36C35-9A98-40F4-81E1-941F4EBC6CCD}" type="pres">
      <dgm:prSet presAssocID="{3621CAB2-C386-4A8F-9181-3E1BA97670EB}" presName="invisiNode" presStyleLbl="node1" presStyleIdx="0" presStyleCnt="2"/>
      <dgm:spPr/>
    </dgm:pt>
    <dgm:pt modelId="{CF7F3AB2-ED4E-4A08-8EBF-7696A5724692}" type="pres">
      <dgm:prSet presAssocID="{3621CAB2-C386-4A8F-9181-3E1BA97670EB}" presName="imagNode" presStyleLbl="fgImgPlace1" presStyleIdx="0" presStyleCnt="2" custScaleX="93756" custScaleY="88221" custLinFactNeighborX="1419" custLinFactNeighborY="-26058"/>
      <dgm:spPr>
        <a:blipFill rotWithShape="1">
          <a:blip xmlns:r="http://schemas.openxmlformats.org/officeDocument/2006/relationships" r:embed="rId1"/>
          <a:stretch>
            <a:fillRect/>
          </a:stretch>
        </a:blipFill>
      </dgm:spPr>
    </dgm:pt>
    <dgm:pt modelId="{1E9B75E3-4EAD-4088-AEB1-CD6D255ED43B}" type="pres">
      <dgm:prSet presAssocID="{10670B24-DA47-452A-8D45-7E260033E120}" presName="sibTrans" presStyleLbl="sibTrans2D1" presStyleIdx="0" presStyleCnt="0"/>
      <dgm:spPr/>
    </dgm:pt>
    <dgm:pt modelId="{61291B0B-4D76-49A4-B5C9-EFB577112E2F}" type="pres">
      <dgm:prSet presAssocID="{753FBE52-405D-4229-B2BB-751DA5681DB9}" presName="compNode" presStyleCnt="0"/>
      <dgm:spPr/>
    </dgm:pt>
    <dgm:pt modelId="{3880C11F-153E-4A95-B684-52BC3FE3486F}" type="pres">
      <dgm:prSet presAssocID="{753FBE52-405D-4229-B2BB-751DA5681DB9}" presName="bkgdShape" presStyleLbl="node1" presStyleIdx="1" presStyleCnt="2" custLinFactNeighborX="365" custLinFactNeighborY="-157"/>
      <dgm:spPr/>
    </dgm:pt>
    <dgm:pt modelId="{531A8287-AC83-4786-AD22-10C83BDEB57E}" type="pres">
      <dgm:prSet presAssocID="{753FBE52-405D-4229-B2BB-751DA5681DB9}" presName="nodeTx" presStyleLbl="node1" presStyleIdx="1" presStyleCnt="2">
        <dgm:presLayoutVars>
          <dgm:bulletEnabled val="1"/>
        </dgm:presLayoutVars>
      </dgm:prSet>
      <dgm:spPr/>
    </dgm:pt>
    <dgm:pt modelId="{849F0A0D-25D5-4382-B0D2-67FC57C61A23}" type="pres">
      <dgm:prSet presAssocID="{753FBE52-405D-4229-B2BB-751DA5681DB9}" presName="invisiNode" presStyleLbl="node1" presStyleIdx="1" presStyleCnt="2"/>
      <dgm:spPr/>
    </dgm:pt>
    <dgm:pt modelId="{F8B7E0D8-3CE0-46D6-9758-4B268517BF55}" type="pres">
      <dgm:prSet presAssocID="{753FBE52-405D-4229-B2BB-751DA5681DB9}" presName="imagNode" presStyleLbl="fgImgPlace1" presStyleIdx="1" presStyleCnt="2" custScaleX="96355" custScaleY="80559" custLinFactNeighborX="-2837" custLinFactNeighborY="-21754"/>
      <dgm:spPr>
        <a:blipFill rotWithShape="1">
          <a:blip xmlns:r="http://schemas.openxmlformats.org/officeDocument/2006/relationships" r:embed="rId2"/>
          <a:stretch>
            <a:fillRect/>
          </a:stretch>
        </a:blipFill>
      </dgm:spPr>
    </dgm:pt>
  </dgm:ptLst>
  <dgm:cxnLst>
    <dgm:cxn modelId="{63114862-405C-4014-8F8F-435CCEACB632}" type="presOf" srcId="{3621CAB2-C386-4A8F-9181-3E1BA97670EB}" destId="{BB088CE0-B9F4-4971-9353-4F9AE3874F11}" srcOrd="1" destOrd="0" presId="urn:microsoft.com/office/officeart/2005/8/layout/hList7"/>
    <dgm:cxn modelId="{3BD28354-D16D-4BC8-BF9F-613892D2B366}" type="presOf" srcId="{3621CAB2-C386-4A8F-9181-3E1BA97670EB}" destId="{6C6C6E28-5C46-48AD-9B4E-069076E1B14B}" srcOrd="0" destOrd="0" presId="urn:microsoft.com/office/officeart/2005/8/layout/hList7"/>
    <dgm:cxn modelId="{0C38AC95-E1F3-441A-B305-E2CE10A432FC}" type="presOf" srcId="{AFC383C8-A9EB-46C6-995F-9D07F3CB89CC}" destId="{594A134E-D282-4BA8-9CB7-5BA564F4BF39}" srcOrd="0" destOrd="0" presId="urn:microsoft.com/office/officeart/2005/8/layout/hList7"/>
    <dgm:cxn modelId="{A8A0E317-21D5-4779-8BAE-111662899495}" srcId="{AFC383C8-A9EB-46C6-995F-9D07F3CB89CC}" destId="{3621CAB2-C386-4A8F-9181-3E1BA97670EB}" srcOrd="0" destOrd="0" parTransId="{3844B64D-EB7D-43CB-8149-9FAA5BAC5ADA}" sibTransId="{10670B24-DA47-452A-8D45-7E260033E120}"/>
    <dgm:cxn modelId="{04DB50F7-E5F2-400B-9544-5FD8DB023C53}" type="presOf" srcId="{753FBE52-405D-4229-B2BB-751DA5681DB9}" destId="{531A8287-AC83-4786-AD22-10C83BDEB57E}" srcOrd="1" destOrd="0" presId="urn:microsoft.com/office/officeart/2005/8/layout/hList7"/>
    <dgm:cxn modelId="{1DEC6C87-A667-4CE9-8A94-EDE9BD91F5E8}" srcId="{AFC383C8-A9EB-46C6-995F-9D07F3CB89CC}" destId="{753FBE52-405D-4229-B2BB-751DA5681DB9}" srcOrd="1" destOrd="0" parTransId="{6A18C036-8F0E-4B03-9FC9-3813491D6406}" sibTransId="{76ABD448-129E-4E0A-B4C8-5F05CEC882B1}"/>
    <dgm:cxn modelId="{A222C8DD-B418-44B9-82E0-59E6745BD32B}" type="presOf" srcId="{10670B24-DA47-452A-8D45-7E260033E120}" destId="{1E9B75E3-4EAD-4088-AEB1-CD6D255ED43B}" srcOrd="0" destOrd="0" presId="urn:microsoft.com/office/officeart/2005/8/layout/hList7"/>
    <dgm:cxn modelId="{E54337A6-4886-4E7E-A7A2-9C9BF58747F8}" type="presOf" srcId="{753FBE52-405D-4229-B2BB-751DA5681DB9}" destId="{3880C11F-153E-4A95-B684-52BC3FE3486F}" srcOrd="0" destOrd="0" presId="urn:microsoft.com/office/officeart/2005/8/layout/hList7"/>
    <dgm:cxn modelId="{03DED68E-BEA2-4C82-8739-9CF9DDCA53AC}" type="presParOf" srcId="{594A134E-D282-4BA8-9CB7-5BA564F4BF39}" destId="{E82EE1C1-6D41-493D-995F-091D0CE2E64D}" srcOrd="0" destOrd="0" presId="urn:microsoft.com/office/officeart/2005/8/layout/hList7"/>
    <dgm:cxn modelId="{AB1CCDEF-6B95-454B-B3F4-3C6EE81FC36E}" type="presParOf" srcId="{594A134E-D282-4BA8-9CB7-5BA564F4BF39}" destId="{668599D4-E131-46DA-8D62-18E41449F26F}" srcOrd="1" destOrd="0" presId="urn:microsoft.com/office/officeart/2005/8/layout/hList7"/>
    <dgm:cxn modelId="{093C284C-F4B1-4B29-A51D-2F3DB6085F2A}" type="presParOf" srcId="{668599D4-E131-46DA-8D62-18E41449F26F}" destId="{90CD9F62-3967-40EE-A960-3F99B01B14E3}" srcOrd="0" destOrd="0" presId="urn:microsoft.com/office/officeart/2005/8/layout/hList7"/>
    <dgm:cxn modelId="{C41B1248-68F1-47AC-889C-831D906AC468}" type="presParOf" srcId="{90CD9F62-3967-40EE-A960-3F99B01B14E3}" destId="{6C6C6E28-5C46-48AD-9B4E-069076E1B14B}" srcOrd="0" destOrd="0" presId="urn:microsoft.com/office/officeart/2005/8/layout/hList7"/>
    <dgm:cxn modelId="{8BAB9613-DE4F-43E2-ABD6-95B2C7D4CA08}" type="presParOf" srcId="{90CD9F62-3967-40EE-A960-3F99B01B14E3}" destId="{BB088CE0-B9F4-4971-9353-4F9AE3874F11}" srcOrd="1" destOrd="0" presId="urn:microsoft.com/office/officeart/2005/8/layout/hList7"/>
    <dgm:cxn modelId="{A8327411-DF8F-435E-A72A-E0D49EF9529C}" type="presParOf" srcId="{90CD9F62-3967-40EE-A960-3F99B01B14E3}" destId="{F7A36C35-9A98-40F4-81E1-941F4EBC6CCD}" srcOrd="2" destOrd="0" presId="urn:microsoft.com/office/officeart/2005/8/layout/hList7"/>
    <dgm:cxn modelId="{F9560C93-AE48-407D-93EA-B0B0B6B4D0EA}" type="presParOf" srcId="{90CD9F62-3967-40EE-A960-3F99B01B14E3}" destId="{CF7F3AB2-ED4E-4A08-8EBF-7696A5724692}" srcOrd="3" destOrd="0" presId="urn:microsoft.com/office/officeart/2005/8/layout/hList7"/>
    <dgm:cxn modelId="{5E0B8A24-9097-494A-B521-114E0C198A99}" type="presParOf" srcId="{668599D4-E131-46DA-8D62-18E41449F26F}" destId="{1E9B75E3-4EAD-4088-AEB1-CD6D255ED43B}" srcOrd="1" destOrd="0" presId="urn:microsoft.com/office/officeart/2005/8/layout/hList7"/>
    <dgm:cxn modelId="{9D6CEDBB-A1BA-49BF-8A0A-E895C6BF2766}" type="presParOf" srcId="{668599D4-E131-46DA-8D62-18E41449F26F}" destId="{61291B0B-4D76-49A4-B5C9-EFB577112E2F}" srcOrd="2" destOrd="0" presId="urn:microsoft.com/office/officeart/2005/8/layout/hList7"/>
    <dgm:cxn modelId="{D8B33E57-095D-4C17-A013-7F724318F522}" type="presParOf" srcId="{61291B0B-4D76-49A4-B5C9-EFB577112E2F}" destId="{3880C11F-153E-4A95-B684-52BC3FE3486F}" srcOrd="0" destOrd="0" presId="urn:microsoft.com/office/officeart/2005/8/layout/hList7"/>
    <dgm:cxn modelId="{3D7A7B2D-106A-41AD-A4B5-9A02C10E40E0}" type="presParOf" srcId="{61291B0B-4D76-49A4-B5C9-EFB577112E2F}" destId="{531A8287-AC83-4786-AD22-10C83BDEB57E}" srcOrd="1" destOrd="0" presId="urn:microsoft.com/office/officeart/2005/8/layout/hList7"/>
    <dgm:cxn modelId="{EDA1D448-E08D-42FF-944D-A772F5E98811}" type="presParOf" srcId="{61291B0B-4D76-49A4-B5C9-EFB577112E2F}" destId="{849F0A0D-25D5-4382-B0D2-67FC57C61A23}" srcOrd="2" destOrd="0" presId="urn:microsoft.com/office/officeart/2005/8/layout/hList7"/>
    <dgm:cxn modelId="{DC7764D3-9E8A-47E5-A59F-BCD0946A3C03}" type="presParOf" srcId="{61291B0B-4D76-49A4-B5C9-EFB577112E2F}" destId="{F8B7E0D8-3CE0-46D6-9758-4B268517BF55}"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898B075-E858-48B0-8AAA-31207B33FC72}"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ru-RU"/>
        </a:p>
      </dgm:t>
    </dgm:pt>
    <dgm:pt modelId="{C4B07EB0-859B-46F9-9488-57E4D4F2D318}">
      <dgm:prSet/>
      <dgm:spPr/>
      <dgm:t>
        <a:bodyPr/>
        <a:lstStyle/>
        <a:p>
          <a:pPr algn="just" rtl="0"/>
          <a:r>
            <a:rPr lang="ru-RU" smtClean="0">
              <a:latin typeface="Times New Roman" panose="02020603050405020304" pitchFamily="18" charset="0"/>
              <a:cs typeface="Times New Roman" panose="02020603050405020304" pitchFamily="18" charset="0"/>
            </a:rPr>
            <a:t>На основе изучения вышеизложенного нами предполагается, что оценка антропогенной нагрузки должна включать оценку факторов воздействия и их количественную характеристику в пределах операционной единицы исследования, которой в нашей работе является ландшафт. При этом, разнообразные натуральные величины факторов воздействия переводятся в баллы. Баллы позволяют привести к единой характеристике разнообразные показатели (техногенные образование, распаханность, транспортная сеть и т.д.). </a:t>
          </a:r>
          <a:endParaRPr lang="ru-RU">
            <a:latin typeface="Times New Roman" panose="02020603050405020304" pitchFamily="18" charset="0"/>
            <a:cs typeface="Times New Roman" panose="02020603050405020304" pitchFamily="18" charset="0"/>
          </a:endParaRPr>
        </a:p>
      </dgm:t>
    </dgm:pt>
    <dgm:pt modelId="{42604690-134A-423E-AACA-2DB7990F04B2}" type="parTrans" cxnId="{66642A23-4BAB-48A3-A49F-FA70E869BA28}">
      <dgm:prSet/>
      <dgm:spPr/>
      <dgm:t>
        <a:bodyPr/>
        <a:lstStyle/>
        <a:p>
          <a:pPr algn="just"/>
          <a:endParaRPr lang="ru-RU">
            <a:latin typeface="Times New Roman" panose="02020603050405020304" pitchFamily="18" charset="0"/>
            <a:cs typeface="Times New Roman" panose="02020603050405020304" pitchFamily="18" charset="0"/>
          </a:endParaRPr>
        </a:p>
      </dgm:t>
    </dgm:pt>
    <dgm:pt modelId="{C7721D22-E4D3-4E45-A1BF-F9BEA820C507}" type="sibTrans" cxnId="{66642A23-4BAB-48A3-A49F-FA70E869BA28}">
      <dgm:prSet/>
      <dgm:spPr/>
      <dgm:t>
        <a:bodyPr/>
        <a:lstStyle/>
        <a:p>
          <a:pPr algn="just"/>
          <a:endParaRPr lang="ru-RU">
            <a:latin typeface="Times New Roman" panose="02020603050405020304" pitchFamily="18" charset="0"/>
            <a:cs typeface="Times New Roman" panose="02020603050405020304" pitchFamily="18" charset="0"/>
          </a:endParaRPr>
        </a:p>
      </dgm:t>
    </dgm:pt>
    <dgm:pt modelId="{EB484EA1-F553-49AE-83E2-F588B04BCC9C}">
      <dgm:prSet/>
      <dgm:spPr/>
      <dgm:t>
        <a:bodyPr/>
        <a:lstStyle/>
        <a:p>
          <a:pPr algn="just" rtl="0"/>
          <a:r>
            <a:rPr lang="ru-RU" b="1" smtClean="0">
              <a:latin typeface="Times New Roman" panose="02020603050405020304" pitchFamily="18" charset="0"/>
              <a:cs typeface="Times New Roman" panose="02020603050405020304" pitchFamily="18" charset="0"/>
            </a:rPr>
            <a:t>Таким образом</a:t>
          </a:r>
          <a:r>
            <a:rPr lang="ru-RU" smtClean="0">
              <a:latin typeface="Times New Roman" panose="02020603050405020304" pitchFamily="18" charset="0"/>
              <a:cs typeface="Times New Roman" panose="02020603050405020304" pitchFamily="18" charset="0"/>
            </a:rPr>
            <a:t>, современные исследования антропогенной нагрузки на геосистемы должны учитывать весь накопившийся опыт в этом научном направлении.  </a:t>
          </a:r>
          <a:endParaRPr lang="ru-RU">
            <a:latin typeface="Times New Roman" panose="02020603050405020304" pitchFamily="18" charset="0"/>
            <a:cs typeface="Times New Roman" panose="02020603050405020304" pitchFamily="18" charset="0"/>
          </a:endParaRPr>
        </a:p>
      </dgm:t>
    </dgm:pt>
    <dgm:pt modelId="{551E731C-D28E-4D23-B9B4-A032AD04AB73}" type="parTrans" cxnId="{16FA34E4-CFBB-4210-9852-68F88D08D826}">
      <dgm:prSet/>
      <dgm:spPr/>
      <dgm:t>
        <a:bodyPr/>
        <a:lstStyle/>
        <a:p>
          <a:pPr algn="just"/>
          <a:endParaRPr lang="ru-RU">
            <a:latin typeface="Times New Roman" panose="02020603050405020304" pitchFamily="18" charset="0"/>
            <a:cs typeface="Times New Roman" panose="02020603050405020304" pitchFamily="18" charset="0"/>
          </a:endParaRPr>
        </a:p>
      </dgm:t>
    </dgm:pt>
    <dgm:pt modelId="{C62B7F62-9507-4D79-A302-83E44E15557B}" type="sibTrans" cxnId="{16FA34E4-CFBB-4210-9852-68F88D08D826}">
      <dgm:prSet/>
      <dgm:spPr/>
      <dgm:t>
        <a:bodyPr/>
        <a:lstStyle/>
        <a:p>
          <a:pPr algn="just"/>
          <a:endParaRPr lang="ru-RU">
            <a:latin typeface="Times New Roman" panose="02020603050405020304" pitchFamily="18" charset="0"/>
            <a:cs typeface="Times New Roman" panose="02020603050405020304" pitchFamily="18" charset="0"/>
          </a:endParaRPr>
        </a:p>
      </dgm:t>
    </dgm:pt>
    <dgm:pt modelId="{1F854461-5858-4332-BBB1-AA4412C8CF04}" type="pres">
      <dgm:prSet presAssocID="{0898B075-E858-48B0-8AAA-31207B33FC72}" presName="Name0" presStyleCnt="0">
        <dgm:presLayoutVars>
          <dgm:dir/>
          <dgm:resizeHandles val="exact"/>
        </dgm:presLayoutVars>
      </dgm:prSet>
      <dgm:spPr/>
      <dgm:t>
        <a:bodyPr/>
        <a:lstStyle/>
        <a:p>
          <a:endParaRPr lang="ru-RU"/>
        </a:p>
      </dgm:t>
    </dgm:pt>
    <dgm:pt modelId="{DEEB6148-9B6E-4F99-91DE-F80D86CAE81A}" type="pres">
      <dgm:prSet presAssocID="{0898B075-E858-48B0-8AAA-31207B33FC72}" presName="arrow" presStyleLbl="bgShp" presStyleIdx="0" presStyleCnt="1"/>
      <dgm:spPr/>
    </dgm:pt>
    <dgm:pt modelId="{C7C4A35D-A063-4F93-AAB7-587285D47280}" type="pres">
      <dgm:prSet presAssocID="{0898B075-E858-48B0-8AAA-31207B33FC72}" presName="points" presStyleCnt="0"/>
      <dgm:spPr/>
    </dgm:pt>
    <dgm:pt modelId="{ECD9A5C7-5FA9-4276-AB95-377A222080ED}" type="pres">
      <dgm:prSet presAssocID="{C4B07EB0-859B-46F9-9488-57E4D4F2D318}" presName="compositeA" presStyleCnt="0"/>
      <dgm:spPr/>
    </dgm:pt>
    <dgm:pt modelId="{6D7DF759-056B-440A-8158-F932BF8FE69B}" type="pres">
      <dgm:prSet presAssocID="{C4B07EB0-859B-46F9-9488-57E4D4F2D318}" presName="textA" presStyleLbl="revTx" presStyleIdx="0" presStyleCnt="2">
        <dgm:presLayoutVars>
          <dgm:bulletEnabled val="1"/>
        </dgm:presLayoutVars>
      </dgm:prSet>
      <dgm:spPr/>
      <dgm:t>
        <a:bodyPr/>
        <a:lstStyle/>
        <a:p>
          <a:endParaRPr lang="ru-RU"/>
        </a:p>
      </dgm:t>
    </dgm:pt>
    <dgm:pt modelId="{4281FF4C-F7B6-45C5-933D-D2964F70E555}" type="pres">
      <dgm:prSet presAssocID="{C4B07EB0-859B-46F9-9488-57E4D4F2D318}" presName="circleA" presStyleLbl="node1" presStyleIdx="0" presStyleCnt="2"/>
      <dgm:spPr/>
    </dgm:pt>
    <dgm:pt modelId="{43AA0E05-2919-4DE8-B976-DEAA965CAE91}" type="pres">
      <dgm:prSet presAssocID="{C4B07EB0-859B-46F9-9488-57E4D4F2D318}" presName="spaceA" presStyleCnt="0"/>
      <dgm:spPr/>
    </dgm:pt>
    <dgm:pt modelId="{85F75384-439F-4078-ABEA-A9BDB5B25A09}" type="pres">
      <dgm:prSet presAssocID="{C7721D22-E4D3-4E45-A1BF-F9BEA820C507}" presName="space" presStyleCnt="0"/>
      <dgm:spPr/>
    </dgm:pt>
    <dgm:pt modelId="{B0C9731D-EA8F-4CC8-B550-47D1FE90E9FF}" type="pres">
      <dgm:prSet presAssocID="{EB484EA1-F553-49AE-83E2-F588B04BCC9C}" presName="compositeB" presStyleCnt="0"/>
      <dgm:spPr/>
    </dgm:pt>
    <dgm:pt modelId="{46B16DDB-C7B7-4CC8-A15F-21AA6999EBC3}" type="pres">
      <dgm:prSet presAssocID="{EB484EA1-F553-49AE-83E2-F588B04BCC9C}" presName="textB" presStyleLbl="revTx" presStyleIdx="1" presStyleCnt="2">
        <dgm:presLayoutVars>
          <dgm:bulletEnabled val="1"/>
        </dgm:presLayoutVars>
      </dgm:prSet>
      <dgm:spPr/>
      <dgm:t>
        <a:bodyPr/>
        <a:lstStyle/>
        <a:p>
          <a:endParaRPr lang="ru-RU"/>
        </a:p>
      </dgm:t>
    </dgm:pt>
    <dgm:pt modelId="{1C35DC95-C684-4B47-8514-3836D8804426}" type="pres">
      <dgm:prSet presAssocID="{EB484EA1-F553-49AE-83E2-F588B04BCC9C}" presName="circleB" presStyleLbl="node1" presStyleIdx="1" presStyleCnt="2"/>
      <dgm:spPr/>
    </dgm:pt>
    <dgm:pt modelId="{4243427B-0238-45B0-8DD5-E444E72EDFE0}" type="pres">
      <dgm:prSet presAssocID="{EB484EA1-F553-49AE-83E2-F588B04BCC9C}" presName="spaceB" presStyleCnt="0"/>
      <dgm:spPr/>
    </dgm:pt>
  </dgm:ptLst>
  <dgm:cxnLst>
    <dgm:cxn modelId="{436694DA-6FFB-4663-810E-0CEB798CCEDA}" type="presOf" srcId="{0898B075-E858-48B0-8AAA-31207B33FC72}" destId="{1F854461-5858-4332-BBB1-AA4412C8CF04}" srcOrd="0" destOrd="0" presId="urn:microsoft.com/office/officeart/2005/8/layout/hProcess11"/>
    <dgm:cxn modelId="{8071E6D0-2841-4EE8-959A-24CEC6D41E27}" type="presOf" srcId="{C4B07EB0-859B-46F9-9488-57E4D4F2D318}" destId="{6D7DF759-056B-440A-8158-F932BF8FE69B}" srcOrd="0" destOrd="0" presId="urn:microsoft.com/office/officeart/2005/8/layout/hProcess11"/>
    <dgm:cxn modelId="{DA69FAC0-70C4-4417-8FCD-BE0DF07CD4FC}" type="presOf" srcId="{EB484EA1-F553-49AE-83E2-F588B04BCC9C}" destId="{46B16DDB-C7B7-4CC8-A15F-21AA6999EBC3}" srcOrd="0" destOrd="0" presId="urn:microsoft.com/office/officeart/2005/8/layout/hProcess11"/>
    <dgm:cxn modelId="{66642A23-4BAB-48A3-A49F-FA70E869BA28}" srcId="{0898B075-E858-48B0-8AAA-31207B33FC72}" destId="{C4B07EB0-859B-46F9-9488-57E4D4F2D318}" srcOrd="0" destOrd="0" parTransId="{42604690-134A-423E-AACA-2DB7990F04B2}" sibTransId="{C7721D22-E4D3-4E45-A1BF-F9BEA820C507}"/>
    <dgm:cxn modelId="{16FA34E4-CFBB-4210-9852-68F88D08D826}" srcId="{0898B075-E858-48B0-8AAA-31207B33FC72}" destId="{EB484EA1-F553-49AE-83E2-F588B04BCC9C}" srcOrd="1" destOrd="0" parTransId="{551E731C-D28E-4D23-B9B4-A032AD04AB73}" sibTransId="{C62B7F62-9507-4D79-A302-83E44E15557B}"/>
    <dgm:cxn modelId="{DFAF44AC-C70C-4B96-A053-0526D8EAF09C}" type="presParOf" srcId="{1F854461-5858-4332-BBB1-AA4412C8CF04}" destId="{DEEB6148-9B6E-4F99-91DE-F80D86CAE81A}" srcOrd="0" destOrd="0" presId="urn:microsoft.com/office/officeart/2005/8/layout/hProcess11"/>
    <dgm:cxn modelId="{DD69EC89-ECE6-48EC-88EE-3C90687A48CA}" type="presParOf" srcId="{1F854461-5858-4332-BBB1-AA4412C8CF04}" destId="{C7C4A35D-A063-4F93-AAB7-587285D47280}" srcOrd="1" destOrd="0" presId="urn:microsoft.com/office/officeart/2005/8/layout/hProcess11"/>
    <dgm:cxn modelId="{1AA51DAE-7D08-4589-A20E-AB06E268B198}" type="presParOf" srcId="{C7C4A35D-A063-4F93-AAB7-587285D47280}" destId="{ECD9A5C7-5FA9-4276-AB95-377A222080ED}" srcOrd="0" destOrd="0" presId="urn:microsoft.com/office/officeart/2005/8/layout/hProcess11"/>
    <dgm:cxn modelId="{B00486E0-A858-4752-B2D8-1C87B247AC3A}" type="presParOf" srcId="{ECD9A5C7-5FA9-4276-AB95-377A222080ED}" destId="{6D7DF759-056B-440A-8158-F932BF8FE69B}" srcOrd="0" destOrd="0" presId="urn:microsoft.com/office/officeart/2005/8/layout/hProcess11"/>
    <dgm:cxn modelId="{5C20BFA7-5E33-4241-9333-631F5476F669}" type="presParOf" srcId="{ECD9A5C7-5FA9-4276-AB95-377A222080ED}" destId="{4281FF4C-F7B6-45C5-933D-D2964F70E555}" srcOrd="1" destOrd="0" presId="urn:microsoft.com/office/officeart/2005/8/layout/hProcess11"/>
    <dgm:cxn modelId="{A69AB63E-E99C-4FAB-AB6D-08D195F5B5FC}" type="presParOf" srcId="{ECD9A5C7-5FA9-4276-AB95-377A222080ED}" destId="{43AA0E05-2919-4DE8-B976-DEAA965CAE91}" srcOrd="2" destOrd="0" presId="urn:microsoft.com/office/officeart/2005/8/layout/hProcess11"/>
    <dgm:cxn modelId="{AF817217-5CCF-4165-A5B8-33D8357A7932}" type="presParOf" srcId="{C7C4A35D-A063-4F93-AAB7-587285D47280}" destId="{85F75384-439F-4078-ABEA-A9BDB5B25A09}" srcOrd="1" destOrd="0" presId="urn:microsoft.com/office/officeart/2005/8/layout/hProcess11"/>
    <dgm:cxn modelId="{3A198BC8-B3A2-4841-9AC4-250E4BCB0207}" type="presParOf" srcId="{C7C4A35D-A063-4F93-AAB7-587285D47280}" destId="{B0C9731D-EA8F-4CC8-B550-47D1FE90E9FF}" srcOrd="2" destOrd="0" presId="urn:microsoft.com/office/officeart/2005/8/layout/hProcess11"/>
    <dgm:cxn modelId="{3B68926A-701A-40FC-ACCC-D1373FB0E24C}" type="presParOf" srcId="{B0C9731D-EA8F-4CC8-B550-47D1FE90E9FF}" destId="{46B16DDB-C7B7-4CC8-A15F-21AA6999EBC3}" srcOrd="0" destOrd="0" presId="urn:microsoft.com/office/officeart/2005/8/layout/hProcess11"/>
    <dgm:cxn modelId="{2DFD090B-2900-4CEE-A3F3-B8AEF53AD775}" type="presParOf" srcId="{B0C9731D-EA8F-4CC8-B550-47D1FE90E9FF}" destId="{1C35DC95-C684-4B47-8514-3836D8804426}" srcOrd="1" destOrd="0" presId="urn:microsoft.com/office/officeart/2005/8/layout/hProcess11"/>
    <dgm:cxn modelId="{C7A01BF4-9E43-47DB-8240-D6F039FF979F}" type="presParOf" srcId="{B0C9731D-EA8F-4CC8-B550-47D1FE90E9FF}" destId="{4243427B-0238-45B0-8DD5-E444E72EDFE0}"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9C4D035-CA4E-4DE9-89F4-EB7BA1E18DA8}"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ru-RU"/>
        </a:p>
      </dgm:t>
    </dgm:pt>
    <dgm:pt modelId="{ADAEACD7-CCFF-4A55-BB8F-D20D3621199C}">
      <dgm:prSet phldrT="[Текст]" custT="1"/>
      <dgm:spPr/>
      <dgm:t>
        <a:bodyPr/>
        <a:lstStyle/>
        <a:p>
          <a:r>
            <a:rPr lang="ru-RU" sz="1600" b="1" i="0" u="none" dirty="0">
              <a:latin typeface="Times New Roman" panose="02020603050405020304" pitchFamily="18" charset="0"/>
              <a:cs typeface="Times New Roman" panose="02020603050405020304" pitchFamily="18" charset="0"/>
            </a:rPr>
            <a:t>к категории, испытывающие </a:t>
          </a:r>
          <a:r>
            <a:rPr lang="ru-RU" sz="1600" i="1" dirty="0">
              <a:latin typeface="Times New Roman" panose="02020603050405020304" pitchFamily="18" charset="0"/>
              <a:cs typeface="Times New Roman" panose="02020603050405020304" pitchFamily="18" charset="0"/>
            </a:rPr>
            <a:t>незначительное</a:t>
          </a:r>
          <a:r>
            <a:rPr lang="ru-RU" sz="1600" b="1" i="1" u="none" dirty="0">
              <a:latin typeface="Times New Roman" panose="02020603050405020304" pitchFamily="18" charset="0"/>
              <a:cs typeface="Times New Roman" panose="02020603050405020304" pitchFamily="18" charset="0"/>
            </a:rPr>
            <a:t> антропогенное воздействие </a:t>
          </a:r>
          <a:r>
            <a:rPr lang="ru-RU" sz="1600" b="1" i="0" u="none" dirty="0">
              <a:latin typeface="Times New Roman" panose="02020603050405020304" pitchFamily="18" charset="0"/>
              <a:cs typeface="Times New Roman" panose="02020603050405020304" pitchFamily="18" charset="0"/>
            </a:rPr>
            <a:t>относятся </a:t>
          </a:r>
          <a:r>
            <a:rPr lang="ru-RU" sz="1600" b="1" i="0" u="none" dirty="0" err="1">
              <a:latin typeface="Times New Roman" panose="02020603050405020304" pitchFamily="18" charset="0"/>
              <a:cs typeface="Times New Roman" panose="02020603050405020304" pitchFamily="18" charset="0"/>
            </a:rPr>
            <a:t>геосистемы</a:t>
          </a:r>
          <a:r>
            <a:rPr lang="ru-RU" sz="1600" b="1" i="0" u="none" dirty="0">
              <a:latin typeface="Times New Roman" panose="02020603050405020304" pitchFamily="18" charset="0"/>
              <a:cs typeface="Times New Roman" panose="02020603050405020304" pitchFamily="18" charset="0"/>
            </a:rPr>
            <a:t>, где </a:t>
          </a:r>
          <a:r>
            <a:rPr lang="ru-RU" sz="1600" dirty="0">
              <a:latin typeface="Times New Roman" panose="02020603050405020304" pitchFamily="18" charset="0"/>
              <a:cs typeface="Times New Roman" panose="02020603050405020304" pitchFamily="18" charset="0"/>
            </a:rPr>
            <a:t>затронуты лишь отдельные компоненты природного комплекса, а нарушения обратимы</a:t>
          </a:r>
        </a:p>
      </dgm:t>
    </dgm:pt>
    <dgm:pt modelId="{74781108-5E2C-4225-AEF1-77BE804429B3}" type="parTrans" cxnId="{75B5A06F-D8B5-4FBE-AA01-29842254757E}">
      <dgm:prSet/>
      <dgm:spPr/>
      <dgm:t>
        <a:bodyPr/>
        <a:lstStyle/>
        <a:p>
          <a:endParaRPr lang="ru-RU"/>
        </a:p>
      </dgm:t>
    </dgm:pt>
    <dgm:pt modelId="{D39A832D-1BD7-481C-92F7-CC6A40D7CBDD}" type="sibTrans" cxnId="{75B5A06F-D8B5-4FBE-AA01-29842254757E}">
      <dgm:prSet/>
      <dgm:spPr/>
      <dgm:t>
        <a:bodyPr/>
        <a:lstStyle/>
        <a:p>
          <a:endParaRPr lang="ru-RU"/>
        </a:p>
      </dgm:t>
    </dgm:pt>
    <dgm:pt modelId="{AE719751-45D1-446B-9F12-D3131E07F94E}">
      <dgm:prSet custT="1"/>
      <dgm:spPr/>
      <dgm:t>
        <a:bodyPr/>
        <a:lstStyle/>
        <a:p>
          <a:r>
            <a:rPr lang="ru-RU" sz="1600" b="1" i="0" u="none" dirty="0">
              <a:latin typeface="Times New Roman" panose="02020603050405020304" pitchFamily="18" charset="0"/>
              <a:cs typeface="Times New Roman" panose="02020603050405020304" pitchFamily="18" charset="0"/>
            </a:rPr>
            <a:t>к категории, испытывающие </a:t>
          </a:r>
          <a:r>
            <a:rPr lang="ru-RU" sz="1600" i="1" dirty="0">
              <a:latin typeface="Times New Roman" panose="02020603050405020304" pitchFamily="18" charset="0"/>
              <a:cs typeface="Times New Roman" panose="02020603050405020304" pitchFamily="18" charset="0"/>
            </a:rPr>
            <a:t>слабое</a:t>
          </a:r>
          <a:r>
            <a:rPr lang="ru-RU" sz="1600" dirty="0">
              <a:latin typeface="Times New Roman" panose="02020603050405020304" pitchFamily="18" charset="0"/>
              <a:cs typeface="Times New Roman" panose="02020603050405020304" pitchFamily="18" charset="0"/>
            </a:rPr>
            <a:t> </a:t>
          </a:r>
          <a:r>
            <a:rPr lang="ru-RU" sz="1600" b="1" i="1" u="none" dirty="0">
              <a:latin typeface="Times New Roman" panose="02020603050405020304" pitchFamily="18" charset="0"/>
              <a:cs typeface="Times New Roman" panose="02020603050405020304" pitchFamily="18" charset="0"/>
            </a:rPr>
            <a:t>антропогенное воздействие </a:t>
          </a:r>
          <a:r>
            <a:rPr lang="ru-RU" sz="1600" b="1" i="0" u="none" dirty="0">
              <a:latin typeface="Times New Roman" panose="02020603050405020304" pitchFamily="18" charset="0"/>
              <a:cs typeface="Times New Roman" panose="02020603050405020304" pitchFamily="18" charset="0"/>
            </a:rPr>
            <a:t>относятся </a:t>
          </a:r>
          <a:r>
            <a:rPr lang="ru-RU" sz="1600" b="1" i="0" u="none" dirty="0" err="1">
              <a:latin typeface="Times New Roman" panose="02020603050405020304" pitchFamily="18" charset="0"/>
              <a:cs typeface="Times New Roman" panose="02020603050405020304" pitchFamily="18" charset="0"/>
            </a:rPr>
            <a:t>геосистемы</a:t>
          </a:r>
          <a:r>
            <a:rPr lang="ru-RU" sz="1600" b="1" i="0" u="none" dirty="0">
              <a:latin typeface="Times New Roman" panose="02020603050405020304" pitchFamily="18" charset="0"/>
              <a:cs typeface="Times New Roman" panose="02020603050405020304" pitchFamily="18" charset="0"/>
            </a:rPr>
            <a:t>, где нагрузке подвергнуты </a:t>
          </a:r>
          <a:r>
            <a:rPr lang="ru-RU" sz="1600" dirty="0">
              <a:latin typeface="Times New Roman" panose="02020603050405020304" pitchFamily="18" charset="0"/>
              <a:cs typeface="Times New Roman" panose="02020603050405020304" pitchFamily="18" charset="0"/>
            </a:rPr>
            <a:t>отдельные компоненты </a:t>
          </a:r>
          <a:r>
            <a:rPr lang="ru-RU" sz="1600" dirty="0" err="1">
              <a:latin typeface="Times New Roman" panose="02020603050405020304" pitchFamily="18" charset="0"/>
              <a:cs typeface="Times New Roman" panose="02020603050405020304" pitchFamily="18" charset="0"/>
            </a:rPr>
            <a:t>геосистемы</a:t>
          </a:r>
          <a:r>
            <a:rPr lang="ru-RU" sz="1600" dirty="0">
              <a:latin typeface="Times New Roman" panose="02020603050405020304" pitchFamily="18" charset="0"/>
              <a:cs typeface="Times New Roman" panose="02020603050405020304" pitchFamily="18" charset="0"/>
            </a:rPr>
            <a:t>, главным образом растительный покров, но не утрачена способность к восстановлению, близкой к исходной</a:t>
          </a:r>
        </a:p>
      </dgm:t>
    </dgm:pt>
    <dgm:pt modelId="{FCF74655-438C-4DE4-94DE-1D9B6881A794}" type="parTrans" cxnId="{0592B543-404D-4EE5-BEE4-A72BEA4FE6E6}">
      <dgm:prSet/>
      <dgm:spPr/>
      <dgm:t>
        <a:bodyPr/>
        <a:lstStyle/>
        <a:p>
          <a:endParaRPr lang="ru-RU"/>
        </a:p>
      </dgm:t>
    </dgm:pt>
    <dgm:pt modelId="{BB7B712A-8C91-4F67-BCA9-306FF51CC1AE}" type="sibTrans" cxnId="{0592B543-404D-4EE5-BEE4-A72BEA4FE6E6}">
      <dgm:prSet/>
      <dgm:spPr/>
      <dgm:t>
        <a:bodyPr/>
        <a:lstStyle/>
        <a:p>
          <a:endParaRPr lang="ru-RU"/>
        </a:p>
      </dgm:t>
    </dgm:pt>
    <dgm:pt modelId="{5E2FC29F-79B4-4570-B951-3FF2A2C4C487}">
      <dgm:prSet custT="1"/>
      <dgm:spPr/>
      <dgm:t>
        <a:bodyPr/>
        <a:lstStyle/>
        <a:p>
          <a:r>
            <a:rPr lang="ru-RU" sz="1600" b="1" i="0" u="none" dirty="0">
              <a:latin typeface="Times New Roman" panose="02020603050405020304" pitchFamily="18" charset="0"/>
              <a:cs typeface="Times New Roman" panose="02020603050405020304" pitchFamily="18" charset="0"/>
            </a:rPr>
            <a:t>к категории, испытывающие </a:t>
          </a:r>
          <a:r>
            <a:rPr lang="ru-RU" sz="1600" i="1" dirty="0">
              <a:latin typeface="Times New Roman" panose="02020603050405020304" pitchFamily="18" charset="0"/>
              <a:cs typeface="Times New Roman" panose="02020603050405020304" pitchFamily="18" charset="0"/>
            </a:rPr>
            <a:t>среднее</a:t>
          </a:r>
          <a:r>
            <a:rPr lang="ru-RU" sz="1600" b="1" i="1" u="none" dirty="0">
              <a:latin typeface="Times New Roman" panose="02020603050405020304" pitchFamily="18" charset="0"/>
              <a:cs typeface="Times New Roman" panose="02020603050405020304" pitchFamily="18" charset="0"/>
            </a:rPr>
            <a:t> антропогенное воздействие </a:t>
          </a:r>
          <a:r>
            <a:rPr lang="ru-RU" sz="1600" b="1" i="0" u="none" dirty="0">
              <a:latin typeface="Times New Roman" panose="02020603050405020304" pitchFamily="18" charset="0"/>
              <a:cs typeface="Times New Roman" panose="02020603050405020304" pitchFamily="18" charset="0"/>
            </a:rPr>
            <a:t>относятся </a:t>
          </a:r>
          <a:r>
            <a:rPr lang="ru-RU" sz="1600" b="1" i="0" u="none" dirty="0" err="1">
              <a:latin typeface="Times New Roman" panose="02020603050405020304" pitchFamily="18" charset="0"/>
              <a:cs typeface="Times New Roman" panose="02020603050405020304" pitchFamily="18" charset="0"/>
            </a:rPr>
            <a:t>геосистемы</a:t>
          </a:r>
          <a:r>
            <a:rPr lang="ru-RU" sz="1600" b="1" i="0" u="none"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где нагрузке подвергнуты большинство компонентов природного комплекса, что вызовет замену природного комплекса природно-антропогенным</a:t>
          </a:r>
        </a:p>
      </dgm:t>
    </dgm:pt>
    <dgm:pt modelId="{A4E0DCE3-7E0F-4DAD-A0A4-7E95BD856177}" type="parTrans" cxnId="{0427495C-2151-46FE-9A41-1C77BE4A0983}">
      <dgm:prSet/>
      <dgm:spPr/>
      <dgm:t>
        <a:bodyPr/>
        <a:lstStyle/>
        <a:p>
          <a:endParaRPr lang="ru-RU"/>
        </a:p>
      </dgm:t>
    </dgm:pt>
    <dgm:pt modelId="{DF2A60D4-3F8D-4A81-8BC2-ABC5861D3913}" type="sibTrans" cxnId="{0427495C-2151-46FE-9A41-1C77BE4A0983}">
      <dgm:prSet/>
      <dgm:spPr/>
      <dgm:t>
        <a:bodyPr/>
        <a:lstStyle/>
        <a:p>
          <a:endParaRPr lang="ru-RU"/>
        </a:p>
      </dgm:t>
    </dgm:pt>
    <dgm:pt modelId="{CB3D5E4F-0CF8-4DAA-B6E1-12B512E1F63D}">
      <dgm:prSet custT="1"/>
      <dgm:spPr/>
      <dgm:t>
        <a:bodyPr/>
        <a:lstStyle/>
        <a:p>
          <a:r>
            <a:rPr lang="ru-RU" sz="1600" b="1" i="0" u="none" dirty="0">
              <a:latin typeface="Times New Roman" panose="02020603050405020304" pitchFamily="18" charset="0"/>
              <a:cs typeface="Times New Roman" panose="02020603050405020304" pitchFamily="18" charset="0"/>
            </a:rPr>
            <a:t>к категории, испытывающие </a:t>
          </a:r>
          <a:r>
            <a:rPr lang="ru-RU" sz="1600" i="1" dirty="0">
              <a:latin typeface="Times New Roman" panose="02020603050405020304" pitchFamily="18" charset="0"/>
              <a:cs typeface="Times New Roman" panose="02020603050405020304" pitchFamily="18" charset="0"/>
            </a:rPr>
            <a:t>с</a:t>
          </a:r>
          <a:r>
            <a:rPr lang="ru-RU" sz="1600" b="1" i="1" u="none" dirty="0">
              <a:latin typeface="Times New Roman" panose="02020603050405020304" pitchFamily="18" charset="0"/>
              <a:cs typeface="Times New Roman" panose="02020603050405020304" pitchFamily="18" charset="0"/>
            </a:rPr>
            <a:t>ильное </a:t>
          </a:r>
          <a:r>
            <a:rPr lang="ru-RU" sz="1600" dirty="0">
              <a:latin typeface="Times New Roman" panose="02020603050405020304" pitchFamily="18" charset="0"/>
              <a:cs typeface="Times New Roman" panose="02020603050405020304" pitchFamily="18" charset="0"/>
            </a:rPr>
            <a:t>антропогенное воздействие </a:t>
          </a:r>
          <a:r>
            <a:rPr lang="ru-RU" sz="1600" b="1" i="0" u="none" dirty="0">
              <a:latin typeface="Times New Roman" panose="02020603050405020304" pitchFamily="18" charset="0"/>
              <a:cs typeface="Times New Roman" panose="02020603050405020304" pitchFamily="18" charset="0"/>
            </a:rPr>
            <a:t>относятся </a:t>
          </a:r>
          <a:r>
            <a:rPr lang="ru-RU" sz="1600" b="1" i="0" u="none" dirty="0" err="1">
              <a:latin typeface="Times New Roman" panose="02020603050405020304" pitchFamily="18" charset="0"/>
              <a:cs typeface="Times New Roman" panose="02020603050405020304" pitchFamily="18" charset="0"/>
            </a:rPr>
            <a:t>геосистемы</a:t>
          </a:r>
          <a:r>
            <a:rPr lang="ru-RU" sz="1600" b="1" i="0" u="none"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где нагрузке подвергнуты все компоненты, т.е. природный комплекс сменился природно-антропогенным</a:t>
          </a:r>
        </a:p>
      </dgm:t>
    </dgm:pt>
    <dgm:pt modelId="{5A6B9A34-CD05-48EE-B757-C7B4196C1117}" type="parTrans" cxnId="{2E3D7D6F-B46E-4F18-96D3-6CA8A93D97A8}">
      <dgm:prSet/>
      <dgm:spPr/>
      <dgm:t>
        <a:bodyPr/>
        <a:lstStyle/>
        <a:p>
          <a:endParaRPr lang="ru-RU"/>
        </a:p>
      </dgm:t>
    </dgm:pt>
    <dgm:pt modelId="{91511D0B-BBD2-4E42-AB86-22C8BBB371C0}" type="sibTrans" cxnId="{2E3D7D6F-B46E-4F18-96D3-6CA8A93D97A8}">
      <dgm:prSet/>
      <dgm:spPr/>
      <dgm:t>
        <a:bodyPr/>
        <a:lstStyle/>
        <a:p>
          <a:endParaRPr lang="ru-RU"/>
        </a:p>
      </dgm:t>
    </dgm:pt>
    <dgm:pt modelId="{B7457B4B-276F-4AA2-83D0-E94AFA106244}">
      <dgm:prSet custT="1"/>
      <dgm:spPr/>
      <dgm:t>
        <a:bodyPr/>
        <a:lstStyle/>
        <a:p>
          <a:r>
            <a:rPr lang="ru-RU" sz="1600" b="1" i="0" u="none" dirty="0">
              <a:latin typeface="Times New Roman" panose="02020603050405020304" pitchFamily="18" charset="0"/>
              <a:cs typeface="Times New Roman" panose="02020603050405020304" pitchFamily="18" charset="0"/>
            </a:rPr>
            <a:t>к категории, испытывающие </a:t>
          </a:r>
          <a:r>
            <a:rPr lang="ru-RU" sz="1600" b="1" i="1" u="none" dirty="0">
              <a:latin typeface="Times New Roman" panose="02020603050405020304" pitchFamily="18" charset="0"/>
              <a:cs typeface="Times New Roman" panose="02020603050405020304" pitchFamily="18" charset="0"/>
            </a:rPr>
            <a:t>очень</a:t>
          </a:r>
          <a:r>
            <a:rPr lang="ru-RU" sz="1600" b="1" i="0" u="none" dirty="0">
              <a:latin typeface="Times New Roman" panose="02020603050405020304" pitchFamily="18" charset="0"/>
              <a:cs typeface="Times New Roman" panose="02020603050405020304" pitchFamily="18" charset="0"/>
            </a:rPr>
            <a:t> </a:t>
          </a:r>
          <a:r>
            <a:rPr lang="ru-RU" sz="1600" i="1" dirty="0">
              <a:latin typeface="Times New Roman" panose="02020603050405020304" pitchFamily="18" charset="0"/>
              <a:cs typeface="Times New Roman" panose="02020603050405020304" pitchFamily="18" charset="0"/>
            </a:rPr>
            <a:t>с</a:t>
          </a:r>
          <a:r>
            <a:rPr lang="ru-RU" sz="1600" b="1" i="1" u="none" dirty="0">
              <a:latin typeface="Times New Roman" panose="02020603050405020304" pitchFamily="18" charset="0"/>
              <a:cs typeface="Times New Roman" panose="02020603050405020304" pitchFamily="18" charset="0"/>
            </a:rPr>
            <a:t>ильное </a:t>
          </a:r>
          <a:r>
            <a:rPr lang="ru-RU" sz="1600" dirty="0">
              <a:latin typeface="Times New Roman" panose="02020603050405020304" pitchFamily="18" charset="0"/>
              <a:cs typeface="Times New Roman" panose="02020603050405020304" pitchFamily="18" charset="0"/>
            </a:rPr>
            <a:t>антропогенное воздействие </a:t>
          </a:r>
          <a:r>
            <a:rPr lang="ru-RU" sz="1600" b="1" i="0" u="none" dirty="0">
              <a:latin typeface="Times New Roman" panose="02020603050405020304" pitchFamily="18" charset="0"/>
              <a:cs typeface="Times New Roman" panose="02020603050405020304" pitchFamily="18" charset="0"/>
            </a:rPr>
            <a:t>относятся </a:t>
          </a:r>
          <a:r>
            <a:rPr lang="ru-RU" sz="1600" b="1" i="0" u="none" dirty="0" err="1">
              <a:latin typeface="Times New Roman" panose="02020603050405020304" pitchFamily="18" charset="0"/>
              <a:cs typeface="Times New Roman" panose="02020603050405020304" pitchFamily="18" charset="0"/>
            </a:rPr>
            <a:t>геосистемы</a:t>
          </a:r>
          <a:r>
            <a:rPr lang="ru-RU" sz="1600" b="1" i="0" u="none"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где</a:t>
          </a:r>
          <a:r>
            <a:rPr lang="ru-RU" sz="1600" i="1"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максимальной нагрузке подвергнуты все компоненты </a:t>
          </a:r>
          <a:r>
            <a:rPr lang="ru-RU" sz="1600" dirty="0" err="1">
              <a:latin typeface="Times New Roman" panose="02020603050405020304" pitchFamily="18" charset="0"/>
              <a:cs typeface="Times New Roman" panose="02020603050405020304" pitchFamily="18" charset="0"/>
            </a:rPr>
            <a:t>геосистемы</a:t>
          </a:r>
          <a:r>
            <a:rPr lang="ru-RU" sz="1600" dirty="0">
              <a:latin typeface="Times New Roman" panose="02020603050405020304" pitchFamily="18" charset="0"/>
              <a:cs typeface="Times New Roman" panose="02020603050405020304" pitchFamily="18" charset="0"/>
            </a:rPr>
            <a:t> и сформирован полностью преобразованный природно-антропогенный комплекс</a:t>
          </a:r>
        </a:p>
      </dgm:t>
    </dgm:pt>
    <dgm:pt modelId="{10D1672D-EE53-4DF8-9B4B-512D218403AA}" type="parTrans" cxnId="{DAE90711-81D9-4182-A679-610D60A3F087}">
      <dgm:prSet/>
      <dgm:spPr/>
      <dgm:t>
        <a:bodyPr/>
        <a:lstStyle/>
        <a:p>
          <a:endParaRPr lang="ru-RU"/>
        </a:p>
      </dgm:t>
    </dgm:pt>
    <dgm:pt modelId="{F36350DC-DABD-4291-B2E9-23D0B64FDBC5}" type="sibTrans" cxnId="{DAE90711-81D9-4182-A679-610D60A3F087}">
      <dgm:prSet/>
      <dgm:spPr/>
      <dgm:t>
        <a:bodyPr/>
        <a:lstStyle/>
        <a:p>
          <a:endParaRPr lang="ru-RU"/>
        </a:p>
      </dgm:t>
    </dgm:pt>
    <dgm:pt modelId="{85FCFFCF-4EF4-44DC-8445-5573C3A7E66D}" type="pres">
      <dgm:prSet presAssocID="{C9C4D035-CA4E-4DE9-89F4-EB7BA1E18DA8}" presName="cycle" presStyleCnt="0">
        <dgm:presLayoutVars>
          <dgm:dir/>
          <dgm:resizeHandles val="exact"/>
        </dgm:presLayoutVars>
      </dgm:prSet>
      <dgm:spPr/>
      <dgm:t>
        <a:bodyPr/>
        <a:lstStyle/>
        <a:p>
          <a:endParaRPr lang="ru-RU"/>
        </a:p>
      </dgm:t>
    </dgm:pt>
    <dgm:pt modelId="{8D0F8504-0915-45A1-948F-C600C9727B27}" type="pres">
      <dgm:prSet presAssocID="{ADAEACD7-CCFF-4A55-BB8F-D20D3621199C}" presName="node" presStyleLbl="node1" presStyleIdx="0" presStyleCnt="5" custScaleX="228204">
        <dgm:presLayoutVars>
          <dgm:bulletEnabled val="1"/>
        </dgm:presLayoutVars>
      </dgm:prSet>
      <dgm:spPr/>
      <dgm:t>
        <a:bodyPr/>
        <a:lstStyle/>
        <a:p>
          <a:endParaRPr lang="ru-RU"/>
        </a:p>
      </dgm:t>
    </dgm:pt>
    <dgm:pt modelId="{6E7F989F-74CE-4A67-9924-AA475DCCD4D1}" type="pres">
      <dgm:prSet presAssocID="{ADAEACD7-CCFF-4A55-BB8F-D20D3621199C}" presName="spNode" presStyleCnt="0"/>
      <dgm:spPr/>
    </dgm:pt>
    <dgm:pt modelId="{F9A58F29-7874-477B-BBBD-ADBD02B19EC4}" type="pres">
      <dgm:prSet presAssocID="{D39A832D-1BD7-481C-92F7-CC6A40D7CBDD}" presName="sibTrans" presStyleLbl="sibTrans1D1" presStyleIdx="0" presStyleCnt="5"/>
      <dgm:spPr/>
      <dgm:t>
        <a:bodyPr/>
        <a:lstStyle/>
        <a:p>
          <a:endParaRPr lang="ru-RU"/>
        </a:p>
      </dgm:t>
    </dgm:pt>
    <dgm:pt modelId="{8ADDFB92-1D50-4FBA-8A22-D91B2CA53FA0}" type="pres">
      <dgm:prSet presAssocID="{B7457B4B-276F-4AA2-83D0-E94AFA106244}" presName="node" presStyleLbl="node1" presStyleIdx="1" presStyleCnt="5" custScaleX="212575" custScaleY="117020" custRadScaleRad="95958" custRadScaleInc="-7657">
        <dgm:presLayoutVars>
          <dgm:bulletEnabled val="1"/>
        </dgm:presLayoutVars>
      </dgm:prSet>
      <dgm:spPr/>
      <dgm:t>
        <a:bodyPr/>
        <a:lstStyle/>
        <a:p>
          <a:endParaRPr lang="ru-RU"/>
        </a:p>
      </dgm:t>
    </dgm:pt>
    <dgm:pt modelId="{4996EB18-9532-45C2-8187-7A039D8B7C02}" type="pres">
      <dgm:prSet presAssocID="{B7457B4B-276F-4AA2-83D0-E94AFA106244}" presName="spNode" presStyleCnt="0"/>
      <dgm:spPr/>
    </dgm:pt>
    <dgm:pt modelId="{BAA545FD-8942-44B3-8A73-57CC56742C5B}" type="pres">
      <dgm:prSet presAssocID="{F36350DC-DABD-4291-B2E9-23D0B64FDBC5}" presName="sibTrans" presStyleLbl="sibTrans1D1" presStyleIdx="1" presStyleCnt="5"/>
      <dgm:spPr/>
      <dgm:t>
        <a:bodyPr/>
        <a:lstStyle/>
        <a:p>
          <a:endParaRPr lang="ru-RU"/>
        </a:p>
      </dgm:t>
    </dgm:pt>
    <dgm:pt modelId="{278F8D00-74DE-44B7-9468-CE2DEAFECCB3}" type="pres">
      <dgm:prSet presAssocID="{5E2FC29F-79B4-4570-B951-3FF2A2C4C487}" presName="node" presStyleLbl="node1" presStyleIdx="2" presStyleCnt="5" custScaleX="212592" custScaleY="125525" custRadScaleRad="103406" custRadScaleInc="-124693">
        <dgm:presLayoutVars>
          <dgm:bulletEnabled val="1"/>
        </dgm:presLayoutVars>
      </dgm:prSet>
      <dgm:spPr/>
      <dgm:t>
        <a:bodyPr/>
        <a:lstStyle/>
        <a:p>
          <a:endParaRPr lang="ru-RU"/>
        </a:p>
      </dgm:t>
    </dgm:pt>
    <dgm:pt modelId="{DCE9ED4F-B18F-40FF-A0DA-AC7F6730D826}" type="pres">
      <dgm:prSet presAssocID="{5E2FC29F-79B4-4570-B951-3FF2A2C4C487}" presName="spNode" presStyleCnt="0"/>
      <dgm:spPr/>
    </dgm:pt>
    <dgm:pt modelId="{935EE8B8-3FF6-472F-860F-DBC0403FD815}" type="pres">
      <dgm:prSet presAssocID="{DF2A60D4-3F8D-4A81-8BC2-ABC5861D3913}" presName="sibTrans" presStyleLbl="sibTrans1D1" presStyleIdx="2" presStyleCnt="5"/>
      <dgm:spPr/>
      <dgm:t>
        <a:bodyPr/>
        <a:lstStyle/>
        <a:p>
          <a:endParaRPr lang="ru-RU"/>
        </a:p>
      </dgm:t>
    </dgm:pt>
    <dgm:pt modelId="{85A03CFF-AD98-493F-B8D1-86C4E02844F1}" type="pres">
      <dgm:prSet presAssocID="{CB3D5E4F-0CF8-4DAA-B6E1-12B512E1F63D}" presName="node" presStyleLbl="node1" presStyleIdx="3" presStyleCnt="5" custScaleX="186514" custScaleY="113115" custRadScaleRad="123173" custRadScaleInc="144590">
        <dgm:presLayoutVars>
          <dgm:bulletEnabled val="1"/>
        </dgm:presLayoutVars>
      </dgm:prSet>
      <dgm:spPr/>
      <dgm:t>
        <a:bodyPr/>
        <a:lstStyle/>
        <a:p>
          <a:endParaRPr lang="ru-RU"/>
        </a:p>
      </dgm:t>
    </dgm:pt>
    <dgm:pt modelId="{3B34EC57-5E01-4F57-9F36-14DC96667C13}" type="pres">
      <dgm:prSet presAssocID="{CB3D5E4F-0CF8-4DAA-B6E1-12B512E1F63D}" presName="spNode" presStyleCnt="0"/>
      <dgm:spPr/>
    </dgm:pt>
    <dgm:pt modelId="{54948A5B-EE5E-4C56-8093-AB84816BDF51}" type="pres">
      <dgm:prSet presAssocID="{91511D0B-BBD2-4E42-AB86-22C8BBB371C0}" presName="sibTrans" presStyleLbl="sibTrans1D1" presStyleIdx="3" presStyleCnt="5"/>
      <dgm:spPr/>
      <dgm:t>
        <a:bodyPr/>
        <a:lstStyle/>
        <a:p>
          <a:endParaRPr lang="ru-RU"/>
        </a:p>
      </dgm:t>
    </dgm:pt>
    <dgm:pt modelId="{0F8DBCD7-0FCA-4888-ADDA-C2792B282741}" type="pres">
      <dgm:prSet presAssocID="{AE719751-45D1-446B-9F12-D3131E07F94E}" presName="node" presStyleLbl="node1" presStyleIdx="4" presStyleCnt="5" custScaleX="196324" custScaleY="153975" custRadScaleRad="122864" custRadScaleInc="-8990">
        <dgm:presLayoutVars>
          <dgm:bulletEnabled val="1"/>
        </dgm:presLayoutVars>
      </dgm:prSet>
      <dgm:spPr/>
      <dgm:t>
        <a:bodyPr/>
        <a:lstStyle/>
        <a:p>
          <a:endParaRPr lang="ru-RU"/>
        </a:p>
      </dgm:t>
    </dgm:pt>
    <dgm:pt modelId="{D2FB1CAD-DEAC-4339-B48F-2BA204D7C6F2}" type="pres">
      <dgm:prSet presAssocID="{AE719751-45D1-446B-9F12-D3131E07F94E}" presName="spNode" presStyleCnt="0"/>
      <dgm:spPr/>
    </dgm:pt>
    <dgm:pt modelId="{6B82E186-B805-449E-AECA-288A60562CCE}" type="pres">
      <dgm:prSet presAssocID="{BB7B712A-8C91-4F67-BCA9-306FF51CC1AE}" presName="sibTrans" presStyleLbl="sibTrans1D1" presStyleIdx="4" presStyleCnt="5"/>
      <dgm:spPr/>
      <dgm:t>
        <a:bodyPr/>
        <a:lstStyle/>
        <a:p>
          <a:endParaRPr lang="ru-RU"/>
        </a:p>
      </dgm:t>
    </dgm:pt>
  </dgm:ptLst>
  <dgm:cxnLst>
    <dgm:cxn modelId="{0746D779-EDF3-4B4F-AD5F-B8821C595357}" type="presOf" srcId="{91511D0B-BBD2-4E42-AB86-22C8BBB371C0}" destId="{54948A5B-EE5E-4C56-8093-AB84816BDF51}" srcOrd="0" destOrd="0" presId="urn:microsoft.com/office/officeart/2005/8/layout/cycle6"/>
    <dgm:cxn modelId="{B4AA0EC0-010C-4051-897C-250882150306}" type="presOf" srcId="{D39A832D-1BD7-481C-92F7-CC6A40D7CBDD}" destId="{F9A58F29-7874-477B-BBBD-ADBD02B19EC4}" srcOrd="0" destOrd="0" presId="urn:microsoft.com/office/officeart/2005/8/layout/cycle6"/>
    <dgm:cxn modelId="{DAE90711-81D9-4182-A679-610D60A3F087}" srcId="{C9C4D035-CA4E-4DE9-89F4-EB7BA1E18DA8}" destId="{B7457B4B-276F-4AA2-83D0-E94AFA106244}" srcOrd="1" destOrd="0" parTransId="{10D1672D-EE53-4DF8-9B4B-512D218403AA}" sibTransId="{F36350DC-DABD-4291-B2E9-23D0B64FDBC5}"/>
    <dgm:cxn modelId="{75B5A06F-D8B5-4FBE-AA01-29842254757E}" srcId="{C9C4D035-CA4E-4DE9-89F4-EB7BA1E18DA8}" destId="{ADAEACD7-CCFF-4A55-BB8F-D20D3621199C}" srcOrd="0" destOrd="0" parTransId="{74781108-5E2C-4225-AEF1-77BE804429B3}" sibTransId="{D39A832D-1BD7-481C-92F7-CC6A40D7CBDD}"/>
    <dgm:cxn modelId="{4B3D9BD2-4A20-4ECF-86A6-64DE44981C1D}" type="presOf" srcId="{ADAEACD7-CCFF-4A55-BB8F-D20D3621199C}" destId="{8D0F8504-0915-45A1-948F-C600C9727B27}" srcOrd="0" destOrd="0" presId="urn:microsoft.com/office/officeart/2005/8/layout/cycle6"/>
    <dgm:cxn modelId="{EA10EE1A-F96B-4727-9235-7C9CE767FCA5}" type="presOf" srcId="{F36350DC-DABD-4291-B2E9-23D0B64FDBC5}" destId="{BAA545FD-8942-44B3-8A73-57CC56742C5B}" srcOrd="0" destOrd="0" presId="urn:microsoft.com/office/officeart/2005/8/layout/cycle6"/>
    <dgm:cxn modelId="{0427495C-2151-46FE-9A41-1C77BE4A0983}" srcId="{C9C4D035-CA4E-4DE9-89F4-EB7BA1E18DA8}" destId="{5E2FC29F-79B4-4570-B951-3FF2A2C4C487}" srcOrd="2" destOrd="0" parTransId="{A4E0DCE3-7E0F-4DAD-A0A4-7E95BD856177}" sibTransId="{DF2A60D4-3F8D-4A81-8BC2-ABC5861D3913}"/>
    <dgm:cxn modelId="{9EE9B11B-01CC-4028-AAE8-E657F96C269B}" type="presOf" srcId="{CB3D5E4F-0CF8-4DAA-B6E1-12B512E1F63D}" destId="{85A03CFF-AD98-493F-B8D1-86C4E02844F1}" srcOrd="0" destOrd="0" presId="urn:microsoft.com/office/officeart/2005/8/layout/cycle6"/>
    <dgm:cxn modelId="{8EAD0233-109D-4993-BC38-39F5DEBA0270}" type="presOf" srcId="{BB7B712A-8C91-4F67-BCA9-306FF51CC1AE}" destId="{6B82E186-B805-449E-AECA-288A60562CCE}" srcOrd="0" destOrd="0" presId="urn:microsoft.com/office/officeart/2005/8/layout/cycle6"/>
    <dgm:cxn modelId="{FDC9D4D7-B518-4FD7-A04A-09019B49CC55}" type="presOf" srcId="{B7457B4B-276F-4AA2-83D0-E94AFA106244}" destId="{8ADDFB92-1D50-4FBA-8A22-D91B2CA53FA0}" srcOrd="0" destOrd="0" presId="urn:microsoft.com/office/officeart/2005/8/layout/cycle6"/>
    <dgm:cxn modelId="{0592B543-404D-4EE5-BEE4-A72BEA4FE6E6}" srcId="{C9C4D035-CA4E-4DE9-89F4-EB7BA1E18DA8}" destId="{AE719751-45D1-446B-9F12-D3131E07F94E}" srcOrd="4" destOrd="0" parTransId="{FCF74655-438C-4DE4-94DE-1D9B6881A794}" sibTransId="{BB7B712A-8C91-4F67-BCA9-306FF51CC1AE}"/>
    <dgm:cxn modelId="{7CCF1E2F-0A68-4832-8794-667411C3ADD6}" type="presOf" srcId="{AE719751-45D1-446B-9F12-D3131E07F94E}" destId="{0F8DBCD7-0FCA-4888-ADDA-C2792B282741}" srcOrd="0" destOrd="0" presId="urn:microsoft.com/office/officeart/2005/8/layout/cycle6"/>
    <dgm:cxn modelId="{2E3D7D6F-B46E-4F18-96D3-6CA8A93D97A8}" srcId="{C9C4D035-CA4E-4DE9-89F4-EB7BA1E18DA8}" destId="{CB3D5E4F-0CF8-4DAA-B6E1-12B512E1F63D}" srcOrd="3" destOrd="0" parTransId="{5A6B9A34-CD05-48EE-B757-C7B4196C1117}" sibTransId="{91511D0B-BBD2-4E42-AB86-22C8BBB371C0}"/>
    <dgm:cxn modelId="{8105F376-3133-4837-842F-A53D85EDEBE0}" type="presOf" srcId="{DF2A60D4-3F8D-4A81-8BC2-ABC5861D3913}" destId="{935EE8B8-3FF6-472F-860F-DBC0403FD815}" srcOrd="0" destOrd="0" presId="urn:microsoft.com/office/officeart/2005/8/layout/cycle6"/>
    <dgm:cxn modelId="{D391A30B-B998-442A-A390-784CF5C87C7C}" type="presOf" srcId="{5E2FC29F-79B4-4570-B951-3FF2A2C4C487}" destId="{278F8D00-74DE-44B7-9468-CE2DEAFECCB3}" srcOrd="0" destOrd="0" presId="urn:microsoft.com/office/officeart/2005/8/layout/cycle6"/>
    <dgm:cxn modelId="{8861FA4F-047C-4D2F-97FB-8BFCD5CB76DE}" type="presOf" srcId="{C9C4D035-CA4E-4DE9-89F4-EB7BA1E18DA8}" destId="{85FCFFCF-4EF4-44DC-8445-5573C3A7E66D}" srcOrd="0" destOrd="0" presId="urn:microsoft.com/office/officeart/2005/8/layout/cycle6"/>
    <dgm:cxn modelId="{EEF76CC2-B6C9-4A59-9690-22F291C6A233}" type="presParOf" srcId="{85FCFFCF-4EF4-44DC-8445-5573C3A7E66D}" destId="{8D0F8504-0915-45A1-948F-C600C9727B27}" srcOrd="0" destOrd="0" presId="urn:microsoft.com/office/officeart/2005/8/layout/cycle6"/>
    <dgm:cxn modelId="{7862BED3-2B44-4194-ACA2-5D77AB50D652}" type="presParOf" srcId="{85FCFFCF-4EF4-44DC-8445-5573C3A7E66D}" destId="{6E7F989F-74CE-4A67-9924-AA475DCCD4D1}" srcOrd="1" destOrd="0" presId="urn:microsoft.com/office/officeart/2005/8/layout/cycle6"/>
    <dgm:cxn modelId="{D1DB5C24-9F22-4DC6-9997-F5A2D3182635}" type="presParOf" srcId="{85FCFFCF-4EF4-44DC-8445-5573C3A7E66D}" destId="{F9A58F29-7874-477B-BBBD-ADBD02B19EC4}" srcOrd="2" destOrd="0" presId="urn:microsoft.com/office/officeart/2005/8/layout/cycle6"/>
    <dgm:cxn modelId="{11764A01-8B66-4097-9C16-15D1377DDE4C}" type="presParOf" srcId="{85FCFFCF-4EF4-44DC-8445-5573C3A7E66D}" destId="{8ADDFB92-1D50-4FBA-8A22-D91B2CA53FA0}" srcOrd="3" destOrd="0" presId="urn:microsoft.com/office/officeart/2005/8/layout/cycle6"/>
    <dgm:cxn modelId="{15E391C8-318B-499E-9FE4-EEF44EF4E01C}" type="presParOf" srcId="{85FCFFCF-4EF4-44DC-8445-5573C3A7E66D}" destId="{4996EB18-9532-45C2-8187-7A039D8B7C02}" srcOrd="4" destOrd="0" presId="urn:microsoft.com/office/officeart/2005/8/layout/cycle6"/>
    <dgm:cxn modelId="{70DD1B75-0485-4CEF-8A03-C4907F4ABE8C}" type="presParOf" srcId="{85FCFFCF-4EF4-44DC-8445-5573C3A7E66D}" destId="{BAA545FD-8942-44B3-8A73-57CC56742C5B}" srcOrd="5" destOrd="0" presId="urn:microsoft.com/office/officeart/2005/8/layout/cycle6"/>
    <dgm:cxn modelId="{D531688C-F7A5-44C7-A7BD-EF22DF7F520A}" type="presParOf" srcId="{85FCFFCF-4EF4-44DC-8445-5573C3A7E66D}" destId="{278F8D00-74DE-44B7-9468-CE2DEAFECCB3}" srcOrd="6" destOrd="0" presId="urn:microsoft.com/office/officeart/2005/8/layout/cycle6"/>
    <dgm:cxn modelId="{FF103D96-1065-45B6-8870-521F7659BFE9}" type="presParOf" srcId="{85FCFFCF-4EF4-44DC-8445-5573C3A7E66D}" destId="{DCE9ED4F-B18F-40FF-A0DA-AC7F6730D826}" srcOrd="7" destOrd="0" presId="urn:microsoft.com/office/officeart/2005/8/layout/cycle6"/>
    <dgm:cxn modelId="{C173610B-2D32-4D42-B5FE-2117CDD4319A}" type="presParOf" srcId="{85FCFFCF-4EF4-44DC-8445-5573C3A7E66D}" destId="{935EE8B8-3FF6-472F-860F-DBC0403FD815}" srcOrd="8" destOrd="0" presId="urn:microsoft.com/office/officeart/2005/8/layout/cycle6"/>
    <dgm:cxn modelId="{F00CFCFE-463C-4A97-AAA1-A0F1D24E4519}" type="presParOf" srcId="{85FCFFCF-4EF4-44DC-8445-5573C3A7E66D}" destId="{85A03CFF-AD98-493F-B8D1-86C4E02844F1}" srcOrd="9" destOrd="0" presId="urn:microsoft.com/office/officeart/2005/8/layout/cycle6"/>
    <dgm:cxn modelId="{2E0259CF-5318-4DA0-91D7-989F23F9A50D}" type="presParOf" srcId="{85FCFFCF-4EF4-44DC-8445-5573C3A7E66D}" destId="{3B34EC57-5E01-4F57-9F36-14DC96667C13}" srcOrd="10" destOrd="0" presId="urn:microsoft.com/office/officeart/2005/8/layout/cycle6"/>
    <dgm:cxn modelId="{D0B5086A-8F67-4B22-BB0F-D9CD07A9DE46}" type="presParOf" srcId="{85FCFFCF-4EF4-44DC-8445-5573C3A7E66D}" destId="{54948A5B-EE5E-4C56-8093-AB84816BDF51}" srcOrd="11" destOrd="0" presId="urn:microsoft.com/office/officeart/2005/8/layout/cycle6"/>
    <dgm:cxn modelId="{0C982463-D423-4D02-BEC4-AA2B1F6FE430}" type="presParOf" srcId="{85FCFFCF-4EF4-44DC-8445-5573C3A7E66D}" destId="{0F8DBCD7-0FCA-4888-ADDA-C2792B282741}" srcOrd="12" destOrd="0" presId="urn:microsoft.com/office/officeart/2005/8/layout/cycle6"/>
    <dgm:cxn modelId="{C5736F05-C897-43B1-A969-2D3FBE72C23C}" type="presParOf" srcId="{85FCFFCF-4EF4-44DC-8445-5573C3A7E66D}" destId="{D2FB1CAD-DEAC-4339-B48F-2BA204D7C6F2}" srcOrd="13" destOrd="0" presId="urn:microsoft.com/office/officeart/2005/8/layout/cycle6"/>
    <dgm:cxn modelId="{657D75D3-645B-48F2-A99D-E543FA0A5C49}" type="presParOf" srcId="{85FCFFCF-4EF4-44DC-8445-5573C3A7E66D}" destId="{6B82E186-B805-449E-AECA-288A60562CCE}"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771F3C-AEDC-4DB3-92F6-CAC4F0B9918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5182A4AD-0F6A-40DF-A7D3-E24C2A6947E8}">
      <dgm:prSet custT="1"/>
      <dgm:spPr/>
      <dgm:t>
        <a:bodyPr/>
        <a:lstStyle/>
        <a:p>
          <a:pPr algn="just"/>
          <a:r>
            <a:rPr lang="ru-RU" sz="1600" b="0" i="1" u="none" dirty="0">
              <a:latin typeface="Times New Roman" panose="02020603050405020304" pitchFamily="18" charset="0"/>
              <a:cs typeface="Times New Roman" panose="02020603050405020304" pitchFamily="18" charset="0"/>
            </a:rPr>
            <a:t>Антропогенная трансформация </a:t>
          </a:r>
          <a:r>
            <a:rPr lang="ru-RU" sz="1600" b="0" i="1" u="none" dirty="0" err="1">
              <a:latin typeface="Times New Roman" panose="02020603050405020304" pitchFamily="18" charset="0"/>
              <a:cs typeface="Times New Roman" panose="02020603050405020304" pitchFamily="18" charset="0"/>
            </a:rPr>
            <a:t>геосистем</a:t>
          </a:r>
          <a:r>
            <a:rPr lang="ru-RU" sz="1600" b="0" i="1" u="none" dirty="0">
              <a:latin typeface="Times New Roman" panose="02020603050405020304" pitchFamily="18" charset="0"/>
              <a:cs typeface="Times New Roman" panose="02020603050405020304" pitchFamily="18" charset="0"/>
            </a:rPr>
            <a:t> был предметом изучения многих ученых со второй половины XX века. Но наиболее известными и основополагающими работами в этой области являются труды:</a:t>
          </a:r>
          <a:endParaRPr lang="ru-RU" sz="1600" dirty="0">
            <a:latin typeface="Times New Roman" panose="02020603050405020304" pitchFamily="18" charset="0"/>
            <a:cs typeface="Times New Roman" panose="02020603050405020304" pitchFamily="18" charset="0"/>
          </a:endParaRPr>
        </a:p>
      </dgm:t>
    </dgm:pt>
    <dgm:pt modelId="{7ABB68A2-41CD-40EF-B752-269F04C1E1E2}" type="parTrans" cxnId="{5BEE1B27-0B87-4141-882D-1EB8E804B232}">
      <dgm:prSet/>
      <dgm:spPr/>
      <dgm:t>
        <a:bodyPr/>
        <a:lstStyle/>
        <a:p>
          <a:endParaRPr lang="ru-RU"/>
        </a:p>
      </dgm:t>
    </dgm:pt>
    <dgm:pt modelId="{A794D89D-1196-4EC2-B93E-2A51698A1953}" type="sibTrans" cxnId="{5BEE1B27-0B87-4141-882D-1EB8E804B232}">
      <dgm:prSet/>
      <dgm:spPr/>
      <dgm:t>
        <a:bodyPr/>
        <a:lstStyle/>
        <a:p>
          <a:endParaRPr lang="ru-RU"/>
        </a:p>
      </dgm:t>
    </dgm:pt>
    <dgm:pt modelId="{5C595492-63DC-4C22-AEAA-5A4A83FBA4E5}">
      <dgm:prSet custT="1"/>
      <dgm:spPr/>
      <dgm:t>
        <a:bodyPr/>
        <a:lstStyle/>
        <a:p>
          <a:r>
            <a:rPr lang="ru-RU" sz="1800" b="0" i="1" u="none" dirty="0">
              <a:latin typeface="Times New Roman" panose="02020603050405020304" pitchFamily="18" charset="0"/>
              <a:cs typeface="Times New Roman" panose="02020603050405020304" pitchFamily="18" charset="0"/>
            </a:rPr>
            <a:t>Н.А. Солнцева, В.Б. </a:t>
          </a:r>
          <a:r>
            <a:rPr lang="ru-RU" sz="1800" b="0" i="1" u="none" dirty="0" err="1">
              <a:latin typeface="Times New Roman" panose="02020603050405020304" pitchFamily="18" charset="0"/>
              <a:cs typeface="Times New Roman" panose="02020603050405020304" pitchFamily="18" charset="0"/>
            </a:rPr>
            <a:t>Сочавы</a:t>
          </a:r>
          <a:r>
            <a:rPr lang="ru-RU" sz="1800" b="0" i="1" u="none" dirty="0">
              <a:latin typeface="Times New Roman" panose="02020603050405020304" pitchFamily="18" charset="0"/>
              <a:cs typeface="Times New Roman" panose="02020603050405020304" pitchFamily="18" charset="0"/>
            </a:rPr>
            <a:t>, B.C. Преображенского, Д.Л. </a:t>
          </a:r>
          <a:r>
            <a:rPr lang="ru-RU" sz="1800" b="0" i="1" u="none" dirty="0" err="1">
              <a:latin typeface="Times New Roman" panose="02020603050405020304" pitchFamily="18" charset="0"/>
              <a:cs typeface="Times New Roman" panose="02020603050405020304" pitchFamily="18" charset="0"/>
            </a:rPr>
            <a:t>Арманда</a:t>
          </a:r>
          <a:r>
            <a:rPr lang="ru-RU" sz="1800" b="0" i="1" u="none" dirty="0">
              <a:latin typeface="Times New Roman" panose="02020603050405020304" pitchFamily="18" charset="0"/>
              <a:cs typeface="Times New Roman" panose="02020603050405020304" pitchFamily="18" charset="0"/>
            </a:rPr>
            <a:t>, А.Г. Исаченко, Ф.Н. Милькова, Т.Д. Александровой и др. </a:t>
          </a:r>
          <a:endParaRPr lang="ru-RU" sz="1800" dirty="0">
            <a:latin typeface="Times New Roman" panose="02020603050405020304" pitchFamily="18" charset="0"/>
            <a:cs typeface="Times New Roman" panose="02020603050405020304" pitchFamily="18" charset="0"/>
          </a:endParaRPr>
        </a:p>
      </dgm:t>
    </dgm:pt>
    <dgm:pt modelId="{54648667-240F-4FCD-B7D5-CBF4DACD7D9E}" type="parTrans" cxnId="{34E65949-DFCA-4B7B-812F-570B730E94AA}">
      <dgm:prSet/>
      <dgm:spPr/>
      <dgm:t>
        <a:bodyPr/>
        <a:lstStyle/>
        <a:p>
          <a:endParaRPr lang="ru-RU"/>
        </a:p>
      </dgm:t>
    </dgm:pt>
    <dgm:pt modelId="{0266998F-3C27-478B-A4A6-878559ABF207}" type="sibTrans" cxnId="{34E65949-DFCA-4B7B-812F-570B730E94AA}">
      <dgm:prSet/>
      <dgm:spPr/>
      <dgm:t>
        <a:bodyPr/>
        <a:lstStyle/>
        <a:p>
          <a:endParaRPr lang="ru-RU"/>
        </a:p>
      </dgm:t>
    </dgm:pt>
    <dgm:pt modelId="{A8EB719A-1260-402B-B915-3AC4CA2A7D66}" type="pres">
      <dgm:prSet presAssocID="{AC771F3C-AEDC-4DB3-92F6-CAC4F0B99186}" presName="linear" presStyleCnt="0">
        <dgm:presLayoutVars>
          <dgm:dir/>
          <dgm:animLvl val="lvl"/>
          <dgm:resizeHandles val="exact"/>
        </dgm:presLayoutVars>
      </dgm:prSet>
      <dgm:spPr/>
      <dgm:t>
        <a:bodyPr/>
        <a:lstStyle/>
        <a:p>
          <a:endParaRPr lang="ru-RU"/>
        </a:p>
      </dgm:t>
    </dgm:pt>
    <dgm:pt modelId="{6F6C4D68-E8A4-49B2-B002-D9866CA56AFA}" type="pres">
      <dgm:prSet presAssocID="{5182A4AD-0F6A-40DF-A7D3-E24C2A6947E8}" presName="parentLin" presStyleCnt="0"/>
      <dgm:spPr/>
    </dgm:pt>
    <dgm:pt modelId="{96044801-F191-4528-8ED0-1134C2146FD8}" type="pres">
      <dgm:prSet presAssocID="{5182A4AD-0F6A-40DF-A7D3-E24C2A6947E8}" presName="parentLeftMargin" presStyleLbl="node1" presStyleIdx="0" presStyleCnt="2"/>
      <dgm:spPr/>
      <dgm:t>
        <a:bodyPr/>
        <a:lstStyle/>
        <a:p>
          <a:endParaRPr lang="ru-RU"/>
        </a:p>
      </dgm:t>
    </dgm:pt>
    <dgm:pt modelId="{ECC09F45-4383-494C-99EB-41A251D07275}" type="pres">
      <dgm:prSet presAssocID="{5182A4AD-0F6A-40DF-A7D3-E24C2A6947E8}" presName="parentText" presStyleLbl="node1" presStyleIdx="0" presStyleCnt="2" custScaleX="142857" custLinFactNeighborY="16097">
        <dgm:presLayoutVars>
          <dgm:chMax val="0"/>
          <dgm:bulletEnabled val="1"/>
        </dgm:presLayoutVars>
      </dgm:prSet>
      <dgm:spPr/>
      <dgm:t>
        <a:bodyPr/>
        <a:lstStyle/>
        <a:p>
          <a:endParaRPr lang="ru-RU"/>
        </a:p>
      </dgm:t>
    </dgm:pt>
    <dgm:pt modelId="{E4A78CCD-D5BD-4A0D-B314-8A2A1C1CFF6A}" type="pres">
      <dgm:prSet presAssocID="{5182A4AD-0F6A-40DF-A7D3-E24C2A6947E8}" presName="negativeSpace" presStyleCnt="0"/>
      <dgm:spPr/>
    </dgm:pt>
    <dgm:pt modelId="{0830387E-CB69-423F-9BB4-232587C41D9A}" type="pres">
      <dgm:prSet presAssocID="{5182A4AD-0F6A-40DF-A7D3-E24C2A6947E8}" presName="childText" presStyleLbl="conFgAcc1" presStyleIdx="0" presStyleCnt="2">
        <dgm:presLayoutVars>
          <dgm:bulletEnabled val="1"/>
        </dgm:presLayoutVars>
      </dgm:prSet>
      <dgm:spPr/>
    </dgm:pt>
    <dgm:pt modelId="{D4410883-9142-439F-B620-C59035674F4C}" type="pres">
      <dgm:prSet presAssocID="{A794D89D-1196-4EC2-B93E-2A51698A1953}" presName="spaceBetweenRectangles" presStyleCnt="0"/>
      <dgm:spPr/>
    </dgm:pt>
    <dgm:pt modelId="{C4092AD1-7882-4549-B176-5FAF4064724C}" type="pres">
      <dgm:prSet presAssocID="{5C595492-63DC-4C22-AEAA-5A4A83FBA4E5}" presName="parentLin" presStyleCnt="0"/>
      <dgm:spPr/>
    </dgm:pt>
    <dgm:pt modelId="{38F6CB8C-CBA5-4120-92BF-004B78043C1E}" type="pres">
      <dgm:prSet presAssocID="{5C595492-63DC-4C22-AEAA-5A4A83FBA4E5}" presName="parentLeftMargin" presStyleLbl="node1" presStyleIdx="0" presStyleCnt="2"/>
      <dgm:spPr/>
      <dgm:t>
        <a:bodyPr/>
        <a:lstStyle/>
        <a:p>
          <a:endParaRPr lang="ru-RU"/>
        </a:p>
      </dgm:t>
    </dgm:pt>
    <dgm:pt modelId="{6479136C-4DA2-4C86-8F90-A93DBE484918}" type="pres">
      <dgm:prSet presAssocID="{5C595492-63DC-4C22-AEAA-5A4A83FBA4E5}" presName="parentText" presStyleLbl="node1" presStyleIdx="1" presStyleCnt="2" custScaleX="142857">
        <dgm:presLayoutVars>
          <dgm:chMax val="0"/>
          <dgm:bulletEnabled val="1"/>
        </dgm:presLayoutVars>
      </dgm:prSet>
      <dgm:spPr/>
      <dgm:t>
        <a:bodyPr/>
        <a:lstStyle/>
        <a:p>
          <a:endParaRPr lang="ru-RU"/>
        </a:p>
      </dgm:t>
    </dgm:pt>
    <dgm:pt modelId="{84A6E733-83C2-407E-B1D5-C539A2BE4BD9}" type="pres">
      <dgm:prSet presAssocID="{5C595492-63DC-4C22-AEAA-5A4A83FBA4E5}" presName="negativeSpace" presStyleCnt="0"/>
      <dgm:spPr/>
    </dgm:pt>
    <dgm:pt modelId="{9D46068C-8E6E-4E15-BD93-002CC53B2F16}" type="pres">
      <dgm:prSet presAssocID="{5C595492-63DC-4C22-AEAA-5A4A83FBA4E5}" presName="childText" presStyleLbl="conFgAcc1" presStyleIdx="1" presStyleCnt="2">
        <dgm:presLayoutVars>
          <dgm:bulletEnabled val="1"/>
        </dgm:presLayoutVars>
      </dgm:prSet>
      <dgm:spPr/>
    </dgm:pt>
  </dgm:ptLst>
  <dgm:cxnLst>
    <dgm:cxn modelId="{98AD405A-3982-4B63-93CC-3EDB789714EA}" type="presOf" srcId="{5C595492-63DC-4C22-AEAA-5A4A83FBA4E5}" destId="{6479136C-4DA2-4C86-8F90-A93DBE484918}" srcOrd="1" destOrd="0" presId="urn:microsoft.com/office/officeart/2005/8/layout/list1"/>
    <dgm:cxn modelId="{153BCD3B-96B2-45E1-9508-7D6E2BAB9B5B}" type="presOf" srcId="{5182A4AD-0F6A-40DF-A7D3-E24C2A6947E8}" destId="{ECC09F45-4383-494C-99EB-41A251D07275}" srcOrd="1" destOrd="0" presId="urn:microsoft.com/office/officeart/2005/8/layout/list1"/>
    <dgm:cxn modelId="{34E65949-DFCA-4B7B-812F-570B730E94AA}" srcId="{AC771F3C-AEDC-4DB3-92F6-CAC4F0B99186}" destId="{5C595492-63DC-4C22-AEAA-5A4A83FBA4E5}" srcOrd="1" destOrd="0" parTransId="{54648667-240F-4FCD-B7D5-CBF4DACD7D9E}" sibTransId="{0266998F-3C27-478B-A4A6-878559ABF207}"/>
    <dgm:cxn modelId="{EFF9C125-7E9D-4451-BBB7-54A59D8CE8AB}" type="presOf" srcId="{5182A4AD-0F6A-40DF-A7D3-E24C2A6947E8}" destId="{96044801-F191-4528-8ED0-1134C2146FD8}" srcOrd="0" destOrd="0" presId="urn:microsoft.com/office/officeart/2005/8/layout/list1"/>
    <dgm:cxn modelId="{2D925AD0-6857-41D2-925E-3BA8CEC78DE9}" type="presOf" srcId="{AC771F3C-AEDC-4DB3-92F6-CAC4F0B99186}" destId="{A8EB719A-1260-402B-B915-3AC4CA2A7D66}" srcOrd="0" destOrd="0" presId="urn:microsoft.com/office/officeart/2005/8/layout/list1"/>
    <dgm:cxn modelId="{5BEE1B27-0B87-4141-882D-1EB8E804B232}" srcId="{AC771F3C-AEDC-4DB3-92F6-CAC4F0B99186}" destId="{5182A4AD-0F6A-40DF-A7D3-E24C2A6947E8}" srcOrd="0" destOrd="0" parTransId="{7ABB68A2-41CD-40EF-B752-269F04C1E1E2}" sibTransId="{A794D89D-1196-4EC2-B93E-2A51698A1953}"/>
    <dgm:cxn modelId="{38923528-7B8B-428B-8241-28FE7043558E}" type="presOf" srcId="{5C595492-63DC-4C22-AEAA-5A4A83FBA4E5}" destId="{38F6CB8C-CBA5-4120-92BF-004B78043C1E}" srcOrd="0" destOrd="0" presId="urn:microsoft.com/office/officeart/2005/8/layout/list1"/>
    <dgm:cxn modelId="{2C909091-3D8F-4BDB-A640-3158C9381483}" type="presParOf" srcId="{A8EB719A-1260-402B-B915-3AC4CA2A7D66}" destId="{6F6C4D68-E8A4-49B2-B002-D9866CA56AFA}" srcOrd="0" destOrd="0" presId="urn:microsoft.com/office/officeart/2005/8/layout/list1"/>
    <dgm:cxn modelId="{B7A4634B-65D1-4225-A1AF-76CB58E12E65}" type="presParOf" srcId="{6F6C4D68-E8A4-49B2-B002-D9866CA56AFA}" destId="{96044801-F191-4528-8ED0-1134C2146FD8}" srcOrd="0" destOrd="0" presId="urn:microsoft.com/office/officeart/2005/8/layout/list1"/>
    <dgm:cxn modelId="{1DB89B3E-3E71-4E37-AAA8-407F0F0190D8}" type="presParOf" srcId="{6F6C4D68-E8A4-49B2-B002-D9866CA56AFA}" destId="{ECC09F45-4383-494C-99EB-41A251D07275}" srcOrd="1" destOrd="0" presId="urn:microsoft.com/office/officeart/2005/8/layout/list1"/>
    <dgm:cxn modelId="{50E43B1F-C416-4770-A3EF-481E763E1600}" type="presParOf" srcId="{A8EB719A-1260-402B-B915-3AC4CA2A7D66}" destId="{E4A78CCD-D5BD-4A0D-B314-8A2A1C1CFF6A}" srcOrd="1" destOrd="0" presId="urn:microsoft.com/office/officeart/2005/8/layout/list1"/>
    <dgm:cxn modelId="{2B3014B1-3876-4B68-B764-4000D23D6A57}" type="presParOf" srcId="{A8EB719A-1260-402B-B915-3AC4CA2A7D66}" destId="{0830387E-CB69-423F-9BB4-232587C41D9A}" srcOrd="2" destOrd="0" presId="urn:microsoft.com/office/officeart/2005/8/layout/list1"/>
    <dgm:cxn modelId="{19DB82E0-D536-4660-B19C-D4B49E99BD28}" type="presParOf" srcId="{A8EB719A-1260-402B-B915-3AC4CA2A7D66}" destId="{D4410883-9142-439F-B620-C59035674F4C}" srcOrd="3" destOrd="0" presId="urn:microsoft.com/office/officeart/2005/8/layout/list1"/>
    <dgm:cxn modelId="{843CC3EC-C177-4E70-BC7B-3991CD31DDAF}" type="presParOf" srcId="{A8EB719A-1260-402B-B915-3AC4CA2A7D66}" destId="{C4092AD1-7882-4549-B176-5FAF4064724C}" srcOrd="4" destOrd="0" presId="urn:microsoft.com/office/officeart/2005/8/layout/list1"/>
    <dgm:cxn modelId="{6EBE6BE9-BAFC-4FC9-9A89-28A5470495D6}" type="presParOf" srcId="{C4092AD1-7882-4549-B176-5FAF4064724C}" destId="{38F6CB8C-CBA5-4120-92BF-004B78043C1E}" srcOrd="0" destOrd="0" presId="urn:microsoft.com/office/officeart/2005/8/layout/list1"/>
    <dgm:cxn modelId="{AF8858C2-CC53-42F4-B0D6-CF7568AD63C4}" type="presParOf" srcId="{C4092AD1-7882-4549-B176-5FAF4064724C}" destId="{6479136C-4DA2-4C86-8F90-A93DBE484918}" srcOrd="1" destOrd="0" presId="urn:microsoft.com/office/officeart/2005/8/layout/list1"/>
    <dgm:cxn modelId="{ADBE10AE-3438-4C2D-8885-A3FB2DB4E8DC}" type="presParOf" srcId="{A8EB719A-1260-402B-B915-3AC4CA2A7D66}" destId="{84A6E733-83C2-407E-B1D5-C539A2BE4BD9}" srcOrd="5" destOrd="0" presId="urn:microsoft.com/office/officeart/2005/8/layout/list1"/>
    <dgm:cxn modelId="{5A0F2F4D-1FF0-4C14-A382-629622475421}" type="presParOf" srcId="{A8EB719A-1260-402B-B915-3AC4CA2A7D66}" destId="{9D46068C-8E6E-4E15-BD93-002CC53B2F16}" srcOrd="6"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2FB5B49-2F50-41F3-97D4-B549F75C2F0C}"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LID4096"/>
        </a:p>
      </dgm:t>
    </dgm:pt>
    <dgm:pt modelId="{45E7CA4F-6E66-4FF6-B35A-5231B6F6C961}">
      <dgm:prSet custT="1"/>
      <dgm:spPr/>
      <dgm:t>
        <a:bodyPr/>
        <a:lstStyle/>
        <a:p>
          <a:r>
            <a:rPr lang="ru-RU" sz="1800" dirty="0">
              <a:latin typeface="Times New Roman" panose="02020603050405020304" pitchFamily="18" charset="0"/>
              <a:cs typeface="Times New Roman" panose="02020603050405020304" pitchFamily="18" charset="0"/>
            </a:rPr>
            <a:t>сельскохозяйственная</a:t>
          </a:r>
          <a:endParaRPr lang="LID4096" sz="18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4EF39AA5-5FE8-4D73-8440-C3B7B3B22A7C}" type="parTrans" cxnId="{2B34B4FA-26ED-425C-8EE5-F4BAD0EFFDC0}">
      <dgm:prSet/>
      <dgm:spPr/>
      <dgm:t>
        <a:bodyPr/>
        <a:lstStyle/>
        <a:p>
          <a:endParaRPr lang="LID4096" sz="1800" b="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8162CAE1-31EF-4A35-9241-AC886289B9AB}" type="sibTrans" cxnId="{2B34B4FA-26ED-425C-8EE5-F4BAD0EFFDC0}">
      <dgm:prSet/>
      <dgm:spPr/>
      <dgm:t>
        <a:bodyPr/>
        <a:lstStyle/>
        <a:p>
          <a:endParaRPr lang="LID4096" sz="1800" b="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862A1E1E-E80B-4E37-A47D-38706D258BA6}">
      <dgm:prSet custT="1"/>
      <dgm:spPr/>
      <dgm:t>
        <a:bodyPr/>
        <a:lstStyle/>
        <a:p>
          <a:pPr algn="just"/>
          <a:r>
            <a:rPr lang="ru-RU" sz="1800" dirty="0">
              <a:latin typeface="Times New Roman" panose="02020603050405020304" pitchFamily="18" charset="0"/>
              <a:cs typeface="Times New Roman" panose="02020603050405020304" pitchFamily="18" charset="0"/>
            </a:rPr>
            <a:t>лесохозяйственная</a:t>
          </a:r>
          <a:endParaRPr lang="ru-RU" sz="1800" b="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dgm:t>
    </dgm:pt>
    <dgm:pt modelId="{027676A1-4165-4C9D-937C-872FB8E5F15B}" type="parTrans" cxnId="{D343AE48-6EB2-4458-98B0-735838566055}">
      <dgm:prSet/>
      <dgm:spPr/>
      <dgm:t>
        <a:bodyPr/>
        <a:lstStyle/>
        <a:p>
          <a:endParaRPr lang="LID4096" sz="1800" b="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B3029785-946E-4DFE-A6B9-9D349615E85B}" type="sibTrans" cxnId="{D343AE48-6EB2-4458-98B0-735838566055}">
      <dgm:prSet/>
      <dgm:spPr/>
      <dgm:t>
        <a:bodyPr/>
        <a:lstStyle/>
        <a:p>
          <a:endParaRPr lang="LID4096" sz="1800" b="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702B6D42-3F38-42E3-A088-36C922EEE49F}">
      <dgm:prSet custT="1"/>
      <dgm:spPr/>
      <dgm:t>
        <a:bodyPr/>
        <a:lstStyle/>
        <a:p>
          <a:r>
            <a:rPr lang="ru-RU" sz="1800" dirty="0">
              <a:latin typeface="Times New Roman" panose="02020603050405020304" pitchFamily="18" charset="0"/>
              <a:cs typeface="Times New Roman" panose="02020603050405020304" pitchFamily="18" charset="0"/>
            </a:rPr>
            <a:t>водохозяйственная</a:t>
          </a:r>
          <a:endParaRPr lang="ru-RU" sz="1800" b="1" dirty="0">
            <a:latin typeface="Times New Roman" panose="02020603050405020304" pitchFamily="18" charset="0"/>
            <a:cs typeface="Times New Roman" panose="02020603050405020304" pitchFamily="18" charset="0"/>
          </a:endParaRPr>
        </a:p>
      </dgm:t>
    </dgm:pt>
    <dgm:pt modelId="{2F987E4E-A9F7-4C79-B300-533A057A3DE2}" type="parTrans" cxnId="{655A9E78-095C-44BC-A21D-1779880443B1}">
      <dgm:prSet/>
      <dgm:spPr/>
      <dgm:t>
        <a:bodyPr/>
        <a:lstStyle/>
        <a:p>
          <a:endParaRPr lang="ru-RU" sz="1800">
            <a:latin typeface="Times New Roman" panose="02020603050405020304" pitchFamily="18" charset="0"/>
            <a:cs typeface="Times New Roman" panose="02020603050405020304" pitchFamily="18" charset="0"/>
          </a:endParaRPr>
        </a:p>
      </dgm:t>
    </dgm:pt>
    <dgm:pt modelId="{FC56DFFF-5205-45B1-B819-D3311ED15C30}" type="sibTrans" cxnId="{655A9E78-095C-44BC-A21D-1779880443B1}">
      <dgm:prSet/>
      <dgm:spPr/>
      <dgm:t>
        <a:bodyPr/>
        <a:lstStyle/>
        <a:p>
          <a:endParaRPr lang="ru-RU" sz="1800">
            <a:latin typeface="Times New Roman" panose="02020603050405020304" pitchFamily="18" charset="0"/>
            <a:cs typeface="Times New Roman" panose="02020603050405020304" pitchFamily="18" charset="0"/>
          </a:endParaRPr>
        </a:p>
      </dgm:t>
    </dgm:pt>
    <dgm:pt modelId="{3BDDEC85-AF78-4D3C-B312-7B44B94794A6}">
      <dgm:prSet custT="1"/>
      <dgm:spPr/>
      <dgm:t>
        <a:bodyPr/>
        <a:lstStyle/>
        <a:p>
          <a:r>
            <a:rPr lang="ru-RU" sz="1800" dirty="0">
              <a:latin typeface="Times New Roman" panose="02020603050405020304" pitchFamily="18" charset="0"/>
              <a:cs typeface="Times New Roman" panose="02020603050405020304" pitchFamily="18" charset="0"/>
            </a:rPr>
            <a:t>добыча полезных ископаемых</a:t>
          </a:r>
          <a:endParaRPr lang="ru-RU" sz="1800" b="1" dirty="0">
            <a:latin typeface="Times New Roman" panose="02020603050405020304" pitchFamily="18" charset="0"/>
            <a:cs typeface="Times New Roman" panose="02020603050405020304" pitchFamily="18" charset="0"/>
          </a:endParaRPr>
        </a:p>
      </dgm:t>
    </dgm:pt>
    <dgm:pt modelId="{9CC23CB8-87A1-43C2-BB73-B3196ED0A4BA}" type="parTrans" cxnId="{AEF466A4-0F81-41BD-830A-77F56D3D3004}">
      <dgm:prSet/>
      <dgm:spPr/>
      <dgm:t>
        <a:bodyPr/>
        <a:lstStyle/>
        <a:p>
          <a:endParaRPr lang="ru-RU" sz="1800">
            <a:latin typeface="Times New Roman" panose="02020603050405020304" pitchFamily="18" charset="0"/>
            <a:cs typeface="Times New Roman" panose="02020603050405020304" pitchFamily="18" charset="0"/>
          </a:endParaRPr>
        </a:p>
      </dgm:t>
    </dgm:pt>
    <dgm:pt modelId="{61FD73C0-F463-4939-98C7-A8CE31BD5461}" type="sibTrans" cxnId="{AEF466A4-0F81-41BD-830A-77F56D3D3004}">
      <dgm:prSet/>
      <dgm:spPr/>
      <dgm:t>
        <a:bodyPr/>
        <a:lstStyle/>
        <a:p>
          <a:endParaRPr lang="ru-RU" sz="1800">
            <a:latin typeface="Times New Roman" panose="02020603050405020304" pitchFamily="18" charset="0"/>
            <a:cs typeface="Times New Roman" panose="02020603050405020304" pitchFamily="18" charset="0"/>
          </a:endParaRPr>
        </a:p>
      </dgm:t>
    </dgm:pt>
    <dgm:pt modelId="{3D9DC302-9E6A-4A81-9481-0442D6F8C3CA}">
      <dgm:prSet custT="1"/>
      <dgm:spPr/>
      <dgm:t>
        <a:bodyPr/>
        <a:lstStyle/>
        <a:p>
          <a:r>
            <a:rPr lang="ru-RU" sz="1800" dirty="0" err="1">
              <a:latin typeface="Times New Roman" panose="02020603050405020304" pitchFamily="18" charset="0"/>
              <a:cs typeface="Times New Roman" panose="02020603050405020304" pitchFamily="18" charset="0"/>
            </a:rPr>
            <a:t>коммуникационно</a:t>
          </a:r>
          <a:r>
            <a:rPr lang="ru-RU" sz="1800" dirty="0">
              <a:latin typeface="Times New Roman" panose="02020603050405020304" pitchFamily="18" charset="0"/>
              <a:cs typeface="Times New Roman" panose="02020603050405020304" pitchFamily="18" charset="0"/>
            </a:rPr>
            <a:t>-транспортная (вне города) </a:t>
          </a:r>
        </a:p>
      </dgm:t>
    </dgm:pt>
    <dgm:pt modelId="{12965532-8132-42DD-8272-730920FD21F5}" type="parTrans" cxnId="{08C441FB-A433-4F57-885A-C2FDB52ACC25}">
      <dgm:prSet/>
      <dgm:spPr/>
      <dgm:t>
        <a:bodyPr/>
        <a:lstStyle/>
        <a:p>
          <a:endParaRPr lang="ru-RU" sz="1800">
            <a:latin typeface="Times New Roman" panose="02020603050405020304" pitchFamily="18" charset="0"/>
            <a:cs typeface="Times New Roman" panose="02020603050405020304" pitchFamily="18" charset="0"/>
          </a:endParaRPr>
        </a:p>
      </dgm:t>
    </dgm:pt>
    <dgm:pt modelId="{E0541A86-709D-40ED-A467-B9C93A43EB49}" type="sibTrans" cxnId="{08C441FB-A433-4F57-885A-C2FDB52ACC25}">
      <dgm:prSet/>
      <dgm:spPr/>
      <dgm:t>
        <a:bodyPr/>
        <a:lstStyle/>
        <a:p>
          <a:endParaRPr lang="ru-RU" sz="1800">
            <a:latin typeface="Times New Roman" panose="02020603050405020304" pitchFamily="18" charset="0"/>
            <a:cs typeface="Times New Roman" panose="02020603050405020304" pitchFamily="18" charset="0"/>
          </a:endParaRPr>
        </a:p>
      </dgm:t>
    </dgm:pt>
    <dgm:pt modelId="{D37FC53D-95A9-416A-A88E-A79479BF0ECF}">
      <dgm:prSet custT="1"/>
      <dgm:spPr/>
      <dgm:t>
        <a:bodyPr/>
        <a:lstStyle/>
        <a:p>
          <a:r>
            <a:rPr lang="ru-RU" sz="1800">
              <a:latin typeface="Times New Roman" panose="02020603050405020304" pitchFamily="18" charset="0"/>
              <a:cs typeface="Times New Roman" panose="02020603050405020304" pitchFamily="18" charset="0"/>
            </a:rPr>
            <a:t>урбано-промышленная</a:t>
          </a:r>
        </a:p>
      </dgm:t>
    </dgm:pt>
    <dgm:pt modelId="{C60A2F8E-6035-449D-B4B2-71F2861F8E45}" type="parTrans" cxnId="{76CA76BF-41A8-462E-886E-97E524685D27}">
      <dgm:prSet/>
      <dgm:spPr/>
      <dgm:t>
        <a:bodyPr/>
        <a:lstStyle/>
        <a:p>
          <a:endParaRPr lang="ru-RU" sz="1800">
            <a:latin typeface="Times New Roman" panose="02020603050405020304" pitchFamily="18" charset="0"/>
            <a:cs typeface="Times New Roman" panose="02020603050405020304" pitchFamily="18" charset="0"/>
          </a:endParaRPr>
        </a:p>
      </dgm:t>
    </dgm:pt>
    <dgm:pt modelId="{8D59196E-6CD6-4AE4-A25E-7768986B3199}" type="sibTrans" cxnId="{76CA76BF-41A8-462E-886E-97E524685D27}">
      <dgm:prSet/>
      <dgm:spPr/>
      <dgm:t>
        <a:bodyPr/>
        <a:lstStyle/>
        <a:p>
          <a:endParaRPr lang="ru-RU" sz="1800">
            <a:latin typeface="Times New Roman" panose="02020603050405020304" pitchFamily="18" charset="0"/>
            <a:cs typeface="Times New Roman" panose="02020603050405020304" pitchFamily="18" charset="0"/>
          </a:endParaRPr>
        </a:p>
      </dgm:t>
    </dgm:pt>
    <dgm:pt modelId="{3A1A1E01-3E58-4837-B9A8-363319334FCC}">
      <dgm:prSet custT="1"/>
      <dgm:spPr/>
      <dgm:t>
        <a:bodyPr/>
        <a:lstStyle/>
        <a:p>
          <a:r>
            <a:rPr lang="ru-RU" sz="1800" dirty="0">
              <a:latin typeface="Times New Roman" panose="02020603050405020304" pitchFamily="18" charset="0"/>
              <a:cs typeface="Times New Roman" panose="02020603050405020304" pitchFamily="18" charset="0"/>
            </a:rPr>
            <a:t>рекреационная</a:t>
          </a:r>
        </a:p>
      </dgm:t>
    </dgm:pt>
    <dgm:pt modelId="{AD213B19-767E-4C8E-9220-C9B450B63901}" type="parTrans" cxnId="{B9CDDD6D-BDEC-4C41-B753-224DB84D9854}">
      <dgm:prSet/>
      <dgm:spPr/>
      <dgm:t>
        <a:bodyPr/>
        <a:lstStyle/>
        <a:p>
          <a:endParaRPr lang="ru-RU" sz="1800">
            <a:latin typeface="Times New Roman" panose="02020603050405020304" pitchFamily="18" charset="0"/>
            <a:cs typeface="Times New Roman" panose="02020603050405020304" pitchFamily="18" charset="0"/>
          </a:endParaRPr>
        </a:p>
      </dgm:t>
    </dgm:pt>
    <dgm:pt modelId="{C78A9248-2EA5-45FD-B236-3569BD2F4B74}" type="sibTrans" cxnId="{B9CDDD6D-BDEC-4C41-B753-224DB84D9854}">
      <dgm:prSet/>
      <dgm:spPr/>
      <dgm:t>
        <a:bodyPr/>
        <a:lstStyle/>
        <a:p>
          <a:endParaRPr lang="ru-RU" sz="1800">
            <a:latin typeface="Times New Roman" panose="02020603050405020304" pitchFamily="18" charset="0"/>
            <a:cs typeface="Times New Roman" panose="02020603050405020304" pitchFamily="18" charset="0"/>
          </a:endParaRPr>
        </a:p>
      </dgm:t>
    </dgm:pt>
    <dgm:pt modelId="{35D5A596-0181-4638-B5C5-5077B25BF27D}">
      <dgm:prSet/>
      <dgm:spPr/>
      <dgm:t>
        <a:bodyPr/>
        <a:lstStyle/>
        <a:p>
          <a:endParaRPr lang="ru-RU"/>
        </a:p>
      </dgm:t>
    </dgm:pt>
    <dgm:pt modelId="{6FEAF51B-843B-449A-A3A5-164F24A5B1D4}" type="parTrans" cxnId="{D7DCA7EA-8B58-489F-8673-D97A9820CAA0}">
      <dgm:prSet/>
      <dgm:spPr/>
      <dgm:t>
        <a:bodyPr/>
        <a:lstStyle/>
        <a:p>
          <a:endParaRPr lang="ru-RU" sz="1800">
            <a:latin typeface="Times New Roman" panose="02020603050405020304" pitchFamily="18" charset="0"/>
            <a:cs typeface="Times New Roman" panose="02020603050405020304" pitchFamily="18" charset="0"/>
          </a:endParaRPr>
        </a:p>
      </dgm:t>
    </dgm:pt>
    <dgm:pt modelId="{D508B491-59BC-411B-9ED6-CEB301F3230B}" type="sibTrans" cxnId="{D7DCA7EA-8B58-489F-8673-D97A9820CAA0}">
      <dgm:prSet/>
      <dgm:spPr/>
      <dgm:t>
        <a:bodyPr/>
        <a:lstStyle/>
        <a:p>
          <a:endParaRPr lang="ru-RU" sz="1800">
            <a:latin typeface="Times New Roman" panose="02020603050405020304" pitchFamily="18" charset="0"/>
            <a:cs typeface="Times New Roman" panose="02020603050405020304" pitchFamily="18" charset="0"/>
          </a:endParaRPr>
        </a:p>
      </dgm:t>
    </dgm:pt>
    <dgm:pt modelId="{F41CA756-4642-4F1F-9205-0390E695F98B}">
      <dgm:prSet/>
      <dgm:spPr/>
      <dgm:t>
        <a:bodyPr/>
        <a:lstStyle/>
        <a:p>
          <a:endParaRPr lang="ru-RU"/>
        </a:p>
      </dgm:t>
    </dgm:pt>
    <dgm:pt modelId="{902B6E2D-4934-42C8-85FC-E0D2CEF5B956}" type="parTrans" cxnId="{DDC9C4F6-E3D5-4388-826B-BFD088308C5D}">
      <dgm:prSet/>
      <dgm:spPr/>
      <dgm:t>
        <a:bodyPr/>
        <a:lstStyle/>
        <a:p>
          <a:endParaRPr lang="ru-RU" sz="1800">
            <a:latin typeface="Times New Roman" panose="02020603050405020304" pitchFamily="18" charset="0"/>
            <a:cs typeface="Times New Roman" panose="02020603050405020304" pitchFamily="18" charset="0"/>
          </a:endParaRPr>
        </a:p>
      </dgm:t>
    </dgm:pt>
    <dgm:pt modelId="{2629722B-35AC-4533-93C2-598361448287}" type="sibTrans" cxnId="{DDC9C4F6-E3D5-4388-826B-BFD088308C5D}">
      <dgm:prSet/>
      <dgm:spPr/>
      <dgm:t>
        <a:bodyPr/>
        <a:lstStyle/>
        <a:p>
          <a:endParaRPr lang="ru-RU" sz="1800">
            <a:latin typeface="Times New Roman" panose="02020603050405020304" pitchFamily="18" charset="0"/>
            <a:cs typeface="Times New Roman" panose="02020603050405020304" pitchFamily="18" charset="0"/>
          </a:endParaRPr>
        </a:p>
      </dgm:t>
    </dgm:pt>
    <dgm:pt modelId="{BD559190-4321-452A-BA40-FD364EDED209}">
      <dgm:prSet/>
      <dgm:spPr/>
      <dgm:t>
        <a:bodyPr/>
        <a:lstStyle/>
        <a:p>
          <a:endParaRPr lang="ru-RU"/>
        </a:p>
      </dgm:t>
    </dgm:pt>
    <dgm:pt modelId="{04D75B96-9DE9-42F2-94CF-46C77FD38B1B}" type="parTrans" cxnId="{F2A33EF8-0535-46DA-A4D1-41348488611C}">
      <dgm:prSet/>
      <dgm:spPr/>
      <dgm:t>
        <a:bodyPr/>
        <a:lstStyle/>
        <a:p>
          <a:endParaRPr lang="ru-RU" sz="1800">
            <a:latin typeface="Times New Roman" panose="02020603050405020304" pitchFamily="18" charset="0"/>
            <a:cs typeface="Times New Roman" panose="02020603050405020304" pitchFamily="18" charset="0"/>
          </a:endParaRPr>
        </a:p>
      </dgm:t>
    </dgm:pt>
    <dgm:pt modelId="{73D7D67F-3BBD-4C06-A2BB-29E8F005330A}" type="sibTrans" cxnId="{F2A33EF8-0535-46DA-A4D1-41348488611C}">
      <dgm:prSet/>
      <dgm:spPr/>
      <dgm:t>
        <a:bodyPr/>
        <a:lstStyle/>
        <a:p>
          <a:endParaRPr lang="ru-RU" sz="1800">
            <a:latin typeface="Times New Roman" panose="02020603050405020304" pitchFamily="18" charset="0"/>
            <a:cs typeface="Times New Roman" panose="02020603050405020304" pitchFamily="18" charset="0"/>
          </a:endParaRPr>
        </a:p>
      </dgm:t>
    </dgm:pt>
    <dgm:pt modelId="{BE13F9E5-9006-493F-9E8A-2FDCCD9E9044}">
      <dgm:prSet/>
      <dgm:spPr/>
      <dgm:t>
        <a:bodyPr/>
        <a:lstStyle/>
        <a:p>
          <a:endParaRPr lang="ru-RU"/>
        </a:p>
      </dgm:t>
    </dgm:pt>
    <dgm:pt modelId="{2A3840F3-6B35-4FE7-B966-BDFC316D6786}" type="parTrans" cxnId="{94261965-57B8-4AAE-BD8F-5DA324EAD49A}">
      <dgm:prSet/>
      <dgm:spPr/>
      <dgm:t>
        <a:bodyPr/>
        <a:lstStyle/>
        <a:p>
          <a:endParaRPr lang="ru-RU" sz="1800">
            <a:latin typeface="Times New Roman" panose="02020603050405020304" pitchFamily="18" charset="0"/>
            <a:cs typeface="Times New Roman" panose="02020603050405020304" pitchFamily="18" charset="0"/>
          </a:endParaRPr>
        </a:p>
      </dgm:t>
    </dgm:pt>
    <dgm:pt modelId="{F4553EBF-312B-4702-8E1F-9F29C981A9E8}" type="sibTrans" cxnId="{94261965-57B8-4AAE-BD8F-5DA324EAD49A}">
      <dgm:prSet/>
      <dgm:spPr/>
      <dgm:t>
        <a:bodyPr/>
        <a:lstStyle/>
        <a:p>
          <a:endParaRPr lang="ru-RU" sz="1800">
            <a:latin typeface="Times New Roman" panose="02020603050405020304" pitchFamily="18" charset="0"/>
            <a:cs typeface="Times New Roman" panose="02020603050405020304" pitchFamily="18" charset="0"/>
          </a:endParaRPr>
        </a:p>
      </dgm:t>
    </dgm:pt>
    <dgm:pt modelId="{2794318B-2EC5-47A0-9BAF-94FF7F7DAC42}">
      <dgm:prSet/>
      <dgm:spPr/>
      <dgm:t>
        <a:bodyPr/>
        <a:lstStyle/>
        <a:p>
          <a:endParaRPr lang="ru-RU"/>
        </a:p>
      </dgm:t>
    </dgm:pt>
    <dgm:pt modelId="{5503E3B9-FC80-4B04-B191-601C6998E660}" type="parTrans" cxnId="{6EB1A595-BCC3-4073-B32A-EDDC24F4699B}">
      <dgm:prSet/>
      <dgm:spPr/>
      <dgm:t>
        <a:bodyPr/>
        <a:lstStyle/>
        <a:p>
          <a:endParaRPr lang="ru-RU" sz="1800">
            <a:latin typeface="Times New Roman" panose="02020603050405020304" pitchFamily="18" charset="0"/>
            <a:cs typeface="Times New Roman" panose="02020603050405020304" pitchFamily="18" charset="0"/>
          </a:endParaRPr>
        </a:p>
      </dgm:t>
    </dgm:pt>
    <dgm:pt modelId="{464ABD2C-C566-4222-8E50-EC497AC07C5B}" type="sibTrans" cxnId="{6EB1A595-BCC3-4073-B32A-EDDC24F4699B}">
      <dgm:prSet/>
      <dgm:spPr/>
      <dgm:t>
        <a:bodyPr/>
        <a:lstStyle/>
        <a:p>
          <a:endParaRPr lang="ru-RU" sz="1800">
            <a:latin typeface="Times New Roman" panose="02020603050405020304" pitchFamily="18" charset="0"/>
            <a:cs typeface="Times New Roman" panose="02020603050405020304" pitchFamily="18" charset="0"/>
          </a:endParaRPr>
        </a:p>
      </dgm:t>
    </dgm:pt>
    <dgm:pt modelId="{760B48A6-B2DB-4C16-83EC-D7201B1197BB}">
      <dgm:prSet/>
      <dgm:spPr/>
      <dgm:t>
        <a:bodyPr/>
        <a:lstStyle/>
        <a:p>
          <a:endParaRPr lang="ru-RU"/>
        </a:p>
      </dgm:t>
    </dgm:pt>
    <dgm:pt modelId="{458633D3-6F6F-480C-AC8A-86FA1BA63EA9}" type="parTrans" cxnId="{F8AB75E0-4A97-4F7C-B323-9C1E37F155C7}">
      <dgm:prSet/>
      <dgm:spPr/>
      <dgm:t>
        <a:bodyPr/>
        <a:lstStyle/>
        <a:p>
          <a:endParaRPr lang="ru-RU" sz="1800">
            <a:latin typeface="Times New Roman" panose="02020603050405020304" pitchFamily="18" charset="0"/>
            <a:cs typeface="Times New Roman" panose="02020603050405020304" pitchFamily="18" charset="0"/>
          </a:endParaRPr>
        </a:p>
      </dgm:t>
    </dgm:pt>
    <dgm:pt modelId="{EE04BAA2-9C13-49E8-8F07-478B073B8E5D}" type="sibTrans" cxnId="{F8AB75E0-4A97-4F7C-B323-9C1E37F155C7}">
      <dgm:prSet/>
      <dgm:spPr/>
      <dgm:t>
        <a:bodyPr/>
        <a:lstStyle/>
        <a:p>
          <a:endParaRPr lang="ru-RU" sz="1800">
            <a:latin typeface="Times New Roman" panose="02020603050405020304" pitchFamily="18" charset="0"/>
            <a:cs typeface="Times New Roman" panose="02020603050405020304" pitchFamily="18" charset="0"/>
          </a:endParaRPr>
        </a:p>
      </dgm:t>
    </dgm:pt>
    <dgm:pt modelId="{2B28BFDA-8B81-4B2B-B1B3-96C4FC871DBA}">
      <dgm:prSet/>
      <dgm:spPr/>
      <dgm:t>
        <a:bodyPr/>
        <a:lstStyle/>
        <a:p>
          <a:endParaRPr lang="ru-RU"/>
        </a:p>
      </dgm:t>
    </dgm:pt>
    <dgm:pt modelId="{79290440-6579-4BAF-8B8B-18D9D11869D9}" type="parTrans" cxnId="{CBE8712C-BC25-4853-B41F-5ECA6DC43BEC}">
      <dgm:prSet/>
      <dgm:spPr/>
      <dgm:t>
        <a:bodyPr/>
        <a:lstStyle/>
        <a:p>
          <a:endParaRPr lang="ru-RU" sz="1800">
            <a:latin typeface="Times New Roman" panose="02020603050405020304" pitchFamily="18" charset="0"/>
            <a:cs typeface="Times New Roman" panose="02020603050405020304" pitchFamily="18" charset="0"/>
          </a:endParaRPr>
        </a:p>
      </dgm:t>
    </dgm:pt>
    <dgm:pt modelId="{A395C586-582D-4011-AE5D-C13D691A1306}" type="sibTrans" cxnId="{CBE8712C-BC25-4853-B41F-5ECA6DC43BEC}">
      <dgm:prSet/>
      <dgm:spPr/>
      <dgm:t>
        <a:bodyPr/>
        <a:lstStyle/>
        <a:p>
          <a:endParaRPr lang="ru-RU" sz="1800">
            <a:latin typeface="Times New Roman" panose="02020603050405020304" pitchFamily="18" charset="0"/>
            <a:cs typeface="Times New Roman" panose="02020603050405020304" pitchFamily="18" charset="0"/>
          </a:endParaRPr>
        </a:p>
      </dgm:t>
    </dgm:pt>
    <dgm:pt modelId="{FF614CB5-A33F-469A-9A6A-19C17A04BF61}">
      <dgm:prSet/>
      <dgm:spPr/>
      <dgm:t>
        <a:bodyPr/>
        <a:lstStyle/>
        <a:p>
          <a:endParaRPr lang="ru-RU"/>
        </a:p>
      </dgm:t>
    </dgm:pt>
    <dgm:pt modelId="{7F925E8C-E2B6-4099-8088-4B3991F3FDB8}" type="parTrans" cxnId="{A0833B6E-0EBE-4F5B-AF29-46B1722FA3CC}">
      <dgm:prSet/>
      <dgm:spPr/>
      <dgm:t>
        <a:bodyPr/>
        <a:lstStyle/>
        <a:p>
          <a:endParaRPr lang="ru-RU" sz="1800">
            <a:latin typeface="Times New Roman" panose="02020603050405020304" pitchFamily="18" charset="0"/>
            <a:cs typeface="Times New Roman" panose="02020603050405020304" pitchFamily="18" charset="0"/>
          </a:endParaRPr>
        </a:p>
      </dgm:t>
    </dgm:pt>
    <dgm:pt modelId="{29D02E78-D856-4DD1-813F-86E106A33EF5}" type="sibTrans" cxnId="{A0833B6E-0EBE-4F5B-AF29-46B1722FA3CC}">
      <dgm:prSet/>
      <dgm:spPr/>
      <dgm:t>
        <a:bodyPr/>
        <a:lstStyle/>
        <a:p>
          <a:endParaRPr lang="ru-RU" sz="1800">
            <a:latin typeface="Times New Roman" panose="02020603050405020304" pitchFamily="18" charset="0"/>
            <a:cs typeface="Times New Roman" panose="02020603050405020304" pitchFamily="18" charset="0"/>
          </a:endParaRPr>
        </a:p>
      </dgm:t>
    </dgm:pt>
    <dgm:pt modelId="{723BE082-CF39-40AA-8189-B3FD59791C13}">
      <dgm:prSet/>
      <dgm:spPr/>
      <dgm:t>
        <a:bodyPr/>
        <a:lstStyle/>
        <a:p>
          <a:endParaRPr lang="ru-RU"/>
        </a:p>
      </dgm:t>
    </dgm:pt>
    <dgm:pt modelId="{D9C18CBE-584D-456B-BFBE-1CE2DB4156FB}" type="parTrans" cxnId="{8B3779A7-F8E2-45CE-89BB-416E27B604F9}">
      <dgm:prSet/>
      <dgm:spPr/>
      <dgm:t>
        <a:bodyPr/>
        <a:lstStyle/>
        <a:p>
          <a:endParaRPr lang="ru-RU" sz="1800">
            <a:latin typeface="Times New Roman" panose="02020603050405020304" pitchFamily="18" charset="0"/>
            <a:cs typeface="Times New Roman" panose="02020603050405020304" pitchFamily="18" charset="0"/>
          </a:endParaRPr>
        </a:p>
      </dgm:t>
    </dgm:pt>
    <dgm:pt modelId="{9D8E675A-11E2-4077-AFF3-74F447C3EB0B}" type="sibTrans" cxnId="{8B3779A7-F8E2-45CE-89BB-416E27B604F9}">
      <dgm:prSet/>
      <dgm:spPr/>
      <dgm:t>
        <a:bodyPr/>
        <a:lstStyle/>
        <a:p>
          <a:endParaRPr lang="ru-RU" sz="1800">
            <a:latin typeface="Times New Roman" panose="02020603050405020304" pitchFamily="18" charset="0"/>
            <a:cs typeface="Times New Roman" panose="02020603050405020304" pitchFamily="18" charset="0"/>
          </a:endParaRPr>
        </a:p>
      </dgm:t>
    </dgm:pt>
    <dgm:pt modelId="{441ADE53-D092-4B09-976E-D1AA1FF89694}">
      <dgm:prSet/>
      <dgm:spPr/>
      <dgm:t>
        <a:bodyPr/>
        <a:lstStyle/>
        <a:p>
          <a:endParaRPr lang="ru-RU"/>
        </a:p>
      </dgm:t>
    </dgm:pt>
    <dgm:pt modelId="{DBFAFD3F-EE65-4209-A1DD-6D1C21F85CB2}" type="parTrans" cxnId="{84B10AC3-846F-47E0-A858-85319282C1B1}">
      <dgm:prSet/>
      <dgm:spPr/>
      <dgm:t>
        <a:bodyPr/>
        <a:lstStyle/>
        <a:p>
          <a:endParaRPr lang="ru-RU" sz="1800">
            <a:latin typeface="Times New Roman" panose="02020603050405020304" pitchFamily="18" charset="0"/>
            <a:cs typeface="Times New Roman" panose="02020603050405020304" pitchFamily="18" charset="0"/>
          </a:endParaRPr>
        </a:p>
      </dgm:t>
    </dgm:pt>
    <dgm:pt modelId="{7C0A6C5D-2E89-439C-86D0-9CCDEB458849}" type="sibTrans" cxnId="{84B10AC3-846F-47E0-A858-85319282C1B1}">
      <dgm:prSet/>
      <dgm:spPr/>
      <dgm:t>
        <a:bodyPr/>
        <a:lstStyle/>
        <a:p>
          <a:endParaRPr lang="ru-RU" sz="1800">
            <a:latin typeface="Times New Roman" panose="02020603050405020304" pitchFamily="18" charset="0"/>
            <a:cs typeface="Times New Roman" panose="02020603050405020304" pitchFamily="18" charset="0"/>
          </a:endParaRPr>
        </a:p>
      </dgm:t>
    </dgm:pt>
    <dgm:pt modelId="{AAE3A720-91CF-4377-A820-708D6462B0EF}" type="pres">
      <dgm:prSet presAssocID="{B2FB5B49-2F50-41F3-97D4-B549F75C2F0C}" presName="Name0" presStyleCnt="0">
        <dgm:presLayoutVars>
          <dgm:chMax val="7"/>
          <dgm:chPref val="7"/>
          <dgm:dir/>
        </dgm:presLayoutVars>
      </dgm:prSet>
      <dgm:spPr/>
      <dgm:t>
        <a:bodyPr/>
        <a:lstStyle/>
        <a:p>
          <a:endParaRPr lang="ru-RU"/>
        </a:p>
      </dgm:t>
    </dgm:pt>
    <dgm:pt modelId="{D0D565A3-25C6-4AF0-B3AE-1BB85121FD46}" type="pres">
      <dgm:prSet presAssocID="{B2FB5B49-2F50-41F3-97D4-B549F75C2F0C}" presName="Name1" presStyleCnt="0"/>
      <dgm:spPr/>
    </dgm:pt>
    <dgm:pt modelId="{9FBD0108-930E-420B-8575-C367DCFF0671}" type="pres">
      <dgm:prSet presAssocID="{B2FB5B49-2F50-41F3-97D4-B549F75C2F0C}" presName="cycle" presStyleCnt="0"/>
      <dgm:spPr/>
    </dgm:pt>
    <dgm:pt modelId="{4DD39C42-1E17-437D-A45B-146517218303}" type="pres">
      <dgm:prSet presAssocID="{B2FB5B49-2F50-41F3-97D4-B549F75C2F0C}" presName="srcNode" presStyleLbl="node1" presStyleIdx="0" presStyleCnt="7"/>
      <dgm:spPr/>
    </dgm:pt>
    <dgm:pt modelId="{60F8A872-D9DD-434C-816C-D3B7CAE74D80}" type="pres">
      <dgm:prSet presAssocID="{B2FB5B49-2F50-41F3-97D4-B549F75C2F0C}" presName="conn" presStyleLbl="parChTrans1D2" presStyleIdx="0" presStyleCnt="1"/>
      <dgm:spPr/>
      <dgm:t>
        <a:bodyPr/>
        <a:lstStyle/>
        <a:p>
          <a:endParaRPr lang="ru-RU"/>
        </a:p>
      </dgm:t>
    </dgm:pt>
    <dgm:pt modelId="{C661999C-BB86-4882-A746-B73E3F344821}" type="pres">
      <dgm:prSet presAssocID="{B2FB5B49-2F50-41F3-97D4-B549F75C2F0C}" presName="extraNode" presStyleLbl="node1" presStyleIdx="0" presStyleCnt="7"/>
      <dgm:spPr/>
    </dgm:pt>
    <dgm:pt modelId="{E4F74AE8-9C88-40F9-BB71-6006DC25EEA9}" type="pres">
      <dgm:prSet presAssocID="{B2FB5B49-2F50-41F3-97D4-B549F75C2F0C}" presName="dstNode" presStyleLbl="node1" presStyleIdx="0" presStyleCnt="7"/>
      <dgm:spPr/>
    </dgm:pt>
    <dgm:pt modelId="{33E12F1F-A205-4E20-81B1-4D6A12525C2D}" type="pres">
      <dgm:prSet presAssocID="{45E7CA4F-6E66-4FF6-B35A-5231B6F6C961}" presName="text_1" presStyleLbl="node1" presStyleIdx="0" presStyleCnt="7">
        <dgm:presLayoutVars>
          <dgm:bulletEnabled val="1"/>
        </dgm:presLayoutVars>
      </dgm:prSet>
      <dgm:spPr/>
      <dgm:t>
        <a:bodyPr/>
        <a:lstStyle/>
        <a:p>
          <a:endParaRPr lang="ru-RU"/>
        </a:p>
      </dgm:t>
    </dgm:pt>
    <dgm:pt modelId="{5EDC4135-263C-4261-BD3C-5E5B4EB7B83F}" type="pres">
      <dgm:prSet presAssocID="{45E7CA4F-6E66-4FF6-B35A-5231B6F6C961}" presName="accent_1" presStyleCnt="0"/>
      <dgm:spPr/>
    </dgm:pt>
    <dgm:pt modelId="{FFDC6A27-3A54-4307-8646-A9503F0AFDB4}" type="pres">
      <dgm:prSet presAssocID="{45E7CA4F-6E66-4FF6-B35A-5231B6F6C961}" presName="accentRepeatNode" presStyleLbl="solidFgAcc1" presStyleIdx="0" presStyleCnt="7"/>
      <dgm:spPr/>
    </dgm:pt>
    <dgm:pt modelId="{37263D9D-AD71-43DC-9AD5-25B28A304B52}" type="pres">
      <dgm:prSet presAssocID="{862A1E1E-E80B-4E37-A47D-38706D258BA6}" presName="text_2" presStyleLbl="node1" presStyleIdx="1" presStyleCnt="7">
        <dgm:presLayoutVars>
          <dgm:bulletEnabled val="1"/>
        </dgm:presLayoutVars>
      </dgm:prSet>
      <dgm:spPr/>
      <dgm:t>
        <a:bodyPr/>
        <a:lstStyle/>
        <a:p>
          <a:endParaRPr lang="ru-RU"/>
        </a:p>
      </dgm:t>
    </dgm:pt>
    <dgm:pt modelId="{8983DBB3-634B-43CD-AD16-00EED973DC89}" type="pres">
      <dgm:prSet presAssocID="{862A1E1E-E80B-4E37-A47D-38706D258BA6}" presName="accent_2" presStyleCnt="0"/>
      <dgm:spPr/>
    </dgm:pt>
    <dgm:pt modelId="{9BB1F663-9DC9-4C72-9A97-95D17EF5404C}" type="pres">
      <dgm:prSet presAssocID="{862A1E1E-E80B-4E37-A47D-38706D258BA6}" presName="accentRepeatNode" presStyleLbl="solidFgAcc1" presStyleIdx="1" presStyleCnt="7"/>
      <dgm:spPr/>
    </dgm:pt>
    <dgm:pt modelId="{A534FCC2-B930-42F5-8FBF-1C8C541BCA8B}" type="pres">
      <dgm:prSet presAssocID="{702B6D42-3F38-42E3-A088-36C922EEE49F}" presName="text_3" presStyleLbl="node1" presStyleIdx="2" presStyleCnt="7">
        <dgm:presLayoutVars>
          <dgm:bulletEnabled val="1"/>
        </dgm:presLayoutVars>
      </dgm:prSet>
      <dgm:spPr/>
      <dgm:t>
        <a:bodyPr/>
        <a:lstStyle/>
        <a:p>
          <a:endParaRPr lang="ru-RU"/>
        </a:p>
      </dgm:t>
    </dgm:pt>
    <dgm:pt modelId="{7FAAF799-84C8-4098-BD37-C879EA422740}" type="pres">
      <dgm:prSet presAssocID="{702B6D42-3F38-42E3-A088-36C922EEE49F}" presName="accent_3" presStyleCnt="0"/>
      <dgm:spPr/>
    </dgm:pt>
    <dgm:pt modelId="{A80E6934-1F20-4A94-9066-11C86211EDE4}" type="pres">
      <dgm:prSet presAssocID="{702B6D42-3F38-42E3-A088-36C922EEE49F}" presName="accentRepeatNode" presStyleLbl="solidFgAcc1" presStyleIdx="2" presStyleCnt="7"/>
      <dgm:spPr/>
    </dgm:pt>
    <dgm:pt modelId="{C5D9F0A8-A6A1-4B69-95A9-43AC589D5FD3}" type="pres">
      <dgm:prSet presAssocID="{3BDDEC85-AF78-4D3C-B312-7B44B94794A6}" presName="text_4" presStyleLbl="node1" presStyleIdx="3" presStyleCnt="7" custLinFactNeighborX="3438" custLinFactNeighborY="589">
        <dgm:presLayoutVars>
          <dgm:bulletEnabled val="1"/>
        </dgm:presLayoutVars>
      </dgm:prSet>
      <dgm:spPr/>
      <dgm:t>
        <a:bodyPr/>
        <a:lstStyle/>
        <a:p>
          <a:endParaRPr lang="ru-RU"/>
        </a:p>
      </dgm:t>
    </dgm:pt>
    <dgm:pt modelId="{2579C580-2394-48E7-B359-55FF15E771B1}" type="pres">
      <dgm:prSet presAssocID="{3BDDEC85-AF78-4D3C-B312-7B44B94794A6}" presName="accent_4" presStyleCnt="0"/>
      <dgm:spPr/>
    </dgm:pt>
    <dgm:pt modelId="{44CF628B-2082-4E97-837A-854CE41332D4}" type="pres">
      <dgm:prSet presAssocID="{3BDDEC85-AF78-4D3C-B312-7B44B94794A6}" presName="accentRepeatNode" presStyleLbl="solidFgAcc1" presStyleIdx="3" presStyleCnt="7"/>
      <dgm:spPr/>
    </dgm:pt>
    <dgm:pt modelId="{C288AA0B-0AA1-48BE-8C46-720345867A6C}" type="pres">
      <dgm:prSet presAssocID="{3D9DC302-9E6A-4A81-9481-0442D6F8C3CA}" presName="text_5" presStyleLbl="node1" presStyleIdx="4" presStyleCnt="7">
        <dgm:presLayoutVars>
          <dgm:bulletEnabled val="1"/>
        </dgm:presLayoutVars>
      </dgm:prSet>
      <dgm:spPr/>
      <dgm:t>
        <a:bodyPr/>
        <a:lstStyle/>
        <a:p>
          <a:endParaRPr lang="ru-RU"/>
        </a:p>
      </dgm:t>
    </dgm:pt>
    <dgm:pt modelId="{C2D21562-3443-44EC-A1C8-A763FCDDF6BF}" type="pres">
      <dgm:prSet presAssocID="{3D9DC302-9E6A-4A81-9481-0442D6F8C3CA}" presName="accent_5" presStyleCnt="0"/>
      <dgm:spPr/>
    </dgm:pt>
    <dgm:pt modelId="{22E2EDD7-CD23-4B92-B705-F0C165A7D5AE}" type="pres">
      <dgm:prSet presAssocID="{3D9DC302-9E6A-4A81-9481-0442D6F8C3CA}" presName="accentRepeatNode" presStyleLbl="solidFgAcc1" presStyleIdx="4" presStyleCnt="7"/>
      <dgm:spPr/>
    </dgm:pt>
    <dgm:pt modelId="{566FA4D1-8D90-4628-8A88-55A9DB03B811}" type="pres">
      <dgm:prSet presAssocID="{D37FC53D-95A9-416A-A88E-A79479BF0ECF}" presName="text_6" presStyleLbl="node1" presStyleIdx="5" presStyleCnt="7">
        <dgm:presLayoutVars>
          <dgm:bulletEnabled val="1"/>
        </dgm:presLayoutVars>
      </dgm:prSet>
      <dgm:spPr/>
      <dgm:t>
        <a:bodyPr/>
        <a:lstStyle/>
        <a:p>
          <a:endParaRPr lang="ru-RU"/>
        </a:p>
      </dgm:t>
    </dgm:pt>
    <dgm:pt modelId="{83904618-369F-486D-8045-92706DA8FA18}" type="pres">
      <dgm:prSet presAssocID="{D37FC53D-95A9-416A-A88E-A79479BF0ECF}" presName="accent_6" presStyleCnt="0"/>
      <dgm:spPr/>
    </dgm:pt>
    <dgm:pt modelId="{DAC2C0EB-BED8-4614-A25C-26CD48E8BCD5}" type="pres">
      <dgm:prSet presAssocID="{D37FC53D-95A9-416A-A88E-A79479BF0ECF}" presName="accentRepeatNode" presStyleLbl="solidFgAcc1" presStyleIdx="5" presStyleCnt="7"/>
      <dgm:spPr/>
    </dgm:pt>
    <dgm:pt modelId="{3EBCC3D2-F0CC-42CA-A266-A42894679122}" type="pres">
      <dgm:prSet presAssocID="{3A1A1E01-3E58-4837-B9A8-363319334FCC}" presName="text_7" presStyleLbl="node1" presStyleIdx="6" presStyleCnt="7">
        <dgm:presLayoutVars>
          <dgm:bulletEnabled val="1"/>
        </dgm:presLayoutVars>
      </dgm:prSet>
      <dgm:spPr/>
      <dgm:t>
        <a:bodyPr/>
        <a:lstStyle/>
        <a:p>
          <a:endParaRPr lang="ru-RU"/>
        </a:p>
      </dgm:t>
    </dgm:pt>
    <dgm:pt modelId="{54C618A5-7A05-46AC-9810-F9AAD7BB1F91}" type="pres">
      <dgm:prSet presAssocID="{3A1A1E01-3E58-4837-B9A8-363319334FCC}" presName="accent_7" presStyleCnt="0"/>
      <dgm:spPr/>
    </dgm:pt>
    <dgm:pt modelId="{667BD077-EDEF-40AE-8C7E-9CB071816F7E}" type="pres">
      <dgm:prSet presAssocID="{3A1A1E01-3E58-4837-B9A8-363319334FCC}" presName="accentRepeatNode" presStyleLbl="solidFgAcc1" presStyleIdx="6" presStyleCnt="7"/>
      <dgm:spPr/>
    </dgm:pt>
  </dgm:ptLst>
  <dgm:cxnLst>
    <dgm:cxn modelId="{9898FA4B-0141-4184-92EE-F3385435ED82}" type="presOf" srcId="{D37FC53D-95A9-416A-A88E-A79479BF0ECF}" destId="{566FA4D1-8D90-4628-8A88-55A9DB03B811}" srcOrd="0" destOrd="0" presId="urn:microsoft.com/office/officeart/2008/layout/VerticalCurvedList"/>
    <dgm:cxn modelId="{94261965-57B8-4AAE-BD8F-5DA324EAD49A}" srcId="{B2FB5B49-2F50-41F3-97D4-B549F75C2F0C}" destId="{BE13F9E5-9006-493F-9E8A-2FDCCD9E9044}" srcOrd="10" destOrd="0" parTransId="{2A3840F3-6B35-4FE7-B966-BDFC316D6786}" sibTransId="{F4553EBF-312B-4702-8E1F-9F29C981A9E8}"/>
    <dgm:cxn modelId="{76CA76BF-41A8-462E-886E-97E524685D27}" srcId="{B2FB5B49-2F50-41F3-97D4-B549F75C2F0C}" destId="{D37FC53D-95A9-416A-A88E-A79479BF0ECF}" srcOrd="5" destOrd="0" parTransId="{C60A2F8E-6035-449D-B4B2-71F2861F8E45}" sibTransId="{8D59196E-6CD6-4AE4-A25E-7768986B3199}"/>
    <dgm:cxn modelId="{E2AB3CCF-5F19-49C3-A4E8-D075E7EB5F84}" type="presOf" srcId="{3BDDEC85-AF78-4D3C-B312-7B44B94794A6}" destId="{C5D9F0A8-A6A1-4B69-95A9-43AC589D5FD3}" srcOrd="0" destOrd="0" presId="urn:microsoft.com/office/officeart/2008/layout/VerticalCurvedList"/>
    <dgm:cxn modelId="{84B10AC3-846F-47E0-A858-85319282C1B1}" srcId="{B2FB5B49-2F50-41F3-97D4-B549F75C2F0C}" destId="{441ADE53-D092-4B09-976E-D1AA1FF89694}" srcOrd="16" destOrd="0" parTransId="{DBFAFD3F-EE65-4209-A1DD-6D1C21F85CB2}" sibTransId="{7C0A6C5D-2E89-439C-86D0-9CCDEB458849}"/>
    <dgm:cxn modelId="{AE7CC990-B15A-4249-9170-3CE57086AB2B}" type="presOf" srcId="{45E7CA4F-6E66-4FF6-B35A-5231B6F6C961}" destId="{33E12F1F-A205-4E20-81B1-4D6A12525C2D}" srcOrd="0" destOrd="0" presId="urn:microsoft.com/office/officeart/2008/layout/VerticalCurvedList"/>
    <dgm:cxn modelId="{B9CDDD6D-BDEC-4C41-B753-224DB84D9854}" srcId="{B2FB5B49-2F50-41F3-97D4-B549F75C2F0C}" destId="{3A1A1E01-3E58-4837-B9A8-363319334FCC}" srcOrd="6" destOrd="0" parTransId="{AD213B19-767E-4C8E-9220-C9B450B63901}" sibTransId="{C78A9248-2EA5-45FD-B236-3569BD2F4B74}"/>
    <dgm:cxn modelId="{DDC9C4F6-E3D5-4388-826B-BFD088308C5D}" srcId="{B2FB5B49-2F50-41F3-97D4-B549F75C2F0C}" destId="{F41CA756-4642-4F1F-9205-0390E695F98B}" srcOrd="8" destOrd="0" parTransId="{902B6E2D-4934-42C8-85FC-E0D2CEF5B956}" sibTransId="{2629722B-35AC-4533-93C2-598361448287}"/>
    <dgm:cxn modelId="{0AB94758-692D-4AB6-ADCB-DF68546A5C30}" type="presOf" srcId="{B2FB5B49-2F50-41F3-97D4-B549F75C2F0C}" destId="{AAE3A720-91CF-4377-A820-708D6462B0EF}" srcOrd="0" destOrd="0" presId="urn:microsoft.com/office/officeart/2008/layout/VerticalCurvedList"/>
    <dgm:cxn modelId="{8BCA7752-FAD3-4B16-B972-BD03DED15B7B}" type="presOf" srcId="{702B6D42-3F38-42E3-A088-36C922EEE49F}" destId="{A534FCC2-B930-42F5-8FBF-1C8C541BCA8B}" srcOrd="0" destOrd="0" presId="urn:microsoft.com/office/officeart/2008/layout/VerticalCurvedList"/>
    <dgm:cxn modelId="{D7DCA7EA-8B58-489F-8673-D97A9820CAA0}" srcId="{B2FB5B49-2F50-41F3-97D4-B549F75C2F0C}" destId="{35D5A596-0181-4638-B5C5-5077B25BF27D}" srcOrd="7" destOrd="0" parTransId="{6FEAF51B-843B-449A-A3A5-164F24A5B1D4}" sibTransId="{D508B491-59BC-411B-9ED6-CEB301F3230B}"/>
    <dgm:cxn modelId="{6EB1A595-BCC3-4073-B32A-EDDC24F4699B}" srcId="{B2FB5B49-2F50-41F3-97D4-B549F75C2F0C}" destId="{2794318B-2EC5-47A0-9BAF-94FF7F7DAC42}" srcOrd="11" destOrd="0" parTransId="{5503E3B9-FC80-4B04-B191-601C6998E660}" sibTransId="{464ABD2C-C566-4222-8E50-EC497AC07C5B}"/>
    <dgm:cxn modelId="{A015964A-1B25-42F8-AD42-166C44C748BB}" type="presOf" srcId="{8162CAE1-31EF-4A35-9241-AC886289B9AB}" destId="{60F8A872-D9DD-434C-816C-D3B7CAE74D80}" srcOrd="0" destOrd="0" presId="urn:microsoft.com/office/officeart/2008/layout/VerticalCurvedList"/>
    <dgm:cxn modelId="{8B3779A7-F8E2-45CE-89BB-416E27B604F9}" srcId="{B2FB5B49-2F50-41F3-97D4-B549F75C2F0C}" destId="{723BE082-CF39-40AA-8189-B3FD59791C13}" srcOrd="15" destOrd="0" parTransId="{D9C18CBE-584D-456B-BFBE-1CE2DB4156FB}" sibTransId="{9D8E675A-11E2-4077-AFF3-74F447C3EB0B}"/>
    <dgm:cxn modelId="{A0833B6E-0EBE-4F5B-AF29-46B1722FA3CC}" srcId="{B2FB5B49-2F50-41F3-97D4-B549F75C2F0C}" destId="{FF614CB5-A33F-469A-9A6A-19C17A04BF61}" srcOrd="14" destOrd="0" parTransId="{7F925E8C-E2B6-4099-8088-4B3991F3FDB8}" sibTransId="{29D02E78-D856-4DD1-813F-86E106A33EF5}"/>
    <dgm:cxn modelId="{AEF466A4-0F81-41BD-830A-77F56D3D3004}" srcId="{B2FB5B49-2F50-41F3-97D4-B549F75C2F0C}" destId="{3BDDEC85-AF78-4D3C-B312-7B44B94794A6}" srcOrd="3" destOrd="0" parTransId="{9CC23CB8-87A1-43C2-BB73-B3196ED0A4BA}" sibTransId="{61FD73C0-F463-4939-98C7-A8CE31BD5461}"/>
    <dgm:cxn modelId="{D343AE48-6EB2-4458-98B0-735838566055}" srcId="{B2FB5B49-2F50-41F3-97D4-B549F75C2F0C}" destId="{862A1E1E-E80B-4E37-A47D-38706D258BA6}" srcOrd="1" destOrd="0" parTransId="{027676A1-4165-4C9D-937C-872FB8E5F15B}" sibTransId="{B3029785-946E-4DFE-A6B9-9D349615E85B}"/>
    <dgm:cxn modelId="{F2A33EF8-0535-46DA-A4D1-41348488611C}" srcId="{B2FB5B49-2F50-41F3-97D4-B549F75C2F0C}" destId="{BD559190-4321-452A-BA40-FD364EDED209}" srcOrd="9" destOrd="0" parTransId="{04D75B96-9DE9-42F2-94CF-46C77FD38B1B}" sibTransId="{73D7D67F-3BBD-4C06-A2BB-29E8F005330A}"/>
    <dgm:cxn modelId="{5CAF1A19-A2B7-4E9C-A39E-D2A4BB59955E}" type="presOf" srcId="{3D9DC302-9E6A-4A81-9481-0442D6F8C3CA}" destId="{C288AA0B-0AA1-48BE-8C46-720345867A6C}" srcOrd="0" destOrd="0" presId="urn:microsoft.com/office/officeart/2008/layout/VerticalCurvedList"/>
    <dgm:cxn modelId="{AEE15C16-8987-42D3-91A5-465D3DF3260F}" type="presOf" srcId="{3A1A1E01-3E58-4837-B9A8-363319334FCC}" destId="{3EBCC3D2-F0CC-42CA-A266-A42894679122}" srcOrd="0" destOrd="0" presId="urn:microsoft.com/office/officeart/2008/layout/VerticalCurvedList"/>
    <dgm:cxn modelId="{655A9E78-095C-44BC-A21D-1779880443B1}" srcId="{B2FB5B49-2F50-41F3-97D4-B549F75C2F0C}" destId="{702B6D42-3F38-42E3-A088-36C922EEE49F}" srcOrd="2" destOrd="0" parTransId="{2F987E4E-A9F7-4C79-B300-533A057A3DE2}" sibTransId="{FC56DFFF-5205-45B1-B819-D3311ED15C30}"/>
    <dgm:cxn modelId="{CBE8712C-BC25-4853-B41F-5ECA6DC43BEC}" srcId="{B2FB5B49-2F50-41F3-97D4-B549F75C2F0C}" destId="{2B28BFDA-8B81-4B2B-B1B3-96C4FC871DBA}" srcOrd="13" destOrd="0" parTransId="{79290440-6579-4BAF-8B8B-18D9D11869D9}" sibTransId="{A395C586-582D-4011-AE5D-C13D691A1306}"/>
    <dgm:cxn modelId="{08C441FB-A433-4F57-885A-C2FDB52ACC25}" srcId="{B2FB5B49-2F50-41F3-97D4-B549F75C2F0C}" destId="{3D9DC302-9E6A-4A81-9481-0442D6F8C3CA}" srcOrd="4" destOrd="0" parTransId="{12965532-8132-42DD-8272-730920FD21F5}" sibTransId="{E0541A86-709D-40ED-A467-B9C93A43EB49}"/>
    <dgm:cxn modelId="{18B367A0-C7F1-4F37-9982-BF7E220F7240}" type="presOf" srcId="{862A1E1E-E80B-4E37-A47D-38706D258BA6}" destId="{37263D9D-AD71-43DC-9AD5-25B28A304B52}" srcOrd="0" destOrd="0" presId="urn:microsoft.com/office/officeart/2008/layout/VerticalCurvedList"/>
    <dgm:cxn modelId="{F8AB75E0-4A97-4F7C-B323-9C1E37F155C7}" srcId="{B2FB5B49-2F50-41F3-97D4-B549F75C2F0C}" destId="{760B48A6-B2DB-4C16-83EC-D7201B1197BB}" srcOrd="12" destOrd="0" parTransId="{458633D3-6F6F-480C-AC8A-86FA1BA63EA9}" sibTransId="{EE04BAA2-9C13-49E8-8F07-478B073B8E5D}"/>
    <dgm:cxn modelId="{2B34B4FA-26ED-425C-8EE5-F4BAD0EFFDC0}" srcId="{B2FB5B49-2F50-41F3-97D4-B549F75C2F0C}" destId="{45E7CA4F-6E66-4FF6-B35A-5231B6F6C961}" srcOrd="0" destOrd="0" parTransId="{4EF39AA5-5FE8-4D73-8440-C3B7B3B22A7C}" sibTransId="{8162CAE1-31EF-4A35-9241-AC886289B9AB}"/>
    <dgm:cxn modelId="{A09212C3-4B65-42C1-80EE-18444C7B97B7}" type="presParOf" srcId="{AAE3A720-91CF-4377-A820-708D6462B0EF}" destId="{D0D565A3-25C6-4AF0-B3AE-1BB85121FD46}" srcOrd="0" destOrd="0" presId="urn:microsoft.com/office/officeart/2008/layout/VerticalCurvedList"/>
    <dgm:cxn modelId="{619D7A9F-48CD-4285-8676-0EDA757A4F2C}" type="presParOf" srcId="{D0D565A3-25C6-4AF0-B3AE-1BB85121FD46}" destId="{9FBD0108-930E-420B-8575-C367DCFF0671}" srcOrd="0" destOrd="0" presId="urn:microsoft.com/office/officeart/2008/layout/VerticalCurvedList"/>
    <dgm:cxn modelId="{B34D2F3D-7C19-4A60-9F3D-32BEDCA31E53}" type="presParOf" srcId="{9FBD0108-930E-420B-8575-C367DCFF0671}" destId="{4DD39C42-1E17-437D-A45B-146517218303}" srcOrd="0" destOrd="0" presId="urn:microsoft.com/office/officeart/2008/layout/VerticalCurvedList"/>
    <dgm:cxn modelId="{5E6FC21D-E59C-4DAC-B3C1-EA9B4D8496BF}" type="presParOf" srcId="{9FBD0108-930E-420B-8575-C367DCFF0671}" destId="{60F8A872-D9DD-434C-816C-D3B7CAE74D80}" srcOrd="1" destOrd="0" presId="urn:microsoft.com/office/officeart/2008/layout/VerticalCurvedList"/>
    <dgm:cxn modelId="{9515928E-23FF-4116-A518-A34B145A52CF}" type="presParOf" srcId="{9FBD0108-930E-420B-8575-C367DCFF0671}" destId="{C661999C-BB86-4882-A746-B73E3F344821}" srcOrd="2" destOrd="0" presId="urn:microsoft.com/office/officeart/2008/layout/VerticalCurvedList"/>
    <dgm:cxn modelId="{9968B661-BFD7-4B37-8BA3-D2CBD421F4F5}" type="presParOf" srcId="{9FBD0108-930E-420B-8575-C367DCFF0671}" destId="{E4F74AE8-9C88-40F9-BB71-6006DC25EEA9}" srcOrd="3" destOrd="0" presId="urn:microsoft.com/office/officeart/2008/layout/VerticalCurvedList"/>
    <dgm:cxn modelId="{5E48E9D2-9644-48A3-B921-5A87292CA014}" type="presParOf" srcId="{D0D565A3-25C6-4AF0-B3AE-1BB85121FD46}" destId="{33E12F1F-A205-4E20-81B1-4D6A12525C2D}" srcOrd="1" destOrd="0" presId="urn:microsoft.com/office/officeart/2008/layout/VerticalCurvedList"/>
    <dgm:cxn modelId="{F7C7002C-42D2-4A6E-B95F-29731818A52F}" type="presParOf" srcId="{D0D565A3-25C6-4AF0-B3AE-1BB85121FD46}" destId="{5EDC4135-263C-4261-BD3C-5E5B4EB7B83F}" srcOrd="2" destOrd="0" presId="urn:microsoft.com/office/officeart/2008/layout/VerticalCurvedList"/>
    <dgm:cxn modelId="{2BB02331-5A17-4E34-816B-28D27CB5E541}" type="presParOf" srcId="{5EDC4135-263C-4261-BD3C-5E5B4EB7B83F}" destId="{FFDC6A27-3A54-4307-8646-A9503F0AFDB4}" srcOrd="0" destOrd="0" presId="urn:microsoft.com/office/officeart/2008/layout/VerticalCurvedList"/>
    <dgm:cxn modelId="{9F81B7FA-46D7-467F-A4B3-2A4E1A38158B}" type="presParOf" srcId="{D0D565A3-25C6-4AF0-B3AE-1BB85121FD46}" destId="{37263D9D-AD71-43DC-9AD5-25B28A304B52}" srcOrd="3" destOrd="0" presId="urn:microsoft.com/office/officeart/2008/layout/VerticalCurvedList"/>
    <dgm:cxn modelId="{512EA6C2-EDA0-4428-BCDB-E20CCC7C389D}" type="presParOf" srcId="{D0D565A3-25C6-4AF0-B3AE-1BB85121FD46}" destId="{8983DBB3-634B-43CD-AD16-00EED973DC89}" srcOrd="4" destOrd="0" presId="urn:microsoft.com/office/officeart/2008/layout/VerticalCurvedList"/>
    <dgm:cxn modelId="{366A6553-D1CA-4E29-AD85-96320D0B9817}" type="presParOf" srcId="{8983DBB3-634B-43CD-AD16-00EED973DC89}" destId="{9BB1F663-9DC9-4C72-9A97-95D17EF5404C}" srcOrd="0" destOrd="0" presId="urn:microsoft.com/office/officeart/2008/layout/VerticalCurvedList"/>
    <dgm:cxn modelId="{3D037FD6-8D80-4F44-8997-70C4BEDF3175}" type="presParOf" srcId="{D0D565A3-25C6-4AF0-B3AE-1BB85121FD46}" destId="{A534FCC2-B930-42F5-8FBF-1C8C541BCA8B}" srcOrd="5" destOrd="0" presId="urn:microsoft.com/office/officeart/2008/layout/VerticalCurvedList"/>
    <dgm:cxn modelId="{3BFF0903-BD3C-46BF-B205-E0B8F555FDE9}" type="presParOf" srcId="{D0D565A3-25C6-4AF0-B3AE-1BB85121FD46}" destId="{7FAAF799-84C8-4098-BD37-C879EA422740}" srcOrd="6" destOrd="0" presId="urn:microsoft.com/office/officeart/2008/layout/VerticalCurvedList"/>
    <dgm:cxn modelId="{04685378-430C-45BD-B0D5-4045E329DDC8}" type="presParOf" srcId="{7FAAF799-84C8-4098-BD37-C879EA422740}" destId="{A80E6934-1F20-4A94-9066-11C86211EDE4}" srcOrd="0" destOrd="0" presId="urn:microsoft.com/office/officeart/2008/layout/VerticalCurvedList"/>
    <dgm:cxn modelId="{5FA8E376-CD4B-4557-B554-DBE3E9C5FB63}" type="presParOf" srcId="{D0D565A3-25C6-4AF0-B3AE-1BB85121FD46}" destId="{C5D9F0A8-A6A1-4B69-95A9-43AC589D5FD3}" srcOrd="7" destOrd="0" presId="urn:microsoft.com/office/officeart/2008/layout/VerticalCurvedList"/>
    <dgm:cxn modelId="{2B9D3C4F-0AEA-433D-8E19-18CC90191B8A}" type="presParOf" srcId="{D0D565A3-25C6-4AF0-B3AE-1BB85121FD46}" destId="{2579C580-2394-48E7-B359-55FF15E771B1}" srcOrd="8" destOrd="0" presId="urn:microsoft.com/office/officeart/2008/layout/VerticalCurvedList"/>
    <dgm:cxn modelId="{D6DFB55D-5516-43BE-B6E2-9D46FFEC28B5}" type="presParOf" srcId="{2579C580-2394-48E7-B359-55FF15E771B1}" destId="{44CF628B-2082-4E97-837A-854CE41332D4}" srcOrd="0" destOrd="0" presId="urn:microsoft.com/office/officeart/2008/layout/VerticalCurvedList"/>
    <dgm:cxn modelId="{76357830-5458-4ED9-8D03-D1B9557BDB92}" type="presParOf" srcId="{D0D565A3-25C6-4AF0-B3AE-1BB85121FD46}" destId="{C288AA0B-0AA1-48BE-8C46-720345867A6C}" srcOrd="9" destOrd="0" presId="urn:microsoft.com/office/officeart/2008/layout/VerticalCurvedList"/>
    <dgm:cxn modelId="{06F53EE5-EE4F-4521-831F-8F4577E83F59}" type="presParOf" srcId="{D0D565A3-25C6-4AF0-B3AE-1BB85121FD46}" destId="{C2D21562-3443-44EC-A1C8-A763FCDDF6BF}" srcOrd="10" destOrd="0" presId="urn:microsoft.com/office/officeart/2008/layout/VerticalCurvedList"/>
    <dgm:cxn modelId="{5240F471-B678-4E63-A211-A285E4DE3433}" type="presParOf" srcId="{C2D21562-3443-44EC-A1C8-A763FCDDF6BF}" destId="{22E2EDD7-CD23-4B92-B705-F0C165A7D5AE}" srcOrd="0" destOrd="0" presId="urn:microsoft.com/office/officeart/2008/layout/VerticalCurvedList"/>
    <dgm:cxn modelId="{8E857C4B-CFFC-47E1-97D2-249CA3DAAB22}" type="presParOf" srcId="{D0D565A3-25C6-4AF0-B3AE-1BB85121FD46}" destId="{566FA4D1-8D90-4628-8A88-55A9DB03B811}" srcOrd="11" destOrd="0" presId="urn:microsoft.com/office/officeart/2008/layout/VerticalCurvedList"/>
    <dgm:cxn modelId="{08519861-2B80-4587-A2D1-48E53C642369}" type="presParOf" srcId="{D0D565A3-25C6-4AF0-B3AE-1BB85121FD46}" destId="{83904618-369F-486D-8045-92706DA8FA18}" srcOrd="12" destOrd="0" presId="urn:microsoft.com/office/officeart/2008/layout/VerticalCurvedList"/>
    <dgm:cxn modelId="{8252C941-FE1E-4649-A0D0-E8BF2F88D2D6}" type="presParOf" srcId="{83904618-369F-486D-8045-92706DA8FA18}" destId="{DAC2C0EB-BED8-4614-A25C-26CD48E8BCD5}" srcOrd="0" destOrd="0" presId="urn:microsoft.com/office/officeart/2008/layout/VerticalCurvedList"/>
    <dgm:cxn modelId="{0A105109-D3E5-44D9-A368-C0C9FD3A7D09}" type="presParOf" srcId="{D0D565A3-25C6-4AF0-B3AE-1BB85121FD46}" destId="{3EBCC3D2-F0CC-42CA-A266-A42894679122}" srcOrd="13" destOrd="0" presId="urn:microsoft.com/office/officeart/2008/layout/VerticalCurvedList"/>
    <dgm:cxn modelId="{6733862E-6E83-4B90-B6E6-B8AB0E388003}" type="presParOf" srcId="{D0D565A3-25C6-4AF0-B3AE-1BB85121FD46}" destId="{54C618A5-7A05-46AC-9810-F9AAD7BB1F91}" srcOrd="14" destOrd="0" presId="urn:microsoft.com/office/officeart/2008/layout/VerticalCurvedList"/>
    <dgm:cxn modelId="{F5856C0B-E8DC-4DB2-80E1-0BDA489B9FE4}" type="presParOf" srcId="{54C618A5-7A05-46AC-9810-F9AAD7BB1F91}" destId="{667BD077-EDEF-40AE-8C7E-9CB071816F7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FDFD67F-CDFF-4706-AEBC-CA1968471C93}" type="doc">
      <dgm:prSet loTypeId="urn:microsoft.com/office/officeart/2005/8/layout/pyramid2" loCatId="pyramid" qsTypeId="urn:microsoft.com/office/officeart/2005/8/quickstyle/simple1" qsCatId="simple" csTypeId="urn:microsoft.com/office/officeart/2005/8/colors/accent1_2" csCatId="accent1" phldr="1"/>
      <dgm:spPr/>
    </dgm:pt>
    <dgm:pt modelId="{AC261147-DD47-4339-B187-EECA1792DA5F}" type="pres">
      <dgm:prSet presAssocID="{0FDFD67F-CDFF-4706-AEBC-CA1968471C93}" presName="compositeShape" presStyleCnt="0">
        <dgm:presLayoutVars>
          <dgm:dir/>
          <dgm:resizeHandles/>
        </dgm:presLayoutVars>
      </dgm:prSet>
      <dgm:spPr/>
    </dgm:pt>
  </dgm:ptLst>
  <dgm:cxnLst>
    <dgm:cxn modelId="{03F9239C-437C-4A78-ADBA-73076A098CC9}" type="presOf" srcId="{0FDFD67F-CDFF-4706-AEBC-CA1968471C93}" destId="{AC261147-DD47-4339-B187-EECA1792DA5F}" srcOrd="0"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C771F3C-AEDC-4DB3-92F6-CAC4F0B9918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E786007E-AD99-4CBD-9CB5-A90A10B106A2}">
      <dgm:prSet custT="1"/>
      <dgm:spPr/>
      <dgm:t>
        <a:bodyPr/>
        <a:lstStyle/>
        <a:p>
          <a:pPr algn="just"/>
          <a:r>
            <a:rPr lang="ru-RU" sz="1600" b="0" i="1" u="none" dirty="0">
              <a:latin typeface="Times New Roman" panose="02020603050405020304" pitchFamily="18" charset="0"/>
              <a:cs typeface="Times New Roman" panose="02020603050405020304" pitchFamily="18" charset="0"/>
            </a:rPr>
            <a:t>Антропогенная трансформация</a:t>
          </a:r>
          <a:r>
            <a:rPr lang="ru-RU" sz="1600" dirty="0">
              <a:latin typeface="Times New Roman" panose="02020603050405020304" pitchFamily="18" charset="0"/>
              <a:cs typeface="Times New Roman" panose="02020603050405020304" pitchFamily="18" charset="0"/>
            </a:rPr>
            <a:t> - создание нового качества, формирование структурного преобразования природной </a:t>
          </a:r>
          <a:r>
            <a:rPr lang="ru-RU" sz="1600" dirty="0" err="1">
              <a:latin typeface="Times New Roman" panose="02020603050405020304" pitchFamily="18" charset="0"/>
              <a:cs typeface="Times New Roman" panose="02020603050405020304" pitchFamily="18" charset="0"/>
            </a:rPr>
            <a:t>геосистемы</a:t>
          </a:r>
          <a:r>
            <a:rPr lang="ru-RU" sz="1600" dirty="0">
              <a:latin typeface="Times New Roman" panose="02020603050405020304" pitchFamily="18" charset="0"/>
              <a:cs typeface="Times New Roman" panose="02020603050405020304" pitchFamily="18" charset="0"/>
            </a:rPr>
            <a:t>, когда коренным образом изменяются ее компоненты.</a:t>
          </a:r>
        </a:p>
      </dgm:t>
    </dgm:pt>
    <dgm:pt modelId="{BA1455F1-7418-4ACD-932C-43F421BCDF4F}" type="parTrans" cxnId="{11CFCFE6-1674-42DE-A472-C568B66107C9}">
      <dgm:prSet/>
      <dgm:spPr/>
      <dgm:t>
        <a:bodyPr/>
        <a:lstStyle/>
        <a:p>
          <a:endParaRPr lang="ru-RU"/>
        </a:p>
      </dgm:t>
    </dgm:pt>
    <dgm:pt modelId="{56DF975F-0526-48A8-86EF-D6EB1B066C14}" type="sibTrans" cxnId="{11CFCFE6-1674-42DE-A472-C568B66107C9}">
      <dgm:prSet/>
      <dgm:spPr/>
      <dgm:t>
        <a:bodyPr/>
        <a:lstStyle/>
        <a:p>
          <a:endParaRPr lang="ru-RU"/>
        </a:p>
      </dgm:t>
    </dgm:pt>
    <dgm:pt modelId="{5182A4AD-0F6A-40DF-A7D3-E24C2A6947E8}">
      <dgm:prSet custT="1"/>
      <dgm:spPr/>
      <dgm:t>
        <a:bodyPr/>
        <a:lstStyle/>
        <a:p>
          <a:pPr algn="just"/>
          <a:r>
            <a:rPr lang="ru-RU" sz="1600" b="0" i="1" u="none" dirty="0">
              <a:latin typeface="Times New Roman" panose="02020603050405020304" pitchFamily="18" charset="0"/>
              <a:cs typeface="Times New Roman" panose="02020603050405020304" pitchFamily="18" charset="0"/>
            </a:rPr>
            <a:t>Антропогенная нагрузка</a:t>
          </a:r>
          <a:r>
            <a:rPr lang="ru-RU" sz="1600" dirty="0">
              <a:latin typeface="Times New Roman" panose="02020603050405020304" pitchFamily="18" charset="0"/>
              <a:cs typeface="Times New Roman" panose="02020603050405020304" pitchFamily="18" charset="0"/>
            </a:rPr>
            <a:t> - это количественная мера воздействия на </a:t>
          </a:r>
          <a:r>
            <a:rPr lang="ru-RU" sz="1600" dirty="0" err="1">
              <a:latin typeface="Times New Roman" panose="02020603050405020304" pitchFamily="18" charset="0"/>
              <a:cs typeface="Times New Roman" panose="02020603050405020304" pitchFamily="18" charset="0"/>
            </a:rPr>
            <a:t>геосистему</a:t>
          </a:r>
          <a:r>
            <a:rPr lang="ru-RU" sz="1600" dirty="0">
              <a:latin typeface="Times New Roman" panose="02020603050405020304" pitchFamily="18" charset="0"/>
              <a:cs typeface="Times New Roman" panose="02020603050405020304" pitchFamily="18" charset="0"/>
            </a:rPr>
            <a:t> или на ее компоненты, выражаемая в натуральных абсолютных или относительных показателях и отнесенная к периоду, в течение которого воздействие сохраняло стабильный характер. </a:t>
          </a:r>
        </a:p>
      </dgm:t>
    </dgm:pt>
    <dgm:pt modelId="{7ABB68A2-41CD-40EF-B752-269F04C1E1E2}" type="parTrans" cxnId="{5BEE1B27-0B87-4141-882D-1EB8E804B232}">
      <dgm:prSet/>
      <dgm:spPr/>
      <dgm:t>
        <a:bodyPr/>
        <a:lstStyle/>
        <a:p>
          <a:endParaRPr lang="ru-RU"/>
        </a:p>
      </dgm:t>
    </dgm:pt>
    <dgm:pt modelId="{A794D89D-1196-4EC2-B93E-2A51698A1953}" type="sibTrans" cxnId="{5BEE1B27-0B87-4141-882D-1EB8E804B232}">
      <dgm:prSet/>
      <dgm:spPr/>
      <dgm:t>
        <a:bodyPr/>
        <a:lstStyle/>
        <a:p>
          <a:endParaRPr lang="ru-RU"/>
        </a:p>
      </dgm:t>
    </dgm:pt>
    <dgm:pt modelId="{5C595492-63DC-4C22-AEAA-5A4A83FBA4E5}">
      <dgm:prSet custT="1"/>
      <dgm:spPr/>
      <dgm:t>
        <a:bodyPr/>
        <a:lstStyle/>
        <a:p>
          <a:r>
            <a:rPr lang="ru-RU" sz="1800" b="0" i="1" u="none" dirty="0">
              <a:latin typeface="Times New Roman" panose="02020603050405020304" pitchFamily="18" charset="0"/>
              <a:cs typeface="Times New Roman" panose="02020603050405020304" pitchFamily="18" charset="0"/>
            </a:rPr>
            <a:t>Антропогенная модификация -</a:t>
          </a:r>
          <a:r>
            <a:rPr lang="ru-RU" sz="1800" dirty="0">
              <a:latin typeface="Times New Roman" panose="02020603050405020304" pitchFamily="18" charset="0"/>
              <a:cs typeface="Times New Roman" panose="02020603050405020304" pitchFamily="18" charset="0"/>
            </a:rPr>
            <a:t> изменение одного-двух компонентов природной </a:t>
          </a:r>
          <a:r>
            <a:rPr lang="ru-RU" sz="1800" dirty="0" err="1">
              <a:latin typeface="Times New Roman" panose="02020603050405020304" pitchFamily="18" charset="0"/>
              <a:cs typeface="Times New Roman" panose="02020603050405020304" pitchFamily="18" charset="0"/>
            </a:rPr>
            <a:t>геосистемы</a:t>
          </a:r>
          <a:r>
            <a:rPr lang="ru-RU" sz="1800" dirty="0">
              <a:latin typeface="Times New Roman" panose="02020603050405020304" pitchFamily="18" charset="0"/>
              <a:cs typeface="Times New Roman" panose="02020603050405020304" pitchFamily="18" charset="0"/>
            </a:rPr>
            <a:t> под воздействием хозяйственной деятельности человека. </a:t>
          </a:r>
        </a:p>
      </dgm:t>
    </dgm:pt>
    <dgm:pt modelId="{54648667-240F-4FCD-B7D5-CBF4DACD7D9E}" type="parTrans" cxnId="{34E65949-DFCA-4B7B-812F-570B730E94AA}">
      <dgm:prSet/>
      <dgm:spPr/>
      <dgm:t>
        <a:bodyPr/>
        <a:lstStyle/>
        <a:p>
          <a:endParaRPr lang="ru-RU"/>
        </a:p>
      </dgm:t>
    </dgm:pt>
    <dgm:pt modelId="{0266998F-3C27-478B-A4A6-878559ABF207}" type="sibTrans" cxnId="{34E65949-DFCA-4B7B-812F-570B730E94AA}">
      <dgm:prSet/>
      <dgm:spPr/>
      <dgm:t>
        <a:bodyPr/>
        <a:lstStyle/>
        <a:p>
          <a:endParaRPr lang="ru-RU"/>
        </a:p>
      </dgm:t>
    </dgm:pt>
    <dgm:pt modelId="{A8EB719A-1260-402B-B915-3AC4CA2A7D66}" type="pres">
      <dgm:prSet presAssocID="{AC771F3C-AEDC-4DB3-92F6-CAC4F0B99186}" presName="linear" presStyleCnt="0">
        <dgm:presLayoutVars>
          <dgm:dir/>
          <dgm:animLvl val="lvl"/>
          <dgm:resizeHandles val="exact"/>
        </dgm:presLayoutVars>
      </dgm:prSet>
      <dgm:spPr/>
      <dgm:t>
        <a:bodyPr/>
        <a:lstStyle/>
        <a:p>
          <a:endParaRPr lang="ru-RU"/>
        </a:p>
      </dgm:t>
    </dgm:pt>
    <dgm:pt modelId="{6F6C4D68-E8A4-49B2-B002-D9866CA56AFA}" type="pres">
      <dgm:prSet presAssocID="{5182A4AD-0F6A-40DF-A7D3-E24C2A6947E8}" presName="parentLin" presStyleCnt="0"/>
      <dgm:spPr/>
    </dgm:pt>
    <dgm:pt modelId="{96044801-F191-4528-8ED0-1134C2146FD8}" type="pres">
      <dgm:prSet presAssocID="{5182A4AD-0F6A-40DF-A7D3-E24C2A6947E8}" presName="parentLeftMargin" presStyleLbl="node1" presStyleIdx="0" presStyleCnt="3"/>
      <dgm:spPr/>
      <dgm:t>
        <a:bodyPr/>
        <a:lstStyle/>
        <a:p>
          <a:endParaRPr lang="ru-RU"/>
        </a:p>
      </dgm:t>
    </dgm:pt>
    <dgm:pt modelId="{ECC09F45-4383-494C-99EB-41A251D07275}" type="pres">
      <dgm:prSet presAssocID="{5182A4AD-0F6A-40DF-A7D3-E24C2A6947E8}" presName="parentText" presStyleLbl="node1" presStyleIdx="0" presStyleCnt="3" custScaleX="142857">
        <dgm:presLayoutVars>
          <dgm:chMax val="0"/>
          <dgm:bulletEnabled val="1"/>
        </dgm:presLayoutVars>
      </dgm:prSet>
      <dgm:spPr/>
      <dgm:t>
        <a:bodyPr/>
        <a:lstStyle/>
        <a:p>
          <a:endParaRPr lang="ru-RU"/>
        </a:p>
      </dgm:t>
    </dgm:pt>
    <dgm:pt modelId="{E4A78CCD-D5BD-4A0D-B314-8A2A1C1CFF6A}" type="pres">
      <dgm:prSet presAssocID="{5182A4AD-0F6A-40DF-A7D3-E24C2A6947E8}" presName="negativeSpace" presStyleCnt="0"/>
      <dgm:spPr/>
    </dgm:pt>
    <dgm:pt modelId="{0830387E-CB69-423F-9BB4-232587C41D9A}" type="pres">
      <dgm:prSet presAssocID="{5182A4AD-0F6A-40DF-A7D3-E24C2A6947E8}" presName="childText" presStyleLbl="conFgAcc1" presStyleIdx="0" presStyleCnt="3">
        <dgm:presLayoutVars>
          <dgm:bulletEnabled val="1"/>
        </dgm:presLayoutVars>
      </dgm:prSet>
      <dgm:spPr/>
    </dgm:pt>
    <dgm:pt modelId="{D4410883-9142-439F-B620-C59035674F4C}" type="pres">
      <dgm:prSet presAssocID="{A794D89D-1196-4EC2-B93E-2A51698A1953}" presName="spaceBetweenRectangles" presStyleCnt="0"/>
      <dgm:spPr/>
    </dgm:pt>
    <dgm:pt modelId="{C4092AD1-7882-4549-B176-5FAF4064724C}" type="pres">
      <dgm:prSet presAssocID="{5C595492-63DC-4C22-AEAA-5A4A83FBA4E5}" presName="parentLin" presStyleCnt="0"/>
      <dgm:spPr/>
    </dgm:pt>
    <dgm:pt modelId="{38F6CB8C-CBA5-4120-92BF-004B78043C1E}" type="pres">
      <dgm:prSet presAssocID="{5C595492-63DC-4C22-AEAA-5A4A83FBA4E5}" presName="parentLeftMargin" presStyleLbl="node1" presStyleIdx="0" presStyleCnt="3"/>
      <dgm:spPr/>
      <dgm:t>
        <a:bodyPr/>
        <a:lstStyle/>
        <a:p>
          <a:endParaRPr lang="ru-RU"/>
        </a:p>
      </dgm:t>
    </dgm:pt>
    <dgm:pt modelId="{6479136C-4DA2-4C86-8F90-A93DBE484918}" type="pres">
      <dgm:prSet presAssocID="{5C595492-63DC-4C22-AEAA-5A4A83FBA4E5}" presName="parentText" presStyleLbl="node1" presStyleIdx="1" presStyleCnt="3" custScaleX="142857">
        <dgm:presLayoutVars>
          <dgm:chMax val="0"/>
          <dgm:bulletEnabled val="1"/>
        </dgm:presLayoutVars>
      </dgm:prSet>
      <dgm:spPr/>
      <dgm:t>
        <a:bodyPr/>
        <a:lstStyle/>
        <a:p>
          <a:endParaRPr lang="ru-RU"/>
        </a:p>
      </dgm:t>
    </dgm:pt>
    <dgm:pt modelId="{84A6E733-83C2-407E-B1D5-C539A2BE4BD9}" type="pres">
      <dgm:prSet presAssocID="{5C595492-63DC-4C22-AEAA-5A4A83FBA4E5}" presName="negativeSpace" presStyleCnt="0"/>
      <dgm:spPr/>
    </dgm:pt>
    <dgm:pt modelId="{9D46068C-8E6E-4E15-BD93-002CC53B2F16}" type="pres">
      <dgm:prSet presAssocID="{5C595492-63DC-4C22-AEAA-5A4A83FBA4E5}" presName="childText" presStyleLbl="conFgAcc1" presStyleIdx="1" presStyleCnt="3">
        <dgm:presLayoutVars>
          <dgm:bulletEnabled val="1"/>
        </dgm:presLayoutVars>
      </dgm:prSet>
      <dgm:spPr/>
    </dgm:pt>
    <dgm:pt modelId="{EBDDF545-68F5-4561-B930-608869B93666}" type="pres">
      <dgm:prSet presAssocID="{0266998F-3C27-478B-A4A6-878559ABF207}" presName="spaceBetweenRectangles" presStyleCnt="0"/>
      <dgm:spPr/>
    </dgm:pt>
    <dgm:pt modelId="{E0F46497-65E4-40D4-A439-29395287440E}" type="pres">
      <dgm:prSet presAssocID="{E786007E-AD99-4CBD-9CB5-A90A10B106A2}" presName="parentLin" presStyleCnt="0"/>
      <dgm:spPr/>
    </dgm:pt>
    <dgm:pt modelId="{349E652D-EEEB-4C35-93AD-95268C2ED268}" type="pres">
      <dgm:prSet presAssocID="{E786007E-AD99-4CBD-9CB5-A90A10B106A2}" presName="parentLeftMargin" presStyleLbl="node1" presStyleIdx="1" presStyleCnt="3"/>
      <dgm:spPr/>
      <dgm:t>
        <a:bodyPr/>
        <a:lstStyle/>
        <a:p>
          <a:endParaRPr lang="ru-RU"/>
        </a:p>
      </dgm:t>
    </dgm:pt>
    <dgm:pt modelId="{4C1C0F40-3EF4-4703-A869-E5FC4EB2FC59}" type="pres">
      <dgm:prSet presAssocID="{E786007E-AD99-4CBD-9CB5-A90A10B106A2}" presName="parentText" presStyleLbl="node1" presStyleIdx="2" presStyleCnt="3" custScaleX="142857">
        <dgm:presLayoutVars>
          <dgm:chMax val="0"/>
          <dgm:bulletEnabled val="1"/>
        </dgm:presLayoutVars>
      </dgm:prSet>
      <dgm:spPr/>
      <dgm:t>
        <a:bodyPr/>
        <a:lstStyle/>
        <a:p>
          <a:endParaRPr lang="ru-RU"/>
        </a:p>
      </dgm:t>
    </dgm:pt>
    <dgm:pt modelId="{C4A2517E-2388-47FC-9BAF-3EAE86CC9961}" type="pres">
      <dgm:prSet presAssocID="{E786007E-AD99-4CBD-9CB5-A90A10B106A2}" presName="negativeSpace" presStyleCnt="0"/>
      <dgm:spPr/>
    </dgm:pt>
    <dgm:pt modelId="{24B8286E-42DF-451F-A76C-104D155AFADB}" type="pres">
      <dgm:prSet presAssocID="{E786007E-AD99-4CBD-9CB5-A90A10B106A2}" presName="childText" presStyleLbl="conFgAcc1" presStyleIdx="2" presStyleCnt="3">
        <dgm:presLayoutVars>
          <dgm:bulletEnabled val="1"/>
        </dgm:presLayoutVars>
      </dgm:prSet>
      <dgm:spPr/>
    </dgm:pt>
  </dgm:ptLst>
  <dgm:cxnLst>
    <dgm:cxn modelId="{36D654DB-FBC0-4FFF-ADD9-A1109FF50162}" type="presOf" srcId="{E786007E-AD99-4CBD-9CB5-A90A10B106A2}" destId="{349E652D-EEEB-4C35-93AD-95268C2ED268}" srcOrd="0" destOrd="0" presId="urn:microsoft.com/office/officeart/2005/8/layout/list1"/>
    <dgm:cxn modelId="{34E65949-DFCA-4B7B-812F-570B730E94AA}" srcId="{AC771F3C-AEDC-4DB3-92F6-CAC4F0B99186}" destId="{5C595492-63DC-4C22-AEAA-5A4A83FBA4E5}" srcOrd="1" destOrd="0" parTransId="{54648667-240F-4FCD-B7D5-CBF4DACD7D9E}" sibTransId="{0266998F-3C27-478B-A4A6-878559ABF207}"/>
    <dgm:cxn modelId="{153BCD3B-96B2-45E1-9508-7D6E2BAB9B5B}" type="presOf" srcId="{5182A4AD-0F6A-40DF-A7D3-E24C2A6947E8}" destId="{ECC09F45-4383-494C-99EB-41A251D07275}" srcOrd="1" destOrd="0" presId="urn:microsoft.com/office/officeart/2005/8/layout/list1"/>
    <dgm:cxn modelId="{EFF9C125-7E9D-4451-BBB7-54A59D8CE8AB}" type="presOf" srcId="{5182A4AD-0F6A-40DF-A7D3-E24C2A6947E8}" destId="{96044801-F191-4528-8ED0-1134C2146FD8}" srcOrd="0" destOrd="0" presId="urn:microsoft.com/office/officeart/2005/8/layout/list1"/>
    <dgm:cxn modelId="{38923528-7B8B-428B-8241-28FE7043558E}" type="presOf" srcId="{5C595492-63DC-4C22-AEAA-5A4A83FBA4E5}" destId="{38F6CB8C-CBA5-4120-92BF-004B78043C1E}" srcOrd="0" destOrd="0" presId="urn:microsoft.com/office/officeart/2005/8/layout/list1"/>
    <dgm:cxn modelId="{DB242CDE-2411-4976-AEFF-761C33D5C301}" type="presOf" srcId="{E786007E-AD99-4CBD-9CB5-A90A10B106A2}" destId="{4C1C0F40-3EF4-4703-A869-E5FC4EB2FC59}" srcOrd="1" destOrd="0" presId="urn:microsoft.com/office/officeart/2005/8/layout/list1"/>
    <dgm:cxn modelId="{11CFCFE6-1674-42DE-A472-C568B66107C9}" srcId="{AC771F3C-AEDC-4DB3-92F6-CAC4F0B99186}" destId="{E786007E-AD99-4CBD-9CB5-A90A10B106A2}" srcOrd="2" destOrd="0" parTransId="{BA1455F1-7418-4ACD-932C-43F421BCDF4F}" sibTransId="{56DF975F-0526-48A8-86EF-D6EB1B066C14}"/>
    <dgm:cxn modelId="{2D925AD0-6857-41D2-925E-3BA8CEC78DE9}" type="presOf" srcId="{AC771F3C-AEDC-4DB3-92F6-CAC4F0B99186}" destId="{A8EB719A-1260-402B-B915-3AC4CA2A7D66}" srcOrd="0" destOrd="0" presId="urn:microsoft.com/office/officeart/2005/8/layout/list1"/>
    <dgm:cxn modelId="{5BEE1B27-0B87-4141-882D-1EB8E804B232}" srcId="{AC771F3C-AEDC-4DB3-92F6-CAC4F0B99186}" destId="{5182A4AD-0F6A-40DF-A7D3-E24C2A6947E8}" srcOrd="0" destOrd="0" parTransId="{7ABB68A2-41CD-40EF-B752-269F04C1E1E2}" sibTransId="{A794D89D-1196-4EC2-B93E-2A51698A1953}"/>
    <dgm:cxn modelId="{98AD405A-3982-4B63-93CC-3EDB789714EA}" type="presOf" srcId="{5C595492-63DC-4C22-AEAA-5A4A83FBA4E5}" destId="{6479136C-4DA2-4C86-8F90-A93DBE484918}" srcOrd="1" destOrd="0" presId="urn:microsoft.com/office/officeart/2005/8/layout/list1"/>
    <dgm:cxn modelId="{2C909091-3D8F-4BDB-A640-3158C9381483}" type="presParOf" srcId="{A8EB719A-1260-402B-B915-3AC4CA2A7D66}" destId="{6F6C4D68-E8A4-49B2-B002-D9866CA56AFA}" srcOrd="0" destOrd="0" presId="urn:microsoft.com/office/officeart/2005/8/layout/list1"/>
    <dgm:cxn modelId="{B7A4634B-65D1-4225-A1AF-76CB58E12E65}" type="presParOf" srcId="{6F6C4D68-E8A4-49B2-B002-D9866CA56AFA}" destId="{96044801-F191-4528-8ED0-1134C2146FD8}" srcOrd="0" destOrd="0" presId="urn:microsoft.com/office/officeart/2005/8/layout/list1"/>
    <dgm:cxn modelId="{1DB89B3E-3E71-4E37-AAA8-407F0F0190D8}" type="presParOf" srcId="{6F6C4D68-E8A4-49B2-B002-D9866CA56AFA}" destId="{ECC09F45-4383-494C-99EB-41A251D07275}" srcOrd="1" destOrd="0" presId="urn:microsoft.com/office/officeart/2005/8/layout/list1"/>
    <dgm:cxn modelId="{50E43B1F-C416-4770-A3EF-481E763E1600}" type="presParOf" srcId="{A8EB719A-1260-402B-B915-3AC4CA2A7D66}" destId="{E4A78CCD-D5BD-4A0D-B314-8A2A1C1CFF6A}" srcOrd="1" destOrd="0" presId="urn:microsoft.com/office/officeart/2005/8/layout/list1"/>
    <dgm:cxn modelId="{2B3014B1-3876-4B68-B764-4000D23D6A57}" type="presParOf" srcId="{A8EB719A-1260-402B-B915-3AC4CA2A7D66}" destId="{0830387E-CB69-423F-9BB4-232587C41D9A}" srcOrd="2" destOrd="0" presId="urn:microsoft.com/office/officeart/2005/8/layout/list1"/>
    <dgm:cxn modelId="{19DB82E0-D536-4660-B19C-D4B49E99BD28}" type="presParOf" srcId="{A8EB719A-1260-402B-B915-3AC4CA2A7D66}" destId="{D4410883-9142-439F-B620-C59035674F4C}" srcOrd="3" destOrd="0" presId="urn:microsoft.com/office/officeart/2005/8/layout/list1"/>
    <dgm:cxn modelId="{843CC3EC-C177-4E70-BC7B-3991CD31DDAF}" type="presParOf" srcId="{A8EB719A-1260-402B-B915-3AC4CA2A7D66}" destId="{C4092AD1-7882-4549-B176-5FAF4064724C}" srcOrd="4" destOrd="0" presId="urn:microsoft.com/office/officeart/2005/8/layout/list1"/>
    <dgm:cxn modelId="{6EBE6BE9-BAFC-4FC9-9A89-28A5470495D6}" type="presParOf" srcId="{C4092AD1-7882-4549-B176-5FAF4064724C}" destId="{38F6CB8C-CBA5-4120-92BF-004B78043C1E}" srcOrd="0" destOrd="0" presId="urn:microsoft.com/office/officeart/2005/8/layout/list1"/>
    <dgm:cxn modelId="{AF8858C2-CC53-42F4-B0D6-CF7568AD63C4}" type="presParOf" srcId="{C4092AD1-7882-4549-B176-5FAF4064724C}" destId="{6479136C-4DA2-4C86-8F90-A93DBE484918}" srcOrd="1" destOrd="0" presId="urn:microsoft.com/office/officeart/2005/8/layout/list1"/>
    <dgm:cxn modelId="{ADBE10AE-3438-4C2D-8885-A3FB2DB4E8DC}" type="presParOf" srcId="{A8EB719A-1260-402B-B915-3AC4CA2A7D66}" destId="{84A6E733-83C2-407E-B1D5-C539A2BE4BD9}" srcOrd="5" destOrd="0" presId="urn:microsoft.com/office/officeart/2005/8/layout/list1"/>
    <dgm:cxn modelId="{5A0F2F4D-1FF0-4C14-A382-629622475421}" type="presParOf" srcId="{A8EB719A-1260-402B-B915-3AC4CA2A7D66}" destId="{9D46068C-8E6E-4E15-BD93-002CC53B2F16}" srcOrd="6" destOrd="0" presId="urn:microsoft.com/office/officeart/2005/8/layout/list1"/>
    <dgm:cxn modelId="{A2F03898-4E6E-4DB9-BF20-B02032931053}" type="presParOf" srcId="{A8EB719A-1260-402B-B915-3AC4CA2A7D66}" destId="{EBDDF545-68F5-4561-B930-608869B93666}" srcOrd="7" destOrd="0" presId="urn:microsoft.com/office/officeart/2005/8/layout/list1"/>
    <dgm:cxn modelId="{EBDCEB56-9C26-4054-AC7F-87DBA9F78AC7}" type="presParOf" srcId="{A8EB719A-1260-402B-B915-3AC4CA2A7D66}" destId="{E0F46497-65E4-40D4-A439-29395287440E}" srcOrd="8" destOrd="0" presId="urn:microsoft.com/office/officeart/2005/8/layout/list1"/>
    <dgm:cxn modelId="{1CEB143A-1692-44F7-93D8-736DAF5638CB}" type="presParOf" srcId="{E0F46497-65E4-40D4-A439-29395287440E}" destId="{349E652D-EEEB-4C35-93AD-95268C2ED268}" srcOrd="0" destOrd="0" presId="urn:microsoft.com/office/officeart/2005/8/layout/list1"/>
    <dgm:cxn modelId="{504CD0AC-31E7-4C67-BF9F-A9C49DE17803}" type="presParOf" srcId="{E0F46497-65E4-40D4-A439-29395287440E}" destId="{4C1C0F40-3EF4-4703-A869-E5FC4EB2FC59}" srcOrd="1" destOrd="0" presId="urn:microsoft.com/office/officeart/2005/8/layout/list1"/>
    <dgm:cxn modelId="{AFC9E061-E1DE-4477-ABB5-D217C71ED9ED}" type="presParOf" srcId="{A8EB719A-1260-402B-B915-3AC4CA2A7D66}" destId="{C4A2517E-2388-47FC-9BAF-3EAE86CC9961}" srcOrd="9" destOrd="0" presId="urn:microsoft.com/office/officeart/2005/8/layout/list1"/>
    <dgm:cxn modelId="{CEA0E368-0DFB-46BF-AA0F-93F3258A7E18}" type="presParOf" srcId="{A8EB719A-1260-402B-B915-3AC4CA2A7D66}" destId="{24B8286E-42DF-451F-A76C-104D155AFADB}" srcOrd="10"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FDFD67F-CDFF-4706-AEBC-CA1968471C93}" type="doc">
      <dgm:prSet loTypeId="urn:microsoft.com/office/officeart/2005/8/layout/pyramid2" loCatId="pyramid" qsTypeId="urn:microsoft.com/office/officeart/2005/8/quickstyle/simple1" qsCatId="simple" csTypeId="urn:microsoft.com/office/officeart/2005/8/colors/accent1_2" csCatId="accent1" phldr="1"/>
      <dgm:spPr/>
    </dgm:pt>
    <dgm:pt modelId="{2D055DC1-8BA2-4FAA-BF42-375ECA404DAB}">
      <dgm:prSet/>
      <dgm:spPr/>
      <dgm:t>
        <a:bodyPr/>
        <a:lstStyle/>
        <a:p>
          <a:r>
            <a:rPr lang="ru-RU"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Под устойчивостью многие авторы (Арманд А.Д., </a:t>
          </a:r>
          <a:r>
            <a:rPr lang="ru-RU"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Глазовская</a:t>
          </a:r>
          <a:r>
            <a:rPr lang="ru-RU"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М.А.) чаще всего понимают способность природных систем при воздействии внешних, в том числе и антропогенных, факторов сохранять свою структуру и основные функции.</a:t>
          </a:r>
          <a:endParaRPr lang="LID4096"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3153397E-4C57-4DF2-A0CB-F18DF4A09749}" type="parTrans" cxnId="{09660523-3D27-4940-90CA-DF6633B0C6EA}">
      <dgm:prSet/>
      <dgm:spPr/>
      <dgm:t>
        <a:bodyPr/>
        <a:lstStyle/>
        <a:p>
          <a:endParaRPr lang="LID4096" b="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73E1D2ED-6AD5-4FB7-BB34-FEA3065211EE}" type="sibTrans" cxnId="{09660523-3D27-4940-90CA-DF6633B0C6EA}">
      <dgm:prSet/>
      <dgm:spPr/>
      <dgm:t>
        <a:bodyPr/>
        <a:lstStyle/>
        <a:p>
          <a:endParaRPr lang="LID4096" b="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5CAF70DF-ED48-4C12-AD7F-9CB09B69F86B}">
      <dgm:prSet/>
      <dgm:spPr/>
      <dgm:t>
        <a:bodyPr/>
        <a:lstStyle/>
        <a:p>
          <a:r>
            <a:rPr lang="ru-RU"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Изменчивость понимается как способность природных систем под действием внешних сил или саморазвития переходить из одного состояния в другое. </a:t>
          </a:r>
          <a:endParaRPr lang="LID4096"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33818E80-4565-428B-A501-CDD48BA6A526}" type="parTrans" cxnId="{3A6C1D3A-9633-497A-B774-DBE7B2BE0EEA}">
      <dgm:prSet/>
      <dgm:spPr/>
      <dgm:t>
        <a:bodyPr/>
        <a:lstStyle/>
        <a:p>
          <a:endParaRPr lang="LID4096" b="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8DD4E909-694B-427E-8F75-A547608C2B66}" type="sibTrans" cxnId="{3A6C1D3A-9633-497A-B774-DBE7B2BE0EEA}">
      <dgm:prSet/>
      <dgm:spPr/>
      <dgm:t>
        <a:bodyPr/>
        <a:lstStyle/>
        <a:p>
          <a:endParaRPr lang="LID4096" b="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C75B44AA-6D12-4442-8CB8-5ED58CD5830B}">
      <dgm:prSet/>
      <dgm:spPr/>
      <dgm:t>
        <a:bodyPr/>
        <a:lstStyle/>
        <a:p>
          <a:r>
            <a:rPr lang="ru-RU"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Целостность - это внутреннее единство системы, обусловленное тесными взаимосвязями между ее составными частями, благодаря которым изменение одних компонентов природы неизбежно ведет к изменению других, что в конечном итоге может привести к перестройке всей структуры. </a:t>
          </a:r>
          <a:endParaRPr lang="LID4096"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71C2E1FD-3E89-466F-B298-7D3BAD3A26B2}" type="parTrans" cxnId="{06941988-558D-48A8-A2D3-1BA1CCA4270A}">
      <dgm:prSet/>
      <dgm:spPr/>
      <dgm:t>
        <a:bodyPr/>
        <a:lstStyle/>
        <a:p>
          <a:endParaRPr lang="LID4096" b="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A758742D-4E6B-427C-99D2-B52FD902774C}" type="sibTrans" cxnId="{06941988-558D-48A8-A2D3-1BA1CCA4270A}">
      <dgm:prSet/>
      <dgm:spPr/>
      <dgm:t>
        <a:bodyPr/>
        <a:lstStyle/>
        <a:p>
          <a:endParaRPr lang="LID4096" b="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AC261147-DD47-4339-B187-EECA1792DA5F}" type="pres">
      <dgm:prSet presAssocID="{0FDFD67F-CDFF-4706-AEBC-CA1968471C93}" presName="compositeShape" presStyleCnt="0">
        <dgm:presLayoutVars>
          <dgm:dir/>
          <dgm:resizeHandles/>
        </dgm:presLayoutVars>
      </dgm:prSet>
      <dgm:spPr/>
    </dgm:pt>
    <dgm:pt modelId="{5A0544D5-0F65-4BA7-854A-F12AE9856F64}" type="pres">
      <dgm:prSet presAssocID="{0FDFD67F-CDFF-4706-AEBC-CA1968471C93}" presName="pyramid" presStyleLbl="node1" presStyleIdx="0" presStyleCnt="1"/>
      <dgm:spPr/>
    </dgm:pt>
    <dgm:pt modelId="{E56C0989-FAFD-4EB6-BCD9-476E6310ED9C}" type="pres">
      <dgm:prSet presAssocID="{0FDFD67F-CDFF-4706-AEBC-CA1968471C93}" presName="theList" presStyleCnt="0"/>
      <dgm:spPr/>
    </dgm:pt>
    <dgm:pt modelId="{FB3775C8-79F9-47D0-A830-91B1054CBC79}" type="pres">
      <dgm:prSet presAssocID="{C75B44AA-6D12-4442-8CB8-5ED58CD5830B}" presName="aNode" presStyleLbl="fgAcc1" presStyleIdx="0" presStyleCnt="3" custScaleX="141530" custScaleY="177185" custLinFactNeighborX="8075" custLinFactNeighborY="8637">
        <dgm:presLayoutVars>
          <dgm:bulletEnabled val="1"/>
        </dgm:presLayoutVars>
      </dgm:prSet>
      <dgm:spPr/>
      <dgm:t>
        <a:bodyPr/>
        <a:lstStyle/>
        <a:p>
          <a:endParaRPr lang="ru-RU"/>
        </a:p>
      </dgm:t>
    </dgm:pt>
    <dgm:pt modelId="{D5162A0E-6FF7-4F64-8730-89487C1DEF03}" type="pres">
      <dgm:prSet presAssocID="{C75B44AA-6D12-4442-8CB8-5ED58CD5830B}" presName="aSpace" presStyleCnt="0"/>
      <dgm:spPr/>
    </dgm:pt>
    <dgm:pt modelId="{96AA77DB-167F-4227-8390-12799DF66864}" type="pres">
      <dgm:prSet presAssocID="{2D055DC1-8BA2-4FAA-BF42-375ECA404DAB}" presName="aNode" presStyleLbl="fgAcc1" presStyleIdx="1" presStyleCnt="3" custScaleX="142546" custScaleY="170274" custLinFactNeighborX="6491" custLinFactNeighborY="88963">
        <dgm:presLayoutVars>
          <dgm:bulletEnabled val="1"/>
        </dgm:presLayoutVars>
      </dgm:prSet>
      <dgm:spPr/>
      <dgm:t>
        <a:bodyPr/>
        <a:lstStyle/>
        <a:p>
          <a:endParaRPr lang="ru-RU"/>
        </a:p>
      </dgm:t>
    </dgm:pt>
    <dgm:pt modelId="{EA12D9CA-B8CA-43A9-8403-344D65BFEB56}" type="pres">
      <dgm:prSet presAssocID="{2D055DC1-8BA2-4FAA-BF42-375ECA404DAB}" presName="aSpace" presStyleCnt="0"/>
      <dgm:spPr/>
    </dgm:pt>
    <dgm:pt modelId="{2E0DB6DB-C666-4101-92EC-D1052DC79EB0}" type="pres">
      <dgm:prSet presAssocID="{5CAF70DF-ED48-4C12-AD7F-9CB09B69F86B}" presName="aNode" presStyleLbl="fgAcc1" presStyleIdx="2" presStyleCnt="3" custScaleX="146410" custScaleY="159023" custLinFactY="14995" custLinFactNeighborX="6954" custLinFactNeighborY="100000">
        <dgm:presLayoutVars>
          <dgm:bulletEnabled val="1"/>
        </dgm:presLayoutVars>
      </dgm:prSet>
      <dgm:spPr/>
      <dgm:t>
        <a:bodyPr/>
        <a:lstStyle/>
        <a:p>
          <a:endParaRPr lang="ru-RU"/>
        </a:p>
      </dgm:t>
    </dgm:pt>
    <dgm:pt modelId="{5E07DE61-2B35-494D-83D0-2AA8D8575D5A}" type="pres">
      <dgm:prSet presAssocID="{5CAF70DF-ED48-4C12-AD7F-9CB09B69F86B}" presName="aSpace" presStyleCnt="0"/>
      <dgm:spPr/>
    </dgm:pt>
  </dgm:ptLst>
  <dgm:cxnLst>
    <dgm:cxn modelId="{03F9239C-437C-4A78-ADBA-73076A098CC9}" type="presOf" srcId="{0FDFD67F-CDFF-4706-AEBC-CA1968471C93}" destId="{AC261147-DD47-4339-B187-EECA1792DA5F}" srcOrd="0" destOrd="0" presId="urn:microsoft.com/office/officeart/2005/8/layout/pyramid2"/>
    <dgm:cxn modelId="{3A6C1D3A-9633-497A-B774-DBE7B2BE0EEA}" srcId="{0FDFD67F-CDFF-4706-AEBC-CA1968471C93}" destId="{5CAF70DF-ED48-4C12-AD7F-9CB09B69F86B}" srcOrd="2" destOrd="0" parTransId="{33818E80-4565-428B-A501-CDD48BA6A526}" sibTransId="{8DD4E909-694B-427E-8F75-A547608C2B66}"/>
    <dgm:cxn modelId="{06941988-558D-48A8-A2D3-1BA1CCA4270A}" srcId="{0FDFD67F-CDFF-4706-AEBC-CA1968471C93}" destId="{C75B44AA-6D12-4442-8CB8-5ED58CD5830B}" srcOrd="0" destOrd="0" parTransId="{71C2E1FD-3E89-466F-B298-7D3BAD3A26B2}" sibTransId="{A758742D-4E6B-427C-99D2-B52FD902774C}"/>
    <dgm:cxn modelId="{C838319C-3D3F-4A9D-8C28-430AFD03AA94}" type="presOf" srcId="{2D055DC1-8BA2-4FAA-BF42-375ECA404DAB}" destId="{96AA77DB-167F-4227-8390-12799DF66864}" srcOrd="0" destOrd="0" presId="urn:microsoft.com/office/officeart/2005/8/layout/pyramid2"/>
    <dgm:cxn modelId="{A9E5CB0A-4EB8-4B32-857F-058C1D476E5B}" type="presOf" srcId="{5CAF70DF-ED48-4C12-AD7F-9CB09B69F86B}" destId="{2E0DB6DB-C666-4101-92EC-D1052DC79EB0}" srcOrd="0" destOrd="0" presId="urn:microsoft.com/office/officeart/2005/8/layout/pyramid2"/>
    <dgm:cxn modelId="{09660523-3D27-4940-90CA-DF6633B0C6EA}" srcId="{0FDFD67F-CDFF-4706-AEBC-CA1968471C93}" destId="{2D055DC1-8BA2-4FAA-BF42-375ECA404DAB}" srcOrd="1" destOrd="0" parTransId="{3153397E-4C57-4DF2-A0CB-F18DF4A09749}" sibTransId="{73E1D2ED-6AD5-4FB7-BB34-FEA3065211EE}"/>
    <dgm:cxn modelId="{E55DCC8A-EC44-4814-A201-A89D8AB4EB6F}" type="presOf" srcId="{C75B44AA-6D12-4442-8CB8-5ED58CD5830B}" destId="{FB3775C8-79F9-47D0-A830-91B1054CBC79}" srcOrd="0" destOrd="0" presId="urn:microsoft.com/office/officeart/2005/8/layout/pyramid2"/>
    <dgm:cxn modelId="{FEB0F6D2-6666-48E6-93BB-D0BA9001A35A}" type="presParOf" srcId="{AC261147-DD47-4339-B187-EECA1792DA5F}" destId="{5A0544D5-0F65-4BA7-854A-F12AE9856F64}" srcOrd="0" destOrd="0" presId="urn:microsoft.com/office/officeart/2005/8/layout/pyramid2"/>
    <dgm:cxn modelId="{A93C8606-D649-44BB-A2E3-B4959A79033D}" type="presParOf" srcId="{AC261147-DD47-4339-B187-EECA1792DA5F}" destId="{E56C0989-FAFD-4EB6-BCD9-476E6310ED9C}" srcOrd="1" destOrd="0" presId="urn:microsoft.com/office/officeart/2005/8/layout/pyramid2"/>
    <dgm:cxn modelId="{0223D4E6-A159-424F-A934-EACF86EE7B3B}" type="presParOf" srcId="{E56C0989-FAFD-4EB6-BCD9-476E6310ED9C}" destId="{FB3775C8-79F9-47D0-A830-91B1054CBC79}" srcOrd="0" destOrd="0" presId="urn:microsoft.com/office/officeart/2005/8/layout/pyramid2"/>
    <dgm:cxn modelId="{B06B9542-58F0-4B6E-9708-266ACD08A553}" type="presParOf" srcId="{E56C0989-FAFD-4EB6-BCD9-476E6310ED9C}" destId="{D5162A0E-6FF7-4F64-8730-89487C1DEF03}" srcOrd="1" destOrd="0" presId="urn:microsoft.com/office/officeart/2005/8/layout/pyramid2"/>
    <dgm:cxn modelId="{AFC1CA49-DB46-4287-B8CF-2A035FB72C04}" type="presParOf" srcId="{E56C0989-FAFD-4EB6-BCD9-476E6310ED9C}" destId="{96AA77DB-167F-4227-8390-12799DF66864}" srcOrd="2" destOrd="0" presId="urn:microsoft.com/office/officeart/2005/8/layout/pyramid2"/>
    <dgm:cxn modelId="{2312E84F-C5ED-4097-931D-BC3C92CE729B}" type="presParOf" srcId="{E56C0989-FAFD-4EB6-BCD9-476E6310ED9C}" destId="{EA12D9CA-B8CA-43A9-8403-344D65BFEB56}" srcOrd="3" destOrd="0" presId="urn:microsoft.com/office/officeart/2005/8/layout/pyramid2"/>
    <dgm:cxn modelId="{D29AB40E-FB72-4665-AEC2-114B8A10029D}" type="presParOf" srcId="{E56C0989-FAFD-4EB6-BCD9-476E6310ED9C}" destId="{2E0DB6DB-C666-4101-92EC-D1052DC79EB0}" srcOrd="4" destOrd="0" presId="urn:microsoft.com/office/officeart/2005/8/layout/pyramid2"/>
    <dgm:cxn modelId="{1168929D-2D64-4B10-8A55-9BB3BD1643C7}" type="presParOf" srcId="{E56C0989-FAFD-4EB6-BCD9-476E6310ED9C}" destId="{5E07DE61-2B35-494D-83D0-2AA8D8575D5A}"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FDFD67F-CDFF-4706-AEBC-CA1968471C93}" type="doc">
      <dgm:prSet loTypeId="urn:microsoft.com/office/officeart/2005/8/layout/pyramid2" loCatId="pyramid" qsTypeId="urn:microsoft.com/office/officeart/2005/8/quickstyle/simple1" qsCatId="simple" csTypeId="urn:microsoft.com/office/officeart/2005/8/colors/accent1_2" csCatId="accent1" phldr="1"/>
      <dgm:spPr/>
    </dgm:pt>
    <dgm:pt modelId="{AC261147-DD47-4339-B187-EECA1792DA5F}" type="pres">
      <dgm:prSet presAssocID="{0FDFD67F-CDFF-4706-AEBC-CA1968471C93}" presName="compositeShape" presStyleCnt="0">
        <dgm:presLayoutVars>
          <dgm:dir/>
          <dgm:resizeHandles/>
        </dgm:presLayoutVars>
      </dgm:prSet>
      <dgm:spPr/>
    </dgm:pt>
  </dgm:ptLst>
  <dgm:cxnLst>
    <dgm:cxn modelId="{03F9239C-437C-4A78-ADBA-73076A098CC9}" type="presOf" srcId="{0FDFD67F-CDFF-4706-AEBC-CA1968471C93}" destId="{AC261147-DD47-4339-B187-EECA1792DA5F}" srcOrd="0"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C771F3C-AEDC-4DB3-92F6-CAC4F0B9918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5182A4AD-0F6A-40DF-A7D3-E24C2A6947E8}">
      <dgm:prSet custT="1"/>
      <dgm:spPr/>
      <dgm:t>
        <a:bodyPr/>
        <a:lstStyle/>
        <a:p>
          <a:pPr algn="just"/>
          <a:r>
            <a:rPr lang="ru-RU" sz="1600" b="0" i="1" u="none" dirty="0">
              <a:latin typeface="Times New Roman" panose="02020603050405020304" pitchFamily="18" charset="0"/>
              <a:cs typeface="Times New Roman" panose="02020603050405020304" pitchFamily="18" charset="0"/>
            </a:rPr>
            <a:t>Так, начиная с 1968 г. в Воронежском университете ведется работа по исследованию теории антропогенного ландшафтоведения. Точка зрения, высказанная Ф.Н. </a:t>
          </a:r>
          <a:r>
            <a:rPr lang="ru-RU" sz="1600" b="0" i="1" u="none" dirty="0" err="1">
              <a:latin typeface="Times New Roman" panose="02020603050405020304" pitchFamily="18" charset="0"/>
              <a:cs typeface="Times New Roman" panose="02020603050405020304" pitchFamily="18" charset="0"/>
            </a:rPr>
            <a:t>Мильковым</a:t>
          </a:r>
          <a:r>
            <a:rPr lang="ru-RU" sz="1600" b="0" i="1" u="none" dirty="0">
              <a:latin typeface="Times New Roman" panose="02020603050405020304" pitchFamily="18" charset="0"/>
              <a:cs typeface="Times New Roman" panose="02020603050405020304" pitchFamily="18" charset="0"/>
            </a:rPr>
            <a:t> (1973), тогда кардинально отличалась от разработок других авторов (Исаченко А.Г., 1974 и др.). Например, под антропогенными ландшафтами он понимал «такие комплексы, в которых на всей или на большей их площади коренному изменению под воздействием человека подвергся любой из компонентов ландшафта». </a:t>
          </a:r>
          <a:endParaRPr lang="ru-RU" sz="1600" dirty="0">
            <a:latin typeface="Times New Roman" panose="02020603050405020304" pitchFamily="18" charset="0"/>
            <a:cs typeface="Times New Roman" panose="02020603050405020304" pitchFamily="18" charset="0"/>
          </a:endParaRPr>
        </a:p>
      </dgm:t>
    </dgm:pt>
    <dgm:pt modelId="{7ABB68A2-41CD-40EF-B752-269F04C1E1E2}" type="parTrans" cxnId="{5BEE1B27-0B87-4141-882D-1EB8E804B232}">
      <dgm:prSet/>
      <dgm:spPr/>
      <dgm:t>
        <a:bodyPr/>
        <a:lstStyle/>
        <a:p>
          <a:endParaRPr lang="ru-RU"/>
        </a:p>
      </dgm:t>
    </dgm:pt>
    <dgm:pt modelId="{A794D89D-1196-4EC2-B93E-2A51698A1953}" type="sibTrans" cxnId="{5BEE1B27-0B87-4141-882D-1EB8E804B232}">
      <dgm:prSet/>
      <dgm:spPr/>
      <dgm:t>
        <a:bodyPr/>
        <a:lstStyle/>
        <a:p>
          <a:endParaRPr lang="ru-RU"/>
        </a:p>
      </dgm:t>
    </dgm:pt>
    <dgm:pt modelId="{5C595492-63DC-4C22-AEAA-5A4A83FBA4E5}">
      <dgm:prSet custT="1"/>
      <dgm:spPr/>
      <dgm:t>
        <a:bodyPr/>
        <a:lstStyle/>
        <a:p>
          <a:pPr algn="just"/>
          <a:r>
            <a:rPr lang="ru-RU" sz="1800" b="0" i="1" u="none" dirty="0">
              <a:latin typeface="Times New Roman" panose="02020603050405020304" pitchFamily="18" charset="0"/>
              <a:cs typeface="Times New Roman" panose="02020603050405020304" pitchFamily="18" charset="0"/>
            </a:rPr>
            <a:t>Антропогенное ландшафтоведение, как считал Ф.Н. Мильков, имеет общий с традиционным ландшафтоведением объект изучения - ландшафтную сферу Земли, однако предмет изучения у них разный. У традиционного ландшафтоведения - естественные ландшафты, а у антропогенного ландшафтоведения - антропогенные ландшафты, ландшафтно-техногенные и ландшафтно-инженерные системы.</a:t>
          </a:r>
          <a:endParaRPr lang="ru-RU" sz="1800" dirty="0">
            <a:latin typeface="Times New Roman" panose="02020603050405020304" pitchFamily="18" charset="0"/>
            <a:cs typeface="Times New Roman" panose="02020603050405020304" pitchFamily="18" charset="0"/>
          </a:endParaRPr>
        </a:p>
      </dgm:t>
    </dgm:pt>
    <dgm:pt modelId="{54648667-240F-4FCD-B7D5-CBF4DACD7D9E}" type="parTrans" cxnId="{34E65949-DFCA-4B7B-812F-570B730E94AA}">
      <dgm:prSet/>
      <dgm:spPr/>
      <dgm:t>
        <a:bodyPr/>
        <a:lstStyle/>
        <a:p>
          <a:endParaRPr lang="ru-RU"/>
        </a:p>
      </dgm:t>
    </dgm:pt>
    <dgm:pt modelId="{0266998F-3C27-478B-A4A6-878559ABF207}" type="sibTrans" cxnId="{34E65949-DFCA-4B7B-812F-570B730E94AA}">
      <dgm:prSet/>
      <dgm:spPr/>
      <dgm:t>
        <a:bodyPr/>
        <a:lstStyle/>
        <a:p>
          <a:endParaRPr lang="ru-RU"/>
        </a:p>
      </dgm:t>
    </dgm:pt>
    <dgm:pt modelId="{A8EB719A-1260-402B-B915-3AC4CA2A7D66}" type="pres">
      <dgm:prSet presAssocID="{AC771F3C-AEDC-4DB3-92F6-CAC4F0B99186}" presName="linear" presStyleCnt="0">
        <dgm:presLayoutVars>
          <dgm:dir/>
          <dgm:animLvl val="lvl"/>
          <dgm:resizeHandles val="exact"/>
        </dgm:presLayoutVars>
      </dgm:prSet>
      <dgm:spPr/>
      <dgm:t>
        <a:bodyPr/>
        <a:lstStyle/>
        <a:p>
          <a:endParaRPr lang="ru-RU"/>
        </a:p>
      </dgm:t>
    </dgm:pt>
    <dgm:pt modelId="{6F6C4D68-E8A4-49B2-B002-D9866CA56AFA}" type="pres">
      <dgm:prSet presAssocID="{5182A4AD-0F6A-40DF-A7D3-E24C2A6947E8}" presName="parentLin" presStyleCnt="0"/>
      <dgm:spPr/>
    </dgm:pt>
    <dgm:pt modelId="{96044801-F191-4528-8ED0-1134C2146FD8}" type="pres">
      <dgm:prSet presAssocID="{5182A4AD-0F6A-40DF-A7D3-E24C2A6947E8}" presName="parentLeftMargin" presStyleLbl="node1" presStyleIdx="0" presStyleCnt="2"/>
      <dgm:spPr/>
      <dgm:t>
        <a:bodyPr/>
        <a:lstStyle/>
        <a:p>
          <a:endParaRPr lang="ru-RU"/>
        </a:p>
      </dgm:t>
    </dgm:pt>
    <dgm:pt modelId="{ECC09F45-4383-494C-99EB-41A251D07275}" type="pres">
      <dgm:prSet presAssocID="{5182A4AD-0F6A-40DF-A7D3-E24C2A6947E8}" presName="parentText" presStyleLbl="node1" presStyleIdx="0" presStyleCnt="2" custScaleX="142857" custLinFactNeighborY="16097">
        <dgm:presLayoutVars>
          <dgm:chMax val="0"/>
          <dgm:bulletEnabled val="1"/>
        </dgm:presLayoutVars>
      </dgm:prSet>
      <dgm:spPr/>
      <dgm:t>
        <a:bodyPr/>
        <a:lstStyle/>
        <a:p>
          <a:endParaRPr lang="ru-RU"/>
        </a:p>
      </dgm:t>
    </dgm:pt>
    <dgm:pt modelId="{E4A78CCD-D5BD-4A0D-B314-8A2A1C1CFF6A}" type="pres">
      <dgm:prSet presAssocID="{5182A4AD-0F6A-40DF-A7D3-E24C2A6947E8}" presName="negativeSpace" presStyleCnt="0"/>
      <dgm:spPr/>
    </dgm:pt>
    <dgm:pt modelId="{0830387E-CB69-423F-9BB4-232587C41D9A}" type="pres">
      <dgm:prSet presAssocID="{5182A4AD-0F6A-40DF-A7D3-E24C2A6947E8}" presName="childText" presStyleLbl="conFgAcc1" presStyleIdx="0" presStyleCnt="2">
        <dgm:presLayoutVars>
          <dgm:bulletEnabled val="1"/>
        </dgm:presLayoutVars>
      </dgm:prSet>
      <dgm:spPr/>
    </dgm:pt>
    <dgm:pt modelId="{D4410883-9142-439F-B620-C59035674F4C}" type="pres">
      <dgm:prSet presAssocID="{A794D89D-1196-4EC2-B93E-2A51698A1953}" presName="spaceBetweenRectangles" presStyleCnt="0"/>
      <dgm:spPr/>
    </dgm:pt>
    <dgm:pt modelId="{C4092AD1-7882-4549-B176-5FAF4064724C}" type="pres">
      <dgm:prSet presAssocID="{5C595492-63DC-4C22-AEAA-5A4A83FBA4E5}" presName="parentLin" presStyleCnt="0"/>
      <dgm:spPr/>
    </dgm:pt>
    <dgm:pt modelId="{38F6CB8C-CBA5-4120-92BF-004B78043C1E}" type="pres">
      <dgm:prSet presAssocID="{5C595492-63DC-4C22-AEAA-5A4A83FBA4E5}" presName="parentLeftMargin" presStyleLbl="node1" presStyleIdx="0" presStyleCnt="2"/>
      <dgm:spPr/>
      <dgm:t>
        <a:bodyPr/>
        <a:lstStyle/>
        <a:p>
          <a:endParaRPr lang="ru-RU"/>
        </a:p>
      </dgm:t>
    </dgm:pt>
    <dgm:pt modelId="{6479136C-4DA2-4C86-8F90-A93DBE484918}" type="pres">
      <dgm:prSet presAssocID="{5C595492-63DC-4C22-AEAA-5A4A83FBA4E5}" presName="parentText" presStyleLbl="node1" presStyleIdx="1" presStyleCnt="2" custScaleX="142857" custLinFactNeighborX="34962" custLinFactNeighborY="-28459">
        <dgm:presLayoutVars>
          <dgm:chMax val="0"/>
          <dgm:bulletEnabled val="1"/>
        </dgm:presLayoutVars>
      </dgm:prSet>
      <dgm:spPr/>
      <dgm:t>
        <a:bodyPr/>
        <a:lstStyle/>
        <a:p>
          <a:endParaRPr lang="ru-RU"/>
        </a:p>
      </dgm:t>
    </dgm:pt>
    <dgm:pt modelId="{84A6E733-83C2-407E-B1D5-C539A2BE4BD9}" type="pres">
      <dgm:prSet presAssocID="{5C595492-63DC-4C22-AEAA-5A4A83FBA4E5}" presName="negativeSpace" presStyleCnt="0"/>
      <dgm:spPr/>
    </dgm:pt>
    <dgm:pt modelId="{9D46068C-8E6E-4E15-BD93-002CC53B2F16}" type="pres">
      <dgm:prSet presAssocID="{5C595492-63DC-4C22-AEAA-5A4A83FBA4E5}" presName="childText" presStyleLbl="conFgAcc1" presStyleIdx="1" presStyleCnt="2">
        <dgm:presLayoutVars>
          <dgm:bulletEnabled val="1"/>
        </dgm:presLayoutVars>
      </dgm:prSet>
      <dgm:spPr/>
    </dgm:pt>
  </dgm:ptLst>
  <dgm:cxnLst>
    <dgm:cxn modelId="{98AD405A-3982-4B63-93CC-3EDB789714EA}" type="presOf" srcId="{5C595492-63DC-4C22-AEAA-5A4A83FBA4E5}" destId="{6479136C-4DA2-4C86-8F90-A93DBE484918}" srcOrd="1" destOrd="0" presId="urn:microsoft.com/office/officeart/2005/8/layout/list1"/>
    <dgm:cxn modelId="{153BCD3B-96B2-45E1-9508-7D6E2BAB9B5B}" type="presOf" srcId="{5182A4AD-0F6A-40DF-A7D3-E24C2A6947E8}" destId="{ECC09F45-4383-494C-99EB-41A251D07275}" srcOrd="1" destOrd="0" presId="urn:microsoft.com/office/officeart/2005/8/layout/list1"/>
    <dgm:cxn modelId="{34E65949-DFCA-4B7B-812F-570B730E94AA}" srcId="{AC771F3C-AEDC-4DB3-92F6-CAC4F0B99186}" destId="{5C595492-63DC-4C22-AEAA-5A4A83FBA4E5}" srcOrd="1" destOrd="0" parTransId="{54648667-240F-4FCD-B7D5-CBF4DACD7D9E}" sibTransId="{0266998F-3C27-478B-A4A6-878559ABF207}"/>
    <dgm:cxn modelId="{EFF9C125-7E9D-4451-BBB7-54A59D8CE8AB}" type="presOf" srcId="{5182A4AD-0F6A-40DF-A7D3-E24C2A6947E8}" destId="{96044801-F191-4528-8ED0-1134C2146FD8}" srcOrd="0" destOrd="0" presId="urn:microsoft.com/office/officeart/2005/8/layout/list1"/>
    <dgm:cxn modelId="{2D925AD0-6857-41D2-925E-3BA8CEC78DE9}" type="presOf" srcId="{AC771F3C-AEDC-4DB3-92F6-CAC4F0B99186}" destId="{A8EB719A-1260-402B-B915-3AC4CA2A7D66}" srcOrd="0" destOrd="0" presId="urn:microsoft.com/office/officeart/2005/8/layout/list1"/>
    <dgm:cxn modelId="{5BEE1B27-0B87-4141-882D-1EB8E804B232}" srcId="{AC771F3C-AEDC-4DB3-92F6-CAC4F0B99186}" destId="{5182A4AD-0F6A-40DF-A7D3-E24C2A6947E8}" srcOrd="0" destOrd="0" parTransId="{7ABB68A2-41CD-40EF-B752-269F04C1E1E2}" sibTransId="{A794D89D-1196-4EC2-B93E-2A51698A1953}"/>
    <dgm:cxn modelId="{38923528-7B8B-428B-8241-28FE7043558E}" type="presOf" srcId="{5C595492-63DC-4C22-AEAA-5A4A83FBA4E5}" destId="{38F6CB8C-CBA5-4120-92BF-004B78043C1E}" srcOrd="0" destOrd="0" presId="urn:microsoft.com/office/officeart/2005/8/layout/list1"/>
    <dgm:cxn modelId="{2C909091-3D8F-4BDB-A640-3158C9381483}" type="presParOf" srcId="{A8EB719A-1260-402B-B915-3AC4CA2A7D66}" destId="{6F6C4D68-E8A4-49B2-B002-D9866CA56AFA}" srcOrd="0" destOrd="0" presId="urn:microsoft.com/office/officeart/2005/8/layout/list1"/>
    <dgm:cxn modelId="{B7A4634B-65D1-4225-A1AF-76CB58E12E65}" type="presParOf" srcId="{6F6C4D68-E8A4-49B2-B002-D9866CA56AFA}" destId="{96044801-F191-4528-8ED0-1134C2146FD8}" srcOrd="0" destOrd="0" presId="urn:microsoft.com/office/officeart/2005/8/layout/list1"/>
    <dgm:cxn modelId="{1DB89B3E-3E71-4E37-AAA8-407F0F0190D8}" type="presParOf" srcId="{6F6C4D68-E8A4-49B2-B002-D9866CA56AFA}" destId="{ECC09F45-4383-494C-99EB-41A251D07275}" srcOrd="1" destOrd="0" presId="urn:microsoft.com/office/officeart/2005/8/layout/list1"/>
    <dgm:cxn modelId="{50E43B1F-C416-4770-A3EF-481E763E1600}" type="presParOf" srcId="{A8EB719A-1260-402B-B915-3AC4CA2A7D66}" destId="{E4A78CCD-D5BD-4A0D-B314-8A2A1C1CFF6A}" srcOrd="1" destOrd="0" presId="urn:microsoft.com/office/officeart/2005/8/layout/list1"/>
    <dgm:cxn modelId="{2B3014B1-3876-4B68-B764-4000D23D6A57}" type="presParOf" srcId="{A8EB719A-1260-402B-B915-3AC4CA2A7D66}" destId="{0830387E-CB69-423F-9BB4-232587C41D9A}" srcOrd="2" destOrd="0" presId="urn:microsoft.com/office/officeart/2005/8/layout/list1"/>
    <dgm:cxn modelId="{19DB82E0-D536-4660-B19C-D4B49E99BD28}" type="presParOf" srcId="{A8EB719A-1260-402B-B915-3AC4CA2A7D66}" destId="{D4410883-9142-439F-B620-C59035674F4C}" srcOrd="3" destOrd="0" presId="urn:microsoft.com/office/officeart/2005/8/layout/list1"/>
    <dgm:cxn modelId="{843CC3EC-C177-4E70-BC7B-3991CD31DDAF}" type="presParOf" srcId="{A8EB719A-1260-402B-B915-3AC4CA2A7D66}" destId="{C4092AD1-7882-4549-B176-5FAF4064724C}" srcOrd="4" destOrd="0" presId="urn:microsoft.com/office/officeart/2005/8/layout/list1"/>
    <dgm:cxn modelId="{6EBE6BE9-BAFC-4FC9-9A89-28A5470495D6}" type="presParOf" srcId="{C4092AD1-7882-4549-B176-5FAF4064724C}" destId="{38F6CB8C-CBA5-4120-92BF-004B78043C1E}" srcOrd="0" destOrd="0" presId="urn:microsoft.com/office/officeart/2005/8/layout/list1"/>
    <dgm:cxn modelId="{AF8858C2-CC53-42F4-B0D6-CF7568AD63C4}" type="presParOf" srcId="{C4092AD1-7882-4549-B176-5FAF4064724C}" destId="{6479136C-4DA2-4C86-8F90-A93DBE484918}" srcOrd="1" destOrd="0" presId="urn:microsoft.com/office/officeart/2005/8/layout/list1"/>
    <dgm:cxn modelId="{ADBE10AE-3438-4C2D-8885-A3FB2DB4E8DC}" type="presParOf" srcId="{A8EB719A-1260-402B-B915-3AC4CA2A7D66}" destId="{84A6E733-83C2-407E-B1D5-C539A2BE4BD9}" srcOrd="5" destOrd="0" presId="urn:microsoft.com/office/officeart/2005/8/layout/list1"/>
    <dgm:cxn modelId="{5A0F2F4D-1FF0-4C14-A382-629622475421}" type="presParOf" srcId="{A8EB719A-1260-402B-B915-3AC4CA2A7D66}" destId="{9D46068C-8E6E-4E15-BD93-002CC53B2F16}" srcOrd="6"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FDFD67F-CDFF-4706-AEBC-CA1968471C93}" type="doc">
      <dgm:prSet loTypeId="urn:microsoft.com/office/officeart/2005/8/layout/pyramid2" loCatId="pyramid" qsTypeId="urn:microsoft.com/office/officeart/2005/8/quickstyle/simple1" qsCatId="simple" csTypeId="urn:microsoft.com/office/officeart/2005/8/colors/accent1_2" csCatId="accent1" phldr="1"/>
      <dgm:spPr/>
    </dgm:pt>
    <dgm:pt modelId="{AC261147-DD47-4339-B187-EECA1792DA5F}" type="pres">
      <dgm:prSet presAssocID="{0FDFD67F-CDFF-4706-AEBC-CA1968471C93}" presName="compositeShape" presStyleCnt="0">
        <dgm:presLayoutVars>
          <dgm:dir/>
          <dgm:resizeHandles/>
        </dgm:presLayoutVars>
      </dgm:prSet>
      <dgm:spPr/>
    </dgm:pt>
  </dgm:ptLst>
  <dgm:cxnLst>
    <dgm:cxn modelId="{03F9239C-437C-4A78-ADBA-73076A098CC9}" type="presOf" srcId="{0FDFD67F-CDFF-4706-AEBC-CA1968471C93}" destId="{AC261147-DD47-4339-B187-EECA1792DA5F}" srcOrd="0"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0387E-CB69-423F-9BB4-232587C41D9A}">
      <dsp:nvSpPr>
        <dsp:cNvPr id="0" name=""/>
        <dsp:cNvSpPr/>
      </dsp:nvSpPr>
      <dsp:spPr>
        <a:xfrm>
          <a:off x="0" y="1651234"/>
          <a:ext cx="11131196" cy="120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CC09F45-4383-494C-99EB-41A251D07275}">
      <dsp:nvSpPr>
        <dsp:cNvPr id="0" name=""/>
        <dsp:cNvSpPr/>
      </dsp:nvSpPr>
      <dsp:spPr>
        <a:xfrm>
          <a:off x="315145" y="0"/>
          <a:ext cx="10617475" cy="233614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513" tIns="0" rIns="294513" bIns="0" numCol="1" spcCol="1270" anchor="ctr" anchorCtr="0">
          <a:noAutofit/>
        </a:bodyPr>
        <a:lstStyle/>
        <a:p>
          <a:pPr lvl="0" algn="just" defTabSz="622300">
            <a:lnSpc>
              <a:spcPct val="90000"/>
            </a:lnSpc>
            <a:spcBef>
              <a:spcPct val="0"/>
            </a:spcBef>
            <a:spcAft>
              <a:spcPct val="35000"/>
            </a:spcAft>
          </a:pPr>
          <a:r>
            <a:rPr lang="ru-RU" sz="1400" b="0" i="0" u="none" kern="1200" dirty="0">
              <a:latin typeface="Times New Roman" panose="02020603050405020304" pitchFamily="18" charset="0"/>
              <a:cs typeface="Times New Roman" panose="02020603050405020304" pitchFamily="18" charset="0"/>
            </a:rPr>
            <a:t>А.Г. Исаченко ставит под сомнение саму возможность коренного антропогенного преобразования структуры географических зон и ландшафтных комплексов более низкого таксономического ранга. По его мнению, деятельность человека затрагивает далеко не все компоненты </a:t>
          </a:r>
          <a:r>
            <a:rPr lang="ru-RU" sz="1400" b="0" i="0" u="none" kern="1200" dirty="0" err="1">
              <a:latin typeface="Times New Roman" panose="02020603050405020304" pitchFamily="18" charset="0"/>
              <a:cs typeface="Times New Roman" panose="02020603050405020304" pitchFamily="18" charset="0"/>
            </a:rPr>
            <a:t>геосистемы</a:t>
          </a:r>
          <a:r>
            <a:rPr lang="ru-RU" sz="1400" b="0" i="0" u="none" kern="1200" dirty="0">
              <a:latin typeface="Times New Roman" panose="02020603050405020304" pitchFamily="18" charset="0"/>
              <a:cs typeface="Times New Roman" panose="02020603050405020304" pitchFamily="18" charset="0"/>
            </a:rPr>
            <a:t>. Основные зональные и азональные </a:t>
          </a:r>
          <a:r>
            <a:rPr lang="ru-RU" sz="1400" b="0" i="0" u="none" kern="1200" dirty="0" err="1">
              <a:latin typeface="Times New Roman" panose="02020603050405020304" pitchFamily="18" charset="0"/>
              <a:cs typeface="Times New Roman" panose="02020603050405020304" pitchFamily="18" charset="0"/>
            </a:rPr>
            <a:t>ландшафтообразующие</a:t>
          </a:r>
          <a:r>
            <a:rPr lang="ru-RU" sz="1400" b="0" i="0" u="none" kern="1200" dirty="0">
              <a:latin typeface="Times New Roman" panose="02020603050405020304" pitchFamily="18" charset="0"/>
              <a:cs typeface="Times New Roman" panose="02020603050405020304" pitchFamily="18" charset="0"/>
            </a:rPr>
            <a:t> факторы - геологический фундамент, солнечная радиация, циркуляция атмосферы, продолжают действовать даже в наиболее сильно измененных ландшафтах. Ландшафт, по мнению А.Г. Исаченко, система более сложная, устойчивая и долговечная, чем фации и урочища, и не столь легко поддающаяся антропогенной трансформации. Если антропогенная смена </a:t>
          </a:r>
          <a:r>
            <a:rPr lang="ru-RU" sz="1400" b="0" i="0" u="none" kern="1200" dirty="0" err="1">
              <a:latin typeface="Times New Roman" panose="02020603050405020304" pitchFamily="18" charset="0"/>
              <a:cs typeface="Times New Roman" panose="02020603050405020304" pitchFamily="18" charset="0"/>
            </a:rPr>
            <a:t>геосистем</a:t>
          </a:r>
          <a:r>
            <a:rPr lang="ru-RU" sz="1400" b="0" i="0" u="none" kern="1200" dirty="0">
              <a:latin typeface="Times New Roman" panose="02020603050405020304" pitchFamily="18" charset="0"/>
              <a:cs typeface="Times New Roman" panose="02020603050405020304" pitchFamily="18" charset="0"/>
            </a:rPr>
            <a:t> топологического уровня - явление довольно обычное, то возможность возникновения нового, антропогенного ландшафта весьма проблематично. </a:t>
          </a:r>
          <a:endParaRPr lang="ru-RU" sz="1400" i="0" kern="1200" dirty="0">
            <a:latin typeface="Times New Roman" panose="02020603050405020304" pitchFamily="18" charset="0"/>
            <a:cs typeface="Times New Roman" panose="02020603050405020304" pitchFamily="18" charset="0"/>
          </a:endParaRPr>
        </a:p>
      </dsp:txBody>
      <dsp:txXfrm>
        <a:off x="429186" y="114041"/>
        <a:ext cx="10389393" cy="2108059"/>
      </dsp:txXfrm>
    </dsp:sp>
    <dsp:sp modelId="{9D46068C-8E6E-4E15-BD93-002CC53B2F16}">
      <dsp:nvSpPr>
        <dsp:cNvPr id="0" name=""/>
        <dsp:cNvSpPr/>
      </dsp:nvSpPr>
      <dsp:spPr>
        <a:xfrm>
          <a:off x="0" y="5060405"/>
          <a:ext cx="11131196" cy="1659498"/>
        </a:xfrm>
        <a:prstGeom prst="rect">
          <a:avLst/>
        </a:prstGeom>
        <a:solidFill>
          <a:schemeClr val="accent1">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63905" tIns="270764" rIns="863905" bIns="99568" numCol="1" spcCol="1270" anchor="t" anchorCtr="0">
          <a:noAutofit/>
        </a:bodyPr>
        <a:lstStyle/>
        <a:p>
          <a:pPr marL="114300" lvl="1" indent="-114300" algn="just" defTabSz="622300">
            <a:lnSpc>
              <a:spcPct val="90000"/>
            </a:lnSpc>
            <a:spcBef>
              <a:spcPct val="0"/>
            </a:spcBef>
            <a:spcAft>
              <a:spcPct val="15000"/>
            </a:spcAft>
            <a:buChar char="••"/>
          </a:pPr>
          <a:r>
            <a:rPr lang="ru-RU" sz="1400" kern="1200" dirty="0">
              <a:solidFill>
                <a:schemeClr val="bg1"/>
              </a:solidFill>
              <a:latin typeface="Times New Roman" panose="02020603050405020304" pitchFamily="18" charset="0"/>
              <a:cs typeface="Times New Roman" panose="02020603050405020304" pitchFamily="18" charset="0"/>
            </a:rPr>
            <a:t>Измененные хозяйственной деятельностью </a:t>
          </a:r>
          <a:r>
            <a:rPr lang="ru-RU" sz="1400" kern="1200" dirty="0" err="1">
              <a:solidFill>
                <a:schemeClr val="bg1"/>
              </a:solidFill>
              <a:latin typeface="Times New Roman" panose="02020603050405020304" pitchFamily="18" charset="0"/>
              <a:cs typeface="Times New Roman" panose="02020603050405020304" pitchFamily="18" charset="0"/>
            </a:rPr>
            <a:t>геосистемы</a:t>
          </a:r>
          <a:r>
            <a:rPr lang="ru-RU" sz="1400" kern="1200" dirty="0">
              <a:solidFill>
                <a:schemeClr val="bg1"/>
              </a:solidFill>
              <a:latin typeface="Times New Roman" panose="02020603050405020304" pitchFamily="18" charset="0"/>
              <a:cs typeface="Times New Roman" panose="02020603050405020304" pitchFamily="18" charset="0"/>
            </a:rPr>
            <a:t> В.Б. </a:t>
          </a:r>
          <a:r>
            <a:rPr lang="ru-RU" sz="1400" kern="1200" dirty="0" err="1">
              <a:solidFill>
                <a:schemeClr val="bg1"/>
              </a:solidFill>
              <a:latin typeface="Times New Roman" panose="02020603050405020304" pitchFamily="18" charset="0"/>
              <a:cs typeface="Times New Roman" panose="02020603050405020304" pitchFamily="18" charset="0"/>
            </a:rPr>
            <a:t>Сочава</a:t>
          </a:r>
          <a:r>
            <a:rPr lang="ru-RU" sz="1400" kern="1200" dirty="0">
              <a:solidFill>
                <a:schemeClr val="bg1"/>
              </a:solidFill>
              <a:latin typeface="Times New Roman" panose="02020603050405020304" pitchFamily="18" charset="0"/>
              <a:cs typeface="Times New Roman" panose="02020603050405020304" pitchFamily="18" charset="0"/>
            </a:rPr>
            <a:t> определяет как их антропогенные модификации, образующие ряды трансформаций исходных структур в зависимости от интенсивности и продолжительности антропогенного воздействия. Очень важно, по мнению В.Б. </a:t>
          </a:r>
          <a:r>
            <a:rPr lang="ru-RU" sz="1400" kern="1200" dirty="0" err="1">
              <a:solidFill>
                <a:schemeClr val="bg1"/>
              </a:solidFill>
              <a:latin typeface="Times New Roman" panose="02020603050405020304" pitchFamily="18" charset="0"/>
              <a:cs typeface="Times New Roman" panose="02020603050405020304" pitchFamily="18" charset="0"/>
            </a:rPr>
            <a:t>Сочавы</a:t>
          </a:r>
          <a:r>
            <a:rPr lang="ru-RU" sz="1400" kern="1200" dirty="0">
              <a:solidFill>
                <a:schemeClr val="bg1"/>
              </a:solidFill>
              <a:latin typeface="Times New Roman" panose="02020603050405020304" pitchFamily="18" charset="0"/>
              <a:cs typeface="Times New Roman" panose="02020603050405020304" pitchFamily="18" charset="0"/>
            </a:rPr>
            <a:t>, представление о </a:t>
          </a:r>
          <a:r>
            <a:rPr lang="ru-RU" sz="1400" kern="1200" dirty="0" err="1">
              <a:solidFill>
                <a:schemeClr val="bg1"/>
              </a:solidFill>
              <a:latin typeface="Times New Roman" panose="02020603050405020304" pitchFamily="18" charset="0"/>
              <a:cs typeface="Times New Roman" panose="02020603050405020304" pitchFamily="18" charset="0"/>
            </a:rPr>
            <a:t>геосистеме</a:t>
          </a:r>
          <a:r>
            <a:rPr lang="ru-RU" sz="1400" kern="1200" dirty="0">
              <a:solidFill>
                <a:schemeClr val="bg1"/>
              </a:solidFill>
              <a:latin typeface="Times New Roman" panose="02020603050405020304" pitchFamily="18" charset="0"/>
              <a:cs typeface="Times New Roman" panose="02020603050405020304" pitchFamily="18" charset="0"/>
            </a:rPr>
            <a:t> в целом как структурно-динамическом образовании, т.е. о ее коренной структуре и всех подчиненных ей антропогенных модификациях. В коренных </a:t>
          </a:r>
          <a:r>
            <a:rPr lang="ru-RU" sz="1400" kern="1200" dirty="0" err="1">
              <a:solidFill>
                <a:schemeClr val="bg1"/>
              </a:solidFill>
              <a:latin typeface="Times New Roman" panose="02020603050405020304" pitchFamily="18" charset="0"/>
              <a:cs typeface="Times New Roman" panose="02020603050405020304" pitchFamily="18" charset="0"/>
            </a:rPr>
            <a:t>геосистемах</a:t>
          </a:r>
          <a:r>
            <a:rPr lang="ru-RU" sz="1400" kern="1200" dirty="0">
              <a:solidFill>
                <a:schemeClr val="bg1"/>
              </a:solidFill>
              <a:latin typeface="Times New Roman" panose="02020603050405020304" pitchFamily="18" charset="0"/>
              <a:cs typeface="Times New Roman" panose="02020603050405020304" pitchFamily="18" charset="0"/>
            </a:rPr>
            <a:t> отражаются фоновые зональные признаки территории. Он рассматривает измененные комплексы в качестве модификаций, генетически связанных с исходным инвариантом, т.е. он отвергает возможность коренных преобразований.</a:t>
          </a:r>
        </a:p>
      </dsp:txBody>
      <dsp:txXfrm>
        <a:off x="0" y="5060405"/>
        <a:ext cx="11131196" cy="1659498"/>
      </dsp:txXfrm>
    </dsp:sp>
    <dsp:sp modelId="{6479136C-4DA2-4C86-8F90-A93DBE484918}">
      <dsp:nvSpPr>
        <dsp:cNvPr id="0" name=""/>
        <dsp:cNvSpPr/>
      </dsp:nvSpPr>
      <dsp:spPr>
        <a:xfrm>
          <a:off x="315147" y="2383980"/>
          <a:ext cx="10598541" cy="2648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513" tIns="0" rIns="294513" bIns="0" numCol="1" spcCol="1270" anchor="ctr" anchorCtr="0">
          <a:noAutofit/>
        </a:bodyPr>
        <a:lstStyle/>
        <a:p>
          <a:pPr lvl="0" algn="just" defTabSz="622300">
            <a:lnSpc>
              <a:spcPct val="90000"/>
            </a:lnSpc>
            <a:spcBef>
              <a:spcPct val="0"/>
            </a:spcBef>
            <a:spcAft>
              <a:spcPct val="35000"/>
            </a:spcAft>
          </a:pPr>
          <a:r>
            <a:rPr lang="ru-RU" sz="1400" b="0" i="0" u="none" kern="1200" dirty="0">
              <a:latin typeface="Times New Roman" panose="02020603050405020304" pitchFamily="18" charset="0"/>
              <a:cs typeface="Times New Roman" panose="02020603050405020304" pitchFamily="18" charset="0"/>
            </a:rPr>
            <a:t>Появление многообразных антропогенных модификаций, а также новых «урочищ» существенно изменяет морфологию ландшафта, усиливают ее пестроту, но еще не приводит к смене собственно ландшафтов. Даже полная </a:t>
          </a:r>
          <a:r>
            <a:rPr lang="ru-RU" sz="1400" b="0" i="0" u="none" kern="1200" dirty="0" err="1">
              <a:latin typeface="Times New Roman" panose="02020603050405020304" pitchFamily="18" charset="0"/>
              <a:cs typeface="Times New Roman" panose="02020603050405020304" pitchFamily="18" charset="0"/>
            </a:rPr>
            <a:t>антропогенизация</a:t>
          </a:r>
          <a:r>
            <a:rPr lang="ru-RU" sz="1400" b="0" i="0" u="none" kern="1200" dirty="0">
              <a:latin typeface="Times New Roman" panose="02020603050405020304" pitchFamily="18" charset="0"/>
              <a:cs typeface="Times New Roman" panose="02020603050405020304" pitchFamily="18" charset="0"/>
            </a:rPr>
            <a:t> всех урочищ не создает антропогенный ландшафт, т.к. трансформация не затрагивает инвариантные качества ландшафта как целого и его первичные компоненты - твердый фундамент и климат. Антропогенное воздействие, как правило, охватывает «вторичные» компоненты ландшафта - </a:t>
          </a:r>
          <a:r>
            <a:rPr lang="ru-RU" sz="1400" b="0" i="0" u="none" kern="1200" dirty="0" err="1">
              <a:latin typeface="Times New Roman" panose="02020603050405020304" pitchFamily="18" charset="0"/>
              <a:cs typeface="Times New Roman" panose="02020603050405020304" pitchFamily="18" charset="0"/>
            </a:rPr>
            <a:t>биоту</a:t>
          </a:r>
          <a:r>
            <a:rPr lang="ru-RU" sz="1400" b="0" i="0" u="none" kern="1200" dirty="0">
              <a:latin typeface="Times New Roman" panose="02020603050405020304" pitchFamily="18" charset="0"/>
              <a:cs typeface="Times New Roman" panose="02020603050405020304" pitchFamily="18" charset="0"/>
            </a:rPr>
            <a:t>, почву, гидрографическую сеть. Чтобы заменить данный ландшафт новой устойчивой системой, необходимо, по меньшей мере, преобразовать определяющие зональные и азональные факторы его формирования. Он выделяет </a:t>
          </a:r>
          <a:r>
            <a:rPr lang="ru-RU" sz="1400" b="0" i="1" u="none" kern="1200" dirty="0">
              <a:latin typeface="Times New Roman" panose="02020603050405020304" pitchFamily="18" charset="0"/>
              <a:cs typeface="Times New Roman" panose="02020603050405020304" pitchFamily="18" charset="0"/>
            </a:rPr>
            <a:t>условно измененные или первобытные, слабо измененные, нарушенные (сильно измененные), культурные ландшафты.</a:t>
          </a:r>
          <a:endParaRPr lang="ru-RU" sz="1400" kern="1200" dirty="0">
            <a:latin typeface="Times New Roman" panose="02020603050405020304" pitchFamily="18" charset="0"/>
            <a:cs typeface="Times New Roman" panose="02020603050405020304" pitchFamily="18" charset="0"/>
          </a:endParaRPr>
        </a:p>
      </dsp:txBody>
      <dsp:txXfrm>
        <a:off x="444453" y="2513286"/>
        <a:ext cx="10339929" cy="239023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41DB0C-1192-40C2-B808-DBC0E23D45F7}">
      <dsp:nvSpPr>
        <dsp:cNvPr id="0" name=""/>
        <dsp:cNvSpPr/>
      </dsp:nvSpPr>
      <dsp:spPr>
        <a:xfrm>
          <a:off x="2292324" y="154512"/>
          <a:ext cx="3829594" cy="3196816"/>
        </a:xfrm>
        <a:prstGeom prst="ellipse">
          <a:avLst/>
        </a:prstGeom>
        <a:solidFill>
          <a:schemeClr val="accent1">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ru-RU" sz="1800" b="1" kern="1200" dirty="0">
              <a:solidFill>
                <a:schemeClr val="tx1"/>
              </a:solidFill>
              <a:latin typeface="Times New Roman" panose="02020603050405020304" pitchFamily="18" charset="0"/>
              <a:cs typeface="Times New Roman" panose="02020603050405020304" pitchFamily="18" charset="0"/>
            </a:rPr>
            <a:t>Среди компонентов природы наиболее подвержены изменению атмосферный воздух и воды</a:t>
          </a:r>
        </a:p>
        <a:p>
          <a:pPr lvl="0" algn="ctr" defTabSz="800100">
            <a:lnSpc>
              <a:spcPct val="90000"/>
            </a:lnSpc>
            <a:spcBef>
              <a:spcPct val="0"/>
            </a:spcBef>
            <a:spcAft>
              <a:spcPct val="35000"/>
            </a:spcAft>
          </a:pPr>
          <a:endParaRPr lang="ru-RU" sz="1000" b="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dsp:txBody>
      <dsp:txXfrm>
        <a:off x="2802936" y="713955"/>
        <a:ext cx="2808368" cy="1438567"/>
      </dsp:txXfrm>
    </dsp:sp>
    <dsp:sp modelId="{4E6BC0C9-2BA7-4BD6-A35C-3C299027CB1F}">
      <dsp:nvSpPr>
        <dsp:cNvPr id="0" name=""/>
        <dsp:cNvSpPr/>
      </dsp:nvSpPr>
      <dsp:spPr>
        <a:xfrm>
          <a:off x="2346205" y="2133661"/>
          <a:ext cx="4742956" cy="3196816"/>
        </a:xfrm>
        <a:prstGeom prst="ellipse">
          <a:avLst/>
        </a:prstGeom>
        <a:solidFill>
          <a:schemeClr val="accent1">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ru-RU" sz="1800" b="1" kern="1200" dirty="0">
              <a:solidFill>
                <a:schemeClr val="tx1"/>
              </a:solidFill>
              <a:latin typeface="Times New Roman" panose="02020603050405020304" pitchFamily="18" charset="0"/>
              <a:cs typeface="Times New Roman" panose="02020603050405020304" pitchFamily="18" charset="0"/>
            </a:rPr>
            <a:t>Промежуточное положение занимают </a:t>
          </a:r>
          <a:r>
            <a:rPr lang="ru-RU" sz="1800" b="1" kern="1200" dirty="0" err="1">
              <a:solidFill>
                <a:schemeClr val="tx1"/>
              </a:solidFill>
              <a:latin typeface="Times New Roman" panose="02020603050405020304" pitchFamily="18" charset="0"/>
              <a:cs typeface="Times New Roman" panose="02020603050405020304" pitchFamily="18" charset="0"/>
            </a:rPr>
            <a:t>биота</a:t>
          </a:r>
          <a:r>
            <a:rPr lang="ru-RU" sz="1800" b="1" kern="1200" dirty="0">
              <a:solidFill>
                <a:schemeClr val="tx1"/>
              </a:solidFill>
              <a:latin typeface="Times New Roman" panose="02020603050405020304" pitchFamily="18" charset="0"/>
              <a:cs typeface="Times New Roman" panose="02020603050405020304" pitchFamily="18" charset="0"/>
            </a:rPr>
            <a:t> и почвы</a:t>
          </a:r>
        </a:p>
        <a:p>
          <a:pPr lvl="0" algn="ctr" defTabSz="800100">
            <a:lnSpc>
              <a:spcPct val="90000"/>
            </a:lnSpc>
            <a:spcBef>
              <a:spcPct val="0"/>
            </a:spcBef>
            <a:spcAft>
              <a:spcPct val="35000"/>
            </a:spcAft>
          </a:pPr>
          <a:endParaRPr lang="ru-RU" sz="1000" b="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dsp:txBody>
      <dsp:txXfrm>
        <a:off x="3796759" y="2959505"/>
        <a:ext cx="2845773" cy="1758248"/>
      </dsp:txXfrm>
    </dsp:sp>
    <dsp:sp modelId="{A00D9CF5-8A7C-4636-A466-81DA3EC689C5}">
      <dsp:nvSpPr>
        <dsp:cNvPr id="0" name=""/>
        <dsp:cNvSpPr/>
      </dsp:nvSpPr>
      <dsp:spPr>
        <a:xfrm>
          <a:off x="10250" y="2152522"/>
          <a:ext cx="4742956" cy="3196816"/>
        </a:xfrm>
        <a:prstGeom prst="ellipse">
          <a:avLst/>
        </a:prstGeom>
        <a:solidFill>
          <a:schemeClr val="accent1">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ru-RU" sz="1800" b="1" kern="1200" dirty="0">
              <a:solidFill>
                <a:schemeClr val="tx1"/>
              </a:solidFill>
              <a:latin typeface="Times New Roman" panose="02020603050405020304" pitchFamily="18" charset="0"/>
              <a:cs typeface="Times New Roman" panose="02020603050405020304" pitchFamily="18" charset="0"/>
            </a:rPr>
            <a:t>Наибольшей устойчивостью обладают горные породы и рельеф</a:t>
          </a:r>
        </a:p>
        <a:p>
          <a:pPr lvl="0" algn="ctr" defTabSz="800100">
            <a:lnSpc>
              <a:spcPct val="90000"/>
            </a:lnSpc>
            <a:spcBef>
              <a:spcPct val="0"/>
            </a:spcBef>
            <a:spcAft>
              <a:spcPct val="35000"/>
            </a:spcAft>
          </a:pPr>
          <a:endParaRPr lang="ru-RU" sz="1000" b="1"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dsp:txBody>
      <dsp:txXfrm>
        <a:off x="456878" y="2978367"/>
        <a:ext cx="2845773" cy="175824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A0072-16CD-475B-85D7-6D376484DD18}">
      <dsp:nvSpPr>
        <dsp:cNvPr id="0" name=""/>
        <dsp:cNvSpPr/>
      </dsp:nvSpPr>
      <dsp:spPr>
        <a:xfrm>
          <a:off x="0" y="213938"/>
          <a:ext cx="4147571" cy="3982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just" defTabSz="1022350" rtl="0">
            <a:lnSpc>
              <a:spcPct val="90000"/>
            </a:lnSpc>
            <a:spcBef>
              <a:spcPct val="0"/>
            </a:spcBef>
            <a:spcAft>
              <a:spcPct val="35000"/>
            </a:spcAft>
          </a:pPr>
          <a:r>
            <a:rPr lang="ru-RU" sz="2300" kern="1200">
              <a:latin typeface="Times New Roman" panose="02020603050405020304" pitchFamily="18" charset="0"/>
              <a:cs typeface="Times New Roman" panose="02020603050405020304" pitchFamily="18" charset="0"/>
            </a:rPr>
            <a:t>Таким образом, учет устойчивости, изменчивости и других свойств ландшафта имеет важное практическое значение, поскольку они в большей степени определяют возможность выполнения геосистемами их природных и социально-экономических функций.</a:t>
          </a:r>
        </a:p>
      </dsp:txBody>
      <dsp:txXfrm>
        <a:off x="194418" y="408356"/>
        <a:ext cx="3758735" cy="359384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F8A872-D9DD-434C-816C-D3B7CAE74D80}">
      <dsp:nvSpPr>
        <dsp:cNvPr id="0" name=""/>
        <dsp:cNvSpPr/>
      </dsp:nvSpPr>
      <dsp:spPr>
        <a:xfrm>
          <a:off x="-5455608" y="-835344"/>
          <a:ext cx="6495945" cy="6495945"/>
        </a:xfrm>
        <a:prstGeom prst="blockArc">
          <a:avLst>
            <a:gd name="adj1" fmla="val 18900000"/>
            <a:gd name="adj2" fmla="val 2700000"/>
            <a:gd name="adj3" fmla="val 333"/>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E12F1F-A205-4E20-81B1-4D6A12525C2D}">
      <dsp:nvSpPr>
        <dsp:cNvPr id="0" name=""/>
        <dsp:cNvSpPr/>
      </dsp:nvSpPr>
      <dsp:spPr>
        <a:xfrm>
          <a:off x="544632" y="370965"/>
          <a:ext cx="9166270" cy="74231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9215" tIns="50800" rIns="50800" bIns="50800" numCol="1" spcCol="1270" anchor="ctr" anchorCtr="0">
          <a:noAutofit/>
        </a:bodyPr>
        <a:lstStyle/>
        <a:p>
          <a:pPr lvl="0" algn="l" defTabSz="889000">
            <a:lnSpc>
              <a:spcPct val="90000"/>
            </a:lnSpc>
            <a:spcBef>
              <a:spcPct val="0"/>
            </a:spcBef>
            <a:spcAft>
              <a:spcPct val="35000"/>
            </a:spcAft>
          </a:pPr>
          <a:r>
            <a:rPr lang="ru-RU" sz="2000" b="1" kern="1200" dirty="0" err="1">
              <a:solidFill>
                <a:schemeClr val="bg1"/>
              </a:solidFill>
              <a:latin typeface="Times New Roman" panose="02020603050405020304" pitchFamily="18" charset="0"/>
            </a:rPr>
            <a:t>антропогенно</a:t>
          </a:r>
          <a:r>
            <a:rPr lang="ru-RU" sz="2000" b="1" kern="1200" dirty="0">
              <a:solidFill>
                <a:schemeClr val="bg1"/>
              </a:solidFill>
              <a:latin typeface="Times New Roman" panose="02020603050405020304" pitchFamily="18" charset="0"/>
            </a:rPr>
            <a:t>-естественные комплексы - возникшие под влиянием человека, но затем развивающиеся как естественные</a:t>
          </a:r>
          <a:endParaRPr lang="LID4096" sz="2000" b="1" kern="12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544632" y="370965"/>
        <a:ext cx="9166270" cy="742317"/>
      </dsp:txXfrm>
    </dsp:sp>
    <dsp:sp modelId="{FFDC6A27-3A54-4307-8646-A9503F0AFDB4}">
      <dsp:nvSpPr>
        <dsp:cNvPr id="0" name=""/>
        <dsp:cNvSpPr/>
      </dsp:nvSpPr>
      <dsp:spPr>
        <a:xfrm>
          <a:off x="80684" y="278176"/>
          <a:ext cx="927896" cy="92789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7263D9D-AD71-43DC-9AD5-25B28A304B52}">
      <dsp:nvSpPr>
        <dsp:cNvPr id="0" name=""/>
        <dsp:cNvSpPr/>
      </dsp:nvSpPr>
      <dsp:spPr>
        <a:xfrm>
          <a:off x="970220" y="1484635"/>
          <a:ext cx="8740682" cy="74231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9215" tIns="40640" rIns="40640" bIns="40640" numCol="1" spcCol="1270" anchor="ctr" anchorCtr="0">
          <a:noAutofit/>
        </a:bodyPr>
        <a:lstStyle/>
        <a:p>
          <a:pPr lvl="0" algn="just" defTabSz="711200">
            <a:lnSpc>
              <a:spcPct val="90000"/>
            </a:lnSpc>
            <a:spcBef>
              <a:spcPct val="0"/>
            </a:spcBef>
            <a:spcAft>
              <a:spcPct val="35000"/>
            </a:spcAft>
          </a:pPr>
          <a:r>
            <a:rPr lang="ru-RU" sz="1600" b="1" kern="1200" dirty="0" err="1">
              <a:latin typeface="Times New Roman" panose="02020603050405020304" pitchFamily="18" charset="0"/>
              <a:cs typeface="Times New Roman" panose="02020603050405020304" pitchFamily="18" charset="0"/>
            </a:rPr>
            <a:t>антропогенно</a:t>
          </a:r>
          <a:r>
            <a:rPr lang="ru-RU" sz="1600" b="1" kern="1200" dirty="0">
              <a:latin typeface="Times New Roman" panose="02020603050405020304" pitchFamily="18" charset="0"/>
              <a:cs typeface="Times New Roman" panose="02020603050405020304" pitchFamily="18" charset="0"/>
            </a:rPr>
            <a:t>-восстанавливаемые – находящиеся в процессе своего восстановления (обычно связаны с регенерацией почвенно-растительного покрова)</a:t>
          </a:r>
          <a:endParaRPr lang="ru-RU" sz="1600" b="1" kern="1200"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dsp:txBody>
      <dsp:txXfrm>
        <a:off x="970220" y="1484635"/>
        <a:ext cx="8740682" cy="742317"/>
      </dsp:txXfrm>
    </dsp:sp>
    <dsp:sp modelId="{9BB1F663-9DC9-4C72-9A97-95D17EF5404C}">
      <dsp:nvSpPr>
        <dsp:cNvPr id="0" name=""/>
        <dsp:cNvSpPr/>
      </dsp:nvSpPr>
      <dsp:spPr>
        <a:xfrm>
          <a:off x="506271" y="1391845"/>
          <a:ext cx="927896" cy="92789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534FCC2-B930-42F5-8FBF-1C8C541BCA8B}">
      <dsp:nvSpPr>
        <dsp:cNvPr id="0" name=""/>
        <dsp:cNvSpPr/>
      </dsp:nvSpPr>
      <dsp:spPr>
        <a:xfrm>
          <a:off x="970220" y="2598304"/>
          <a:ext cx="8740682" cy="74231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9215" tIns="50800" rIns="50800" bIns="50800" numCol="1" spcCol="1270" anchor="ctr" anchorCtr="0">
          <a:noAutofit/>
        </a:bodyPr>
        <a:lstStyle/>
        <a:p>
          <a:pPr lvl="0" algn="l" defTabSz="889000">
            <a:lnSpc>
              <a:spcPct val="90000"/>
            </a:lnSpc>
            <a:spcBef>
              <a:spcPct val="0"/>
            </a:spcBef>
            <a:spcAft>
              <a:spcPct val="35000"/>
            </a:spcAft>
          </a:pPr>
          <a:r>
            <a:rPr lang="ru-RU" sz="2000" b="1" kern="1200" dirty="0" err="1">
              <a:latin typeface="Times New Roman" panose="02020603050405020304" pitchFamily="18" charset="0"/>
              <a:cs typeface="Times New Roman" panose="02020603050405020304" pitchFamily="18" charset="0"/>
            </a:rPr>
            <a:t>антропогенно-деградируемые</a:t>
          </a:r>
          <a:r>
            <a:rPr lang="ru-RU" sz="2000" b="1" kern="1200" dirty="0">
              <a:latin typeface="Times New Roman" panose="02020603050405020304" pitchFamily="18" charset="0"/>
              <a:cs typeface="Times New Roman" panose="02020603050405020304" pitchFamily="18" charset="0"/>
            </a:rPr>
            <a:t> – образующиеся при разрушении культурного ландшафта</a:t>
          </a:r>
        </a:p>
      </dsp:txBody>
      <dsp:txXfrm>
        <a:off x="970220" y="2598304"/>
        <a:ext cx="8740682" cy="742317"/>
      </dsp:txXfrm>
    </dsp:sp>
    <dsp:sp modelId="{A80E6934-1F20-4A94-9066-11C86211EDE4}">
      <dsp:nvSpPr>
        <dsp:cNvPr id="0" name=""/>
        <dsp:cNvSpPr/>
      </dsp:nvSpPr>
      <dsp:spPr>
        <a:xfrm>
          <a:off x="506271" y="2505514"/>
          <a:ext cx="927896" cy="92789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5D9F0A8-A6A1-4B69-95A9-43AC589D5FD3}">
      <dsp:nvSpPr>
        <dsp:cNvPr id="0" name=""/>
        <dsp:cNvSpPr/>
      </dsp:nvSpPr>
      <dsp:spPr>
        <a:xfrm>
          <a:off x="544632" y="3711973"/>
          <a:ext cx="9166270" cy="74231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9215" tIns="50800" rIns="50800" bIns="50800" numCol="1" spcCol="1270" anchor="ctr" anchorCtr="0">
          <a:noAutofit/>
        </a:bodyPr>
        <a:lstStyle/>
        <a:p>
          <a:pPr lvl="0" algn="l" defTabSz="889000">
            <a:lnSpc>
              <a:spcPct val="90000"/>
            </a:lnSpc>
            <a:spcBef>
              <a:spcPct val="0"/>
            </a:spcBef>
            <a:spcAft>
              <a:spcPct val="35000"/>
            </a:spcAft>
          </a:pPr>
          <a:r>
            <a:rPr lang="ru-RU" sz="2000" b="1" kern="1200" dirty="0">
              <a:latin typeface="Times New Roman" panose="02020603050405020304" pitchFamily="18" charset="0"/>
              <a:cs typeface="Times New Roman" panose="02020603050405020304" pitchFamily="18" charset="0"/>
            </a:rPr>
            <a:t>окультуренные – находящиеся на пути создания преобразованного (культурного) ландшафта</a:t>
          </a:r>
        </a:p>
      </dsp:txBody>
      <dsp:txXfrm>
        <a:off x="544632" y="3711973"/>
        <a:ext cx="9166270" cy="742317"/>
      </dsp:txXfrm>
    </dsp:sp>
    <dsp:sp modelId="{44CF628B-2082-4E97-837A-854CE41332D4}">
      <dsp:nvSpPr>
        <dsp:cNvPr id="0" name=""/>
        <dsp:cNvSpPr/>
      </dsp:nvSpPr>
      <dsp:spPr>
        <a:xfrm>
          <a:off x="80684" y="3619184"/>
          <a:ext cx="927896" cy="92789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6C6E28-5C46-48AD-9B4E-069076E1B14B}">
      <dsp:nvSpPr>
        <dsp:cNvPr id="0" name=""/>
        <dsp:cNvSpPr/>
      </dsp:nvSpPr>
      <dsp:spPr>
        <a:xfrm>
          <a:off x="14076" y="0"/>
          <a:ext cx="5227215" cy="60483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rtl="0">
            <a:lnSpc>
              <a:spcPct val="90000"/>
            </a:lnSpc>
            <a:spcBef>
              <a:spcPct val="0"/>
            </a:spcBef>
            <a:spcAft>
              <a:spcPct val="35000"/>
            </a:spcAft>
          </a:pPr>
          <a:r>
            <a:rPr lang="ru-RU" sz="1600" kern="1200" dirty="0" smtClean="0">
              <a:latin typeface="Times New Roman" panose="02020603050405020304" pitchFamily="18" charset="0"/>
              <a:cs typeface="Times New Roman" panose="02020603050405020304" pitchFamily="18" charset="0"/>
            </a:rPr>
            <a:t>В настоящее время актуальными являются вопросы нормирования антропогенных воздействий на ландшафт</a:t>
          </a:r>
          <a:r>
            <a:rPr lang="ru-RU" sz="1600" b="1" kern="1200" dirty="0" smtClean="0">
              <a:latin typeface="Times New Roman" panose="02020603050405020304" pitchFamily="18" charset="0"/>
              <a:cs typeface="Times New Roman" panose="02020603050405020304" pitchFamily="18" charset="0"/>
            </a:rPr>
            <a:t>.</a:t>
          </a:r>
          <a:br>
            <a:rPr lang="ru-RU" sz="1600" b="1" kern="1200" dirty="0" smtClean="0">
              <a:latin typeface="Times New Roman" panose="02020603050405020304" pitchFamily="18" charset="0"/>
              <a:cs typeface="Times New Roman" panose="02020603050405020304" pitchFamily="18" charset="0"/>
            </a:rPr>
          </a:br>
          <a:r>
            <a:rPr lang="ru-RU" sz="1600" b="1" kern="1200" dirty="0" smtClean="0">
              <a:latin typeface="Times New Roman" panose="02020603050405020304" pitchFamily="18" charset="0"/>
              <a:cs typeface="Times New Roman" panose="02020603050405020304" pitchFamily="18" charset="0"/>
            </a:rPr>
            <a:t> </a:t>
          </a:r>
          <a:br>
            <a:rPr lang="ru-RU" sz="1600" b="1" kern="1200" dirty="0" smtClean="0">
              <a:latin typeface="Times New Roman" panose="02020603050405020304" pitchFamily="18" charset="0"/>
              <a:cs typeface="Times New Roman" panose="02020603050405020304" pitchFamily="18" charset="0"/>
            </a:rPr>
          </a:br>
          <a:r>
            <a:rPr lang="ru-RU" sz="1600" b="1" kern="1200" dirty="0" smtClean="0">
              <a:latin typeface="Times New Roman" panose="02020603050405020304" pitchFamily="18" charset="0"/>
              <a:cs typeface="Times New Roman" panose="02020603050405020304" pitchFamily="18" charset="0"/>
            </a:rPr>
            <a:t>Т.Д. Александрова</a:t>
          </a:r>
          <a:r>
            <a:rPr lang="ru-RU" sz="1600" kern="1200" dirty="0" smtClean="0">
              <a:latin typeface="Times New Roman" panose="02020603050405020304" pitchFamily="18" charset="0"/>
              <a:cs typeface="Times New Roman" panose="02020603050405020304" pitchFamily="18" charset="0"/>
            </a:rPr>
            <a:t>, рассматривая современное состояние проблемы нормирования антропогенных нагрузок на ландшафт, отмечает необходимость учета особенностей пространственной дифференциации географической оболочки, но не касается самой структуры антропогенных модификаций ландшафта. Пространственный аспект нормирования связан с региональными особенностями ландшафтной структуры, которые определяют величину хозяйственного потенциала ландшафтов - возможности использования природных ресурсов с учетом ограничивающих природных факторов (прежде всего устойчивости к нагрузкам).</a:t>
          </a:r>
          <a:endParaRPr lang="ru-RU" sz="1600" kern="1200" dirty="0">
            <a:latin typeface="Times New Roman" panose="02020603050405020304" pitchFamily="18" charset="0"/>
            <a:cs typeface="Times New Roman" panose="02020603050405020304" pitchFamily="18" charset="0"/>
          </a:endParaRPr>
        </a:p>
      </dsp:txBody>
      <dsp:txXfrm>
        <a:off x="14076" y="2419349"/>
        <a:ext cx="5227215" cy="2419349"/>
      </dsp:txXfrm>
    </dsp:sp>
    <dsp:sp modelId="{CF7F3AB2-ED4E-4A08-8EBF-7696A5724692}">
      <dsp:nvSpPr>
        <dsp:cNvPr id="0" name=""/>
        <dsp:cNvSpPr/>
      </dsp:nvSpPr>
      <dsp:spPr>
        <a:xfrm>
          <a:off x="1702577" y="0"/>
          <a:ext cx="1888347" cy="1776866"/>
        </a:xfrm>
        <a:prstGeom prst="ellipse">
          <a:avLst/>
        </a:prstGeom>
        <a:blipFill rotWithShape="1">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880C11F-153E-4A95-B684-52BC3FE3486F}">
      <dsp:nvSpPr>
        <dsp:cNvPr id="0" name=""/>
        <dsp:cNvSpPr/>
      </dsp:nvSpPr>
      <dsp:spPr>
        <a:xfrm>
          <a:off x="5393158" y="0"/>
          <a:ext cx="5227215" cy="60483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rtl="0">
            <a:lnSpc>
              <a:spcPct val="90000"/>
            </a:lnSpc>
            <a:spcBef>
              <a:spcPct val="0"/>
            </a:spcBef>
            <a:spcAft>
              <a:spcPct val="35000"/>
            </a:spcAft>
          </a:pPr>
          <a:r>
            <a:rPr lang="ru-RU" sz="1600" kern="1200" smtClean="0">
              <a:latin typeface="Times New Roman" panose="02020603050405020304" pitchFamily="18" charset="0"/>
              <a:cs typeface="Times New Roman" panose="02020603050405020304" pitchFamily="18" charset="0"/>
            </a:rPr>
            <a:t>Интересны разработки в сфере ландшафтного нормирования </a:t>
          </a:r>
          <a:r>
            <a:rPr lang="ru-RU" sz="1600" b="1" kern="1200" smtClean="0">
              <a:latin typeface="Times New Roman" panose="02020603050405020304" pitchFamily="18" charset="0"/>
              <a:cs typeface="Times New Roman" panose="02020603050405020304" pitchFamily="18" charset="0"/>
            </a:rPr>
            <a:t>В.В. </a:t>
          </a:r>
          <a:r>
            <a:rPr lang="ru-RU" sz="1600" b="1" kern="1200" dirty="0" smtClean="0">
              <a:latin typeface="Times New Roman" panose="02020603050405020304" pitchFamily="18" charset="0"/>
              <a:cs typeface="Times New Roman" panose="02020603050405020304" pitchFamily="18" charset="0"/>
            </a:rPr>
            <a:t>Рюмина. </a:t>
          </a:r>
          <a:r>
            <a:rPr lang="ru-RU" sz="1600" kern="1200" dirty="0" smtClean="0">
              <a:latin typeface="Times New Roman" panose="02020603050405020304" pitchFamily="18" charset="0"/>
              <a:cs typeface="Times New Roman" panose="02020603050405020304" pitchFamily="18" charset="0"/>
            </a:rPr>
            <a:t>Им предложены нормы структуры антропогенного ландшафта, т.е. те площади, которые могут занимать те или иные ландшафты в условиях антропогенного использования.</a:t>
          </a:r>
          <a:endParaRPr lang="ru-RU" sz="1600" kern="1200" dirty="0">
            <a:latin typeface="Times New Roman" panose="02020603050405020304" pitchFamily="18" charset="0"/>
            <a:cs typeface="Times New Roman" panose="02020603050405020304" pitchFamily="18" charset="0"/>
          </a:endParaRPr>
        </a:p>
      </dsp:txBody>
      <dsp:txXfrm>
        <a:off x="5393158" y="2419349"/>
        <a:ext cx="5227215" cy="2419349"/>
      </dsp:txXfrm>
    </dsp:sp>
    <dsp:sp modelId="{F8B7E0D8-3CE0-46D6-9758-4B268517BF55}">
      <dsp:nvSpPr>
        <dsp:cNvPr id="0" name=""/>
        <dsp:cNvSpPr/>
      </dsp:nvSpPr>
      <dsp:spPr>
        <a:xfrm>
          <a:off x="6974715" y="120534"/>
          <a:ext cx="1940694" cy="1622545"/>
        </a:xfrm>
        <a:prstGeom prst="ellipse">
          <a:avLst/>
        </a:prstGeom>
        <a:blipFill rotWithShape="1">
          <a:blip xmlns:r="http://schemas.openxmlformats.org/officeDocument/2006/relationships" r:embed="rId2"/>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82EE1C1-6D41-493D-995F-091D0CE2E64D}">
      <dsp:nvSpPr>
        <dsp:cNvPr id="0" name=""/>
        <dsp:cNvSpPr/>
      </dsp:nvSpPr>
      <dsp:spPr>
        <a:xfrm>
          <a:off x="358178" y="5507830"/>
          <a:ext cx="9770744" cy="540543"/>
        </a:xfrm>
        <a:prstGeom prst="leftRight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EB6148-9B6E-4F99-91DE-F80D86CAE81A}">
      <dsp:nvSpPr>
        <dsp:cNvPr id="0" name=""/>
        <dsp:cNvSpPr/>
      </dsp:nvSpPr>
      <dsp:spPr>
        <a:xfrm>
          <a:off x="0" y="1791006"/>
          <a:ext cx="10515600" cy="2388008"/>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7DF759-056B-440A-8158-F932BF8FE69B}">
      <dsp:nvSpPr>
        <dsp:cNvPr id="0" name=""/>
        <dsp:cNvSpPr/>
      </dsp:nvSpPr>
      <dsp:spPr>
        <a:xfrm>
          <a:off x="115" y="0"/>
          <a:ext cx="4616492" cy="238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just" defTabSz="666750" rtl="0">
            <a:lnSpc>
              <a:spcPct val="90000"/>
            </a:lnSpc>
            <a:spcBef>
              <a:spcPct val="0"/>
            </a:spcBef>
            <a:spcAft>
              <a:spcPct val="35000"/>
            </a:spcAft>
          </a:pPr>
          <a:r>
            <a:rPr lang="ru-RU" sz="1500" kern="1200" smtClean="0">
              <a:latin typeface="Times New Roman" panose="02020603050405020304" pitchFamily="18" charset="0"/>
              <a:cs typeface="Times New Roman" panose="02020603050405020304" pitchFamily="18" charset="0"/>
            </a:rPr>
            <a:t>На основе изучения вышеизложенного нами предполагается, что оценка антропогенной нагрузки должна включать оценку факторов воздействия и их количественную характеристику в пределах операционной единицы исследования, которой в нашей работе является ландшафт. При этом, разнообразные натуральные величины факторов воздействия переводятся в баллы. Баллы позволяют привести к единой характеристике разнообразные показатели (техногенные образование, распаханность, транспортная сеть и т.д.). </a:t>
          </a:r>
          <a:endParaRPr lang="ru-RU" sz="1500" kern="1200">
            <a:latin typeface="Times New Roman" panose="02020603050405020304" pitchFamily="18" charset="0"/>
            <a:cs typeface="Times New Roman" panose="02020603050405020304" pitchFamily="18" charset="0"/>
          </a:endParaRPr>
        </a:p>
      </dsp:txBody>
      <dsp:txXfrm>
        <a:off x="115" y="0"/>
        <a:ext cx="4616492" cy="2388008"/>
      </dsp:txXfrm>
    </dsp:sp>
    <dsp:sp modelId="{4281FF4C-F7B6-45C5-933D-D2964F70E555}">
      <dsp:nvSpPr>
        <dsp:cNvPr id="0" name=""/>
        <dsp:cNvSpPr/>
      </dsp:nvSpPr>
      <dsp:spPr>
        <a:xfrm>
          <a:off x="2009860" y="2686509"/>
          <a:ext cx="597002" cy="5970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B16DDB-C7B7-4CC8-A15F-21AA6999EBC3}">
      <dsp:nvSpPr>
        <dsp:cNvPr id="0" name=""/>
        <dsp:cNvSpPr/>
      </dsp:nvSpPr>
      <dsp:spPr>
        <a:xfrm>
          <a:off x="4847432" y="3582013"/>
          <a:ext cx="4616492" cy="238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just" defTabSz="666750" rtl="0">
            <a:lnSpc>
              <a:spcPct val="90000"/>
            </a:lnSpc>
            <a:spcBef>
              <a:spcPct val="0"/>
            </a:spcBef>
            <a:spcAft>
              <a:spcPct val="35000"/>
            </a:spcAft>
          </a:pPr>
          <a:r>
            <a:rPr lang="ru-RU" sz="1500" b="1" kern="1200" smtClean="0">
              <a:latin typeface="Times New Roman" panose="02020603050405020304" pitchFamily="18" charset="0"/>
              <a:cs typeface="Times New Roman" panose="02020603050405020304" pitchFamily="18" charset="0"/>
            </a:rPr>
            <a:t>Таким образом</a:t>
          </a:r>
          <a:r>
            <a:rPr lang="ru-RU" sz="1500" kern="1200" smtClean="0">
              <a:latin typeface="Times New Roman" panose="02020603050405020304" pitchFamily="18" charset="0"/>
              <a:cs typeface="Times New Roman" panose="02020603050405020304" pitchFamily="18" charset="0"/>
            </a:rPr>
            <a:t>, современные исследования антропогенной нагрузки на геосистемы должны учитывать весь накопившийся опыт в этом научном направлении.  </a:t>
          </a:r>
          <a:endParaRPr lang="ru-RU" sz="1500" kern="1200">
            <a:latin typeface="Times New Roman" panose="02020603050405020304" pitchFamily="18" charset="0"/>
            <a:cs typeface="Times New Roman" panose="02020603050405020304" pitchFamily="18" charset="0"/>
          </a:endParaRPr>
        </a:p>
      </dsp:txBody>
      <dsp:txXfrm>
        <a:off x="4847432" y="3582013"/>
        <a:ext cx="4616492" cy="2388008"/>
      </dsp:txXfrm>
    </dsp:sp>
    <dsp:sp modelId="{1C35DC95-C684-4B47-8514-3836D8804426}">
      <dsp:nvSpPr>
        <dsp:cNvPr id="0" name=""/>
        <dsp:cNvSpPr/>
      </dsp:nvSpPr>
      <dsp:spPr>
        <a:xfrm>
          <a:off x="6857177" y="2686509"/>
          <a:ext cx="597002" cy="5970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0F8504-0915-45A1-948F-C600C9727B27}">
      <dsp:nvSpPr>
        <dsp:cNvPr id="0" name=""/>
        <dsp:cNvSpPr/>
      </dsp:nvSpPr>
      <dsp:spPr>
        <a:xfrm>
          <a:off x="3228029" y="-35819"/>
          <a:ext cx="4409171" cy="125587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i="0" u="none" kern="1200" dirty="0">
              <a:latin typeface="Times New Roman" panose="02020603050405020304" pitchFamily="18" charset="0"/>
              <a:cs typeface="Times New Roman" panose="02020603050405020304" pitchFamily="18" charset="0"/>
            </a:rPr>
            <a:t>к категории, испытывающие </a:t>
          </a:r>
          <a:r>
            <a:rPr lang="ru-RU" sz="1600" i="1" kern="1200" dirty="0">
              <a:latin typeface="Times New Roman" panose="02020603050405020304" pitchFamily="18" charset="0"/>
              <a:cs typeface="Times New Roman" panose="02020603050405020304" pitchFamily="18" charset="0"/>
            </a:rPr>
            <a:t>незначительное</a:t>
          </a:r>
          <a:r>
            <a:rPr lang="ru-RU" sz="1600" b="1" i="1" u="none" kern="1200" dirty="0">
              <a:latin typeface="Times New Roman" panose="02020603050405020304" pitchFamily="18" charset="0"/>
              <a:cs typeface="Times New Roman" panose="02020603050405020304" pitchFamily="18" charset="0"/>
            </a:rPr>
            <a:t> антропогенное воздействие </a:t>
          </a:r>
          <a:r>
            <a:rPr lang="ru-RU" sz="1600" b="1" i="0" u="none" kern="1200" dirty="0">
              <a:latin typeface="Times New Roman" panose="02020603050405020304" pitchFamily="18" charset="0"/>
              <a:cs typeface="Times New Roman" panose="02020603050405020304" pitchFamily="18" charset="0"/>
            </a:rPr>
            <a:t>относятся </a:t>
          </a:r>
          <a:r>
            <a:rPr lang="ru-RU" sz="1600" b="1" i="0" u="none" kern="1200" dirty="0" err="1">
              <a:latin typeface="Times New Roman" panose="02020603050405020304" pitchFamily="18" charset="0"/>
              <a:cs typeface="Times New Roman" panose="02020603050405020304" pitchFamily="18" charset="0"/>
            </a:rPr>
            <a:t>геосистемы</a:t>
          </a:r>
          <a:r>
            <a:rPr lang="ru-RU" sz="1600" b="1" i="0" u="none" kern="1200" dirty="0">
              <a:latin typeface="Times New Roman" panose="02020603050405020304" pitchFamily="18" charset="0"/>
              <a:cs typeface="Times New Roman" panose="02020603050405020304" pitchFamily="18" charset="0"/>
            </a:rPr>
            <a:t>, где </a:t>
          </a:r>
          <a:r>
            <a:rPr lang="ru-RU" sz="1600" kern="1200" dirty="0">
              <a:latin typeface="Times New Roman" panose="02020603050405020304" pitchFamily="18" charset="0"/>
              <a:cs typeface="Times New Roman" panose="02020603050405020304" pitchFamily="18" charset="0"/>
            </a:rPr>
            <a:t>затронуты лишь отдельные компоненты природного комплекса, а нарушения обратимы</a:t>
          </a:r>
        </a:p>
      </dsp:txBody>
      <dsp:txXfrm>
        <a:off x="3289336" y="25488"/>
        <a:ext cx="4286557" cy="1133263"/>
      </dsp:txXfrm>
    </dsp:sp>
    <dsp:sp modelId="{F9A58F29-7874-477B-BBBD-ADBD02B19EC4}">
      <dsp:nvSpPr>
        <dsp:cNvPr id="0" name=""/>
        <dsp:cNvSpPr/>
      </dsp:nvSpPr>
      <dsp:spPr>
        <a:xfrm>
          <a:off x="2487803" y="873884"/>
          <a:ext cx="5025226" cy="5025226"/>
        </a:xfrm>
        <a:custGeom>
          <a:avLst/>
          <a:gdLst/>
          <a:ahLst/>
          <a:cxnLst/>
          <a:rect l="0" t="0" r="0" b="0"/>
          <a:pathLst>
            <a:path>
              <a:moveTo>
                <a:pt x="3790086" y="348984"/>
              </a:moveTo>
              <a:arcTo wR="2512613" hR="2512613" stAng="18033535" swAng="744541"/>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ADDFB92-1D50-4FBA-8A22-D91B2CA53FA0}">
      <dsp:nvSpPr>
        <dsp:cNvPr id="0" name=""/>
        <dsp:cNvSpPr/>
      </dsp:nvSpPr>
      <dsp:spPr>
        <a:xfrm>
          <a:off x="5646991" y="1551711"/>
          <a:ext cx="4107200" cy="14696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i="0" u="none" kern="1200" dirty="0">
              <a:latin typeface="Times New Roman" panose="02020603050405020304" pitchFamily="18" charset="0"/>
              <a:cs typeface="Times New Roman" panose="02020603050405020304" pitchFamily="18" charset="0"/>
            </a:rPr>
            <a:t>к категории, испытывающие </a:t>
          </a:r>
          <a:r>
            <a:rPr lang="ru-RU" sz="1600" b="1" i="1" u="none" kern="1200" dirty="0">
              <a:latin typeface="Times New Roman" panose="02020603050405020304" pitchFamily="18" charset="0"/>
              <a:cs typeface="Times New Roman" panose="02020603050405020304" pitchFamily="18" charset="0"/>
            </a:rPr>
            <a:t>очень</a:t>
          </a:r>
          <a:r>
            <a:rPr lang="ru-RU" sz="1600" b="1" i="0" u="none" kern="1200" dirty="0">
              <a:latin typeface="Times New Roman" panose="02020603050405020304" pitchFamily="18" charset="0"/>
              <a:cs typeface="Times New Roman" panose="02020603050405020304" pitchFamily="18" charset="0"/>
            </a:rPr>
            <a:t> </a:t>
          </a:r>
          <a:r>
            <a:rPr lang="ru-RU" sz="1600" i="1" kern="1200" dirty="0">
              <a:latin typeface="Times New Roman" panose="02020603050405020304" pitchFamily="18" charset="0"/>
              <a:cs typeface="Times New Roman" panose="02020603050405020304" pitchFamily="18" charset="0"/>
            </a:rPr>
            <a:t>с</a:t>
          </a:r>
          <a:r>
            <a:rPr lang="ru-RU" sz="1600" b="1" i="1" u="none" kern="1200" dirty="0">
              <a:latin typeface="Times New Roman" panose="02020603050405020304" pitchFamily="18" charset="0"/>
              <a:cs typeface="Times New Roman" panose="02020603050405020304" pitchFamily="18" charset="0"/>
            </a:rPr>
            <a:t>ильное </a:t>
          </a:r>
          <a:r>
            <a:rPr lang="ru-RU" sz="1600" kern="1200" dirty="0">
              <a:latin typeface="Times New Roman" panose="02020603050405020304" pitchFamily="18" charset="0"/>
              <a:cs typeface="Times New Roman" panose="02020603050405020304" pitchFamily="18" charset="0"/>
            </a:rPr>
            <a:t>антропогенное воздействие </a:t>
          </a:r>
          <a:r>
            <a:rPr lang="ru-RU" sz="1600" b="1" i="0" u="none" kern="1200" dirty="0">
              <a:latin typeface="Times New Roman" panose="02020603050405020304" pitchFamily="18" charset="0"/>
              <a:cs typeface="Times New Roman" panose="02020603050405020304" pitchFamily="18" charset="0"/>
            </a:rPr>
            <a:t>относятся </a:t>
          </a:r>
          <a:r>
            <a:rPr lang="ru-RU" sz="1600" b="1" i="0" u="none" kern="1200" dirty="0" err="1">
              <a:latin typeface="Times New Roman" panose="02020603050405020304" pitchFamily="18" charset="0"/>
              <a:cs typeface="Times New Roman" panose="02020603050405020304" pitchFamily="18" charset="0"/>
            </a:rPr>
            <a:t>геосистемы</a:t>
          </a:r>
          <a:r>
            <a:rPr lang="ru-RU" sz="1600" b="1" i="0" u="none" kern="1200" dirty="0">
              <a:latin typeface="Times New Roman" panose="02020603050405020304" pitchFamily="18" charset="0"/>
              <a:cs typeface="Times New Roman" panose="02020603050405020304" pitchFamily="18" charset="0"/>
            </a:rPr>
            <a:t>,</a:t>
          </a:r>
          <a:r>
            <a:rPr lang="ru-RU" sz="1600" kern="1200" dirty="0">
              <a:latin typeface="Times New Roman" panose="02020603050405020304" pitchFamily="18" charset="0"/>
              <a:cs typeface="Times New Roman" panose="02020603050405020304" pitchFamily="18" charset="0"/>
            </a:rPr>
            <a:t> где</a:t>
          </a:r>
          <a:r>
            <a:rPr lang="ru-RU" sz="1600" i="1" kern="1200" dirty="0">
              <a:latin typeface="Times New Roman" panose="02020603050405020304" pitchFamily="18" charset="0"/>
              <a:cs typeface="Times New Roman" panose="02020603050405020304" pitchFamily="18" charset="0"/>
            </a:rPr>
            <a:t> </a:t>
          </a:r>
          <a:r>
            <a:rPr lang="kk-KZ" sz="1600" kern="1200" dirty="0">
              <a:latin typeface="Times New Roman" panose="02020603050405020304" pitchFamily="18" charset="0"/>
              <a:cs typeface="Times New Roman" panose="02020603050405020304" pitchFamily="18" charset="0"/>
            </a:rPr>
            <a:t>-</a:t>
          </a:r>
          <a:r>
            <a:rPr lang="ru-RU" sz="1600" kern="1200" dirty="0">
              <a:latin typeface="Times New Roman" panose="02020603050405020304" pitchFamily="18" charset="0"/>
              <a:cs typeface="Times New Roman" panose="02020603050405020304" pitchFamily="18" charset="0"/>
            </a:rPr>
            <a:t> максимальной нагрузке подвергнуты все компоненты </a:t>
          </a:r>
          <a:r>
            <a:rPr lang="ru-RU" sz="1600" kern="1200" dirty="0" err="1">
              <a:latin typeface="Times New Roman" panose="02020603050405020304" pitchFamily="18" charset="0"/>
              <a:cs typeface="Times New Roman" panose="02020603050405020304" pitchFamily="18" charset="0"/>
            </a:rPr>
            <a:t>геосистемы</a:t>
          </a:r>
          <a:r>
            <a:rPr lang="ru-RU" sz="1600" kern="1200" dirty="0">
              <a:latin typeface="Times New Roman" panose="02020603050405020304" pitchFamily="18" charset="0"/>
              <a:cs typeface="Times New Roman" panose="02020603050405020304" pitchFamily="18" charset="0"/>
            </a:rPr>
            <a:t> и сформирован полностью преобразованный природно-антропогенный комплекс</a:t>
          </a:r>
        </a:p>
      </dsp:txBody>
      <dsp:txXfrm>
        <a:off x="5718732" y="1623452"/>
        <a:ext cx="3963718" cy="1326145"/>
      </dsp:txXfrm>
    </dsp:sp>
    <dsp:sp modelId="{BAA545FD-8942-44B3-8A73-57CC56742C5B}">
      <dsp:nvSpPr>
        <dsp:cNvPr id="0" name=""/>
        <dsp:cNvSpPr/>
      </dsp:nvSpPr>
      <dsp:spPr>
        <a:xfrm>
          <a:off x="3168468" y="1790395"/>
          <a:ext cx="5025226" cy="5025226"/>
        </a:xfrm>
        <a:custGeom>
          <a:avLst/>
          <a:gdLst/>
          <a:ahLst/>
          <a:cxnLst/>
          <a:rect l="0" t="0" r="0" b="0"/>
          <a:pathLst>
            <a:path>
              <a:moveTo>
                <a:pt x="4675773" y="1234346"/>
              </a:moveTo>
              <a:arcTo wR="2512613" hR="2512613" stAng="19765203" swAng="530868"/>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78F8D00-74DE-44B7-9468-CE2DEAFECCB3}">
      <dsp:nvSpPr>
        <dsp:cNvPr id="0" name=""/>
        <dsp:cNvSpPr/>
      </dsp:nvSpPr>
      <dsp:spPr>
        <a:xfrm>
          <a:off x="5751057" y="3376344"/>
          <a:ext cx="4107529" cy="15764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i="0" u="none" kern="1200" dirty="0">
              <a:latin typeface="Times New Roman" panose="02020603050405020304" pitchFamily="18" charset="0"/>
              <a:cs typeface="Times New Roman" panose="02020603050405020304" pitchFamily="18" charset="0"/>
            </a:rPr>
            <a:t>к категории, испытывающие </a:t>
          </a:r>
          <a:r>
            <a:rPr lang="ru-RU" sz="1600" i="1" kern="1200" dirty="0">
              <a:latin typeface="Times New Roman" panose="02020603050405020304" pitchFamily="18" charset="0"/>
              <a:cs typeface="Times New Roman" panose="02020603050405020304" pitchFamily="18" charset="0"/>
            </a:rPr>
            <a:t>среднее</a:t>
          </a:r>
          <a:r>
            <a:rPr lang="ru-RU" sz="1600" b="1" i="1" u="none" kern="1200" dirty="0">
              <a:latin typeface="Times New Roman" panose="02020603050405020304" pitchFamily="18" charset="0"/>
              <a:cs typeface="Times New Roman" panose="02020603050405020304" pitchFamily="18" charset="0"/>
            </a:rPr>
            <a:t> антропогенное воздействие </a:t>
          </a:r>
          <a:r>
            <a:rPr lang="ru-RU" sz="1600" b="1" i="0" u="none" kern="1200" dirty="0">
              <a:latin typeface="Times New Roman" panose="02020603050405020304" pitchFamily="18" charset="0"/>
              <a:cs typeface="Times New Roman" panose="02020603050405020304" pitchFamily="18" charset="0"/>
            </a:rPr>
            <a:t>относятся </a:t>
          </a:r>
          <a:r>
            <a:rPr lang="ru-RU" sz="1600" b="1" i="0" u="none" kern="1200" dirty="0" err="1">
              <a:latin typeface="Times New Roman" panose="02020603050405020304" pitchFamily="18" charset="0"/>
              <a:cs typeface="Times New Roman" panose="02020603050405020304" pitchFamily="18" charset="0"/>
            </a:rPr>
            <a:t>геосистемы</a:t>
          </a:r>
          <a:r>
            <a:rPr lang="ru-RU" sz="1600" b="1" i="0" u="none" kern="1200" dirty="0">
              <a:latin typeface="Times New Roman" panose="02020603050405020304" pitchFamily="18" charset="0"/>
              <a:cs typeface="Times New Roman" panose="02020603050405020304" pitchFamily="18" charset="0"/>
            </a:rPr>
            <a:t>,</a:t>
          </a:r>
          <a:r>
            <a:rPr lang="ru-RU" sz="1600" kern="1200" dirty="0">
              <a:latin typeface="Times New Roman" panose="02020603050405020304" pitchFamily="18" charset="0"/>
              <a:cs typeface="Times New Roman" panose="02020603050405020304" pitchFamily="18" charset="0"/>
            </a:rPr>
            <a:t> где нагрузке подвергнуты большинство компонентов природного комплекса, что вызовет замену природного комплекса природно-антропогенным</a:t>
          </a:r>
        </a:p>
      </dsp:txBody>
      <dsp:txXfrm>
        <a:off x="5828012" y="3453299"/>
        <a:ext cx="3953619" cy="1422529"/>
      </dsp:txXfrm>
    </dsp:sp>
    <dsp:sp modelId="{935EE8B8-3FF6-472F-860F-DBC0403FD815}">
      <dsp:nvSpPr>
        <dsp:cNvPr id="0" name=""/>
        <dsp:cNvSpPr/>
      </dsp:nvSpPr>
      <dsp:spPr>
        <a:xfrm>
          <a:off x="2583062" y="1162010"/>
          <a:ext cx="5025226" cy="5025226"/>
        </a:xfrm>
        <a:custGeom>
          <a:avLst/>
          <a:gdLst/>
          <a:ahLst/>
          <a:cxnLst/>
          <a:rect l="0" t="0" r="0" b="0"/>
          <a:pathLst>
            <a:path>
              <a:moveTo>
                <a:pt x="4653165" y="3828387"/>
              </a:moveTo>
              <a:arcTo wR="2512613" hR="2512613" stAng="1894715" swAng="7190536"/>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5A03CFF-AD98-493F-B8D1-86C4E02844F1}">
      <dsp:nvSpPr>
        <dsp:cNvPr id="0" name=""/>
        <dsp:cNvSpPr/>
      </dsp:nvSpPr>
      <dsp:spPr>
        <a:xfrm>
          <a:off x="709817" y="3417254"/>
          <a:ext cx="3603671" cy="14205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i="0" u="none" kern="1200" dirty="0">
              <a:latin typeface="Times New Roman" panose="02020603050405020304" pitchFamily="18" charset="0"/>
              <a:cs typeface="Times New Roman" panose="02020603050405020304" pitchFamily="18" charset="0"/>
            </a:rPr>
            <a:t>к категории, испытывающие </a:t>
          </a:r>
          <a:r>
            <a:rPr lang="ru-RU" sz="1600" i="1" kern="1200" dirty="0">
              <a:latin typeface="Times New Roman" panose="02020603050405020304" pitchFamily="18" charset="0"/>
              <a:cs typeface="Times New Roman" panose="02020603050405020304" pitchFamily="18" charset="0"/>
            </a:rPr>
            <a:t>с</a:t>
          </a:r>
          <a:r>
            <a:rPr lang="ru-RU" sz="1600" b="1" i="1" u="none" kern="1200" dirty="0">
              <a:latin typeface="Times New Roman" panose="02020603050405020304" pitchFamily="18" charset="0"/>
              <a:cs typeface="Times New Roman" panose="02020603050405020304" pitchFamily="18" charset="0"/>
            </a:rPr>
            <a:t>ильное </a:t>
          </a:r>
          <a:r>
            <a:rPr lang="ru-RU" sz="1600" kern="1200" dirty="0">
              <a:latin typeface="Times New Roman" panose="02020603050405020304" pitchFamily="18" charset="0"/>
              <a:cs typeface="Times New Roman" panose="02020603050405020304" pitchFamily="18" charset="0"/>
            </a:rPr>
            <a:t>антропогенное воздействие </a:t>
          </a:r>
          <a:r>
            <a:rPr lang="ru-RU" sz="1600" b="1" i="0" u="none" kern="1200" dirty="0">
              <a:latin typeface="Times New Roman" panose="02020603050405020304" pitchFamily="18" charset="0"/>
              <a:cs typeface="Times New Roman" panose="02020603050405020304" pitchFamily="18" charset="0"/>
            </a:rPr>
            <a:t>относятся </a:t>
          </a:r>
          <a:r>
            <a:rPr lang="ru-RU" sz="1600" b="1" i="0" u="none" kern="1200" dirty="0" err="1">
              <a:latin typeface="Times New Roman" panose="02020603050405020304" pitchFamily="18" charset="0"/>
              <a:cs typeface="Times New Roman" panose="02020603050405020304" pitchFamily="18" charset="0"/>
            </a:rPr>
            <a:t>геосистемы</a:t>
          </a:r>
          <a:r>
            <a:rPr lang="ru-RU" sz="1600" b="1" i="0" u="none" kern="1200" dirty="0">
              <a:latin typeface="Times New Roman" panose="02020603050405020304" pitchFamily="18" charset="0"/>
              <a:cs typeface="Times New Roman" panose="02020603050405020304" pitchFamily="18" charset="0"/>
            </a:rPr>
            <a:t>,</a:t>
          </a:r>
          <a:r>
            <a:rPr lang="ru-RU" sz="1600" kern="1200" dirty="0">
              <a:latin typeface="Times New Roman" panose="02020603050405020304" pitchFamily="18" charset="0"/>
              <a:cs typeface="Times New Roman" panose="02020603050405020304" pitchFamily="18" charset="0"/>
            </a:rPr>
            <a:t> где нагрузке подвергнуты все компоненты, т.е. природный комплекс сменился природно-антропогенным</a:t>
          </a:r>
        </a:p>
      </dsp:txBody>
      <dsp:txXfrm>
        <a:off x="779164" y="3486601"/>
        <a:ext cx="3464977" cy="1281891"/>
      </dsp:txXfrm>
    </dsp:sp>
    <dsp:sp modelId="{54948A5B-EE5E-4C56-8093-AB84816BDF51}">
      <dsp:nvSpPr>
        <dsp:cNvPr id="0" name=""/>
        <dsp:cNvSpPr/>
      </dsp:nvSpPr>
      <dsp:spPr>
        <a:xfrm>
          <a:off x="2347933" y="736374"/>
          <a:ext cx="5025226" cy="5025226"/>
        </a:xfrm>
        <a:custGeom>
          <a:avLst/>
          <a:gdLst/>
          <a:ahLst/>
          <a:cxnLst/>
          <a:rect l="0" t="0" r="0" b="0"/>
          <a:pathLst>
            <a:path>
              <a:moveTo>
                <a:pt x="5515" y="2678998"/>
              </a:moveTo>
              <a:arcTo wR="2512613" hR="2512613" stAng="10572186" swAng="252793"/>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F8DBCD7-0FCA-4888-ADDA-C2792B282741}">
      <dsp:nvSpPr>
        <dsp:cNvPr id="0" name=""/>
        <dsp:cNvSpPr/>
      </dsp:nvSpPr>
      <dsp:spPr>
        <a:xfrm>
          <a:off x="566171" y="1295110"/>
          <a:ext cx="3793212" cy="193373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i="0" u="none" kern="1200" dirty="0">
              <a:latin typeface="Times New Roman" panose="02020603050405020304" pitchFamily="18" charset="0"/>
              <a:cs typeface="Times New Roman" panose="02020603050405020304" pitchFamily="18" charset="0"/>
            </a:rPr>
            <a:t>к категории, испытывающие </a:t>
          </a:r>
          <a:r>
            <a:rPr lang="ru-RU" sz="1600" i="1" kern="1200" dirty="0">
              <a:latin typeface="Times New Roman" panose="02020603050405020304" pitchFamily="18" charset="0"/>
              <a:cs typeface="Times New Roman" panose="02020603050405020304" pitchFamily="18" charset="0"/>
            </a:rPr>
            <a:t>слабое</a:t>
          </a:r>
          <a:r>
            <a:rPr lang="ru-RU" sz="1600" kern="1200" dirty="0">
              <a:latin typeface="Times New Roman" panose="02020603050405020304" pitchFamily="18" charset="0"/>
              <a:cs typeface="Times New Roman" panose="02020603050405020304" pitchFamily="18" charset="0"/>
            </a:rPr>
            <a:t> </a:t>
          </a:r>
          <a:r>
            <a:rPr lang="ru-RU" sz="1600" b="1" i="1" u="none" kern="1200" dirty="0">
              <a:latin typeface="Times New Roman" panose="02020603050405020304" pitchFamily="18" charset="0"/>
              <a:cs typeface="Times New Roman" panose="02020603050405020304" pitchFamily="18" charset="0"/>
            </a:rPr>
            <a:t>антропогенное воздействие </a:t>
          </a:r>
          <a:r>
            <a:rPr lang="ru-RU" sz="1600" b="1" i="0" u="none" kern="1200" dirty="0">
              <a:latin typeface="Times New Roman" panose="02020603050405020304" pitchFamily="18" charset="0"/>
              <a:cs typeface="Times New Roman" panose="02020603050405020304" pitchFamily="18" charset="0"/>
            </a:rPr>
            <a:t>относятся </a:t>
          </a:r>
          <a:r>
            <a:rPr lang="ru-RU" sz="1600" b="1" i="0" u="none" kern="1200" dirty="0" err="1">
              <a:latin typeface="Times New Roman" panose="02020603050405020304" pitchFamily="18" charset="0"/>
              <a:cs typeface="Times New Roman" panose="02020603050405020304" pitchFamily="18" charset="0"/>
            </a:rPr>
            <a:t>геосистемы</a:t>
          </a:r>
          <a:r>
            <a:rPr lang="ru-RU" sz="1600" b="1" i="0" u="none" kern="1200" dirty="0">
              <a:latin typeface="Times New Roman" panose="02020603050405020304" pitchFamily="18" charset="0"/>
              <a:cs typeface="Times New Roman" panose="02020603050405020304" pitchFamily="18" charset="0"/>
            </a:rPr>
            <a:t>, где нагрузке подвергнуты </a:t>
          </a:r>
          <a:r>
            <a:rPr lang="ru-RU" sz="1600" kern="1200" dirty="0">
              <a:latin typeface="Times New Roman" panose="02020603050405020304" pitchFamily="18" charset="0"/>
              <a:cs typeface="Times New Roman" panose="02020603050405020304" pitchFamily="18" charset="0"/>
            </a:rPr>
            <a:t>отдельные компоненты </a:t>
          </a:r>
          <a:r>
            <a:rPr lang="ru-RU" sz="1600" kern="1200" dirty="0" err="1">
              <a:latin typeface="Times New Roman" panose="02020603050405020304" pitchFamily="18" charset="0"/>
              <a:cs typeface="Times New Roman" panose="02020603050405020304" pitchFamily="18" charset="0"/>
            </a:rPr>
            <a:t>геосистемы</a:t>
          </a:r>
          <a:r>
            <a:rPr lang="ru-RU" sz="1600" kern="1200" dirty="0">
              <a:latin typeface="Times New Roman" panose="02020603050405020304" pitchFamily="18" charset="0"/>
              <a:cs typeface="Times New Roman" panose="02020603050405020304" pitchFamily="18" charset="0"/>
            </a:rPr>
            <a:t>, главным образом растительный покров, но не утрачена способность к восстановлению, близкой к исходной</a:t>
          </a:r>
        </a:p>
      </dsp:txBody>
      <dsp:txXfrm>
        <a:off x="660568" y="1389507"/>
        <a:ext cx="3604418" cy="1744942"/>
      </dsp:txXfrm>
    </dsp:sp>
    <dsp:sp modelId="{6B82E186-B805-449E-AECA-288A60562CCE}">
      <dsp:nvSpPr>
        <dsp:cNvPr id="0" name=""/>
        <dsp:cNvSpPr/>
      </dsp:nvSpPr>
      <dsp:spPr>
        <a:xfrm>
          <a:off x="2967363" y="934097"/>
          <a:ext cx="5025226" cy="5025226"/>
        </a:xfrm>
        <a:custGeom>
          <a:avLst/>
          <a:gdLst/>
          <a:ahLst/>
          <a:cxnLst/>
          <a:rect l="0" t="0" r="0" b="0"/>
          <a:pathLst>
            <a:path>
              <a:moveTo>
                <a:pt x="1216296" y="360221"/>
              </a:moveTo>
              <a:arcTo wR="2512613" hR="2512613" stAng="14336447" swAng="205360"/>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0387E-CB69-423F-9BB4-232587C41D9A}">
      <dsp:nvSpPr>
        <dsp:cNvPr id="0" name=""/>
        <dsp:cNvSpPr/>
      </dsp:nvSpPr>
      <dsp:spPr>
        <a:xfrm>
          <a:off x="0" y="951633"/>
          <a:ext cx="8128000" cy="158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CC09F45-4383-494C-99EB-41A251D07275}">
      <dsp:nvSpPr>
        <dsp:cNvPr id="0" name=""/>
        <dsp:cNvSpPr/>
      </dsp:nvSpPr>
      <dsp:spPr>
        <a:xfrm>
          <a:off x="386953" y="321119"/>
          <a:ext cx="7739054" cy="1859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ru-RU" sz="1600" b="0" i="1" u="none" kern="1200" dirty="0">
              <a:latin typeface="Times New Roman" panose="02020603050405020304" pitchFamily="18" charset="0"/>
              <a:cs typeface="Times New Roman" panose="02020603050405020304" pitchFamily="18" charset="0"/>
            </a:rPr>
            <a:t>Антропогенная трансформация </a:t>
          </a:r>
          <a:r>
            <a:rPr lang="ru-RU" sz="1600" b="0" i="1" u="none" kern="1200" dirty="0" err="1">
              <a:latin typeface="Times New Roman" panose="02020603050405020304" pitchFamily="18" charset="0"/>
              <a:cs typeface="Times New Roman" panose="02020603050405020304" pitchFamily="18" charset="0"/>
            </a:rPr>
            <a:t>геосистем</a:t>
          </a:r>
          <a:r>
            <a:rPr lang="ru-RU" sz="1600" b="0" i="1" u="none" kern="1200" dirty="0">
              <a:latin typeface="Times New Roman" panose="02020603050405020304" pitchFamily="18" charset="0"/>
              <a:cs typeface="Times New Roman" panose="02020603050405020304" pitchFamily="18" charset="0"/>
            </a:rPr>
            <a:t> был предметом изучения многих ученых со второй половины XX века. Но наиболее известными и основополагающими работами в этой области являются труды:</a:t>
          </a:r>
          <a:endParaRPr lang="ru-RU" sz="1600" kern="1200" dirty="0">
            <a:latin typeface="Times New Roman" panose="02020603050405020304" pitchFamily="18" charset="0"/>
            <a:cs typeface="Times New Roman" panose="02020603050405020304" pitchFamily="18" charset="0"/>
          </a:endParaRPr>
        </a:p>
      </dsp:txBody>
      <dsp:txXfrm>
        <a:off x="477739" y="411905"/>
        <a:ext cx="7557482" cy="1678188"/>
      </dsp:txXfrm>
    </dsp:sp>
    <dsp:sp modelId="{9D46068C-8E6E-4E15-BD93-002CC53B2F16}">
      <dsp:nvSpPr>
        <dsp:cNvPr id="0" name=""/>
        <dsp:cNvSpPr/>
      </dsp:nvSpPr>
      <dsp:spPr>
        <a:xfrm>
          <a:off x="0" y="3809313"/>
          <a:ext cx="8128000" cy="158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479136C-4DA2-4C86-8F90-A93DBE484918}">
      <dsp:nvSpPr>
        <dsp:cNvPr id="0" name=""/>
        <dsp:cNvSpPr/>
      </dsp:nvSpPr>
      <dsp:spPr>
        <a:xfrm>
          <a:off x="386953" y="2879433"/>
          <a:ext cx="7739054" cy="1859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800100">
            <a:lnSpc>
              <a:spcPct val="90000"/>
            </a:lnSpc>
            <a:spcBef>
              <a:spcPct val="0"/>
            </a:spcBef>
            <a:spcAft>
              <a:spcPct val="35000"/>
            </a:spcAft>
          </a:pPr>
          <a:r>
            <a:rPr lang="ru-RU" sz="1800" b="0" i="1" u="none" kern="1200" dirty="0">
              <a:latin typeface="Times New Roman" panose="02020603050405020304" pitchFamily="18" charset="0"/>
              <a:cs typeface="Times New Roman" panose="02020603050405020304" pitchFamily="18" charset="0"/>
            </a:rPr>
            <a:t>Н.А. Солнцева, В.Б. </a:t>
          </a:r>
          <a:r>
            <a:rPr lang="ru-RU" sz="1800" b="0" i="1" u="none" kern="1200" dirty="0" err="1">
              <a:latin typeface="Times New Roman" panose="02020603050405020304" pitchFamily="18" charset="0"/>
              <a:cs typeface="Times New Roman" panose="02020603050405020304" pitchFamily="18" charset="0"/>
            </a:rPr>
            <a:t>Сочавы</a:t>
          </a:r>
          <a:r>
            <a:rPr lang="ru-RU" sz="1800" b="0" i="1" u="none" kern="1200" dirty="0">
              <a:latin typeface="Times New Roman" panose="02020603050405020304" pitchFamily="18" charset="0"/>
              <a:cs typeface="Times New Roman" panose="02020603050405020304" pitchFamily="18" charset="0"/>
            </a:rPr>
            <a:t>, B.C. Преображенского, Д.Л. </a:t>
          </a:r>
          <a:r>
            <a:rPr lang="ru-RU" sz="1800" b="0" i="1" u="none" kern="1200" dirty="0" err="1">
              <a:latin typeface="Times New Roman" panose="02020603050405020304" pitchFamily="18" charset="0"/>
              <a:cs typeface="Times New Roman" panose="02020603050405020304" pitchFamily="18" charset="0"/>
            </a:rPr>
            <a:t>Арманда</a:t>
          </a:r>
          <a:r>
            <a:rPr lang="ru-RU" sz="1800" b="0" i="1" u="none" kern="1200" dirty="0">
              <a:latin typeface="Times New Roman" panose="02020603050405020304" pitchFamily="18" charset="0"/>
              <a:cs typeface="Times New Roman" panose="02020603050405020304" pitchFamily="18" charset="0"/>
            </a:rPr>
            <a:t>, А.Г. Исаченко, Ф.Н. Милькова, Т.Д. Александровой и др. </a:t>
          </a:r>
          <a:endParaRPr lang="ru-RU" sz="1800" kern="1200" dirty="0">
            <a:latin typeface="Times New Roman" panose="02020603050405020304" pitchFamily="18" charset="0"/>
            <a:cs typeface="Times New Roman" panose="02020603050405020304" pitchFamily="18" charset="0"/>
          </a:endParaRPr>
        </a:p>
      </dsp:txBody>
      <dsp:txXfrm>
        <a:off x="477739" y="2970219"/>
        <a:ext cx="7557482" cy="16781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F8A872-D9DD-434C-816C-D3B7CAE74D80}">
      <dsp:nvSpPr>
        <dsp:cNvPr id="0" name=""/>
        <dsp:cNvSpPr/>
      </dsp:nvSpPr>
      <dsp:spPr>
        <a:xfrm>
          <a:off x="-4844853" y="-742717"/>
          <a:ext cx="5772166" cy="5772166"/>
        </a:xfrm>
        <a:prstGeom prst="blockArc">
          <a:avLst>
            <a:gd name="adj1" fmla="val 18900000"/>
            <a:gd name="adj2" fmla="val 2700000"/>
            <a:gd name="adj3" fmla="val 374"/>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E12F1F-A205-4E20-81B1-4D6A12525C2D}">
      <dsp:nvSpPr>
        <dsp:cNvPr id="0" name=""/>
        <dsp:cNvSpPr/>
      </dsp:nvSpPr>
      <dsp:spPr>
        <a:xfrm>
          <a:off x="300714" y="194874"/>
          <a:ext cx="9420170" cy="389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9228" tIns="45720" rIns="45720" bIns="45720" numCol="1" spcCol="1270" anchor="ctr" anchorCtr="0">
          <a:noAutofit/>
        </a:bodyPr>
        <a:lstStyle/>
        <a:p>
          <a:pPr lvl="0" algn="l" defTabSz="800100">
            <a:lnSpc>
              <a:spcPct val="90000"/>
            </a:lnSpc>
            <a:spcBef>
              <a:spcPct val="0"/>
            </a:spcBef>
            <a:spcAft>
              <a:spcPct val="35000"/>
            </a:spcAft>
          </a:pPr>
          <a:r>
            <a:rPr lang="ru-RU" sz="1800" kern="1200" dirty="0">
              <a:latin typeface="Times New Roman" panose="02020603050405020304" pitchFamily="18" charset="0"/>
              <a:cs typeface="Times New Roman" panose="02020603050405020304" pitchFamily="18" charset="0"/>
            </a:rPr>
            <a:t>сельскохозяйственная</a:t>
          </a:r>
          <a:endParaRPr lang="LID4096" sz="1800" b="1" kern="12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300714" y="194874"/>
        <a:ext cx="9420170" cy="389578"/>
      </dsp:txXfrm>
    </dsp:sp>
    <dsp:sp modelId="{FFDC6A27-3A54-4307-8646-A9503F0AFDB4}">
      <dsp:nvSpPr>
        <dsp:cNvPr id="0" name=""/>
        <dsp:cNvSpPr/>
      </dsp:nvSpPr>
      <dsp:spPr>
        <a:xfrm>
          <a:off x="57227" y="146177"/>
          <a:ext cx="486972" cy="48697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7263D9D-AD71-43DC-9AD5-25B28A304B52}">
      <dsp:nvSpPr>
        <dsp:cNvPr id="0" name=""/>
        <dsp:cNvSpPr/>
      </dsp:nvSpPr>
      <dsp:spPr>
        <a:xfrm>
          <a:off x="653512" y="779584"/>
          <a:ext cx="9067373" cy="389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9228" tIns="45720" rIns="45720" bIns="45720" numCol="1" spcCol="1270" anchor="ctr" anchorCtr="0">
          <a:noAutofit/>
        </a:bodyPr>
        <a:lstStyle/>
        <a:p>
          <a:pPr lvl="0" algn="just" defTabSz="800100">
            <a:lnSpc>
              <a:spcPct val="90000"/>
            </a:lnSpc>
            <a:spcBef>
              <a:spcPct val="0"/>
            </a:spcBef>
            <a:spcAft>
              <a:spcPct val="35000"/>
            </a:spcAft>
          </a:pPr>
          <a:r>
            <a:rPr lang="ru-RU" sz="1800" kern="1200" dirty="0">
              <a:latin typeface="Times New Roman" panose="02020603050405020304" pitchFamily="18" charset="0"/>
              <a:cs typeface="Times New Roman" panose="02020603050405020304" pitchFamily="18" charset="0"/>
            </a:rPr>
            <a:t>лесохозяйственная</a:t>
          </a:r>
          <a:endParaRPr lang="ru-RU" sz="1800" b="1" kern="1200"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dsp:txBody>
      <dsp:txXfrm>
        <a:off x="653512" y="779584"/>
        <a:ext cx="9067373" cy="389578"/>
      </dsp:txXfrm>
    </dsp:sp>
    <dsp:sp modelId="{9BB1F663-9DC9-4C72-9A97-95D17EF5404C}">
      <dsp:nvSpPr>
        <dsp:cNvPr id="0" name=""/>
        <dsp:cNvSpPr/>
      </dsp:nvSpPr>
      <dsp:spPr>
        <a:xfrm>
          <a:off x="410025" y="730887"/>
          <a:ext cx="486972" cy="48697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534FCC2-B930-42F5-8FBF-1C8C541BCA8B}">
      <dsp:nvSpPr>
        <dsp:cNvPr id="0" name=""/>
        <dsp:cNvSpPr/>
      </dsp:nvSpPr>
      <dsp:spPr>
        <a:xfrm>
          <a:off x="846843" y="1363866"/>
          <a:ext cx="8874041" cy="389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9228" tIns="45720" rIns="45720" bIns="45720" numCol="1" spcCol="1270" anchor="ctr" anchorCtr="0">
          <a:noAutofit/>
        </a:bodyPr>
        <a:lstStyle/>
        <a:p>
          <a:pPr lvl="0" algn="l" defTabSz="800100">
            <a:lnSpc>
              <a:spcPct val="90000"/>
            </a:lnSpc>
            <a:spcBef>
              <a:spcPct val="0"/>
            </a:spcBef>
            <a:spcAft>
              <a:spcPct val="35000"/>
            </a:spcAft>
          </a:pPr>
          <a:r>
            <a:rPr lang="ru-RU" sz="1800" kern="1200" dirty="0">
              <a:latin typeface="Times New Roman" panose="02020603050405020304" pitchFamily="18" charset="0"/>
              <a:cs typeface="Times New Roman" panose="02020603050405020304" pitchFamily="18" charset="0"/>
            </a:rPr>
            <a:t>водохозяйственная</a:t>
          </a:r>
          <a:endParaRPr lang="ru-RU" sz="1800" b="1" kern="1200" dirty="0">
            <a:latin typeface="Times New Roman" panose="02020603050405020304" pitchFamily="18" charset="0"/>
            <a:cs typeface="Times New Roman" panose="02020603050405020304" pitchFamily="18" charset="0"/>
          </a:endParaRPr>
        </a:p>
      </dsp:txBody>
      <dsp:txXfrm>
        <a:off x="846843" y="1363866"/>
        <a:ext cx="8874041" cy="389578"/>
      </dsp:txXfrm>
    </dsp:sp>
    <dsp:sp modelId="{A80E6934-1F20-4A94-9066-11C86211EDE4}">
      <dsp:nvSpPr>
        <dsp:cNvPr id="0" name=""/>
        <dsp:cNvSpPr/>
      </dsp:nvSpPr>
      <dsp:spPr>
        <a:xfrm>
          <a:off x="603357" y="1315169"/>
          <a:ext cx="486972" cy="48697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5D9F0A8-A6A1-4B69-95A9-43AC589D5FD3}">
      <dsp:nvSpPr>
        <dsp:cNvPr id="0" name=""/>
        <dsp:cNvSpPr/>
      </dsp:nvSpPr>
      <dsp:spPr>
        <a:xfrm>
          <a:off x="965800" y="1950871"/>
          <a:ext cx="8812312" cy="389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9228" tIns="45720" rIns="45720" bIns="45720" numCol="1" spcCol="1270" anchor="ctr" anchorCtr="0">
          <a:noAutofit/>
        </a:bodyPr>
        <a:lstStyle/>
        <a:p>
          <a:pPr lvl="0" algn="l" defTabSz="800100">
            <a:lnSpc>
              <a:spcPct val="90000"/>
            </a:lnSpc>
            <a:spcBef>
              <a:spcPct val="0"/>
            </a:spcBef>
            <a:spcAft>
              <a:spcPct val="35000"/>
            </a:spcAft>
          </a:pPr>
          <a:r>
            <a:rPr lang="ru-RU" sz="1800" kern="1200" dirty="0">
              <a:latin typeface="Times New Roman" panose="02020603050405020304" pitchFamily="18" charset="0"/>
              <a:cs typeface="Times New Roman" panose="02020603050405020304" pitchFamily="18" charset="0"/>
            </a:rPr>
            <a:t>добыча полезных ископаемых</a:t>
          </a:r>
          <a:endParaRPr lang="ru-RU" sz="1800" b="1" kern="1200" dirty="0">
            <a:latin typeface="Times New Roman" panose="02020603050405020304" pitchFamily="18" charset="0"/>
            <a:cs typeface="Times New Roman" panose="02020603050405020304" pitchFamily="18" charset="0"/>
          </a:endParaRPr>
        </a:p>
      </dsp:txBody>
      <dsp:txXfrm>
        <a:off x="965800" y="1950871"/>
        <a:ext cx="8812312" cy="389578"/>
      </dsp:txXfrm>
    </dsp:sp>
    <dsp:sp modelId="{44CF628B-2082-4E97-837A-854CE41332D4}">
      <dsp:nvSpPr>
        <dsp:cNvPr id="0" name=""/>
        <dsp:cNvSpPr/>
      </dsp:nvSpPr>
      <dsp:spPr>
        <a:xfrm>
          <a:off x="665086" y="1899879"/>
          <a:ext cx="486972" cy="48697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288AA0B-0AA1-48BE-8C46-720345867A6C}">
      <dsp:nvSpPr>
        <dsp:cNvPr id="0" name=""/>
        <dsp:cNvSpPr/>
      </dsp:nvSpPr>
      <dsp:spPr>
        <a:xfrm>
          <a:off x="846843" y="2533286"/>
          <a:ext cx="8874041" cy="389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9228" tIns="45720" rIns="45720" bIns="45720" numCol="1" spcCol="1270" anchor="ctr" anchorCtr="0">
          <a:noAutofit/>
        </a:bodyPr>
        <a:lstStyle/>
        <a:p>
          <a:pPr lvl="0" algn="l" defTabSz="800100">
            <a:lnSpc>
              <a:spcPct val="90000"/>
            </a:lnSpc>
            <a:spcBef>
              <a:spcPct val="0"/>
            </a:spcBef>
            <a:spcAft>
              <a:spcPct val="35000"/>
            </a:spcAft>
          </a:pPr>
          <a:r>
            <a:rPr lang="ru-RU" sz="1800" kern="1200" dirty="0" err="1">
              <a:latin typeface="Times New Roman" panose="02020603050405020304" pitchFamily="18" charset="0"/>
              <a:cs typeface="Times New Roman" panose="02020603050405020304" pitchFamily="18" charset="0"/>
            </a:rPr>
            <a:t>коммуникационно</a:t>
          </a:r>
          <a:r>
            <a:rPr lang="ru-RU" sz="1800" kern="1200" dirty="0">
              <a:latin typeface="Times New Roman" panose="02020603050405020304" pitchFamily="18" charset="0"/>
              <a:cs typeface="Times New Roman" panose="02020603050405020304" pitchFamily="18" charset="0"/>
            </a:rPr>
            <a:t>-транспортная (вне города) </a:t>
          </a:r>
        </a:p>
      </dsp:txBody>
      <dsp:txXfrm>
        <a:off x="846843" y="2533286"/>
        <a:ext cx="8874041" cy="389578"/>
      </dsp:txXfrm>
    </dsp:sp>
    <dsp:sp modelId="{22E2EDD7-CD23-4B92-B705-F0C165A7D5AE}">
      <dsp:nvSpPr>
        <dsp:cNvPr id="0" name=""/>
        <dsp:cNvSpPr/>
      </dsp:nvSpPr>
      <dsp:spPr>
        <a:xfrm>
          <a:off x="603357" y="2484589"/>
          <a:ext cx="486972" cy="48697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66FA4D1-8D90-4628-8A88-55A9DB03B811}">
      <dsp:nvSpPr>
        <dsp:cNvPr id="0" name=""/>
        <dsp:cNvSpPr/>
      </dsp:nvSpPr>
      <dsp:spPr>
        <a:xfrm>
          <a:off x="653512" y="3117567"/>
          <a:ext cx="9067373" cy="389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9228" tIns="45720" rIns="45720" bIns="45720" numCol="1" spcCol="1270" anchor="ctr" anchorCtr="0">
          <a:noAutofit/>
        </a:bodyPr>
        <a:lstStyle/>
        <a:p>
          <a:pPr lvl="0" algn="l"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урбано-промышленная</a:t>
          </a:r>
        </a:p>
      </dsp:txBody>
      <dsp:txXfrm>
        <a:off x="653512" y="3117567"/>
        <a:ext cx="9067373" cy="389578"/>
      </dsp:txXfrm>
    </dsp:sp>
    <dsp:sp modelId="{DAC2C0EB-BED8-4614-A25C-26CD48E8BCD5}">
      <dsp:nvSpPr>
        <dsp:cNvPr id="0" name=""/>
        <dsp:cNvSpPr/>
      </dsp:nvSpPr>
      <dsp:spPr>
        <a:xfrm>
          <a:off x="410025" y="3068870"/>
          <a:ext cx="486972" cy="48697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EBCC3D2-F0CC-42CA-A266-A42894679122}">
      <dsp:nvSpPr>
        <dsp:cNvPr id="0" name=""/>
        <dsp:cNvSpPr/>
      </dsp:nvSpPr>
      <dsp:spPr>
        <a:xfrm>
          <a:off x="300714" y="3702278"/>
          <a:ext cx="9420170" cy="389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9228" tIns="45720" rIns="45720" bIns="45720" numCol="1" spcCol="1270" anchor="ctr" anchorCtr="0">
          <a:noAutofit/>
        </a:bodyPr>
        <a:lstStyle/>
        <a:p>
          <a:pPr lvl="0" algn="l" defTabSz="800100">
            <a:lnSpc>
              <a:spcPct val="90000"/>
            </a:lnSpc>
            <a:spcBef>
              <a:spcPct val="0"/>
            </a:spcBef>
            <a:spcAft>
              <a:spcPct val="35000"/>
            </a:spcAft>
          </a:pPr>
          <a:r>
            <a:rPr lang="ru-RU" sz="1800" kern="1200" dirty="0">
              <a:latin typeface="Times New Roman" panose="02020603050405020304" pitchFamily="18" charset="0"/>
              <a:cs typeface="Times New Roman" panose="02020603050405020304" pitchFamily="18" charset="0"/>
            </a:rPr>
            <a:t>рекреационная</a:t>
          </a:r>
        </a:p>
      </dsp:txBody>
      <dsp:txXfrm>
        <a:off x="300714" y="3702278"/>
        <a:ext cx="9420170" cy="389578"/>
      </dsp:txXfrm>
    </dsp:sp>
    <dsp:sp modelId="{667BD077-EDEF-40AE-8C7E-9CB071816F7E}">
      <dsp:nvSpPr>
        <dsp:cNvPr id="0" name=""/>
        <dsp:cNvSpPr/>
      </dsp:nvSpPr>
      <dsp:spPr>
        <a:xfrm>
          <a:off x="57227" y="3653580"/>
          <a:ext cx="486972" cy="48697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0387E-CB69-423F-9BB4-232587C41D9A}">
      <dsp:nvSpPr>
        <dsp:cNvPr id="0" name=""/>
        <dsp:cNvSpPr/>
      </dsp:nvSpPr>
      <dsp:spPr>
        <a:xfrm>
          <a:off x="0" y="635553"/>
          <a:ext cx="8128000" cy="1033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CC09F45-4383-494C-99EB-41A251D07275}">
      <dsp:nvSpPr>
        <dsp:cNvPr id="0" name=""/>
        <dsp:cNvSpPr/>
      </dsp:nvSpPr>
      <dsp:spPr>
        <a:xfrm>
          <a:off x="386953" y="30393"/>
          <a:ext cx="7739054" cy="1210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ru-RU" sz="1600" b="0" i="1" u="none" kern="1200" dirty="0">
              <a:latin typeface="Times New Roman" panose="02020603050405020304" pitchFamily="18" charset="0"/>
              <a:cs typeface="Times New Roman" panose="02020603050405020304" pitchFamily="18" charset="0"/>
            </a:rPr>
            <a:t>Антропогенная нагрузка</a:t>
          </a:r>
          <a:r>
            <a:rPr lang="ru-RU" sz="1600" kern="1200" dirty="0">
              <a:latin typeface="Times New Roman" panose="02020603050405020304" pitchFamily="18" charset="0"/>
              <a:cs typeface="Times New Roman" panose="02020603050405020304" pitchFamily="18" charset="0"/>
            </a:rPr>
            <a:t> - это количественная мера воздействия на </a:t>
          </a:r>
          <a:r>
            <a:rPr lang="ru-RU" sz="1600" kern="1200" dirty="0" err="1">
              <a:latin typeface="Times New Roman" panose="02020603050405020304" pitchFamily="18" charset="0"/>
              <a:cs typeface="Times New Roman" panose="02020603050405020304" pitchFamily="18" charset="0"/>
            </a:rPr>
            <a:t>геосистему</a:t>
          </a:r>
          <a:r>
            <a:rPr lang="ru-RU" sz="1600" kern="1200" dirty="0">
              <a:latin typeface="Times New Roman" panose="02020603050405020304" pitchFamily="18" charset="0"/>
              <a:cs typeface="Times New Roman" panose="02020603050405020304" pitchFamily="18" charset="0"/>
            </a:rPr>
            <a:t> или на ее компоненты, выражаемая в натуральных абсолютных или относительных показателях и отнесенная к периоду, в течение которого воздействие сохраняло стабильный характер. </a:t>
          </a:r>
        </a:p>
      </dsp:txBody>
      <dsp:txXfrm>
        <a:off x="446036" y="89476"/>
        <a:ext cx="7620888" cy="1092154"/>
      </dsp:txXfrm>
    </dsp:sp>
    <dsp:sp modelId="{9D46068C-8E6E-4E15-BD93-002CC53B2F16}">
      <dsp:nvSpPr>
        <dsp:cNvPr id="0" name=""/>
        <dsp:cNvSpPr/>
      </dsp:nvSpPr>
      <dsp:spPr>
        <a:xfrm>
          <a:off x="0" y="2495313"/>
          <a:ext cx="8128000" cy="1033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479136C-4DA2-4C86-8F90-A93DBE484918}">
      <dsp:nvSpPr>
        <dsp:cNvPr id="0" name=""/>
        <dsp:cNvSpPr/>
      </dsp:nvSpPr>
      <dsp:spPr>
        <a:xfrm>
          <a:off x="386953" y="1890153"/>
          <a:ext cx="7739054" cy="1210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800100">
            <a:lnSpc>
              <a:spcPct val="90000"/>
            </a:lnSpc>
            <a:spcBef>
              <a:spcPct val="0"/>
            </a:spcBef>
            <a:spcAft>
              <a:spcPct val="35000"/>
            </a:spcAft>
          </a:pPr>
          <a:r>
            <a:rPr lang="ru-RU" sz="1800" b="0" i="1" u="none" kern="1200" dirty="0">
              <a:latin typeface="Times New Roman" panose="02020603050405020304" pitchFamily="18" charset="0"/>
              <a:cs typeface="Times New Roman" panose="02020603050405020304" pitchFamily="18" charset="0"/>
            </a:rPr>
            <a:t>Антропогенная модификация -</a:t>
          </a:r>
          <a:r>
            <a:rPr lang="ru-RU" sz="1800" kern="1200" dirty="0">
              <a:latin typeface="Times New Roman" panose="02020603050405020304" pitchFamily="18" charset="0"/>
              <a:cs typeface="Times New Roman" panose="02020603050405020304" pitchFamily="18" charset="0"/>
            </a:rPr>
            <a:t> изменение одного-двух компонентов природной </a:t>
          </a:r>
          <a:r>
            <a:rPr lang="ru-RU" sz="1800" kern="1200" dirty="0" err="1">
              <a:latin typeface="Times New Roman" panose="02020603050405020304" pitchFamily="18" charset="0"/>
              <a:cs typeface="Times New Roman" panose="02020603050405020304" pitchFamily="18" charset="0"/>
            </a:rPr>
            <a:t>геосистемы</a:t>
          </a:r>
          <a:r>
            <a:rPr lang="ru-RU" sz="1800" kern="1200" dirty="0">
              <a:latin typeface="Times New Roman" panose="02020603050405020304" pitchFamily="18" charset="0"/>
              <a:cs typeface="Times New Roman" panose="02020603050405020304" pitchFamily="18" charset="0"/>
            </a:rPr>
            <a:t> под воздействием хозяйственной деятельности человека. </a:t>
          </a:r>
        </a:p>
      </dsp:txBody>
      <dsp:txXfrm>
        <a:off x="446036" y="1949236"/>
        <a:ext cx="7620888" cy="1092154"/>
      </dsp:txXfrm>
    </dsp:sp>
    <dsp:sp modelId="{24B8286E-42DF-451F-A76C-104D155AFADB}">
      <dsp:nvSpPr>
        <dsp:cNvPr id="0" name=""/>
        <dsp:cNvSpPr/>
      </dsp:nvSpPr>
      <dsp:spPr>
        <a:xfrm>
          <a:off x="0" y="4355073"/>
          <a:ext cx="8128000" cy="1033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1C0F40-3EF4-4703-A869-E5FC4EB2FC59}">
      <dsp:nvSpPr>
        <dsp:cNvPr id="0" name=""/>
        <dsp:cNvSpPr/>
      </dsp:nvSpPr>
      <dsp:spPr>
        <a:xfrm>
          <a:off x="386953" y="3749913"/>
          <a:ext cx="7739054" cy="1210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ru-RU" sz="1600" b="0" i="1" u="none" kern="1200" dirty="0">
              <a:latin typeface="Times New Roman" panose="02020603050405020304" pitchFamily="18" charset="0"/>
              <a:cs typeface="Times New Roman" panose="02020603050405020304" pitchFamily="18" charset="0"/>
            </a:rPr>
            <a:t>Антропогенная трансформация</a:t>
          </a:r>
          <a:r>
            <a:rPr lang="ru-RU" sz="1600" kern="1200" dirty="0">
              <a:latin typeface="Times New Roman" panose="02020603050405020304" pitchFamily="18" charset="0"/>
              <a:cs typeface="Times New Roman" panose="02020603050405020304" pitchFamily="18" charset="0"/>
            </a:rPr>
            <a:t> - создание нового качества, формирование структурного преобразования природной </a:t>
          </a:r>
          <a:r>
            <a:rPr lang="ru-RU" sz="1600" kern="1200" dirty="0" err="1">
              <a:latin typeface="Times New Roman" panose="02020603050405020304" pitchFamily="18" charset="0"/>
              <a:cs typeface="Times New Roman" panose="02020603050405020304" pitchFamily="18" charset="0"/>
            </a:rPr>
            <a:t>геосистемы</a:t>
          </a:r>
          <a:r>
            <a:rPr lang="ru-RU" sz="1600" kern="1200" dirty="0">
              <a:latin typeface="Times New Roman" panose="02020603050405020304" pitchFamily="18" charset="0"/>
              <a:cs typeface="Times New Roman" panose="02020603050405020304" pitchFamily="18" charset="0"/>
            </a:rPr>
            <a:t>, когда коренным образом изменяются ее компоненты.</a:t>
          </a:r>
        </a:p>
      </dsp:txBody>
      <dsp:txXfrm>
        <a:off x="446036" y="3808996"/>
        <a:ext cx="7620888" cy="109215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0544D5-0F65-4BA7-854A-F12AE9856F64}">
      <dsp:nvSpPr>
        <dsp:cNvPr id="0" name=""/>
        <dsp:cNvSpPr/>
      </dsp:nvSpPr>
      <dsp:spPr>
        <a:xfrm>
          <a:off x="539610" y="0"/>
          <a:ext cx="5418667" cy="5418667"/>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3775C8-79F9-47D0-A830-91B1054CBC79}">
      <dsp:nvSpPr>
        <dsp:cNvPr id="0" name=""/>
        <dsp:cNvSpPr/>
      </dsp:nvSpPr>
      <dsp:spPr>
        <a:xfrm>
          <a:off x="2801985" y="553240"/>
          <a:ext cx="4984875" cy="1410156"/>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Целостность - это внутреннее единство системы, обусловленное тесными взаимосвязями между ее составными частями, благодаря которым изменение одних компонентов природы неизбежно ведет к изменению других, что в конечном итоге может привести к перестройке всей структуры. </a:t>
          </a:r>
          <a:endParaRPr lang="LID4096" sz="13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2870823" y="622078"/>
        <a:ext cx="4847199" cy="1272480"/>
      </dsp:txXfrm>
    </dsp:sp>
    <dsp:sp modelId="{96AA77DB-167F-4227-8390-12799DF66864}">
      <dsp:nvSpPr>
        <dsp:cNvPr id="0" name=""/>
        <dsp:cNvSpPr/>
      </dsp:nvSpPr>
      <dsp:spPr>
        <a:xfrm>
          <a:off x="2728302" y="2142790"/>
          <a:ext cx="5020660" cy="1355154"/>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Под устойчивостью многие авторы (Арманд А.Д., </a:t>
          </a:r>
          <a:r>
            <a:rPr lang="ru-RU" sz="1300" b="1" kern="1200"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Глазовская</a:t>
          </a:r>
          <a:r>
            <a:rPr lang="ru-RU" sz="13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М.А.) чаще всего понимают способность природных систем при воздействии внешних, в том числе и антропогенных, факторов сохранять свою структуру и основные функции.</a:t>
          </a:r>
          <a:endParaRPr lang="LID4096" sz="13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2794455" y="2208943"/>
        <a:ext cx="4888354" cy="1222848"/>
      </dsp:txXfrm>
    </dsp:sp>
    <dsp:sp modelId="{2E0DB6DB-C666-4101-92EC-D1052DC79EB0}">
      <dsp:nvSpPr>
        <dsp:cNvPr id="0" name=""/>
        <dsp:cNvSpPr/>
      </dsp:nvSpPr>
      <dsp:spPr>
        <a:xfrm>
          <a:off x="2676562" y="3727748"/>
          <a:ext cx="5156755" cy="1265611"/>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Изменчивость понимается как способность природных систем под действием внешних сил или саморазвития переходить из одного состояния в другое. </a:t>
          </a:r>
          <a:endParaRPr lang="LID4096" sz="13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2738344" y="3789530"/>
        <a:ext cx="5033191" cy="114204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0387E-CB69-423F-9BB4-232587C41D9A}">
      <dsp:nvSpPr>
        <dsp:cNvPr id="0" name=""/>
        <dsp:cNvSpPr/>
      </dsp:nvSpPr>
      <dsp:spPr>
        <a:xfrm>
          <a:off x="0" y="951633"/>
          <a:ext cx="8128000" cy="158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CC09F45-4383-494C-99EB-41A251D07275}">
      <dsp:nvSpPr>
        <dsp:cNvPr id="0" name=""/>
        <dsp:cNvSpPr/>
      </dsp:nvSpPr>
      <dsp:spPr>
        <a:xfrm>
          <a:off x="386953" y="321119"/>
          <a:ext cx="7739054" cy="1859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ru-RU" sz="1600" b="0" i="1" u="none" kern="1200" dirty="0">
              <a:latin typeface="Times New Roman" panose="02020603050405020304" pitchFamily="18" charset="0"/>
              <a:cs typeface="Times New Roman" panose="02020603050405020304" pitchFamily="18" charset="0"/>
            </a:rPr>
            <a:t>Так, начиная с 1968 г. в Воронежском университете ведется работа по исследованию теории антропогенного ландшафтоведения. Точка зрения, высказанная Ф.Н. </a:t>
          </a:r>
          <a:r>
            <a:rPr lang="ru-RU" sz="1600" b="0" i="1" u="none" kern="1200" dirty="0" err="1">
              <a:latin typeface="Times New Roman" panose="02020603050405020304" pitchFamily="18" charset="0"/>
              <a:cs typeface="Times New Roman" panose="02020603050405020304" pitchFamily="18" charset="0"/>
            </a:rPr>
            <a:t>Мильковым</a:t>
          </a:r>
          <a:r>
            <a:rPr lang="ru-RU" sz="1600" b="0" i="1" u="none" kern="1200" dirty="0">
              <a:latin typeface="Times New Roman" panose="02020603050405020304" pitchFamily="18" charset="0"/>
              <a:cs typeface="Times New Roman" panose="02020603050405020304" pitchFamily="18" charset="0"/>
            </a:rPr>
            <a:t> (1973), тогда кардинально отличалась от разработок других авторов (Исаченко А.Г., 1974 и др.). Например, под антропогенными ландшафтами он понимал «такие комплексы, в которых на всей или на большей их площади коренному изменению под воздействием человека подвергся любой из компонентов ландшафта». </a:t>
          </a:r>
          <a:endParaRPr lang="ru-RU" sz="1600" kern="1200" dirty="0">
            <a:latin typeface="Times New Roman" panose="02020603050405020304" pitchFamily="18" charset="0"/>
            <a:cs typeface="Times New Roman" panose="02020603050405020304" pitchFamily="18" charset="0"/>
          </a:endParaRPr>
        </a:p>
      </dsp:txBody>
      <dsp:txXfrm>
        <a:off x="477739" y="411905"/>
        <a:ext cx="7557482" cy="1678188"/>
      </dsp:txXfrm>
    </dsp:sp>
    <dsp:sp modelId="{9D46068C-8E6E-4E15-BD93-002CC53B2F16}">
      <dsp:nvSpPr>
        <dsp:cNvPr id="0" name=""/>
        <dsp:cNvSpPr/>
      </dsp:nvSpPr>
      <dsp:spPr>
        <a:xfrm>
          <a:off x="0" y="3809313"/>
          <a:ext cx="8128000" cy="158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479136C-4DA2-4C86-8F90-A93DBE484918}">
      <dsp:nvSpPr>
        <dsp:cNvPr id="0" name=""/>
        <dsp:cNvSpPr/>
      </dsp:nvSpPr>
      <dsp:spPr>
        <a:xfrm>
          <a:off x="388945" y="2350164"/>
          <a:ext cx="7739054" cy="1859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800100">
            <a:lnSpc>
              <a:spcPct val="90000"/>
            </a:lnSpc>
            <a:spcBef>
              <a:spcPct val="0"/>
            </a:spcBef>
            <a:spcAft>
              <a:spcPct val="35000"/>
            </a:spcAft>
          </a:pPr>
          <a:r>
            <a:rPr lang="ru-RU" sz="1800" b="0" i="1" u="none" kern="1200" dirty="0">
              <a:latin typeface="Times New Roman" panose="02020603050405020304" pitchFamily="18" charset="0"/>
              <a:cs typeface="Times New Roman" panose="02020603050405020304" pitchFamily="18" charset="0"/>
            </a:rPr>
            <a:t>Антропогенное ландшафтоведение, как считал Ф.Н. Мильков, имеет общий с традиционным ландшафтоведением объект изучения - ландшафтную сферу Земли, однако предмет изучения у них разный. У традиционного ландшафтоведения - естественные ландшафты, а у антропогенного ландшафтоведения - антропогенные ландшафты, ландшафтно-техногенные и ландшафтно-инженерные системы.</a:t>
          </a:r>
          <a:endParaRPr lang="ru-RU" sz="1800" kern="1200" dirty="0">
            <a:latin typeface="Times New Roman" panose="02020603050405020304" pitchFamily="18" charset="0"/>
            <a:cs typeface="Times New Roman" panose="02020603050405020304" pitchFamily="18" charset="0"/>
          </a:endParaRPr>
        </a:p>
      </dsp:txBody>
      <dsp:txXfrm>
        <a:off x="479731" y="2440950"/>
        <a:ext cx="7557482" cy="167818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04D851-590C-4BB2-BD00-FA3EB489767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0E8F854-DDE0-4BD7-BC5D-5328FA2AB4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214458-5E41-482F-997D-0475BEDFD508}"/>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8CFE572D-0060-47D1-AAE8-83CC0580D5B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6D2C9C-E398-4DF0-A1BD-615FE15D6F03}"/>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8126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9A21DE-2A19-4CEB-8456-9F2D3AE9A62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5DDB79B-18B9-4847-AD46-8D5F9106BF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13B994-6752-4380-8B8B-A62F5AAE240A}"/>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2DB4E197-A0BE-47AF-A15C-134D581E92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7FC9820-2CD8-431B-AFA6-D1069F1D488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01871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90B8BE-A8E1-4E79-9D4F-453BB9181AC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9A0C363-5361-4F22-8BB9-3B81EB62942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7B75A87-15B4-4FFE-9AC2-93EC45F8EBE4}"/>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3016054F-9106-4924-82E8-1450F799238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F7352E-DF36-4E55-A9B8-F0EF391C7325}"/>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91893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A8FB4C-1CCD-48F2-9A72-11E9636F0BE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2D448F8-4AFC-4C52-9EAE-327C6F82CF6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EA5D8D6-2121-49AA-929E-9DFB6DE051C1}"/>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27D7E765-D4CC-46D4-B3FA-57960F9EC9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8AB4253-4EE4-473C-A940-8EFFE626CC96}"/>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453806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6F3B11-3943-43E2-B336-D7871C9A2AC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8602908-15D2-455A-9CD1-26C7307E3A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99D69D0-E8C6-4788-8DAF-5C8C7DB12F00}"/>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8B408BE3-70CA-49CA-81AE-F216390FB8E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FC1C431-1F42-4ECA-8443-B997DB28823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38220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D208A-A84E-4839-834F-4D71351F1DD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9F28FBF-95B1-42C7-A707-F06D08F0D4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F7F000-DD93-43D4-BA2A-EA65A3D9270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3ABA5FC-953E-4A28-8A5A-2ACC9289C0BD}"/>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6" name="Нижний колонтитул 5">
            <a:extLst>
              <a:ext uri="{FF2B5EF4-FFF2-40B4-BE49-F238E27FC236}">
                <a16:creationId xmlns:a16="http://schemas.microsoft.com/office/drawing/2014/main" id="{9E5A8A4C-4BAA-4CE6-9FF5-72A4C77A678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D28C54A-D5EF-4137-97D3-9260F73F9CA9}"/>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694251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12B6A8-EF2E-41D6-9A5B-24E2F02306E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86CE926-D0C6-4D93-94C5-EADFD0221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8E60BE6-C397-481B-88BA-4F1805152BA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A81CDD5-8360-4ECF-8065-FF4C4C3D75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A92D018-14A0-429B-B637-B48B2723EA3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D1BF73C8-590F-46D0-AAFC-C43B5E0C38BF}"/>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8" name="Нижний колонтитул 7">
            <a:extLst>
              <a:ext uri="{FF2B5EF4-FFF2-40B4-BE49-F238E27FC236}">
                <a16:creationId xmlns:a16="http://schemas.microsoft.com/office/drawing/2014/main" id="{C4D8E968-AA2C-418B-B38B-C5BFDA526E7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C533B56-93ED-47D0-9737-CA38BEB71350}"/>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41087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98C198-388A-4965-ACAC-B26D890BAF6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20F33F9-FCF2-41B7-AB20-AF85A777FC08}"/>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4" name="Нижний колонтитул 3">
            <a:extLst>
              <a:ext uri="{FF2B5EF4-FFF2-40B4-BE49-F238E27FC236}">
                <a16:creationId xmlns:a16="http://schemas.microsoft.com/office/drawing/2014/main" id="{2BF8E567-96A9-4166-BED2-0ADB0C3C1AF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BE7CBA4-FB5E-45A4-BF22-B5350A78B16E}"/>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3473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C643C07-5635-46D0-A345-E0BF55C338D6}"/>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3" name="Нижний колонтитул 2">
            <a:extLst>
              <a:ext uri="{FF2B5EF4-FFF2-40B4-BE49-F238E27FC236}">
                <a16:creationId xmlns:a16="http://schemas.microsoft.com/office/drawing/2014/main" id="{D0B390F4-B3AF-43D6-95A3-CCE1F61913C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E8AD44C-E320-4D18-B665-E34332CBF51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9595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43D55-F420-47F3-AC2A-C711974C89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BDD3792-764C-4928-85DB-7456EAECE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B2BF33A-46DF-4B96-8112-F34D2AED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854F939-E308-47C0-9A47-F9F9677F6529}"/>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6" name="Нижний колонтитул 5">
            <a:extLst>
              <a:ext uri="{FF2B5EF4-FFF2-40B4-BE49-F238E27FC236}">
                <a16:creationId xmlns:a16="http://schemas.microsoft.com/office/drawing/2014/main" id="{1C41AF1B-71F7-4960-B0F2-B7359ECF17D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C3221E-B437-402F-A74A-7FD1A9E6C75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1595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1D4270-31E6-4B6D-8C85-F11EF4273A3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587B729-62D4-48D4-B6E6-F42117D75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CC1A58A-5E0E-433C-A6F4-90CA5DD836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B377EF4-DA24-4E98-8DEF-410A5781C3B9}"/>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6" name="Нижний колонтитул 5">
            <a:extLst>
              <a:ext uri="{FF2B5EF4-FFF2-40B4-BE49-F238E27FC236}">
                <a16:creationId xmlns:a16="http://schemas.microsoft.com/office/drawing/2014/main" id="{ED413895-7291-42A3-BC22-82496E7DDDE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AF20F84-AD49-4779-8F16-5C7A4C55A3E4}"/>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7263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6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1DD4F2-3184-4F0B-A08F-936ED59FD2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172661A-0039-4DC1-AB89-25B10B2F1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505A5D-EE1B-4120-854B-289AE35979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8ACC9EE5-94D7-4746-B623-AAE03689D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934817C-6846-4E0A-BC7B-7D40B4E10E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7E825-1EE1-4838-B75E-5EAF7A08159C}" type="slidenum">
              <a:rPr lang="ru-RU" smtClean="0"/>
              <a:t>‹#›</a:t>
            </a:fld>
            <a:endParaRPr lang="ru-RU"/>
          </a:p>
        </p:txBody>
      </p:sp>
    </p:spTree>
    <p:extLst>
      <p:ext uri="{BB962C8B-B14F-4D97-AF65-F5344CB8AC3E}">
        <p14:creationId xmlns:p14="http://schemas.microsoft.com/office/powerpoint/2010/main" val="496212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3F7F520D-813F-4AB8-A88C-70F2B34D543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9">
            <a:extLst>
              <a:ext uri="{FF2B5EF4-FFF2-40B4-BE49-F238E27FC236}">
                <a16:creationId xmlns:a16="http://schemas.microsoft.com/office/drawing/2014/main" id="{675251FC-BDEA-4BBB-A75B-0696FB8848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0"/>
            <a:ext cx="1116636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5" name="Group 11">
            <a:extLst>
              <a:ext uri="{FF2B5EF4-FFF2-40B4-BE49-F238E27FC236}">
                <a16:creationId xmlns:a16="http://schemas.microsoft.com/office/drawing/2014/main" id="{352F6AC8-DE93-42EE-BBAE-B6324FFAC36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69875" y="44817"/>
            <a:chExt cx="233303" cy="772404"/>
          </a:xfrm>
        </p:grpSpPr>
        <p:sp>
          <p:nvSpPr>
            <p:cNvPr id="13" name="Rectangle 64">
              <a:extLst>
                <a:ext uri="{FF2B5EF4-FFF2-40B4-BE49-F238E27FC236}">
                  <a16:creationId xmlns:a16="http://schemas.microsoft.com/office/drawing/2014/main" id="{6441AB31-5A6F-486C-8AE8-6E04398B397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0062"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66">
              <a:extLst>
                <a:ext uri="{FF2B5EF4-FFF2-40B4-BE49-F238E27FC236}">
                  <a16:creationId xmlns:a16="http://schemas.microsoft.com/office/drawing/2014/main" id="{29669355-73FD-40E2-9E44-DC03FBA9CA4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572"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4">
              <a:extLst>
                <a:ext uri="{FF2B5EF4-FFF2-40B4-BE49-F238E27FC236}">
                  <a16:creationId xmlns:a16="http://schemas.microsoft.com/office/drawing/2014/main" id="{9ECB0561-E50E-4875-8B82-44051607742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66">
              <a:extLst>
                <a:ext uri="{FF2B5EF4-FFF2-40B4-BE49-F238E27FC236}">
                  <a16:creationId xmlns:a16="http://schemas.microsoft.com/office/drawing/2014/main" id="{C32EDEC5-1B46-4575-8975-3286C47437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BDFBD4DE-5B85-4C02-876E-4364399C824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F964221E-D757-45C1-B24B-967DE631920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2854498-7E09-404F-8D8B-4022EB1C9BC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AD82220A-E645-4062-A26A-DF19F2E11A1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366B8029-4DAB-439E-B861-E11E5AA3A66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869215D8-066B-481E-A2FB-9D6DB4EB6C6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B07A2094-FE71-4F84-8589-31B213FEC8F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52C000FC-4146-4B1A-8CFF-26FFF1C7E6C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Rectangle 25">
            <a:extLst>
              <a:ext uri="{FF2B5EF4-FFF2-40B4-BE49-F238E27FC236}">
                <a16:creationId xmlns:a16="http://schemas.microsoft.com/office/drawing/2014/main" id="{09096C9F-D4A4-4FDA-B7E7-8D83301948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3939" y="1294357"/>
            <a:ext cx="10011089" cy="42998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CB1172D0-DAE3-4130-9009-0B02351A5449}"/>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7925" y="3505936"/>
            <a:ext cx="2177162" cy="2367104"/>
            <a:chOff x="687925" y="3505936"/>
            <a:chExt cx="2177162" cy="2367104"/>
          </a:xfrm>
        </p:grpSpPr>
        <p:sp>
          <p:nvSpPr>
            <p:cNvPr id="29" name="Rectangle 66">
              <a:extLst>
                <a:ext uri="{FF2B5EF4-FFF2-40B4-BE49-F238E27FC236}">
                  <a16:creationId xmlns:a16="http://schemas.microsoft.com/office/drawing/2014/main" id="{E6EE5CBA-2D94-4CCF-BE0B-DC97A6B49FC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35215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5347D002-C822-4662-BECD-704DDCA78E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210041"/>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2AFA2F2E-EFC8-4E70-87F4-4269B96E7BD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06792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BBB7EABB-8135-4B8E-BF0C-A7C891E3A7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9258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36B100CF-968D-4856-95C0-C72FD2DC5D7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77849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F75765D6-C293-4ACF-BD5E-BB66EF75705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63638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4CFF6D54-51B6-4120-A74E-41A729458CD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4942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62EE344F-8E78-473F-8CD3-E6D1B66AAEE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352154"/>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6">
              <a:extLst>
                <a:ext uri="{FF2B5EF4-FFF2-40B4-BE49-F238E27FC236}">
                  <a16:creationId xmlns:a16="http://schemas.microsoft.com/office/drawing/2014/main" id="{72E173FC-1DF7-4951-906C-1390F27C2A4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21004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C709EA9D-08FD-4F76-A336-772250C78E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06792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8C5FFEDC-1BC0-4CB0-9FD4-EDE7AF4C35F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63638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6">
              <a:extLst>
                <a:ext uri="{FF2B5EF4-FFF2-40B4-BE49-F238E27FC236}">
                  <a16:creationId xmlns:a16="http://schemas.microsoft.com/office/drawing/2014/main" id="{D6A72BC6-FA35-4F45-A7BA-0BEB7B205F2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49426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6">
              <a:extLst>
                <a:ext uri="{FF2B5EF4-FFF2-40B4-BE49-F238E27FC236}">
                  <a16:creationId xmlns:a16="http://schemas.microsoft.com/office/drawing/2014/main" id="{919B69A1-EBB1-45F8-8791-016BCF7BDDF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91809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6">
              <a:extLst>
                <a:ext uri="{FF2B5EF4-FFF2-40B4-BE49-F238E27FC236}">
                  <a16:creationId xmlns:a16="http://schemas.microsoft.com/office/drawing/2014/main" id="{0B530BD1-86A8-414D-A004-D9954B038C8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78369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59">
              <a:extLst>
                <a:ext uri="{FF2B5EF4-FFF2-40B4-BE49-F238E27FC236}">
                  <a16:creationId xmlns:a16="http://schemas.microsoft.com/office/drawing/2014/main" id="{FAE5BC0C-0D05-49E2-9DB9-54049A23ECB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2">
              <a:extLst>
                <a:ext uri="{FF2B5EF4-FFF2-40B4-BE49-F238E27FC236}">
                  <a16:creationId xmlns:a16="http://schemas.microsoft.com/office/drawing/2014/main" id="{5CE98A12-A684-4846-B6C3-F2A43AC2AD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28A5BB04-DD41-49FE-8387-318BCC75BAB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7753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3EE3B3CB-71BA-44FD-B0E4-D9A61B5738E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B1C7399A-7B9C-42BB-A79E-51653F21C17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59">
              <a:extLst>
                <a:ext uri="{FF2B5EF4-FFF2-40B4-BE49-F238E27FC236}">
                  <a16:creationId xmlns:a16="http://schemas.microsoft.com/office/drawing/2014/main" id="{413FA7F4-41B4-4942-83F6-8B7A99306AC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62">
              <a:extLst>
                <a:ext uri="{FF2B5EF4-FFF2-40B4-BE49-F238E27FC236}">
                  <a16:creationId xmlns:a16="http://schemas.microsoft.com/office/drawing/2014/main" id="{A781A10B-D948-4231-B95B-3717ABD5DBF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ED823F90-3595-4102-9F05-3F640079C4D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79031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9">
              <a:extLst>
                <a:ext uri="{FF2B5EF4-FFF2-40B4-BE49-F238E27FC236}">
                  <a16:creationId xmlns:a16="http://schemas.microsoft.com/office/drawing/2014/main" id="{072EE8BA-C999-40B7-8E23-682F60AE2B5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2">
              <a:extLst>
                <a:ext uri="{FF2B5EF4-FFF2-40B4-BE49-F238E27FC236}">
                  <a16:creationId xmlns:a16="http://schemas.microsoft.com/office/drawing/2014/main" id="{09B345B3-4E84-41B3-B95F-6C9DA808472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9">
              <a:extLst>
                <a:ext uri="{FF2B5EF4-FFF2-40B4-BE49-F238E27FC236}">
                  <a16:creationId xmlns:a16="http://schemas.microsoft.com/office/drawing/2014/main" id="{8C487E2F-6F42-4A25-966B-9B02CF4C0F2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62">
              <a:extLst>
                <a:ext uri="{FF2B5EF4-FFF2-40B4-BE49-F238E27FC236}">
                  <a16:creationId xmlns:a16="http://schemas.microsoft.com/office/drawing/2014/main" id="{6D86BDF0-16A6-4CE2-98EB-8C2C5D3824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66">
              <a:extLst>
                <a:ext uri="{FF2B5EF4-FFF2-40B4-BE49-F238E27FC236}">
                  <a16:creationId xmlns:a16="http://schemas.microsoft.com/office/drawing/2014/main" id="{27929C7D-FFA5-4CF1-BF99-B4694DFC045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368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9">
              <a:extLst>
                <a:ext uri="{FF2B5EF4-FFF2-40B4-BE49-F238E27FC236}">
                  <a16:creationId xmlns:a16="http://schemas.microsoft.com/office/drawing/2014/main" id="{2622FE45-29EC-40C6-8756-57127608B7B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2">
              <a:extLst>
                <a:ext uri="{FF2B5EF4-FFF2-40B4-BE49-F238E27FC236}">
                  <a16:creationId xmlns:a16="http://schemas.microsoft.com/office/drawing/2014/main" id="{3DBACFBF-2B6F-42DE-A4C1-24F9CB77B95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9">
              <a:extLst>
                <a:ext uri="{FF2B5EF4-FFF2-40B4-BE49-F238E27FC236}">
                  <a16:creationId xmlns:a16="http://schemas.microsoft.com/office/drawing/2014/main" id="{7E00D7AA-B9A3-43BE-A9C7-2DEF2F8F89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3658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2">
              <a:extLst>
                <a:ext uri="{FF2B5EF4-FFF2-40B4-BE49-F238E27FC236}">
                  <a16:creationId xmlns:a16="http://schemas.microsoft.com/office/drawing/2014/main" id="{AD9C42ED-BB25-42B5-A22D-938ED17197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66051"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F56D4244-BB50-4726-8F99-AF9734E044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58493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2">
              <a:extLst>
                <a:ext uri="{FF2B5EF4-FFF2-40B4-BE49-F238E27FC236}">
                  <a16:creationId xmlns:a16="http://schemas.microsoft.com/office/drawing/2014/main" id="{56A6F39E-0EBB-4392-90BB-2590C81F47A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0381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4">
              <a:extLst>
                <a:ext uri="{FF2B5EF4-FFF2-40B4-BE49-F238E27FC236}">
                  <a16:creationId xmlns:a16="http://schemas.microsoft.com/office/drawing/2014/main" id="{45B09FF7-8FBE-4F42-8275-8E56C32C2D4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22694"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6">
              <a:extLst>
                <a:ext uri="{FF2B5EF4-FFF2-40B4-BE49-F238E27FC236}">
                  <a16:creationId xmlns:a16="http://schemas.microsoft.com/office/drawing/2014/main" id="{FC78768D-9FA0-45A3-9686-473894D876D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41575"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4">
              <a:extLst>
                <a:ext uri="{FF2B5EF4-FFF2-40B4-BE49-F238E27FC236}">
                  <a16:creationId xmlns:a16="http://schemas.microsoft.com/office/drawing/2014/main" id="{03C6263C-2F04-4160-BAB3-93F166039B4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13298"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6">
              <a:extLst>
                <a:ext uri="{FF2B5EF4-FFF2-40B4-BE49-F238E27FC236}">
                  <a16:creationId xmlns:a16="http://schemas.microsoft.com/office/drawing/2014/main" id="{7D54F6C2-0EC0-4D1C-A121-563C1B3ED7E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32179"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59">
              <a:extLst>
                <a:ext uri="{FF2B5EF4-FFF2-40B4-BE49-F238E27FC236}">
                  <a16:creationId xmlns:a16="http://schemas.microsoft.com/office/drawing/2014/main" id="{E35A171E-850C-4714-A0A4-6CD18305965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2">
              <a:extLst>
                <a:ext uri="{FF2B5EF4-FFF2-40B4-BE49-F238E27FC236}">
                  <a16:creationId xmlns:a16="http://schemas.microsoft.com/office/drawing/2014/main" id="{745EB765-69E1-4FB7-BEA0-AF2F04919BA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2">
              <a:extLst>
                <a:ext uri="{FF2B5EF4-FFF2-40B4-BE49-F238E27FC236}">
                  <a16:creationId xmlns:a16="http://schemas.microsoft.com/office/drawing/2014/main" id="{83F43793-41FE-49A7-9F05-3D49899A459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56536"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59">
              <a:extLst>
                <a:ext uri="{FF2B5EF4-FFF2-40B4-BE49-F238E27FC236}">
                  <a16:creationId xmlns:a16="http://schemas.microsoft.com/office/drawing/2014/main" id="{B0A53DAF-BC4D-4849-800D-538D2220747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75417"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4">
              <a:extLst>
                <a:ext uri="{FF2B5EF4-FFF2-40B4-BE49-F238E27FC236}">
                  <a16:creationId xmlns:a16="http://schemas.microsoft.com/office/drawing/2014/main" id="{D1A1C417-39D0-4ED4-B74E-9F19F25DE33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378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6">
              <a:extLst>
                <a:ext uri="{FF2B5EF4-FFF2-40B4-BE49-F238E27FC236}">
                  <a16:creationId xmlns:a16="http://schemas.microsoft.com/office/drawing/2014/main" id="{8826C125-5D9A-4D06-A2C9-389A737005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266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2">
              <a:extLst>
                <a:ext uri="{FF2B5EF4-FFF2-40B4-BE49-F238E27FC236}">
                  <a16:creationId xmlns:a16="http://schemas.microsoft.com/office/drawing/2014/main" id="{F5596270-3998-4D23-86B6-85A6B62BF5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62372"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59">
              <a:extLst>
                <a:ext uri="{FF2B5EF4-FFF2-40B4-BE49-F238E27FC236}">
                  <a16:creationId xmlns:a16="http://schemas.microsoft.com/office/drawing/2014/main" id="{021CC68A-939D-4235-B3EA-88498DC233A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58125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62">
              <a:extLst>
                <a:ext uri="{FF2B5EF4-FFF2-40B4-BE49-F238E27FC236}">
                  <a16:creationId xmlns:a16="http://schemas.microsoft.com/office/drawing/2014/main" id="{394C50BF-C63F-475F-9198-B637A832909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0013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64">
              <a:extLst>
                <a:ext uri="{FF2B5EF4-FFF2-40B4-BE49-F238E27FC236}">
                  <a16:creationId xmlns:a16="http://schemas.microsoft.com/office/drawing/2014/main" id="{F74B5CFE-DE1E-470F-82D6-6BCDE5C4DAF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1901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66">
              <a:extLst>
                <a:ext uri="{FF2B5EF4-FFF2-40B4-BE49-F238E27FC236}">
                  <a16:creationId xmlns:a16="http://schemas.microsoft.com/office/drawing/2014/main" id="{5DDA4EA2-B7AB-46E9-9246-FC23E722B1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3789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64">
              <a:extLst>
                <a:ext uri="{FF2B5EF4-FFF2-40B4-BE49-F238E27FC236}">
                  <a16:creationId xmlns:a16="http://schemas.microsoft.com/office/drawing/2014/main" id="{A2DE2AF5-13E8-4174-9EC4-724DEB88DC5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0962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66">
              <a:extLst>
                <a:ext uri="{FF2B5EF4-FFF2-40B4-BE49-F238E27FC236}">
                  <a16:creationId xmlns:a16="http://schemas.microsoft.com/office/drawing/2014/main" id="{360555BC-5949-427F-B107-D944CA221B4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2850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59">
              <a:extLst>
                <a:ext uri="{FF2B5EF4-FFF2-40B4-BE49-F238E27FC236}">
                  <a16:creationId xmlns:a16="http://schemas.microsoft.com/office/drawing/2014/main" id="{F6C67CEF-7906-4D52-B541-B06109BE870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62">
              <a:extLst>
                <a:ext uri="{FF2B5EF4-FFF2-40B4-BE49-F238E27FC236}">
                  <a16:creationId xmlns:a16="http://schemas.microsoft.com/office/drawing/2014/main" id="{13551754-DE8E-4F60-B17A-3592B8E797F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2">
              <a:extLst>
                <a:ext uri="{FF2B5EF4-FFF2-40B4-BE49-F238E27FC236}">
                  <a16:creationId xmlns:a16="http://schemas.microsoft.com/office/drawing/2014/main" id="{D7B0D877-545F-4CA5-BB7B-A21E413CD50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52857"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59">
              <a:extLst>
                <a:ext uri="{FF2B5EF4-FFF2-40B4-BE49-F238E27FC236}">
                  <a16:creationId xmlns:a16="http://schemas.microsoft.com/office/drawing/2014/main" id="{D25743C3-6C94-4F58-83A5-5F610DA5D39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71738"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64">
              <a:extLst>
                <a:ext uri="{FF2B5EF4-FFF2-40B4-BE49-F238E27FC236}">
                  <a16:creationId xmlns:a16="http://schemas.microsoft.com/office/drawing/2014/main" id="{3CD412E9-0E9C-460C-9FC6-C765F5BCC34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0104"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66">
              <a:extLst>
                <a:ext uri="{FF2B5EF4-FFF2-40B4-BE49-F238E27FC236}">
                  <a16:creationId xmlns:a16="http://schemas.microsoft.com/office/drawing/2014/main" id="{B26AB043-5417-4498-90CE-3A7C36B09EE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18985"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8" name="Title 1">
            <a:extLst>
              <a:ext uri="{FF2B5EF4-FFF2-40B4-BE49-F238E27FC236}">
                <a16:creationId xmlns:a16="http://schemas.microsoft.com/office/drawing/2014/main" id="{C50D168F-BA59-4A8F-A3F1-2AB5040FB3FE}"/>
              </a:ext>
            </a:extLst>
          </p:cNvPr>
          <p:cNvSpPr txBox="1">
            <a:spLocks/>
          </p:cNvSpPr>
          <p:nvPr/>
        </p:nvSpPr>
        <p:spPr>
          <a:xfrm>
            <a:off x="1461439" y="2564720"/>
            <a:ext cx="9123263" cy="23876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3200" b="1" dirty="0">
                <a:solidFill>
                  <a:schemeClr val="bg1"/>
                </a:solidFill>
                <a:latin typeface="Times New Roman" panose="02020603050405020304" pitchFamily="18" charset="0"/>
                <a:cs typeface="Times New Roman" panose="02020603050405020304" pitchFamily="18" charset="0"/>
              </a:rPr>
              <a:t>Лекция 1</a:t>
            </a:r>
            <a:r>
              <a:rPr lang="ru-RU" sz="4800" dirty="0">
                <a:solidFill>
                  <a:schemeClr val="bg1"/>
                </a:solidFill>
                <a:latin typeface="Arial" panose="020B0604020202020204" pitchFamily="34" charset="0"/>
                <a:cs typeface="Arial" panose="020B0604020202020204" pitchFamily="34" charset="0"/>
              </a:rPr>
              <a:t/>
            </a:r>
            <a:br>
              <a:rPr lang="ru-RU" sz="4800" dirty="0">
                <a:solidFill>
                  <a:schemeClr val="bg1"/>
                </a:solidFill>
                <a:latin typeface="Arial" panose="020B0604020202020204" pitchFamily="34" charset="0"/>
                <a:cs typeface="Arial" panose="020B0604020202020204" pitchFamily="34" charset="0"/>
              </a:rPr>
            </a:br>
            <a:r>
              <a:rPr lang="ru-RU" sz="2800" dirty="0">
                <a:solidFill>
                  <a:schemeClr val="bg1"/>
                </a:solidFill>
                <a:latin typeface="Arial" panose="020B0604020202020204" pitchFamily="34" charset="0"/>
                <a:cs typeface="Arial" panose="020B0604020202020204" pitchFamily="34" charset="0"/>
              </a:rPr>
              <a:t/>
            </a:r>
            <a:br>
              <a:rPr lang="ru-RU" sz="2800" dirty="0">
                <a:solidFill>
                  <a:schemeClr val="bg1"/>
                </a:solidFill>
                <a:latin typeface="Arial" panose="020B0604020202020204" pitchFamily="34" charset="0"/>
                <a:cs typeface="Arial" panose="020B0604020202020204" pitchFamily="34" charset="0"/>
              </a:rPr>
            </a:br>
            <a:r>
              <a:rPr lang="ru-RU" sz="3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Тема: </a:t>
            </a:r>
          </a:p>
          <a:p>
            <a:r>
              <a:rPr lang="ru-RU" sz="4000" b="1" dirty="0">
                <a:solidFill>
                  <a:schemeClr val="bg1"/>
                </a:solidFill>
                <a:latin typeface="Times New Roman" panose="02020603050405020304" pitchFamily="18" charset="0"/>
                <a:cs typeface="Times New Roman" panose="02020603050405020304" pitchFamily="18" charset="0"/>
              </a:rPr>
              <a:t>Теоретические и методологические основы анализа и оценки антропогенного воздействия на </a:t>
            </a:r>
            <a:r>
              <a:rPr lang="ru-RU" sz="4000" b="1" dirty="0" err="1">
                <a:solidFill>
                  <a:schemeClr val="bg1"/>
                </a:solidFill>
                <a:latin typeface="Times New Roman" panose="02020603050405020304" pitchFamily="18" charset="0"/>
                <a:cs typeface="Times New Roman" panose="02020603050405020304" pitchFamily="18" charset="0"/>
              </a:rPr>
              <a:t>геосистемы</a:t>
            </a:r>
            <a:endParaRPr lang="ru-RU" sz="4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89" name="Заголовок 1">
            <a:extLst>
              <a:ext uri="{FF2B5EF4-FFF2-40B4-BE49-F238E27FC236}">
                <a16:creationId xmlns:a16="http://schemas.microsoft.com/office/drawing/2014/main" id="{D4FCA33A-9AB4-4BAA-800D-BE7BCBF45CA7}"/>
              </a:ext>
            </a:extLst>
          </p:cNvPr>
          <p:cNvSpPr txBox="1">
            <a:spLocks/>
          </p:cNvSpPr>
          <p:nvPr/>
        </p:nvSpPr>
        <p:spPr>
          <a:xfrm>
            <a:off x="1360740" y="239990"/>
            <a:ext cx="9719853" cy="5883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ru-RU" sz="2000" b="1" dirty="0">
                <a:latin typeface="Times New Roman" panose="02020603050405020304" pitchFamily="18" charset="0"/>
                <a:cs typeface="Times New Roman" panose="02020603050405020304" pitchFamily="18" charset="0"/>
              </a:rPr>
              <a:t>Евразийский национальный университет имени Л.Н. Гумилева</a:t>
            </a:r>
            <a:r>
              <a:rPr lang="ru-RU" sz="1200" b="1" dirty="0">
                <a:latin typeface="Arial" panose="020B0604020202020204" pitchFamily="34" charset="0"/>
                <a:cs typeface="Arial" panose="020B0604020202020204" pitchFamily="34" charset="0"/>
              </a:rPr>
              <a:t/>
            </a:r>
            <a:br>
              <a:rPr lang="ru-RU" sz="1200" b="1" dirty="0">
                <a:latin typeface="Arial" panose="020B0604020202020204" pitchFamily="34" charset="0"/>
                <a:cs typeface="Arial" panose="020B0604020202020204" pitchFamily="34" charset="0"/>
              </a:rPr>
            </a:br>
            <a:endParaRPr lang="ru-RU"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6283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14525" y="359535"/>
            <a:ext cx="8373012" cy="16934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dirty="0">
                <a:latin typeface="Times New Roman" panose="02020603050405020304" pitchFamily="18" charset="0"/>
                <a:cs typeface="Times New Roman" panose="02020603050405020304" pitchFamily="18" charset="0"/>
              </a:rPr>
              <a:t>Современные </a:t>
            </a:r>
            <a:r>
              <a:rPr lang="ru-RU" sz="4000" dirty="0" err="1">
                <a:latin typeface="Times New Roman" panose="02020603050405020304" pitchFamily="18" charset="0"/>
                <a:cs typeface="Times New Roman" panose="02020603050405020304" pitchFamily="18" charset="0"/>
              </a:rPr>
              <a:t>геосистемы</a:t>
            </a:r>
            <a:r>
              <a:rPr lang="ru-RU" sz="4000" dirty="0">
                <a:latin typeface="Times New Roman" panose="02020603050405020304" pitchFamily="18" charset="0"/>
                <a:cs typeface="Times New Roman" panose="02020603050405020304" pitchFamily="18" charset="0"/>
              </a:rPr>
              <a:t> обычно подразделяют на два основных класса </a:t>
            </a:r>
          </a:p>
        </p:txBody>
      </p:sp>
      <p:cxnSp>
        <p:nvCxnSpPr>
          <p:cNvPr id="6" name="Прямая со стрелкой 5"/>
          <p:cNvCxnSpPr>
            <a:stCxn id="4" idx="2"/>
          </p:cNvCxnSpPr>
          <p:nvPr/>
        </p:nvCxnSpPr>
        <p:spPr>
          <a:xfrm flipH="1">
            <a:off x="4365938" y="2065867"/>
            <a:ext cx="1500389" cy="62581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a:stCxn id="4" idx="2"/>
          </p:cNvCxnSpPr>
          <p:nvPr/>
        </p:nvCxnSpPr>
        <p:spPr>
          <a:xfrm>
            <a:off x="5866327" y="2065867"/>
            <a:ext cx="1423115" cy="61293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9" name="Скругленный прямоугольник 8"/>
          <p:cNvSpPr/>
          <p:nvPr/>
        </p:nvSpPr>
        <p:spPr>
          <a:xfrm>
            <a:off x="1571222" y="3026535"/>
            <a:ext cx="3915177" cy="34257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dirty="0">
                <a:latin typeface="Times New Roman" panose="02020603050405020304" pitchFamily="18" charset="0"/>
                <a:cs typeface="Times New Roman" panose="02020603050405020304" pitchFamily="18" charset="0"/>
              </a:rPr>
              <a:t>природные</a:t>
            </a:r>
          </a:p>
        </p:txBody>
      </p:sp>
      <p:sp>
        <p:nvSpPr>
          <p:cNvPr id="10" name="Скругленный прямоугольник 9"/>
          <p:cNvSpPr/>
          <p:nvPr/>
        </p:nvSpPr>
        <p:spPr>
          <a:xfrm>
            <a:off x="7044744" y="3026536"/>
            <a:ext cx="3966693" cy="34257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dirty="0">
                <a:latin typeface="Times New Roman" panose="02020603050405020304" pitchFamily="18" charset="0"/>
                <a:cs typeface="Times New Roman" panose="02020603050405020304" pitchFamily="18" charset="0"/>
              </a:rPr>
              <a:t>антропогенные</a:t>
            </a:r>
          </a:p>
        </p:txBody>
      </p:sp>
    </p:spTree>
    <p:extLst>
      <p:ext uri="{BB962C8B-B14F-4D97-AF65-F5344CB8AC3E}">
        <p14:creationId xmlns:p14="http://schemas.microsoft.com/office/powerpoint/2010/main" val="1954856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AB94C7-1245-F19E-E9BC-22C0372C121D}"/>
              </a:ext>
            </a:extLst>
          </p:cNvPr>
          <p:cNvSpPr>
            <a:spLocks noGrp="1"/>
          </p:cNvSpPr>
          <p:nvPr>
            <p:ph type="title"/>
          </p:nvPr>
        </p:nvSpPr>
        <p:spPr>
          <a:xfrm>
            <a:off x="838200" y="216977"/>
            <a:ext cx="10515600" cy="1890792"/>
          </a:xfrm>
        </p:spPr>
        <p:style>
          <a:lnRef idx="3">
            <a:schemeClr val="lt1"/>
          </a:lnRef>
          <a:fillRef idx="1">
            <a:schemeClr val="accent1"/>
          </a:fillRef>
          <a:effectRef idx="1">
            <a:schemeClr val="accent1"/>
          </a:effectRef>
          <a:fontRef idx="minor">
            <a:schemeClr val="lt1"/>
          </a:fontRef>
        </p:style>
        <p:txBody>
          <a:bodyPr>
            <a:normAutofit/>
          </a:bodyPr>
          <a:lstStyle/>
          <a:p>
            <a:pPr algn="ctr"/>
            <a:r>
              <a:rPr lang="ru-RU" sz="3200" b="1" i="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Интересен и историко-географический подход в определении степени изменения природных комплексов B.C. </a:t>
            </a:r>
            <a:r>
              <a:rPr lang="ru-RU" sz="3200" b="1" i="1" dirty="0" err="1">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Жекулина</a:t>
            </a:r>
            <a:r>
              <a:rPr lang="ru-RU" sz="3200" b="1" i="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В.А. Николаева и В.А. Низовцева. Так, B.C. </a:t>
            </a:r>
            <a:r>
              <a:rPr lang="ru-RU" sz="3200" b="1" i="1" dirty="0" err="1">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Жекулин</a:t>
            </a:r>
            <a:r>
              <a:rPr lang="ru-RU" sz="3200" b="1" i="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выделяет три понятия: </a:t>
            </a:r>
            <a:endParaRPr lang="ru-RU" sz="3200" dirty="0"/>
          </a:p>
        </p:txBody>
      </p:sp>
      <p:cxnSp>
        <p:nvCxnSpPr>
          <p:cNvPr id="5" name="Прямая со стрелкой 4">
            <a:extLst>
              <a:ext uri="{FF2B5EF4-FFF2-40B4-BE49-F238E27FC236}">
                <a16:creationId xmlns:a16="http://schemas.microsoft.com/office/drawing/2014/main" id="{A39373AD-95F6-C132-3C78-1F8AD0F6A334}"/>
              </a:ext>
            </a:extLst>
          </p:cNvPr>
          <p:cNvCxnSpPr>
            <a:stCxn id="2" idx="2"/>
          </p:cNvCxnSpPr>
          <p:nvPr/>
        </p:nvCxnSpPr>
        <p:spPr>
          <a:xfrm flipH="1">
            <a:off x="1937288" y="2107769"/>
            <a:ext cx="4158712" cy="11778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a:extLst>
              <a:ext uri="{FF2B5EF4-FFF2-40B4-BE49-F238E27FC236}">
                <a16:creationId xmlns:a16="http://schemas.microsoft.com/office/drawing/2014/main" id="{F635E937-DEBE-A4CE-089D-3F0E9F79A101}"/>
              </a:ext>
            </a:extLst>
          </p:cNvPr>
          <p:cNvCxnSpPr>
            <a:stCxn id="2" idx="2"/>
          </p:cNvCxnSpPr>
          <p:nvPr/>
        </p:nvCxnSpPr>
        <p:spPr>
          <a:xfrm>
            <a:off x="6096000" y="2107769"/>
            <a:ext cx="0" cy="132123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a:extLst>
              <a:ext uri="{FF2B5EF4-FFF2-40B4-BE49-F238E27FC236}">
                <a16:creationId xmlns:a16="http://schemas.microsoft.com/office/drawing/2014/main" id="{7301FCFF-7A8A-E940-8DFE-A904D0E362C9}"/>
              </a:ext>
            </a:extLst>
          </p:cNvPr>
          <p:cNvCxnSpPr>
            <a:cxnSpLocks/>
            <a:stCxn id="2" idx="2"/>
            <a:endCxn id="12" idx="0"/>
          </p:cNvCxnSpPr>
          <p:nvPr/>
        </p:nvCxnSpPr>
        <p:spPr>
          <a:xfrm>
            <a:off x="6096000" y="2107769"/>
            <a:ext cx="4107051" cy="132123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1" name="Прямоугольник: скругленные углы 10">
            <a:extLst>
              <a:ext uri="{FF2B5EF4-FFF2-40B4-BE49-F238E27FC236}">
                <a16:creationId xmlns:a16="http://schemas.microsoft.com/office/drawing/2014/main" id="{2EA1DDF7-7236-3675-915B-73A27013E09C}"/>
              </a:ext>
            </a:extLst>
          </p:cNvPr>
          <p:cNvSpPr/>
          <p:nvPr/>
        </p:nvSpPr>
        <p:spPr>
          <a:xfrm>
            <a:off x="588936" y="3285641"/>
            <a:ext cx="2851688" cy="117787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«антропогенное происхождение»</a:t>
            </a:r>
            <a:endParaRPr lang="ru-RU" dirty="0">
              <a:latin typeface="Times New Roman" panose="02020603050405020304" pitchFamily="18" charset="0"/>
              <a:cs typeface="Times New Roman" panose="02020603050405020304" pitchFamily="18" charset="0"/>
            </a:endParaRPr>
          </a:p>
        </p:txBody>
      </p:sp>
      <p:sp>
        <p:nvSpPr>
          <p:cNvPr id="12" name="Прямоугольник: скругленные углы 11">
            <a:extLst>
              <a:ext uri="{FF2B5EF4-FFF2-40B4-BE49-F238E27FC236}">
                <a16:creationId xmlns:a16="http://schemas.microsoft.com/office/drawing/2014/main" id="{E102B4E2-BD6E-2E1A-6C6B-0556BB6C3F41}"/>
              </a:ext>
            </a:extLst>
          </p:cNvPr>
          <p:cNvSpPr/>
          <p:nvPr/>
        </p:nvSpPr>
        <p:spPr>
          <a:xfrm>
            <a:off x="8777207" y="3429000"/>
            <a:ext cx="2851688" cy="103451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«антропогенное преобразование» </a:t>
            </a:r>
            <a:endParaRPr lang="ru-RU" dirty="0">
              <a:latin typeface="Times New Roman" panose="02020603050405020304" pitchFamily="18" charset="0"/>
              <a:cs typeface="Times New Roman" panose="02020603050405020304" pitchFamily="18" charset="0"/>
            </a:endParaRPr>
          </a:p>
        </p:txBody>
      </p:sp>
      <p:sp>
        <p:nvSpPr>
          <p:cNvPr id="13" name="Прямоугольник: скругленные углы 12">
            <a:extLst>
              <a:ext uri="{FF2B5EF4-FFF2-40B4-BE49-F238E27FC236}">
                <a16:creationId xmlns:a16="http://schemas.microsoft.com/office/drawing/2014/main" id="{AC06731F-E3B7-85DC-3BC7-6AFA4C96FDD6}"/>
              </a:ext>
            </a:extLst>
          </p:cNvPr>
          <p:cNvSpPr/>
          <p:nvPr/>
        </p:nvSpPr>
        <p:spPr>
          <a:xfrm>
            <a:off x="4670156" y="3429000"/>
            <a:ext cx="2851688" cy="103451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«антропогенное изменение»</a:t>
            </a:r>
            <a:endParaRPr lang="ru-RU" dirty="0">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2C793E28-6BFF-D146-3F5A-405A17A20367}"/>
              </a:ext>
            </a:extLst>
          </p:cNvPr>
          <p:cNvSpPr txBox="1"/>
          <p:nvPr/>
        </p:nvSpPr>
        <p:spPr>
          <a:xfrm>
            <a:off x="588936" y="5226805"/>
            <a:ext cx="11039959" cy="120032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Антропогенными являются преимущественно простые комплексы - фации,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подурочища</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реже местности. Относительно комплексов более высокого таксономического ранга он считает целесообразнее использовать понятие «антропогенное изменение», а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антропогенно</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преобразованными» могут быть только культурные ландшафты.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9406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Скругленный прямоугольник 4">
            <a:extLst>
              <a:ext uri="{FF2B5EF4-FFF2-40B4-BE49-F238E27FC236}">
                <a16:creationId xmlns:a16="http://schemas.microsoft.com/office/drawing/2014/main" id="{0A4BBE80-208C-4177-ACF4-5238F76F7F19}"/>
              </a:ext>
            </a:extLst>
          </p:cNvPr>
          <p:cNvSpPr/>
          <p:nvPr/>
        </p:nvSpPr>
        <p:spPr>
          <a:xfrm>
            <a:off x="2109741" y="568072"/>
            <a:ext cx="8181975"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0" name="Скругленный прямоугольник 4">
            <a:extLst>
              <a:ext uri="{FF2B5EF4-FFF2-40B4-BE49-F238E27FC236}">
                <a16:creationId xmlns:a16="http://schemas.microsoft.com/office/drawing/2014/main" id="{06CB4EFE-D685-4A6E-9495-18DF9A180BDC}"/>
              </a:ext>
            </a:extLst>
          </p:cNvPr>
          <p:cNvSpPr/>
          <p:nvPr/>
        </p:nvSpPr>
        <p:spPr>
          <a:xfrm>
            <a:off x="481207" y="477581"/>
            <a:ext cx="11247894"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Прямоугольник: скругленные углы 53">
            <a:extLst>
              <a:ext uri="{FF2B5EF4-FFF2-40B4-BE49-F238E27FC236}">
                <a16:creationId xmlns:a16="http://schemas.microsoft.com/office/drawing/2014/main" id="{57E08D19-53D5-4ED3-9AF0-C391FA6FA6C0}"/>
              </a:ext>
            </a:extLst>
          </p:cNvPr>
          <p:cNvSpPr/>
          <p:nvPr/>
        </p:nvSpPr>
        <p:spPr>
          <a:xfrm>
            <a:off x="162814" y="675107"/>
            <a:ext cx="10707514" cy="11535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sz="3600" dirty="0">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0EC72F8B-B1DD-4055-A4FC-C6C063376058}"/>
              </a:ext>
            </a:extLst>
          </p:cNvPr>
          <p:cNvSpPr/>
          <p:nvPr/>
        </p:nvSpPr>
        <p:spPr>
          <a:xfrm>
            <a:off x="258812" y="669779"/>
            <a:ext cx="10673349" cy="1189108"/>
          </a:xfrm>
          <a:prstGeom prst="rect">
            <a:avLst/>
          </a:prstGeom>
        </p:spPr>
        <p:txBody>
          <a:bodyPr wrap="square">
            <a:spAutoFit/>
          </a:bodyPr>
          <a:lstStyle/>
          <a:p>
            <a:pPr algn="just">
              <a:lnSpc>
                <a:spcPct val="115000"/>
              </a:lnSpc>
              <a:spcAft>
                <a:spcPts val="0"/>
              </a:spcAft>
            </a:pPr>
            <a:r>
              <a:rPr lang="ru-RU" sz="3200" b="1" i="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B.C. </a:t>
            </a:r>
            <a:r>
              <a:rPr lang="ru-RU" sz="3200" b="1" i="1" dirty="0" err="1">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Жекулин</a:t>
            </a:r>
            <a:r>
              <a:rPr lang="ru-RU" sz="3200" b="1" i="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выделяет следующие виды измененных ландшафтов:</a:t>
            </a:r>
            <a:endParaRPr lang="ru-RU" sz="3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5" name="Схема 54">
            <a:extLst>
              <a:ext uri="{FF2B5EF4-FFF2-40B4-BE49-F238E27FC236}">
                <a16:creationId xmlns:a16="http://schemas.microsoft.com/office/drawing/2014/main" id="{5BA9E42B-74E6-40A4-B5D0-CE89C3E695FE}"/>
              </a:ext>
            </a:extLst>
          </p:cNvPr>
          <p:cNvGraphicFramePr/>
          <p:nvPr>
            <p:extLst>
              <p:ext uri="{D42A27DB-BD31-4B8C-83A1-F6EECF244321}">
                <p14:modId xmlns:p14="http://schemas.microsoft.com/office/powerpoint/2010/main" val="2976316515"/>
              </p:ext>
            </p:extLst>
          </p:nvPr>
        </p:nvGraphicFramePr>
        <p:xfrm>
          <a:off x="1928447" y="1733068"/>
          <a:ext cx="9778113" cy="48252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4515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0CCDB2-56D7-4A96-16FA-C6541A3284EA}"/>
              </a:ext>
            </a:extLst>
          </p:cNvPr>
          <p:cNvSpPr>
            <a:spLocks noGrp="1"/>
          </p:cNvSpPr>
          <p:nvPr>
            <p:ph type="title"/>
          </p:nvPr>
        </p:nvSpPr>
        <p:spPr>
          <a:xfrm>
            <a:off x="838200" y="690589"/>
            <a:ext cx="10515600" cy="2207594"/>
          </a:xfrm>
        </p:spPr>
        <p:style>
          <a:lnRef idx="3">
            <a:schemeClr val="lt1"/>
          </a:lnRef>
          <a:fillRef idx="1">
            <a:schemeClr val="accent1"/>
          </a:fillRef>
          <a:effectRef idx="1">
            <a:schemeClr val="accent1"/>
          </a:effectRef>
          <a:fontRef idx="minor">
            <a:schemeClr val="lt1"/>
          </a:fontRef>
        </p:style>
        <p:txBody>
          <a:bodyPr>
            <a:noAutofit/>
          </a:bodyPr>
          <a:lstStyle/>
          <a:p>
            <a:pPr algn="ct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По мнению </a:t>
            </a:r>
            <a:r>
              <a:rPr lang="ru-RU" sz="2800" b="1" dirty="0">
                <a:effectLst/>
                <a:latin typeface="Times New Roman" panose="02020603050405020304" pitchFamily="18" charset="0"/>
                <a:ea typeface="Times New Roman" panose="02020603050405020304" pitchFamily="18" charset="0"/>
                <a:cs typeface="Times New Roman" panose="02020603050405020304" pitchFamily="18" charset="0"/>
              </a:rPr>
              <a:t>В.А. Низовцева</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предметом изучения современного ландшафтоведения являются процессы формирования, динамики и развития ландшафтов, происходящие под воздействием антропогенного фактора. Среди множества задач этого научного направления он выделяет:</a:t>
            </a:r>
            <a:endParaRPr lang="ru-RU" sz="28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8B6B9537-5701-4FDE-CD73-8A8DDD153339}"/>
              </a:ext>
            </a:extLst>
          </p:cNvPr>
          <p:cNvSpPr>
            <a:spLocks noGrp="1"/>
          </p:cNvSpPr>
          <p:nvPr>
            <p:ph idx="1"/>
          </p:nvPr>
        </p:nvSpPr>
        <p:spPr>
          <a:xfrm>
            <a:off x="1549831" y="3306171"/>
            <a:ext cx="9323522" cy="2861240"/>
          </a:xfrm>
        </p:spPr>
        <p:style>
          <a:lnRef idx="1">
            <a:schemeClr val="accent1"/>
          </a:lnRef>
          <a:fillRef idx="2">
            <a:schemeClr val="accent1"/>
          </a:fillRef>
          <a:effectRef idx="1">
            <a:schemeClr val="accent1"/>
          </a:effectRef>
          <a:fontRef idx="minor">
            <a:schemeClr val="dk1"/>
          </a:fontRef>
        </p:style>
        <p:txBody>
          <a:bodyPr>
            <a:noAutofit/>
          </a:bodyPr>
          <a:lstStyle/>
          <a:p>
            <a:r>
              <a:rPr lang="ru-RU" dirty="0">
                <a:solidFill>
                  <a:srgbClr val="000000"/>
                </a:solidFill>
                <a:effectLst/>
                <a:latin typeface="Times New Roman" panose="02020603050405020304" pitchFamily="18" charset="0"/>
                <a:ea typeface="Times New Roman" panose="02020603050405020304" pitchFamily="18" charset="0"/>
              </a:rPr>
              <a:t>нахождение антропогенных изменений в геосистемах; </a:t>
            </a:r>
          </a:p>
          <a:p>
            <a:r>
              <a:rPr lang="ru-RU" dirty="0">
                <a:solidFill>
                  <a:srgbClr val="000000"/>
                </a:solidFill>
                <a:effectLst/>
                <a:latin typeface="Times New Roman" panose="02020603050405020304" pitchFamily="18" charset="0"/>
                <a:ea typeface="Times New Roman" panose="02020603050405020304" pitchFamily="18" charset="0"/>
              </a:rPr>
              <a:t>установление «нулевой» точки отсчета антропогенных изменений и установление на этой основе возраста первых </a:t>
            </a:r>
            <a:r>
              <a:rPr lang="ru-RU" dirty="0" err="1">
                <a:solidFill>
                  <a:srgbClr val="000000"/>
                </a:solidFill>
                <a:effectLst/>
                <a:latin typeface="Times New Roman" panose="02020603050405020304" pitchFamily="18" charset="0"/>
                <a:ea typeface="Times New Roman" panose="02020603050405020304" pitchFamily="18" charset="0"/>
              </a:rPr>
              <a:t>антропогенно</a:t>
            </a:r>
            <a:r>
              <a:rPr lang="ru-RU" dirty="0">
                <a:solidFill>
                  <a:srgbClr val="000000"/>
                </a:solidFill>
                <a:effectLst/>
                <a:latin typeface="Times New Roman" panose="02020603050405020304" pitchFamily="18" charset="0"/>
                <a:ea typeface="Times New Roman" panose="02020603050405020304" pitchFamily="18" charset="0"/>
              </a:rPr>
              <a:t>-производных геосистем; </a:t>
            </a:r>
          </a:p>
          <a:p>
            <a:r>
              <a:rPr lang="ru-RU" dirty="0">
                <a:solidFill>
                  <a:srgbClr val="000000"/>
                </a:solidFill>
                <a:effectLst/>
                <a:latin typeface="Times New Roman" panose="02020603050405020304" pitchFamily="18" charset="0"/>
                <a:ea typeface="Times New Roman" panose="02020603050405020304" pitchFamily="18" charset="0"/>
              </a:rPr>
              <a:t>определение роли геосистем в формировании различных материальных культур, этносов.</a:t>
            </a:r>
          </a:p>
        </p:txBody>
      </p:sp>
    </p:spTree>
    <p:extLst>
      <p:ext uri="{BB962C8B-B14F-4D97-AF65-F5344CB8AC3E}">
        <p14:creationId xmlns:p14="http://schemas.microsoft.com/office/powerpoint/2010/main" val="2522961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Схема 6"/>
          <p:cNvGraphicFramePr/>
          <p:nvPr>
            <p:extLst>
              <p:ext uri="{D42A27DB-BD31-4B8C-83A1-F6EECF244321}">
                <p14:modId xmlns:p14="http://schemas.microsoft.com/office/powerpoint/2010/main" val="2084355058"/>
              </p:ext>
            </p:extLst>
          </p:nvPr>
        </p:nvGraphicFramePr>
        <p:xfrm>
          <a:off x="390526" y="0"/>
          <a:ext cx="10620374" cy="60483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7603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765282417"/>
              </p:ext>
            </p:extLst>
          </p:nvPr>
        </p:nvGraphicFramePr>
        <p:xfrm>
          <a:off x="838200" y="399781"/>
          <a:ext cx="10515600" cy="59700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4389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a:extLst>
              <a:ext uri="{FF2B5EF4-FFF2-40B4-BE49-F238E27FC236}">
                <a16:creationId xmlns:a16="http://schemas.microsoft.com/office/drawing/2014/main" id="{902CAED2-CA38-4C92-BE64-FA27F0CF9F26}"/>
              </a:ext>
            </a:extLst>
          </p:cNvPr>
          <p:cNvSpPr/>
          <p:nvPr/>
        </p:nvSpPr>
        <p:spPr>
          <a:xfrm>
            <a:off x="836420" y="301517"/>
            <a:ext cx="10060180" cy="676339"/>
          </a:xfrm>
          <a:prstGeom prst="rect">
            <a:avLst/>
          </a:prstGeom>
        </p:spPr>
        <p:txBody>
          <a:bodyPr wrap="square">
            <a:spAutoFit/>
          </a:bodyPr>
          <a:lstStyle/>
          <a:p>
            <a:pPr algn="ctr">
              <a:lnSpc>
                <a:spcPct val="115000"/>
              </a:lnSpc>
              <a:spcAft>
                <a:spcPts val="0"/>
              </a:spcAft>
            </a:pPr>
            <a:r>
              <a:rPr lang="ru-RU"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Выделяются следующие категории антропогенной нагрузки на </a:t>
            </a:r>
            <a:r>
              <a:rPr lang="ru-RU" sz="2000" b="1" dirty="0" err="1">
                <a:latin typeface="Times New Roman" panose="02020603050405020304" pitchFamily="18" charset="0"/>
                <a:cs typeface="Times New Roman" panose="02020603050405020304" pitchFamily="18" charset="0"/>
              </a:rPr>
              <a:t>геосистемы</a:t>
            </a:r>
            <a:r>
              <a:rPr lang="ru-RU" sz="13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ru-RU" sz="13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6" name="Схема 5"/>
          <p:cNvGraphicFramePr/>
          <p:nvPr>
            <p:extLst>
              <p:ext uri="{D42A27DB-BD31-4B8C-83A1-F6EECF244321}">
                <p14:modId xmlns:p14="http://schemas.microsoft.com/office/powerpoint/2010/main" val="650921252"/>
              </p:ext>
            </p:extLst>
          </p:nvPr>
        </p:nvGraphicFramePr>
        <p:xfrm>
          <a:off x="370009" y="924789"/>
          <a:ext cx="11022225" cy="58898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5097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Rectangle 7">
            <a:extLst>
              <a:ext uri="{FF2B5EF4-FFF2-40B4-BE49-F238E27FC236}">
                <a16:creationId xmlns:a16="http://schemas.microsoft.com/office/drawing/2014/main" id="{7608836D-C7CD-485D-A3EE-F45976D9233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9">
            <a:extLst>
              <a:ext uri="{FF2B5EF4-FFF2-40B4-BE49-F238E27FC236}">
                <a16:creationId xmlns:a16="http://schemas.microsoft.com/office/drawing/2014/main" id="{E5829972-04AB-4FA5-807B-D16B84C8FE9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1">
            <a:extLst>
              <a:ext uri="{FF2B5EF4-FFF2-40B4-BE49-F238E27FC236}">
                <a16:creationId xmlns:a16="http://schemas.microsoft.com/office/drawing/2014/main" id="{08825D8A-33EB-4232-B2F4-F9F0A23B8E6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13">
            <a:extLst>
              <a:ext uri="{FF2B5EF4-FFF2-40B4-BE49-F238E27FC236}">
                <a16:creationId xmlns:a16="http://schemas.microsoft.com/office/drawing/2014/main" id="{37ECC478-556B-4732-A558-70E89B6614E5}"/>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8" name="Rectangle 64">
              <a:extLst>
                <a:ext uri="{FF2B5EF4-FFF2-40B4-BE49-F238E27FC236}">
                  <a16:creationId xmlns:a16="http://schemas.microsoft.com/office/drawing/2014/main" id="{2569EEB1-2A6F-46C7-AAEA-CD1B676E487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66">
              <a:extLst>
                <a:ext uri="{FF2B5EF4-FFF2-40B4-BE49-F238E27FC236}">
                  <a16:creationId xmlns:a16="http://schemas.microsoft.com/office/drawing/2014/main" id="{3439FD61-F1F1-466A-9CE6-06072254904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64">
              <a:extLst>
                <a:ext uri="{FF2B5EF4-FFF2-40B4-BE49-F238E27FC236}">
                  <a16:creationId xmlns:a16="http://schemas.microsoft.com/office/drawing/2014/main" id="{BB5C3D91-969C-49DE-81A1-EED0E9FAD73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66">
              <a:extLst>
                <a:ext uri="{FF2B5EF4-FFF2-40B4-BE49-F238E27FC236}">
                  <a16:creationId xmlns:a16="http://schemas.microsoft.com/office/drawing/2014/main" id="{14FDF799-8DBD-465A-BFCD-B8D2F864435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64">
              <a:extLst>
                <a:ext uri="{FF2B5EF4-FFF2-40B4-BE49-F238E27FC236}">
                  <a16:creationId xmlns:a16="http://schemas.microsoft.com/office/drawing/2014/main" id="{4ED0DC5F-645A-4A94-A3C6-9ABA8BEA81B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66">
              <a:extLst>
                <a:ext uri="{FF2B5EF4-FFF2-40B4-BE49-F238E27FC236}">
                  <a16:creationId xmlns:a16="http://schemas.microsoft.com/office/drawing/2014/main" id="{987528AE-1A5D-4EAD-9B8F-F27DC6D71BE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64">
              <a:extLst>
                <a:ext uri="{FF2B5EF4-FFF2-40B4-BE49-F238E27FC236}">
                  <a16:creationId xmlns:a16="http://schemas.microsoft.com/office/drawing/2014/main" id="{3EC03E9D-7957-42F3-B30E-B17E1BD9C2E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6">
              <a:extLst>
                <a:ext uri="{FF2B5EF4-FFF2-40B4-BE49-F238E27FC236}">
                  <a16:creationId xmlns:a16="http://schemas.microsoft.com/office/drawing/2014/main" id="{8500EA75-AD80-4038-B7BA-18101069CAF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4">
              <a:extLst>
                <a:ext uri="{FF2B5EF4-FFF2-40B4-BE49-F238E27FC236}">
                  <a16:creationId xmlns:a16="http://schemas.microsoft.com/office/drawing/2014/main" id="{A8518B9B-2CF4-499C-8869-53DAF713C7B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8A0105D1-8B0F-48FB-99CE-F317FC01C62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CE0072A9-6AA2-4FFD-B286-2F7C4D0B868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41208B1A-BDF4-454C-8F35-5FCB2A8152E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27">
            <a:extLst>
              <a:ext uri="{FF2B5EF4-FFF2-40B4-BE49-F238E27FC236}">
                <a16:creationId xmlns:a16="http://schemas.microsoft.com/office/drawing/2014/main" id="{DD732156-DC6C-48BB-B708-B6FF33920917}"/>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1" name="Rectangle 2">
              <a:extLst>
                <a:ext uri="{FF2B5EF4-FFF2-40B4-BE49-F238E27FC236}">
                  <a16:creationId xmlns:a16="http://schemas.microsoft.com/office/drawing/2014/main" id="{D12F30BB-247F-4C07-8FD1-B4A17BED78D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9">
              <a:extLst>
                <a:ext uri="{FF2B5EF4-FFF2-40B4-BE49-F238E27FC236}">
                  <a16:creationId xmlns:a16="http://schemas.microsoft.com/office/drawing/2014/main" id="{D9B72407-7C8E-411C-A298-DAA3D3AEB37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2">
              <a:extLst>
                <a:ext uri="{FF2B5EF4-FFF2-40B4-BE49-F238E27FC236}">
                  <a16:creationId xmlns:a16="http://schemas.microsoft.com/office/drawing/2014/main" id="{A8908A40-3CE7-49FC-930D-8343D2C68BE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a:extLst>
                <a:ext uri="{FF2B5EF4-FFF2-40B4-BE49-F238E27FC236}">
                  <a16:creationId xmlns:a16="http://schemas.microsoft.com/office/drawing/2014/main" id="{A163286E-D081-420D-9CFB-F64ABF859A0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6">
              <a:extLst>
                <a:ext uri="{FF2B5EF4-FFF2-40B4-BE49-F238E27FC236}">
                  <a16:creationId xmlns:a16="http://schemas.microsoft.com/office/drawing/2014/main" id="{DE8A6DD8-B1A0-4844-9E93-5B435CE9FB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7E544615-AC20-41F2-9486-24FFC303D96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E57712DD-706E-4BA7-996F-289DBF017D3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2">
              <a:extLst>
                <a:ext uri="{FF2B5EF4-FFF2-40B4-BE49-F238E27FC236}">
                  <a16:creationId xmlns:a16="http://schemas.microsoft.com/office/drawing/2014/main" id="{21F827BF-3A54-4951-B69B-2B7644AECDA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9AA089BA-3050-459A-9FE4-6BAA2CBECF2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186178A2-1581-4172-819F-C39E773D6A7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2">
              <a:extLst>
                <a:ext uri="{FF2B5EF4-FFF2-40B4-BE49-F238E27FC236}">
                  <a16:creationId xmlns:a16="http://schemas.microsoft.com/office/drawing/2014/main" id="{1487A9E8-2A20-4ED4-A785-7E71AE0B912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59">
              <a:extLst>
                <a:ext uri="{FF2B5EF4-FFF2-40B4-BE49-F238E27FC236}">
                  <a16:creationId xmlns:a16="http://schemas.microsoft.com/office/drawing/2014/main" id="{041FDCC3-881A-4FD0-8124-0B552A4CF9D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2">
              <a:extLst>
                <a:ext uri="{FF2B5EF4-FFF2-40B4-BE49-F238E27FC236}">
                  <a16:creationId xmlns:a16="http://schemas.microsoft.com/office/drawing/2014/main" id="{0E834240-9B67-4663-9EBD-47272D03A93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4">
              <a:extLst>
                <a:ext uri="{FF2B5EF4-FFF2-40B4-BE49-F238E27FC236}">
                  <a16:creationId xmlns:a16="http://schemas.microsoft.com/office/drawing/2014/main" id="{0F9458DA-D11F-4E18-9157-33692F37319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491081F6-440A-4AA3-9B72-3F5D9CC2B4A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
              <a:extLst>
                <a:ext uri="{FF2B5EF4-FFF2-40B4-BE49-F238E27FC236}">
                  <a16:creationId xmlns:a16="http://schemas.microsoft.com/office/drawing/2014/main" id="{9EBE463D-7A93-417C-9D3C-97B0A4623D4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59">
              <a:extLst>
                <a:ext uri="{FF2B5EF4-FFF2-40B4-BE49-F238E27FC236}">
                  <a16:creationId xmlns:a16="http://schemas.microsoft.com/office/drawing/2014/main" id="{212DD3DC-0710-4F07-A622-FC8E0555A4B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2">
              <a:extLst>
                <a:ext uri="{FF2B5EF4-FFF2-40B4-BE49-F238E27FC236}">
                  <a16:creationId xmlns:a16="http://schemas.microsoft.com/office/drawing/2014/main" id="{8784D3F6-706C-4925-A0C5-923284A9126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4">
              <a:extLst>
                <a:ext uri="{FF2B5EF4-FFF2-40B4-BE49-F238E27FC236}">
                  <a16:creationId xmlns:a16="http://schemas.microsoft.com/office/drawing/2014/main" id="{4FDA8F6E-612C-41A5-98E3-7605FA7E74B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6">
              <a:extLst>
                <a:ext uri="{FF2B5EF4-FFF2-40B4-BE49-F238E27FC236}">
                  <a16:creationId xmlns:a16="http://schemas.microsoft.com/office/drawing/2014/main" id="{3D541228-2F26-430A-8962-E1148FB4A3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2">
              <a:extLst>
                <a:ext uri="{FF2B5EF4-FFF2-40B4-BE49-F238E27FC236}">
                  <a16:creationId xmlns:a16="http://schemas.microsoft.com/office/drawing/2014/main" id="{6112C289-AABF-405B-8B79-BDE5E511D78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59">
              <a:extLst>
                <a:ext uri="{FF2B5EF4-FFF2-40B4-BE49-F238E27FC236}">
                  <a16:creationId xmlns:a16="http://schemas.microsoft.com/office/drawing/2014/main" id="{D7447B8D-AE88-4614-93EA-CFF096AA393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2">
              <a:extLst>
                <a:ext uri="{FF2B5EF4-FFF2-40B4-BE49-F238E27FC236}">
                  <a16:creationId xmlns:a16="http://schemas.microsoft.com/office/drawing/2014/main" id="{B7F02231-97A6-46A8-B388-35730D70ECF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4">
              <a:extLst>
                <a:ext uri="{FF2B5EF4-FFF2-40B4-BE49-F238E27FC236}">
                  <a16:creationId xmlns:a16="http://schemas.microsoft.com/office/drawing/2014/main" id="{4F231344-6DAB-48BD-9121-995A1C79A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66">
              <a:extLst>
                <a:ext uri="{FF2B5EF4-FFF2-40B4-BE49-F238E27FC236}">
                  <a16:creationId xmlns:a16="http://schemas.microsoft.com/office/drawing/2014/main" id="{F7FA72A2-3D92-4B88-A004-95272D49BBC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8" name="Скругленный прямоугольник 4">
            <a:extLst>
              <a:ext uri="{FF2B5EF4-FFF2-40B4-BE49-F238E27FC236}">
                <a16:creationId xmlns:a16="http://schemas.microsoft.com/office/drawing/2014/main" id="{48BE2435-1AF6-498A-B630-39CE5DCECAFB}"/>
              </a:ext>
            </a:extLst>
          </p:cNvPr>
          <p:cNvSpPr/>
          <p:nvPr/>
        </p:nvSpPr>
        <p:spPr>
          <a:xfrm>
            <a:off x="2003488" y="366533"/>
            <a:ext cx="8181975" cy="58102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pic>
        <p:nvPicPr>
          <p:cNvPr id="49" name="Рисунок 48">
            <a:extLst>
              <a:ext uri="{FF2B5EF4-FFF2-40B4-BE49-F238E27FC236}">
                <a16:creationId xmlns:a16="http://schemas.microsoft.com/office/drawing/2014/main" id="{FE353B45-DB49-4261-B4C6-7E97465902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39736" y="1976610"/>
            <a:ext cx="3105150" cy="3881438"/>
          </a:xfrm>
          <a:prstGeom prst="rect">
            <a:avLst/>
          </a:prstGeom>
        </p:spPr>
      </p:pic>
      <p:sp>
        <p:nvSpPr>
          <p:cNvPr id="51" name="Заголовок 1">
            <a:extLst>
              <a:ext uri="{FF2B5EF4-FFF2-40B4-BE49-F238E27FC236}">
                <a16:creationId xmlns:a16="http://schemas.microsoft.com/office/drawing/2014/main" id="{26782FEF-BB68-46F0-BA44-140034972F53}"/>
              </a:ext>
            </a:extLst>
          </p:cNvPr>
          <p:cNvSpPr>
            <a:spLocks noGrp="1"/>
          </p:cNvSpPr>
          <p:nvPr>
            <p:ph type="title"/>
          </p:nvPr>
        </p:nvSpPr>
        <p:spPr>
          <a:xfrm>
            <a:off x="609600" y="513993"/>
            <a:ext cx="10972800" cy="348648"/>
          </a:xfrm>
        </p:spPr>
        <p:txBody>
          <a:bodyPr>
            <a:normAutofit fontScale="90000"/>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Обзорные вопросы</a:t>
            </a:r>
          </a:p>
        </p:txBody>
      </p:sp>
      <p:sp>
        <p:nvSpPr>
          <p:cNvPr id="46" name="Прямоугольник 45">
            <a:extLst>
              <a:ext uri="{FF2B5EF4-FFF2-40B4-BE49-F238E27FC236}">
                <a16:creationId xmlns:a16="http://schemas.microsoft.com/office/drawing/2014/main" id="{771EF76B-1D00-459D-879C-636C3876B6CE}"/>
              </a:ext>
            </a:extLst>
          </p:cNvPr>
          <p:cNvSpPr/>
          <p:nvPr/>
        </p:nvSpPr>
        <p:spPr>
          <a:xfrm>
            <a:off x="908540" y="1287013"/>
            <a:ext cx="7395634" cy="2555380"/>
          </a:xfrm>
          <a:prstGeom prst="rect">
            <a:avLst/>
          </a:prstGeom>
        </p:spPr>
        <p:txBody>
          <a:bodyPr wrap="square">
            <a:spAutoFit/>
          </a:bodyPr>
          <a:lstStyle/>
          <a:p>
            <a:pPr marL="342900" indent="-342900" algn="just">
              <a:lnSpc>
                <a:spcPct val="115000"/>
              </a:lnSpc>
              <a:buFont typeface="+mj-lt"/>
              <a:buAutoNum type="arabicPeriod"/>
            </a:pPr>
            <a:r>
              <a:rPr lang="ru-RU" dirty="0">
                <a:latin typeface="Times New Roman" panose="02020603050405020304" pitchFamily="18" charset="0"/>
                <a:cs typeface="Times New Roman" panose="02020603050405020304" pitchFamily="18" charset="0"/>
              </a:rPr>
              <a:t>Понятия: «антропогенное происхождение», «антропогенное изменение», «антропогенное преобразование»?</a:t>
            </a:r>
          </a:p>
          <a:p>
            <a:pPr marL="342900" indent="-342900" algn="just">
              <a:lnSpc>
                <a:spcPct val="115000"/>
              </a:lnSpc>
              <a:buFont typeface="+mj-lt"/>
              <a:buAutoNum type="arabicPeriod"/>
            </a:pPr>
            <a:r>
              <a:rPr lang="ru-RU" dirty="0">
                <a:latin typeface="Times New Roman" panose="02020603050405020304" pitchFamily="18" charset="0"/>
                <a:cs typeface="Times New Roman" panose="02020603050405020304" pitchFamily="18" charset="0"/>
              </a:rPr>
              <a:t>Антропогенная трансформация </a:t>
            </a:r>
            <a:r>
              <a:rPr lang="ru-RU" dirty="0" err="1">
                <a:latin typeface="Times New Roman" panose="02020603050405020304" pitchFamily="18" charset="0"/>
                <a:cs typeface="Times New Roman" panose="02020603050405020304" pitchFamily="18" charset="0"/>
              </a:rPr>
              <a:t>геосистем</a:t>
            </a:r>
            <a:r>
              <a:rPr lang="ru-RU" dirty="0">
                <a:latin typeface="Times New Roman" panose="02020603050405020304" pitchFamily="18" charset="0"/>
                <a:cs typeface="Times New Roman" panose="02020603050405020304" pitchFamily="18" charset="0"/>
              </a:rPr>
              <a:t>?</a:t>
            </a:r>
          </a:p>
          <a:p>
            <a:pPr marL="342900" indent="-342900" algn="just">
              <a:lnSpc>
                <a:spcPct val="115000"/>
              </a:lnSpc>
              <a:buFont typeface="+mj-lt"/>
              <a:buAutoNum type="arabicPeriod"/>
            </a:pPr>
            <a:r>
              <a:rPr lang="ru-RU" dirty="0">
                <a:latin typeface="Times New Roman" panose="02020603050405020304" pitchFamily="18" charset="0"/>
                <a:cs typeface="Times New Roman" panose="02020603050405020304" pitchFamily="18" charset="0"/>
              </a:rPr>
              <a:t>Понятия: «антропогенная нагрузка», «антропогенная модификация», «антропогенная трансформация»?</a:t>
            </a:r>
          </a:p>
          <a:p>
            <a:pPr marL="342900" indent="-342900" algn="just">
              <a:lnSpc>
                <a:spcPct val="115000"/>
              </a:lnSpc>
              <a:buFont typeface="+mj-lt"/>
              <a:buAutoNum type="arabicPeriod"/>
            </a:pPr>
            <a:r>
              <a:rPr lang="ru-RU" dirty="0">
                <a:latin typeface="Times New Roman" panose="02020603050405020304" pitchFamily="18" charset="0"/>
                <a:cs typeface="Times New Roman" panose="02020603050405020304" pitchFamily="18" charset="0"/>
              </a:rPr>
              <a:t>Категории антропогенной нагрузки на </a:t>
            </a:r>
            <a:r>
              <a:rPr lang="ru-RU" dirty="0" err="1">
                <a:latin typeface="Times New Roman" panose="02020603050405020304" pitchFamily="18" charset="0"/>
                <a:cs typeface="Times New Roman" panose="02020603050405020304" pitchFamily="18" charset="0"/>
              </a:rPr>
              <a:t>геосистемы</a:t>
            </a:r>
            <a:r>
              <a:rPr lang="ru-RU" dirty="0">
                <a:latin typeface="Times New Roman" panose="02020603050405020304" pitchFamily="18" charset="0"/>
                <a:cs typeface="Times New Roman" panose="02020603050405020304" pitchFamily="18" charset="0"/>
              </a:rPr>
              <a:t>?</a:t>
            </a:r>
          </a:p>
          <a:p>
            <a:pPr marL="342900" lvl="0" indent="-342900" algn="just">
              <a:lnSpc>
                <a:spcPct val="115000"/>
              </a:lnSpc>
              <a:spcAft>
                <a:spcPts val="0"/>
              </a:spcAft>
              <a:buFont typeface="+mj-lt"/>
              <a:buAutoNum type="arabicPeriod"/>
            </a:pPr>
            <a:endParaRPr lang="ru-RU" dirty="0">
              <a:solidFill>
                <a:srgbClr val="00000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42327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7"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56"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Объект 2">
            <a:extLst>
              <a:ext uri="{FF2B5EF4-FFF2-40B4-BE49-F238E27FC236}">
                <a16:creationId xmlns:a16="http://schemas.microsoft.com/office/drawing/2014/main" id="{E3583ABC-46FC-4852-83A9-ECDF4BEAA8DB}"/>
              </a:ext>
            </a:extLst>
          </p:cNvPr>
          <p:cNvSpPr>
            <a:spLocks noGrp="1"/>
          </p:cNvSpPr>
          <p:nvPr>
            <p:ph idx="1"/>
          </p:nvPr>
        </p:nvSpPr>
        <p:spPr>
          <a:xfrm>
            <a:off x="1015091" y="1225845"/>
            <a:ext cx="10258425" cy="4351338"/>
          </a:xfrm>
        </p:spPr>
        <p:txBody>
          <a:bodyPr>
            <a:normAutofit fontScale="62500" lnSpcReduction="20000"/>
          </a:bodyPr>
          <a:lstStyle/>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	Солнцев Н.А. О морфологии природного географического ландшафта // Вопросы географии. – 1949. – №16. – С. 61-86.</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Сочава</a:t>
            </a:r>
            <a:r>
              <a:rPr lang="ru-RU" dirty="0">
                <a:latin typeface="Times New Roman" panose="02020603050405020304" pitchFamily="18" charset="0"/>
                <a:cs typeface="Times New Roman" panose="02020603050405020304" pitchFamily="18" charset="0"/>
              </a:rPr>
              <a:t> В.Б. Введение в учение о </a:t>
            </a:r>
            <a:r>
              <a:rPr lang="ru-RU" dirty="0" err="1">
                <a:latin typeface="Times New Roman" panose="02020603050405020304" pitchFamily="18" charset="0"/>
                <a:cs typeface="Times New Roman" panose="02020603050405020304" pitchFamily="18" charset="0"/>
              </a:rPr>
              <a:t>геосистемах</a:t>
            </a:r>
            <a:r>
              <a:rPr lang="ru-RU" dirty="0">
                <a:latin typeface="Times New Roman" panose="02020603050405020304" pitchFamily="18" charset="0"/>
                <a:cs typeface="Times New Roman" panose="02020603050405020304" pitchFamily="18" charset="0"/>
              </a:rPr>
              <a:t>. – Новосибирск: Наука СО, 1978. – 319 с. </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	Преображенский B.C. Проблемы изучения устойчивости </a:t>
            </a:r>
            <a:r>
              <a:rPr lang="ru-RU" dirty="0" err="1">
                <a:latin typeface="Times New Roman" panose="02020603050405020304" pitchFamily="18" charset="0"/>
                <a:cs typeface="Times New Roman" panose="02020603050405020304" pitchFamily="18" charset="0"/>
              </a:rPr>
              <a:t>геосистем</a:t>
            </a:r>
            <a:r>
              <a:rPr lang="ru-RU" dirty="0">
                <a:latin typeface="Times New Roman" panose="02020603050405020304" pitchFamily="18" charset="0"/>
                <a:cs typeface="Times New Roman" panose="02020603050405020304" pitchFamily="18" charset="0"/>
              </a:rPr>
              <a:t> // Устойчивость </a:t>
            </a:r>
            <a:r>
              <a:rPr lang="ru-RU" dirty="0" err="1">
                <a:latin typeface="Times New Roman" panose="02020603050405020304" pitchFamily="18" charset="0"/>
                <a:cs typeface="Times New Roman" panose="02020603050405020304" pitchFamily="18" charset="0"/>
              </a:rPr>
              <a:t>геосистем</a:t>
            </a:r>
            <a:r>
              <a:rPr lang="ru-RU" dirty="0">
                <a:latin typeface="Times New Roman" panose="02020603050405020304" pitchFamily="18" charset="0"/>
                <a:cs typeface="Times New Roman" panose="02020603050405020304" pitchFamily="18" charset="0"/>
              </a:rPr>
              <a:t>: сб. статей. – М.: Наука, 1983. – С. 4-7.</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	Арманд Д.Л. Наука о ландшафте. – М., 1975. – 288 с.</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	Исаченко А.Г. Ландшафтоведение и физико-географическое районирование. – М.: Высшая школа, 1991. – 366 с.</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	Исаченко А.Г. О так называемых антропогенных ландшафтах // Известия ВГО. – 1974. – </a:t>
            </a:r>
            <a:r>
              <a:rPr lang="ru-RU" dirty="0" err="1">
                <a:latin typeface="Times New Roman" panose="02020603050405020304" pitchFamily="18" charset="0"/>
                <a:cs typeface="Times New Roman" panose="02020603050405020304" pitchFamily="18" charset="0"/>
              </a:rPr>
              <a:t>Вып</a:t>
            </a:r>
            <a:r>
              <a:rPr lang="ru-RU" dirty="0">
                <a:latin typeface="Times New Roman" panose="02020603050405020304" pitchFamily="18" charset="0"/>
                <a:cs typeface="Times New Roman" panose="02020603050405020304" pitchFamily="18" charset="0"/>
              </a:rPr>
              <a:t>. 1. – С. 70-76.</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	Мильков Ф.Н. К проблеме типологического районирования антропогенных ландшафтов // Проблемы природного районирования и охраны природы: </a:t>
            </a:r>
            <a:r>
              <a:rPr lang="ru-RU" dirty="0" err="1">
                <a:latin typeface="Times New Roman" panose="02020603050405020304" pitchFamily="18" charset="0"/>
                <a:cs typeface="Times New Roman" panose="02020603050405020304" pitchFamily="18" charset="0"/>
              </a:rPr>
              <a:t>межвуз</a:t>
            </a:r>
            <a:r>
              <a:rPr lang="ru-RU" dirty="0">
                <a:latin typeface="Times New Roman" panose="02020603050405020304" pitchFamily="18" charset="0"/>
                <a:cs typeface="Times New Roman" panose="02020603050405020304" pitchFamily="18" charset="0"/>
              </a:rPr>
              <a:t>. сб. – Уфа: Изд-во Башкирского ун-та, 1982. – С. 184-189.</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	Мильков Ф.Н. Полезные опыты региональной характеристики антропогенных ландшафтов // Вестник МГУ. Серия География. – 1984. – №2. – С. 45-49.</a:t>
            </a:r>
          </a:p>
          <a:p>
            <a:pPr marL="514350" lvl="0" indent="-514350" algn="just">
              <a:buFont typeface="+mj-lt"/>
              <a:buAutoNum type="arabicPeriod"/>
            </a:pPr>
            <a:r>
              <a:rPr lang="ru-RU" dirty="0">
                <a:latin typeface="Times New Roman" panose="02020603050405020304" pitchFamily="18" charset="0"/>
                <a:cs typeface="Times New Roman" panose="02020603050405020304" pitchFamily="18" charset="0"/>
              </a:rPr>
              <a:t>	Мильков Ф.Н. Человек и ландшафты. – М.: Мысль, 1978. – 88 с. </a:t>
            </a:r>
          </a:p>
        </p:txBody>
      </p:sp>
      <p:sp>
        <p:nvSpPr>
          <p:cNvPr id="64" name="Скругленный прямоугольник 4">
            <a:extLst>
              <a:ext uri="{FF2B5EF4-FFF2-40B4-BE49-F238E27FC236}">
                <a16:creationId xmlns:a16="http://schemas.microsoft.com/office/drawing/2014/main" id="{0D509619-83D1-4D50-8E2B-1F85468B7A12}"/>
              </a:ext>
            </a:extLst>
          </p:cNvPr>
          <p:cNvSpPr/>
          <p:nvPr/>
        </p:nvSpPr>
        <p:spPr>
          <a:xfrm>
            <a:off x="2003488" y="322759"/>
            <a:ext cx="8181975" cy="58102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2" name="Заголовок 1">
            <a:extLst>
              <a:ext uri="{FF2B5EF4-FFF2-40B4-BE49-F238E27FC236}">
                <a16:creationId xmlns:a16="http://schemas.microsoft.com/office/drawing/2014/main" id="{028D9DAB-6A13-4E4A-B7F3-5A84D35BB295}"/>
              </a:ext>
            </a:extLst>
          </p:cNvPr>
          <p:cNvSpPr>
            <a:spLocks noGrp="1"/>
          </p:cNvSpPr>
          <p:nvPr>
            <p:ph type="title"/>
          </p:nvPr>
        </p:nvSpPr>
        <p:spPr>
          <a:xfrm>
            <a:off x="861654" y="336282"/>
            <a:ext cx="10972800" cy="564672"/>
          </a:xfrm>
        </p:spPr>
        <p:txBody>
          <a:bodyPr>
            <a:normAutofit/>
          </a:bodyPr>
          <a:lstStyle/>
          <a:p>
            <a:pPr algn="ct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Список использованных источников</a:t>
            </a:r>
          </a:p>
        </p:txBody>
      </p:sp>
    </p:spTree>
    <p:extLst>
      <p:ext uri="{BB962C8B-B14F-4D97-AF65-F5344CB8AC3E}">
        <p14:creationId xmlns:p14="http://schemas.microsoft.com/office/powerpoint/2010/main" val="824872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8" name="Group 117">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19"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33"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8" name="Заголовок 1">
            <a:extLst>
              <a:ext uri="{FF2B5EF4-FFF2-40B4-BE49-F238E27FC236}">
                <a16:creationId xmlns:a16="http://schemas.microsoft.com/office/drawing/2014/main" id="{274D7792-7E79-4D67-987E-3064A69300A4}"/>
              </a:ext>
            </a:extLst>
          </p:cNvPr>
          <p:cNvSpPr>
            <a:spLocks noGrp="1"/>
          </p:cNvSpPr>
          <p:nvPr>
            <p:ph type="title"/>
          </p:nvPr>
        </p:nvSpPr>
        <p:spPr>
          <a:xfrm>
            <a:off x="838200" y="2195716"/>
            <a:ext cx="10515600" cy="1325563"/>
          </a:xfrm>
        </p:spPr>
        <p:txBody>
          <a:bodyPr/>
          <a:lstStyle/>
          <a:p>
            <a:pPr algn="ctr"/>
            <a:r>
              <a:rPr lang="ru-RU"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Благодарю за внимание!</a:t>
            </a:r>
          </a:p>
        </p:txBody>
      </p:sp>
    </p:spTree>
    <p:extLst>
      <p:ext uri="{BB962C8B-B14F-4D97-AF65-F5344CB8AC3E}">
        <p14:creationId xmlns:p14="http://schemas.microsoft.com/office/powerpoint/2010/main" val="221710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8">
            <a:extLst>
              <a:ext uri="{FF2B5EF4-FFF2-40B4-BE49-F238E27FC236}">
                <a16:creationId xmlns:a16="http://schemas.microsoft.com/office/drawing/2014/main" id="{82211336-CFF3-412D-868A-6679C1004C4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Объект 2"/>
          <p:cNvSpPr>
            <a:spLocks noGrp="1"/>
          </p:cNvSpPr>
          <p:nvPr>
            <p:ph idx="1"/>
          </p:nvPr>
        </p:nvSpPr>
        <p:spPr>
          <a:xfrm>
            <a:off x="5221862" y="1719618"/>
            <a:ext cx="5948831" cy="4334629"/>
          </a:xfrm>
        </p:spPr>
        <p:txBody>
          <a:bodyPr anchor="t">
            <a:normAutofit/>
          </a:bodyPr>
          <a:lstStyle/>
          <a:p>
            <a:pPr marL="0" indent="0">
              <a:buNone/>
            </a:pPr>
            <a:endParaRPr lang="ru-RU" sz="3200" dirty="0">
              <a:solidFill>
                <a:srgbClr val="FEFFFF"/>
              </a:solidFill>
              <a:latin typeface="Arial" panose="020B0604020202020204" pitchFamily="34" charset="0"/>
              <a:cs typeface="Arial" panose="020B0604020202020204" pitchFamily="34" charset="0"/>
            </a:endParaRPr>
          </a:p>
          <a:p>
            <a:pPr marL="514350" lvl="0" indent="-514350">
              <a:buAutoNum type="arabicPeriod"/>
            </a:pPr>
            <a:r>
              <a:rPr lang="ru-RU" sz="3200" b="1" dirty="0">
                <a:solidFill>
                  <a:schemeClr val="bg1"/>
                </a:solidFill>
                <a:latin typeface="Times New Roman" panose="02020603050405020304" pitchFamily="18" charset="0"/>
                <a:cs typeface="Times New Roman" panose="02020603050405020304" pitchFamily="18" charset="0"/>
              </a:rPr>
              <a:t>Антропогенная трансформация </a:t>
            </a:r>
          </a:p>
          <a:p>
            <a:pPr marL="514350" lvl="0" indent="-514350">
              <a:buAutoNum type="arabicPeriod"/>
            </a:pPr>
            <a:r>
              <a:rPr lang="ru-RU" sz="3200" b="1" dirty="0">
                <a:solidFill>
                  <a:schemeClr val="bg1"/>
                </a:solidFill>
                <a:latin typeface="Times New Roman" panose="02020603050405020304" pitchFamily="18" charset="0"/>
                <a:cs typeface="Times New Roman" panose="02020603050405020304" pitchFamily="18" charset="0"/>
              </a:rPr>
              <a:t>Категории антропогенной нагрузки на </a:t>
            </a:r>
            <a:r>
              <a:rPr lang="ru-RU" sz="3200" b="1" dirty="0" err="1">
                <a:solidFill>
                  <a:schemeClr val="bg1"/>
                </a:solidFill>
                <a:latin typeface="Times New Roman" panose="02020603050405020304" pitchFamily="18" charset="0"/>
                <a:cs typeface="Times New Roman" panose="02020603050405020304" pitchFamily="18" charset="0"/>
              </a:rPr>
              <a:t>геосистемы</a:t>
            </a:r>
            <a:endParaRPr lang="ru-RU" sz="3200" b="1" dirty="0">
              <a:solidFill>
                <a:schemeClr val="bg1"/>
              </a:solidFill>
              <a:latin typeface="Times New Roman" panose="02020603050405020304" pitchFamily="18" charset="0"/>
              <a:cs typeface="Times New Roman" panose="02020603050405020304" pitchFamily="18" charset="0"/>
            </a:endParaRPr>
          </a:p>
          <a:p>
            <a:pPr marL="0" indent="0">
              <a:buNone/>
            </a:pPr>
            <a:endParaRPr lang="ru-RU" sz="3200" dirty="0">
              <a:solidFill>
                <a:srgbClr val="FEFFFF"/>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CA7134B2-3F4C-4032-91C7-EE8B2626C099}"/>
              </a:ext>
            </a:extLst>
          </p:cNvPr>
          <p:cNvSpPr txBox="1"/>
          <p:nvPr/>
        </p:nvSpPr>
        <p:spPr>
          <a:xfrm>
            <a:off x="821273" y="1719618"/>
            <a:ext cx="6097772" cy="707886"/>
          </a:xfrm>
          <a:prstGeom prst="rect">
            <a:avLst/>
          </a:prstGeom>
          <a:noFill/>
        </p:spPr>
        <p:txBody>
          <a:bodyPr wrap="square">
            <a:spAutoFit/>
          </a:bodyPr>
          <a:lstStyle/>
          <a:p>
            <a:pPr marL="0" indent="0">
              <a:buNone/>
            </a:pPr>
            <a:r>
              <a:rPr lang="ru-RU" sz="4000" b="1" dirty="0">
                <a:solidFill>
                  <a:srgbClr val="FE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 лекции:</a:t>
            </a:r>
          </a:p>
        </p:txBody>
      </p:sp>
    </p:spTree>
    <p:extLst>
      <p:ext uri="{BB962C8B-B14F-4D97-AF65-F5344CB8AC3E}">
        <p14:creationId xmlns:p14="http://schemas.microsoft.com/office/powerpoint/2010/main" val="118654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a:extLst>
              <a:ext uri="{FF2B5EF4-FFF2-40B4-BE49-F238E27FC236}">
                <a16:creationId xmlns:a16="http://schemas.microsoft.com/office/drawing/2014/main" id="{902CAED2-CA38-4C92-BE64-FA27F0CF9F26}"/>
              </a:ext>
            </a:extLst>
          </p:cNvPr>
          <p:cNvSpPr/>
          <p:nvPr/>
        </p:nvSpPr>
        <p:spPr>
          <a:xfrm>
            <a:off x="836421" y="301517"/>
            <a:ext cx="4584102" cy="321755"/>
          </a:xfrm>
          <a:prstGeom prst="rect">
            <a:avLst/>
          </a:prstGeom>
        </p:spPr>
        <p:txBody>
          <a:bodyPr wrap="square">
            <a:spAutoFit/>
          </a:bodyPr>
          <a:lstStyle/>
          <a:p>
            <a:pPr algn="just">
              <a:lnSpc>
                <a:spcPct val="115000"/>
              </a:lnSpc>
              <a:spcAft>
                <a:spcPts val="0"/>
              </a:spcAft>
            </a:pPr>
            <a:r>
              <a:rPr lang="ru-RU"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3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ru-RU" sz="13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Схема 5">
            <a:extLst>
              <a:ext uri="{FF2B5EF4-FFF2-40B4-BE49-F238E27FC236}">
                <a16:creationId xmlns:a16="http://schemas.microsoft.com/office/drawing/2014/main" id="{EE195A66-D779-4CF9-B071-CF5E27A32F98}"/>
              </a:ext>
            </a:extLst>
          </p:cNvPr>
          <p:cNvGraphicFramePr/>
          <p:nvPr/>
        </p:nvGraphicFramePr>
        <p:xfrm>
          <a:off x="3096914" y="710269"/>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6" name="Заголовок 1">
            <a:extLst>
              <a:ext uri="{FF2B5EF4-FFF2-40B4-BE49-F238E27FC236}">
                <a16:creationId xmlns:a16="http://schemas.microsoft.com/office/drawing/2014/main" id="{F9EFEDA8-54C0-440A-9CBC-68B7667DF8AB}"/>
              </a:ext>
            </a:extLst>
          </p:cNvPr>
          <p:cNvSpPr>
            <a:spLocks noGrp="1"/>
          </p:cNvSpPr>
          <p:nvPr>
            <p:ph type="title"/>
          </p:nvPr>
        </p:nvSpPr>
        <p:spPr>
          <a:xfrm>
            <a:off x="654236" y="166234"/>
            <a:ext cx="10736378" cy="1325147"/>
          </a:xfrm>
        </p:spPr>
        <p:txBody>
          <a:bodyPr>
            <a:normAutofit fontScale="90000"/>
          </a:bodyPr>
          <a:lstStyle/>
          <a:p>
            <a:pPr algn="just"/>
            <a:r>
              <a:rPr lang="ru-RU" sz="18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Антропогенное воздействие нужно считать равноправным фактором формирования, который, наряду с естественными, определяет облик формирующихся </a:t>
            </a:r>
            <a:r>
              <a:rPr lang="ru-RU" sz="1800"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геосистем</a:t>
            </a:r>
            <a:r>
              <a:rPr lang="ru-RU" sz="18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В процессе хозяйственной деятельности видоизменяется естественные компоненты, возникают новые специфические формы, что в конечном итоге приводит к изменению всей </a:t>
            </a:r>
            <a:r>
              <a:rPr lang="ru-RU" sz="1800"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геосистемы</a:t>
            </a:r>
            <a:r>
              <a:rPr lang="ru-RU" sz="18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Скорость изменения обусловлена интенсивностью и продолжительностью проявления антропогенного воздействия. </a:t>
            </a:r>
          </a:p>
        </p:txBody>
      </p:sp>
      <p:graphicFrame>
        <p:nvGraphicFramePr>
          <p:cNvPr id="4" name="Схема 3"/>
          <p:cNvGraphicFramePr/>
          <p:nvPr>
            <p:extLst>
              <p:ext uri="{D42A27DB-BD31-4B8C-83A1-F6EECF244321}">
                <p14:modId xmlns:p14="http://schemas.microsoft.com/office/powerpoint/2010/main" val="4150771889"/>
              </p:ext>
            </p:extLst>
          </p:nvPr>
        </p:nvGraphicFramePr>
        <p:xfrm>
          <a:off x="1727200" y="1110584"/>
          <a:ext cx="8128000"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675236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Скругленный прямоугольник 4">
            <a:extLst>
              <a:ext uri="{FF2B5EF4-FFF2-40B4-BE49-F238E27FC236}">
                <a16:creationId xmlns:a16="http://schemas.microsoft.com/office/drawing/2014/main" id="{0A4BBE80-208C-4177-ACF4-5238F76F7F19}"/>
              </a:ext>
            </a:extLst>
          </p:cNvPr>
          <p:cNvSpPr/>
          <p:nvPr/>
        </p:nvSpPr>
        <p:spPr>
          <a:xfrm>
            <a:off x="2109741" y="568072"/>
            <a:ext cx="8181975"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0" name="Скругленный прямоугольник 4">
            <a:extLst>
              <a:ext uri="{FF2B5EF4-FFF2-40B4-BE49-F238E27FC236}">
                <a16:creationId xmlns:a16="http://schemas.microsoft.com/office/drawing/2014/main" id="{06CB4EFE-D685-4A6E-9495-18DF9A180BDC}"/>
              </a:ext>
            </a:extLst>
          </p:cNvPr>
          <p:cNvSpPr/>
          <p:nvPr/>
        </p:nvSpPr>
        <p:spPr>
          <a:xfrm>
            <a:off x="481207" y="477581"/>
            <a:ext cx="11247894"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Прямоугольник: скругленные углы 53">
            <a:extLst>
              <a:ext uri="{FF2B5EF4-FFF2-40B4-BE49-F238E27FC236}">
                <a16:creationId xmlns:a16="http://schemas.microsoft.com/office/drawing/2014/main" id="{57E08D19-53D5-4ED3-9AF0-C391FA6FA6C0}"/>
              </a:ext>
            </a:extLst>
          </p:cNvPr>
          <p:cNvSpPr/>
          <p:nvPr/>
        </p:nvSpPr>
        <p:spPr>
          <a:xfrm>
            <a:off x="162814" y="675107"/>
            <a:ext cx="10707514" cy="11535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dirty="0">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0EC72F8B-B1DD-4055-A4FC-C6C063376058}"/>
              </a:ext>
            </a:extLst>
          </p:cNvPr>
          <p:cNvSpPr/>
          <p:nvPr/>
        </p:nvSpPr>
        <p:spPr>
          <a:xfrm>
            <a:off x="327394" y="601156"/>
            <a:ext cx="10340606" cy="1366528"/>
          </a:xfrm>
          <a:prstGeom prst="rect">
            <a:avLst/>
          </a:prstGeom>
        </p:spPr>
        <p:txBody>
          <a:bodyPr wrap="square">
            <a:spAutoFit/>
          </a:bodyPr>
          <a:lstStyle/>
          <a:p>
            <a:pPr algn="just">
              <a:lnSpc>
                <a:spcPct val="115000"/>
              </a:lnSpc>
              <a:spcAft>
                <a:spcPts val="0"/>
              </a:spcAft>
            </a:pPr>
            <a:r>
              <a:rPr lang="ru-RU" b="1" i="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Любой вид человеческой деятельности приводит к изменениям компонентов природной среды, однако, величина воздействия зависит от вида оказываемой деятельности и масштаба воздействия. Согласно С.П. Горшкову можно выделить следующие виды антропогенной деятельности:</a:t>
            </a:r>
            <a:endParaRPr lang="ru-RU"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5" name="Схема 54">
            <a:extLst>
              <a:ext uri="{FF2B5EF4-FFF2-40B4-BE49-F238E27FC236}">
                <a16:creationId xmlns:a16="http://schemas.microsoft.com/office/drawing/2014/main" id="{5BA9E42B-74E6-40A4-B5D0-CE89C3E695FE}"/>
              </a:ext>
            </a:extLst>
          </p:cNvPr>
          <p:cNvGraphicFramePr/>
          <p:nvPr>
            <p:extLst>
              <p:ext uri="{D42A27DB-BD31-4B8C-83A1-F6EECF244321}">
                <p14:modId xmlns:p14="http://schemas.microsoft.com/office/powerpoint/2010/main" val="2662551083"/>
              </p:ext>
            </p:extLst>
          </p:nvPr>
        </p:nvGraphicFramePr>
        <p:xfrm>
          <a:off x="1928447" y="1733068"/>
          <a:ext cx="9778113" cy="4286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6" name="Группа 55"/>
          <p:cNvGrpSpPr/>
          <p:nvPr/>
        </p:nvGrpSpPr>
        <p:grpSpPr>
          <a:xfrm>
            <a:off x="1928447" y="5943682"/>
            <a:ext cx="9420170" cy="389578"/>
            <a:chOff x="300714" y="3702278"/>
            <a:chExt cx="9420170" cy="389578"/>
          </a:xfrm>
        </p:grpSpPr>
        <p:sp>
          <p:nvSpPr>
            <p:cNvPr id="57" name="Прямоугольник 56"/>
            <p:cNvSpPr/>
            <p:nvPr/>
          </p:nvSpPr>
          <p:spPr>
            <a:xfrm>
              <a:off x="300714" y="3702278"/>
              <a:ext cx="9420170" cy="38957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8" name="TextBox 57"/>
            <p:cNvSpPr txBox="1"/>
            <p:nvPr/>
          </p:nvSpPr>
          <p:spPr>
            <a:xfrm>
              <a:off x="300714" y="3702278"/>
              <a:ext cx="9420170" cy="38957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9228" tIns="50800" rIns="50800" bIns="50800" numCol="1" spcCol="1270" anchor="ctr" anchorCtr="0">
              <a:noAutofit/>
            </a:bodyPr>
            <a:lstStyle/>
            <a:p>
              <a:pPr lvl="0" algn="l" defTabSz="889000">
                <a:lnSpc>
                  <a:spcPct val="90000"/>
                </a:lnSpc>
                <a:spcBef>
                  <a:spcPct val="0"/>
                </a:spcBef>
                <a:spcAft>
                  <a:spcPct val="35000"/>
                </a:spcAft>
              </a:pPr>
              <a:r>
                <a:rPr lang="ru-RU" kern="1200" dirty="0"/>
                <a:t>военная</a:t>
              </a:r>
            </a:p>
          </p:txBody>
        </p:sp>
      </p:grpSp>
      <p:sp>
        <p:nvSpPr>
          <p:cNvPr id="59" name="Овал 58"/>
          <p:cNvSpPr/>
          <p:nvPr/>
        </p:nvSpPr>
        <p:spPr>
          <a:xfrm>
            <a:off x="1570504" y="5876907"/>
            <a:ext cx="486972" cy="486972"/>
          </a:xfrm>
          <a:prstGeom prst="ellipse">
            <a:avLst/>
          </a:prstGeom>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Tree>
    <p:extLst>
      <p:ext uri="{BB962C8B-B14F-4D97-AF65-F5344CB8AC3E}">
        <p14:creationId xmlns:p14="http://schemas.microsoft.com/office/powerpoint/2010/main" val="453968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a:extLst>
              <a:ext uri="{FF2B5EF4-FFF2-40B4-BE49-F238E27FC236}">
                <a16:creationId xmlns:a16="http://schemas.microsoft.com/office/drawing/2014/main" id="{902CAED2-CA38-4C92-BE64-FA27F0CF9F26}"/>
              </a:ext>
            </a:extLst>
          </p:cNvPr>
          <p:cNvSpPr/>
          <p:nvPr/>
        </p:nvSpPr>
        <p:spPr>
          <a:xfrm>
            <a:off x="836421" y="301517"/>
            <a:ext cx="4584102" cy="321755"/>
          </a:xfrm>
          <a:prstGeom prst="rect">
            <a:avLst/>
          </a:prstGeom>
        </p:spPr>
        <p:txBody>
          <a:bodyPr wrap="square">
            <a:spAutoFit/>
          </a:bodyPr>
          <a:lstStyle/>
          <a:p>
            <a:pPr algn="just">
              <a:lnSpc>
                <a:spcPct val="115000"/>
              </a:lnSpc>
              <a:spcAft>
                <a:spcPts val="0"/>
              </a:spcAft>
            </a:pPr>
            <a:r>
              <a:rPr lang="ru-RU"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3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ru-RU" sz="13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Схема 5">
            <a:extLst>
              <a:ext uri="{FF2B5EF4-FFF2-40B4-BE49-F238E27FC236}">
                <a16:creationId xmlns:a16="http://schemas.microsoft.com/office/drawing/2014/main" id="{EE195A66-D779-4CF9-B071-CF5E27A32F98}"/>
              </a:ext>
            </a:extLst>
          </p:cNvPr>
          <p:cNvGraphicFramePr/>
          <p:nvPr>
            <p:extLst>
              <p:ext uri="{D42A27DB-BD31-4B8C-83A1-F6EECF244321}">
                <p14:modId xmlns:p14="http://schemas.microsoft.com/office/powerpoint/2010/main" val="1398488456"/>
              </p:ext>
            </p:extLst>
          </p:nvPr>
        </p:nvGraphicFramePr>
        <p:xfrm>
          <a:off x="3096914" y="710269"/>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6" name="Заголовок 1">
            <a:extLst>
              <a:ext uri="{FF2B5EF4-FFF2-40B4-BE49-F238E27FC236}">
                <a16:creationId xmlns:a16="http://schemas.microsoft.com/office/drawing/2014/main" id="{F9EFEDA8-54C0-440A-9CBC-68B7667DF8AB}"/>
              </a:ext>
            </a:extLst>
          </p:cNvPr>
          <p:cNvSpPr>
            <a:spLocks noGrp="1"/>
          </p:cNvSpPr>
          <p:nvPr>
            <p:ph type="title"/>
          </p:nvPr>
        </p:nvSpPr>
        <p:spPr>
          <a:xfrm>
            <a:off x="836421" y="-63916"/>
            <a:ext cx="10736378" cy="1325147"/>
          </a:xfrm>
        </p:spPr>
        <p:txBody>
          <a:bodyPr>
            <a:normAutofit/>
          </a:bodyPr>
          <a:lstStyle/>
          <a:p>
            <a:pPr algn="just"/>
            <a:r>
              <a:rPr lang="ru-RU" sz="18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 историческом процессе развития человечества антропогенное воздействие на природные комплексы менялось как по своей интенсивности, так и по факторам воздействия. При характеристике антропогенного воздействия на определенный временной отрезок (год) мы используем понятие «антропогенная нагрузка». </a:t>
            </a:r>
          </a:p>
        </p:txBody>
      </p:sp>
      <p:graphicFrame>
        <p:nvGraphicFramePr>
          <p:cNvPr id="4" name="Схема 3"/>
          <p:cNvGraphicFramePr/>
          <p:nvPr>
            <p:extLst>
              <p:ext uri="{D42A27DB-BD31-4B8C-83A1-F6EECF244321}">
                <p14:modId xmlns:p14="http://schemas.microsoft.com/office/powerpoint/2010/main" val="3592062097"/>
              </p:ext>
            </p:extLst>
          </p:nvPr>
        </p:nvGraphicFramePr>
        <p:xfrm>
          <a:off x="1727200" y="1110584"/>
          <a:ext cx="8128000"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545526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a:extLst>
              <a:ext uri="{FF2B5EF4-FFF2-40B4-BE49-F238E27FC236}">
                <a16:creationId xmlns:a16="http://schemas.microsoft.com/office/drawing/2014/main" id="{902CAED2-CA38-4C92-BE64-FA27F0CF9F26}"/>
              </a:ext>
            </a:extLst>
          </p:cNvPr>
          <p:cNvSpPr/>
          <p:nvPr/>
        </p:nvSpPr>
        <p:spPr>
          <a:xfrm>
            <a:off x="836421" y="301517"/>
            <a:ext cx="4584102" cy="321755"/>
          </a:xfrm>
          <a:prstGeom prst="rect">
            <a:avLst/>
          </a:prstGeom>
        </p:spPr>
        <p:txBody>
          <a:bodyPr wrap="square">
            <a:spAutoFit/>
          </a:bodyPr>
          <a:lstStyle/>
          <a:p>
            <a:pPr algn="just">
              <a:lnSpc>
                <a:spcPct val="115000"/>
              </a:lnSpc>
              <a:spcAft>
                <a:spcPts val="0"/>
              </a:spcAft>
            </a:pPr>
            <a:r>
              <a:rPr lang="ru-RU"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3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ru-RU" sz="13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Схема 5">
            <a:extLst>
              <a:ext uri="{FF2B5EF4-FFF2-40B4-BE49-F238E27FC236}">
                <a16:creationId xmlns:a16="http://schemas.microsoft.com/office/drawing/2014/main" id="{EE195A66-D779-4CF9-B071-CF5E27A32F98}"/>
              </a:ext>
            </a:extLst>
          </p:cNvPr>
          <p:cNvGraphicFramePr/>
          <p:nvPr>
            <p:extLst>
              <p:ext uri="{D42A27DB-BD31-4B8C-83A1-F6EECF244321}">
                <p14:modId xmlns:p14="http://schemas.microsoft.com/office/powerpoint/2010/main" val="1656739254"/>
              </p:ext>
            </p:extLst>
          </p:nvPr>
        </p:nvGraphicFramePr>
        <p:xfrm>
          <a:off x="3096914" y="710269"/>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Прямоугольник 8">
            <a:extLst>
              <a:ext uri="{FF2B5EF4-FFF2-40B4-BE49-F238E27FC236}">
                <a16:creationId xmlns:a16="http://schemas.microsoft.com/office/drawing/2014/main" id="{E57DB368-AA5D-40B9-B343-4AD0E476A2A0}"/>
              </a:ext>
            </a:extLst>
          </p:cNvPr>
          <p:cNvSpPr/>
          <p:nvPr/>
        </p:nvSpPr>
        <p:spPr>
          <a:xfrm>
            <a:off x="1738188" y="1328920"/>
            <a:ext cx="3805362" cy="1200329"/>
          </a:xfrm>
          <a:prstGeom prst="rect">
            <a:avLst/>
          </a:prstGeom>
        </p:spPr>
        <p:txBody>
          <a:bodyPr wrap="square">
            <a:spAutoFit/>
          </a:bodyPr>
          <a:lstStyle/>
          <a:p>
            <a:pPr algn="just"/>
            <a:r>
              <a:rPr lang="ru-RU" b="1" i="1" dirty="0">
                <a:latin typeface="Times New Roman" panose="02020603050405020304" pitchFamily="18" charset="0"/>
                <a:cs typeface="Times New Roman" panose="02020603050405020304" pitchFamily="18" charset="0"/>
              </a:rPr>
              <a:t>Основными характеристиками природных комплексов являются такие понятия как целостность, устойчивость и изменчивость. </a:t>
            </a:r>
            <a:endParaRPr lang="LID4096"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5127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a:extLst>
              <a:ext uri="{FF2B5EF4-FFF2-40B4-BE49-F238E27FC236}">
                <a16:creationId xmlns:a16="http://schemas.microsoft.com/office/drawing/2014/main" id="{902CAED2-CA38-4C92-BE64-FA27F0CF9F26}"/>
              </a:ext>
            </a:extLst>
          </p:cNvPr>
          <p:cNvSpPr/>
          <p:nvPr/>
        </p:nvSpPr>
        <p:spPr>
          <a:xfrm>
            <a:off x="836421" y="301517"/>
            <a:ext cx="4584102" cy="321755"/>
          </a:xfrm>
          <a:prstGeom prst="rect">
            <a:avLst/>
          </a:prstGeom>
        </p:spPr>
        <p:txBody>
          <a:bodyPr wrap="square">
            <a:spAutoFit/>
          </a:bodyPr>
          <a:lstStyle/>
          <a:p>
            <a:pPr algn="just">
              <a:lnSpc>
                <a:spcPct val="115000"/>
              </a:lnSpc>
              <a:spcAft>
                <a:spcPts val="0"/>
              </a:spcAft>
            </a:pPr>
            <a:r>
              <a:rPr lang="ru-RU"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3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ru-RU" sz="13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Схема 5">
            <a:extLst>
              <a:ext uri="{FF2B5EF4-FFF2-40B4-BE49-F238E27FC236}">
                <a16:creationId xmlns:a16="http://schemas.microsoft.com/office/drawing/2014/main" id="{EE195A66-D779-4CF9-B071-CF5E27A32F98}"/>
              </a:ext>
            </a:extLst>
          </p:cNvPr>
          <p:cNvGraphicFramePr/>
          <p:nvPr/>
        </p:nvGraphicFramePr>
        <p:xfrm>
          <a:off x="3096914" y="710269"/>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6" name="Заголовок 1">
            <a:extLst>
              <a:ext uri="{FF2B5EF4-FFF2-40B4-BE49-F238E27FC236}">
                <a16:creationId xmlns:a16="http://schemas.microsoft.com/office/drawing/2014/main" id="{F9EFEDA8-54C0-440A-9CBC-68B7667DF8AB}"/>
              </a:ext>
            </a:extLst>
          </p:cNvPr>
          <p:cNvSpPr>
            <a:spLocks noGrp="1"/>
          </p:cNvSpPr>
          <p:nvPr>
            <p:ph type="title"/>
          </p:nvPr>
        </p:nvSpPr>
        <p:spPr>
          <a:xfrm>
            <a:off x="654236" y="106651"/>
            <a:ext cx="10736378" cy="1325147"/>
          </a:xfrm>
        </p:spPr>
        <p:txBody>
          <a:bodyPr>
            <a:normAutofit fontScale="90000"/>
          </a:bodyPr>
          <a:lstStyle/>
          <a:p>
            <a:pPr algn="just"/>
            <a:r>
              <a:rPr lang="ru-RU" sz="18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 процессом освоения территории связано образование многочисленных видов </a:t>
            </a:r>
            <a:r>
              <a:rPr lang="ru-RU" sz="1800" b="1" i="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антропогенно</a:t>
            </a:r>
            <a:r>
              <a:rPr lang="ru-RU" sz="18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измененных ландшафтов. В литературе (Мильков Ф.Н., </a:t>
            </a:r>
            <a:r>
              <a:rPr lang="ru-RU" sz="1800" b="1" i="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Крауклис</a:t>
            </a:r>
            <a:r>
              <a:rPr lang="ru-RU" sz="18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А.А., </a:t>
            </a:r>
            <a:r>
              <a:rPr lang="ru-RU" sz="1800" b="1" i="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Жекулин</a:t>
            </a:r>
            <a:r>
              <a:rPr lang="ru-RU" sz="18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B.C., Исаченко А.Г., Булатов В.И., </a:t>
            </a:r>
            <a:r>
              <a:rPr lang="ru-RU" sz="1800" b="1" i="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Кочуров</a:t>
            </a:r>
            <a:r>
              <a:rPr lang="ru-RU" sz="18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Б.И., А.В. </a:t>
            </a:r>
            <a:r>
              <a:rPr lang="ru-RU" sz="1800" b="1" i="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Чигаркин</a:t>
            </a:r>
            <a:r>
              <a:rPr lang="ru-RU" sz="18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Мухина Л.И., Низовцев В.А.) неоднократно применялись попытки определения понятия измененного ландшафта, что вызвало оживленную дискуссию, сводящуюся к выяснению возможности коренных преобразований в структуре ландшафта. </a:t>
            </a:r>
          </a:p>
        </p:txBody>
      </p:sp>
      <p:graphicFrame>
        <p:nvGraphicFramePr>
          <p:cNvPr id="4" name="Схема 3"/>
          <p:cNvGraphicFramePr/>
          <p:nvPr>
            <p:extLst>
              <p:ext uri="{D42A27DB-BD31-4B8C-83A1-F6EECF244321}">
                <p14:modId xmlns:p14="http://schemas.microsoft.com/office/powerpoint/2010/main" val="2167891530"/>
              </p:ext>
            </p:extLst>
          </p:nvPr>
        </p:nvGraphicFramePr>
        <p:xfrm>
          <a:off x="1727200" y="1110584"/>
          <a:ext cx="8128000"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084009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a:extLst>
              <a:ext uri="{FF2B5EF4-FFF2-40B4-BE49-F238E27FC236}">
                <a16:creationId xmlns:a16="http://schemas.microsoft.com/office/drawing/2014/main" id="{902CAED2-CA38-4C92-BE64-FA27F0CF9F26}"/>
              </a:ext>
            </a:extLst>
          </p:cNvPr>
          <p:cNvSpPr/>
          <p:nvPr/>
        </p:nvSpPr>
        <p:spPr>
          <a:xfrm>
            <a:off x="836421" y="301517"/>
            <a:ext cx="4584102" cy="321755"/>
          </a:xfrm>
          <a:prstGeom prst="rect">
            <a:avLst/>
          </a:prstGeom>
        </p:spPr>
        <p:txBody>
          <a:bodyPr wrap="square">
            <a:spAutoFit/>
          </a:bodyPr>
          <a:lstStyle/>
          <a:p>
            <a:pPr algn="just">
              <a:lnSpc>
                <a:spcPct val="115000"/>
              </a:lnSpc>
              <a:spcAft>
                <a:spcPts val="0"/>
              </a:spcAft>
            </a:pPr>
            <a:r>
              <a:rPr lang="ru-RU"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3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ru-RU" sz="13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Схема 5">
            <a:extLst>
              <a:ext uri="{FF2B5EF4-FFF2-40B4-BE49-F238E27FC236}">
                <a16:creationId xmlns:a16="http://schemas.microsoft.com/office/drawing/2014/main" id="{EE195A66-D779-4CF9-B071-CF5E27A32F98}"/>
              </a:ext>
            </a:extLst>
          </p:cNvPr>
          <p:cNvGraphicFramePr/>
          <p:nvPr/>
        </p:nvGraphicFramePr>
        <p:xfrm>
          <a:off x="3096914" y="710269"/>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Схема 3"/>
          <p:cNvGraphicFramePr/>
          <p:nvPr>
            <p:extLst>
              <p:ext uri="{D42A27DB-BD31-4B8C-83A1-F6EECF244321}">
                <p14:modId xmlns:p14="http://schemas.microsoft.com/office/powerpoint/2010/main" val="2435353082"/>
              </p:ext>
            </p:extLst>
          </p:nvPr>
        </p:nvGraphicFramePr>
        <p:xfrm>
          <a:off x="196978" y="75733"/>
          <a:ext cx="11131197" cy="67434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112255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5" name="Схема 54">
            <a:extLst>
              <a:ext uri="{FF2B5EF4-FFF2-40B4-BE49-F238E27FC236}">
                <a16:creationId xmlns:a16="http://schemas.microsoft.com/office/drawing/2014/main" id="{E0CDE6E8-A691-4BE4-8B24-4BC8C1B0478F}"/>
              </a:ext>
            </a:extLst>
          </p:cNvPr>
          <p:cNvGraphicFramePr/>
          <p:nvPr/>
        </p:nvGraphicFramePr>
        <p:xfrm>
          <a:off x="730863" y="829408"/>
          <a:ext cx="7089162" cy="55038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Схема 2"/>
          <p:cNvGraphicFramePr/>
          <p:nvPr/>
        </p:nvGraphicFramePr>
        <p:xfrm>
          <a:off x="7572375" y="1299305"/>
          <a:ext cx="4147571" cy="419661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15701538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TM04033925[[fn=Капля]]</Template>
  <TotalTime>4724</TotalTime>
  <Words>1467</Words>
  <Application>Microsoft Office PowerPoint</Application>
  <PresentationFormat>Широкоэкранный</PresentationFormat>
  <Paragraphs>85</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Arial</vt:lpstr>
      <vt:lpstr>Calibri</vt:lpstr>
      <vt:lpstr>Calibri Light</vt:lpstr>
      <vt:lpstr>Times New Roman</vt:lpstr>
      <vt:lpstr>Тема Office</vt:lpstr>
      <vt:lpstr>Презентация PowerPoint</vt:lpstr>
      <vt:lpstr>Презентация PowerPoint</vt:lpstr>
      <vt:lpstr>Антропогенное воздействие нужно считать равноправным фактором формирования, который, наряду с естественными, определяет облик формирующихся геосистем. В процессе хозяйственной деятельности видоизменяется естественные компоненты, возникают новые специфические формы, что в конечном итоге приводит к изменению всей геосистемы. Скорость изменения обусловлена интенсивностью и продолжительностью проявления антропогенного воздействия. </vt:lpstr>
      <vt:lpstr>Презентация PowerPoint</vt:lpstr>
      <vt:lpstr>В историческом процессе развития человечества антропогенное воздействие на природные комплексы менялось как по своей интенсивности, так и по факторам воздействия. При характеристике антропогенного воздействия на определенный временной отрезок (год) мы используем понятие «антропогенная нагрузка». </vt:lpstr>
      <vt:lpstr>Презентация PowerPoint</vt:lpstr>
      <vt:lpstr>С процессом освоения территории связано образование многочисленных видов антропогенно измененных ландшафтов. В литературе (Мильков Ф.Н., Крауклис А.А., Жекулин B.C., Исаченко А.Г., Булатов В.И., Кочуров Б.И., А.В. Чигаркин, Мухина Л.И., Низовцев В.А.) неоднократно применялись попытки определения понятия измененного ландшафта, что вызвало оживленную дискуссию, сводящуюся к выяснению возможности коренных преобразований в структуре ландшафта. </vt:lpstr>
      <vt:lpstr>Презентация PowerPoint</vt:lpstr>
      <vt:lpstr>Презентация PowerPoint</vt:lpstr>
      <vt:lpstr>Презентация PowerPoint</vt:lpstr>
      <vt:lpstr>Интересен и историко-географический подход в определении степени изменения природных комплексов B.C. Жекулина, В.А. Николаева и В.А. Низовцева. Так, B.C. Жекулин выделяет три понятия: </vt:lpstr>
      <vt:lpstr>Презентация PowerPoint</vt:lpstr>
      <vt:lpstr>По мнению В.А. Низовцева, предметом изучения современного ландшафтоведения являются процессы формирования, динамики и развития ландшафтов, происходящие под воздействием антропогенного фактора. Среди множества задач этого научного направления он выделяет:</vt:lpstr>
      <vt:lpstr>Презентация PowerPoint</vt:lpstr>
      <vt:lpstr>Презентация PowerPoint</vt:lpstr>
      <vt:lpstr>Презентация PowerPoint</vt:lpstr>
      <vt:lpstr>Обзорные вопросы</vt:lpstr>
      <vt:lpstr>Список использованных источников</vt:lpstr>
      <vt:lpstr>Благодарю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Аманжолова Айнур Кайралиевна</dc:creator>
  <cp:lastModifiedBy>Anuar</cp:lastModifiedBy>
  <cp:revision>158</cp:revision>
  <dcterms:created xsi:type="dcterms:W3CDTF">2021-11-16T03:16:23Z</dcterms:created>
  <dcterms:modified xsi:type="dcterms:W3CDTF">2023-11-05T18:03:53Z</dcterms:modified>
</cp:coreProperties>
</file>