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51"/>
  </p:normalViewPr>
  <p:slideViewPr>
    <p:cSldViewPr snapToGrid="0">
      <p:cViewPr varScale="1">
        <p:scale>
          <a:sx n="115" d="100"/>
          <a:sy n="115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319-8478-47E6-B666-DB001D775466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C7AB5-2892-4432-AB4B-010E31376DD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81328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319-8478-47E6-B666-DB001D775466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C7AB5-2892-4432-AB4B-010E31376DD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721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319-8478-47E6-B666-DB001D775466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C7AB5-2892-4432-AB4B-010E31376DD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3448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319-8478-47E6-B666-DB001D775466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C7AB5-2892-4432-AB4B-010E31376DD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60035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319-8478-47E6-B666-DB001D775466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C7AB5-2892-4432-AB4B-010E31376DD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19469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319-8478-47E6-B666-DB001D775466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C7AB5-2892-4432-AB4B-010E31376DD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49292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319-8478-47E6-B666-DB001D775466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C7AB5-2892-4432-AB4B-010E31376DD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39786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319-8478-47E6-B666-DB001D775466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C7AB5-2892-4432-AB4B-010E31376DD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9859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319-8478-47E6-B666-DB001D775466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C7AB5-2892-4432-AB4B-010E31376DD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14977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319-8478-47E6-B666-DB001D775466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C7AB5-2892-4432-AB4B-010E31376DD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72972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6E319-8478-47E6-B666-DB001D775466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ru-K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C7AB5-2892-4432-AB4B-010E31376DD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95828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146E319-8478-47E6-B666-DB001D775466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E77C7AB5-2892-4432-AB4B-010E31376DD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5044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44B6DE-F53B-4F7E-B647-6C59878828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sz="6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Планирование аудита финансовой отчетности</a:t>
            </a:r>
            <a:br>
              <a:rPr lang="ru-KZ" sz="6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62939A1-94F7-4E65-8061-28D697C880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863332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837F6F-384E-1861-BE1D-5E6780AC3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024AB5-E380-370B-27BD-B7FA7074CE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dirty="0"/>
              <a:t>https://</a:t>
            </a:r>
            <a:r>
              <a:rPr lang="en" dirty="0" err="1"/>
              <a:t>adilet.zan.kz</a:t>
            </a:r>
            <a:r>
              <a:rPr lang="en" dirty="0"/>
              <a:t>/</a:t>
            </a:r>
            <a:r>
              <a:rPr lang="en" dirty="0" err="1"/>
              <a:t>rus</a:t>
            </a:r>
            <a:r>
              <a:rPr lang="en" dirty="0"/>
              <a:t>/docs/V1700015209</a:t>
            </a:r>
            <a:r>
              <a:rPr lang="ru-RU" dirty="0"/>
              <a:t>ё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48833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A8CEDD-5A46-421D-B56F-3A4347F24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24AFA7-7154-46F4-BF95-893C901444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kk-KZ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определение методов исследования (сплошная или выборочная),</a:t>
            </a:r>
          </a:p>
          <a:p>
            <a:pPr algn="just"/>
            <a:r>
              <a:rPr lang="kk-KZ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составление и утверждение плана и программы аудита</a:t>
            </a:r>
            <a:endParaRPr lang="ru-KZ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709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73CCEE-3362-4C8B-8C2F-D7E3E57A3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092A70-080D-423F-8C23-EB73DBC46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аудиторская выборка (выборка) – применение аудиторских процедур к менее чем 100% значимых для аудита элементов генеральной совокупности таким образом, чтобы все элементы выборки могли быть включены в выборку и у аудитора появились достаточные основания для формирования выводов обо всей генеральной совокупности; 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861965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118BA4-6D23-4C93-B1E7-8A4256097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ГС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88F23D-7511-4A47-AC4A-2ADBAEF43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полный набор данных, из которых производится выборка и о которых аудитор намерен сделать выводы;  </a:t>
            </a: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261042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A707D7-5E0A-4A70-9CC7-0DE3EF461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B7BFE6-AC94-4290-997F-84863B19E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ДЗ=5 млн.- ГС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Допустимая ошибка =0,5 млн .</a:t>
            </a:r>
          </a:p>
          <a:p>
            <a:pPr marL="0" indent="0">
              <a:buNone/>
            </a:pPr>
            <a:r>
              <a:rPr lang="ru-RU" dirty="0"/>
              <a:t>Риск при выборке =5%</a:t>
            </a:r>
          </a:p>
          <a:p>
            <a:pPr marL="0" indent="0">
              <a:buNone/>
            </a:pPr>
            <a:r>
              <a:rPr lang="ru-RU" dirty="0"/>
              <a:t>Размер выборки =(ГС*фактор надежности ):допустимую ошибку </a:t>
            </a:r>
          </a:p>
          <a:p>
            <a:pPr marL="0" indent="0">
              <a:buNone/>
            </a:pPr>
            <a:r>
              <a:rPr lang="ru-RU" dirty="0"/>
              <a:t>ФН=3</a:t>
            </a:r>
          </a:p>
          <a:p>
            <a:pPr marL="0" indent="0">
              <a:buNone/>
            </a:pPr>
            <a:r>
              <a:rPr lang="ru-RU" dirty="0"/>
              <a:t>Размер выборки =(5млн.*3):0,5 млн.=30 </a:t>
            </a:r>
          </a:p>
          <a:p>
            <a:pPr marL="0" indent="0">
              <a:buNone/>
            </a:pPr>
            <a:r>
              <a:rPr lang="ru-RU" dirty="0">
                <a:highlight>
                  <a:srgbClr val="FFFF00"/>
                </a:highlight>
              </a:rPr>
              <a:t>30 </a:t>
            </a:r>
            <a:r>
              <a:rPr lang="ru-RU" dirty="0"/>
              <a:t>сальдо счетов дебиторов необходимо протестировать аудитору</a:t>
            </a:r>
          </a:p>
          <a:p>
            <a:pPr marL="0" indent="0">
              <a:buNone/>
            </a:pPr>
            <a:r>
              <a:rPr lang="ru-RU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932805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689219-B1A8-4301-80EF-B0D239C28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685C99-CE36-4AF1-9573-250362D71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риск выборки – риск того, что вывод аудитора, сделанный по выборке, может отличаться от вывода, который был бы сделан, если бы эта же аудиторская процедура применялась ко всей генеральной совокупности</a:t>
            </a:r>
            <a:endParaRPr lang="ru-KZ" dirty="0"/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336090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62B7DD-0246-4670-B77C-01AC281B2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848E35-AAF5-4191-950C-CCBF414A9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риск, не связанный с выборкой – риск того, что аудитор сделает ошибочный вывод по любой причине, не связанной с риском выборки (см. пункт A1);  </a:t>
            </a:r>
            <a:endParaRPr lang="en-US" dirty="0"/>
          </a:p>
          <a:p>
            <a:pPr algn="just"/>
            <a:r>
              <a:rPr lang="ru-RU" dirty="0"/>
              <a:t> (e) аномалия – искажение или отклонение, которое формально не является подтверждением наличия искажений или отклонений в генеральной совокупности; </a:t>
            </a:r>
            <a:endParaRPr lang="en-US" dirty="0"/>
          </a:p>
          <a:p>
            <a:pPr algn="just"/>
            <a:r>
              <a:rPr lang="ru-RU" dirty="0"/>
              <a:t> (f) элемент выборки – отдельный элемент, составляющий генеральную совокупность (см. пункт A2);</a:t>
            </a:r>
            <a:endParaRPr lang="ru-KZ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283003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8D1BAA-FC2C-4B02-B861-0AB9885ED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статистическая выборка – метод формирования выборки, имеющий следующие характеристики: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2F8EE2-CE8C-4824-8AFF-13DD79D4D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(i) случайный отбор элементов выборки;</a:t>
            </a:r>
            <a:endParaRPr lang="en-US" dirty="0"/>
          </a:p>
          <a:p>
            <a:endParaRPr lang="en-US" dirty="0"/>
          </a:p>
          <a:p>
            <a:pPr algn="just"/>
            <a:endParaRPr lang="en-US" dirty="0"/>
          </a:p>
          <a:p>
            <a:endParaRPr lang="en-US" dirty="0"/>
          </a:p>
          <a:p>
            <a:r>
              <a:rPr lang="ru-RU" dirty="0"/>
              <a:t> (</a:t>
            </a:r>
            <a:r>
              <a:rPr lang="ru-RU" dirty="0" err="1"/>
              <a:t>ii</a:t>
            </a:r>
            <a:r>
              <a:rPr lang="ru-RU" dirty="0"/>
              <a:t>) использование теории вероятности для оценки результатов выборки, включая количественное определение риска выборки.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ru-RU" dirty="0"/>
              <a:t>Подход к выборке, которому не присущи характеристики (i) и (</a:t>
            </a:r>
            <a:r>
              <a:rPr lang="ru-RU" dirty="0" err="1"/>
              <a:t>ii</a:t>
            </a:r>
            <a:r>
              <a:rPr lang="ru-RU" dirty="0"/>
              <a:t>), считается нестатистической выборкой;</a:t>
            </a:r>
            <a:endParaRPr lang="ru-KZ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223832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A90EF0-1317-4BC2-82FB-C1816F24E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1D45A0-E214-435E-AE92-6BB24E3EFC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стратификация – процесс разделения генеральной совокупности на подмножества, каждое из которых представляет собой группу элементов выборки, обладающих сходными характеристиками (часто это денежная стоимость); </a:t>
            </a:r>
            <a:endParaRPr lang="ru-KZ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410119631"/>
      </p:ext>
    </p:extLst>
  </p:cSld>
  <p:clrMapOvr>
    <a:masterClrMapping/>
  </p:clrMapOvr>
</p:sld>
</file>

<file path=ppt/theme/theme1.xml><?xml version="1.0" encoding="utf-8"?>
<a:theme xmlns:a="http://schemas.openxmlformats.org/drawingml/2006/main" name="Рамка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Рамка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Рамка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Cadre</Template>
  <TotalTime>605</TotalTime>
  <Words>339</Words>
  <Application>Microsoft Macintosh PowerPoint</Application>
  <PresentationFormat>Широкоэкранный</PresentationFormat>
  <Paragraphs>30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Corbel</vt:lpstr>
      <vt:lpstr>Times New Roman</vt:lpstr>
      <vt:lpstr>Wingdings 2</vt:lpstr>
      <vt:lpstr>Рамка</vt:lpstr>
      <vt:lpstr>Планирование аудита финансовой отчетности </vt:lpstr>
      <vt:lpstr>План</vt:lpstr>
      <vt:lpstr>Презентация PowerPoint</vt:lpstr>
      <vt:lpstr>ГС </vt:lpstr>
      <vt:lpstr>Презентация PowerPoint</vt:lpstr>
      <vt:lpstr>Презентация PowerPoint</vt:lpstr>
      <vt:lpstr>Презентация PowerPoint</vt:lpstr>
      <vt:lpstr>статистическая выборка – метод формирования выборки, имеющий следующие характеристики: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Microsoft Office User</cp:lastModifiedBy>
  <cp:revision>18</cp:revision>
  <dcterms:created xsi:type="dcterms:W3CDTF">2020-09-24T06:10:49Z</dcterms:created>
  <dcterms:modified xsi:type="dcterms:W3CDTF">2023-11-06T18:12:34Z</dcterms:modified>
</cp:coreProperties>
</file>