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71" r:id="rId5"/>
    <p:sldId id="273" r:id="rId6"/>
    <p:sldId id="274" r:id="rId7"/>
    <p:sldId id="262" r:id="rId8"/>
    <p:sldId id="272" r:id="rId9"/>
    <p:sldId id="259" r:id="rId10"/>
    <p:sldId id="263" r:id="rId11"/>
    <p:sldId id="275" r:id="rId12"/>
    <p:sldId id="264" r:id="rId13"/>
    <p:sldId id="265" r:id="rId14"/>
    <p:sldId id="266" r:id="rId15"/>
    <p:sldId id="267" r:id="rId16"/>
    <p:sldId id="268" r:id="rId17"/>
    <p:sldId id="276" r:id="rId18"/>
    <p:sldId id="277" r:id="rId19"/>
    <p:sldId id="278" r:id="rId20"/>
    <p:sldId id="269" r:id="rId21"/>
    <p:sldId id="260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59384-EA77-4F43-BA30-78BF2B9F6F8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1D3C4D-306D-478D-94A6-A598AA28ACA3}">
      <dgm:prSet custT="1"/>
      <dgm:spPr/>
      <dgm:t>
        <a:bodyPr/>
        <a:lstStyle/>
        <a:p>
          <a:r>
            <a:rPr lang="ru-RU" sz="1400" b="1" dirty="0">
              <a:solidFill>
                <a:schemeClr val="accent5"/>
              </a:solidFill>
            </a:rPr>
            <a:t>Примитивное </a:t>
          </a:r>
          <a:r>
            <a:rPr lang="ru-RU" sz="1400" dirty="0"/>
            <a:t>– когда люди смотрят на собеседника как на объект, на которого вешают ярлык «можно использовать / не нужен». И в соответствии с этим пробуют наладить отношения, или же уходят от диалога, избегают его.</a:t>
          </a:r>
        </a:p>
      </dgm:t>
    </dgm:pt>
    <dgm:pt modelId="{0164F316-098F-4393-AD56-22132D255BF9}" type="parTrans" cxnId="{24685472-90AD-46D1-8F37-7BEF7E94F18C}">
      <dgm:prSet/>
      <dgm:spPr/>
      <dgm:t>
        <a:bodyPr/>
        <a:lstStyle/>
        <a:p>
          <a:endParaRPr lang="ru-RU"/>
        </a:p>
      </dgm:t>
    </dgm:pt>
    <dgm:pt modelId="{CCE36EC4-415D-4E7E-AA5D-FE63D137591B}" type="sibTrans" cxnId="{24685472-90AD-46D1-8F37-7BEF7E94F18C}">
      <dgm:prSet/>
      <dgm:spPr/>
      <dgm:t>
        <a:bodyPr/>
        <a:lstStyle/>
        <a:p>
          <a:endParaRPr lang="ru-RU"/>
        </a:p>
      </dgm:t>
    </dgm:pt>
    <dgm:pt modelId="{2644C1D2-2975-47C7-AD33-D6F19E577996}">
      <dgm:prSet custT="1"/>
      <dgm:spPr/>
      <dgm:t>
        <a:bodyPr/>
        <a:lstStyle/>
        <a:p>
          <a:r>
            <a:rPr lang="ru-RU" sz="1400" b="1" dirty="0">
              <a:solidFill>
                <a:schemeClr val="accent5"/>
              </a:solidFill>
            </a:rPr>
            <a:t>Формально-ролевое</a:t>
          </a:r>
          <a:r>
            <a:rPr lang="ru-RU" sz="1400" dirty="0"/>
            <a:t> – когда установлен способ общения, его суть и содержание. Важную роль играет социальная функция человека в том или ином коллективе.</a:t>
          </a:r>
        </a:p>
      </dgm:t>
    </dgm:pt>
    <dgm:pt modelId="{0D1C98E9-E471-4603-91AF-02E6B52A399F}" type="parTrans" cxnId="{AF483317-C6BA-42E1-BD19-0F1A51E88D0A}">
      <dgm:prSet/>
      <dgm:spPr/>
      <dgm:t>
        <a:bodyPr/>
        <a:lstStyle/>
        <a:p>
          <a:endParaRPr lang="ru-RU"/>
        </a:p>
      </dgm:t>
    </dgm:pt>
    <dgm:pt modelId="{2BAA1B9C-87F5-42C1-A4D3-93A95FA8F7EB}" type="sibTrans" cxnId="{AF483317-C6BA-42E1-BD19-0F1A51E88D0A}">
      <dgm:prSet/>
      <dgm:spPr/>
      <dgm:t>
        <a:bodyPr/>
        <a:lstStyle/>
        <a:p>
          <a:endParaRPr lang="ru-RU"/>
        </a:p>
      </dgm:t>
    </dgm:pt>
    <dgm:pt modelId="{B17EFCFD-AEC0-4142-910D-FC755694AFD8}">
      <dgm:prSet custT="1"/>
      <dgm:spPr/>
      <dgm:t>
        <a:bodyPr/>
        <a:lstStyle/>
        <a:p>
          <a:r>
            <a:rPr lang="ru-RU" sz="1400" dirty="0">
              <a:solidFill>
                <a:schemeClr val="accent5"/>
              </a:solidFill>
            </a:rPr>
            <a:t>«Контакт масок»</a:t>
          </a:r>
          <a:r>
            <a:rPr lang="ru-RU" sz="1400" dirty="0"/>
            <a:t> — используется привычное лицемерие (что это?), неискренность или просто вежливость без желания понять собеседника. Связь образуется исключительно на поверхностном и формальном уровне.</a:t>
          </a:r>
        </a:p>
      </dgm:t>
    </dgm:pt>
    <dgm:pt modelId="{D47DE462-A59A-41E4-84C0-382F9046BC93}" type="parTrans" cxnId="{FD33946A-A94B-4934-8A8D-066FF5F1838B}">
      <dgm:prSet/>
      <dgm:spPr/>
      <dgm:t>
        <a:bodyPr/>
        <a:lstStyle/>
        <a:p>
          <a:endParaRPr lang="ru-RU"/>
        </a:p>
      </dgm:t>
    </dgm:pt>
    <dgm:pt modelId="{3D883B8C-3C7B-4BC9-878B-DA73CBABE2D7}" type="sibTrans" cxnId="{FD33946A-A94B-4934-8A8D-066FF5F1838B}">
      <dgm:prSet/>
      <dgm:spPr/>
      <dgm:t>
        <a:bodyPr/>
        <a:lstStyle/>
        <a:p>
          <a:endParaRPr lang="ru-RU"/>
        </a:p>
      </dgm:t>
    </dgm:pt>
    <dgm:pt modelId="{2C3B3259-64E3-4744-9494-2E5085D53425}">
      <dgm:prSet custT="1"/>
      <dgm:spPr/>
      <dgm:t>
        <a:bodyPr/>
        <a:lstStyle/>
        <a:p>
          <a:r>
            <a:rPr lang="ru-RU" sz="1400" b="1" dirty="0">
              <a:solidFill>
                <a:schemeClr val="accent5"/>
              </a:solidFill>
            </a:rPr>
            <a:t>Деловое</a:t>
          </a:r>
          <a:r>
            <a:rPr lang="ru-RU" sz="1400" dirty="0"/>
            <a:t> – во время беседы акцентируют внимание на деле, вопросе. Но при этом могут и обращать на некоторые черты партнёра, учитывать характер. Всё для того, чтобы достичь поставленной цели.</a:t>
          </a:r>
        </a:p>
      </dgm:t>
    </dgm:pt>
    <dgm:pt modelId="{DCAE233A-D876-4139-A704-2E00F11A5EE5}" type="parTrans" cxnId="{6F9C9886-9FD1-4E77-B22E-202D1451A44D}">
      <dgm:prSet/>
      <dgm:spPr/>
      <dgm:t>
        <a:bodyPr/>
        <a:lstStyle/>
        <a:p>
          <a:endParaRPr lang="ru-RU"/>
        </a:p>
      </dgm:t>
    </dgm:pt>
    <dgm:pt modelId="{DF25BDB9-AB91-476D-AE31-4F48E2A5C975}" type="sibTrans" cxnId="{6F9C9886-9FD1-4E77-B22E-202D1451A44D}">
      <dgm:prSet/>
      <dgm:spPr/>
      <dgm:t>
        <a:bodyPr/>
        <a:lstStyle/>
        <a:p>
          <a:endParaRPr lang="ru-RU"/>
        </a:p>
      </dgm:t>
    </dgm:pt>
    <dgm:pt modelId="{8FEAC31F-9EAE-4173-9A4C-E33E45E0FD76}">
      <dgm:prSet custT="1"/>
      <dgm:spPr/>
      <dgm:t>
        <a:bodyPr/>
        <a:lstStyle/>
        <a:p>
          <a:r>
            <a:rPr lang="ru-RU" sz="1400" b="1" dirty="0">
              <a:solidFill>
                <a:schemeClr val="accent5"/>
              </a:solidFill>
            </a:rPr>
            <a:t>Манипуляторное</a:t>
          </a:r>
          <a:r>
            <a:rPr lang="ru-RU" sz="1400" dirty="0"/>
            <a:t> – используются разные методы, как получить от собеседника выгоду (показное безразличие, ложная спешка, заявление об авторитетности).</a:t>
          </a:r>
        </a:p>
      </dgm:t>
    </dgm:pt>
    <dgm:pt modelId="{947F8CE2-06A5-4D7C-B8B5-1A1D99EC17F5}" type="parTrans" cxnId="{81EBBF18-BAFF-4271-9112-DBE2B9F39C6E}">
      <dgm:prSet/>
      <dgm:spPr/>
      <dgm:t>
        <a:bodyPr/>
        <a:lstStyle/>
        <a:p>
          <a:endParaRPr lang="ru-RU"/>
        </a:p>
      </dgm:t>
    </dgm:pt>
    <dgm:pt modelId="{0F2EC911-8ACA-494B-A790-5F9121FE2286}" type="sibTrans" cxnId="{81EBBF18-BAFF-4271-9112-DBE2B9F39C6E}">
      <dgm:prSet/>
      <dgm:spPr/>
      <dgm:t>
        <a:bodyPr/>
        <a:lstStyle/>
        <a:p>
          <a:endParaRPr lang="ru-RU"/>
        </a:p>
      </dgm:t>
    </dgm:pt>
    <dgm:pt modelId="{75964D33-B343-4504-8724-45ACE946B703}">
      <dgm:prSet custT="1"/>
      <dgm:spPr/>
      <dgm:t>
        <a:bodyPr/>
        <a:lstStyle/>
        <a:p>
          <a:r>
            <a:rPr lang="ru-RU" sz="1400" b="1" dirty="0">
              <a:solidFill>
                <a:schemeClr val="accent5"/>
              </a:solidFill>
            </a:rPr>
            <a:t>Светское</a:t>
          </a:r>
          <a:r>
            <a:rPr lang="ru-RU" sz="1400" dirty="0"/>
            <a:t> – люди высказывают не свою настоящую точку зрения, а просто говорят ни о чём. Как правило, цель такой болтовни – в знакомстве с выгодными людьми, показать себя другим.</a:t>
          </a:r>
        </a:p>
      </dgm:t>
    </dgm:pt>
    <dgm:pt modelId="{9EFF67ED-ACF3-466C-B47B-1A96786C4EF5}" type="parTrans" cxnId="{111790C2-3356-466E-8CCD-FE557A4DB7C5}">
      <dgm:prSet/>
      <dgm:spPr/>
      <dgm:t>
        <a:bodyPr/>
        <a:lstStyle/>
        <a:p>
          <a:endParaRPr lang="ru-RU"/>
        </a:p>
      </dgm:t>
    </dgm:pt>
    <dgm:pt modelId="{1F00922B-5E36-4EB0-BEDB-11F592E18251}" type="sibTrans" cxnId="{111790C2-3356-466E-8CCD-FE557A4DB7C5}">
      <dgm:prSet/>
      <dgm:spPr/>
      <dgm:t>
        <a:bodyPr/>
        <a:lstStyle/>
        <a:p>
          <a:endParaRPr lang="ru-RU"/>
        </a:p>
      </dgm:t>
    </dgm:pt>
    <dgm:pt modelId="{BA157C3E-8BC7-47F2-A64A-5D09957533EA}">
      <dgm:prSet custT="1"/>
      <dgm:spPr/>
      <dgm:t>
        <a:bodyPr/>
        <a:lstStyle/>
        <a:p>
          <a:r>
            <a:rPr lang="ru-RU" sz="1400" b="1" dirty="0">
              <a:solidFill>
                <a:schemeClr val="accent5"/>
              </a:solidFill>
            </a:rPr>
            <a:t>Духовное</a:t>
          </a:r>
          <a:r>
            <a:rPr lang="ru-RU" sz="1400" dirty="0"/>
            <a:t> – когда собеседники хорошо знают личности друг друга. При общении учитывают интересы, предпочтения, могут предположить реакции на слова.</a:t>
          </a:r>
        </a:p>
      </dgm:t>
    </dgm:pt>
    <dgm:pt modelId="{17CBBF03-542C-41BF-9E2E-E14396803566}" type="parTrans" cxnId="{93141375-369B-4ADC-9890-BEE437D03B30}">
      <dgm:prSet/>
      <dgm:spPr/>
      <dgm:t>
        <a:bodyPr/>
        <a:lstStyle/>
        <a:p>
          <a:endParaRPr lang="ru-RU"/>
        </a:p>
      </dgm:t>
    </dgm:pt>
    <dgm:pt modelId="{E6FF5752-4AD4-4FE2-A2E6-EF2E7CEFBE93}" type="sibTrans" cxnId="{93141375-369B-4ADC-9890-BEE437D03B30}">
      <dgm:prSet/>
      <dgm:spPr/>
      <dgm:t>
        <a:bodyPr/>
        <a:lstStyle/>
        <a:p>
          <a:endParaRPr lang="ru-RU"/>
        </a:p>
      </dgm:t>
    </dgm:pt>
    <dgm:pt modelId="{46F8F19E-79E5-405F-B745-43632A47C57F}" type="pres">
      <dgm:prSet presAssocID="{4AA59384-EA77-4F43-BA30-78BF2B9F6F8A}" presName="Name0" presStyleCnt="0">
        <dgm:presLayoutVars>
          <dgm:chMax/>
          <dgm:chPref/>
          <dgm:dir/>
        </dgm:presLayoutVars>
      </dgm:prSet>
      <dgm:spPr/>
    </dgm:pt>
    <dgm:pt modelId="{32338A9C-415C-45C1-A99A-5439D503D1DF}" type="pres">
      <dgm:prSet presAssocID="{101D3C4D-306D-478D-94A6-A598AA28ACA3}" presName="parenttextcomposite" presStyleCnt="0"/>
      <dgm:spPr/>
    </dgm:pt>
    <dgm:pt modelId="{B3B6C952-7DEE-47F0-BEDB-AA693E0738B1}" type="pres">
      <dgm:prSet presAssocID="{101D3C4D-306D-478D-94A6-A598AA28ACA3}" presName="parenttext" presStyleLbl="revTx" presStyleIdx="0" presStyleCnt="7">
        <dgm:presLayoutVars>
          <dgm:chMax/>
          <dgm:chPref val="2"/>
          <dgm:bulletEnabled val="1"/>
        </dgm:presLayoutVars>
      </dgm:prSet>
      <dgm:spPr/>
    </dgm:pt>
    <dgm:pt modelId="{B327CB74-3FA2-4EF1-AFEA-D2DC24FC1C54}" type="pres">
      <dgm:prSet presAssocID="{101D3C4D-306D-478D-94A6-A598AA28ACA3}" presName="parallelogramComposite" presStyleCnt="0"/>
      <dgm:spPr/>
    </dgm:pt>
    <dgm:pt modelId="{DF489DE6-FE41-497B-923D-4630B47936F9}" type="pres">
      <dgm:prSet presAssocID="{101D3C4D-306D-478D-94A6-A598AA28ACA3}" presName="parallelogram1" presStyleLbl="alignNode1" presStyleIdx="0" presStyleCnt="49"/>
      <dgm:spPr/>
    </dgm:pt>
    <dgm:pt modelId="{61B428D6-509E-4D4F-9DC0-9B9AC4CDB772}" type="pres">
      <dgm:prSet presAssocID="{101D3C4D-306D-478D-94A6-A598AA28ACA3}" presName="parallelogram2" presStyleLbl="alignNode1" presStyleIdx="1" presStyleCnt="49"/>
      <dgm:spPr/>
    </dgm:pt>
    <dgm:pt modelId="{DA40123F-3D9E-4A9D-9119-79A9CBADD5E1}" type="pres">
      <dgm:prSet presAssocID="{101D3C4D-306D-478D-94A6-A598AA28ACA3}" presName="parallelogram3" presStyleLbl="alignNode1" presStyleIdx="2" presStyleCnt="49"/>
      <dgm:spPr/>
    </dgm:pt>
    <dgm:pt modelId="{9728D7CA-BF85-4AFE-8242-52B860B5AED7}" type="pres">
      <dgm:prSet presAssocID="{101D3C4D-306D-478D-94A6-A598AA28ACA3}" presName="parallelogram4" presStyleLbl="alignNode1" presStyleIdx="3" presStyleCnt="49"/>
      <dgm:spPr/>
    </dgm:pt>
    <dgm:pt modelId="{FC79892B-FBF9-4F65-8655-9912A89EE984}" type="pres">
      <dgm:prSet presAssocID="{101D3C4D-306D-478D-94A6-A598AA28ACA3}" presName="parallelogram5" presStyleLbl="alignNode1" presStyleIdx="4" presStyleCnt="49"/>
      <dgm:spPr/>
    </dgm:pt>
    <dgm:pt modelId="{4BF8FF75-09E7-4876-8053-9034320A38B1}" type="pres">
      <dgm:prSet presAssocID="{101D3C4D-306D-478D-94A6-A598AA28ACA3}" presName="parallelogram6" presStyleLbl="alignNode1" presStyleIdx="5" presStyleCnt="49"/>
      <dgm:spPr/>
    </dgm:pt>
    <dgm:pt modelId="{E1F88AF6-B2C7-4823-905C-4E452A3015B2}" type="pres">
      <dgm:prSet presAssocID="{101D3C4D-306D-478D-94A6-A598AA28ACA3}" presName="parallelogram7" presStyleLbl="alignNode1" presStyleIdx="6" presStyleCnt="49"/>
      <dgm:spPr/>
    </dgm:pt>
    <dgm:pt modelId="{0ECEA851-5F47-4E49-85C3-95A5ED280062}" type="pres">
      <dgm:prSet presAssocID="{CCE36EC4-415D-4E7E-AA5D-FE63D137591B}" presName="sibTrans" presStyleCnt="0"/>
      <dgm:spPr/>
    </dgm:pt>
    <dgm:pt modelId="{57FF9445-CE71-4699-B2D0-7B416EA8A3D1}" type="pres">
      <dgm:prSet presAssocID="{2644C1D2-2975-47C7-AD33-D6F19E577996}" presName="parenttextcomposite" presStyleCnt="0"/>
      <dgm:spPr/>
    </dgm:pt>
    <dgm:pt modelId="{929DB477-EE7B-467E-9F21-3DBB810FD6CB}" type="pres">
      <dgm:prSet presAssocID="{2644C1D2-2975-47C7-AD33-D6F19E577996}" presName="parenttext" presStyleLbl="revTx" presStyleIdx="1" presStyleCnt="7">
        <dgm:presLayoutVars>
          <dgm:chMax/>
          <dgm:chPref val="2"/>
          <dgm:bulletEnabled val="1"/>
        </dgm:presLayoutVars>
      </dgm:prSet>
      <dgm:spPr/>
    </dgm:pt>
    <dgm:pt modelId="{2BFF7506-2BD4-43B6-B259-BA42DCF8790B}" type="pres">
      <dgm:prSet presAssocID="{2644C1D2-2975-47C7-AD33-D6F19E577996}" presName="parallelogramComposite" presStyleCnt="0"/>
      <dgm:spPr/>
    </dgm:pt>
    <dgm:pt modelId="{B9DFC009-C339-4C2E-B505-FE70C6A0505B}" type="pres">
      <dgm:prSet presAssocID="{2644C1D2-2975-47C7-AD33-D6F19E577996}" presName="parallelogram1" presStyleLbl="alignNode1" presStyleIdx="7" presStyleCnt="49"/>
      <dgm:spPr/>
    </dgm:pt>
    <dgm:pt modelId="{03B7F88A-CAFF-441C-A9E9-851E37D9F393}" type="pres">
      <dgm:prSet presAssocID="{2644C1D2-2975-47C7-AD33-D6F19E577996}" presName="parallelogram2" presStyleLbl="alignNode1" presStyleIdx="8" presStyleCnt="49"/>
      <dgm:spPr/>
    </dgm:pt>
    <dgm:pt modelId="{340BDCF7-8478-4DF6-8AC9-AF64BE6D2243}" type="pres">
      <dgm:prSet presAssocID="{2644C1D2-2975-47C7-AD33-D6F19E577996}" presName="parallelogram3" presStyleLbl="alignNode1" presStyleIdx="9" presStyleCnt="49"/>
      <dgm:spPr/>
    </dgm:pt>
    <dgm:pt modelId="{DA13843B-42E5-4A34-A695-92C35E444647}" type="pres">
      <dgm:prSet presAssocID="{2644C1D2-2975-47C7-AD33-D6F19E577996}" presName="parallelogram4" presStyleLbl="alignNode1" presStyleIdx="10" presStyleCnt="49"/>
      <dgm:spPr/>
    </dgm:pt>
    <dgm:pt modelId="{F04B81E7-D7E6-44D7-9555-E6809F87D5AE}" type="pres">
      <dgm:prSet presAssocID="{2644C1D2-2975-47C7-AD33-D6F19E577996}" presName="parallelogram5" presStyleLbl="alignNode1" presStyleIdx="11" presStyleCnt="49"/>
      <dgm:spPr/>
    </dgm:pt>
    <dgm:pt modelId="{81B3BC92-679B-4C67-A0A0-38B7B2DFA746}" type="pres">
      <dgm:prSet presAssocID="{2644C1D2-2975-47C7-AD33-D6F19E577996}" presName="parallelogram6" presStyleLbl="alignNode1" presStyleIdx="12" presStyleCnt="49"/>
      <dgm:spPr/>
    </dgm:pt>
    <dgm:pt modelId="{6E30C274-B8E3-4B9D-9601-A8019941C2FD}" type="pres">
      <dgm:prSet presAssocID="{2644C1D2-2975-47C7-AD33-D6F19E577996}" presName="parallelogram7" presStyleLbl="alignNode1" presStyleIdx="13" presStyleCnt="49"/>
      <dgm:spPr/>
    </dgm:pt>
    <dgm:pt modelId="{EFAC0FCF-D076-4F0A-B901-0E8661F1F46C}" type="pres">
      <dgm:prSet presAssocID="{2BAA1B9C-87F5-42C1-A4D3-93A95FA8F7EB}" presName="sibTrans" presStyleCnt="0"/>
      <dgm:spPr/>
    </dgm:pt>
    <dgm:pt modelId="{A6F32F89-F9EF-448E-913A-167B10619AAE}" type="pres">
      <dgm:prSet presAssocID="{B17EFCFD-AEC0-4142-910D-FC755694AFD8}" presName="parenttextcomposite" presStyleCnt="0"/>
      <dgm:spPr/>
    </dgm:pt>
    <dgm:pt modelId="{30BE4900-27B2-496E-9537-4F04129DBB76}" type="pres">
      <dgm:prSet presAssocID="{B17EFCFD-AEC0-4142-910D-FC755694AFD8}" presName="parenttext" presStyleLbl="revTx" presStyleIdx="2" presStyleCnt="7">
        <dgm:presLayoutVars>
          <dgm:chMax/>
          <dgm:chPref val="2"/>
          <dgm:bulletEnabled val="1"/>
        </dgm:presLayoutVars>
      </dgm:prSet>
      <dgm:spPr/>
    </dgm:pt>
    <dgm:pt modelId="{777D14D8-5B27-4D4D-961F-34CEABAF26EB}" type="pres">
      <dgm:prSet presAssocID="{B17EFCFD-AEC0-4142-910D-FC755694AFD8}" presName="parallelogramComposite" presStyleCnt="0"/>
      <dgm:spPr/>
    </dgm:pt>
    <dgm:pt modelId="{BDB8FC70-E900-413F-804A-502B36EE9A77}" type="pres">
      <dgm:prSet presAssocID="{B17EFCFD-AEC0-4142-910D-FC755694AFD8}" presName="parallelogram1" presStyleLbl="alignNode1" presStyleIdx="14" presStyleCnt="49"/>
      <dgm:spPr/>
    </dgm:pt>
    <dgm:pt modelId="{3ABCCB45-F77F-4F43-B720-267846D1CAB3}" type="pres">
      <dgm:prSet presAssocID="{B17EFCFD-AEC0-4142-910D-FC755694AFD8}" presName="parallelogram2" presStyleLbl="alignNode1" presStyleIdx="15" presStyleCnt="49"/>
      <dgm:spPr/>
    </dgm:pt>
    <dgm:pt modelId="{3E7666C5-DD11-4D86-B705-DE07B49D5FFB}" type="pres">
      <dgm:prSet presAssocID="{B17EFCFD-AEC0-4142-910D-FC755694AFD8}" presName="parallelogram3" presStyleLbl="alignNode1" presStyleIdx="16" presStyleCnt="49"/>
      <dgm:spPr/>
    </dgm:pt>
    <dgm:pt modelId="{2F01E36C-8149-4CE0-83A8-A318AABF2F4C}" type="pres">
      <dgm:prSet presAssocID="{B17EFCFD-AEC0-4142-910D-FC755694AFD8}" presName="parallelogram4" presStyleLbl="alignNode1" presStyleIdx="17" presStyleCnt="49"/>
      <dgm:spPr/>
    </dgm:pt>
    <dgm:pt modelId="{EE91D7BF-0C2E-4F1D-B53D-655BF5158A4C}" type="pres">
      <dgm:prSet presAssocID="{B17EFCFD-AEC0-4142-910D-FC755694AFD8}" presName="parallelogram5" presStyleLbl="alignNode1" presStyleIdx="18" presStyleCnt="49"/>
      <dgm:spPr/>
    </dgm:pt>
    <dgm:pt modelId="{68388D24-F06F-44D8-AF7A-B14FA5A6DD44}" type="pres">
      <dgm:prSet presAssocID="{B17EFCFD-AEC0-4142-910D-FC755694AFD8}" presName="parallelogram6" presStyleLbl="alignNode1" presStyleIdx="19" presStyleCnt="49"/>
      <dgm:spPr/>
    </dgm:pt>
    <dgm:pt modelId="{EDBBAF29-535B-4E8E-81D9-6ECD2869379B}" type="pres">
      <dgm:prSet presAssocID="{B17EFCFD-AEC0-4142-910D-FC755694AFD8}" presName="parallelogram7" presStyleLbl="alignNode1" presStyleIdx="20" presStyleCnt="49"/>
      <dgm:spPr/>
    </dgm:pt>
    <dgm:pt modelId="{75004E04-56D6-45D0-A2C4-DCF9FAD7ADDF}" type="pres">
      <dgm:prSet presAssocID="{3D883B8C-3C7B-4BC9-878B-DA73CBABE2D7}" presName="sibTrans" presStyleCnt="0"/>
      <dgm:spPr/>
    </dgm:pt>
    <dgm:pt modelId="{3E9E4D52-7E86-4409-8240-8C3CCA22E45A}" type="pres">
      <dgm:prSet presAssocID="{2C3B3259-64E3-4744-9494-2E5085D53425}" presName="parenttextcomposite" presStyleCnt="0"/>
      <dgm:spPr/>
    </dgm:pt>
    <dgm:pt modelId="{88B5DDEF-D5D0-47F6-9384-9BDC1131E4DF}" type="pres">
      <dgm:prSet presAssocID="{2C3B3259-64E3-4744-9494-2E5085D53425}" presName="parenttext" presStyleLbl="revTx" presStyleIdx="3" presStyleCnt="7">
        <dgm:presLayoutVars>
          <dgm:chMax/>
          <dgm:chPref val="2"/>
          <dgm:bulletEnabled val="1"/>
        </dgm:presLayoutVars>
      </dgm:prSet>
      <dgm:spPr/>
    </dgm:pt>
    <dgm:pt modelId="{859F8D86-639F-42E3-9322-5FEAA52A4F1C}" type="pres">
      <dgm:prSet presAssocID="{2C3B3259-64E3-4744-9494-2E5085D53425}" presName="parallelogramComposite" presStyleCnt="0"/>
      <dgm:spPr/>
    </dgm:pt>
    <dgm:pt modelId="{8D1255B1-FFE0-4D2B-8020-87A5F43FAF63}" type="pres">
      <dgm:prSet presAssocID="{2C3B3259-64E3-4744-9494-2E5085D53425}" presName="parallelogram1" presStyleLbl="alignNode1" presStyleIdx="21" presStyleCnt="49"/>
      <dgm:spPr/>
    </dgm:pt>
    <dgm:pt modelId="{F001E386-63C1-4BAB-A501-1D9FF5A5D36E}" type="pres">
      <dgm:prSet presAssocID="{2C3B3259-64E3-4744-9494-2E5085D53425}" presName="parallelogram2" presStyleLbl="alignNode1" presStyleIdx="22" presStyleCnt="49"/>
      <dgm:spPr/>
    </dgm:pt>
    <dgm:pt modelId="{770B57F4-9526-4D39-9D70-C4EBF354232A}" type="pres">
      <dgm:prSet presAssocID="{2C3B3259-64E3-4744-9494-2E5085D53425}" presName="parallelogram3" presStyleLbl="alignNode1" presStyleIdx="23" presStyleCnt="49"/>
      <dgm:spPr/>
    </dgm:pt>
    <dgm:pt modelId="{1BC0923F-6DD1-4129-A35E-32B5106F9219}" type="pres">
      <dgm:prSet presAssocID="{2C3B3259-64E3-4744-9494-2E5085D53425}" presName="parallelogram4" presStyleLbl="alignNode1" presStyleIdx="24" presStyleCnt="49"/>
      <dgm:spPr/>
    </dgm:pt>
    <dgm:pt modelId="{5C05B4FB-4C90-4520-9846-E59BADA50B48}" type="pres">
      <dgm:prSet presAssocID="{2C3B3259-64E3-4744-9494-2E5085D53425}" presName="parallelogram5" presStyleLbl="alignNode1" presStyleIdx="25" presStyleCnt="49"/>
      <dgm:spPr/>
    </dgm:pt>
    <dgm:pt modelId="{427C5AD3-6E47-44BD-BD50-C8FA48A20177}" type="pres">
      <dgm:prSet presAssocID="{2C3B3259-64E3-4744-9494-2E5085D53425}" presName="parallelogram6" presStyleLbl="alignNode1" presStyleIdx="26" presStyleCnt="49"/>
      <dgm:spPr/>
    </dgm:pt>
    <dgm:pt modelId="{2FC8E668-AD2A-4B6C-86AE-F4F8AABA9719}" type="pres">
      <dgm:prSet presAssocID="{2C3B3259-64E3-4744-9494-2E5085D53425}" presName="parallelogram7" presStyleLbl="alignNode1" presStyleIdx="27" presStyleCnt="49"/>
      <dgm:spPr/>
    </dgm:pt>
    <dgm:pt modelId="{79D88840-5934-4DDA-8C94-80B0B1B89179}" type="pres">
      <dgm:prSet presAssocID="{DF25BDB9-AB91-476D-AE31-4F48E2A5C975}" presName="sibTrans" presStyleCnt="0"/>
      <dgm:spPr/>
    </dgm:pt>
    <dgm:pt modelId="{D1611FA8-3CEF-4FB7-9358-5F8D2D3067F7}" type="pres">
      <dgm:prSet presAssocID="{8FEAC31F-9EAE-4173-9A4C-E33E45E0FD76}" presName="parenttextcomposite" presStyleCnt="0"/>
      <dgm:spPr/>
    </dgm:pt>
    <dgm:pt modelId="{726CDD11-F687-4A4E-B53F-65A1584C015B}" type="pres">
      <dgm:prSet presAssocID="{8FEAC31F-9EAE-4173-9A4C-E33E45E0FD76}" presName="parenttext" presStyleLbl="revTx" presStyleIdx="4" presStyleCnt="7">
        <dgm:presLayoutVars>
          <dgm:chMax/>
          <dgm:chPref val="2"/>
          <dgm:bulletEnabled val="1"/>
        </dgm:presLayoutVars>
      </dgm:prSet>
      <dgm:spPr/>
    </dgm:pt>
    <dgm:pt modelId="{7CB9B092-6C4D-4CF6-A7D8-D84FFC7A5106}" type="pres">
      <dgm:prSet presAssocID="{8FEAC31F-9EAE-4173-9A4C-E33E45E0FD76}" presName="parallelogramComposite" presStyleCnt="0"/>
      <dgm:spPr/>
    </dgm:pt>
    <dgm:pt modelId="{2351C8FE-4938-43A4-8881-DC09C846A35B}" type="pres">
      <dgm:prSet presAssocID="{8FEAC31F-9EAE-4173-9A4C-E33E45E0FD76}" presName="parallelogram1" presStyleLbl="alignNode1" presStyleIdx="28" presStyleCnt="49"/>
      <dgm:spPr/>
    </dgm:pt>
    <dgm:pt modelId="{D832AF21-11AC-4A54-B30E-1AD6D103EA61}" type="pres">
      <dgm:prSet presAssocID="{8FEAC31F-9EAE-4173-9A4C-E33E45E0FD76}" presName="parallelogram2" presStyleLbl="alignNode1" presStyleIdx="29" presStyleCnt="49"/>
      <dgm:spPr/>
    </dgm:pt>
    <dgm:pt modelId="{0AE6C334-8641-4A7B-8960-F6C54026D7DF}" type="pres">
      <dgm:prSet presAssocID="{8FEAC31F-9EAE-4173-9A4C-E33E45E0FD76}" presName="parallelogram3" presStyleLbl="alignNode1" presStyleIdx="30" presStyleCnt="49"/>
      <dgm:spPr/>
    </dgm:pt>
    <dgm:pt modelId="{62C1E2C1-1A54-4D31-85DB-DCB034147B20}" type="pres">
      <dgm:prSet presAssocID="{8FEAC31F-9EAE-4173-9A4C-E33E45E0FD76}" presName="parallelogram4" presStyleLbl="alignNode1" presStyleIdx="31" presStyleCnt="49"/>
      <dgm:spPr/>
    </dgm:pt>
    <dgm:pt modelId="{452C964F-33EE-4A5A-8A7B-136DB25ACC14}" type="pres">
      <dgm:prSet presAssocID="{8FEAC31F-9EAE-4173-9A4C-E33E45E0FD76}" presName="parallelogram5" presStyleLbl="alignNode1" presStyleIdx="32" presStyleCnt="49"/>
      <dgm:spPr/>
    </dgm:pt>
    <dgm:pt modelId="{F41360FB-BAC0-4087-97CE-788543020402}" type="pres">
      <dgm:prSet presAssocID="{8FEAC31F-9EAE-4173-9A4C-E33E45E0FD76}" presName="parallelogram6" presStyleLbl="alignNode1" presStyleIdx="33" presStyleCnt="49"/>
      <dgm:spPr/>
    </dgm:pt>
    <dgm:pt modelId="{F85797B9-A978-4B1B-8A01-BCAC93A0C369}" type="pres">
      <dgm:prSet presAssocID="{8FEAC31F-9EAE-4173-9A4C-E33E45E0FD76}" presName="parallelogram7" presStyleLbl="alignNode1" presStyleIdx="34" presStyleCnt="49"/>
      <dgm:spPr/>
    </dgm:pt>
    <dgm:pt modelId="{B552B761-BECB-49FF-8AD4-987B09F0A60E}" type="pres">
      <dgm:prSet presAssocID="{0F2EC911-8ACA-494B-A790-5F9121FE2286}" presName="sibTrans" presStyleCnt="0"/>
      <dgm:spPr/>
    </dgm:pt>
    <dgm:pt modelId="{3109BA59-FA26-4F39-A97B-CB15DD4BCFA8}" type="pres">
      <dgm:prSet presAssocID="{75964D33-B343-4504-8724-45ACE946B703}" presName="parenttextcomposite" presStyleCnt="0"/>
      <dgm:spPr/>
    </dgm:pt>
    <dgm:pt modelId="{CEB312DB-C86E-4A8B-8274-97E1E040B474}" type="pres">
      <dgm:prSet presAssocID="{75964D33-B343-4504-8724-45ACE946B703}" presName="parenttext" presStyleLbl="revTx" presStyleIdx="5" presStyleCnt="7">
        <dgm:presLayoutVars>
          <dgm:chMax/>
          <dgm:chPref val="2"/>
          <dgm:bulletEnabled val="1"/>
        </dgm:presLayoutVars>
      </dgm:prSet>
      <dgm:spPr/>
    </dgm:pt>
    <dgm:pt modelId="{AA09D774-FB08-4351-BEA5-BB6FB18DCF1D}" type="pres">
      <dgm:prSet presAssocID="{75964D33-B343-4504-8724-45ACE946B703}" presName="parallelogramComposite" presStyleCnt="0"/>
      <dgm:spPr/>
    </dgm:pt>
    <dgm:pt modelId="{9BA641B1-B7EE-43B1-BDE3-CBC0AC0F8B9D}" type="pres">
      <dgm:prSet presAssocID="{75964D33-B343-4504-8724-45ACE946B703}" presName="parallelogram1" presStyleLbl="alignNode1" presStyleIdx="35" presStyleCnt="49"/>
      <dgm:spPr/>
    </dgm:pt>
    <dgm:pt modelId="{B585768F-E109-4DFD-95A7-5EBD814B6F34}" type="pres">
      <dgm:prSet presAssocID="{75964D33-B343-4504-8724-45ACE946B703}" presName="parallelogram2" presStyleLbl="alignNode1" presStyleIdx="36" presStyleCnt="49"/>
      <dgm:spPr/>
    </dgm:pt>
    <dgm:pt modelId="{7E711456-018E-4211-B059-4CCF8C58ECA9}" type="pres">
      <dgm:prSet presAssocID="{75964D33-B343-4504-8724-45ACE946B703}" presName="parallelogram3" presStyleLbl="alignNode1" presStyleIdx="37" presStyleCnt="49"/>
      <dgm:spPr/>
    </dgm:pt>
    <dgm:pt modelId="{DE96F128-1E35-4AB1-B3A8-C315440ED3D8}" type="pres">
      <dgm:prSet presAssocID="{75964D33-B343-4504-8724-45ACE946B703}" presName="parallelogram4" presStyleLbl="alignNode1" presStyleIdx="38" presStyleCnt="49"/>
      <dgm:spPr/>
    </dgm:pt>
    <dgm:pt modelId="{208672D4-C1E4-4837-9BDC-A430CC3D4F95}" type="pres">
      <dgm:prSet presAssocID="{75964D33-B343-4504-8724-45ACE946B703}" presName="parallelogram5" presStyleLbl="alignNode1" presStyleIdx="39" presStyleCnt="49"/>
      <dgm:spPr/>
    </dgm:pt>
    <dgm:pt modelId="{A92BEC97-620B-4069-BCA9-EF4E6C09A156}" type="pres">
      <dgm:prSet presAssocID="{75964D33-B343-4504-8724-45ACE946B703}" presName="parallelogram6" presStyleLbl="alignNode1" presStyleIdx="40" presStyleCnt="49"/>
      <dgm:spPr/>
    </dgm:pt>
    <dgm:pt modelId="{744FAB34-67D0-44AA-AA38-57C9411B6592}" type="pres">
      <dgm:prSet presAssocID="{75964D33-B343-4504-8724-45ACE946B703}" presName="parallelogram7" presStyleLbl="alignNode1" presStyleIdx="41" presStyleCnt="49"/>
      <dgm:spPr/>
    </dgm:pt>
    <dgm:pt modelId="{914EE6D1-FABB-4DB7-81C1-15619D16B4B9}" type="pres">
      <dgm:prSet presAssocID="{1F00922B-5E36-4EB0-BEDB-11F592E18251}" presName="sibTrans" presStyleCnt="0"/>
      <dgm:spPr/>
    </dgm:pt>
    <dgm:pt modelId="{3BC56BCF-476F-41B0-B871-D90FDD6ADFAC}" type="pres">
      <dgm:prSet presAssocID="{BA157C3E-8BC7-47F2-A64A-5D09957533EA}" presName="parenttextcomposite" presStyleCnt="0"/>
      <dgm:spPr/>
    </dgm:pt>
    <dgm:pt modelId="{6650F833-93D7-4C7E-9EF1-E0C6827213B9}" type="pres">
      <dgm:prSet presAssocID="{BA157C3E-8BC7-47F2-A64A-5D09957533EA}" presName="parenttext" presStyleLbl="revTx" presStyleIdx="6" presStyleCnt="7">
        <dgm:presLayoutVars>
          <dgm:chMax/>
          <dgm:chPref val="2"/>
          <dgm:bulletEnabled val="1"/>
        </dgm:presLayoutVars>
      </dgm:prSet>
      <dgm:spPr/>
    </dgm:pt>
    <dgm:pt modelId="{268AA629-10F7-4865-ABE3-AE7801DC58A4}" type="pres">
      <dgm:prSet presAssocID="{BA157C3E-8BC7-47F2-A64A-5D09957533EA}" presName="parallelogramComposite" presStyleCnt="0"/>
      <dgm:spPr/>
    </dgm:pt>
    <dgm:pt modelId="{D2788AAC-71EE-4F10-9597-9C60944C7BED}" type="pres">
      <dgm:prSet presAssocID="{BA157C3E-8BC7-47F2-A64A-5D09957533EA}" presName="parallelogram1" presStyleLbl="alignNode1" presStyleIdx="42" presStyleCnt="49"/>
      <dgm:spPr/>
    </dgm:pt>
    <dgm:pt modelId="{1CBD3B6E-865E-413F-BB25-5D605026E833}" type="pres">
      <dgm:prSet presAssocID="{BA157C3E-8BC7-47F2-A64A-5D09957533EA}" presName="parallelogram2" presStyleLbl="alignNode1" presStyleIdx="43" presStyleCnt="49"/>
      <dgm:spPr/>
    </dgm:pt>
    <dgm:pt modelId="{EB12BB55-A986-4B35-A0D7-FF38AD8A0592}" type="pres">
      <dgm:prSet presAssocID="{BA157C3E-8BC7-47F2-A64A-5D09957533EA}" presName="parallelogram3" presStyleLbl="alignNode1" presStyleIdx="44" presStyleCnt="49"/>
      <dgm:spPr/>
    </dgm:pt>
    <dgm:pt modelId="{3B711E6D-65CB-4A9B-A723-B6D2BF052035}" type="pres">
      <dgm:prSet presAssocID="{BA157C3E-8BC7-47F2-A64A-5D09957533EA}" presName="parallelogram4" presStyleLbl="alignNode1" presStyleIdx="45" presStyleCnt="49"/>
      <dgm:spPr/>
    </dgm:pt>
    <dgm:pt modelId="{B801E8AA-C3DF-4074-AE63-561CD73A25E7}" type="pres">
      <dgm:prSet presAssocID="{BA157C3E-8BC7-47F2-A64A-5D09957533EA}" presName="parallelogram5" presStyleLbl="alignNode1" presStyleIdx="46" presStyleCnt="49"/>
      <dgm:spPr/>
    </dgm:pt>
    <dgm:pt modelId="{FC4ED085-9BE7-4AB5-826F-0344A6F1D8DB}" type="pres">
      <dgm:prSet presAssocID="{BA157C3E-8BC7-47F2-A64A-5D09957533EA}" presName="parallelogram6" presStyleLbl="alignNode1" presStyleIdx="47" presStyleCnt="49"/>
      <dgm:spPr/>
    </dgm:pt>
    <dgm:pt modelId="{65D59068-6403-4A3B-B9CD-3DA4B5C9B0FC}" type="pres">
      <dgm:prSet presAssocID="{BA157C3E-8BC7-47F2-A64A-5D09957533EA}" presName="parallelogram7" presStyleLbl="alignNode1" presStyleIdx="48" presStyleCnt="49"/>
      <dgm:spPr/>
    </dgm:pt>
  </dgm:ptLst>
  <dgm:cxnLst>
    <dgm:cxn modelId="{AF483317-C6BA-42E1-BD19-0F1A51E88D0A}" srcId="{4AA59384-EA77-4F43-BA30-78BF2B9F6F8A}" destId="{2644C1D2-2975-47C7-AD33-D6F19E577996}" srcOrd="1" destOrd="0" parTransId="{0D1C98E9-E471-4603-91AF-02E6B52A399F}" sibTransId="{2BAA1B9C-87F5-42C1-A4D3-93A95FA8F7EB}"/>
    <dgm:cxn modelId="{81EBBF18-BAFF-4271-9112-DBE2B9F39C6E}" srcId="{4AA59384-EA77-4F43-BA30-78BF2B9F6F8A}" destId="{8FEAC31F-9EAE-4173-9A4C-E33E45E0FD76}" srcOrd="4" destOrd="0" parTransId="{947F8CE2-06A5-4D7C-B8B5-1A1D99EC17F5}" sibTransId="{0F2EC911-8ACA-494B-A790-5F9121FE2286}"/>
    <dgm:cxn modelId="{26E66222-D87A-4130-B5E7-7D54BD7BA726}" type="presOf" srcId="{BA157C3E-8BC7-47F2-A64A-5D09957533EA}" destId="{6650F833-93D7-4C7E-9EF1-E0C6827213B9}" srcOrd="0" destOrd="0" presId="urn:microsoft.com/office/officeart/2008/layout/VerticalAccentList"/>
    <dgm:cxn modelId="{FD33946A-A94B-4934-8A8D-066FF5F1838B}" srcId="{4AA59384-EA77-4F43-BA30-78BF2B9F6F8A}" destId="{B17EFCFD-AEC0-4142-910D-FC755694AFD8}" srcOrd="2" destOrd="0" parTransId="{D47DE462-A59A-41E4-84C0-382F9046BC93}" sibTransId="{3D883B8C-3C7B-4BC9-878B-DA73CBABE2D7}"/>
    <dgm:cxn modelId="{24685472-90AD-46D1-8F37-7BEF7E94F18C}" srcId="{4AA59384-EA77-4F43-BA30-78BF2B9F6F8A}" destId="{101D3C4D-306D-478D-94A6-A598AA28ACA3}" srcOrd="0" destOrd="0" parTransId="{0164F316-098F-4393-AD56-22132D255BF9}" sibTransId="{CCE36EC4-415D-4E7E-AA5D-FE63D137591B}"/>
    <dgm:cxn modelId="{93141375-369B-4ADC-9890-BEE437D03B30}" srcId="{4AA59384-EA77-4F43-BA30-78BF2B9F6F8A}" destId="{BA157C3E-8BC7-47F2-A64A-5D09957533EA}" srcOrd="6" destOrd="0" parTransId="{17CBBF03-542C-41BF-9E2E-E14396803566}" sibTransId="{E6FF5752-4AD4-4FE2-A2E6-EF2E7CEFBE93}"/>
    <dgm:cxn modelId="{8EC9577C-C176-4B2F-93AA-B85F1170419D}" type="presOf" srcId="{B17EFCFD-AEC0-4142-910D-FC755694AFD8}" destId="{30BE4900-27B2-496E-9537-4F04129DBB76}" srcOrd="0" destOrd="0" presId="urn:microsoft.com/office/officeart/2008/layout/VerticalAccentList"/>
    <dgm:cxn modelId="{6F9C9886-9FD1-4E77-B22E-202D1451A44D}" srcId="{4AA59384-EA77-4F43-BA30-78BF2B9F6F8A}" destId="{2C3B3259-64E3-4744-9494-2E5085D53425}" srcOrd="3" destOrd="0" parTransId="{DCAE233A-D876-4139-A704-2E00F11A5EE5}" sibTransId="{DF25BDB9-AB91-476D-AE31-4F48E2A5C975}"/>
    <dgm:cxn modelId="{FDCDAB88-2856-4966-8DA4-987812C3D999}" type="presOf" srcId="{75964D33-B343-4504-8724-45ACE946B703}" destId="{CEB312DB-C86E-4A8B-8274-97E1E040B474}" srcOrd="0" destOrd="0" presId="urn:microsoft.com/office/officeart/2008/layout/VerticalAccentList"/>
    <dgm:cxn modelId="{FC5CCA8F-0975-4DEC-A002-553B24BE03D9}" type="presOf" srcId="{101D3C4D-306D-478D-94A6-A598AA28ACA3}" destId="{B3B6C952-7DEE-47F0-BEDB-AA693E0738B1}" srcOrd="0" destOrd="0" presId="urn:microsoft.com/office/officeart/2008/layout/VerticalAccentList"/>
    <dgm:cxn modelId="{BD4E8FB0-D04F-4EF3-A99D-F63BE4419E9B}" type="presOf" srcId="{2644C1D2-2975-47C7-AD33-D6F19E577996}" destId="{929DB477-EE7B-467E-9F21-3DBB810FD6CB}" srcOrd="0" destOrd="0" presId="urn:microsoft.com/office/officeart/2008/layout/VerticalAccentList"/>
    <dgm:cxn modelId="{111790C2-3356-466E-8CCD-FE557A4DB7C5}" srcId="{4AA59384-EA77-4F43-BA30-78BF2B9F6F8A}" destId="{75964D33-B343-4504-8724-45ACE946B703}" srcOrd="5" destOrd="0" parTransId="{9EFF67ED-ACF3-466C-B47B-1A96786C4EF5}" sibTransId="{1F00922B-5E36-4EB0-BEDB-11F592E18251}"/>
    <dgm:cxn modelId="{B462DFD9-1EFD-4E65-BEB3-E0863E602651}" type="presOf" srcId="{4AA59384-EA77-4F43-BA30-78BF2B9F6F8A}" destId="{46F8F19E-79E5-405F-B745-43632A47C57F}" srcOrd="0" destOrd="0" presId="urn:microsoft.com/office/officeart/2008/layout/VerticalAccentList"/>
    <dgm:cxn modelId="{82F5E2E6-9C6C-428A-9030-4619A86FCB19}" type="presOf" srcId="{8FEAC31F-9EAE-4173-9A4C-E33E45E0FD76}" destId="{726CDD11-F687-4A4E-B53F-65A1584C015B}" srcOrd="0" destOrd="0" presId="urn:microsoft.com/office/officeart/2008/layout/VerticalAccentList"/>
    <dgm:cxn modelId="{A948CBFF-3DE4-4120-BCA0-3ED9DD8122DA}" type="presOf" srcId="{2C3B3259-64E3-4744-9494-2E5085D53425}" destId="{88B5DDEF-D5D0-47F6-9384-9BDC1131E4DF}" srcOrd="0" destOrd="0" presId="urn:microsoft.com/office/officeart/2008/layout/VerticalAccentList"/>
    <dgm:cxn modelId="{DD658FF5-FF56-41C7-BDA0-CFF1737E0CE6}" type="presParOf" srcId="{46F8F19E-79E5-405F-B745-43632A47C57F}" destId="{32338A9C-415C-45C1-A99A-5439D503D1DF}" srcOrd="0" destOrd="0" presId="urn:microsoft.com/office/officeart/2008/layout/VerticalAccentList"/>
    <dgm:cxn modelId="{D7CA6285-D9CD-453A-9094-F38579D1BA5B}" type="presParOf" srcId="{32338A9C-415C-45C1-A99A-5439D503D1DF}" destId="{B3B6C952-7DEE-47F0-BEDB-AA693E0738B1}" srcOrd="0" destOrd="0" presId="urn:microsoft.com/office/officeart/2008/layout/VerticalAccentList"/>
    <dgm:cxn modelId="{CE9D778E-98FD-4395-868B-6FE6857257F7}" type="presParOf" srcId="{46F8F19E-79E5-405F-B745-43632A47C57F}" destId="{B327CB74-3FA2-4EF1-AFEA-D2DC24FC1C54}" srcOrd="1" destOrd="0" presId="urn:microsoft.com/office/officeart/2008/layout/VerticalAccentList"/>
    <dgm:cxn modelId="{36BE2A1E-1C65-49AD-864D-03DA59380E84}" type="presParOf" srcId="{B327CB74-3FA2-4EF1-AFEA-D2DC24FC1C54}" destId="{DF489DE6-FE41-497B-923D-4630B47936F9}" srcOrd="0" destOrd="0" presId="urn:microsoft.com/office/officeart/2008/layout/VerticalAccentList"/>
    <dgm:cxn modelId="{2AEB4B71-721F-4A82-9129-4B5206297C02}" type="presParOf" srcId="{B327CB74-3FA2-4EF1-AFEA-D2DC24FC1C54}" destId="{61B428D6-509E-4D4F-9DC0-9B9AC4CDB772}" srcOrd="1" destOrd="0" presId="urn:microsoft.com/office/officeart/2008/layout/VerticalAccentList"/>
    <dgm:cxn modelId="{36C7BC69-E976-468B-B437-1DEB2770705F}" type="presParOf" srcId="{B327CB74-3FA2-4EF1-AFEA-D2DC24FC1C54}" destId="{DA40123F-3D9E-4A9D-9119-79A9CBADD5E1}" srcOrd="2" destOrd="0" presId="urn:microsoft.com/office/officeart/2008/layout/VerticalAccentList"/>
    <dgm:cxn modelId="{7998FC6B-364E-4CC2-9A6E-BA3A278C25A9}" type="presParOf" srcId="{B327CB74-3FA2-4EF1-AFEA-D2DC24FC1C54}" destId="{9728D7CA-BF85-4AFE-8242-52B860B5AED7}" srcOrd="3" destOrd="0" presId="urn:microsoft.com/office/officeart/2008/layout/VerticalAccentList"/>
    <dgm:cxn modelId="{AA20B575-9288-4BA0-A933-9D4D065F9492}" type="presParOf" srcId="{B327CB74-3FA2-4EF1-AFEA-D2DC24FC1C54}" destId="{FC79892B-FBF9-4F65-8655-9912A89EE984}" srcOrd="4" destOrd="0" presId="urn:microsoft.com/office/officeart/2008/layout/VerticalAccentList"/>
    <dgm:cxn modelId="{5A7912CA-2460-4A11-B7DA-6CE9454D44AA}" type="presParOf" srcId="{B327CB74-3FA2-4EF1-AFEA-D2DC24FC1C54}" destId="{4BF8FF75-09E7-4876-8053-9034320A38B1}" srcOrd="5" destOrd="0" presId="urn:microsoft.com/office/officeart/2008/layout/VerticalAccentList"/>
    <dgm:cxn modelId="{09E9D293-F029-4A8C-88AB-3F38DD45AC3E}" type="presParOf" srcId="{B327CB74-3FA2-4EF1-AFEA-D2DC24FC1C54}" destId="{E1F88AF6-B2C7-4823-905C-4E452A3015B2}" srcOrd="6" destOrd="0" presId="urn:microsoft.com/office/officeart/2008/layout/VerticalAccentList"/>
    <dgm:cxn modelId="{CC44D4F2-728D-4F1A-802B-ABB7A2B3F0AE}" type="presParOf" srcId="{46F8F19E-79E5-405F-B745-43632A47C57F}" destId="{0ECEA851-5F47-4E49-85C3-95A5ED280062}" srcOrd="2" destOrd="0" presId="urn:microsoft.com/office/officeart/2008/layout/VerticalAccentList"/>
    <dgm:cxn modelId="{0C994CA3-9610-418A-A058-54448733F02A}" type="presParOf" srcId="{46F8F19E-79E5-405F-B745-43632A47C57F}" destId="{57FF9445-CE71-4699-B2D0-7B416EA8A3D1}" srcOrd="3" destOrd="0" presId="urn:microsoft.com/office/officeart/2008/layout/VerticalAccentList"/>
    <dgm:cxn modelId="{D8DFE7DD-D96C-4FE0-9A91-76EC4D942F13}" type="presParOf" srcId="{57FF9445-CE71-4699-B2D0-7B416EA8A3D1}" destId="{929DB477-EE7B-467E-9F21-3DBB810FD6CB}" srcOrd="0" destOrd="0" presId="urn:microsoft.com/office/officeart/2008/layout/VerticalAccentList"/>
    <dgm:cxn modelId="{ADC3D488-C271-41AB-ABFA-CD5CD906D211}" type="presParOf" srcId="{46F8F19E-79E5-405F-B745-43632A47C57F}" destId="{2BFF7506-2BD4-43B6-B259-BA42DCF8790B}" srcOrd="4" destOrd="0" presId="urn:microsoft.com/office/officeart/2008/layout/VerticalAccentList"/>
    <dgm:cxn modelId="{7E8AB0F8-99BA-4734-9CCB-03689053BE0C}" type="presParOf" srcId="{2BFF7506-2BD4-43B6-B259-BA42DCF8790B}" destId="{B9DFC009-C339-4C2E-B505-FE70C6A0505B}" srcOrd="0" destOrd="0" presId="urn:microsoft.com/office/officeart/2008/layout/VerticalAccentList"/>
    <dgm:cxn modelId="{74384C0D-84DB-4DE6-BDA7-913231FBF29F}" type="presParOf" srcId="{2BFF7506-2BD4-43B6-B259-BA42DCF8790B}" destId="{03B7F88A-CAFF-441C-A9E9-851E37D9F393}" srcOrd="1" destOrd="0" presId="urn:microsoft.com/office/officeart/2008/layout/VerticalAccentList"/>
    <dgm:cxn modelId="{88519216-1E81-4A00-ACC1-06C31A52EAF6}" type="presParOf" srcId="{2BFF7506-2BD4-43B6-B259-BA42DCF8790B}" destId="{340BDCF7-8478-4DF6-8AC9-AF64BE6D2243}" srcOrd="2" destOrd="0" presId="urn:microsoft.com/office/officeart/2008/layout/VerticalAccentList"/>
    <dgm:cxn modelId="{F63ABBD8-D627-445B-AD83-A24BC20CABEF}" type="presParOf" srcId="{2BFF7506-2BD4-43B6-B259-BA42DCF8790B}" destId="{DA13843B-42E5-4A34-A695-92C35E444647}" srcOrd="3" destOrd="0" presId="urn:microsoft.com/office/officeart/2008/layout/VerticalAccentList"/>
    <dgm:cxn modelId="{7B83CCD5-DD8D-4324-A6C3-4A16ED9A9DB2}" type="presParOf" srcId="{2BFF7506-2BD4-43B6-B259-BA42DCF8790B}" destId="{F04B81E7-D7E6-44D7-9555-E6809F87D5AE}" srcOrd="4" destOrd="0" presId="urn:microsoft.com/office/officeart/2008/layout/VerticalAccentList"/>
    <dgm:cxn modelId="{E05FAEED-ACD6-477D-AB39-0E9F6D1E944D}" type="presParOf" srcId="{2BFF7506-2BD4-43B6-B259-BA42DCF8790B}" destId="{81B3BC92-679B-4C67-A0A0-38B7B2DFA746}" srcOrd="5" destOrd="0" presId="urn:microsoft.com/office/officeart/2008/layout/VerticalAccentList"/>
    <dgm:cxn modelId="{95C79A75-C9C8-42D4-BBAA-304C8E4B8DBA}" type="presParOf" srcId="{2BFF7506-2BD4-43B6-B259-BA42DCF8790B}" destId="{6E30C274-B8E3-4B9D-9601-A8019941C2FD}" srcOrd="6" destOrd="0" presId="urn:microsoft.com/office/officeart/2008/layout/VerticalAccentList"/>
    <dgm:cxn modelId="{973BB7C3-807E-4AF3-9C03-9CB3CF08CB00}" type="presParOf" srcId="{46F8F19E-79E5-405F-B745-43632A47C57F}" destId="{EFAC0FCF-D076-4F0A-B901-0E8661F1F46C}" srcOrd="5" destOrd="0" presId="urn:microsoft.com/office/officeart/2008/layout/VerticalAccentList"/>
    <dgm:cxn modelId="{D45D4781-45A0-49A7-9F47-232911E6D2A1}" type="presParOf" srcId="{46F8F19E-79E5-405F-B745-43632A47C57F}" destId="{A6F32F89-F9EF-448E-913A-167B10619AAE}" srcOrd="6" destOrd="0" presId="urn:microsoft.com/office/officeart/2008/layout/VerticalAccentList"/>
    <dgm:cxn modelId="{66DFAD09-3AAB-4FF5-A5F9-21E9EB376E76}" type="presParOf" srcId="{A6F32F89-F9EF-448E-913A-167B10619AAE}" destId="{30BE4900-27B2-496E-9537-4F04129DBB76}" srcOrd="0" destOrd="0" presId="urn:microsoft.com/office/officeart/2008/layout/VerticalAccentList"/>
    <dgm:cxn modelId="{C854A052-5103-4F8C-A259-5A07BC349513}" type="presParOf" srcId="{46F8F19E-79E5-405F-B745-43632A47C57F}" destId="{777D14D8-5B27-4D4D-961F-34CEABAF26EB}" srcOrd="7" destOrd="0" presId="urn:microsoft.com/office/officeart/2008/layout/VerticalAccentList"/>
    <dgm:cxn modelId="{A055F1E0-FCE6-42FA-99D7-CB0713BAC385}" type="presParOf" srcId="{777D14D8-5B27-4D4D-961F-34CEABAF26EB}" destId="{BDB8FC70-E900-413F-804A-502B36EE9A77}" srcOrd="0" destOrd="0" presId="urn:microsoft.com/office/officeart/2008/layout/VerticalAccentList"/>
    <dgm:cxn modelId="{25234C54-6F1D-4898-A5E6-4F434C7EEE18}" type="presParOf" srcId="{777D14D8-5B27-4D4D-961F-34CEABAF26EB}" destId="{3ABCCB45-F77F-4F43-B720-267846D1CAB3}" srcOrd="1" destOrd="0" presId="urn:microsoft.com/office/officeart/2008/layout/VerticalAccentList"/>
    <dgm:cxn modelId="{5AA7E4D2-6A90-4FE2-AA4A-3CE9A7C385F1}" type="presParOf" srcId="{777D14D8-5B27-4D4D-961F-34CEABAF26EB}" destId="{3E7666C5-DD11-4D86-B705-DE07B49D5FFB}" srcOrd="2" destOrd="0" presId="urn:microsoft.com/office/officeart/2008/layout/VerticalAccentList"/>
    <dgm:cxn modelId="{D933ABCA-95E9-4001-8C4E-9E6BEEDDE9C0}" type="presParOf" srcId="{777D14D8-5B27-4D4D-961F-34CEABAF26EB}" destId="{2F01E36C-8149-4CE0-83A8-A318AABF2F4C}" srcOrd="3" destOrd="0" presId="urn:microsoft.com/office/officeart/2008/layout/VerticalAccentList"/>
    <dgm:cxn modelId="{E843D500-EF7F-4342-9FC7-C3B34502D60F}" type="presParOf" srcId="{777D14D8-5B27-4D4D-961F-34CEABAF26EB}" destId="{EE91D7BF-0C2E-4F1D-B53D-655BF5158A4C}" srcOrd="4" destOrd="0" presId="urn:microsoft.com/office/officeart/2008/layout/VerticalAccentList"/>
    <dgm:cxn modelId="{8ACC540C-8C56-4BD6-9E13-61DA57C34BBE}" type="presParOf" srcId="{777D14D8-5B27-4D4D-961F-34CEABAF26EB}" destId="{68388D24-F06F-44D8-AF7A-B14FA5A6DD44}" srcOrd="5" destOrd="0" presId="urn:microsoft.com/office/officeart/2008/layout/VerticalAccentList"/>
    <dgm:cxn modelId="{A1251525-DA3E-4D11-AF9E-7E51CC5B21AB}" type="presParOf" srcId="{777D14D8-5B27-4D4D-961F-34CEABAF26EB}" destId="{EDBBAF29-535B-4E8E-81D9-6ECD2869379B}" srcOrd="6" destOrd="0" presId="urn:microsoft.com/office/officeart/2008/layout/VerticalAccentList"/>
    <dgm:cxn modelId="{50FCBD27-F363-4D0B-9CF3-17F03C5B7F98}" type="presParOf" srcId="{46F8F19E-79E5-405F-B745-43632A47C57F}" destId="{75004E04-56D6-45D0-A2C4-DCF9FAD7ADDF}" srcOrd="8" destOrd="0" presId="urn:microsoft.com/office/officeart/2008/layout/VerticalAccentList"/>
    <dgm:cxn modelId="{7AF91D04-3838-4591-BC0B-02DFC66B71A3}" type="presParOf" srcId="{46F8F19E-79E5-405F-B745-43632A47C57F}" destId="{3E9E4D52-7E86-4409-8240-8C3CCA22E45A}" srcOrd="9" destOrd="0" presId="urn:microsoft.com/office/officeart/2008/layout/VerticalAccentList"/>
    <dgm:cxn modelId="{DDD94B97-860B-4A62-BD17-38C3A983CD45}" type="presParOf" srcId="{3E9E4D52-7E86-4409-8240-8C3CCA22E45A}" destId="{88B5DDEF-D5D0-47F6-9384-9BDC1131E4DF}" srcOrd="0" destOrd="0" presId="urn:microsoft.com/office/officeart/2008/layout/VerticalAccentList"/>
    <dgm:cxn modelId="{31FFE9BC-55BA-49A4-ADA1-8C6C6AE3F411}" type="presParOf" srcId="{46F8F19E-79E5-405F-B745-43632A47C57F}" destId="{859F8D86-639F-42E3-9322-5FEAA52A4F1C}" srcOrd="10" destOrd="0" presId="urn:microsoft.com/office/officeart/2008/layout/VerticalAccentList"/>
    <dgm:cxn modelId="{A98389C6-41F8-44BB-AD9B-1C4DB3A7C6BF}" type="presParOf" srcId="{859F8D86-639F-42E3-9322-5FEAA52A4F1C}" destId="{8D1255B1-FFE0-4D2B-8020-87A5F43FAF63}" srcOrd="0" destOrd="0" presId="urn:microsoft.com/office/officeart/2008/layout/VerticalAccentList"/>
    <dgm:cxn modelId="{4F18E149-F005-44EC-840A-A7F3686E2BE2}" type="presParOf" srcId="{859F8D86-639F-42E3-9322-5FEAA52A4F1C}" destId="{F001E386-63C1-4BAB-A501-1D9FF5A5D36E}" srcOrd="1" destOrd="0" presId="urn:microsoft.com/office/officeart/2008/layout/VerticalAccentList"/>
    <dgm:cxn modelId="{706B4931-D086-4B26-9C73-F8F0A4F8A2B1}" type="presParOf" srcId="{859F8D86-639F-42E3-9322-5FEAA52A4F1C}" destId="{770B57F4-9526-4D39-9D70-C4EBF354232A}" srcOrd="2" destOrd="0" presId="urn:microsoft.com/office/officeart/2008/layout/VerticalAccentList"/>
    <dgm:cxn modelId="{0E7799A1-4EBE-4A9F-AAE9-E64FB4D5563D}" type="presParOf" srcId="{859F8D86-639F-42E3-9322-5FEAA52A4F1C}" destId="{1BC0923F-6DD1-4129-A35E-32B5106F9219}" srcOrd="3" destOrd="0" presId="urn:microsoft.com/office/officeart/2008/layout/VerticalAccentList"/>
    <dgm:cxn modelId="{8BD2C2AC-EDE1-441A-B172-2BE7A78A4A8B}" type="presParOf" srcId="{859F8D86-639F-42E3-9322-5FEAA52A4F1C}" destId="{5C05B4FB-4C90-4520-9846-E59BADA50B48}" srcOrd="4" destOrd="0" presId="urn:microsoft.com/office/officeart/2008/layout/VerticalAccentList"/>
    <dgm:cxn modelId="{6B4132A2-2F07-4D03-BB44-E57508D57103}" type="presParOf" srcId="{859F8D86-639F-42E3-9322-5FEAA52A4F1C}" destId="{427C5AD3-6E47-44BD-BD50-C8FA48A20177}" srcOrd="5" destOrd="0" presId="urn:microsoft.com/office/officeart/2008/layout/VerticalAccentList"/>
    <dgm:cxn modelId="{AC4C81A2-D232-4261-BACC-420C81804F94}" type="presParOf" srcId="{859F8D86-639F-42E3-9322-5FEAA52A4F1C}" destId="{2FC8E668-AD2A-4B6C-86AE-F4F8AABA9719}" srcOrd="6" destOrd="0" presId="urn:microsoft.com/office/officeart/2008/layout/VerticalAccentList"/>
    <dgm:cxn modelId="{4130E4E7-1A2F-4F25-8E0A-FD7A1DCE0FCD}" type="presParOf" srcId="{46F8F19E-79E5-405F-B745-43632A47C57F}" destId="{79D88840-5934-4DDA-8C94-80B0B1B89179}" srcOrd="11" destOrd="0" presId="urn:microsoft.com/office/officeart/2008/layout/VerticalAccentList"/>
    <dgm:cxn modelId="{8E1EBB16-AA6F-4267-8D1A-BC18B770C981}" type="presParOf" srcId="{46F8F19E-79E5-405F-B745-43632A47C57F}" destId="{D1611FA8-3CEF-4FB7-9358-5F8D2D3067F7}" srcOrd="12" destOrd="0" presId="urn:microsoft.com/office/officeart/2008/layout/VerticalAccentList"/>
    <dgm:cxn modelId="{5B2391DD-3527-4CFD-888D-238E1CD06E85}" type="presParOf" srcId="{D1611FA8-3CEF-4FB7-9358-5F8D2D3067F7}" destId="{726CDD11-F687-4A4E-B53F-65A1584C015B}" srcOrd="0" destOrd="0" presId="urn:microsoft.com/office/officeart/2008/layout/VerticalAccentList"/>
    <dgm:cxn modelId="{E35E51C9-11C0-46EA-B64D-1DA30F21ABBE}" type="presParOf" srcId="{46F8F19E-79E5-405F-B745-43632A47C57F}" destId="{7CB9B092-6C4D-4CF6-A7D8-D84FFC7A5106}" srcOrd="13" destOrd="0" presId="urn:microsoft.com/office/officeart/2008/layout/VerticalAccentList"/>
    <dgm:cxn modelId="{DB6B1616-4DD5-4AAF-AA77-96C8E48CCA17}" type="presParOf" srcId="{7CB9B092-6C4D-4CF6-A7D8-D84FFC7A5106}" destId="{2351C8FE-4938-43A4-8881-DC09C846A35B}" srcOrd="0" destOrd="0" presId="urn:microsoft.com/office/officeart/2008/layout/VerticalAccentList"/>
    <dgm:cxn modelId="{29653F19-D02F-46A1-8860-76A96E82DCBF}" type="presParOf" srcId="{7CB9B092-6C4D-4CF6-A7D8-D84FFC7A5106}" destId="{D832AF21-11AC-4A54-B30E-1AD6D103EA61}" srcOrd="1" destOrd="0" presId="urn:microsoft.com/office/officeart/2008/layout/VerticalAccentList"/>
    <dgm:cxn modelId="{FCA2C9F9-F219-4356-A9FF-2886826451F7}" type="presParOf" srcId="{7CB9B092-6C4D-4CF6-A7D8-D84FFC7A5106}" destId="{0AE6C334-8641-4A7B-8960-F6C54026D7DF}" srcOrd="2" destOrd="0" presId="urn:microsoft.com/office/officeart/2008/layout/VerticalAccentList"/>
    <dgm:cxn modelId="{A2CC06BC-6836-434A-9A87-ADBC8932C4C9}" type="presParOf" srcId="{7CB9B092-6C4D-4CF6-A7D8-D84FFC7A5106}" destId="{62C1E2C1-1A54-4D31-85DB-DCB034147B20}" srcOrd="3" destOrd="0" presId="urn:microsoft.com/office/officeart/2008/layout/VerticalAccentList"/>
    <dgm:cxn modelId="{85DA8478-732F-42F4-9D30-A37B4A91AAEF}" type="presParOf" srcId="{7CB9B092-6C4D-4CF6-A7D8-D84FFC7A5106}" destId="{452C964F-33EE-4A5A-8A7B-136DB25ACC14}" srcOrd="4" destOrd="0" presId="urn:microsoft.com/office/officeart/2008/layout/VerticalAccentList"/>
    <dgm:cxn modelId="{D9F57170-B236-4499-B1DE-00AB5FEDCAC4}" type="presParOf" srcId="{7CB9B092-6C4D-4CF6-A7D8-D84FFC7A5106}" destId="{F41360FB-BAC0-4087-97CE-788543020402}" srcOrd="5" destOrd="0" presId="urn:microsoft.com/office/officeart/2008/layout/VerticalAccentList"/>
    <dgm:cxn modelId="{0E1965D8-A738-4F8E-A79E-D2BF1D615265}" type="presParOf" srcId="{7CB9B092-6C4D-4CF6-A7D8-D84FFC7A5106}" destId="{F85797B9-A978-4B1B-8A01-BCAC93A0C369}" srcOrd="6" destOrd="0" presId="urn:microsoft.com/office/officeart/2008/layout/VerticalAccentList"/>
    <dgm:cxn modelId="{EF54F9C9-626D-4E7E-9C34-80BB2853FDBF}" type="presParOf" srcId="{46F8F19E-79E5-405F-B745-43632A47C57F}" destId="{B552B761-BECB-49FF-8AD4-987B09F0A60E}" srcOrd="14" destOrd="0" presId="urn:microsoft.com/office/officeart/2008/layout/VerticalAccentList"/>
    <dgm:cxn modelId="{9DA0E981-B513-47E1-990D-B78822CD0592}" type="presParOf" srcId="{46F8F19E-79E5-405F-B745-43632A47C57F}" destId="{3109BA59-FA26-4F39-A97B-CB15DD4BCFA8}" srcOrd="15" destOrd="0" presId="urn:microsoft.com/office/officeart/2008/layout/VerticalAccentList"/>
    <dgm:cxn modelId="{A6DE005B-21B8-4C31-AFA5-5F6FF09E7CEC}" type="presParOf" srcId="{3109BA59-FA26-4F39-A97B-CB15DD4BCFA8}" destId="{CEB312DB-C86E-4A8B-8274-97E1E040B474}" srcOrd="0" destOrd="0" presId="urn:microsoft.com/office/officeart/2008/layout/VerticalAccentList"/>
    <dgm:cxn modelId="{2C1F14FC-EBAF-404C-8D16-FE5CC080CBB0}" type="presParOf" srcId="{46F8F19E-79E5-405F-B745-43632A47C57F}" destId="{AA09D774-FB08-4351-BEA5-BB6FB18DCF1D}" srcOrd="16" destOrd="0" presId="urn:microsoft.com/office/officeart/2008/layout/VerticalAccentList"/>
    <dgm:cxn modelId="{B53EE435-72B6-454D-9378-C96DD6AE080E}" type="presParOf" srcId="{AA09D774-FB08-4351-BEA5-BB6FB18DCF1D}" destId="{9BA641B1-B7EE-43B1-BDE3-CBC0AC0F8B9D}" srcOrd="0" destOrd="0" presId="urn:microsoft.com/office/officeart/2008/layout/VerticalAccentList"/>
    <dgm:cxn modelId="{9B3E8225-E3C0-487D-B94B-296B563D8847}" type="presParOf" srcId="{AA09D774-FB08-4351-BEA5-BB6FB18DCF1D}" destId="{B585768F-E109-4DFD-95A7-5EBD814B6F34}" srcOrd="1" destOrd="0" presId="urn:microsoft.com/office/officeart/2008/layout/VerticalAccentList"/>
    <dgm:cxn modelId="{44481710-674A-4948-9E87-CD7AAEF7645E}" type="presParOf" srcId="{AA09D774-FB08-4351-BEA5-BB6FB18DCF1D}" destId="{7E711456-018E-4211-B059-4CCF8C58ECA9}" srcOrd="2" destOrd="0" presId="urn:microsoft.com/office/officeart/2008/layout/VerticalAccentList"/>
    <dgm:cxn modelId="{8C292A26-6EBF-4D66-82EB-90CE5DE4A8F8}" type="presParOf" srcId="{AA09D774-FB08-4351-BEA5-BB6FB18DCF1D}" destId="{DE96F128-1E35-4AB1-B3A8-C315440ED3D8}" srcOrd="3" destOrd="0" presId="urn:microsoft.com/office/officeart/2008/layout/VerticalAccentList"/>
    <dgm:cxn modelId="{55CB4E53-21FF-4A31-B2E2-4AD850AEA186}" type="presParOf" srcId="{AA09D774-FB08-4351-BEA5-BB6FB18DCF1D}" destId="{208672D4-C1E4-4837-9BDC-A430CC3D4F95}" srcOrd="4" destOrd="0" presId="urn:microsoft.com/office/officeart/2008/layout/VerticalAccentList"/>
    <dgm:cxn modelId="{176CB6EE-FBF0-482C-BDBA-B051B683C3E8}" type="presParOf" srcId="{AA09D774-FB08-4351-BEA5-BB6FB18DCF1D}" destId="{A92BEC97-620B-4069-BCA9-EF4E6C09A156}" srcOrd="5" destOrd="0" presId="urn:microsoft.com/office/officeart/2008/layout/VerticalAccentList"/>
    <dgm:cxn modelId="{036C1F95-FC92-4A4B-85C7-08F222145516}" type="presParOf" srcId="{AA09D774-FB08-4351-BEA5-BB6FB18DCF1D}" destId="{744FAB34-67D0-44AA-AA38-57C9411B6592}" srcOrd="6" destOrd="0" presId="urn:microsoft.com/office/officeart/2008/layout/VerticalAccentList"/>
    <dgm:cxn modelId="{7D3B725C-770A-4658-980D-D740C1CE2598}" type="presParOf" srcId="{46F8F19E-79E5-405F-B745-43632A47C57F}" destId="{914EE6D1-FABB-4DB7-81C1-15619D16B4B9}" srcOrd="17" destOrd="0" presId="urn:microsoft.com/office/officeart/2008/layout/VerticalAccentList"/>
    <dgm:cxn modelId="{BB6B5F6F-61C7-4154-88AB-65E3AB8C4822}" type="presParOf" srcId="{46F8F19E-79E5-405F-B745-43632A47C57F}" destId="{3BC56BCF-476F-41B0-B871-D90FDD6ADFAC}" srcOrd="18" destOrd="0" presId="urn:microsoft.com/office/officeart/2008/layout/VerticalAccentList"/>
    <dgm:cxn modelId="{CA7E1479-5515-4D94-A53B-4A0BCE649CEF}" type="presParOf" srcId="{3BC56BCF-476F-41B0-B871-D90FDD6ADFAC}" destId="{6650F833-93D7-4C7E-9EF1-E0C6827213B9}" srcOrd="0" destOrd="0" presId="urn:microsoft.com/office/officeart/2008/layout/VerticalAccentList"/>
    <dgm:cxn modelId="{6E734FD7-3AF8-4692-AC82-7A99F8E93B00}" type="presParOf" srcId="{46F8F19E-79E5-405F-B745-43632A47C57F}" destId="{268AA629-10F7-4865-ABE3-AE7801DC58A4}" srcOrd="19" destOrd="0" presId="urn:microsoft.com/office/officeart/2008/layout/VerticalAccentList"/>
    <dgm:cxn modelId="{D6459AF4-BB2F-40C2-9DFE-FDCDEEC7B902}" type="presParOf" srcId="{268AA629-10F7-4865-ABE3-AE7801DC58A4}" destId="{D2788AAC-71EE-4F10-9597-9C60944C7BED}" srcOrd="0" destOrd="0" presId="urn:microsoft.com/office/officeart/2008/layout/VerticalAccentList"/>
    <dgm:cxn modelId="{4D7E0A72-AC04-4791-ABB8-0B451B9A2446}" type="presParOf" srcId="{268AA629-10F7-4865-ABE3-AE7801DC58A4}" destId="{1CBD3B6E-865E-413F-BB25-5D605026E833}" srcOrd="1" destOrd="0" presId="urn:microsoft.com/office/officeart/2008/layout/VerticalAccentList"/>
    <dgm:cxn modelId="{6702384A-0ACA-4D64-8AE9-B646657D17BA}" type="presParOf" srcId="{268AA629-10F7-4865-ABE3-AE7801DC58A4}" destId="{EB12BB55-A986-4B35-A0D7-FF38AD8A0592}" srcOrd="2" destOrd="0" presId="urn:microsoft.com/office/officeart/2008/layout/VerticalAccentList"/>
    <dgm:cxn modelId="{C1C011D7-3AE9-43F3-9587-CB0C1999C0F6}" type="presParOf" srcId="{268AA629-10F7-4865-ABE3-AE7801DC58A4}" destId="{3B711E6D-65CB-4A9B-A723-B6D2BF052035}" srcOrd="3" destOrd="0" presId="urn:microsoft.com/office/officeart/2008/layout/VerticalAccentList"/>
    <dgm:cxn modelId="{94A715BE-D47D-4E0C-80C5-E84588E2FC19}" type="presParOf" srcId="{268AA629-10F7-4865-ABE3-AE7801DC58A4}" destId="{B801E8AA-C3DF-4074-AE63-561CD73A25E7}" srcOrd="4" destOrd="0" presId="urn:microsoft.com/office/officeart/2008/layout/VerticalAccentList"/>
    <dgm:cxn modelId="{74B5D0CE-72E7-438D-AAB1-DFF7F4089A2D}" type="presParOf" srcId="{268AA629-10F7-4865-ABE3-AE7801DC58A4}" destId="{FC4ED085-9BE7-4AB5-826F-0344A6F1D8DB}" srcOrd="5" destOrd="0" presId="urn:microsoft.com/office/officeart/2008/layout/VerticalAccentList"/>
    <dgm:cxn modelId="{17D7103D-8E5B-42E5-AC0F-F0B662B22C86}" type="presParOf" srcId="{268AA629-10F7-4865-ABE3-AE7801DC58A4}" destId="{65D59068-6403-4A3B-B9CD-3DA4B5C9B0F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05ACF-0E8B-47AD-92F4-77BD8D296BF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6B0F0-F58F-41F7-A454-F96E1729695B}">
      <dgm:prSet phldrT="[Текст]" custT="1"/>
      <dgm:spPr/>
      <dgm:t>
        <a:bodyPr/>
        <a:lstStyle/>
        <a:p>
          <a:r>
            <a:rPr lang="ru-RU" sz="1600" b="0" i="1" dirty="0">
              <a:solidFill>
                <a:srgbClr val="002060"/>
              </a:solidFill>
            </a:rPr>
            <a:t>Информационная </a:t>
          </a:r>
          <a:r>
            <a:rPr lang="ru-RU" sz="1600" b="0" i="0" dirty="0">
              <a:solidFill>
                <a:srgbClr val="002060"/>
              </a:solidFill>
            </a:rPr>
            <a:t>(передача прием информации, знаний и умений)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6264E-D3A0-4F32-8079-E135B9A8E0F4}" type="parTrans" cxnId="{37071725-2529-4654-A107-92EEA829B8DC}">
      <dgm:prSet/>
      <dgm:spPr/>
      <dgm:t>
        <a:bodyPr/>
        <a:lstStyle/>
        <a:p>
          <a:endParaRPr lang="ru-RU"/>
        </a:p>
      </dgm:t>
    </dgm:pt>
    <dgm:pt modelId="{EC1EA89F-90FA-40C1-AA07-AF6F6C4AB2E0}" type="sibTrans" cxnId="{37071725-2529-4654-A107-92EEA829B8DC}">
      <dgm:prSet/>
      <dgm:spPr/>
      <dgm:t>
        <a:bodyPr/>
        <a:lstStyle/>
        <a:p>
          <a:endParaRPr lang="ru-RU"/>
        </a:p>
      </dgm:t>
    </dgm:pt>
    <dgm:pt modelId="{957CE8C2-A437-44E4-B5DA-D9B292FA7F27}">
      <dgm:prSet phldrT="[Текст]"/>
      <dgm:spPr/>
      <dgm:t>
        <a:bodyPr/>
        <a:lstStyle/>
        <a:p>
          <a:r>
            <a:rPr lang="ru-RU" b="0" i="1" dirty="0">
              <a:solidFill>
                <a:srgbClr val="002060"/>
              </a:solidFill>
            </a:rPr>
            <a:t>Экспрессивная </a:t>
          </a:r>
          <a:r>
            <a:rPr lang="ru-RU" b="0" i="0" dirty="0">
              <a:solidFill>
                <a:srgbClr val="002060"/>
              </a:solidFill>
            </a:rPr>
            <a:t>(понимание переживаний и эмоционального состояния друг друга; его изменение: ведь потребность человека в общении очень часто возникает в связи с необходимостью изменить свое эмоциональное состояние)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C4B5A-B7DD-4C3E-A398-C8400F3DCAA4}" type="parTrans" cxnId="{3F8CAF73-9082-437D-8AE7-F599C8A41664}">
      <dgm:prSet/>
      <dgm:spPr/>
      <dgm:t>
        <a:bodyPr/>
        <a:lstStyle/>
        <a:p>
          <a:endParaRPr lang="ru-RU"/>
        </a:p>
      </dgm:t>
    </dgm:pt>
    <dgm:pt modelId="{306D65C4-9E4B-481B-83B0-569F2DA8DD5F}" type="sibTrans" cxnId="{3F8CAF73-9082-437D-8AE7-F599C8A41664}">
      <dgm:prSet/>
      <dgm:spPr/>
      <dgm:t>
        <a:bodyPr/>
        <a:lstStyle/>
        <a:p>
          <a:endParaRPr lang="ru-RU"/>
        </a:p>
      </dgm:t>
    </dgm:pt>
    <dgm:pt modelId="{554AF24D-E996-478D-9A59-18ED075AC676}">
      <dgm:prSet phldrT="[Текст]"/>
      <dgm:spPr/>
      <dgm:t>
        <a:bodyPr/>
        <a:lstStyle/>
        <a:p>
          <a:r>
            <a:rPr lang="ru-RU" b="0" i="1" dirty="0">
              <a:solidFill>
                <a:srgbClr val="002060"/>
              </a:solidFill>
            </a:rPr>
            <a:t>Регулятивная  </a:t>
          </a:r>
          <a:r>
            <a:rPr lang="ru-RU" b="0" i="0" dirty="0">
              <a:solidFill>
                <a:srgbClr val="002060"/>
              </a:solidFill>
            </a:rPr>
            <a:t>(обоюдное воздействие на партнера по общению с целью изменения или сохранения его поведения, активности, состояния, отношения</a:t>
          </a:r>
        </a:p>
        <a:p>
          <a:r>
            <a:rPr lang="ru-RU" b="0" i="0" dirty="0">
              <a:solidFill>
                <a:srgbClr val="002060"/>
              </a:solidFill>
            </a:rPr>
            <a:t>друг к другу)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C2B45-ABB1-4713-9D62-D4549F4C0D4A}" type="parTrans" cxnId="{F2E8A1BB-3115-4A00-B79C-9E56FE37857D}">
      <dgm:prSet/>
      <dgm:spPr/>
      <dgm:t>
        <a:bodyPr/>
        <a:lstStyle/>
        <a:p>
          <a:endParaRPr lang="ru-RU"/>
        </a:p>
      </dgm:t>
    </dgm:pt>
    <dgm:pt modelId="{A564B456-6103-4798-A3F0-91E7865730FA}" type="sibTrans" cxnId="{F2E8A1BB-3115-4A00-B79C-9E56FE37857D}">
      <dgm:prSet/>
      <dgm:spPr/>
      <dgm:t>
        <a:bodyPr/>
        <a:lstStyle/>
        <a:p>
          <a:endParaRPr lang="ru-RU"/>
        </a:p>
      </dgm:t>
    </dgm:pt>
    <dgm:pt modelId="{CD624866-4FA2-43AE-AB56-60F6022E265B}">
      <dgm:prSet custT="1"/>
      <dgm:spPr/>
      <dgm:t>
        <a:bodyPr/>
        <a:lstStyle/>
        <a:p>
          <a:r>
            <a:rPr lang="ru-RU" sz="1600" b="0" i="1" dirty="0">
              <a:solidFill>
                <a:srgbClr val="002060"/>
              </a:solidFill>
            </a:rPr>
            <a:t>Социального контроля </a:t>
          </a:r>
          <a:r>
            <a:rPr lang="ru-RU" sz="1600" b="0" i="0" dirty="0">
              <a:solidFill>
                <a:srgbClr val="002060"/>
              </a:solidFill>
            </a:rPr>
            <a:t>(регламентирование поведения и деятельности с помощью групповых и социальных норм путем использования позитивных — одобрение, похвала или негативных — неодобрение, порицание — санкций)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2A2BF-CB90-4D17-8A31-FCF5F44A4AD3}" type="parTrans" cxnId="{E1022DE4-80CF-4C88-B367-AB405DB71725}">
      <dgm:prSet/>
      <dgm:spPr/>
      <dgm:t>
        <a:bodyPr/>
        <a:lstStyle/>
        <a:p>
          <a:endParaRPr lang="ru-RU"/>
        </a:p>
      </dgm:t>
    </dgm:pt>
    <dgm:pt modelId="{397F4B11-CF5F-4844-B2FF-1FF7ACFA491F}" type="sibTrans" cxnId="{E1022DE4-80CF-4C88-B367-AB405DB71725}">
      <dgm:prSet/>
      <dgm:spPr/>
      <dgm:t>
        <a:bodyPr/>
        <a:lstStyle/>
        <a:p>
          <a:endParaRPr lang="ru-RU"/>
        </a:p>
      </dgm:t>
    </dgm:pt>
    <dgm:pt modelId="{99306732-823C-443D-BC6A-11346D93127E}" type="pres">
      <dgm:prSet presAssocID="{3AC05ACF-0E8B-47AD-92F4-77BD8D296BFE}" presName="Name0" presStyleCnt="0">
        <dgm:presLayoutVars>
          <dgm:dir/>
          <dgm:resizeHandles val="exact"/>
        </dgm:presLayoutVars>
      </dgm:prSet>
      <dgm:spPr/>
    </dgm:pt>
    <dgm:pt modelId="{08F33F6A-4368-4059-B42D-0371F73C3AB5}" type="pres">
      <dgm:prSet presAssocID="{3796B0F0-F58F-41F7-A454-F96E1729695B}" presName="node" presStyleLbl="node1" presStyleIdx="0" presStyleCnt="4" custLinFactX="2371" custLinFactNeighborX="100000" custLinFactNeighborY="1004">
        <dgm:presLayoutVars>
          <dgm:bulletEnabled val="1"/>
        </dgm:presLayoutVars>
      </dgm:prSet>
      <dgm:spPr/>
    </dgm:pt>
    <dgm:pt modelId="{6BBD87FF-89B3-47C5-8E52-049BAFDD7A3A}" type="pres">
      <dgm:prSet presAssocID="{EC1EA89F-90FA-40C1-AA07-AF6F6C4AB2E0}" presName="sibTrans" presStyleCnt="0"/>
      <dgm:spPr/>
    </dgm:pt>
    <dgm:pt modelId="{70C87E0E-4D38-475B-95BB-10783CB617C2}" type="pres">
      <dgm:prSet presAssocID="{957CE8C2-A437-44E4-B5DA-D9B292FA7F27}" presName="node" presStyleLbl="node1" presStyleIdx="1" presStyleCnt="4">
        <dgm:presLayoutVars>
          <dgm:bulletEnabled val="1"/>
        </dgm:presLayoutVars>
      </dgm:prSet>
      <dgm:spPr/>
    </dgm:pt>
    <dgm:pt modelId="{26E0E724-AF4F-45F9-A37A-CBC02E3E57A0}" type="pres">
      <dgm:prSet presAssocID="{306D65C4-9E4B-481B-83B0-569F2DA8DD5F}" presName="sibTrans" presStyleCnt="0"/>
      <dgm:spPr/>
    </dgm:pt>
    <dgm:pt modelId="{939BCF60-1316-4336-BCDF-B4637196EF65}" type="pres">
      <dgm:prSet presAssocID="{554AF24D-E996-478D-9A59-18ED075AC676}" presName="node" presStyleLbl="node1" presStyleIdx="2" presStyleCnt="4" custLinFactNeighborX="-90954">
        <dgm:presLayoutVars>
          <dgm:bulletEnabled val="1"/>
        </dgm:presLayoutVars>
      </dgm:prSet>
      <dgm:spPr/>
    </dgm:pt>
    <dgm:pt modelId="{7229917A-C586-47DC-B7B5-C9F1EEE6B9D8}" type="pres">
      <dgm:prSet presAssocID="{A564B456-6103-4798-A3F0-91E7865730FA}" presName="sibTrans" presStyleCnt="0"/>
      <dgm:spPr/>
    </dgm:pt>
    <dgm:pt modelId="{A9DFB932-D6E1-471B-B5FD-13A67F4A713E}" type="pres">
      <dgm:prSet presAssocID="{CD624866-4FA2-43AE-AB56-60F6022E265B}" presName="node" presStyleLbl="node1" presStyleIdx="3" presStyleCnt="4" custLinFactX="-4627" custLinFactNeighborX="-100000">
        <dgm:presLayoutVars>
          <dgm:bulletEnabled val="1"/>
        </dgm:presLayoutVars>
      </dgm:prSet>
      <dgm:spPr/>
    </dgm:pt>
  </dgm:ptLst>
  <dgm:cxnLst>
    <dgm:cxn modelId="{EF684E0B-7EBF-4890-8C1E-CBF62D33E537}" type="presOf" srcId="{554AF24D-E996-478D-9A59-18ED075AC676}" destId="{939BCF60-1316-4336-BCDF-B4637196EF65}" srcOrd="0" destOrd="0" presId="urn:microsoft.com/office/officeart/2005/8/layout/hList6"/>
    <dgm:cxn modelId="{37071725-2529-4654-A107-92EEA829B8DC}" srcId="{3AC05ACF-0E8B-47AD-92F4-77BD8D296BFE}" destId="{3796B0F0-F58F-41F7-A454-F96E1729695B}" srcOrd="0" destOrd="0" parTransId="{D8A6264E-D3A0-4F32-8079-E135B9A8E0F4}" sibTransId="{EC1EA89F-90FA-40C1-AA07-AF6F6C4AB2E0}"/>
    <dgm:cxn modelId="{5A7DE526-13C5-44E8-843F-F03ABAF95A65}" type="presOf" srcId="{CD624866-4FA2-43AE-AB56-60F6022E265B}" destId="{A9DFB932-D6E1-471B-B5FD-13A67F4A713E}" srcOrd="0" destOrd="0" presId="urn:microsoft.com/office/officeart/2005/8/layout/hList6"/>
    <dgm:cxn modelId="{3F8CAF73-9082-437D-8AE7-F599C8A41664}" srcId="{3AC05ACF-0E8B-47AD-92F4-77BD8D296BFE}" destId="{957CE8C2-A437-44E4-B5DA-D9B292FA7F27}" srcOrd="1" destOrd="0" parTransId="{041C4B5A-B7DD-4C3E-A398-C8400F3DCAA4}" sibTransId="{306D65C4-9E4B-481B-83B0-569F2DA8DD5F}"/>
    <dgm:cxn modelId="{EDC20DB4-990A-4659-ADCA-4C744D0F7EB7}" type="presOf" srcId="{957CE8C2-A437-44E4-B5DA-D9B292FA7F27}" destId="{70C87E0E-4D38-475B-95BB-10783CB617C2}" srcOrd="0" destOrd="0" presId="urn:microsoft.com/office/officeart/2005/8/layout/hList6"/>
    <dgm:cxn modelId="{F2E8A1BB-3115-4A00-B79C-9E56FE37857D}" srcId="{3AC05ACF-0E8B-47AD-92F4-77BD8D296BFE}" destId="{554AF24D-E996-478D-9A59-18ED075AC676}" srcOrd="2" destOrd="0" parTransId="{EBFC2B45-ABB1-4713-9D62-D4549F4C0D4A}" sibTransId="{A564B456-6103-4798-A3F0-91E7865730FA}"/>
    <dgm:cxn modelId="{D73A22D2-B081-4998-B869-372D564379E0}" type="presOf" srcId="{3AC05ACF-0E8B-47AD-92F4-77BD8D296BFE}" destId="{99306732-823C-443D-BC6A-11346D93127E}" srcOrd="0" destOrd="0" presId="urn:microsoft.com/office/officeart/2005/8/layout/hList6"/>
    <dgm:cxn modelId="{E1022DE4-80CF-4C88-B367-AB405DB71725}" srcId="{3AC05ACF-0E8B-47AD-92F4-77BD8D296BFE}" destId="{CD624866-4FA2-43AE-AB56-60F6022E265B}" srcOrd="3" destOrd="0" parTransId="{21D2A2BF-CB90-4D17-8A31-FCF5F44A4AD3}" sibTransId="{397F4B11-CF5F-4844-B2FF-1FF7ACFA491F}"/>
    <dgm:cxn modelId="{11E766E7-0CE6-4913-A0CB-E010E70BD489}" type="presOf" srcId="{3796B0F0-F58F-41F7-A454-F96E1729695B}" destId="{08F33F6A-4368-4059-B42D-0371F73C3AB5}" srcOrd="0" destOrd="0" presId="urn:microsoft.com/office/officeart/2005/8/layout/hList6"/>
    <dgm:cxn modelId="{B422129C-2DD3-4DC9-9BB2-C24FADDD6769}" type="presParOf" srcId="{99306732-823C-443D-BC6A-11346D93127E}" destId="{08F33F6A-4368-4059-B42D-0371F73C3AB5}" srcOrd="0" destOrd="0" presId="urn:microsoft.com/office/officeart/2005/8/layout/hList6"/>
    <dgm:cxn modelId="{F82597CB-2944-4B97-8763-80574D2A6763}" type="presParOf" srcId="{99306732-823C-443D-BC6A-11346D93127E}" destId="{6BBD87FF-89B3-47C5-8E52-049BAFDD7A3A}" srcOrd="1" destOrd="0" presId="urn:microsoft.com/office/officeart/2005/8/layout/hList6"/>
    <dgm:cxn modelId="{A3DB3518-101D-465C-9F11-F5A9EFC2D822}" type="presParOf" srcId="{99306732-823C-443D-BC6A-11346D93127E}" destId="{70C87E0E-4D38-475B-95BB-10783CB617C2}" srcOrd="2" destOrd="0" presId="urn:microsoft.com/office/officeart/2005/8/layout/hList6"/>
    <dgm:cxn modelId="{C491AE09-70D9-48C0-97A3-FDF61009ED28}" type="presParOf" srcId="{99306732-823C-443D-BC6A-11346D93127E}" destId="{26E0E724-AF4F-45F9-A37A-CBC02E3E57A0}" srcOrd="3" destOrd="0" presId="urn:microsoft.com/office/officeart/2005/8/layout/hList6"/>
    <dgm:cxn modelId="{8E11B3DA-1A55-4B11-8CA5-315C2D3279F4}" type="presParOf" srcId="{99306732-823C-443D-BC6A-11346D93127E}" destId="{939BCF60-1316-4336-BCDF-B4637196EF65}" srcOrd="4" destOrd="0" presId="urn:microsoft.com/office/officeart/2005/8/layout/hList6"/>
    <dgm:cxn modelId="{D9FAFE5A-51C4-4AA0-9440-F43D56733170}" type="presParOf" srcId="{99306732-823C-443D-BC6A-11346D93127E}" destId="{7229917A-C586-47DC-B7B5-C9F1EEE6B9D8}" srcOrd="5" destOrd="0" presId="urn:microsoft.com/office/officeart/2005/8/layout/hList6"/>
    <dgm:cxn modelId="{6EDA22FF-AB22-4FAE-A37B-F2B00F430DD8}" type="presParOf" srcId="{99306732-823C-443D-BC6A-11346D93127E}" destId="{A9DFB932-D6E1-471B-B5FD-13A67F4A713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9FFB1-8E74-4AE3-94F4-A7F6333658B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579AABC-06A4-4828-882B-9D270C8D68FE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межличностный контакт-степень объединения партнеров в одно социальное целое</a:t>
          </a:r>
        </a:p>
      </dgm:t>
    </dgm:pt>
    <dgm:pt modelId="{48612BA2-885B-4BEE-B2A0-AC2B081C0624}" type="parTrans" cxnId="{06AD2DCB-CCA1-404E-B74B-921FDE90FAF4}">
      <dgm:prSet/>
      <dgm:spPr/>
      <dgm:t>
        <a:bodyPr/>
        <a:lstStyle/>
        <a:p>
          <a:endParaRPr lang="ru-RU"/>
        </a:p>
      </dgm:t>
    </dgm:pt>
    <dgm:pt modelId="{5F6E20AE-F09C-4AE6-ADAF-A7A3A1A5C70A}" type="sibTrans" cxnId="{06AD2DCB-CCA1-404E-B74B-921FDE90FAF4}">
      <dgm:prSet/>
      <dgm:spPr/>
      <dgm:t>
        <a:bodyPr/>
        <a:lstStyle/>
        <a:p>
          <a:endParaRPr lang="ru-RU"/>
        </a:p>
      </dgm:t>
    </dgm:pt>
    <dgm:pt modelId="{19B9F0F1-FF54-4353-B06E-C5B686B9A0B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межличностная коммуникация-</a:t>
          </a:r>
          <a:r>
            <a:rPr lang="ru-RU" b="0" i="0" dirty="0"/>
            <a:t>совокупность процессов обмена информацией между партнерами по общению: ее перемещение, преобразование и использование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D8D03-241D-4F06-844F-ACE470B3905B}" type="parTrans" cxnId="{92ED2352-C1CE-44BF-A527-599726A9844B}">
      <dgm:prSet/>
      <dgm:spPr/>
      <dgm:t>
        <a:bodyPr/>
        <a:lstStyle/>
        <a:p>
          <a:endParaRPr lang="ru-RU"/>
        </a:p>
      </dgm:t>
    </dgm:pt>
    <dgm:pt modelId="{5003EF62-0CFA-4FD2-8C08-844143B5194F}" type="sibTrans" cxnId="{92ED2352-C1CE-44BF-A527-599726A9844B}">
      <dgm:prSet/>
      <dgm:spPr/>
      <dgm:t>
        <a:bodyPr/>
        <a:lstStyle/>
        <a:p>
          <a:endParaRPr lang="ru-RU"/>
        </a:p>
      </dgm:t>
    </dgm:pt>
    <dgm:pt modelId="{963FFAA0-0831-4A87-B334-F3819A5A9CC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межличностное взаимодействие-</a:t>
          </a:r>
          <a:r>
            <a:rPr lang="ru-RU" b="0" i="0" dirty="0"/>
            <a:t>согласование партнерами целей общения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AE8AB-C424-4936-A424-C0BB61D218CD}" type="parTrans" cxnId="{12597599-D1E1-48FF-AADA-DD54A8E2FE33}">
      <dgm:prSet/>
      <dgm:spPr/>
      <dgm:t>
        <a:bodyPr/>
        <a:lstStyle/>
        <a:p>
          <a:endParaRPr lang="ru-RU"/>
        </a:p>
      </dgm:t>
    </dgm:pt>
    <dgm:pt modelId="{F3F5358A-7B7A-4139-B508-292084E1DF29}" type="sibTrans" cxnId="{12597599-D1E1-48FF-AADA-DD54A8E2FE33}">
      <dgm:prSet/>
      <dgm:spPr/>
      <dgm:t>
        <a:bodyPr/>
        <a:lstStyle/>
        <a:p>
          <a:endParaRPr lang="ru-RU"/>
        </a:p>
      </dgm:t>
    </dgm:pt>
    <dgm:pt modelId="{FB765AC7-6602-4009-808D-C92FAC6CAA8D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межличностные отношения-</a:t>
          </a:r>
          <a:r>
            <a:rPr lang="ru-RU" b="0" i="0" dirty="0"/>
            <a:t>устойчивые на некотором промежутке времени характеристики общения, сложившиеся в общении двух или более людей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4B022-21C6-4712-AEA2-BFADE4EC539F}" type="parTrans" cxnId="{C480C351-87F5-4FE4-ADEB-5219B4A4F42D}">
      <dgm:prSet/>
      <dgm:spPr/>
      <dgm:t>
        <a:bodyPr/>
        <a:lstStyle/>
        <a:p>
          <a:endParaRPr lang="ru-RU"/>
        </a:p>
      </dgm:t>
    </dgm:pt>
    <dgm:pt modelId="{E409B71C-8712-4262-A4DC-DFF01112146A}" type="sibTrans" cxnId="{C480C351-87F5-4FE4-ADEB-5219B4A4F42D}">
      <dgm:prSet/>
      <dgm:spPr/>
      <dgm:t>
        <a:bodyPr/>
        <a:lstStyle/>
        <a:p>
          <a:endParaRPr lang="ru-RU"/>
        </a:p>
      </dgm:t>
    </dgm:pt>
    <dgm:pt modelId="{5ED0F79E-6724-4BB9-9777-51B3BDF57FBF}" type="pres">
      <dgm:prSet presAssocID="{7A09FFB1-8E74-4AE3-94F4-A7F6333658B3}" presName="compositeShape" presStyleCnt="0">
        <dgm:presLayoutVars>
          <dgm:dir/>
          <dgm:resizeHandles/>
        </dgm:presLayoutVars>
      </dgm:prSet>
      <dgm:spPr/>
    </dgm:pt>
    <dgm:pt modelId="{59F28E26-99FC-439A-B915-34154BA6005F}" type="pres">
      <dgm:prSet presAssocID="{7A09FFB1-8E74-4AE3-94F4-A7F6333658B3}" presName="pyramid" presStyleLbl="node1" presStyleIdx="0" presStyleCnt="1" custScaleX="151869" custLinFactNeighborX="9780"/>
      <dgm:spPr>
        <a:solidFill>
          <a:schemeClr val="accent1"/>
        </a:solidFill>
      </dgm:spPr>
    </dgm:pt>
    <dgm:pt modelId="{42BF939D-3E7C-4DA9-8EAE-C5332A92B336}" type="pres">
      <dgm:prSet presAssocID="{7A09FFB1-8E74-4AE3-94F4-A7F6333658B3}" presName="theList" presStyleCnt="0"/>
      <dgm:spPr/>
    </dgm:pt>
    <dgm:pt modelId="{FC8D3E3D-3204-413B-A8C3-9D43DD95D805}" type="pres">
      <dgm:prSet presAssocID="{2579AABC-06A4-4828-882B-9D270C8D68FE}" presName="aNode" presStyleLbl="fgAcc1" presStyleIdx="0" presStyleCnt="4" custScaleX="108048" custScaleY="132823">
        <dgm:presLayoutVars>
          <dgm:bulletEnabled val="1"/>
        </dgm:presLayoutVars>
      </dgm:prSet>
      <dgm:spPr/>
    </dgm:pt>
    <dgm:pt modelId="{256B50A8-106B-4AE8-A979-6485ED201B4B}" type="pres">
      <dgm:prSet presAssocID="{2579AABC-06A4-4828-882B-9D270C8D68FE}" presName="aSpace" presStyleCnt="0"/>
      <dgm:spPr/>
    </dgm:pt>
    <dgm:pt modelId="{4175ACA2-02EC-47F4-8A84-5CAE73591518}" type="pres">
      <dgm:prSet presAssocID="{19B9F0F1-FF54-4353-B06E-C5B686B9A0B1}" presName="aNode" presStyleLbl="fgAcc1" presStyleIdx="1" presStyleCnt="4" custScaleX="111163" custScaleY="137199">
        <dgm:presLayoutVars>
          <dgm:bulletEnabled val="1"/>
        </dgm:presLayoutVars>
      </dgm:prSet>
      <dgm:spPr/>
    </dgm:pt>
    <dgm:pt modelId="{20F132D4-8295-47EE-8EF6-3D1E6F35959F}" type="pres">
      <dgm:prSet presAssocID="{19B9F0F1-FF54-4353-B06E-C5B686B9A0B1}" presName="aSpace" presStyleCnt="0"/>
      <dgm:spPr/>
    </dgm:pt>
    <dgm:pt modelId="{701FE493-D55A-4BFB-90BE-1249411B899F}" type="pres">
      <dgm:prSet presAssocID="{963FFAA0-0831-4A87-B334-F3819A5A9CC1}" presName="aNode" presStyleLbl="fgAcc1" presStyleIdx="2" presStyleCnt="4" custScaleX="108048" custScaleY="117640">
        <dgm:presLayoutVars>
          <dgm:bulletEnabled val="1"/>
        </dgm:presLayoutVars>
      </dgm:prSet>
      <dgm:spPr/>
    </dgm:pt>
    <dgm:pt modelId="{C625C017-09BD-45B5-9172-C345C2C46C7A}" type="pres">
      <dgm:prSet presAssocID="{963FFAA0-0831-4A87-B334-F3819A5A9CC1}" presName="aSpace" presStyleCnt="0"/>
      <dgm:spPr/>
    </dgm:pt>
    <dgm:pt modelId="{5CD5A213-BFD5-4BBF-A278-B77B47AAE9BB}" type="pres">
      <dgm:prSet presAssocID="{FB765AC7-6602-4009-808D-C92FAC6CAA8D}" presName="aNode" presStyleLbl="fgAcc1" presStyleIdx="3" presStyleCnt="4" custScaleX="107558" custScaleY="167889">
        <dgm:presLayoutVars>
          <dgm:bulletEnabled val="1"/>
        </dgm:presLayoutVars>
      </dgm:prSet>
      <dgm:spPr/>
    </dgm:pt>
    <dgm:pt modelId="{5AFAA8D8-8C38-49F9-AC4D-4399308C8B2E}" type="pres">
      <dgm:prSet presAssocID="{FB765AC7-6602-4009-808D-C92FAC6CAA8D}" presName="aSpace" presStyleCnt="0"/>
      <dgm:spPr/>
    </dgm:pt>
  </dgm:ptLst>
  <dgm:cxnLst>
    <dgm:cxn modelId="{D189B910-458B-4000-9E8C-B37C05A03CA1}" type="presOf" srcId="{7A09FFB1-8E74-4AE3-94F4-A7F6333658B3}" destId="{5ED0F79E-6724-4BB9-9777-51B3BDF57FBF}" srcOrd="0" destOrd="0" presId="urn:microsoft.com/office/officeart/2005/8/layout/pyramid2"/>
    <dgm:cxn modelId="{DA096F31-880B-4CA1-88A7-CB33B1BA4605}" type="presOf" srcId="{2579AABC-06A4-4828-882B-9D270C8D68FE}" destId="{FC8D3E3D-3204-413B-A8C3-9D43DD95D805}" srcOrd="0" destOrd="0" presId="urn:microsoft.com/office/officeart/2005/8/layout/pyramid2"/>
    <dgm:cxn modelId="{C480C351-87F5-4FE4-ADEB-5219B4A4F42D}" srcId="{7A09FFB1-8E74-4AE3-94F4-A7F6333658B3}" destId="{FB765AC7-6602-4009-808D-C92FAC6CAA8D}" srcOrd="3" destOrd="0" parTransId="{A574B022-21C6-4712-AEA2-BFADE4EC539F}" sibTransId="{E409B71C-8712-4262-A4DC-DFF01112146A}"/>
    <dgm:cxn modelId="{92ED2352-C1CE-44BF-A527-599726A9844B}" srcId="{7A09FFB1-8E74-4AE3-94F4-A7F6333658B3}" destId="{19B9F0F1-FF54-4353-B06E-C5B686B9A0B1}" srcOrd="1" destOrd="0" parTransId="{3A8D8D03-241D-4F06-844F-ACE470B3905B}" sibTransId="{5003EF62-0CFA-4FD2-8C08-844143B5194F}"/>
    <dgm:cxn modelId="{AB981994-65ED-4F95-956F-E1E474AFE015}" type="presOf" srcId="{FB765AC7-6602-4009-808D-C92FAC6CAA8D}" destId="{5CD5A213-BFD5-4BBF-A278-B77B47AAE9BB}" srcOrd="0" destOrd="0" presId="urn:microsoft.com/office/officeart/2005/8/layout/pyramid2"/>
    <dgm:cxn modelId="{12597599-D1E1-48FF-AADA-DD54A8E2FE33}" srcId="{7A09FFB1-8E74-4AE3-94F4-A7F6333658B3}" destId="{963FFAA0-0831-4A87-B334-F3819A5A9CC1}" srcOrd="2" destOrd="0" parTransId="{7B8AE8AB-C424-4936-A424-C0BB61D218CD}" sibTransId="{F3F5358A-7B7A-4139-B508-292084E1DF29}"/>
    <dgm:cxn modelId="{06AD2DCB-CCA1-404E-B74B-921FDE90FAF4}" srcId="{7A09FFB1-8E74-4AE3-94F4-A7F6333658B3}" destId="{2579AABC-06A4-4828-882B-9D270C8D68FE}" srcOrd="0" destOrd="0" parTransId="{48612BA2-885B-4BEE-B2A0-AC2B081C0624}" sibTransId="{5F6E20AE-F09C-4AE6-ADAF-A7A3A1A5C70A}"/>
    <dgm:cxn modelId="{8997FCEC-E91D-4D22-BD48-F99E4204E7D3}" type="presOf" srcId="{19B9F0F1-FF54-4353-B06E-C5B686B9A0B1}" destId="{4175ACA2-02EC-47F4-8A84-5CAE73591518}" srcOrd="0" destOrd="0" presId="urn:microsoft.com/office/officeart/2005/8/layout/pyramid2"/>
    <dgm:cxn modelId="{E00E46FD-31F4-4338-8758-84A64B23A1B7}" type="presOf" srcId="{963FFAA0-0831-4A87-B334-F3819A5A9CC1}" destId="{701FE493-D55A-4BFB-90BE-1249411B899F}" srcOrd="0" destOrd="0" presId="urn:microsoft.com/office/officeart/2005/8/layout/pyramid2"/>
    <dgm:cxn modelId="{4F37E1A5-44D9-4A89-903C-72730512D5A1}" type="presParOf" srcId="{5ED0F79E-6724-4BB9-9777-51B3BDF57FBF}" destId="{59F28E26-99FC-439A-B915-34154BA6005F}" srcOrd="0" destOrd="0" presId="urn:microsoft.com/office/officeart/2005/8/layout/pyramid2"/>
    <dgm:cxn modelId="{5B3F3CD1-C0A3-4E0A-843D-7273B5288DBA}" type="presParOf" srcId="{5ED0F79E-6724-4BB9-9777-51B3BDF57FBF}" destId="{42BF939D-3E7C-4DA9-8EAE-C5332A92B336}" srcOrd="1" destOrd="0" presId="urn:microsoft.com/office/officeart/2005/8/layout/pyramid2"/>
    <dgm:cxn modelId="{1675F709-96EA-45DD-A58F-3D33DBD0829D}" type="presParOf" srcId="{42BF939D-3E7C-4DA9-8EAE-C5332A92B336}" destId="{FC8D3E3D-3204-413B-A8C3-9D43DD95D805}" srcOrd="0" destOrd="0" presId="urn:microsoft.com/office/officeart/2005/8/layout/pyramid2"/>
    <dgm:cxn modelId="{D65FEFDF-11A1-4C0B-854C-DE66F45990DB}" type="presParOf" srcId="{42BF939D-3E7C-4DA9-8EAE-C5332A92B336}" destId="{256B50A8-106B-4AE8-A979-6485ED201B4B}" srcOrd="1" destOrd="0" presId="urn:microsoft.com/office/officeart/2005/8/layout/pyramid2"/>
    <dgm:cxn modelId="{22AA030F-453D-4F0D-8D53-E953B60182E2}" type="presParOf" srcId="{42BF939D-3E7C-4DA9-8EAE-C5332A92B336}" destId="{4175ACA2-02EC-47F4-8A84-5CAE73591518}" srcOrd="2" destOrd="0" presId="urn:microsoft.com/office/officeart/2005/8/layout/pyramid2"/>
    <dgm:cxn modelId="{D5113615-96B7-4DBC-8BF7-DEF88F85725F}" type="presParOf" srcId="{42BF939D-3E7C-4DA9-8EAE-C5332A92B336}" destId="{20F132D4-8295-47EE-8EF6-3D1E6F35959F}" srcOrd="3" destOrd="0" presId="urn:microsoft.com/office/officeart/2005/8/layout/pyramid2"/>
    <dgm:cxn modelId="{FA8E6E50-0EC2-4A2A-B512-FBF787AEF14C}" type="presParOf" srcId="{42BF939D-3E7C-4DA9-8EAE-C5332A92B336}" destId="{701FE493-D55A-4BFB-90BE-1249411B899F}" srcOrd="4" destOrd="0" presId="urn:microsoft.com/office/officeart/2005/8/layout/pyramid2"/>
    <dgm:cxn modelId="{A14ECE65-BB67-4CA6-A55B-0167F69ED1B2}" type="presParOf" srcId="{42BF939D-3E7C-4DA9-8EAE-C5332A92B336}" destId="{C625C017-09BD-45B5-9172-C345C2C46C7A}" srcOrd="5" destOrd="0" presId="urn:microsoft.com/office/officeart/2005/8/layout/pyramid2"/>
    <dgm:cxn modelId="{DDC2F23D-7811-4906-B97D-3B401E5D9969}" type="presParOf" srcId="{42BF939D-3E7C-4DA9-8EAE-C5332A92B336}" destId="{5CD5A213-BFD5-4BBF-A278-B77B47AAE9BB}" srcOrd="6" destOrd="0" presId="urn:microsoft.com/office/officeart/2005/8/layout/pyramid2"/>
    <dgm:cxn modelId="{8B30F66E-1EB4-482F-B61E-08A73C73D736}" type="presParOf" srcId="{42BF939D-3E7C-4DA9-8EAE-C5332A92B336}" destId="{5AFAA8D8-8C38-49F9-AC4D-4399308C8B2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01E43C-E414-49E6-ADDC-4BDEA4E2D77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E54B3-149D-4975-A4DF-7E499CEF99F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Авторитарный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E5FF1866-966D-415D-9068-EE2C4489A81B}" type="parTrans" cxnId="{44B2FDFD-56AB-4745-A800-47E00F618CCA}">
      <dgm:prSet/>
      <dgm:spPr/>
      <dgm:t>
        <a:bodyPr/>
        <a:lstStyle/>
        <a:p>
          <a:endParaRPr lang="ru-RU"/>
        </a:p>
      </dgm:t>
    </dgm:pt>
    <dgm:pt modelId="{3D1E0004-5476-498F-88D5-AB959F4FF8AB}" type="sibTrans" cxnId="{44B2FDFD-56AB-4745-A800-47E00F618CCA}">
      <dgm:prSet/>
      <dgm:spPr/>
      <dgm:t>
        <a:bodyPr/>
        <a:lstStyle/>
        <a:p>
          <a:endParaRPr lang="ru-RU"/>
        </a:p>
      </dgm:t>
    </dgm:pt>
    <dgm:pt modelId="{7748A9AA-71BE-47F3-9DB0-1815CC1BA54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жесткие способы управления, определение всей стратегии деятельности группы, прекращение инициативы и обсуждения принимаемых решений, единоличное принятие решения</a:t>
          </a:r>
        </a:p>
      </dgm:t>
    </dgm:pt>
    <dgm:pt modelId="{43966F6A-761B-4D29-B416-874830D01E72}" type="parTrans" cxnId="{A1F44035-4A26-45F2-8FA5-5F5EB7C522E7}">
      <dgm:prSet/>
      <dgm:spPr/>
      <dgm:t>
        <a:bodyPr/>
        <a:lstStyle/>
        <a:p>
          <a:endParaRPr lang="ru-RU"/>
        </a:p>
      </dgm:t>
    </dgm:pt>
    <dgm:pt modelId="{49ECA8B4-4CCE-4545-951D-ADD0D6D6354C}" type="sibTrans" cxnId="{A1F44035-4A26-45F2-8FA5-5F5EB7C522E7}">
      <dgm:prSet/>
      <dgm:spPr/>
      <dgm:t>
        <a:bodyPr/>
        <a:lstStyle/>
        <a:p>
          <a:endParaRPr lang="ru-RU"/>
        </a:p>
      </dgm:t>
    </dgm:pt>
    <dgm:pt modelId="{1BEC2634-F1EF-436A-BE46-03AD116067D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Демократичный</a:t>
          </a:r>
        </a:p>
      </dgm:t>
    </dgm:pt>
    <dgm:pt modelId="{CD803CED-B3E9-4523-B4AA-AB6F19A3596F}" type="parTrans" cxnId="{622435BF-DE65-40C9-8FFB-D0A1D1C8D1BF}">
      <dgm:prSet/>
      <dgm:spPr/>
      <dgm:t>
        <a:bodyPr/>
        <a:lstStyle/>
        <a:p>
          <a:endParaRPr lang="ru-RU"/>
        </a:p>
      </dgm:t>
    </dgm:pt>
    <dgm:pt modelId="{9950C009-8368-4DAC-A31B-E72BB885CFDB}" type="sibTrans" cxnId="{622435BF-DE65-40C9-8FFB-D0A1D1C8D1BF}">
      <dgm:prSet/>
      <dgm:spPr/>
      <dgm:t>
        <a:bodyPr/>
        <a:lstStyle/>
        <a:p>
          <a:endParaRPr lang="ru-RU"/>
        </a:p>
      </dgm:t>
    </dgm:pt>
    <dgm:pt modelId="{E0BC35D0-ADFA-4C6B-8504-9E97618ABF2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коллегиальность, поощрение инициативы</a:t>
          </a:r>
        </a:p>
      </dgm:t>
    </dgm:pt>
    <dgm:pt modelId="{DA91D8D4-93BC-42DF-B7A7-BA543F4741FE}" type="parTrans" cxnId="{2EABC9F8-8F0B-452A-A63A-5AF37E7F647F}">
      <dgm:prSet/>
      <dgm:spPr/>
      <dgm:t>
        <a:bodyPr/>
        <a:lstStyle/>
        <a:p>
          <a:endParaRPr lang="ru-RU"/>
        </a:p>
      </dgm:t>
    </dgm:pt>
    <dgm:pt modelId="{2015179D-4674-420F-A0C9-3839768E9C17}" type="sibTrans" cxnId="{2EABC9F8-8F0B-452A-A63A-5AF37E7F647F}">
      <dgm:prSet/>
      <dgm:spPr/>
      <dgm:t>
        <a:bodyPr/>
        <a:lstStyle/>
        <a:p>
          <a:endParaRPr lang="ru-RU"/>
        </a:p>
      </dgm:t>
    </dgm:pt>
    <dgm:pt modelId="{838CBE95-F848-4E98-A8FA-AAC02F239C3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Либеральный</a:t>
          </a:r>
        </a:p>
      </dgm:t>
    </dgm:pt>
    <dgm:pt modelId="{1F5A37D3-C9AF-4505-A1A4-B7863BC417C5}" type="parTrans" cxnId="{ACD883C3-F244-4292-B15B-E1ADD719BF20}">
      <dgm:prSet/>
      <dgm:spPr/>
      <dgm:t>
        <a:bodyPr/>
        <a:lstStyle/>
        <a:p>
          <a:endParaRPr lang="ru-RU"/>
        </a:p>
      </dgm:t>
    </dgm:pt>
    <dgm:pt modelId="{B50E3FE8-3F78-431C-B12E-A297B7E597C5}" type="sibTrans" cxnId="{ACD883C3-F244-4292-B15B-E1ADD719BF20}">
      <dgm:prSet/>
      <dgm:spPr/>
      <dgm:t>
        <a:bodyPr/>
        <a:lstStyle/>
        <a:p>
          <a:endParaRPr lang="ru-RU"/>
        </a:p>
      </dgm:t>
    </dgm:pt>
    <dgm:pt modelId="{EE00742E-6AE9-49C7-A1D3-83FE26783C2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отказ от управления, устранение от руководства</a:t>
          </a:r>
        </a:p>
      </dgm:t>
    </dgm:pt>
    <dgm:pt modelId="{D22A6653-C3E3-4257-867D-CBEA224FCDC5}" type="parTrans" cxnId="{80F015F2-8D79-41DC-9F22-C77A8BB791B1}">
      <dgm:prSet/>
      <dgm:spPr/>
      <dgm:t>
        <a:bodyPr/>
        <a:lstStyle/>
        <a:p>
          <a:endParaRPr lang="ru-RU"/>
        </a:p>
      </dgm:t>
    </dgm:pt>
    <dgm:pt modelId="{50FE9C99-5802-49B0-A10C-F722A22A95A3}" type="sibTrans" cxnId="{80F015F2-8D79-41DC-9F22-C77A8BB791B1}">
      <dgm:prSet/>
      <dgm:spPr/>
      <dgm:t>
        <a:bodyPr/>
        <a:lstStyle/>
        <a:p>
          <a:endParaRPr lang="ru-RU"/>
        </a:p>
      </dgm:t>
    </dgm:pt>
    <dgm:pt modelId="{32E03C61-A8DA-4F11-A801-46D0E3898522}" type="pres">
      <dgm:prSet presAssocID="{B201E43C-E414-49E6-ADDC-4BDEA4E2D773}" presName="linear" presStyleCnt="0">
        <dgm:presLayoutVars>
          <dgm:dir/>
          <dgm:resizeHandles val="exact"/>
        </dgm:presLayoutVars>
      </dgm:prSet>
      <dgm:spPr/>
    </dgm:pt>
    <dgm:pt modelId="{82D87A0B-2F77-4B28-BF2F-0CD6F7578F4C}" type="pres">
      <dgm:prSet presAssocID="{180E54B3-149D-4975-A4DF-7E499CEF99F2}" presName="comp" presStyleCnt="0"/>
      <dgm:spPr/>
    </dgm:pt>
    <dgm:pt modelId="{03615F05-AB07-4FBE-B53A-823A1F498D70}" type="pres">
      <dgm:prSet presAssocID="{180E54B3-149D-4975-A4DF-7E499CEF99F2}" presName="box" presStyleLbl="node1" presStyleIdx="0" presStyleCnt="3"/>
      <dgm:spPr/>
    </dgm:pt>
    <dgm:pt modelId="{BAD2A2ED-F0B5-4359-B3D4-13E6F3653E46}" type="pres">
      <dgm:prSet presAssocID="{180E54B3-149D-4975-A4DF-7E499CEF99F2}" presName="img" presStyleLbl="fgImgPlace1" presStyleIdx="0" presStyleCnt="3" custScaleY="1382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D395E561-7560-43A3-94A4-230FC3A87C48}" type="pres">
      <dgm:prSet presAssocID="{180E54B3-149D-4975-A4DF-7E499CEF99F2}" presName="text" presStyleLbl="node1" presStyleIdx="0" presStyleCnt="3">
        <dgm:presLayoutVars>
          <dgm:bulletEnabled val="1"/>
        </dgm:presLayoutVars>
      </dgm:prSet>
      <dgm:spPr/>
    </dgm:pt>
    <dgm:pt modelId="{60C1F351-AF29-4545-99B9-32B160B8E356}" type="pres">
      <dgm:prSet presAssocID="{3D1E0004-5476-498F-88D5-AB959F4FF8AB}" presName="spacer" presStyleCnt="0"/>
      <dgm:spPr/>
    </dgm:pt>
    <dgm:pt modelId="{5C88266A-89B4-4D59-8E68-AAB0C947F2E0}" type="pres">
      <dgm:prSet presAssocID="{1BEC2634-F1EF-436A-BE46-03AD116067DA}" presName="comp" presStyleCnt="0"/>
      <dgm:spPr/>
    </dgm:pt>
    <dgm:pt modelId="{B5538D00-8E8E-4DE8-8A91-39A127DFF022}" type="pres">
      <dgm:prSet presAssocID="{1BEC2634-F1EF-436A-BE46-03AD116067DA}" presName="box" presStyleLbl="node1" presStyleIdx="1" presStyleCnt="3"/>
      <dgm:spPr/>
    </dgm:pt>
    <dgm:pt modelId="{2595BCA6-561B-4DE3-8A22-E88F6F2F8F62}" type="pres">
      <dgm:prSet presAssocID="{1BEC2634-F1EF-436A-BE46-03AD116067DA}" presName="img" presStyleLbl="fgImgPlace1" presStyleIdx="1" presStyleCnt="3" custScaleY="121854" custLinFactNeighborX="1586" custLinFactNeighborY="142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4D117C6E-1C41-497A-BD5C-D93387D2E224}" type="pres">
      <dgm:prSet presAssocID="{1BEC2634-F1EF-436A-BE46-03AD116067DA}" presName="text" presStyleLbl="node1" presStyleIdx="1" presStyleCnt="3">
        <dgm:presLayoutVars>
          <dgm:bulletEnabled val="1"/>
        </dgm:presLayoutVars>
      </dgm:prSet>
      <dgm:spPr/>
    </dgm:pt>
    <dgm:pt modelId="{07AE7303-3763-4CC9-844D-26348A1AB4B2}" type="pres">
      <dgm:prSet presAssocID="{9950C009-8368-4DAC-A31B-E72BB885CFDB}" presName="spacer" presStyleCnt="0"/>
      <dgm:spPr/>
    </dgm:pt>
    <dgm:pt modelId="{845CFAF9-4F07-4B13-92E4-2AC6BB0700F8}" type="pres">
      <dgm:prSet presAssocID="{838CBE95-F848-4E98-A8FA-AAC02F239C38}" presName="comp" presStyleCnt="0"/>
      <dgm:spPr/>
    </dgm:pt>
    <dgm:pt modelId="{8AC3858C-E667-40A6-82B1-BF0D749F0C71}" type="pres">
      <dgm:prSet presAssocID="{838CBE95-F848-4E98-A8FA-AAC02F239C38}" presName="box" presStyleLbl="node1" presStyleIdx="2" presStyleCnt="3"/>
      <dgm:spPr/>
    </dgm:pt>
    <dgm:pt modelId="{4181337C-0111-40AC-BF62-3D635B3E4DAC}" type="pres">
      <dgm:prSet presAssocID="{838CBE95-F848-4E98-A8FA-AAC02F239C3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003D1C4E-61CA-406D-A6DD-8B587D29CA3F}" type="pres">
      <dgm:prSet presAssocID="{838CBE95-F848-4E98-A8FA-AAC02F239C38}" presName="text" presStyleLbl="node1" presStyleIdx="2" presStyleCnt="3">
        <dgm:presLayoutVars>
          <dgm:bulletEnabled val="1"/>
        </dgm:presLayoutVars>
      </dgm:prSet>
      <dgm:spPr/>
    </dgm:pt>
  </dgm:ptLst>
  <dgm:cxnLst>
    <dgm:cxn modelId="{E243062C-7704-4000-8D91-20E10E5E5716}" type="presOf" srcId="{1BEC2634-F1EF-436A-BE46-03AD116067DA}" destId="{4D117C6E-1C41-497A-BD5C-D93387D2E224}" srcOrd="1" destOrd="0" presId="urn:microsoft.com/office/officeart/2005/8/layout/vList4"/>
    <dgm:cxn modelId="{9EC1BF2D-00E3-446F-A273-D0BA8BB853ED}" type="presOf" srcId="{E0BC35D0-ADFA-4C6B-8504-9E97618ABF22}" destId="{B5538D00-8E8E-4DE8-8A91-39A127DFF022}" srcOrd="0" destOrd="1" presId="urn:microsoft.com/office/officeart/2005/8/layout/vList4"/>
    <dgm:cxn modelId="{A1F44035-4A26-45F2-8FA5-5F5EB7C522E7}" srcId="{180E54B3-149D-4975-A4DF-7E499CEF99F2}" destId="{7748A9AA-71BE-47F3-9DB0-1815CC1BA544}" srcOrd="0" destOrd="0" parTransId="{43966F6A-761B-4D29-B416-874830D01E72}" sibTransId="{49ECA8B4-4CCE-4545-951D-ADD0D6D6354C}"/>
    <dgm:cxn modelId="{7EAD3F3D-A2A1-452C-B3F7-258E67FBB047}" type="presOf" srcId="{1BEC2634-F1EF-436A-BE46-03AD116067DA}" destId="{B5538D00-8E8E-4DE8-8A91-39A127DFF022}" srcOrd="0" destOrd="0" presId="urn:microsoft.com/office/officeart/2005/8/layout/vList4"/>
    <dgm:cxn modelId="{6567AB5F-E9EE-4DFB-9216-6B94B9E78D3A}" type="presOf" srcId="{838CBE95-F848-4E98-A8FA-AAC02F239C38}" destId="{003D1C4E-61CA-406D-A6DD-8B587D29CA3F}" srcOrd="1" destOrd="0" presId="urn:microsoft.com/office/officeart/2005/8/layout/vList4"/>
    <dgm:cxn modelId="{37E80165-7DBC-4A6F-81C2-ECBA1C38DEF5}" type="presOf" srcId="{180E54B3-149D-4975-A4DF-7E499CEF99F2}" destId="{03615F05-AB07-4FBE-B53A-823A1F498D70}" srcOrd="0" destOrd="0" presId="urn:microsoft.com/office/officeart/2005/8/layout/vList4"/>
    <dgm:cxn modelId="{12CD7045-873A-4570-AC9A-45B694693FEA}" type="presOf" srcId="{B201E43C-E414-49E6-ADDC-4BDEA4E2D773}" destId="{32E03C61-A8DA-4F11-A801-46D0E3898522}" srcOrd="0" destOrd="0" presId="urn:microsoft.com/office/officeart/2005/8/layout/vList4"/>
    <dgm:cxn modelId="{CBC57E4A-DF12-4624-8F36-2ECF9ACF3E4B}" type="presOf" srcId="{180E54B3-149D-4975-A4DF-7E499CEF99F2}" destId="{D395E561-7560-43A3-94A4-230FC3A87C48}" srcOrd="1" destOrd="0" presId="urn:microsoft.com/office/officeart/2005/8/layout/vList4"/>
    <dgm:cxn modelId="{BBFCE86B-670E-4BFF-B1C8-4D17B35D3CD4}" type="presOf" srcId="{7748A9AA-71BE-47F3-9DB0-1815CC1BA544}" destId="{D395E561-7560-43A3-94A4-230FC3A87C48}" srcOrd="1" destOrd="1" presId="urn:microsoft.com/office/officeart/2005/8/layout/vList4"/>
    <dgm:cxn modelId="{89D43857-290A-4874-8CC9-DB4E6B106EFF}" type="presOf" srcId="{7748A9AA-71BE-47F3-9DB0-1815CC1BA544}" destId="{03615F05-AB07-4FBE-B53A-823A1F498D70}" srcOrd="0" destOrd="1" presId="urn:microsoft.com/office/officeart/2005/8/layout/vList4"/>
    <dgm:cxn modelId="{F3DE137A-3BA0-4EC4-B985-709852E9468A}" type="presOf" srcId="{838CBE95-F848-4E98-A8FA-AAC02F239C38}" destId="{8AC3858C-E667-40A6-82B1-BF0D749F0C71}" srcOrd="0" destOrd="0" presId="urn:microsoft.com/office/officeart/2005/8/layout/vList4"/>
    <dgm:cxn modelId="{51FF52AD-9990-426D-812D-A957280575A5}" type="presOf" srcId="{EE00742E-6AE9-49C7-A1D3-83FE26783C2B}" destId="{8AC3858C-E667-40A6-82B1-BF0D749F0C71}" srcOrd="0" destOrd="1" presId="urn:microsoft.com/office/officeart/2005/8/layout/vList4"/>
    <dgm:cxn modelId="{622435BF-DE65-40C9-8FFB-D0A1D1C8D1BF}" srcId="{B201E43C-E414-49E6-ADDC-4BDEA4E2D773}" destId="{1BEC2634-F1EF-436A-BE46-03AD116067DA}" srcOrd="1" destOrd="0" parTransId="{CD803CED-B3E9-4523-B4AA-AB6F19A3596F}" sibTransId="{9950C009-8368-4DAC-A31B-E72BB885CFDB}"/>
    <dgm:cxn modelId="{ACD883C3-F244-4292-B15B-E1ADD719BF20}" srcId="{B201E43C-E414-49E6-ADDC-4BDEA4E2D773}" destId="{838CBE95-F848-4E98-A8FA-AAC02F239C38}" srcOrd="2" destOrd="0" parTransId="{1F5A37D3-C9AF-4505-A1A4-B7863BC417C5}" sibTransId="{B50E3FE8-3F78-431C-B12E-A297B7E597C5}"/>
    <dgm:cxn modelId="{E0A9C5C7-581C-447D-8F3B-A4FA7C44349C}" type="presOf" srcId="{E0BC35D0-ADFA-4C6B-8504-9E97618ABF22}" destId="{4D117C6E-1C41-497A-BD5C-D93387D2E224}" srcOrd="1" destOrd="1" presId="urn:microsoft.com/office/officeart/2005/8/layout/vList4"/>
    <dgm:cxn modelId="{80F015F2-8D79-41DC-9F22-C77A8BB791B1}" srcId="{838CBE95-F848-4E98-A8FA-AAC02F239C38}" destId="{EE00742E-6AE9-49C7-A1D3-83FE26783C2B}" srcOrd="0" destOrd="0" parTransId="{D22A6653-C3E3-4257-867D-CBEA224FCDC5}" sibTransId="{50FE9C99-5802-49B0-A10C-F722A22A95A3}"/>
    <dgm:cxn modelId="{2EABC9F8-8F0B-452A-A63A-5AF37E7F647F}" srcId="{1BEC2634-F1EF-436A-BE46-03AD116067DA}" destId="{E0BC35D0-ADFA-4C6B-8504-9E97618ABF22}" srcOrd="0" destOrd="0" parTransId="{DA91D8D4-93BC-42DF-B7A7-BA543F4741FE}" sibTransId="{2015179D-4674-420F-A0C9-3839768E9C17}"/>
    <dgm:cxn modelId="{B043A1FD-9059-48D4-8EA9-906FAAC3CE46}" type="presOf" srcId="{EE00742E-6AE9-49C7-A1D3-83FE26783C2B}" destId="{003D1C4E-61CA-406D-A6DD-8B587D29CA3F}" srcOrd="1" destOrd="1" presId="urn:microsoft.com/office/officeart/2005/8/layout/vList4"/>
    <dgm:cxn modelId="{44B2FDFD-56AB-4745-A800-47E00F618CCA}" srcId="{B201E43C-E414-49E6-ADDC-4BDEA4E2D773}" destId="{180E54B3-149D-4975-A4DF-7E499CEF99F2}" srcOrd="0" destOrd="0" parTransId="{E5FF1866-966D-415D-9068-EE2C4489A81B}" sibTransId="{3D1E0004-5476-498F-88D5-AB959F4FF8AB}"/>
    <dgm:cxn modelId="{67E2B4B7-9FB5-4AB6-9E89-E100BE02F21A}" type="presParOf" srcId="{32E03C61-A8DA-4F11-A801-46D0E3898522}" destId="{82D87A0B-2F77-4B28-BF2F-0CD6F7578F4C}" srcOrd="0" destOrd="0" presId="urn:microsoft.com/office/officeart/2005/8/layout/vList4"/>
    <dgm:cxn modelId="{3D0F26EC-B9FA-4A6C-8F3F-3207FF8AFCC0}" type="presParOf" srcId="{82D87A0B-2F77-4B28-BF2F-0CD6F7578F4C}" destId="{03615F05-AB07-4FBE-B53A-823A1F498D70}" srcOrd="0" destOrd="0" presId="urn:microsoft.com/office/officeart/2005/8/layout/vList4"/>
    <dgm:cxn modelId="{DC7611E3-B3AF-4993-9F53-8924DA9E49C0}" type="presParOf" srcId="{82D87A0B-2F77-4B28-BF2F-0CD6F7578F4C}" destId="{BAD2A2ED-F0B5-4359-B3D4-13E6F3653E46}" srcOrd="1" destOrd="0" presId="urn:microsoft.com/office/officeart/2005/8/layout/vList4"/>
    <dgm:cxn modelId="{42A0EACD-58EE-4D16-94DF-92BFFFA85481}" type="presParOf" srcId="{82D87A0B-2F77-4B28-BF2F-0CD6F7578F4C}" destId="{D395E561-7560-43A3-94A4-230FC3A87C48}" srcOrd="2" destOrd="0" presId="urn:microsoft.com/office/officeart/2005/8/layout/vList4"/>
    <dgm:cxn modelId="{B0BCB214-1CEB-4D46-A9BF-0EA9D2640AE7}" type="presParOf" srcId="{32E03C61-A8DA-4F11-A801-46D0E3898522}" destId="{60C1F351-AF29-4545-99B9-32B160B8E356}" srcOrd="1" destOrd="0" presId="urn:microsoft.com/office/officeart/2005/8/layout/vList4"/>
    <dgm:cxn modelId="{293C5F77-24F4-495C-885A-19F45DE2FC21}" type="presParOf" srcId="{32E03C61-A8DA-4F11-A801-46D0E3898522}" destId="{5C88266A-89B4-4D59-8E68-AAB0C947F2E0}" srcOrd="2" destOrd="0" presId="urn:microsoft.com/office/officeart/2005/8/layout/vList4"/>
    <dgm:cxn modelId="{D541D135-E5B5-4367-91E5-7ABD40B7508E}" type="presParOf" srcId="{5C88266A-89B4-4D59-8E68-AAB0C947F2E0}" destId="{B5538D00-8E8E-4DE8-8A91-39A127DFF022}" srcOrd="0" destOrd="0" presId="urn:microsoft.com/office/officeart/2005/8/layout/vList4"/>
    <dgm:cxn modelId="{7B2910ED-F43A-4177-93EE-C52C0FC85D7F}" type="presParOf" srcId="{5C88266A-89B4-4D59-8E68-AAB0C947F2E0}" destId="{2595BCA6-561B-4DE3-8A22-E88F6F2F8F62}" srcOrd="1" destOrd="0" presId="urn:microsoft.com/office/officeart/2005/8/layout/vList4"/>
    <dgm:cxn modelId="{A9A33C28-EE66-4655-A4BD-04617C50FDDB}" type="presParOf" srcId="{5C88266A-89B4-4D59-8E68-AAB0C947F2E0}" destId="{4D117C6E-1C41-497A-BD5C-D93387D2E224}" srcOrd="2" destOrd="0" presId="urn:microsoft.com/office/officeart/2005/8/layout/vList4"/>
    <dgm:cxn modelId="{5FE4B5F8-2BB1-45FB-8BA5-FEE6B87F7C43}" type="presParOf" srcId="{32E03C61-A8DA-4F11-A801-46D0E3898522}" destId="{07AE7303-3763-4CC9-844D-26348A1AB4B2}" srcOrd="3" destOrd="0" presId="urn:microsoft.com/office/officeart/2005/8/layout/vList4"/>
    <dgm:cxn modelId="{D4D29967-A8B5-4A03-9DFB-4D619CDA1DC2}" type="presParOf" srcId="{32E03C61-A8DA-4F11-A801-46D0E3898522}" destId="{845CFAF9-4F07-4B13-92E4-2AC6BB0700F8}" srcOrd="4" destOrd="0" presId="urn:microsoft.com/office/officeart/2005/8/layout/vList4"/>
    <dgm:cxn modelId="{4C9BFDC6-6712-4444-85AA-815A499F0EEC}" type="presParOf" srcId="{845CFAF9-4F07-4B13-92E4-2AC6BB0700F8}" destId="{8AC3858C-E667-40A6-82B1-BF0D749F0C71}" srcOrd="0" destOrd="0" presId="urn:microsoft.com/office/officeart/2005/8/layout/vList4"/>
    <dgm:cxn modelId="{338B4B7C-5B7E-4F08-A16D-E4BDE3D1C188}" type="presParOf" srcId="{845CFAF9-4F07-4B13-92E4-2AC6BB0700F8}" destId="{4181337C-0111-40AC-BF62-3D635B3E4DAC}" srcOrd="1" destOrd="0" presId="urn:microsoft.com/office/officeart/2005/8/layout/vList4"/>
    <dgm:cxn modelId="{153C5FEE-AB6D-41D8-8404-44563B1B8E4A}" type="presParOf" srcId="{845CFAF9-4F07-4B13-92E4-2AC6BB0700F8}" destId="{003D1C4E-61CA-406D-A6DD-8B587D29CA3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F9573F-16A1-4E12-B792-35C3AD116D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4F2932-7F69-40D5-A9EC-10F2D627BFE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лидер осуществляет регуляцию межличностных отношений в группе, руководитель — официальных отношений группы как некоей социальной организации</a:t>
          </a:r>
        </a:p>
      </dgm:t>
    </dgm:pt>
    <dgm:pt modelId="{5AFB4312-F0B3-4164-8809-71B2CC93134B}" type="parTrans" cxnId="{EDF832BF-0845-4567-AD40-8208A4D1595F}">
      <dgm:prSet/>
      <dgm:spPr/>
      <dgm:t>
        <a:bodyPr/>
        <a:lstStyle/>
        <a:p>
          <a:endParaRPr lang="ru-RU"/>
        </a:p>
      </dgm:t>
    </dgm:pt>
    <dgm:pt modelId="{4CF030A5-5769-4899-9608-F68120800C42}" type="sibTrans" cxnId="{EDF832BF-0845-4567-AD40-8208A4D1595F}">
      <dgm:prSet/>
      <dgm:spPr/>
      <dgm:t>
        <a:bodyPr/>
        <a:lstStyle/>
        <a:p>
          <a:endParaRPr lang="ru-RU"/>
        </a:p>
      </dgm:t>
    </dgm:pt>
    <dgm:pt modelId="{487B1C9F-9960-406B-BDFD-EEEDD60BB66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процесс принятия решения руководителем сложен и опосредован множеством обстоятельств, не обязательно коренящихся в данной группе, в то время как лидер принимает более непосредственные решения</a:t>
          </a:r>
        </a:p>
      </dgm:t>
    </dgm:pt>
    <dgm:pt modelId="{2143C024-12DE-4863-97EC-EEB76E78C43D}" type="parTrans" cxnId="{9468B47E-FA9F-4D3F-BCDA-5D46424E7BDC}">
      <dgm:prSet/>
      <dgm:spPr/>
      <dgm:t>
        <a:bodyPr/>
        <a:lstStyle/>
        <a:p>
          <a:endParaRPr lang="ru-RU"/>
        </a:p>
      </dgm:t>
    </dgm:pt>
    <dgm:pt modelId="{E687462E-68AA-4335-9F1F-8E076F8076A8}" type="sibTrans" cxnId="{9468B47E-FA9F-4D3F-BCDA-5D46424E7BDC}">
      <dgm:prSet/>
      <dgm:spPr/>
      <dgm:t>
        <a:bodyPr/>
        <a:lstStyle/>
        <a:p>
          <a:endParaRPr lang="ru-RU"/>
        </a:p>
      </dgm:t>
    </dgm:pt>
    <dgm:pt modelId="{0F7CC704-B218-4BB8-8C0A-1403F128190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лидерство можно констатировать в условиях микросреды (малая группа), руководство — элемент макросреды</a:t>
          </a:r>
        </a:p>
      </dgm:t>
    </dgm:pt>
    <dgm:pt modelId="{EF8E660A-C84C-4522-BEE9-97E0D9B9D060}" type="parTrans" cxnId="{2B73463D-6A83-41C0-9EC8-0D57E090897A}">
      <dgm:prSet/>
      <dgm:spPr/>
      <dgm:t>
        <a:bodyPr/>
        <a:lstStyle/>
        <a:p>
          <a:endParaRPr lang="ru-RU"/>
        </a:p>
      </dgm:t>
    </dgm:pt>
    <dgm:pt modelId="{2C94805B-B526-40EC-ADE7-84C21A12EC14}" type="sibTrans" cxnId="{2B73463D-6A83-41C0-9EC8-0D57E090897A}">
      <dgm:prSet/>
      <dgm:spPr/>
      <dgm:t>
        <a:bodyPr/>
        <a:lstStyle/>
        <a:p>
          <a:endParaRPr lang="ru-RU"/>
        </a:p>
      </dgm:t>
    </dgm:pt>
    <dgm:pt modelId="{FE646E97-EFDB-45CC-84DB-3544639F2976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лидерство возникает стихийно, процесс назначения руководителя не является стихийным, по сравнению с руководством лидерство менее стабильно, в большой степени зависит от настроения в группе</a:t>
          </a:r>
        </a:p>
      </dgm:t>
    </dgm:pt>
    <dgm:pt modelId="{FE1B7678-C896-4810-9F32-EFB80E0AB6B1}" type="parTrans" cxnId="{847720A4-9173-4DB4-8925-F116E7604291}">
      <dgm:prSet/>
      <dgm:spPr/>
      <dgm:t>
        <a:bodyPr/>
        <a:lstStyle/>
        <a:p>
          <a:endParaRPr lang="ru-RU"/>
        </a:p>
      </dgm:t>
    </dgm:pt>
    <dgm:pt modelId="{BD4FFE5B-F277-4158-9568-40C05EC06057}" type="sibTrans" cxnId="{847720A4-9173-4DB4-8925-F116E7604291}">
      <dgm:prSet/>
      <dgm:spPr/>
      <dgm:t>
        <a:bodyPr/>
        <a:lstStyle/>
        <a:p>
          <a:endParaRPr lang="ru-RU"/>
        </a:p>
      </dgm:t>
    </dgm:pt>
    <dgm:pt modelId="{BF9F46CD-BCA5-435B-A167-DCF0C09624E5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руководство подчиненными обладает определенной системой различных санкций, которых в руках лидера нет</a:t>
          </a:r>
        </a:p>
      </dgm:t>
    </dgm:pt>
    <dgm:pt modelId="{05E60C73-3338-44B5-AE81-982F45BB07CE}" type="parTrans" cxnId="{7DC2B490-2FA9-4E79-8AFB-0D3FF614703C}">
      <dgm:prSet/>
      <dgm:spPr/>
      <dgm:t>
        <a:bodyPr/>
        <a:lstStyle/>
        <a:p>
          <a:endParaRPr lang="ru-RU"/>
        </a:p>
      </dgm:t>
    </dgm:pt>
    <dgm:pt modelId="{FA47F255-1FFD-40A0-A717-3A31826458B2}" type="sibTrans" cxnId="{7DC2B490-2FA9-4E79-8AFB-0D3FF614703C}">
      <dgm:prSet/>
      <dgm:spPr/>
      <dgm:t>
        <a:bodyPr/>
        <a:lstStyle/>
        <a:p>
          <a:endParaRPr lang="ru-RU"/>
        </a:p>
      </dgm:t>
    </dgm:pt>
    <dgm:pt modelId="{3D9B2933-7C8C-4371-AC5D-6F7FB80C6AF5}" type="pres">
      <dgm:prSet presAssocID="{8AF9573F-16A1-4E12-B792-35C3AD116DBD}" presName="diagram" presStyleCnt="0">
        <dgm:presLayoutVars>
          <dgm:dir/>
          <dgm:resizeHandles val="exact"/>
        </dgm:presLayoutVars>
      </dgm:prSet>
      <dgm:spPr/>
    </dgm:pt>
    <dgm:pt modelId="{4D93C67A-0121-4052-BDA7-5FC7546B94DA}" type="pres">
      <dgm:prSet presAssocID="{884F2932-7F69-40D5-A9EC-10F2D627BFE0}" presName="node" presStyleLbl="node1" presStyleIdx="0" presStyleCnt="5">
        <dgm:presLayoutVars>
          <dgm:bulletEnabled val="1"/>
        </dgm:presLayoutVars>
      </dgm:prSet>
      <dgm:spPr/>
    </dgm:pt>
    <dgm:pt modelId="{C564BC59-E1D4-4A4F-BA6A-C45EA2C7BCB7}" type="pres">
      <dgm:prSet presAssocID="{4CF030A5-5769-4899-9608-F68120800C42}" presName="sibTrans" presStyleCnt="0"/>
      <dgm:spPr/>
    </dgm:pt>
    <dgm:pt modelId="{407583CA-37B1-46A1-B050-056EF8815936}" type="pres">
      <dgm:prSet presAssocID="{FE646E97-EFDB-45CC-84DB-3544639F2976}" presName="node" presStyleLbl="node1" presStyleIdx="1" presStyleCnt="5">
        <dgm:presLayoutVars>
          <dgm:bulletEnabled val="1"/>
        </dgm:presLayoutVars>
      </dgm:prSet>
      <dgm:spPr/>
    </dgm:pt>
    <dgm:pt modelId="{90B6F6EB-F298-4661-8905-09EECD9A1FC8}" type="pres">
      <dgm:prSet presAssocID="{BD4FFE5B-F277-4158-9568-40C05EC06057}" presName="sibTrans" presStyleCnt="0"/>
      <dgm:spPr/>
    </dgm:pt>
    <dgm:pt modelId="{3B52E925-DBE9-40D6-B5F5-2207E8A392D4}" type="pres">
      <dgm:prSet presAssocID="{0F7CC704-B218-4BB8-8C0A-1403F1281903}" presName="node" presStyleLbl="node1" presStyleIdx="2" presStyleCnt="5">
        <dgm:presLayoutVars>
          <dgm:bulletEnabled val="1"/>
        </dgm:presLayoutVars>
      </dgm:prSet>
      <dgm:spPr/>
    </dgm:pt>
    <dgm:pt modelId="{CB472D24-5F41-45B3-8C56-B2F48F03DA5C}" type="pres">
      <dgm:prSet presAssocID="{2C94805B-B526-40EC-ADE7-84C21A12EC14}" presName="sibTrans" presStyleCnt="0"/>
      <dgm:spPr/>
    </dgm:pt>
    <dgm:pt modelId="{4C6C2BBE-5E6D-457B-B71B-334BE23A2EB3}" type="pres">
      <dgm:prSet presAssocID="{487B1C9F-9960-406B-BDFD-EEEDD60BB665}" presName="node" presStyleLbl="node1" presStyleIdx="3" presStyleCnt="5">
        <dgm:presLayoutVars>
          <dgm:bulletEnabled val="1"/>
        </dgm:presLayoutVars>
      </dgm:prSet>
      <dgm:spPr/>
    </dgm:pt>
    <dgm:pt modelId="{C9AB2D87-94EB-43F9-A471-45826F426FF3}" type="pres">
      <dgm:prSet presAssocID="{E687462E-68AA-4335-9F1F-8E076F8076A8}" presName="sibTrans" presStyleCnt="0"/>
      <dgm:spPr/>
    </dgm:pt>
    <dgm:pt modelId="{8E3504F7-0C31-4AE4-92B4-759EB300B322}" type="pres">
      <dgm:prSet presAssocID="{BF9F46CD-BCA5-435B-A167-DCF0C09624E5}" presName="node" presStyleLbl="node1" presStyleIdx="4" presStyleCnt="5">
        <dgm:presLayoutVars>
          <dgm:bulletEnabled val="1"/>
        </dgm:presLayoutVars>
      </dgm:prSet>
      <dgm:spPr/>
    </dgm:pt>
  </dgm:ptLst>
  <dgm:cxnLst>
    <dgm:cxn modelId="{F55E8A0C-F7AF-448B-A107-E1B0F0A463E4}" type="presOf" srcId="{FE646E97-EFDB-45CC-84DB-3544639F2976}" destId="{407583CA-37B1-46A1-B050-056EF8815936}" srcOrd="0" destOrd="0" presId="urn:microsoft.com/office/officeart/2005/8/layout/default"/>
    <dgm:cxn modelId="{BFB7C914-AD8B-40F9-AC37-B0A57EF508BE}" type="presOf" srcId="{487B1C9F-9960-406B-BDFD-EEEDD60BB665}" destId="{4C6C2BBE-5E6D-457B-B71B-334BE23A2EB3}" srcOrd="0" destOrd="0" presId="urn:microsoft.com/office/officeart/2005/8/layout/default"/>
    <dgm:cxn modelId="{2B73463D-6A83-41C0-9EC8-0D57E090897A}" srcId="{8AF9573F-16A1-4E12-B792-35C3AD116DBD}" destId="{0F7CC704-B218-4BB8-8C0A-1403F1281903}" srcOrd="2" destOrd="0" parTransId="{EF8E660A-C84C-4522-BEE9-97E0D9B9D060}" sibTransId="{2C94805B-B526-40EC-ADE7-84C21A12EC14}"/>
    <dgm:cxn modelId="{E1C0A665-2ED8-4174-9E0A-81609A559BCC}" type="presOf" srcId="{884F2932-7F69-40D5-A9EC-10F2D627BFE0}" destId="{4D93C67A-0121-4052-BDA7-5FC7546B94DA}" srcOrd="0" destOrd="0" presId="urn:microsoft.com/office/officeart/2005/8/layout/default"/>
    <dgm:cxn modelId="{4B0CB945-6745-4AAA-B828-EFDED1332364}" type="presOf" srcId="{8AF9573F-16A1-4E12-B792-35C3AD116DBD}" destId="{3D9B2933-7C8C-4371-AC5D-6F7FB80C6AF5}" srcOrd="0" destOrd="0" presId="urn:microsoft.com/office/officeart/2005/8/layout/default"/>
    <dgm:cxn modelId="{2D045E7E-D080-42F3-B357-D304F2C91D5B}" type="presOf" srcId="{BF9F46CD-BCA5-435B-A167-DCF0C09624E5}" destId="{8E3504F7-0C31-4AE4-92B4-759EB300B322}" srcOrd="0" destOrd="0" presId="urn:microsoft.com/office/officeart/2005/8/layout/default"/>
    <dgm:cxn modelId="{9468B47E-FA9F-4D3F-BCDA-5D46424E7BDC}" srcId="{8AF9573F-16A1-4E12-B792-35C3AD116DBD}" destId="{487B1C9F-9960-406B-BDFD-EEEDD60BB665}" srcOrd="3" destOrd="0" parTransId="{2143C024-12DE-4863-97EC-EEB76E78C43D}" sibTransId="{E687462E-68AA-4335-9F1F-8E076F8076A8}"/>
    <dgm:cxn modelId="{7DC2B490-2FA9-4E79-8AFB-0D3FF614703C}" srcId="{8AF9573F-16A1-4E12-B792-35C3AD116DBD}" destId="{BF9F46CD-BCA5-435B-A167-DCF0C09624E5}" srcOrd="4" destOrd="0" parTransId="{05E60C73-3338-44B5-AE81-982F45BB07CE}" sibTransId="{FA47F255-1FFD-40A0-A717-3A31826458B2}"/>
    <dgm:cxn modelId="{847720A4-9173-4DB4-8925-F116E7604291}" srcId="{8AF9573F-16A1-4E12-B792-35C3AD116DBD}" destId="{FE646E97-EFDB-45CC-84DB-3544639F2976}" srcOrd="1" destOrd="0" parTransId="{FE1B7678-C896-4810-9F32-EFB80E0AB6B1}" sibTransId="{BD4FFE5B-F277-4158-9568-40C05EC06057}"/>
    <dgm:cxn modelId="{EDF832BF-0845-4567-AD40-8208A4D1595F}" srcId="{8AF9573F-16A1-4E12-B792-35C3AD116DBD}" destId="{884F2932-7F69-40D5-A9EC-10F2D627BFE0}" srcOrd="0" destOrd="0" parTransId="{5AFB4312-F0B3-4164-8809-71B2CC93134B}" sibTransId="{4CF030A5-5769-4899-9608-F68120800C42}"/>
    <dgm:cxn modelId="{4FF5B3DE-B6DF-442F-89DF-8BDC63CC36EA}" type="presOf" srcId="{0F7CC704-B218-4BB8-8C0A-1403F1281903}" destId="{3B52E925-DBE9-40D6-B5F5-2207E8A392D4}" srcOrd="0" destOrd="0" presId="urn:microsoft.com/office/officeart/2005/8/layout/default"/>
    <dgm:cxn modelId="{8C1D0A66-3C5B-4F61-B555-DFDE81715B9E}" type="presParOf" srcId="{3D9B2933-7C8C-4371-AC5D-6F7FB80C6AF5}" destId="{4D93C67A-0121-4052-BDA7-5FC7546B94DA}" srcOrd="0" destOrd="0" presId="urn:microsoft.com/office/officeart/2005/8/layout/default"/>
    <dgm:cxn modelId="{297E6EEC-5CA1-4C59-99F5-C2C6771D838D}" type="presParOf" srcId="{3D9B2933-7C8C-4371-AC5D-6F7FB80C6AF5}" destId="{C564BC59-E1D4-4A4F-BA6A-C45EA2C7BCB7}" srcOrd="1" destOrd="0" presId="urn:microsoft.com/office/officeart/2005/8/layout/default"/>
    <dgm:cxn modelId="{2776CCB6-18A9-49FA-A4BE-86EDBB7AF03E}" type="presParOf" srcId="{3D9B2933-7C8C-4371-AC5D-6F7FB80C6AF5}" destId="{407583CA-37B1-46A1-B050-056EF8815936}" srcOrd="2" destOrd="0" presId="urn:microsoft.com/office/officeart/2005/8/layout/default"/>
    <dgm:cxn modelId="{449A4E8E-6A28-478A-A5EB-720ACCA4BA55}" type="presParOf" srcId="{3D9B2933-7C8C-4371-AC5D-6F7FB80C6AF5}" destId="{90B6F6EB-F298-4661-8905-09EECD9A1FC8}" srcOrd="3" destOrd="0" presId="urn:microsoft.com/office/officeart/2005/8/layout/default"/>
    <dgm:cxn modelId="{3F34E535-637B-4C69-954E-91070CE661F2}" type="presParOf" srcId="{3D9B2933-7C8C-4371-AC5D-6F7FB80C6AF5}" destId="{3B52E925-DBE9-40D6-B5F5-2207E8A392D4}" srcOrd="4" destOrd="0" presId="urn:microsoft.com/office/officeart/2005/8/layout/default"/>
    <dgm:cxn modelId="{4FEF061E-1D90-4ADB-915C-0DA8621FB12D}" type="presParOf" srcId="{3D9B2933-7C8C-4371-AC5D-6F7FB80C6AF5}" destId="{CB472D24-5F41-45B3-8C56-B2F48F03DA5C}" srcOrd="5" destOrd="0" presId="urn:microsoft.com/office/officeart/2005/8/layout/default"/>
    <dgm:cxn modelId="{845554BB-7972-43BD-B81E-06376929B41F}" type="presParOf" srcId="{3D9B2933-7C8C-4371-AC5D-6F7FB80C6AF5}" destId="{4C6C2BBE-5E6D-457B-B71B-334BE23A2EB3}" srcOrd="6" destOrd="0" presId="urn:microsoft.com/office/officeart/2005/8/layout/default"/>
    <dgm:cxn modelId="{60160B62-18D1-415E-83E3-FDC8F522B574}" type="presParOf" srcId="{3D9B2933-7C8C-4371-AC5D-6F7FB80C6AF5}" destId="{C9AB2D87-94EB-43F9-A471-45826F426FF3}" srcOrd="7" destOrd="0" presId="urn:microsoft.com/office/officeart/2005/8/layout/default"/>
    <dgm:cxn modelId="{5003D60D-CF88-499C-8C1E-E77342CB85B6}" type="presParOf" srcId="{3D9B2933-7C8C-4371-AC5D-6F7FB80C6AF5}" destId="{8E3504F7-0C31-4AE4-92B4-759EB300B3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6C952-7DEE-47F0-BEDB-AA693E0738B1}">
      <dsp:nvSpPr>
        <dsp:cNvPr id="0" name=""/>
        <dsp:cNvSpPr/>
      </dsp:nvSpPr>
      <dsp:spPr>
        <a:xfrm>
          <a:off x="3582813" y="3510"/>
          <a:ext cx="6588078" cy="59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5"/>
              </a:solidFill>
            </a:rPr>
            <a:t>Примитивное </a:t>
          </a:r>
          <a:r>
            <a:rPr lang="ru-RU" sz="1400" kern="1200" dirty="0"/>
            <a:t>– когда люди смотрят на собеседника как на объект, на которого вешают ярлык «можно использовать / не нужен». И в соответствии с этим пробуют наладить отношения, или же уходят от диалога, избегают его.</a:t>
          </a:r>
        </a:p>
      </dsp:txBody>
      <dsp:txXfrm>
        <a:off x="3582813" y="3510"/>
        <a:ext cx="6588078" cy="598916"/>
      </dsp:txXfrm>
    </dsp:sp>
    <dsp:sp modelId="{DF489DE6-FE41-497B-923D-4630B47936F9}">
      <dsp:nvSpPr>
        <dsp:cNvPr id="0" name=""/>
        <dsp:cNvSpPr/>
      </dsp:nvSpPr>
      <dsp:spPr>
        <a:xfrm>
          <a:off x="3582813" y="60242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428D6-509E-4D4F-9DC0-9B9AC4CDB772}">
      <dsp:nvSpPr>
        <dsp:cNvPr id="0" name=""/>
        <dsp:cNvSpPr/>
      </dsp:nvSpPr>
      <dsp:spPr>
        <a:xfrm>
          <a:off x="4512464" y="60242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0123F-3D9E-4A9D-9119-79A9CBADD5E1}">
      <dsp:nvSpPr>
        <dsp:cNvPr id="0" name=""/>
        <dsp:cNvSpPr/>
      </dsp:nvSpPr>
      <dsp:spPr>
        <a:xfrm>
          <a:off x="5442115" y="60242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8D7CA-BF85-4AFE-8242-52B860B5AED7}">
      <dsp:nvSpPr>
        <dsp:cNvPr id="0" name=""/>
        <dsp:cNvSpPr/>
      </dsp:nvSpPr>
      <dsp:spPr>
        <a:xfrm>
          <a:off x="6371766" y="60242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9892B-FBF9-4F65-8655-9912A89EE984}">
      <dsp:nvSpPr>
        <dsp:cNvPr id="0" name=""/>
        <dsp:cNvSpPr/>
      </dsp:nvSpPr>
      <dsp:spPr>
        <a:xfrm>
          <a:off x="7301418" y="60242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8FF75-09E7-4876-8053-9034320A38B1}">
      <dsp:nvSpPr>
        <dsp:cNvPr id="0" name=""/>
        <dsp:cNvSpPr/>
      </dsp:nvSpPr>
      <dsp:spPr>
        <a:xfrm>
          <a:off x="8231069" y="60242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88AF6-B2C7-4823-905C-4E452A3015B2}">
      <dsp:nvSpPr>
        <dsp:cNvPr id="0" name=""/>
        <dsp:cNvSpPr/>
      </dsp:nvSpPr>
      <dsp:spPr>
        <a:xfrm>
          <a:off x="9160720" y="60242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DB477-EE7B-467E-9F21-3DBB810FD6CB}">
      <dsp:nvSpPr>
        <dsp:cNvPr id="0" name=""/>
        <dsp:cNvSpPr/>
      </dsp:nvSpPr>
      <dsp:spPr>
        <a:xfrm>
          <a:off x="3582813" y="808231"/>
          <a:ext cx="6588078" cy="59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5"/>
              </a:solidFill>
            </a:rPr>
            <a:t>Формально-ролевое</a:t>
          </a:r>
          <a:r>
            <a:rPr lang="ru-RU" sz="1400" kern="1200" dirty="0"/>
            <a:t> – когда установлен способ общения, его суть и содержание. Важную роль играет социальная функция человека в том или ином коллективе.</a:t>
          </a:r>
        </a:p>
      </dsp:txBody>
      <dsp:txXfrm>
        <a:off x="3582813" y="808231"/>
        <a:ext cx="6588078" cy="598916"/>
      </dsp:txXfrm>
    </dsp:sp>
    <dsp:sp modelId="{B9DFC009-C339-4C2E-B505-FE70C6A0505B}">
      <dsp:nvSpPr>
        <dsp:cNvPr id="0" name=""/>
        <dsp:cNvSpPr/>
      </dsp:nvSpPr>
      <dsp:spPr>
        <a:xfrm>
          <a:off x="3582813" y="1407148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7F88A-CAFF-441C-A9E9-851E37D9F393}">
      <dsp:nvSpPr>
        <dsp:cNvPr id="0" name=""/>
        <dsp:cNvSpPr/>
      </dsp:nvSpPr>
      <dsp:spPr>
        <a:xfrm>
          <a:off x="4512464" y="1407148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BDCF7-8478-4DF6-8AC9-AF64BE6D2243}">
      <dsp:nvSpPr>
        <dsp:cNvPr id="0" name=""/>
        <dsp:cNvSpPr/>
      </dsp:nvSpPr>
      <dsp:spPr>
        <a:xfrm>
          <a:off x="5442115" y="1407148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3843B-42E5-4A34-A695-92C35E444647}">
      <dsp:nvSpPr>
        <dsp:cNvPr id="0" name=""/>
        <dsp:cNvSpPr/>
      </dsp:nvSpPr>
      <dsp:spPr>
        <a:xfrm>
          <a:off x="6371766" y="1407148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B81E7-D7E6-44D7-9555-E6809F87D5AE}">
      <dsp:nvSpPr>
        <dsp:cNvPr id="0" name=""/>
        <dsp:cNvSpPr/>
      </dsp:nvSpPr>
      <dsp:spPr>
        <a:xfrm>
          <a:off x="7301418" y="1407148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3BC92-679B-4C67-A0A0-38B7B2DFA746}">
      <dsp:nvSpPr>
        <dsp:cNvPr id="0" name=""/>
        <dsp:cNvSpPr/>
      </dsp:nvSpPr>
      <dsp:spPr>
        <a:xfrm>
          <a:off x="8231069" y="1407148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0C274-B8E3-4B9D-9601-A8019941C2FD}">
      <dsp:nvSpPr>
        <dsp:cNvPr id="0" name=""/>
        <dsp:cNvSpPr/>
      </dsp:nvSpPr>
      <dsp:spPr>
        <a:xfrm>
          <a:off x="9160720" y="1407148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E4900-27B2-496E-9537-4F04129DBB76}">
      <dsp:nvSpPr>
        <dsp:cNvPr id="0" name=""/>
        <dsp:cNvSpPr/>
      </dsp:nvSpPr>
      <dsp:spPr>
        <a:xfrm>
          <a:off x="3582813" y="1612953"/>
          <a:ext cx="6588078" cy="59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5"/>
              </a:solidFill>
            </a:rPr>
            <a:t>«Контакт масок»</a:t>
          </a:r>
          <a:r>
            <a:rPr lang="ru-RU" sz="1400" kern="1200" dirty="0"/>
            <a:t> — используется привычное лицемерие (что это?), неискренность или просто вежливость без желания понять собеседника. Связь образуется исключительно на поверхностном и формальном уровне.</a:t>
          </a:r>
        </a:p>
      </dsp:txBody>
      <dsp:txXfrm>
        <a:off x="3582813" y="1612953"/>
        <a:ext cx="6588078" cy="598916"/>
      </dsp:txXfrm>
    </dsp:sp>
    <dsp:sp modelId="{BDB8FC70-E900-413F-804A-502B36EE9A77}">
      <dsp:nvSpPr>
        <dsp:cNvPr id="0" name=""/>
        <dsp:cNvSpPr/>
      </dsp:nvSpPr>
      <dsp:spPr>
        <a:xfrm>
          <a:off x="3582813" y="2211869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CCB45-F77F-4F43-B720-267846D1CAB3}">
      <dsp:nvSpPr>
        <dsp:cNvPr id="0" name=""/>
        <dsp:cNvSpPr/>
      </dsp:nvSpPr>
      <dsp:spPr>
        <a:xfrm>
          <a:off x="4512464" y="2211869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666C5-DD11-4D86-B705-DE07B49D5FFB}">
      <dsp:nvSpPr>
        <dsp:cNvPr id="0" name=""/>
        <dsp:cNvSpPr/>
      </dsp:nvSpPr>
      <dsp:spPr>
        <a:xfrm>
          <a:off x="5442115" y="2211869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1E36C-8149-4CE0-83A8-A318AABF2F4C}">
      <dsp:nvSpPr>
        <dsp:cNvPr id="0" name=""/>
        <dsp:cNvSpPr/>
      </dsp:nvSpPr>
      <dsp:spPr>
        <a:xfrm>
          <a:off x="6371766" y="2211869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1D7BF-0C2E-4F1D-B53D-655BF5158A4C}">
      <dsp:nvSpPr>
        <dsp:cNvPr id="0" name=""/>
        <dsp:cNvSpPr/>
      </dsp:nvSpPr>
      <dsp:spPr>
        <a:xfrm>
          <a:off x="7301418" y="2211869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88D24-F06F-44D8-AF7A-B14FA5A6DD44}">
      <dsp:nvSpPr>
        <dsp:cNvPr id="0" name=""/>
        <dsp:cNvSpPr/>
      </dsp:nvSpPr>
      <dsp:spPr>
        <a:xfrm>
          <a:off x="8231069" y="2211869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BAF29-535B-4E8E-81D9-6ECD2869379B}">
      <dsp:nvSpPr>
        <dsp:cNvPr id="0" name=""/>
        <dsp:cNvSpPr/>
      </dsp:nvSpPr>
      <dsp:spPr>
        <a:xfrm>
          <a:off x="9160720" y="2211869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5DDEF-D5D0-47F6-9384-9BDC1131E4DF}">
      <dsp:nvSpPr>
        <dsp:cNvPr id="0" name=""/>
        <dsp:cNvSpPr/>
      </dsp:nvSpPr>
      <dsp:spPr>
        <a:xfrm>
          <a:off x="3582813" y="2417674"/>
          <a:ext cx="6588078" cy="59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5"/>
              </a:solidFill>
            </a:rPr>
            <a:t>Деловое</a:t>
          </a:r>
          <a:r>
            <a:rPr lang="ru-RU" sz="1400" kern="1200" dirty="0"/>
            <a:t> – во время беседы акцентируют внимание на деле, вопросе. Но при этом могут и обращать на некоторые черты партнёра, учитывать характер. Всё для того, чтобы достичь поставленной цели.</a:t>
          </a:r>
        </a:p>
      </dsp:txBody>
      <dsp:txXfrm>
        <a:off x="3582813" y="2417674"/>
        <a:ext cx="6588078" cy="598916"/>
      </dsp:txXfrm>
    </dsp:sp>
    <dsp:sp modelId="{8D1255B1-FFE0-4D2B-8020-87A5F43FAF63}">
      <dsp:nvSpPr>
        <dsp:cNvPr id="0" name=""/>
        <dsp:cNvSpPr/>
      </dsp:nvSpPr>
      <dsp:spPr>
        <a:xfrm>
          <a:off x="3582813" y="3016591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1E386-63C1-4BAB-A501-1D9FF5A5D36E}">
      <dsp:nvSpPr>
        <dsp:cNvPr id="0" name=""/>
        <dsp:cNvSpPr/>
      </dsp:nvSpPr>
      <dsp:spPr>
        <a:xfrm>
          <a:off x="4512464" y="3016591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B57F4-9526-4D39-9D70-C4EBF354232A}">
      <dsp:nvSpPr>
        <dsp:cNvPr id="0" name=""/>
        <dsp:cNvSpPr/>
      </dsp:nvSpPr>
      <dsp:spPr>
        <a:xfrm>
          <a:off x="5442115" y="3016591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0923F-6DD1-4129-A35E-32B5106F9219}">
      <dsp:nvSpPr>
        <dsp:cNvPr id="0" name=""/>
        <dsp:cNvSpPr/>
      </dsp:nvSpPr>
      <dsp:spPr>
        <a:xfrm>
          <a:off x="6371766" y="3016591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5B4FB-4C90-4520-9846-E59BADA50B48}">
      <dsp:nvSpPr>
        <dsp:cNvPr id="0" name=""/>
        <dsp:cNvSpPr/>
      </dsp:nvSpPr>
      <dsp:spPr>
        <a:xfrm>
          <a:off x="7301418" y="3016591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C5AD3-6E47-44BD-BD50-C8FA48A20177}">
      <dsp:nvSpPr>
        <dsp:cNvPr id="0" name=""/>
        <dsp:cNvSpPr/>
      </dsp:nvSpPr>
      <dsp:spPr>
        <a:xfrm>
          <a:off x="8231069" y="3016591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8E668-AD2A-4B6C-86AE-F4F8AABA9719}">
      <dsp:nvSpPr>
        <dsp:cNvPr id="0" name=""/>
        <dsp:cNvSpPr/>
      </dsp:nvSpPr>
      <dsp:spPr>
        <a:xfrm>
          <a:off x="9160720" y="3016591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CDD11-F687-4A4E-B53F-65A1584C015B}">
      <dsp:nvSpPr>
        <dsp:cNvPr id="0" name=""/>
        <dsp:cNvSpPr/>
      </dsp:nvSpPr>
      <dsp:spPr>
        <a:xfrm>
          <a:off x="3582813" y="3222396"/>
          <a:ext cx="6588078" cy="59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5"/>
              </a:solidFill>
            </a:rPr>
            <a:t>Манипуляторное</a:t>
          </a:r>
          <a:r>
            <a:rPr lang="ru-RU" sz="1400" kern="1200" dirty="0"/>
            <a:t> – используются разные методы, как получить от собеседника выгоду (показное безразличие, ложная спешка, заявление об авторитетности).</a:t>
          </a:r>
        </a:p>
      </dsp:txBody>
      <dsp:txXfrm>
        <a:off x="3582813" y="3222396"/>
        <a:ext cx="6588078" cy="598916"/>
      </dsp:txXfrm>
    </dsp:sp>
    <dsp:sp modelId="{2351C8FE-4938-43A4-8881-DC09C846A35B}">
      <dsp:nvSpPr>
        <dsp:cNvPr id="0" name=""/>
        <dsp:cNvSpPr/>
      </dsp:nvSpPr>
      <dsp:spPr>
        <a:xfrm>
          <a:off x="3582813" y="3821312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2AF21-11AC-4A54-B30E-1AD6D103EA61}">
      <dsp:nvSpPr>
        <dsp:cNvPr id="0" name=""/>
        <dsp:cNvSpPr/>
      </dsp:nvSpPr>
      <dsp:spPr>
        <a:xfrm>
          <a:off x="4512464" y="3821312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6C334-8641-4A7B-8960-F6C54026D7DF}">
      <dsp:nvSpPr>
        <dsp:cNvPr id="0" name=""/>
        <dsp:cNvSpPr/>
      </dsp:nvSpPr>
      <dsp:spPr>
        <a:xfrm>
          <a:off x="5442115" y="3821312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1E2C1-1A54-4D31-85DB-DCB034147B20}">
      <dsp:nvSpPr>
        <dsp:cNvPr id="0" name=""/>
        <dsp:cNvSpPr/>
      </dsp:nvSpPr>
      <dsp:spPr>
        <a:xfrm>
          <a:off x="6371766" y="3821312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C964F-33EE-4A5A-8A7B-136DB25ACC14}">
      <dsp:nvSpPr>
        <dsp:cNvPr id="0" name=""/>
        <dsp:cNvSpPr/>
      </dsp:nvSpPr>
      <dsp:spPr>
        <a:xfrm>
          <a:off x="7301418" y="3821312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360FB-BAC0-4087-97CE-788543020402}">
      <dsp:nvSpPr>
        <dsp:cNvPr id="0" name=""/>
        <dsp:cNvSpPr/>
      </dsp:nvSpPr>
      <dsp:spPr>
        <a:xfrm>
          <a:off x="8231069" y="3821312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797B9-A978-4B1B-8A01-BCAC93A0C369}">
      <dsp:nvSpPr>
        <dsp:cNvPr id="0" name=""/>
        <dsp:cNvSpPr/>
      </dsp:nvSpPr>
      <dsp:spPr>
        <a:xfrm>
          <a:off x="9160720" y="3821312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312DB-C86E-4A8B-8274-97E1E040B474}">
      <dsp:nvSpPr>
        <dsp:cNvPr id="0" name=""/>
        <dsp:cNvSpPr/>
      </dsp:nvSpPr>
      <dsp:spPr>
        <a:xfrm>
          <a:off x="3582813" y="4027118"/>
          <a:ext cx="6588078" cy="59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5"/>
              </a:solidFill>
            </a:rPr>
            <a:t>Светское</a:t>
          </a:r>
          <a:r>
            <a:rPr lang="ru-RU" sz="1400" kern="1200" dirty="0"/>
            <a:t> – люди высказывают не свою настоящую точку зрения, а просто говорят ни о чём. Как правило, цель такой болтовни – в знакомстве с выгодными людьми, показать себя другим.</a:t>
          </a:r>
        </a:p>
      </dsp:txBody>
      <dsp:txXfrm>
        <a:off x="3582813" y="4027118"/>
        <a:ext cx="6588078" cy="598916"/>
      </dsp:txXfrm>
    </dsp:sp>
    <dsp:sp modelId="{9BA641B1-B7EE-43B1-BDE3-CBC0AC0F8B9D}">
      <dsp:nvSpPr>
        <dsp:cNvPr id="0" name=""/>
        <dsp:cNvSpPr/>
      </dsp:nvSpPr>
      <dsp:spPr>
        <a:xfrm>
          <a:off x="3582813" y="4626034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5768F-E109-4DFD-95A7-5EBD814B6F34}">
      <dsp:nvSpPr>
        <dsp:cNvPr id="0" name=""/>
        <dsp:cNvSpPr/>
      </dsp:nvSpPr>
      <dsp:spPr>
        <a:xfrm>
          <a:off x="4512464" y="4626034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11456-018E-4211-B059-4CCF8C58ECA9}">
      <dsp:nvSpPr>
        <dsp:cNvPr id="0" name=""/>
        <dsp:cNvSpPr/>
      </dsp:nvSpPr>
      <dsp:spPr>
        <a:xfrm>
          <a:off x="5442115" y="4626034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6F128-1E35-4AB1-B3A8-C315440ED3D8}">
      <dsp:nvSpPr>
        <dsp:cNvPr id="0" name=""/>
        <dsp:cNvSpPr/>
      </dsp:nvSpPr>
      <dsp:spPr>
        <a:xfrm>
          <a:off x="6371766" y="4626034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672D4-C1E4-4837-9BDC-A430CC3D4F95}">
      <dsp:nvSpPr>
        <dsp:cNvPr id="0" name=""/>
        <dsp:cNvSpPr/>
      </dsp:nvSpPr>
      <dsp:spPr>
        <a:xfrm>
          <a:off x="7301418" y="4626034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BEC97-620B-4069-BCA9-EF4E6C09A156}">
      <dsp:nvSpPr>
        <dsp:cNvPr id="0" name=""/>
        <dsp:cNvSpPr/>
      </dsp:nvSpPr>
      <dsp:spPr>
        <a:xfrm>
          <a:off x="8231069" y="4626034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FAB34-67D0-44AA-AA38-57C9411B6592}">
      <dsp:nvSpPr>
        <dsp:cNvPr id="0" name=""/>
        <dsp:cNvSpPr/>
      </dsp:nvSpPr>
      <dsp:spPr>
        <a:xfrm>
          <a:off x="9160720" y="4626034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0F833-93D7-4C7E-9EF1-E0C6827213B9}">
      <dsp:nvSpPr>
        <dsp:cNvPr id="0" name=""/>
        <dsp:cNvSpPr/>
      </dsp:nvSpPr>
      <dsp:spPr>
        <a:xfrm>
          <a:off x="3582813" y="4831839"/>
          <a:ext cx="6588078" cy="59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5"/>
              </a:solidFill>
            </a:rPr>
            <a:t>Духовное</a:t>
          </a:r>
          <a:r>
            <a:rPr lang="ru-RU" sz="1400" kern="1200" dirty="0"/>
            <a:t> – когда собеседники хорошо знают личности друг друга. При общении учитывают интересы, предпочтения, могут предположить реакции на слова.</a:t>
          </a:r>
        </a:p>
      </dsp:txBody>
      <dsp:txXfrm>
        <a:off x="3582813" y="4831839"/>
        <a:ext cx="6588078" cy="598916"/>
      </dsp:txXfrm>
    </dsp:sp>
    <dsp:sp modelId="{D2788AAC-71EE-4F10-9597-9C60944C7BED}">
      <dsp:nvSpPr>
        <dsp:cNvPr id="0" name=""/>
        <dsp:cNvSpPr/>
      </dsp:nvSpPr>
      <dsp:spPr>
        <a:xfrm>
          <a:off x="3582813" y="543075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D3B6E-865E-413F-BB25-5D605026E833}">
      <dsp:nvSpPr>
        <dsp:cNvPr id="0" name=""/>
        <dsp:cNvSpPr/>
      </dsp:nvSpPr>
      <dsp:spPr>
        <a:xfrm>
          <a:off x="4512464" y="543075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2BB55-A986-4B35-A0D7-FF38AD8A0592}">
      <dsp:nvSpPr>
        <dsp:cNvPr id="0" name=""/>
        <dsp:cNvSpPr/>
      </dsp:nvSpPr>
      <dsp:spPr>
        <a:xfrm>
          <a:off x="5442115" y="543075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11E6D-65CB-4A9B-A723-B6D2BF052035}">
      <dsp:nvSpPr>
        <dsp:cNvPr id="0" name=""/>
        <dsp:cNvSpPr/>
      </dsp:nvSpPr>
      <dsp:spPr>
        <a:xfrm>
          <a:off x="6371766" y="543075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1E8AA-C3DF-4074-AE63-561CD73A25E7}">
      <dsp:nvSpPr>
        <dsp:cNvPr id="0" name=""/>
        <dsp:cNvSpPr/>
      </dsp:nvSpPr>
      <dsp:spPr>
        <a:xfrm>
          <a:off x="7301418" y="543075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ED085-9BE7-4AB5-826F-0344A6F1D8DB}">
      <dsp:nvSpPr>
        <dsp:cNvPr id="0" name=""/>
        <dsp:cNvSpPr/>
      </dsp:nvSpPr>
      <dsp:spPr>
        <a:xfrm>
          <a:off x="8231069" y="543075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59068-6403-4A3B-B9CD-3DA4B5C9B0FC}">
      <dsp:nvSpPr>
        <dsp:cNvPr id="0" name=""/>
        <dsp:cNvSpPr/>
      </dsp:nvSpPr>
      <dsp:spPr>
        <a:xfrm>
          <a:off x="9160720" y="5430756"/>
          <a:ext cx="878410" cy="1464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33F6A-4368-4059-B42D-0371F73C3AB5}">
      <dsp:nvSpPr>
        <dsp:cNvPr id="0" name=""/>
        <dsp:cNvSpPr/>
      </dsp:nvSpPr>
      <dsp:spPr>
        <a:xfrm rot="16200000">
          <a:off x="-634491" y="879585"/>
          <a:ext cx="4216763" cy="24575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>
              <a:solidFill>
                <a:srgbClr val="002060"/>
              </a:solidFill>
            </a:rPr>
            <a:t>Информационная </a:t>
          </a:r>
          <a:r>
            <a:rPr lang="ru-RU" sz="1600" b="0" i="0" kern="1200" dirty="0">
              <a:solidFill>
                <a:srgbClr val="002060"/>
              </a:solidFill>
            </a:rPr>
            <a:t>(передача прием информации, знаний и умений)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45094" y="843353"/>
        <a:ext cx="2457592" cy="2530057"/>
      </dsp:txXfrm>
    </dsp:sp>
    <dsp:sp modelId="{70C87E0E-4D38-475B-95BB-10783CB617C2}">
      <dsp:nvSpPr>
        <dsp:cNvPr id="0" name=""/>
        <dsp:cNvSpPr/>
      </dsp:nvSpPr>
      <dsp:spPr>
        <a:xfrm rot="16200000">
          <a:off x="1764831" y="879585"/>
          <a:ext cx="4216763" cy="24575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1979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dirty="0">
              <a:solidFill>
                <a:srgbClr val="002060"/>
              </a:solidFill>
            </a:rPr>
            <a:t>Экспрессивная </a:t>
          </a:r>
          <a:r>
            <a:rPr lang="ru-RU" sz="1300" b="0" i="0" kern="1200" dirty="0">
              <a:solidFill>
                <a:srgbClr val="002060"/>
              </a:solidFill>
            </a:rPr>
            <a:t>(понимание переживаний и эмоционального состояния друг друга; его изменение: ведь потребность человека в общении очень часто возникает в связи с необходимостью изменить свое эмоциональное состояние)</a:t>
          </a:r>
          <a:endParaRPr lang="ru-RU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644416" y="843353"/>
        <a:ext cx="2457592" cy="2530057"/>
      </dsp:txXfrm>
    </dsp:sp>
    <dsp:sp modelId="{939BCF60-1316-4336-BCDF-B4637196EF65}">
      <dsp:nvSpPr>
        <dsp:cNvPr id="0" name=""/>
        <dsp:cNvSpPr/>
      </dsp:nvSpPr>
      <dsp:spPr>
        <a:xfrm rot="16200000">
          <a:off x="4239097" y="879585"/>
          <a:ext cx="4216763" cy="24575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1979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1" kern="1200" dirty="0">
              <a:solidFill>
                <a:srgbClr val="002060"/>
              </a:solidFill>
            </a:rPr>
            <a:t>Регулятивная  </a:t>
          </a:r>
          <a:r>
            <a:rPr lang="ru-RU" sz="1300" b="0" i="0" kern="1200" dirty="0">
              <a:solidFill>
                <a:srgbClr val="002060"/>
              </a:solidFill>
            </a:rPr>
            <a:t>(обоюдное воздействие на партнера по общению с целью изменения или сохранения его поведения, активности, состояния, отношения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>
              <a:solidFill>
                <a:srgbClr val="002060"/>
              </a:solidFill>
            </a:rPr>
            <a:t>друг к другу)</a:t>
          </a:r>
          <a:endParaRPr lang="ru-RU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118682" y="843353"/>
        <a:ext cx="2457592" cy="2530057"/>
      </dsp:txXfrm>
    </dsp:sp>
    <dsp:sp modelId="{A9DFB932-D6E1-471B-B5FD-13A67F4A713E}">
      <dsp:nvSpPr>
        <dsp:cNvPr id="0" name=""/>
        <dsp:cNvSpPr/>
      </dsp:nvSpPr>
      <dsp:spPr>
        <a:xfrm rot="16200000">
          <a:off x="6750622" y="879585"/>
          <a:ext cx="4216763" cy="24575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>
              <a:solidFill>
                <a:srgbClr val="002060"/>
              </a:solidFill>
            </a:rPr>
            <a:t>Социального контроля </a:t>
          </a:r>
          <a:r>
            <a:rPr lang="ru-RU" sz="1600" b="0" i="0" kern="1200" dirty="0">
              <a:solidFill>
                <a:srgbClr val="002060"/>
              </a:solidFill>
            </a:rPr>
            <a:t>(регламентирование поведения и деятельности с помощью групповых и социальных норм путем использования позитивных — одобрение, похвала или негативных — неодобрение, порицание — санкций)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630207" y="843353"/>
        <a:ext cx="2457592" cy="2530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28E26-99FC-439A-B915-34154BA6005F}">
      <dsp:nvSpPr>
        <dsp:cNvPr id="0" name=""/>
        <dsp:cNvSpPr/>
      </dsp:nvSpPr>
      <dsp:spPr>
        <a:xfrm>
          <a:off x="463857" y="0"/>
          <a:ext cx="6677889" cy="4397138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D3E3D-3204-413B-A8C3-9D43DD95D805}">
      <dsp:nvSpPr>
        <dsp:cNvPr id="0" name=""/>
        <dsp:cNvSpPr/>
      </dsp:nvSpPr>
      <dsp:spPr>
        <a:xfrm>
          <a:off x="3455861" y="440776"/>
          <a:ext cx="3088162" cy="771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межличностный контакт-степень объединения партнеров в одно социальное целое</a:t>
          </a:r>
        </a:p>
      </dsp:txBody>
      <dsp:txXfrm>
        <a:off x="3493504" y="478419"/>
        <a:ext cx="3012876" cy="695830"/>
      </dsp:txXfrm>
    </dsp:sp>
    <dsp:sp modelId="{4175ACA2-02EC-47F4-8A84-5CAE73591518}">
      <dsp:nvSpPr>
        <dsp:cNvPr id="0" name=""/>
        <dsp:cNvSpPr/>
      </dsp:nvSpPr>
      <dsp:spPr>
        <a:xfrm>
          <a:off x="3411346" y="1284463"/>
          <a:ext cx="3177193" cy="7965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межличностная коммуникация-</a:t>
          </a:r>
          <a:r>
            <a:rPr lang="ru-RU" sz="1000" b="0" i="0" kern="1200" dirty="0"/>
            <a:t>совокупность процессов обмена информацией между партнерами по общению: ее перемещение, преобразование и использование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0229" y="1323346"/>
        <a:ext cx="3099427" cy="718756"/>
      </dsp:txXfrm>
    </dsp:sp>
    <dsp:sp modelId="{701FE493-D55A-4BFB-90BE-1249411B899F}">
      <dsp:nvSpPr>
        <dsp:cNvPr id="0" name=""/>
        <dsp:cNvSpPr/>
      </dsp:nvSpPr>
      <dsp:spPr>
        <a:xfrm>
          <a:off x="3455861" y="2153555"/>
          <a:ext cx="3088162" cy="682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межличностное взаимодействие-</a:t>
          </a:r>
          <a:r>
            <a:rPr lang="ru-RU" sz="1000" b="0" i="0" kern="1200" dirty="0"/>
            <a:t>согласование партнерами целей общения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9201" y="2186895"/>
        <a:ext cx="3021482" cy="616290"/>
      </dsp:txXfrm>
    </dsp:sp>
    <dsp:sp modelId="{5CD5A213-BFD5-4BBF-A278-B77B47AAE9BB}">
      <dsp:nvSpPr>
        <dsp:cNvPr id="0" name=""/>
        <dsp:cNvSpPr/>
      </dsp:nvSpPr>
      <dsp:spPr>
        <a:xfrm>
          <a:off x="3462864" y="2909095"/>
          <a:ext cx="3074157" cy="9746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межличностные отношения-</a:t>
          </a:r>
          <a:r>
            <a:rPr lang="ru-RU" sz="1000" b="0" i="0" kern="1200" dirty="0"/>
            <a:t>устойчивые на некотором промежутке времени характеристики общения, сложившиеся в общении двух или более людей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0445" y="2956676"/>
        <a:ext cx="2978995" cy="879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15F05-AB07-4FBE-B53A-823A1F498D70}">
      <dsp:nvSpPr>
        <dsp:cNvPr id="0" name=""/>
        <dsp:cNvSpPr/>
      </dsp:nvSpPr>
      <dsp:spPr>
        <a:xfrm>
          <a:off x="0" y="63047"/>
          <a:ext cx="10058399" cy="1188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Авторитарный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жесткие способы управления, определение всей стратегии деятельности группы, прекращение инициативы и обсуждения принимаемых решений, единоличное принятие решения</a:t>
          </a:r>
        </a:p>
      </dsp:txBody>
      <dsp:txXfrm>
        <a:off x="2130530" y="63047"/>
        <a:ext cx="7927869" cy="1188503"/>
      </dsp:txXfrm>
    </dsp:sp>
    <dsp:sp modelId="{BAD2A2ED-F0B5-4359-B3D4-13E6F3653E46}">
      <dsp:nvSpPr>
        <dsp:cNvPr id="0" name=""/>
        <dsp:cNvSpPr/>
      </dsp:nvSpPr>
      <dsp:spPr>
        <a:xfrm>
          <a:off x="118850" y="0"/>
          <a:ext cx="2011680" cy="13145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38D00-8E8E-4DE8-8A91-39A127DFF022}">
      <dsp:nvSpPr>
        <dsp:cNvPr id="0" name=""/>
        <dsp:cNvSpPr/>
      </dsp:nvSpPr>
      <dsp:spPr>
        <a:xfrm>
          <a:off x="0" y="1433449"/>
          <a:ext cx="10058399" cy="1188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Демократичный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коллегиальность, поощрение инициативы</a:t>
          </a:r>
        </a:p>
      </dsp:txBody>
      <dsp:txXfrm>
        <a:off x="2130530" y="1433449"/>
        <a:ext cx="7927869" cy="1188503"/>
      </dsp:txXfrm>
    </dsp:sp>
    <dsp:sp modelId="{2595BCA6-561B-4DE3-8A22-E88F6F2F8F62}">
      <dsp:nvSpPr>
        <dsp:cNvPr id="0" name=""/>
        <dsp:cNvSpPr/>
      </dsp:nvSpPr>
      <dsp:spPr>
        <a:xfrm>
          <a:off x="150755" y="1583514"/>
          <a:ext cx="2011680" cy="1158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3858C-E667-40A6-82B1-BF0D749F0C71}">
      <dsp:nvSpPr>
        <dsp:cNvPr id="0" name=""/>
        <dsp:cNvSpPr/>
      </dsp:nvSpPr>
      <dsp:spPr>
        <a:xfrm>
          <a:off x="0" y="2740802"/>
          <a:ext cx="10058399" cy="1188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Либеральный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отказ от управления, устранение от руководства</a:t>
          </a:r>
        </a:p>
      </dsp:txBody>
      <dsp:txXfrm>
        <a:off x="2130530" y="2740802"/>
        <a:ext cx="7927869" cy="1188503"/>
      </dsp:txXfrm>
    </dsp:sp>
    <dsp:sp modelId="{4181337C-0111-40AC-BF62-3D635B3E4DAC}">
      <dsp:nvSpPr>
        <dsp:cNvPr id="0" name=""/>
        <dsp:cNvSpPr/>
      </dsp:nvSpPr>
      <dsp:spPr>
        <a:xfrm>
          <a:off x="118850" y="2859652"/>
          <a:ext cx="2011680" cy="9508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3C67A-0121-4052-BDA7-5FC7546B94DA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лидер осуществляет регуляцию межличностных отношений в группе, руководитель — официальных отношений группы как некоей социальной организации</a:t>
          </a:r>
        </a:p>
      </dsp:txBody>
      <dsp:txXfrm>
        <a:off x="196453" y="2815"/>
        <a:ext cx="3020466" cy="1812280"/>
      </dsp:txXfrm>
    </dsp:sp>
    <dsp:sp modelId="{407583CA-37B1-46A1-B050-056EF8815936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лидерство возникает стихийно, процесс назначения руководителя не является стихийным, по сравнению с руководством лидерство менее стабильно, в большой степени зависит от настроения в группе</a:t>
          </a:r>
        </a:p>
      </dsp:txBody>
      <dsp:txXfrm>
        <a:off x="3518966" y="2815"/>
        <a:ext cx="3020466" cy="1812280"/>
      </dsp:txXfrm>
    </dsp:sp>
    <dsp:sp modelId="{3B52E925-DBE9-40D6-B5F5-2207E8A392D4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лидерство можно констатировать в условиях микросреды (малая группа), руководство — элемент макросреды</a:t>
          </a:r>
        </a:p>
      </dsp:txBody>
      <dsp:txXfrm>
        <a:off x="6841480" y="2815"/>
        <a:ext cx="3020466" cy="1812280"/>
      </dsp:txXfrm>
    </dsp:sp>
    <dsp:sp modelId="{4C6C2BBE-5E6D-457B-B71B-334BE23A2EB3}">
      <dsp:nvSpPr>
        <dsp:cNvPr id="0" name=""/>
        <dsp:cNvSpPr/>
      </dsp:nvSpPr>
      <dsp:spPr>
        <a:xfrm>
          <a:off x="1857709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процесс принятия решения руководителем сложен и опосредован множеством обстоятельств, не обязательно коренящихся в данной группе, в то время как лидер принимает более непосредственные решения</a:t>
          </a:r>
        </a:p>
      </dsp:txBody>
      <dsp:txXfrm>
        <a:off x="1857709" y="2117141"/>
        <a:ext cx="3020466" cy="1812280"/>
      </dsp:txXfrm>
    </dsp:sp>
    <dsp:sp modelId="{8E3504F7-0C31-4AE4-92B4-759EB300B322}">
      <dsp:nvSpPr>
        <dsp:cNvPr id="0" name=""/>
        <dsp:cNvSpPr/>
      </dsp:nvSpPr>
      <dsp:spPr>
        <a:xfrm>
          <a:off x="518022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руководство подчиненными обладает определенной системой различных санкций, которых в руках лидера нет</a:t>
          </a:r>
        </a:p>
      </dsp:txBody>
      <dsp:txXfrm>
        <a:off x="5180223" y="2117141"/>
        <a:ext cx="3020466" cy="1812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2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1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5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6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86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6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6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6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042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09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00CAB5-0EE2-43CF-8C92-F753DE82E9B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63D4B4-BCE8-4A82-8B87-4D1959968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0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8&amp;v=V5ZeEqEPngI&amp;feature=emb_log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-library.com/library/read/61475-psihologia-mezlicnostnogo-obsenia" TargetMode="External"/><Relationship Id="rId2" Type="http://schemas.openxmlformats.org/officeDocument/2006/relationships/hyperlink" Target="https://ktonanovenkogo.ru/voprosy-i-otvety/obshchenie-chto-ehto-takoe-psihologii-funkcii-vidy-formy-urovn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gmon.org/lekciya-mejlichnostnoe-obshenie-kak-predmet-nauchnogo-znaniya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649691"/>
            <a:ext cx="10058400" cy="2185924"/>
          </a:xfrm>
        </p:spPr>
        <p:txBody>
          <a:bodyPr/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Общение личности и групп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9567" y="4429420"/>
            <a:ext cx="7088956" cy="114300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Лекция 9 </a:t>
            </a:r>
          </a:p>
          <a:p>
            <a:pPr algn="r"/>
            <a:r>
              <a:rPr lang="ru-RU" dirty="0"/>
              <a:t>Мамбеталина А.С</a:t>
            </a:r>
            <a:r>
              <a:rPr lang="ru-RU" sz="1900" cap="none" dirty="0"/>
              <a:t>.-</a:t>
            </a:r>
            <a:r>
              <a:rPr lang="ru-RU" sz="1900" cap="none" dirty="0" err="1"/>
              <a:t>к.пс.н</a:t>
            </a:r>
            <a:r>
              <a:rPr lang="ru-RU" sz="1900" cap="none" dirty="0"/>
              <a:t>, доцент ЕНУ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1" y="3835615"/>
            <a:ext cx="4355805" cy="302979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424254-42FC-4F2D-8552-F5D74B18F95E}"/>
              </a:ext>
            </a:extLst>
          </p:cNvPr>
          <p:cNvSpPr/>
          <p:nvPr/>
        </p:nvSpPr>
        <p:spPr>
          <a:xfrm>
            <a:off x="509048" y="198688"/>
            <a:ext cx="10616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294306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095" y="286603"/>
            <a:ext cx="10137585" cy="702303"/>
          </a:xfrm>
        </p:spPr>
        <p:txBody>
          <a:bodyPr>
            <a:normAutofit/>
          </a:bodyPr>
          <a:lstStyle/>
          <a:p>
            <a:pPr algn="ctr"/>
            <a:r>
              <a:rPr lang="ru-RU" sz="28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Межличностное общение как предмет научного знания.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49" y="1442301"/>
            <a:ext cx="10505231" cy="4426793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Межличностное общение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это процесс взаимодействия по крайней мере двух лиц, направленный на взаимное познание, установление и развитие взаимоотношений и предполагающий взаимовлияние на состояния, взгляды, поведение и регуляцию со­вместной деятельности участников этого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94515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B0278-6302-4BB4-9D09-978C5955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8" y="286603"/>
            <a:ext cx="10590072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Межличностное общение представляет собой немногочисленные контакты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EFE18-024E-4E63-8259-740C1CADE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1461155"/>
            <a:ext cx="12292552" cy="4213781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dirty="0"/>
              <a:t>— диалогическое (равноправное, взаимное);</a:t>
            </a:r>
          </a:p>
          <a:p>
            <a:r>
              <a:rPr lang="ru-RU" sz="1800" dirty="0"/>
              <a:t>— монологическое (неравноправное: императивное или манипулятивное).</a:t>
            </a:r>
          </a:p>
          <a:p>
            <a:r>
              <a:rPr lang="ru-RU" sz="1800" dirty="0"/>
              <a:t>Императивное общение— авторитарный стиль, директивная форма взаимодействия с партнером с целью достижения контроля над его поведением, установками, мыслями и принуждение его к определенным действиям или решениям.</a:t>
            </a:r>
          </a:p>
          <a:p>
            <a:r>
              <a:rPr lang="ru-RU" sz="1800" dirty="0"/>
              <a:t>Манипулятивное общение — форма межличностного общения, при котором воздействие на партнера по общению осуществляется для достижения своих личных намерений. Поскольку подобное общение направлено на извлечение выгоды от собеседника, в нем используются некорректные приемы: лесть, запугивание или угрозы, обман или демонстрация доброты, «пускание пыли в глаза» и пр. в зависимости от индивидуально-психологических особенностей личности.</a:t>
            </a:r>
          </a:p>
          <a:p>
            <a:r>
              <a:rPr lang="ru-RU" sz="1800" dirty="0"/>
              <a:t>Светское общение. Суть его состоит в беспредметности, т.е. люди говорят не то, что думают, а то, что положено говорить в подобных случаях. Это общение закрытое, поскольку точки зрения людей на тот или иной вопрос не имеют никакого значения и не определяют характер коммуникаций.</a:t>
            </a:r>
          </a:p>
          <a:p>
            <a:r>
              <a:rPr lang="ru-RU" sz="1800" dirty="0"/>
              <a:t>Деловое общение — целенаправленный вид общения, контакт между партнерами, которые имеют полномочия от своих организаций для разрешения конкретных проблем.</a:t>
            </a:r>
          </a:p>
          <a:p>
            <a:r>
              <a:rPr lang="ru-RU" sz="1800" dirty="0"/>
              <a:t>По контакту с собеседником различают ролевое и личностное (формальное и неформальное) общение.</a:t>
            </a:r>
          </a:p>
        </p:txBody>
      </p:sp>
    </p:spTree>
    <p:extLst>
      <p:ext uri="{BB962C8B-B14F-4D97-AF65-F5344CB8AC3E}">
        <p14:creationId xmlns:p14="http://schemas.microsoft.com/office/powerpoint/2010/main" val="236727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межличностного общения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662561"/>
              </p:ext>
            </p:extLst>
          </p:nvPr>
        </p:nvGraphicFramePr>
        <p:xfrm>
          <a:off x="1097279" y="1216059"/>
          <a:ext cx="7141747" cy="439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073" y="2185101"/>
            <a:ext cx="2467330" cy="28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ru-RU" sz="28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 межгруппового и межнационального общения. </a:t>
            </a:r>
            <a:br>
              <a:rPr lang="ru-RU" sz="28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072" y="1338606"/>
            <a:ext cx="11302738" cy="4722829"/>
          </a:xfrm>
        </p:spPr>
        <p:txBody>
          <a:bodyPr>
            <a:normAutofit fontScale="4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Межгрупповое общение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двух общностей, каждая из которых отстаивает свою позицию, стремится к достижению своих целей, или же обе группы стараются достичь согласия относительно определенного вопроса, достичь консенсуса.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Межнациональное общение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конкретная форма проявления отношений, взаимодействия представителей разных национальностей. Вступая в такое общение, человек выступает носителем национальных чувств, сознания, языка, культуры.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Межнациональное общение реализуется на нескольких уровнях: межгосударственном, внутри одного государства, межгрупповом, межличностном.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характера межэтнических отношений: 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дружественный; 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нейтральный; 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конфликтный. </a:t>
            </a:r>
          </a:p>
          <a:p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общения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https://www.youtube.com/watch?time_continue=18&amp;v=V5ZeEqEPngI&amp;feature=emb_logo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89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общения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К. Левина, который выделил три стиля лидерства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017177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10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 и руководство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973911" cy="402336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процесс воздействия на людей, порожденный системой неформальных отношений.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наличие четко структурированных формальных (официальных) отношений, через которые оно и реализуется.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972" y="2351346"/>
            <a:ext cx="2886075" cy="21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8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руководства и лидерства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58624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00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1" y="245660"/>
            <a:ext cx="9212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характеристика лидерства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7" y="1128713"/>
            <a:ext cx="6864824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012" y="1269242"/>
            <a:ext cx="3575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Преобразующее или трансформационное групповое лидерство -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не настроен на перемены, сложно оставаться эффективным лидером, а перемены  стали единственным стабильным и неизбежным его фактором.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012" y="3577565"/>
            <a:ext cx="37258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Эмоциональная, физическая и умственная выносливость </a:t>
            </a:r>
            <a:r>
              <a:rPr lang="ru-RU" sz="2000" dirty="0">
                <a:solidFill>
                  <a:srgbClr val="002060"/>
                </a:solidFill>
              </a:rPr>
              <a:t>- вызвана не просто избытком информации, а ее загрязнением.</a:t>
            </a:r>
          </a:p>
        </p:txBody>
      </p:sp>
    </p:spTree>
    <p:extLst>
      <p:ext uri="{BB962C8B-B14F-4D97-AF65-F5344CB8AC3E}">
        <p14:creationId xmlns:p14="http://schemas.microsoft.com/office/powerpoint/2010/main" val="75296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528" y="614149"/>
            <a:ext cx="8911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Черты  эффективного лидерства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5218" y="1951630"/>
            <a:ext cx="74078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Динамизм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Многозадачность 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Надежность 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Коммуникабельность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Восприимчивость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к сотрудничеству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Аналитический интеллект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Эмоциональный интеллект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4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7857" y="327546"/>
            <a:ext cx="9253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лидеры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8299" y="929718"/>
            <a:ext cx="10604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поколение, живущее в окружении цифровой информации с ее глобализацией, открытостью, сверхбыстрой скоростью передачи и интернетом в любой точке.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481" y="1705971"/>
            <a:ext cx="10854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Ситрин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Нефф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выделили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расширенных характеристик лидера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эпохи.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06" y="2334631"/>
            <a:ext cx="285868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7105" y="2384525"/>
            <a:ext cx="73834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Пристальное внимание к интересам клиента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Смягчение принципа иерархичности в структуре организации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Управление с использованием бизнес-модели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и распространение благоприятных для компании установок и идеологии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Готовность рисковать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Готовность работать больше и эффективнее, чем конкуренты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lvl="0"/>
            <a:endParaRPr lang="en-US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491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Понятие общения.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Виды, формы  и функции общения.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Межличностное общение как предмет научного знания. Характеристики межличностного общения.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межгруппового и межнационального общения.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Стили общения.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Лидерство и руководство.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65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Дайте определение понятию «общение».</a:t>
            </a:r>
          </a:p>
          <a:p>
            <a:r>
              <a:rPr lang="ru-RU" dirty="0"/>
              <a:t>Сущность и структура общения.</a:t>
            </a:r>
          </a:p>
          <a:p>
            <a:r>
              <a:rPr lang="ru-RU" dirty="0"/>
              <a:t>В чем заключается формирующая функция общения?</a:t>
            </a:r>
          </a:p>
          <a:p>
            <a:r>
              <a:rPr lang="ru-RU" dirty="0"/>
              <a:t>Охарактеризуйте основную функцию делового общения.</a:t>
            </a:r>
          </a:p>
          <a:p>
            <a:r>
              <a:rPr lang="ru-RU" dirty="0"/>
              <a:t>Специфика вербальной и невербальной формы общения.</a:t>
            </a:r>
          </a:p>
          <a:p>
            <a:r>
              <a:rPr lang="ru-RU" dirty="0"/>
              <a:t>Классификация стилей лидерства по К. Левину.</a:t>
            </a:r>
          </a:p>
          <a:p>
            <a:r>
              <a:rPr lang="ru-RU" dirty="0"/>
              <a:t>Дайте определение лидера.</a:t>
            </a:r>
          </a:p>
          <a:p>
            <a:r>
              <a:rPr lang="ru-RU" dirty="0"/>
              <a:t>Чем отличается лидерство от руководства?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19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 </a:t>
            </a:r>
          </a:p>
          <a:p>
            <a:pPr marL="0" indent="0">
              <a:buNone/>
            </a:pPr>
            <a:r>
              <a:rPr lang="ru-RU" dirty="0"/>
              <a:t>-Андреева Г.М., Социальная психология: Учебник для высших учебных заведений /    Андреева Г.М. - М. : Аспект Пресс, 2017. - 363 с. </a:t>
            </a:r>
          </a:p>
          <a:p>
            <a:pPr marL="0" indent="0">
              <a:buNone/>
            </a:pPr>
            <a:r>
              <a:rPr lang="ru-RU" dirty="0"/>
              <a:t>Аронсон Э.  </a:t>
            </a:r>
            <a:r>
              <a:rPr lang="ru-RU" dirty="0" err="1"/>
              <a:t>Көпке</a:t>
            </a:r>
            <a:r>
              <a:rPr lang="ru-RU" dirty="0"/>
              <a:t> </a:t>
            </a:r>
            <a:r>
              <a:rPr lang="ru-RU" dirty="0" err="1"/>
              <a:t>ұмтылған</a:t>
            </a:r>
            <a:r>
              <a:rPr lang="ru-RU" dirty="0"/>
              <a:t> </a:t>
            </a:r>
            <a:r>
              <a:rPr lang="ru-RU" dirty="0" err="1"/>
              <a:t>жалғыз</a:t>
            </a:r>
            <a:r>
              <a:rPr lang="ru-RU" dirty="0"/>
              <a:t> [</a:t>
            </a:r>
            <a:r>
              <a:rPr lang="ru-RU" dirty="0" err="1"/>
              <a:t>Мәтін</a:t>
            </a:r>
            <a:r>
              <a:rPr lang="ru-RU" dirty="0"/>
              <a:t>] =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Animal</a:t>
            </a:r>
            <a:r>
              <a:rPr lang="ru-RU" dirty="0"/>
              <a:t>: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психологияға</a:t>
            </a:r>
            <a:r>
              <a:rPr lang="ru-RU" dirty="0"/>
              <a:t> </a:t>
            </a:r>
            <a:r>
              <a:rPr lang="ru-RU" dirty="0" err="1"/>
              <a:t>кіріспе</a:t>
            </a:r>
            <a:r>
              <a:rPr lang="ru-RU" dirty="0"/>
              <a:t>: [</a:t>
            </a:r>
            <a:r>
              <a:rPr lang="ru-RU" dirty="0" err="1"/>
              <a:t>оқулық</a:t>
            </a:r>
            <a:r>
              <a:rPr lang="ru-RU" dirty="0"/>
              <a:t>] / Э. Аронсон ; ауд. Д. Д. </a:t>
            </a:r>
            <a:r>
              <a:rPr lang="ru-RU" dirty="0" err="1"/>
              <a:t>Дүйсенбеков</a:t>
            </a:r>
            <a:r>
              <a:rPr lang="ru-RU" dirty="0"/>
              <a:t> [</a:t>
            </a:r>
            <a:r>
              <a:rPr lang="ru-RU" dirty="0" err="1"/>
              <a:t>және</a:t>
            </a:r>
            <a:r>
              <a:rPr lang="ru-RU" dirty="0"/>
              <a:t> т. б.]. - 11-бас. - Астана: "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аударма</a:t>
            </a:r>
            <a:r>
              <a:rPr lang="ru-RU" dirty="0"/>
              <a:t> </a:t>
            </a:r>
            <a:r>
              <a:rPr lang="ru-RU" dirty="0" err="1"/>
              <a:t>бюросы</a:t>
            </a:r>
            <a:r>
              <a:rPr lang="ru-RU" dirty="0"/>
              <a:t>"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қоры</a:t>
            </a:r>
            <a:r>
              <a:rPr lang="ru-RU" dirty="0"/>
              <a:t>, 2018. - 407, [2] б. - (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жаңғыру</a:t>
            </a:r>
            <a:r>
              <a:rPr lang="ru-RU" dirty="0"/>
              <a:t>). </a:t>
            </a:r>
          </a:p>
          <a:p>
            <a:pPr marL="0" indent="0">
              <a:buNone/>
            </a:pPr>
            <a:r>
              <a:rPr lang="ru-RU" dirty="0"/>
              <a:t>-Ильин Е.П. Психология общения и межличностных отношений. – СПб: Питер, 2009.</a:t>
            </a:r>
          </a:p>
          <a:p>
            <a:pPr marL="0" indent="0">
              <a:buNone/>
            </a:pPr>
            <a:r>
              <a:rPr lang="ru-RU" dirty="0"/>
              <a:t>Майерс Д.    </a:t>
            </a:r>
            <a:r>
              <a:rPr lang="ru-RU" dirty="0" err="1"/>
              <a:t>Әлеуметтік</a:t>
            </a:r>
            <a:r>
              <a:rPr lang="ru-RU" dirty="0"/>
              <a:t> психология [</a:t>
            </a:r>
            <a:r>
              <a:rPr lang="ru-RU" dirty="0" err="1"/>
              <a:t>Мәтін</a:t>
            </a:r>
            <a:r>
              <a:rPr lang="ru-RU" dirty="0"/>
              <a:t>] =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Psychology</a:t>
            </a:r>
            <a:r>
              <a:rPr lang="ru-RU" dirty="0"/>
              <a:t>: [</a:t>
            </a:r>
            <a:r>
              <a:rPr lang="ru-RU" dirty="0" err="1"/>
              <a:t>оқулық</a:t>
            </a:r>
            <a:r>
              <a:rPr lang="ru-RU" dirty="0"/>
              <a:t>] / Д. Г. Майерс, Ж. М. </a:t>
            </a:r>
            <a:r>
              <a:rPr lang="ru-RU" dirty="0" err="1"/>
              <a:t>Туенж</a:t>
            </a:r>
            <a:r>
              <a:rPr lang="ru-RU" dirty="0"/>
              <a:t> ; ауд. Г. Қ. </a:t>
            </a:r>
            <a:r>
              <a:rPr lang="ru-RU" dirty="0" err="1"/>
              <a:t>Айқынбаева</a:t>
            </a:r>
            <a:r>
              <a:rPr lang="ru-RU" dirty="0"/>
              <a:t> [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.]. - 12-бас. - Астана : "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аударма</a:t>
            </a:r>
            <a:r>
              <a:rPr lang="ru-RU" dirty="0"/>
              <a:t> </a:t>
            </a:r>
            <a:r>
              <a:rPr lang="ru-RU" dirty="0" err="1"/>
              <a:t>бюросы</a:t>
            </a:r>
            <a:r>
              <a:rPr lang="ru-RU" dirty="0"/>
              <a:t>" ҚҚ, 2018. - 559, [1] б.: сур. - (</a:t>
            </a:r>
            <a:r>
              <a:rPr lang="ru-RU" dirty="0" err="1"/>
              <a:t>Рухани</a:t>
            </a:r>
            <a:r>
              <a:rPr lang="ru-RU" dirty="0"/>
              <a:t> </a:t>
            </a:r>
            <a:r>
              <a:rPr lang="ru-RU" dirty="0" err="1"/>
              <a:t>жаңғыру</a:t>
            </a:r>
            <a:r>
              <a:rPr lang="ru-RU" dirty="0"/>
              <a:t>). 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Рыжковская</a:t>
            </a:r>
            <a:r>
              <a:rPr lang="ru-RU" dirty="0"/>
              <a:t> Т.Л. . Основы психологии и педагогики - Минск.: Изд-во МИУ, 2010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https://ktonanovenkogo.ru/voprosy-i-otvety/obshchenie-chto-ehto-takoe-psihologii-funkcii-vidy-formy</a:t>
            </a: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https://students-library.com/library/read/61475-psihologia-mezlicnostnogo-obsenia</a:t>
            </a:r>
            <a:r>
              <a:rPr lang="en-US" dirty="0">
                <a:hlinkClick r:id="rId2"/>
              </a:rPr>
              <a:t>-urovni.html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https://dogmon.org/lekciya-mejlichnostnoe-obshenie-kak-predmet-nauchnogo-znaniya.html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614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28C77D-C017-4910-8E45-E39A1F2B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202" y="3755962"/>
            <a:ext cx="2085013" cy="20789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1CF8C8-A9A3-4ADA-801F-809409BCAD52}"/>
              </a:ext>
            </a:extLst>
          </p:cNvPr>
          <p:cNvSpPr/>
          <p:nvPr/>
        </p:nvSpPr>
        <p:spPr>
          <a:xfrm>
            <a:off x="886120" y="1737360"/>
            <a:ext cx="11114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Мамбеталина Алия Сактагановна </a:t>
            </a:r>
            <a:r>
              <a:rPr lang="ru-RU" sz="2800" dirty="0" err="1"/>
              <a:t>к.пс.н</a:t>
            </a:r>
            <a:r>
              <a:rPr lang="ru-RU" sz="2800" dirty="0"/>
              <a:t>., зав. кафедрой психологии ЕНУ им. Л. Гумилева </a:t>
            </a:r>
          </a:p>
          <a:p>
            <a:r>
              <a:rPr lang="ru-RU" sz="2800" dirty="0"/>
              <a:t>E- </a:t>
            </a:r>
            <a:r>
              <a:rPr lang="ru-RU" sz="2800" dirty="0" err="1"/>
              <a:t>mail</a:t>
            </a:r>
            <a:r>
              <a:rPr lang="ru-RU" sz="2800" dirty="0"/>
              <a:t>:     mambetalina@mail.ru</a:t>
            </a:r>
          </a:p>
          <a:p>
            <a:r>
              <a:rPr lang="ru-RU" sz="2800" dirty="0"/>
              <a:t>m. </a:t>
            </a:r>
            <a:r>
              <a:rPr lang="ru-RU" sz="2800" dirty="0" err="1"/>
              <a:t>phone</a:t>
            </a:r>
            <a:r>
              <a:rPr lang="ru-RU" sz="2800" dirty="0"/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340376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616" y="286604"/>
            <a:ext cx="9110064" cy="80690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6598920" cy="4023360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сложный процесс взаимодействия между людьми, заключающийся в обмене информацией, а также в восприятии и понимании партнерами друг друга.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«общение» является одной из центральных в психологической науке наряду с такими категориями, как «мышление», «поведение», «личность», «отноше­ния».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информация, которая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межиндивидуальных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контактах передается от одного живого существа другому.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570" y="1845734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7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B072-42DD-420E-A725-E9C808A0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27" y="286603"/>
            <a:ext cx="10231853" cy="882321"/>
          </a:xfrm>
        </p:spPr>
        <p:txBody>
          <a:bodyPr/>
          <a:lstStyle/>
          <a:p>
            <a:pPr algn="ctr"/>
            <a:r>
              <a:rPr lang="ru-RU" dirty="0"/>
              <a:t>3 важных аспекта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C6A95F-1D7E-4077-90FF-F376B108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297" y="1846263"/>
            <a:ext cx="3595066" cy="4022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Цель</a:t>
            </a:r>
          </a:p>
          <a:p>
            <a:r>
              <a:rPr lang="ru-RU" dirty="0">
                <a:solidFill>
                  <a:srgbClr val="002060"/>
                </a:solidFill>
              </a:rPr>
              <a:t> – это причина, из-за которой возникает контакт и передача информации. </a:t>
            </a:r>
          </a:p>
          <a:p>
            <a:r>
              <a:rPr lang="ru-RU" dirty="0">
                <a:solidFill>
                  <a:srgbClr val="002060"/>
                </a:solidFill>
              </a:rPr>
              <a:t>культурные, социальные, эстетические, творческие, познавательные — для роста и развития личности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7768D2E-20A8-45DC-A5A9-8C90DF86697C}"/>
              </a:ext>
            </a:extLst>
          </p:cNvPr>
          <p:cNvSpPr/>
          <p:nvPr/>
        </p:nvSpPr>
        <p:spPr>
          <a:xfrm>
            <a:off x="1460843" y="1846263"/>
            <a:ext cx="4242373" cy="1820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Содержание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– это данные, которые передаются во время коммуникации (навык, опыт, чувства)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AFE3597-B340-488E-B647-80FBB3FCB64E}"/>
              </a:ext>
            </a:extLst>
          </p:cNvPr>
          <p:cNvSpPr/>
          <p:nvPr/>
        </p:nvSpPr>
        <p:spPr>
          <a:xfrm>
            <a:off x="3299382" y="3996966"/>
            <a:ext cx="3899555" cy="1998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Средства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– это способ передачи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08101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D5499-D97C-4BE4-A6D3-7EFABF04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95" y="286603"/>
            <a:ext cx="10137585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СОСТАВНЫЕ ЭЛЕМЕНТЫ ОБЩЕНИЯ: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63FCB-9B4E-4EF7-AC0B-6698204C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1348033"/>
            <a:ext cx="10618352" cy="4671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77CAEDD2-3A46-43A7-B3B6-02ADDB6131FC}"/>
              </a:ext>
            </a:extLst>
          </p:cNvPr>
          <p:cNvSpPr/>
          <p:nvPr/>
        </p:nvSpPr>
        <p:spPr>
          <a:xfrm>
            <a:off x="7550870" y="1451727"/>
            <a:ext cx="2922310" cy="13857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Сообщение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1DC750-B2FC-4013-8AA7-E06D5FB680FA}"/>
              </a:ext>
            </a:extLst>
          </p:cNvPr>
          <p:cNvSpPr/>
          <p:nvPr/>
        </p:nvSpPr>
        <p:spPr>
          <a:xfrm>
            <a:off x="4854804" y="1753386"/>
            <a:ext cx="1329180" cy="163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Рапорт</a:t>
            </a:r>
          </a:p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1EE989F-59DA-49D9-92AB-345B83645AF6}"/>
              </a:ext>
            </a:extLst>
          </p:cNvPr>
          <p:cNvSpPr/>
          <p:nvPr/>
        </p:nvSpPr>
        <p:spPr>
          <a:xfrm>
            <a:off x="1414020" y="4239704"/>
            <a:ext cx="2205872" cy="171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Точка зрения</a:t>
            </a:r>
          </a:p>
          <a:p>
            <a:pPr algn="ctr"/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DAE3058-93DD-4518-90B6-9D7E0FF4F250}"/>
              </a:ext>
            </a:extLst>
          </p:cNvPr>
          <p:cNvSpPr/>
          <p:nvPr/>
        </p:nvSpPr>
        <p:spPr>
          <a:xfrm>
            <a:off x="4572001" y="3789576"/>
            <a:ext cx="2317014" cy="1456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Интересы</a:t>
            </a:r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29AFE8D0-1EC8-4909-B4CE-FD35EEB1CCFB}"/>
              </a:ext>
            </a:extLst>
          </p:cNvPr>
          <p:cNvSpPr/>
          <p:nvPr/>
        </p:nvSpPr>
        <p:spPr>
          <a:xfrm>
            <a:off x="1329180" y="1348032"/>
            <a:ext cx="2922310" cy="25325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Комплименты</a:t>
            </a:r>
          </a:p>
          <a:p>
            <a:pPr algn="ctr"/>
            <a:endParaRPr lang="ru-RU" dirty="0"/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11BEA867-1E09-4E84-9B8D-2CD3D14FF15C}"/>
              </a:ext>
            </a:extLst>
          </p:cNvPr>
          <p:cNvSpPr/>
          <p:nvPr/>
        </p:nvSpPr>
        <p:spPr>
          <a:xfrm>
            <a:off x="8174201" y="3648173"/>
            <a:ext cx="2688619" cy="1932589"/>
          </a:xfrm>
          <a:prstGeom prst="trapezoid">
            <a:avLst>
              <a:gd name="adj" fmla="val 36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Разговор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6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E439C-78C1-4E10-A00F-E646FA06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431441-7275-462F-8BFA-1D6214D83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889" y="377073"/>
            <a:ext cx="10291182" cy="50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7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42" y="-260152"/>
            <a:ext cx="10401536" cy="107085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общения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029885"/>
              </p:ext>
            </p:extLst>
          </p:nvPr>
        </p:nvGraphicFramePr>
        <p:xfrm>
          <a:off x="-857838" y="810705"/>
          <a:ext cx="13753706" cy="558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50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230C3-537A-493C-81C1-BDC78ABF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286603"/>
            <a:ext cx="10740901" cy="797479"/>
          </a:xfrm>
        </p:spPr>
        <p:txBody>
          <a:bodyPr/>
          <a:lstStyle/>
          <a:p>
            <a:pPr algn="ctr"/>
            <a:r>
              <a:rPr lang="ru-RU" dirty="0"/>
              <a:t>Формы общения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250DF-7853-4B99-915E-7EC46834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5" y="1451728"/>
            <a:ext cx="10552365" cy="4417366"/>
          </a:xfrm>
        </p:spPr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Функционально-ролевое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/>
              <a:t>– это общение, во время которого люди занимают конкретные социальные роли (что это такое?). Например: водитель – пассажир, преподаватель – студент, руководитель – подчинённый.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Неформальное общение </a:t>
            </a:r>
            <a:r>
              <a:rPr lang="ru-RU" dirty="0"/>
              <a:t>– это коммуникация между людьми в неофициальной атмосфере. Самый простой пример – общение родственников, друзей, влюблённой пары или супругов, соседей. Также может быть и между коллегами по работе, когда они вышли вместе на обед и свободно разговаривают на различные темы.</a:t>
            </a:r>
          </a:p>
          <a:p>
            <a:r>
              <a:rPr lang="ru-RU" b="1" dirty="0">
                <a:solidFill>
                  <a:schemeClr val="accent5"/>
                </a:solidFill>
              </a:rPr>
              <a:t>Анонимное</a:t>
            </a:r>
            <a:r>
              <a:rPr lang="ru-RU" dirty="0"/>
              <a:t> – обмен информацией между людьми, которые вступают в случайное общение. При этом не идентифицирую себя, или предоставляют небольшое количество данных (имя, свою профессию). Эти незнакомые могли пересечься и разговориться в общественном транспорте, на выставке картин, в лифте, в кинотеатре, в антикафе.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6B941-DC08-4262-8E67-8DB9A2F5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993" y="4891751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8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246" y="-317964"/>
            <a:ext cx="10058400" cy="1450757"/>
          </a:xfrm>
        </p:spPr>
        <p:txBody>
          <a:bodyPr/>
          <a:lstStyle/>
          <a:p>
            <a:pPr algn="ctr"/>
            <a:r>
              <a:rPr lang="ru-RU" b="1" dirty="0"/>
              <a:t>Функции общения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482612"/>
              </p:ext>
            </p:extLst>
          </p:nvPr>
        </p:nvGraphicFramePr>
        <p:xfrm>
          <a:off x="-113121" y="1320618"/>
          <a:ext cx="10388337" cy="421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1512F4A-C047-4080-ABA0-C37D2D933833}"/>
              </a:ext>
            </a:extLst>
          </p:cNvPr>
          <p:cNvGrpSpPr/>
          <p:nvPr/>
        </p:nvGrpSpPr>
        <p:grpSpPr>
          <a:xfrm>
            <a:off x="9926423" y="1145356"/>
            <a:ext cx="2196446" cy="4168207"/>
            <a:chOff x="7676438" y="-1"/>
            <a:chExt cx="2379539" cy="4022725"/>
          </a:xfrm>
        </p:grpSpPr>
        <p:sp>
          <p:nvSpPr>
            <p:cNvPr id="6" name="Блок-схема: ручное управление 5">
              <a:extLst>
                <a:ext uri="{FF2B5EF4-FFF2-40B4-BE49-F238E27FC236}">
                  <a16:creationId xmlns:a16="http://schemas.microsoft.com/office/drawing/2014/main" id="{4E8BEDA9-65D9-4EF8-BA1F-C905DF4B29D3}"/>
                </a:ext>
              </a:extLst>
            </p:cNvPr>
            <p:cNvSpPr/>
            <p:nvPr/>
          </p:nvSpPr>
          <p:spPr>
            <a:xfrm rot="16200000">
              <a:off x="6854845" y="821593"/>
              <a:ext cx="4022725" cy="2379538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Блок-схема: ручное управление 4">
              <a:extLst>
                <a:ext uri="{FF2B5EF4-FFF2-40B4-BE49-F238E27FC236}">
                  <a16:creationId xmlns:a16="http://schemas.microsoft.com/office/drawing/2014/main" id="{BA9F93AE-CC5B-4880-941B-F8F53F51902D}"/>
                </a:ext>
              </a:extLst>
            </p:cNvPr>
            <p:cNvSpPr txBox="1"/>
            <p:nvPr/>
          </p:nvSpPr>
          <p:spPr>
            <a:xfrm rot="21600000">
              <a:off x="7676438" y="804545"/>
              <a:ext cx="2379538" cy="2413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0" rIns="89421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i="1" dirty="0">
                  <a:solidFill>
                    <a:srgbClr val="002060"/>
                  </a:solidFill>
                </a:rPr>
                <a:t>Социализации </a:t>
              </a:r>
              <a:r>
                <a:rPr lang="ru-RU" dirty="0">
                  <a:solidFill>
                    <a:srgbClr val="002060"/>
                  </a:solidFill>
                </a:rPr>
                <a:t>(формирование у членов коллектива умения действовать в интересах коллектива, понимать интересы других людей, выражать доброжелательность)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55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359</TotalTime>
  <Words>1613</Words>
  <Application>Microsoft Office PowerPoint</Application>
  <PresentationFormat>Широкоэкранный</PresentationFormat>
  <Paragraphs>148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Garamond</vt:lpstr>
      <vt:lpstr>Times New Roman</vt:lpstr>
      <vt:lpstr>Савон</vt:lpstr>
      <vt:lpstr>Общение личности и групп</vt:lpstr>
      <vt:lpstr>Темы:</vt:lpstr>
      <vt:lpstr>Понятие общения</vt:lpstr>
      <vt:lpstr>3 важных аспекта</vt:lpstr>
      <vt:lpstr>СОСТАВНЫЕ ЭЛЕМЕНТЫ ОБЩЕНИЯ:</vt:lpstr>
      <vt:lpstr>Презентация PowerPoint</vt:lpstr>
      <vt:lpstr>Виды общения</vt:lpstr>
      <vt:lpstr>Формы общения</vt:lpstr>
      <vt:lpstr>Функции общения</vt:lpstr>
      <vt:lpstr>Межличностное общение как предмет научного знания.</vt:lpstr>
      <vt:lpstr>Межличностное общение представляет собой немногочисленные контакты </vt:lpstr>
      <vt:lpstr>Характеристики межличностного общения  </vt:lpstr>
      <vt:lpstr>Особенности  межгруппового и межнационального общения.  </vt:lpstr>
      <vt:lpstr> Стили общения Классификация К. Левина, который выделил три стиля лидерства</vt:lpstr>
      <vt:lpstr>Лидерство и руководство</vt:lpstr>
      <vt:lpstr>Основные отличия руководства и лидерства</vt:lpstr>
      <vt:lpstr>Презентация PowerPoint</vt:lpstr>
      <vt:lpstr>Презентация PowerPoint</vt:lpstr>
      <vt:lpstr>Презентация PowerPoint</vt:lpstr>
      <vt:lpstr>Контрольные вопросы</vt:lpstr>
      <vt:lpstr>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 личности и групп.</dc:title>
  <dc:creator>User</dc:creator>
  <cp:lastModifiedBy>Мамбеталина Алия Сактагановна</cp:lastModifiedBy>
  <cp:revision>33</cp:revision>
  <dcterms:created xsi:type="dcterms:W3CDTF">2020-08-27T20:53:08Z</dcterms:created>
  <dcterms:modified xsi:type="dcterms:W3CDTF">2020-08-30T19:44:12Z</dcterms:modified>
</cp:coreProperties>
</file>