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56" r:id="rId4"/>
    <p:sldId id="357" r:id="rId5"/>
    <p:sldId id="358" r:id="rId6"/>
    <p:sldId id="351" r:id="rId7"/>
    <p:sldId id="361" r:id="rId8"/>
    <p:sldId id="380" r:id="rId9"/>
    <p:sldId id="382" r:id="rId10"/>
    <p:sldId id="360" r:id="rId11"/>
    <p:sldId id="362" r:id="rId12"/>
    <p:sldId id="328" r:id="rId13"/>
    <p:sldId id="363" r:id="rId14"/>
    <p:sldId id="378" r:id="rId15"/>
    <p:sldId id="364" r:id="rId16"/>
    <p:sldId id="331" r:id="rId17"/>
    <p:sldId id="365" r:id="rId18"/>
    <p:sldId id="369" r:id="rId19"/>
    <p:sldId id="370" r:id="rId20"/>
    <p:sldId id="371" r:id="rId21"/>
    <p:sldId id="372" r:id="rId22"/>
    <p:sldId id="373" r:id="rId23"/>
    <p:sldId id="3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FF"/>
    <a:srgbClr val="FF33CC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9BE5F-DD4C-4792-9AC2-12012D29C17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56A5-8C76-41E4-B4C5-6E3CA6368A10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D983D-B045-495B-947F-D9853ED1E59D}" type="parTrans" cxnId="{E3E3DAC3-0448-4D28-A2F9-467E8CFA63B3}">
      <dgm:prSet/>
      <dgm:spPr/>
      <dgm:t>
        <a:bodyPr/>
        <a:lstStyle/>
        <a:p>
          <a:endParaRPr lang="ru-RU"/>
        </a:p>
      </dgm:t>
    </dgm:pt>
    <dgm:pt modelId="{23FDA1A6-808B-49FF-B4ED-5344228AB9E2}" type="sibTrans" cxnId="{E3E3DAC3-0448-4D28-A2F9-467E8CFA63B3}">
      <dgm:prSet/>
      <dgm:spPr/>
      <dgm:t>
        <a:bodyPr/>
        <a:lstStyle/>
        <a:p>
          <a:endParaRPr lang="ru-RU"/>
        </a:p>
      </dgm:t>
    </dgm:pt>
    <dgm:pt modelId="{67D61238-9793-4073-A6A3-5A13BB56071A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Жасалу жұмысының қарапайымдылығы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6B595-B52F-43DE-A128-AAACB1E85A3B}" type="parTrans" cxnId="{CC4C1241-863F-4B2A-A0FA-A7CEEAA8622A}">
      <dgm:prSet/>
      <dgm:spPr/>
      <dgm:t>
        <a:bodyPr/>
        <a:lstStyle/>
        <a:p>
          <a:endParaRPr lang="ru-RU"/>
        </a:p>
      </dgm:t>
    </dgm:pt>
    <dgm:pt modelId="{76F86E17-D8B9-4ACE-BB48-CBB45A88FD64}" type="sibTrans" cxnId="{CC4C1241-863F-4B2A-A0FA-A7CEEAA8622A}">
      <dgm:prSet/>
      <dgm:spPr/>
      <dgm:t>
        <a:bodyPr/>
        <a:lstStyle/>
        <a:p>
          <a:endParaRPr lang="ru-RU"/>
        </a:p>
      </dgm:t>
    </dgm:pt>
    <dgm:pt modelId="{A8812820-56D1-477F-9CEF-9A60A6C903D6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Өлшеудің дәлдігі мен тұрақтылығы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AFEEB-CC7A-4435-BFF2-0067F33EC9B2}" type="parTrans" cxnId="{9A678811-2C0F-40B8-9FAC-5821D9206C98}">
      <dgm:prSet/>
      <dgm:spPr/>
      <dgm:t>
        <a:bodyPr/>
        <a:lstStyle/>
        <a:p>
          <a:endParaRPr lang="ru-RU"/>
        </a:p>
      </dgm:t>
    </dgm:pt>
    <dgm:pt modelId="{6CB5B94F-9368-4AF0-ADF0-77277285BB7C}" type="sibTrans" cxnId="{9A678811-2C0F-40B8-9FAC-5821D9206C98}">
      <dgm:prSet/>
      <dgm:spPr/>
      <dgm:t>
        <a:bodyPr/>
        <a:lstStyle/>
        <a:p>
          <a:endParaRPr lang="ru-RU"/>
        </a:p>
      </dgm:t>
    </dgm:pt>
    <dgm:pt modelId="{2F299617-CCE0-47E3-985D-A2F11FA3F39A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78050-8921-4C70-BD4F-3FF3CAEE2255}" type="parTrans" cxnId="{B4C9398A-5FC8-4A4A-8D0E-FC0F372DEBE1}">
      <dgm:prSet/>
      <dgm:spPr/>
      <dgm:t>
        <a:bodyPr/>
        <a:lstStyle/>
        <a:p>
          <a:endParaRPr lang="ru-RU"/>
        </a:p>
      </dgm:t>
    </dgm:pt>
    <dgm:pt modelId="{A177F0AD-BB25-4B20-B52B-B3069418CB1A}" type="sibTrans" cxnId="{B4C9398A-5FC8-4A4A-8D0E-FC0F372DEBE1}">
      <dgm:prSet/>
      <dgm:spPr/>
      <dgm:t>
        <a:bodyPr/>
        <a:lstStyle/>
        <a:p>
          <a:endParaRPr lang="ru-RU"/>
        </a:p>
      </dgm:t>
    </dgm:pt>
    <dgm:pt modelId="{B24106B2-0712-4EE4-AE5D-A4DDCA8E2011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Сұйықтыққа байланысты өлшеу диапазонының шектеулігі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B9E8F-DA7F-4497-8ACD-B2C7FC7F9444}" type="parTrans" cxnId="{0B2DE1F5-7BE2-43CA-891F-6993F0A6CA88}">
      <dgm:prSet/>
      <dgm:spPr/>
      <dgm:t>
        <a:bodyPr/>
        <a:lstStyle/>
        <a:p>
          <a:endParaRPr lang="ru-RU"/>
        </a:p>
      </dgm:t>
    </dgm:pt>
    <dgm:pt modelId="{2EAEAD1D-4E4C-4272-8436-3CFC50B19490}" type="sibTrans" cxnId="{0B2DE1F5-7BE2-43CA-891F-6993F0A6CA88}">
      <dgm:prSet/>
      <dgm:spPr/>
      <dgm:t>
        <a:bodyPr/>
        <a:lstStyle/>
        <a:p>
          <a:endParaRPr lang="ru-RU"/>
        </a:p>
      </dgm:t>
    </dgm:pt>
    <dgm:pt modelId="{4E7ED08D-703B-4AC7-8B42-A6EDCF27993A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Сұйық тығыздығы мен температура әсерінен өзгерістер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8EEA9-BEA4-4069-90A2-852DFC1FD9A8}" type="parTrans" cxnId="{0CE4F4DB-8E00-4683-9073-CD446F8C4A4D}">
      <dgm:prSet/>
      <dgm:spPr/>
      <dgm:t>
        <a:bodyPr/>
        <a:lstStyle/>
        <a:p>
          <a:endParaRPr lang="ru-RU"/>
        </a:p>
      </dgm:t>
    </dgm:pt>
    <dgm:pt modelId="{8B072B46-A741-4BF3-AF54-21515C50A2C4}" type="sibTrans" cxnId="{0CE4F4DB-8E00-4683-9073-CD446F8C4A4D}">
      <dgm:prSet/>
      <dgm:spPr/>
      <dgm:t>
        <a:bodyPr/>
        <a:lstStyle/>
        <a:p>
          <a:endParaRPr lang="ru-RU"/>
        </a:p>
      </dgm:t>
    </dgm:pt>
    <dgm:pt modelId="{43C9D51B-FD0D-4A0C-A086-F5CE514993B9}" type="pres">
      <dgm:prSet presAssocID="{F1A9BE5F-DD4C-4792-9AC2-12012D29C17A}" presName="Name0" presStyleCnt="0">
        <dgm:presLayoutVars>
          <dgm:dir/>
          <dgm:animLvl val="lvl"/>
          <dgm:resizeHandles/>
        </dgm:presLayoutVars>
      </dgm:prSet>
      <dgm:spPr/>
    </dgm:pt>
    <dgm:pt modelId="{33F7D559-2112-4D3D-8FBB-1A6A90D6B5B6}" type="pres">
      <dgm:prSet presAssocID="{1CCC56A5-8C76-41E4-B4C5-6E3CA6368A10}" presName="linNode" presStyleCnt="0"/>
      <dgm:spPr/>
    </dgm:pt>
    <dgm:pt modelId="{58EA213B-9E66-49A9-94D5-9D245AB2E354}" type="pres">
      <dgm:prSet presAssocID="{1CCC56A5-8C76-41E4-B4C5-6E3CA6368A10}" presName="parentShp" presStyleLbl="node1" presStyleIdx="0" presStyleCnt="2">
        <dgm:presLayoutVars>
          <dgm:bulletEnabled val="1"/>
        </dgm:presLayoutVars>
      </dgm:prSet>
      <dgm:spPr/>
    </dgm:pt>
    <dgm:pt modelId="{26C14937-BE85-4737-A852-CD43F82C4A6B}" type="pres">
      <dgm:prSet presAssocID="{1CCC56A5-8C76-41E4-B4C5-6E3CA6368A10}" presName="childShp" presStyleLbl="bgAccFollowNode1" presStyleIdx="0" presStyleCnt="2">
        <dgm:presLayoutVars>
          <dgm:bulletEnabled val="1"/>
        </dgm:presLayoutVars>
      </dgm:prSet>
      <dgm:spPr/>
    </dgm:pt>
    <dgm:pt modelId="{0C640918-53AC-4520-A82E-DC09D2178397}" type="pres">
      <dgm:prSet presAssocID="{23FDA1A6-808B-49FF-B4ED-5344228AB9E2}" presName="spacing" presStyleCnt="0"/>
      <dgm:spPr/>
    </dgm:pt>
    <dgm:pt modelId="{A9EE1FF5-7CAA-4A4B-B740-4B99EB071E0A}" type="pres">
      <dgm:prSet presAssocID="{2F299617-CCE0-47E3-985D-A2F11FA3F39A}" presName="linNode" presStyleCnt="0"/>
      <dgm:spPr/>
    </dgm:pt>
    <dgm:pt modelId="{72A10266-F0DA-439C-B41A-86199F99CABB}" type="pres">
      <dgm:prSet presAssocID="{2F299617-CCE0-47E3-985D-A2F11FA3F39A}" presName="parentShp" presStyleLbl="node1" presStyleIdx="1" presStyleCnt="2">
        <dgm:presLayoutVars>
          <dgm:bulletEnabled val="1"/>
        </dgm:presLayoutVars>
      </dgm:prSet>
      <dgm:spPr/>
    </dgm:pt>
    <dgm:pt modelId="{289E03B0-1FC6-42A8-961D-F8E06B1B7CE4}" type="pres">
      <dgm:prSet presAssocID="{2F299617-CCE0-47E3-985D-A2F11FA3F39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A678811-2C0F-40B8-9FAC-5821D9206C98}" srcId="{1CCC56A5-8C76-41E4-B4C5-6E3CA6368A10}" destId="{A8812820-56D1-477F-9CEF-9A60A6C903D6}" srcOrd="1" destOrd="0" parTransId="{185AFEEB-CC7A-4435-BFF2-0067F33EC9B2}" sibTransId="{6CB5B94F-9368-4AF0-ADF0-77277285BB7C}"/>
    <dgm:cxn modelId="{9096DA22-1935-4FE3-9D70-970A19D111B7}" type="presOf" srcId="{F1A9BE5F-DD4C-4792-9AC2-12012D29C17A}" destId="{43C9D51B-FD0D-4A0C-A086-F5CE514993B9}" srcOrd="0" destOrd="0" presId="urn:microsoft.com/office/officeart/2005/8/layout/vList6"/>
    <dgm:cxn modelId="{09380228-6327-45C9-B841-6A88B832E992}" type="presOf" srcId="{1CCC56A5-8C76-41E4-B4C5-6E3CA6368A10}" destId="{58EA213B-9E66-49A9-94D5-9D245AB2E354}" srcOrd="0" destOrd="0" presId="urn:microsoft.com/office/officeart/2005/8/layout/vList6"/>
    <dgm:cxn modelId="{CC4C1241-863F-4B2A-A0FA-A7CEEAA8622A}" srcId="{1CCC56A5-8C76-41E4-B4C5-6E3CA6368A10}" destId="{67D61238-9793-4073-A6A3-5A13BB56071A}" srcOrd="0" destOrd="0" parTransId="{B5A6B595-B52F-43DE-A128-AAACB1E85A3B}" sibTransId="{76F86E17-D8B9-4ACE-BB48-CBB45A88FD64}"/>
    <dgm:cxn modelId="{63B13268-3248-4F77-A345-68CD29970B54}" type="presOf" srcId="{2F299617-CCE0-47E3-985D-A2F11FA3F39A}" destId="{72A10266-F0DA-439C-B41A-86199F99CABB}" srcOrd="0" destOrd="0" presId="urn:microsoft.com/office/officeart/2005/8/layout/vList6"/>
    <dgm:cxn modelId="{716ADE49-8B83-431A-9797-06C0129DA606}" type="presOf" srcId="{A8812820-56D1-477F-9CEF-9A60A6C903D6}" destId="{26C14937-BE85-4737-A852-CD43F82C4A6B}" srcOrd="0" destOrd="1" presId="urn:microsoft.com/office/officeart/2005/8/layout/vList6"/>
    <dgm:cxn modelId="{E894EA7A-EFB9-49BB-A1C8-9C83C54BE187}" type="presOf" srcId="{67D61238-9793-4073-A6A3-5A13BB56071A}" destId="{26C14937-BE85-4737-A852-CD43F82C4A6B}" srcOrd="0" destOrd="0" presId="urn:microsoft.com/office/officeart/2005/8/layout/vList6"/>
    <dgm:cxn modelId="{B4C9398A-5FC8-4A4A-8D0E-FC0F372DEBE1}" srcId="{F1A9BE5F-DD4C-4792-9AC2-12012D29C17A}" destId="{2F299617-CCE0-47E3-985D-A2F11FA3F39A}" srcOrd="1" destOrd="0" parTransId="{AB578050-8921-4C70-BD4F-3FF3CAEE2255}" sibTransId="{A177F0AD-BB25-4B20-B52B-B3069418CB1A}"/>
    <dgm:cxn modelId="{E3E3DAC3-0448-4D28-A2F9-467E8CFA63B3}" srcId="{F1A9BE5F-DD4C-4792-9AC2-12012D29C17A}" destId="{1CCC56A5-8C76-41E4-B4C5-6E3CA6368A10}" srcOrd="0" destOrd="0" parTransId="{999D983D-B045-495B-947F-D9853ED1E59D}" sibTransId="{23FDA1A6-808B-49FF-B4ED-5344228AB9E2}"/>
    <dgm:cxn modelId="{B9ED16D3-2A83-434D-A1C9-86E7AF7E9471}" type="presOf" srcId="{4E7ED08D-703B-4AC7-8B42-A6EDCF27993A}" destId="{289E03B0-1FC6-42A8-961D-F8E06B1B7CE4}" srcOrd="0" destOrd="1" presId="urn:microsoft.com/office/officeart/2005/8/layout/vList6"/>
    <dgm:cxn modelId="{0CE4F4DB-8E00-4683-9073-CD446F8C4A4D}" srcId="{2F299617-CCE0-47E3-985D-A2F11FA3F39A}" destId="{4E7ED08D-703B-4AC7-8B42-A6EDCF27993A}" srcOrd="1" destOrd="0" parTransId="{5668EEA9-BEA4-4069-90A2-852DFC1FD9A8}" sibTransId="{8B072B46-A741-4BF3-AF54-21515C50A2C4}"/>
    <dgm:cxn modelId="{360629DC-3C7F-467C-8CB0-4FFC33C1EE13}" type="presOf" srcId="{B24106B2-0712-4EE4-AE5D-A4DDCA8E2011}" destId="{289E03B0-1FC6-42A8-961D-F8E06B1B7CE4}" srcOrd="0" destOrd="0" presId="urn:microsoft.com/office/officeart/2005/8/layout/vList6"/>
    <dgm:cxn modelId="{0B2DE1F5-7BE2-43CA-891F-6993F0A6CA88}" srcId="{2F299617-CCE0-47E3-985D-A2F11FA3F39A}" destId="{B24106B2-0712-4EE4-AE5D-A4DDCA8E2011}" srcOrd="0" destOrd="0" parTransId="{F3AB9E8F-DA7F-4497-8ACD-B2C7FC7F9444}" sibTransId="{2EAEAD1D-4E4C-4272-8436-3CFC50B19490}"/>
    <dgm:cxn modelId="{EB0DAB47-8C56-42DF-9CB7-E6BF843E8BFE}" type="presParOf" srcId="{43C9D51B-FD0D-4A0C-A086-F5CE514993B9}" destId="{33F7D559-2112-4D3D-8FBB-1A6A90D6B5B6}" srcOrd="0" destOrd="0" presId="urn:microsoft.com/office/officeart/2005/8/layout/vList6"/>
    <dgm:cxn modelId="{EF754580-98C9-45A8-B6CD-0224507210C4}" type="presParOf" srcId="{33F7D559-2112-4D3D-8FBB-1A6A90D6B5B6}" destId="{58EA213B-9E66-49A9-94D5-9D245AB2E354}" srcOrd="0" destOrd="0" presId="urn:microsoft.com/office/officeart/2005/8/layout/vList6"/>
    <dgm:cxn modelId="{E8E74B68-B13D-4E9C-8FD7-B646FEEC8B81}" type="presParOf" srcId="{33F7D559-2112-4D3D-8FBB-1A6A90D6B5B6}" destId="{26C14937-BE85-4737-A852-CD43F82C4A6B}" srcOrd="1" destOrd="0" presId="urn:microsoft.com/office/officeart/2005/8/layout/vList6"/>
    <dgm:cxn modelId="{1C213212-950C-4E2C-8AD8-FBE16935DCDE}" type="presParOf" srcId="{43C9D51B-FD0D-4A0C-A086-F5CE514993B9}" destId="{0C640918-53AC-4520-A82E-DC09D2178397}" srcOrd="1" destOrd="0" presId="urn:microsoft.com/office/officeart/2005/8/layout/vList6"/>
    <dgm:cxn modelId="{78ED9ADF-4599-47F5-8D97-8D07119D68D7}" type="presParOf" srcId="{43C9D51B-FD0D-4A0C-A086-F5CE514993B9}" destId="{A9EE1FF5-7CAA-4A4B-B740-4B99EB071E0A}" srcOrd="2" destOrd="0" presId="urn:microsoft.com/office/officeart/2005/8/layout/vList6"/>
    <dgm:cxn modelId="{4FCD5028-66AA-498C-8621-58848F03752D}" type="presParOf" srcId="{A9EE1FF5-7CAA-4A4B-B740-4B99EB071E0A}" destId="{72A10266-F0DA-439C-B41A-86199F99CABB}" srcOrd="0" destOrd="0" presId="urn:microsoft.com/office/officeart/2005/8/layout/vList6"/>
    <dgm:cxn modelId="{F7E55080-A4B1-4B7A-B9B4-91884456737E}" type="presParOf" srcId="{A9EE1FF5-7CAA-4A4B-B740-4B99EB071E0A}" destId="{289E03B0-1FC6-42A8-961D-F8E06B1B7C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C5107-034A-4F82-A664-2CDF8FA66E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9C304-D64F-4AAA-80E3-4CAF83DF920D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1AAEDA-10D8-4741-A8C3-E65BD580C1B6}" type="parTrans" cxnId="{CD411E70-E149-417C-951B-0CBCC99F3D72}">
      <dgm:prSet/>
      <dgm:spPr/>
      <dgm:t>
        <a:bodyPr/>
        <a:lstStyle/>
        <a:p>
          <a:endParaRPr lang="ru-RU"/>
        </a:p>
      </dgm:t>
    </dgm:pt>
    <dgm:pt modelId="{2569444B-63F4-4637-BECA-2ACCD299FF26}" type="sibTrans" cxnId="{CD411E70-E149-417C-951B-0CBCC99F3D72}">
      <dgm:prSet/>
      <dgm:spPr/>
      <dgm:t>
        <a:bodyPr/>
        <a:lstStyle/>
        <a:p>
          <a:endParaRPr lang="ru-RU"/>
        </a:p>
      </dgm:t>
    </dgm:pt>
    <dgm:pt modelId="{03D1F152-D615-4D86-85CD-C5709C46CE6F}">
      <dgm:prSet phldrT="[Текст]"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Ғылыми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зертханалық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зерттеулер</a:t>
          </a:r>
          <a:r>
            <a:rPr lang="ru-KZ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0ABFA-35B7-466B-90C8-93256A8726D2}" type="parTrans" cxnId="{F637DAE4-0485-4C91-8D73-1E9D35DB75C2}">
      <dgm:prSet/>
      <dgm:spPr/>
      <dgm:t>
        <a:bodyPr/>
        <a:lstStyle/>
        <a:p>
          <a:endParaRPr lang="ru-RU"/>
        </a:p>
      </dgm:t>
    </dgm:pt>
    <dgm:pt modelId="{AF35E5F8-1BF0-4350-BADC-96E869EBD0FF}" type="sibTrans" cxnId="{F637DAE4-0485-4C91-8D73-1E9D35DB75C2}">
      <dgm:prSet/>
      <dgm:spPr/>
      <dgm:t>
        <a:bodyPr/>
        <a:lstStyle/>
        <a:p>
          <a:endParaRPr lang="ru-RU"/>
        </a:p>
      </dgm:t>
    </dgm:pt>
    <dgm:pt modelId="{C0973862-2DE8-40DB-AF8C-0148DBE14842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бақылауды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өндірістік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процестер</a:t>
          </a:r>
          <a:r>
            <a:rPr lang="ru-KZ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10735-1303-4EE5-9234-DC60D4B85429}" type="parTrans" cxnId="{924D8B13-BEEA-4FEA-BC62-FC3EDAB05588}">
      <dgm:prSet/>
      <dgm:spPr/>
      <dgm:t>
        <a:bodyPr/>
        <a:lstStyle/>
        <a:p>
          <a:endParaRPr lang="ru-RU"/>
        </a:p>
      </dgm:t>
    </dgm:pt>
    <dgm:pt modelId="{E51CF613-F277-4718-BEC6-3AD79456DBC2}" type="sibTrans" cxnId="{924D8B13-BEEA-4FEA-BC62-FC3EDAB05588}">
      <dgm:prSet/>
      <dgm:spPr/>
      <dgm:t>
        <a:bodyPr/>
        <a:lstStyle/>
        <a:p>
          <a:endParaRPr lang="ru-RU"/>
        </a:p>
      </dgm:t>
    </dgm:pt>
    <dgm:pt modelId="{7A2AF6EA-75AB-4486-895C-6544A997DC4F}">
      <dgm:prSet/>
      <dgm:spPr/>
      <dgm:t>
        <a:bodyPr/>
        <a:lstStyle/>
        <a:p>
          <a:r>
            <a:rPr lang="ru-RU" dirty="0"/>
            <a:t>
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Вакуумметрлердің басқа түрлерін калибрлеу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KZ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r>
            <a:rPr lang="ru-RU" dirty="0"/>
            <a:t>
</a:t>
          </a:r>
        </a:p>
      </dgm:t>
    </dgm:pt>
    <dgm:pt modelId="{182CD183-15D1-4B0D-B4D8-42DB4F41EAE3}" type="parTrans" cxnId="{1174E082-C0D2-464D-AA20-2D405BC5E700}">
      <dgm:prSet/>
      <dgm:spPr/>
      <dgm:t>
        <a:bodyPr/>
        <a:lstStyle/>
        <a:p>
          <a:endParaRPr lang="ru-RU"/>
        </a:p>
      </dgm:t>
    </dgm:pt>
    <dgm:pt modelId="{4FCF3549-E50B-425D-A612-A08695216382}" type="sibTrans" cxnId="{1174E082-C0D2-464D-AA20-2D405BC5E700}">
      <dgm:prSet/>
      <dgm:spPr/>
      <dgm:t>
        <a:bodyPr/>
        <a:lstStyle/>
        <a:p>
          <a:endParaRPr lang="ru-RU"/>
        </a:p>
      </dgm:t>
    </dgm:pt>
    <dgm:pt modelId="{D5E09DD4-0041-4313-A723-56C5A7F5027E}">
      <dgm:prSet/>
      <dgm:spPr/>
      <dgm:t>
        <a:bodyPr/>
        <a:lstStyle/>
        <a:p>
          <a:r>
            <a:rPr lang="ru-RU" dirty="0"/>
            <a:t>.
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Білім беру мекемелеріндегі оқу және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демонстрациялық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мақсатт</a:t>
          </a:r>
          <a:r>
            <a:rPr lang="ru-KZ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6402A-F84C-4572-9769-27A0692E05FC}" type="parTrans" cxnId="{F6508F6D-1C29-4DE0-85B7-16161636396D}">
      <dgm:prSet/>
      <dgm:spPr/>
      <dgm:t>
        <a:bodyPr/>
        <a:lstStyle/>
        <a:p>
          <a:endParaRPr lang="ru-RU"/>
        </a:p>
      </dgm:t>
    </dgm:pt>
    <dgm:pt modelId="{ADAF800E-E639-42DF-9F59-18BE14B7E637}" type="sibTrans" cxnId="{F6508F6D-1C29-4DE0-85B7-16161636396D}">
      <dgm:prSet/>
      <dgm:spPr/>
      <dgm:t>
        <a:bodyPr/>
        <a:lstStyle/>
        <a:p>
          <a:endParaRPr lang="ru-RU"/>
        </a:p>
      </dgm:t>
    </dgm:pt>
    <dgm:pt modelId="{FB05C07D-8622-4382-B0D9-345233C9AFCC}" type="pres">
      <dgm:prSet presAssocID="{BDCC5107-034A-4F82-A664-2CDF8FA66E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D0042F-B5B4-446B-BE0E-9BB2D537D1B1}" type="pres">
      <dgm:prSet presAssocID="{7FE9C304-D64F-4AAA-80E3-4CAF83DF920D}" presName="centerShape" presStyleLbl="node0" presStyleIdx="0" presStyleCnt="1"/>
      <dgm:spPr/>
    </dgm:pt>
    <dgm:pt modelId="{924FBBB2-A622-4D6A-A222-E26C9F633FD1}" type="pres">
      <dgm:prSet presAssocID="{5866402A-F84C-4572-9769-27A0692E05FC}" presName="parTrans" presStyleLbl="bgSibTrans2D1" presStyleIdx="0" presStyleCnt="4"/>
      <dgm:spPr/>
    </dgm:pt>
    <dgm:pt modelId="{89E2224F-E691-454B-B2CF-D008FF0840D5}" type="pres">
      <dgm:prSet presAssocID="{D5E09DD4-0041-4313-A723-56C5A7F5027E}" presName="node" presStyleLbl="node1" presStyleIdx="0" presStyleCnt="4">
        <dgm:presLayoutVars>
          <dgm:bulletEnabled val="1"/>
        </dgm:presLayoutVars>
      </dgm:prSet>
      <dgm:spPr/>
    </dgm:pt>
    <dgm:pt modelId="{AF695DAE-2DF9-4B97-99BE-D07E9C111415}" type="pres">
      <dgm:prSet presAssocID="{182CD183-15D1-4B0D-B4D8-42DB4F41EAE3}" presName="parTrans" presStyleLbl="bgSibTrans2D1" presStyleIdx="1" presStyleCnt="4"/>
      <dgm:spPr/>
    </dgm:pt>
    <dgm:pt modelId="{48F835BF-18A2-4B35-B485-5D07156A85D0}" type="pres">
      <dgm:prSet presAssocID="{7A2AF6EA-75AB-4486-895C-6544A997DC4F}" presName="node" presStyleLbl="node1" presStyleIdx="1" presStyleCnt="4">
        <dgm:presLayoutVars>
          <dgm:bulletEnabled val="1"/>
        </dgm:presLayoutVars>
      </dgm:prSet>
      <dgm:spPr/>
    </dgm:pt>
    <dgm:pt modelId="{ACB35D96-CDD5-4D02-A205-1BD63C737C38}" type="pres">
      <dgm:prSet presAssocID="{98F10735-1303-4EE5-9234-DC60D4B85429}" presName="parTrans" presStyleLbl="bgSibTrans2D1" presStyleIdx="2" presStyleCnt="4"/>
      <dgm:spPr/>
    </dgm:pt>
    <dgm:pt modelId="{E79EB3F3-F1D9-4962-A800-958F1CC1E261}" type="pres">
      <dgm:prSet presAssocID="{C0973862-2DE8-40DB-AF8C-0148DBE14842}" presName="node" presStyleLbl="node1" presStyleIdx="2" presStyleCnt="4">
        <dgm:presLayoutVars>
          <dgm:bulletEnabled val="1"/>
        </dgm:presLayoutVars>
      </dgm:prSet>
      <dgm:spPr/>
    </dgm:pt>
    <dgm:pt modelId="{75E69CB9-5FC4-4E04-A0A0-B2A8F86E9F78}" type="pres">
      <dgm:prSet presAssocID="{2160ABFA-35B7-466B-90C8-93256A8726D2}" presName="parTrans" presStyleLbl="bgSibTrans2D1" presStyleIdx="3" presStyleCnt="4"/>
      <dgm:spPr/>
    </dgm:pt>
    <dgm:pt modelId="{061E023B-40C5-475C-B43E-66178F040F9C}" type="pres">
      <dgm:prSet presAssocID="{03D1F152-D615-4D86-85CD-C5709C46CE6F}" presName="node" presStyleLbl="node1" presStyleIdx="3" presStyleCnt="4">
        <dgm:presLayoutVars>
          <dgm:bulletEnabled val="1"/>
        </dgm:presLayoutVars>
      </dgm:prSet>
      <dgm:spPr/>
    </dgm:pt>
  </dgm:ptLst>
  <dgm:cxnLst>
    <dgm:cxn modelId="{D1148602-3179-46C3-8FC4-AAC17536B8C7}" type="presOf" srcId="{2160ABFA-35B7-466B-90C8-93256A8726D2}" destId="{75E69CB9-5FC4-4E04-A0A0-B2A8F86E9F78}" srcOrd="0" destOrd="0" presId="urn:microsoft.com/office/officeart/2005/8/layout/radial4"/>
    <dgm:cxn modelId="{924D8B13-BEEA-4FEA-BC62-FC3EDAB05588}" srcId="{7FE9C304-D64F-4AAA-80E3-4CAF83DF920D}" destId="{C0973862-2DE8-40DB-AF8C-0148DBE14842}" srcOrd="2" destOrd="0" parTransId="{98F10735-1303-4EE5-9234-DC60D4B85429}" sibTransId="{E51CF613-F277-4718-BEC6-3AD79456DBC2}"/>
    <dgm:cxn modelId="{578EB826-A55D-446E-A188-BF851B24BDF9}" type="presOf" srcId="{98F10735-1303-4EE5-9234-DC60D4B85429}" destId="{ACB35D96-CDD5-4D02-A205-1BD63C737C38}" srcOrd="0" destOrd="0" presId="urn:microsoft.com/office/officeart/2005/8/layout/radial4"/>
    <dgm:cxn modelId="{A1DA4928-8F39-472D-BD8E-21E31E3762E1}" type="presOf" srcId="{182CD183-15D1-4B0D-B4D8-42DB4F41EAE3}" destId="{AF695DAE-2DF9-4B97-99BE-D07E9C111415}" srcOrd="0" destOrd="0" presId="urn:microsoft.com/office/officeart/2005/8/layout/radial4"/>
    <dgm:cxn modelId="{F6508F6D-1C29-4DE0-85B7-16161636396D}" srcId="{7FE9C304-D64F-4AAA-80E3-4CAF83DF920D}" destId="{D5E09DD4-0041-4313-A723-56C5A7F5027E}" srcOrd="0" destOrd="0" parTransId="{5866402A-F84C-4572-9769-27A0692E05FC}" sibTransId="{ADAF800E-E639-42DF-9F59-18BE14B7E637}"/>
    <dgm:cxn modelId="{CD411E70-E149-417C-951B-0CBCC99F3D72}" srcId="{BDCC5107-034A-4F82-A664-2CDF8FA66EDD}" destId="{7FE9C304-D64F-4AAA-80E3-4CAF83DF920D}" srcOrd="0" destOrd="0" parTransId="{FB1AAEDA-10D8-4741-A8C3-E65BD580C1B6}" sibTransId="{2569444B-63F4-4637-BECA-2ACCD299FF26}"/>
    <dgm:cxn modelId="{016B197E-3E11-4E00-A859-619C878154CB}" type="presOf" srcId="{C0973862-2DE8-40DB-AF8C-0148DBE14842}" destId="{E79EB3F3-F1D9-4962-A800-958F1CC1E261}" srcOrd="0" destOrd="0" presId="urn:microsoft.com/office/officeart/2005/8/layout/radial4"/>
    <dgm:cxn modelId="{1174E082-C0D2-464D-AA20-2D405BC5E700}" srcId="{7FE9C304-D64F-4AAA-80E3-4CAF83DF920D}" destId="{7A2AF6EA-75AB-4486-895C-6544A997DC4F}" srcOrd="1" destOrd="0" parTransId="{182CD183-15D1-4B0D-B4D8-42DB4F41EAE3}" sibTransId="{4FCF3549-E50B-425D-A612-A08695216382}"/>
    <dgm:cxn modelId="{0ADFAD8B-085A-4A81-AF97-7700795C004B}" type="presOf" srcId="{03D1F152-D615-4D86-85CD-C5709C46CE6F}" destId="{061E023B-40C5-475C-B43E-66178F040F9C}" srcOrd="0" destOrd="0" presId="urn:microsoft.com/office/officeart/2005/8/layout/radial4"/>
    <dgm:cxn modelId="{6431E78E-BEAA-4799-A3B8-35F2BDD020DC}" type="presOf" srcId="{BDCC5107-034A-4F82-A664-2CDF8FA66EDD}" destId="{FB05C07D-8622-4382-B0D9-345233C9AFCC}" srcOrd="0" destOrd="0" presId="urn:microsoft.com/office/officeart/2005/8/layout/radial4"/>
    <dgm:cxn modelId="{508AD8A2-B5EE-4421-BD84-A6F7B70BF878}" type="presOf" srcId="{5866402A-F84C-4572-9769-27A0692E05FC}" destId="{924FBBB2-A622-4D6A-A222-E26C9F633FD1}" srcOrd="0" destOrd="0" presId="urn:microsoft.com/office/officeart/2005/8/layout/radial4"/>
    <dgm:cxn modelId="{4172E5B0-3C8D-4793-AE8E-2C4F784C11D8}" type="presOf" srcId="{D5E09DD4-0041-4313-A723-56C5A7F5027E}" destId="{89E2224F-E691-454B-B2CF-D008FF0840D5}" srcOrd="0" destOrd="0" presId="urn:microsoft.com/office/officeart/2005/8/layout/radial4"/>
    <dgm:cxn modelId="{9D288EC4-4C09-4ABC-93EA-E443466F76B6}" type="presOf" srcId="{7FE9C304-D64F-4AAA-80E3-4CAF83DF920D}" destId="{78D0042F-B5B4-446B-BE0E-9BB2D537D1B1}" srcOrd="0" destOrd="0" presId="urn:microsoft.com/office/officeart/2005/8/layout/radial4"/>
    <dgm:cxn modelId="{F637DAE4-0485-4C91-8D73-1E9D35DB75C2}" srcId="{7FE9C304-D64F-4AAA-80E3-4CAF83DF920D}" destId="{03D1F152-D615-4D86-85CD-C5709C46CE6F}" srcOrd="3" destOrd="0" parTransId="{2160ABFA-35B7-466B-90C8-93256A8726D2}" sibTransId="{AF35E5F8-1BF0-4350-BADC-96E869EBD0FF}"/>
    <dgm:cxn modelId="{EAD57DFF-CF1E-4651-A52F-710591346C5D}" type="presOf" srcId="{7A2AF6EA-75AB-4486-895C-6544A997DC4F}" destId="{48F835BF-18A2-4B35-B485-5D07156A85D0}" srcOrd="0" destOrd="0" presId="urn:microsoft.com/office/officeart/2005/8/layout/radial4"/>
    <dgm:cxn modelId="{5957631B-AD8B-4B34-8C93-DB0AC9A083F1}" type="presParOf" srcId="{FB05C07D-8622-4382-B0D9-345233C9AFCC}" destId="{78D0042F-B5B4-446B-BE0E-9BB2D537D1B1}" srcOrd="0" destOrd="0" presId="urn:microsoft.com/office/officeart/2005/8/layout/radial4"/>
    <dgm:cxn modelId="{33F73091-FD85-4965-B6DD-FE000275D87B}" type="presParOf" srcId="{FB05C07D-8622-4382-B0D9-345233C9AFCC}" destId="{924FBBB2-A622-4D6A-A222-E26C9F633FD1}" srcOrd="1" destOrd="0" presId="urn:microsoft.com/office/officeart/2005/8/layout/radial4"/>
    <dgm:cxn modelId="{4CA6E7B9-AB95-48A0-AE85-5C146929377F}" type="presParOf" srcId="{FB05C07D-8622-4382-B0D9-345233C9AFCC}" destId="{89E2224F-E691-454B-B2CF-D008FF0840D5}" srcOrd="2" destOrd="0" presId="urn:microsoft.com/office/officeart/2005/8/layout/radial4"/>
    <dgm:cxn modelId="{12E2CC74-51C4-44B0-AE87-753209DB97A8}" type="presParOf" srcId="{FB05C07D-8622-4382-B0D9-345233C9AFCC}" destId="{AF695DAE-2DF9-4B97-99BE-D07E9C111415}" srcOrd="3" destOrd="0" presId="urn:microsoft.com/office/officeart/2005/8/layout/radial4"/>
    <dgm:cxn modelId="{B6D67BC9-DFA5-46D0-BF7E-40AD003FFDC0}" type="presParOf" srcId="{FB05C07D-8622-4382-B0D9-345233C9AFCC}" destId="{48F835BF-18A2-4B35-B485-5D07156A85D0}" srcOrd="4" destOrd="0" presId="urn:microsoft.com/office/officeart/2005/8/layout/radial4"/>
    <dgm:cxn modelId="{0031F475-9DE4-4A56-A384-8AFB31B6BA5A}" type="presParOf" srcId="{FB05C07D-8622-4382-B0D9-345233C9AFCC}" destId="{ACB35D96-CDD5-4D02-A205-1BD63C737C38}" srcOrd="5" destOrd="0" presId="urn:microsoft.com/office/officeart/2005/8/layout/radial4"/>
    <dgm:cxn modelId="{A6814069-7DAA-41FD-94E0-DDCD69DA8C42}" type="presParOf" srcId="{FB05C07D-8622-4382-B0D9-345233C9AFCC}" destId="{E79EB3F3-F1D9-4962-A800-958F1CC1E261}" srcOrd="6" destOrd="0" presId="urn:microsoft.com/office/officeart/2005/8/layout/radial4"/>
    <dgm:cxn modelId="{D5D1AC03-4006-4FB8-8C4E-6F00809A0308}" type="presParOf" srcId="{FB05C07D-8622-4382-B0D9-345233C9AFCC}" destId="{75E69CB9-5FC4-4E04-A0A0-B2A8F86E9F78}" srcOrd="7" destOrd="0" presId="urn:microsoft.com/office/officeart/2005/8/layout/radial4"/>
    <dgm:cxn modelId="{ACE59591-C131-4907-B4A4-416EAB978900}" type="presParOf" srcId="{FB05C07D-8622-4382-B0D9-345233C9AFCC}" destId="{061E023B-40C5-475C-B43E-66178F040F9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7E752-AE0E-45F7-9A93-7B568DDDDE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18C3A-22B1-481C-BBBF-5417A541E225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Артықшылығы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10B06-7110-41BE-BD4E-58F698346177}" type="parTrans" cxnId="{AFE0E35E-25A3-4E14-9409-06918C38B5F6}">
      <dgm:prSet/>
      <dgm:spPr/>
      <dgm:t>
        <a:bodyPr/>
        <a:lstStyle/>
        <a:p>
          <a:endParaRPr lang="ru-RU"/>
        </a:p>
      </dgm:t>
    </dgm:pt>
    <dgm:pt modelId="{2880342B-3188-42A8-B6B3-29A28C1AD8E5}" type="sibTrans" cxnId="{AFE0E35E-25A3-4E14-9409-06918C38B5F6}">
      <dgm:prSet/>
      <dgm:spPr/>
      <dgm:t>
        <a:bodyPr/>
        <a:lstStyle/>
        <a:p>
          <a:endParaRPr lang="ru-RU"/>
        </a:p>
      </dgm:t>
    </dgm:pt>
    <dgm:pt modelId="{1BCEA5CA-0F08-4CF0-88EE-A60771DB4CFC}">
      <dgm:prSet phldrT="[Текст]" custT="1"/>
      <dgm:spPr/>
      <dgm:t>
        <a:bodyPr/>
        <a:lstStyle/>
        <a:p>
          <a:r>
            <a:rPr lang="kk-KZ" sz="1800" dirty="0">
              <a:latin typeface="Arial" panose="020B0604020202020204" pitchFamily="34" charset="0"/>
              <a:cs typeface="Arial" panose="020B0604020202020204" pitchFamily="34" charset="0"/>
            </a:rPr>
            <a:t>Аса жоғары дәлдік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28BD3-5B1F-45F8-98D2-1B216A71852C}" type="parTrans" cxnId="{71484C31-2E06-4829-94AB-6F29C7D2F69C}">
      <dgm:prSet/>
      <dgm:spPr/>
      <dgm:t>
        <a:bodyPr/>
        <a:lstStyle/>
        <a:p>
          <a:endParaRPr lang="ru-RU"/>
        </a:p>
      </dgm:t>
    </dgm:pt>
    <dgm:pt modelId="{7AF48FCC-D134-4A15-A78E-ABEA4E0F2507}" type="sibTrans" cxnId="{71484C31-2E06-4829-94AB-6F29C7D2F69C}">
      <dgm:prSet/>
      <dgm:spPr/>
      <dgm:t>
        <a:bodyPr/>
        <a:lstStyle/>
        <a:p>
          <a:endParaRPr lang="ru-RU"/>
        </a:p>
      </dgm:t>
    </dgm:pt>
    <dgm:pt modelId="{23550C29-5228-4F86-9219-B11A029CBDB4}">
      <dgm:prSet phldrT="[Текст]" custT="1"/>
      <dgm:spPr/>
      <dgm:t>
        <a:bodyPr/>
        <a:lstStyle/>
        <a:p>
          <a:r>
            <a:rPr lang="kk-KZ" sz="1800" dirty="0">
              <a:latin typeface="Arial" panose="020B0604020202020204" pitchFamily="34" charset="0"/>
              <a:cs typeface="Arial" panose="020B0604020202020204" pitchFamily="34" charset="0"/>
            </a:rPr>
            <a:t>Төменгі вакуумдада жұмыс жасай алу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48E63-E227-4AD9-B746-655F53762B46}" type="parTrans" cxnId="{27084B07-EB31-4772-AEAE-0405DEA9A7C3}">
      <dgm:prSet/>
      <dgm:spPr/>
      <dgm:t>
        <a:bodyPr/>
        <a:lstStyle/>
        <a:p>
          <a:endParaRPr lang="ru-RU"/>
        </a:p>
      </dgm:t>
    </dgm:pt>
    <dgm:pt modelId="{7134D09F-D641-4B2F-B4D8-87968A457B31}" type="sibTrans" cxnId="{27084B07-EB31-4772-AEAE-0405DEA9A7C3}">
      <dgm:prSet/>
      <dgm:spPr/>
      <dgm:t>
        <a:bodyPr/>
        <a:lstStyle/>
        <a:p>
          <a:endParaRPr lang="ru-RU"/>
        </a:p>
      </dgm:t>
    </dgm:pt>
    <dgm:pt modelId="{D389FBCD-889E-42D2-A836-653426CC2AC3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0C16-CDD7-48B7-A396-2B123D980B27}" type="parTrans" cxnId="{5DD5EBF5-F862-4FCC-A7A8-FD0716FA5362}">
      <dgm:prSet/>
      <dgm:spPr/>
      <dgm:t>
        <a:bodyPr/>
        <a:lstStyle/>
        <a:p>
          <a:endParaRPr lang="ru-RU"/>
        </a:p>
      </dgm:t>
    </dgm:pt>
    <dgm:pt modelId="{208A746D-6C2C-44F4-94C4-09FE8AC5DE8F}" type="sibTrans" cxnId="{5DD5EBF5-F862-4FCC-A7A8-FD0716FA5362}">
      <dgm:prSet/>
      <dgm:spPr/>
      <dgm:t>
        <a:bodyPr/>
        <a:lstStyle/>
        <a:p>
          <a:endParaRPr lang="ru-RU"/>
        </a:p>
      </dgm:t>
    </dgm:pt>
    <dgm:pt modelId="{59992220-98A7-43FC-A81D-830BB4FA7963}">
      <dgm:prSet phldrT="[Текст]" custT="1"/>
      <dgm:spPr/>
      <dgm:t>
        <a:bodyPr/>
        <a:lstStyle/>
        <a:p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Дизайнның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күрделілігі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нақты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механизмдердің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қажеттілігі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ұстау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қысу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процесіне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ұзақтығы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Өлшемдерге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температуралық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өзгерістерді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калибрлеу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есепке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3A28B54-47A9-41F3-BBFA-6D80CB2871DF}" type="parTrans" cxnId="{2C294CA3-B2B2-4186-8AA8-9C40A0DB6A52}">
      <dgm:prSet/>
      <dgm:spPr/>
      <dgm:t>
        <a:bodyPr/>
        <a:lstStyle/>
        <a:p>
          <a:endParaRPr lang="ru-RU"/>
        </a:p>
      </dgm:t>
    </dgm:pt>
    <dgm:pt modelId="{1E3F3C38-F928-45F4-9CFB-DE5614ECB509}" type="sibTrans" cxnId="{2C294CA3-B2B2-4186-8AA8-9C40A0DB6A52}">
      <dgm:prSet/>
      <dgm:spPr/>
      <dgm:t>
        <a:bodyPr/>
        <a:lstStyle/>
        <a:p>
          <a:endParaRPr lang="ru-RU"/>
        </a:p>
      </dgm:t>
    </dgm:pt>
    <dgm:pt modelId="{524046B8-D2C4-483F-BCE7-7A99C5421EFA}">
      <dgm:prSet phldrT="[Текст]"/>
      <dgm:spPr/>
      <dgm:t>
        <a:bodyPr/>
        <a:lstStyle/>
        <a:p>
          <a:endParaRPr lang="ru-RU" sz="1600" dirty="0"/>
        </a:p>
      </dgm:t>
    </dgm:pt>
    <dgm:pt modelId="{C9A0FA3F-4D5E-4EE7-8864-580C012D92BC}" type="parTrans" cxnId="{9C628CEB-8D2C-4FC2-B3BF-39644928AE7E}">
      <dgm:prSet/>
      <dgm:spPr/>
      <dgm:t>
        <a:bodyPr/>
        <a:lstStyle/>
        <a:p>
          <a:endParaRPr lang="ru-RU"/>
        </a:p>
      </dgm:t>
    </dgm:pt>
    <dgm:pt modelId="{98801648-FC02-45D5-9F0C-FE330121E114}" type="sibTrans" cxnId="{9C628CEB-8D2C-4FC2-B3BF-39644928AE7E}">
      <dgm:prSet/>
      <dgm:spPr/>
      <dgm:t>
        <a:bodyPr/>
        <a:lstStyle/>
        <a:p>
          <a:endParaRPr lang="ru-RU"/>
        </a:p>
      </dgm:t>
    </dgm:pt>
    <dgm:pt modelId="{1353E57E-78F6-4E53-8019-13B6BDC8CB99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2C7CE-1953-4B62-A5E5-CBE038F5674F}" type="parTrans" cxnId="{E3EAC7D7-F078-466D-89FB-9A85A957B584}">
      <dgm:prSet/>
      <dgm:spPr/>
      <dgm:t>
        <a:bodyPr/>
        <a:lstStyle/>
        <a:p>
          <a:endParaRPr lang="ru-RU"/>
        </a:p>
      </dgm:t>
    </dgm:pt>
    <dgm:pt modelId="{B3526B1B-95C0-411D-840A-3095A67E313E}" type="sibTrans" cxnId="{E3EAC7D7-F078-466D-89FB-9A85A957B584}">
      <dgm:prSet/>
      <dgm:spPr/>
      <dgm:t>
        <a:bodyPr/>
        <a:lstStyle/>
        <a:p>
          <a:endParaRPr lang="ru-RU"/>
        </a:p>
      </dgm:t>
    </dgm:pt>
    <dgm:pt modelId="{9339B90E-E900-4BE0-8459-E07DE61AB290}">
      <dgm:prSet phldrT="[Текст]" custT="1"/>
      <dgm:spPr/>
      <dgm:t>
        <a:bodyPr/>
        <a:lstStyle/>
        <a:p>
          <a:r>
            <a:rPr lang="kk-KZ" sz="1800" dirty="0">
              <a:latin typeface="Arial" panose="020B0604020202020204" pitchFamily="34" charset="0"/>
              <a:cs typeface="Arial" panose="020B0604020202020204" pitchFamily="34" charset="0"/>
            </a:rPr>
            <a:t>Ғылыми бағыттарда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0F5A3-BE9D-4DC8-AE24-5D94F1F5CCC6}" type="parTrans" cxnId="{EE90C1FD-2E59-4898-A4E1-89E57B9DC434}">
      <dgm:prSet/>
      <dgm:spPr/>
      <dgm:t>
        <a:bodyPr/>
        <a:lstStyle/>
        <a:p>
          <a:endParaRPr lang="ru-RU"/>
        </a:p>
      </dgm:t>
    </dgm:pt>
    <dgm:pt modelId="{C4054866-084C-4D1E-8939-CA7F045A3622}" type="sibTrans" cxnId="{EE90C1FD-2E59-4898-A4E1-89E57B9DC434}">
      <dgm:prSet/>
      <dgm:spPr/>
      <dgm:t>
        <a:bodyPr/>
        <a:lstStyle/>
        <a:p>
          <a:endParaRPr lang="ru-RU"/>
        </a:p>
      </dgm:t>
    </dgm:pt>
    <dgm:pt modelId="{F6D5C8C2-FBD4-455F-8382-BEBBFBAE696F}">
      <dgm:prSet phldrT="[Текст]" custT="1"/>
      <dgm:spPr/>
      <dgm:t>
        <a:bodyPr/>
        <a:lstStyle/>
        <a:p>
          <a:r>
            <a:rPr lang="kk-KZ" sz="1800" dirty="0">
              <a:latin typeface="Arial" panose="020B0604020202020204" pitchFamily="34" charset="0"/>
              <a:cs typeface="Arial" panose="020B0604020202020204" pitchFamily="34" charset="0"/>
            </a:rPr>
            <a:t> Өндірістік мқсаттарда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816DA-4701-4D85-9803-3378CC6CCAD0}" type="parTrans" cxnId="{49D4915A-1F14-491E-B4B8-844DA8BDE443}">
      <dgm:prSet/>
      <dgm:spPr/>
      <dgm:t>
        <a:bodyPr/>
        <a:lstStyle/>
        <a:p>
          <a:endParaRPr lang="ru-RU"/>
        </a:p>
      </dgm:t>
    </dgm:pt>
    <dgm:pt modelId="{4FC359DB-EB45-4D07-BF58-B98403D91579}" type="sibTrans" cxnId="{49D4915A-1F14-491E-B4B8-844DA8BDE443}">
      <dgm:prSet/>
      <dgm:spPr/>
      <dgm:t>
        <a:bodyPr/>
        <a:lstStyle/>
        <a:p>
          <a:endParaRPr lang="ru-RU"/>
        </a:p>
      </dgm:t>
    </dgm:pt>
    <dgm:pt modelId="{B734342A-4DFD-4918-BD4C-E112097A4970}" type="pres">
      <dgm:prSet presAssocID="{4FD7E752-AE0E-45F7-9A93-7B568DDDDEB9}" presName="Name0" presStyleCnt="0">
        <dgm:presLayoutVars>
          <dgm:dir/>
          <dgm:animLvl val="lvl"/>
          <dgm:resizeHandles val="exact"/>
        </dgm:presLayoutVars>
      </dgm:prSet>
      <dgm:spPr/>
    </dgm:pt>
    <dgm:pt modelId="{8C77B1D6-01F1-492A-B8EC-AC5EDA322E2A}" type="pres">
      <dgm:prSet presAssocID="{C4418C3A-22B1-481C-BBBF-5417A541E225}" presName="composite" presStyleCnt="0"/>
      <dgm:spPr/>
    </dgm:pt>
    <dgm:pt modelId="{CAC38899-CCD3-48E5-8C5D-576F6AA42D4C}" type="pres">
      <dgm:prSet presAssocID="{C4418C3A-22B1-481C-BBBF-5417A541E2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3C21E32-8187-4D7B-A647-B7BFC79C4F1B}" type="pres">
      <dgm:prSet presAssocID="{C4418C3A-22B1-481C-BBBF-5417A541E225}" presName="desTx" presStyleLbl="alignAccFollowNode1" presStyleIdx="0" presStyleCnt="3" custLinFactNeighborX="-28108" custLinFactNeighborY="1167">
        <dgm:presLayoutVars>
          <dgm:bulletEnabled val="1"/>
        </dgm:presLayoutVars>
      </dgm:prSet>
      <dgm:spPr/>
    </dgm:pt>
    <dgm:pt modelId="{CE3956D6-CD58-4684-9C7D-2AB5835C679D}" type="pres">
      <dgm:prSet presAssocID="{2880342B-3188-42A8-B6B3-29A28C1AD8E5}" presName="space" presStyleCnt="0"/>
      <dgm:spPr/>
    </dgm:pt>
    <dgm:pt modelId="{7C29CFFA-5A99-4C86-BC8D-AEC636C603FF}" type="pres">
      <dgm:prSet presAssocID="{D389FBCD-889E-42D2-A836-653426CC2AC3}" presName="composite" presStyleCnt="0"/>
      <dgm:spPr/>
    </dgm:pt>
    <dgm:pt modelId="{8ED8C4BB-2B3F-4591-A97F-E5D3592EB5C3}" type="pres">
      <dgm:prSet presAssocID="{D389FBCD-889E-42D2-A836-653426CC2AC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3E57A0-57A7-4FBC-836E-5C4005810DDA}" type="pres">
      <dgm:prSet presAssocID="{D389FBCD-889E-42D2-A836-653426CC2AC3}" presName="desTx" presStyleLbl="alignAccFollowNode1" presStyleIdx="1" presStyleCnt="3">
        <dgm:presLayoutVars>
          <dgm:bulletEnabled val="1"/>
        </dgm:presLayoutVars>
      </dgm:prSet>
      <dgm:spPr/>
    </dgm:pt>
    <dgm:pt modelId="{B2AED62F-9D3A-4D22-9FF2-3EB55CDD3BDC}" type="pres">
      <dgm:prSet presAssocID="{208A746D-6C2C-44F4-94C4-09FE8AC5DE8F}" presName="space" presStyleCnt="0"/>
      <dgm:spPr/>
    </dgm:pt>
    <dgm:pt modelId="{9594965E-A83C-4CA0-8A5D-D1EE9EEECB87}" type="pres">
      <dgm:prSet presAssocID="{1353E57E-78F6-4E53-8019-13B6BDC8CB99}" presName="composite" presStyleCnt="0"/>
      <dgm:spPr/>
    </dgm:pt>
    <dgm:pt modelId="{4414C97F-BA8C-4F63-9E4E-68D025E1158E}" type="pres">
      <dgm:prSet presAssocID="{1353E57E-78F6-4E53-8019-13B6BDC8CB9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55B40EE-EDD2-4D54-8645-F4ABC8A91848}" type="pres">
      <dgm:prSet presAssocID="{1353E57E-78F6-4E53-8019-13B6BDC8CB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7084B07-EB31-4772-AEAE-0405DEA9A7C3}" srcId="{C4418C3A-22B1-481C-BBBF-5417A541E225}" destId="{23550C29-5228-4F86-9219-B11A029CBDB4}" srcOrd="1" destOrd="0" parTransId="{BD048E63-E227-4AD9-B746-655F53762B46}" sibTransId="{7134D09F-D641-4B2F-B4D8-87968A457B31}"/>
    <dgm:cxn modelId="{71484C31-2E06-4829-94AB-6F29C7D2F69C}" srcId="{C4418C3A-22B1-481C-BBBF-5417A541E225}" destId="{1BCEA5CA-0F08-4CF0-88EE-A60771DB4CFC}" srcOrd="0" destOrd="0" parTransId="{F1928BD3-5B1F-45F8-98D2-1B216A71852C}" sibTransId="{7AF48FCC-D134-4A15-A78E-ABEA4E0F2507}"/>
    <dgm:cxn modelId="{AA2F9434-B221-421D-8621-32B2BDC261FD}" type="presOf" srcId="{C4418C3A-22B1-481C-BBBF-5417A541E225}" destId="{CAC38899-CCD3-48E5-8C5D-576F6AA42D4C}" srcOrd="0" destOrd="0" presId="urn:microsoft.com/office/officeart/2005/8/layout/hList1"/>
    <dgm:cxn modelId="{AFE0E35E-25A3-4E14-9409-06918C38B5F6}" srcId="{4FD7E752-AE0E-45F7-9A93-7B568DDDDEB9}" destId="{C4418C3A-22B1-481C-BBBF-5417A541E225}" srcOrd="0" destOrd="0" parTransId="{3B410B06-7110-41BE-BD4E-58F698346177}" sibTransId="{2880342B-3188-42A8-B6B3-29A28C1AD8E5}"/>
    <dgm:cxn modelId="{20571243-4D73-46BE-92EF-2A954C997C3B}" type="presOf" srcId="{524046B8-D2C4-483F-BCE7-7A99C5421EFA}" destId="{CC3E57A0-57A7-4FBC-836E-5C4005810DDA}" srcOrd="0" destOrd="1" presId="urn:microsoft.com/office/officeart/2005/8/layout/hList1"/>
    <dgm:cxn modelId="{C2405478-5C96-4856-8C0A-4C2FD8CDACA2}" type="presOf" srcId="{1BCEA5CA-0F08-4CF0-88EE-A60771DB4CFC}" destId="{53C21E32-8187-4D7B-A647-B7BFC79C4F1B}" srcOrd="0" destOrd="0" presId="urn:microsoft.com/office/officeart/2005/8/layout/hList1"/>
    <dgm:cxn modelId="{49D4915A-1F14-491E-B4B8-844DA8BDE443}" srcId="{1353E57E-78F6-4E53-8019-13B6BDC8CB99}" destId="{F6D5C8C2-FBD4-455F-8382-BEBBFBAE696F}" srcOrd="1" destOrd="0" parTransId="{14B816DA-4701-4D85-9803-3378CC6CCAD0}" sibTransId="{4FC359DB-EB45-4D07-BF58-B98403D91579}"/>
    <dgm:cxn modelId="{7DF9E582-86A7-413C-A437-6BC55178386A}" type="presOf" srcId="{F6D5C8C2-FBD4-455F-8382-BEBBFBAE696F}" destId="{855B40EE-EDD2-4D54-8645-F4ABC8A91848}" srcOrd="0" destOrd="1" presId="urn:microsoft.com/office/officeart/2005/8/layout/hList1"/>
    <dgm:cxn modelId="{59E78785-D9B5-4585-A0EC-C239CDAEA762}" type="presOf" srcId="{23550C29-5228-4F86-9219-B11A029CBDB4}" destId="{53C21E32-8187-4D7B-A647-B7BFC79C4F1B}" srcOrd="0" destOrd="1" presId="urn:microsoft.com/office/officeart/2005/8/layout/hList1"/>
    <dgm:cxn modelId="{3FBED391-3061-42A4-AEA5-96654D7F274C}" type="presOf" srcId="{9339B90E-E900-4BE0-8459-E07DE61AB290}" destId="{855B40EE-EDD2-4D54-8645-F4ABC8A91848}" srcOrd="0" destOrd="0" presId="urn:microsoft.com/office/officeart/2005/8/layout/hList1"/>
    <dgm:cxn modelId="{B17FF397-9AB5-4FE3-85D7-4909AB91A61F}" type="presOf" srcId="{59992220-98A7-43FC-A81D-830BB4FA7963}" destId="{CC3E57A0-57A7-4FBC-836E-5C4005810DDA}" srcOrd="0" destOrd="0" presId="urn:microsoft.com/office/officeart/2005/8/layout/hList1"/>
    <dgm:cxn modelId="{A7B97199-6A8D-4B3E-BEC8-B5A5BD3276ED}" type="presOf" srcId="{D389FBCD-889E-42D2-A836-653426CC2AC3}" destId="{8ED8C4BB-2B3F-4591-A97F-E5D3592EB5C3}" srcOrd="0" destOrd="0" presId="urn:microsoft.com/office/officeart/2005/8/layout/hList1"/>
    <dgm:cxn modelId="{2C294CA3-B2B2-4186-8AA8-9C40A0DB6A52}" srcId="{D389FBCD-889E-42D2-A836-653426CC2AC3}" destId="{59992220-98A7-43FC-A81D-830BB4FA7963}" srcOrd="0" destOrd="0" parTransId="{33A28B54-47A9-41F3-BBFA-6D80CB2871DF}" sibTransId="{1E3F3C38-F928-45F4-9CFB-DE5614ECB509}"/>
    <dgm:cxn modelId="{463D86B7-D8B6-40A3-9A45-980FD163DB83}" type="presOf" srcId="{4FD7E752-AE0E-45F7-9A93-7B568DDDDEB9}" destId="{B734342A-4DFD-4918-BD4C-E112097A4970}" srcOrd="0" destOrd="0" presId="urn:microsoft.com/office/officeart/2005/8/layout/hList1"/>
    <dgm:cxn modelId="{851BB2BC-52C2-4305-8DF3-5A39CD32785C}" type="presOf" srcId="{1353E57E-78F6-4E53-8019-13B6BDC8CB99}" destId="{4414C97F-BA8C-4F63-9E4E-68D025E1158E}" srcOrd="0" destOrd="0" presId="urn:microsoft.com/office/officeart/2005/8/layout/hList1"/>
    <dgm:cxn modelId="{E3EAC7D7-F078-466D-89FB-9A85A957B584}" srcId="{4FD7E752-AE0E-45F7-9A93-7B568DDDDEB9}" destId="{1353E57E-78F6-4E53-8019-13B6BDC8CB99}" srcOrd="2" destOrd="0" parTransId="{FA42C7CE-1953-4B62-A5E5-CBE038F5674F}" sibTransId="{B3526B1B-95C0-411D-840A-3095A67E313E}"/>
    <dgm:cxn modelId="{9C628CEB-8D2C-4FC2-B3BF-39644928AE7E}" srcId="{D389FBCD-889E-42D2-A836-653426CC2AC3}" destId="{524046B8-D2C4-483F-BCE7-7A99C5421EFA}" srcOrd="1" destOrd="0" parTransId="{C9A0FA3F-4D5E-4EE7-8864-580C012D92BC}" sibTransId="{98801648-FC02-45D5-9F0C-FE330121E114}"/>
    <dgm:cxn modelId="{5DD5EBF5-F862-4FCC-A7A8-FD0716FA5362}" srcId="{4FD7E752-AE0E-45F7-9A93-7B568DDDDEB9}" destId="{D389FBCD-889E-42D2-A836-653426CC2AC3}" srcOrd="1" destOrd="0" parTransId="{402C0C16-CDD7-48B7-A396-2B123D980B27}" sibTransId="{208A746D-6C2C-44F4-94C4-09FE8AC5DE8F}"/>
    <dgm:cxn modelId="{EE90C1FD-2E59-4898-A4E1-89E57B9DC434}" srcId="{1353E57E-78F6-4E53-8019-13B6BDC8CB99}" destId="{9339B90E-E900-4BE0-8459-E07DE61AB290}" srcOrd="0" destOrd="0" parTransId="{8660F5A3-BE9D-4DC8-AE24-5D94F1F5CCC6}" sibTransId="{C4054866-084C-4D1E-8939-CA7F045A3622}"/>
    <dgm:cxn modelId="{6D0CB451-FBE0-465B-8705-04374A97BD40}" type="presParOf" srcId="{B734342A-4DFD-4918-BD4C-E112097A4970}" destId="{8C77B1D6-01F1-492A-B8EC-AC5EDA322E2A}" srcOrd="0" destOrd="0" presId="urn:microsoft.com/office/officeart/2005/8/layout/hList1"/>
    <dgm:cxn modelId="{C0E2EE03-60E4-4AE3-A1EA-F1D7B28FAA63}" type="presParOf" srcId="{8C77B1D6-01F1-492A-B8EC-AC5EDA322E2A}" destId="{CAC38899-CCD3-48E5-8C5D-576F6AA42D4C}" srcOrd="0" destOrd="0" presId="urn:microsoft.com/office/officeart/2005/8/layout/hList1"/>
    <dgm:cxn modelId="{7592E05E-74C4-4B13-ABD0-1E601C4310FD}" type="presParOf" srcId="{8C77B1D6-01F1-492A-B8EC-AC5EDA322E2A}" destId="{53C21E32-8187-4D7B-A647-B7BFC79C4F1B}" srcOrd="1" destOrd="0" presId="urn:microsoft.com/office/officeart/2005/8/layout/hList1"/>
    <dgm:cxn modelId="{57FB98AB-4672-4CB2-9B5E-8A4950D0C77F}" type="presParOf" srcId="{B734342A-4DFD-4918-BD4C-E112097A4970}" destId="{CE3956D6-CD58-4684-9C7D-2AB5835C679D}" srcOrd="1" destOrd="0" presId="urn:microsoft.com/office/officeart/2005/8/layout/hList1"/>
    <dgm:cxn modelId="{5460C077-8C3A-4E0A-9375-3CF8F112D5BD}" type="presParOf" srcId="{B734342A-4DFD-4918-BD4C-E112097A4970}" destId="{7C29CFFA-5A99-4C86-BC8D-AEC636C603FF}" srcOrd="2" destOrd="0" presId="urn:microsoft.com/office/officeart/2005/8/layout/hList1"/>
    <dgm:cxn modelId="{CC528260-37C9-4335-A7EB-BB2957E14E66}" type="presParOf" srcId="{7C29CFFA-5A99-4C86-BC8D-AEC636C603FF}" destId="{8ED8C4BB-2B3F-4591-A97F-E5D3592EB5C3}" srcOrd="0" destOrd="0" presId="urn:microsoft.com/office/officeart/2005/8/layout/hList1"/>
    <dgm:cxn modelId="{C6C2EFF2-D339-45DA-9C92-23972DF5CD33}" type="presParOf" srcId="{7C29CFFA-5A99-4C86-BC8D-AEC636C603FF}" destId="{CC3E57A0-57A7-4FBC-836E-5C4005810DDA}" srcOrd="1" destOrd="0" presId="urn:microsoft.com/office/officeart/2005/8/layout/hList1"/>
    <dgm:cxn modelId="{98123FC8-C260-445E-A915-038C7F4F560D}" type="presParOf" srcId="{B734342A-4DFD-4918-BD4C-E112097A4970}" destId="{B2AED62F-9D3A-4D22-9FF2-3EB55CDD3BDC}" srcOrd="3" destOrd="0" presId="urn:microsoft.com/office/officeart/2005/8/layout/hList1"/>
    <dgm:cxn modelId="{5A41E3AD-D62D-4D35-8E98-132426EE042D}" type="presParOf" srcId="{B734342A-4DFD-4918-BD4C-E112097A4970}" destId="{9594965E-A83C-4CA0-8A5D-D1EE9EEECB87}" srcOrd="4" destOrd="0" presId="urn:microsoft.com/office/officeart/2005/8/layout/hList1"/>
    <dgm:cxn modelId="{977FEC50-F9EA-405C-AB02-F109D6DE430D}" type="presParOf" srcId="{9594965E-A83C-4CA0-8A5D-D1EE9EEECB87}" destId="{4414C97F-BA8C-4F63-9E4E-68D025E1158E}" srcOrd="0" destOrd="0" presId="urn:microsoft.com/office/officeart/2005/8/layout/hList1"/>
    <dgm:cxn modelId="{676E3B5A-2094-4C1A-A681-4E9AA12EC2CB}" type="presParOf" srcId="{9594965E-A83C-4CA0-8A5D-D1EE9EEECB87}" destId="{855B40EE-EDD2-4D54-8645-F4ABC8A918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F4284-3136-4E6D-BB22-2DCCC5431C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28DB1-26BE-4BB0-9043-BE8E3E8DC820}">
      <dgm:prSet phldrT="[Текст]" custT="1"/>
      <dgm:spPr/>
      <dgm:t>
        <a:bodyPr/>
        <a:lstStyle/>
        <a:p>
          <a:r>
            <a:rPr lang="kk-KZ" sz="1800" dirty="0">
              <a:latin typeface="Arial" panose="020B0604020202020204" pitchFamily="34" charset="0"/>
              <a:cs typeface="Arial" panose="020B0604020202020204" pitchFamily="34" charset="0"/>
            </a:rPr>
            <a:t>Артықшылығы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8E861-9EF5-4998-8C7E-6F7B32BCDE77}" type="parTrans" cxnId="{50D8F921-AE54-4E24-B224-217C26A5D28B}">
      <dgm:prSet/>
      <dgm:spPr/>
      <dgm:t>
        <a:bodyPr/>
        <a:lstStyle/>
        <a:p>
          <a:endParaRPr lang="ru-RU"/>
        </a:p>
      </dgm:t>
    </dgm:pt>
    <dgm:pt modelId="{DCBB6FA0-79B4-4319-9D54-2CB5DDF1B88F}" type="sibTrans" cxnId="{50D8F921-AE54-4E24-B224-217C26A5D28B}">
      <dgm:prSet/>
      <dgm:spPr/>
      <dgm:t>
        <a:bodyPr/>
        <a:lstStyle/>
        <a:p>
          <a:endParaRPr lang="ru-RU"/>
        </a:p>
      </dgm:t>
    </dgm:pt>
    <dgm:pt modelId="{4476A533-732A-4D4C-8753-611A55745EAF}">
      <dgm:prSet phldrT="[Текст]" custT="1"/>
      <dgm:spPr/>
      <dgm:t>
        <a:bodyPr/>
        <a:lstStyle/>
        <a:p>
          <a:r>
            <a:rPr lang="kk-KZ" sz="1200" dirty="0">
              <a:latin typeface="Arial" panose="020B0604020202020204" pitchFamily="34" charset="0"/>
              <a:cs typeface="Arial" panose="020B0604020202020204" pitchFamily="34" charset="0"/>
            </a:rPr>
            <a:t>Дизайнның қарапайымдылығы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A6ACB-36CC-4C63-AD52-4B75C9CA76B2}" type="parTrans" cxnId="{D328ED2A-FCFF-4E7F-B105-ADF204DABD99}">
      <dgm:prSet/>
      <dgm:spPr/>
      <dgm:t>
        <a:bodyPr/>
        <a:lstStyle/>
        <a:p>
          <a:endParaRPr lang="ru-RU"/>
        </a:p>
      </dgm:t>
    </dgm:pt>
    <dgm:pt modelId="{A31CB074-9297-4F5F-A7A7-983CDA5B5DFF}" type="sibTrans" cxnId="{D328ED2A-FCFF-4E7F-B105-ADF204DABD99}">
      <dgm:prSet/>
      <dgm:spPr/>
      <dgm:t>
        <a:bodyPr/>
        <a:lstStyle/>
        <a:p>
          <a:endParaRPr lang="ru-RU"/>
        </a:p>
      </dgm:t>
    </dgm:pt>
    <dgm:pt modelId="{E53B6168-EE88-4B0B-8C28-5DEB3A081EA8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Берік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5BA91-BB68-4E62-B81D-BBAE4EC27B79}" type="parTrans" cxnId="{ADABC236-A674-46ED-AEAF-341C64A7AE6E}">
      <dgm:prSet/>
      <dgm:spPr/>
      <dgm:t>
        <a:bodyPr/>
        <a:lstStyle/>
        <a:p>
          <a:endParaRPr lang="ru-RU"/>
        </a:p>
      </dgm:t>
    </dgm:pt>
    <dgm:pt modelId="{2DAD6296-1960-4A7F-B35F-D86C0D69A922}" type="sibTrans" cxnId="{ADABC236-A674-46ED-AEAF-341C64A7AE6E}">
      <dgm:prSet/>
      <dgm:spPr/>
      <dgm:t>
        <a:bodyPr/>
        <a:lstStyle/>
        <a:p>
          <a:endParaRPr lang="ru-RU"/>
        </a:p>
      </dgm:t>
    </dgm:pt>
    <dgm:pt modelId="{56339E74-62A4-4F1D-A168-2D3C9C476CF5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Өлшеу дәлдігі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46524-AC30-4C34-8F54-1DE99CC5FC5B}" type="parTrans" cxnId="{5E584937-4A51-4F75-A1C4-270D7AEFE2A1}">
      <dgm:prSet/>
      <dgm:spPr/>
      <dgm:t>
        <a:bodyPr/>
        <a:lstStyle/>
        <a:p>
          <a:endParaRPr lang="ru-RU"/>
        </a:p>
      </dgm:t>
    </dgm:pt>
    <dgm:pt modelId="{656B2508-7900-44FF-8F75-E9DDD923D43D}" type="sibTrans" cxnId="{5E584937-4A51-4F75-A1C4-270D7AEFE2A1}">
      <dgm:prSet/>
      <dgm:spPr/>
      <dgm:t>
        <a:bodyPr/>
        <a:lstStyle/>
        <a:p>
          <a:endParaRPr lang="ru-RU"/>
        </a:p>
      </dgm:t>
    </dgm:pt>
    <dgm:pt modelId="{1907778F-9792-4F55-943D-28A1C95949F0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Сенімді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786D2-2D13-4E7E-9C29-D9CED7B125E5}" type="parTrans" cxnId="{59BD8BBB-41CF-418C-9689-A36C8D8BEB00}">
      <dgm:prSet/>
      <dgm:spPr/>
      <dgm:t>
        <a:bodyPr/>
        <a:lstStyle/>
        <a:p>
          <a:endParaRPr lang="ru-RU"/>
        </a:p>
      </dgm:t>
    </dgm:pt>
    <dgm:pt modelId="{6039A24B-28E3-44A8-BA6D-CA244BCDEE1F}" type="sibTrans" cxnId="{59BD8BBB-41CF-418C-9689-A36C8D8BEB00}">
      <dgm:prSet/>
      <dgm:spPr/>
      <dgm:t>
        <a:bodyPr/>
        <a:lstStyle/>
        <a:p>
          <a:endParaRPr lang="ru-RU"/>
        </a:p>
      </dgm:t>
    </dgm:pt>
    <dgm:pt modelId="{775AD829-40D4-442A-8A1F-A64721EEA693}" type="pres">
      <dgm:prSet presAssocID="{189F4284-3136-4E6D-BB22-2DCCC5431C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5D63BC-84D5-496A-BECE-5633C8C5F0FB}" type="pres">
      <dgm:prSet presAssocID="{49128DB1-26BE-4BB0-9043-BE8E3E8DC820}" presName="centerShape" presStyleLbl="node0" presStyleIdx="0" presStyleCnt="1"/>
      <dgm:spPr/>
    </dgm:pt>
    <dgm:pt modelId="{31594DF1-968F-46D3-9F97-974DE98ADB8E}" type="pres">
      <dgm:prSet presAssocID="{4476A533-732A-4D4C-8753-611A55745EAF}" presName="node" presStyleLbl="node1" presStyleIdx="0" presStyleCnt="4" custScaleX="126725" custScaleY="107229">
        <dgm:presLayoutVars>
          <dgm:bulletEnabled val="1"/>
        </dgm:presLayoutVars>
      </dgm:prSet>
      <dgm:spPr/>
    </dgm:pt>
    <dgm:pt modelId="{2722B5DD-BCF5-4EDA-91A9-7A1C3C444DCD}" type="pres">
      <dgm:prSet presAssocID="{4476A533-732A-4D4C-8753-611A55745EAF}" presName="dummy" presStyleCnt="0"/>
      <dgm:spPr/>
    </dgm:pt>
    <dgm:pt modelId="{017EA4CE-A2FE-4306-B9F4-0CB17B320329}" type="pres">
      <dgm:prSet presAssocID="{A31CB074-9297-4F5F-A7A7-983CDA5B5DFF}" presName="sibTrans" presStyleLbl="sibTrans2D1" presStyleIdx="0" presStyleCnt="4"/>
      <dgm:spPr/>
    </dgm:pt>
    <dgm:pt modelId="{D47862D4-AE66-4A7D-B206-3A7575D4EBB8}" type="pres">
      <dgm:prSet presAssocID="{E53B6168-EE88-4B0B-8C28-5DEB3A081EA8}" presName="node" presStyleLbl="node1" presStyleIdx="1" presStyleCnt="4">
        <dgm:presLayoutVars>
          <dgm:bulletEnabled val="1"/>
        </dgm:presLayoutVars>
      </dgm:prSet>
      <dgm:spPr/>
    </dgm:pt>
    <dgm:pt modelId="{01EC97EC-AED7-417C-B4D5-7C850237A9BF}" type="pres">
      <dgm:prSet presAssocID="{E53B6168-EE88-4B0B-8C28-5DEB3A081EA8}" presName="dummy" presStyleCnt="0"/>
      <dgm:spPr/>
    </dgm:pt>
    <dgm:pt modelId="{D8306F29-18B2-42FD-A209-8E386386370C}" type="pres">
      <dgm:prSet presAssocID="{2DAD6296-1960-4A7F-B35F-D86C0D69A922}" presName="sibTrans" presStyleLbl="sibTrans2D1" presStyleIdx="1" presStyleCnt="4"/>
      <dgm:spPr/>
    </dgm:pt>
    <dgm:pt modelId="{C6E8A438-DB7D-4EEB-861F-7F06EBAC4B25}" type="pres">
      <dgm:prSet presAssocID="{56339E74-62A4-4F1D-A168-2D3C9C476CF5}" presName="node" presStyleLbl="node1" presStyleIdx="2" presStyleCnt="4">
        <dgm:presLayoutVars>
          <dgm:bulletEnabled val="1"/>
        </dgm:presLayoutVars>
      </dgm:prSet>
      <dgm:spPr/>
    </dgm:pt>
    <dgm:pt modelId="{0A4EF0C5-CFC2-4EF3-B872-3090C4ACF211}" type="pres">
      <dgm:prSet presAssocID="{56339E74-62A4-4F1D-A168-2D3C9C476CF5}" presName="dummy" presStyleCnt="0"/>
      <dgm:spPr/>
    </dgm:pt>
    <dgm:pt modelId="{8290F731-3CBC-4F28-B090-A3E5257387D8}" type="pres">
      <dgm:prSet presAssocID="{656B2508-7900-44FF-8F75-E9DDD923D43D}" presName="sibTrans" presStyleLbl="sibTrans2D1" presStyleIdx="2" presStyleCnt="4"/>
      <dgm:spPr/>
    </dgm:pt>
    <dgm:pt modelId="{41A68CC4-2979-4C86-8B9F-B0F08C3F276D}" type="pres">
      <dgm:prSet presAssocID="{1907778F-9792-4F55-943D-28A1C95949F0}" presName="node" presStyleLbl="node1" presStyleIdx="3" presStyleCnt="4">
        <dgm:presLayoutVars>
          <dgm:bulletEnabled val="1"/>
        </dgm:presLayoutVars>
      </dgm:prSet>
      <dgm:spPr/>
    </dgm:pt>
    <dgm:pt modelId="{BAC60713-12EC-49C9-9313-A52E2C44F0DA}" type="pres">
      <dgm:prSet presAssocID="{1907778F-9792-4F55-943D-28A1C95949F0}" presName="dummy" presStyleCnt="0"/>
      <dgm:spPr/>
    </dgm:pt>
    <dgm:pt modelId="{C3795EBA-E8F9-431F-92CC-66CA0B73668E}" type="pres">
      <dgm:prSet presAssocID="{6039A24B-28E3-44A8-BA6D-CA244BCDEE1F}" presName="sibTrans" presStyleLbl="sibTrans2D1" presStyleIdx="3" presStyleCnt="4"/>
      <dgm:spPr/>
    </dgm:pt>
  </dgm:ptLst>
  <dgm:cxnLst>
    <dgm:cxn modelId="{52830808-DF96-415C-A5B2-E7B8F3465C82}" type="presOf" srcId="{6039A24B-28E3-44A8-BA6D-CA244BCDEE1F}" destId="{C3795EBA-E8F9-431F-92CC-66CA0B73668E}" srcOrd="0" destOrd="0" presId="urn:microsoft.com/office/officeart/2005/8/layout/radial6"/>
    <dgm:cxn modelId="{BDC49209-E2A2-4F91-A8A9-51C92993227E}" type="presOf" srcId="{4476A533-732A-4D4C-8753-611A55745EAF}" destId="{31594DF1-968F-46D3-9F97-974DE98ADB8E}" srcOrd="0" destOrd="0" presId="urn:microsoft.com/office/officeart/2005/8/layout/radial6"/>
    <dgm:cxn modelId="{3F89A50A-8B54-40CA-AEE6-F6D42E155C0A}" type="presOf" srcId="{49128DB1-26BE-4BB0-9043-BE8E3E8DC820}" destId="{C95D63BC-84D5-496A-BECE-5633C8C5F0FB}" srcOrd="0" destOrd="0" presId="urn:microsoft.com/office/officeart/2005/8/layout/radial6"/>
    <dgm:cxn modelId="{50D8F921-AE54-4E24-B224-217C26A5D28B}" srcId="{189F4284-3136-4E6D-BB22-2DCCC5431C9C}" destId="{49128DB1-26BE-4BB0-9043-BE8E3E8DC820}" srcOrd="0" destOrd="0" parTransId="{B328E861-9EF5-4998-8C7E-6F7B32BCDE77}" sibTransId="{DCBB6FA0-79B4-4319-9D54-2CB5DDF1B88F}"/>
    <dgm:cxn modelId="{79FD402A-E6F4-4E2D-9A7E-0B5BABB37B9C}" type="presOf" srcId="{656B2508-7900-44FF-8F75-E9DDD923D43D}" destId="{8290F731-3CBC-4F28-B090-A3E5257387D8}" srcOrd="0" destOrd="0" presId="urn:microsoft.com/office/officeart/2005/8/layout/radial6"/>
    <dgm:cxn modelId="{D328ED2A-FCFF-4E7F-B105-ADF204DABD99}" srcId="{49128DB1-26BE-4BB0-9043-BE8E3E8DC820}" destId="{4476A533-732A-4D4C-8753-611A55745EAF}" srcOrd="0" destOrd="0" parTransId="{0B2A6ACB-36CC-4C63-AD52-4B75C9CA76B2}" sibTransId="{A31CB074-9297-4F5F-A7A7-983CDA5B5DFF}"/>
    <dgm:cxn modelId="{85B37231-A401-485B-8951-F46D1C04D170}" type="presOf" srcId="{2DAD6296-1960-4A7F-B35F-D86C0D69A922}" destId="{D8306F29-18B2-42FD-A209-8E386386370C}" srcOrd="0" destOrd="0" presId="urn:microsoft.com/office/officeart/2005/8/layout/radial6"/>
    <dgm:cxn modelId="{ADABC236-A674-46ED-AEAF-341C64A7AE6E}" srcId="{49128DB1-26BE-4BB0-9043-BE8E3E8DC820}" destId="{E53B6168-EE88-4B0B-8C28-5DEB3A081EA8}" srcOrd="1" destOrd="0" parTransId="{78C5BA91-BB68-4E62-B81D-BBAE4EC27B79}" sibTransId="{2DAD6296-1960-4A7F-B35F-D86C0D69A922}"/>
    <dgm:cxn modelId="{5E584937-4A51-4F75-A1C4-270D7AEFE2A1}" srcId="{49128DB1-26BE-4BB0-9043-BE8E3E8DC820}" destId="{56339E74-62A4-4F1D-A168-2D3C9C476CF5}" srcOrd="2" destOrd="0" parTransId="{D1546524-AC30-4C34-8F54-1DE99CC5FC5B}" sibTransId="{656B2508-7900-44FF-8F75-E9DDD923D43D}"/>
    <dgm:cxn modelId="{BFD7CF5C-E902-4AD0-94F9-E3D11A9EC113}" type="presOf" srcId="{189F4284-3136-4E6D-BB22-2DCCC5431C9C}" destId="{775AD829-40D4-442A-8A1F-A64721EEA693}" srcOrd="0" destOrd="0" presId="urn:microsoft.com/office/officeart/2005/8/layout/radial6"/>
    <dgm:cxn modelId="{6363D460-8F98-4760-BAAC-A66A8EE619A5}" type="presOf" srcId="{56339E74-62A4-4F1D-A168-2D3C9C476CF5}" destId="{C6E8A438-DB7D-4EEB-861F-7F06EBAC4B25}" srcOrd="0" destOrd="0" presId="urn:microsoft.com/office/officeart/2005/8/layout/radial6"/>
    <dgm:cxn modelId="{C6D17A44-2D1C-4356-997F-7D261F64D349}" type="presOf" srcId="{1907778F-9792-4F55-943D-28A1C95949F0}" destId="{41A68CC4-2979-4C86-8B9F-B0F08C3F276D}" srcOrd="0" destOrd="0" presId="urn:microsoft.com/office/officeart/2005/8/layout/radial6"/>
    <dgm:cxn modelId="{7764767A-FFF1-4435-9591-AC147E987CEB}" type="presOf" srcId="{A31CB074-9297-4F5F-A7A7-983CDA5B5DFF}" destId="{017EA4CE-A2FE-4306-B9F4-0CB17B320329}" srcOrd="0" destOrd="0" presId="urn:microsoft.com/office/officeart/2005/8/layout/radial6"/>
    <dgm:cxn modelId="{59BD8BBB-41CF-418C-9689-A36C8D8BEB00}" srcId="{49128DB1-26BE-4BB0-9043-BE8E3E8DC820}" destId="{1907778F-9792-4F55-943D-28A1C95949F0}" srcOrd="3" destOrd="0" parTransId="{910786D2-2D13-4E7E-9C29-D9CED7B125E5}" sibTransId="{6039A24B-28E3-44A8-BA6D-CA244BCDEE1F}"/>
    <dgm:cxn modelId="{ED9DD5D4-DBEF-4BDF-8DC3-0367F1E3C621}" type="presOf" srcId="{E53B6168-EE88-4B0B-8C28-5DEB3A081EA8}" destId="{D47862D4-AE66-4A7D-B206-3A7575D4EBB8}" srcOrd="0" destOrd="0" presId="urn:microsoft.com/office/officeart/2005/8/layout/radial6"/>
    <dgm:cxn modelId="{6985FE0D-4388-49E4-8980-5A16838FDEE4}" type="presParOf" srcId="{775AD829-40D4-442A-8A1F-A64721EEA693}" destId="{C95D63BC-84D5-496A-BECE-5633C8C5F0FB}" srcOrd="0" destOrd="0" presId="urn:microsoft.com/office/officeart/2005/8/layout/radial6"/>
    <dgm:cxn modelId="{FAE9D15E-C696-4ECF-ABA4-F0BF5C699310}" type="presParOf" srcId="{775AD829-40D4-442A-8A1F-A64721EEA693}" destId="{31594DF1-968F-46D3-9F97-974DE98ADB8E}" srcOrd="1" destOrd="0" presId="urn:microsoft.com/office/officeart/2005/8/layout/radial6"/>
    <dgm:cxn modelId="{F97DF39F-4645-43AE-9AB1-5AB24CFBF4E2}" type="presParOf" srcId="{775AD829-40D4-442A-8A1F-A64721EEA693}" destId="{2722B5DD-BCF5-4EDA-91A9-7A1C3C444DCD}" srcOrd="2" destOrd="0" presId="urn:microsoft.com/office/officeart/2005/8/layout/radial6"/>
    <dgm:cxn modelId="{8D5E045F-825E-49AA-8FB3-1B4BD8632515}" type="presParOf" srcId="{775AD829-40D4-442A-8A1F-A64721EEA693}" destId="{017EA4CE-A2FE-4306-B9F4-0CB17B320329}" srcOrd="3" destOrd="0" presId="urn:microsoft.com/office/officeart/2005/8/layout/radial6"/>
    <dgm:cxn modelId="{6686955E-7148-4E29-8D06-A42556DF529B}" type="presParOf" srcId="{775AD829-40D4-442A-8A1F-A64721EEA693}" destId="{D47862D4-AE66-4A7D-B206-3A7575D4EBB8}" srcOrd="4" destOrd="0" presId="urn:microsoft.com/office/officeart/2005/8/layout/radial6"/>
    <dgm:cxn modelId="{0FD37B10-50D0-4400-A0D4-E50442CEC352}" type="presParOf" srcId="{775AD829-40D4-442A-8A1F-A64721EEA693}" destId="{01EC97EC-AED7-417C-B4D5-7C850237A9BF}" srcOrd="5" destOrd="0" presId="urn:microsoft.com/office/officeart/2005/8/layout/radial6"/>
    <dgm:cxn modelId="{628E5442-20D5-4D5B-8C52-C775B8CC56AC}" type="presParOf" srcId="{775AD829-40D4-442A-8A1F-A64721EEA693}" destId="{D8306F29-18B2-42FD-A209-8E386386370C}" srcOrd="6" destOrd="0" presId="urn:microsoft.com/office/officeart/2005/8/layout/radial6"/>
    <dgm:cxn modelId="{86C6813E-B9DB-4B1D-9400-EFCD15E5BC77}" type="presParOf" srcId="{775AD829-40D4-442A-8A1F-A64721EEA693}" destId="{C6E8A438-DB7D-4EEB-861F-7F06EBAC4B25}" srcOrd="7" destOrd="0" presId="urn:microsoft.com/office/officeart/2005/8/layout/radial6"/>
    <dgm:cxn modelId="{9A79FF84-C2B8-403B-99C6-B17F2AFCC453}" type="presParOf" srcId="{775AD829-40D4-442A-8A1F-A64721EEA693}" destId="{0A4EF0C5-CFC2-4EF3-B872-3090C4ACF211}" srcOrd="8" destOrd="0" presId="urn:microsoft.com/office/officeart/2005/8/layout/radial6"/>
    <dgm:cxn modelId="{9CE7CA6B-D3C6-495B-9456-8D0EA074D9F4}" type="presParOf" srcId="{775AD829-40D4-442A-8A1F-A64721EEA693}" destId="{8290F731-3CBC-4F28-B090-A3E5257387D8}" srcOrd="9" destOrd="0" presId="urn:microsoft.com/office/officeart/2005/8/layout/radial6"/>
    <dgm:cxn modelId="{D5C40A9B-B790-4328-B536-2EC5501B9430}" type="presParOf" srcId="{775AD829-40D4-442A-8A1F-A64721EEA693}" destId="{41A68CC4-2979-4C86-8B9F-B0F08C3F276D}" srcOrd="10" destOrd="0" presId="urn:microsoft.com/office/officeart/2005/8/layout/radial6"/>
    <dgm:cxn modelId="{EB07E153-2C45-4F2A-B350-4936A6EAB049}" type="presParOf" srcId="{775AD829-40D4-442A-8A1F-A64721EEA693}" destId="{BAC60713-12EC-49C9-9313-A52E2C44F0DA}" srcOrd="11" destOrd="0" presId="urn:microsoft.com/office/officeart/2005/8/layout/radial6"/>
    <dgm:cxn modelId="{6A17A183-186C-4C8C-B194-A27630B3F990}" type="presParOf" srcId="{775AD829-40D4-442A-8A1F-A64721EEA693}" destId="{C3795EBA-E8F9-431F-92CC-66CA0B73668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02147D-4E76-4144-85A0-6FF7D8C1A42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D70BDF-4000-498F-9C29-D52627288523}">
      <dgm:prSet phldrT="[Текст]"/>
      <dgm:spPr/>
      <dgm:t>
        <a:bodyPr/>
        <a:lstStyle/>
        <a:p>
          <a:r>
            <a:rPr lang="kk-KZ" dirty="0"/>
            <a:t>Кемшіліктері</a:t>
          </a:r>
          <a:endParaRPr lang="ru-RU" dirty="0"/>
        </a:p>
      </dgm:t>
    </dgm:pt>
    <dgm:pt modelId="{2B2F4C5B-FD92-48ED-8017-174A629CA7C8}" type="parTrans" cxnId="{37E69ABE-6B37-4C04-90D1-9DFEB0CC6359}">
      <dgm:prSet/>
      <dgm:spPr/>
      <dgm:t>
        <a:bodyPr/>
        <a:lstStyle/>
        <a:p>
          <a:endParaRPr lang="ru-RU"/>
        </a:p>
      </dgm:t>
    </dgm:pt>
    <dgm:pt modelId="{2C990097-98E7-48FC-A0EE-744BCE11051C}" type="sibTrans" cxnId="{37E69ABE-6B37-4C04-90D1-9DFEB0CC6359}">
      <dgm:prSet/>
      <dgm:spPr/>
      <dgm:t>
        <a:bodyPr/>
        <a:lstStyle/>
        <a:p>
          <a:endParaRPr lang="ru-RU"/>
        </a:p>
      </dgm:t>
    </dgm:pt>
    <dgm:pt modelId="{71162644-3890-4C31-B037-A3FBD4F0E302}">
      <dgm:prSet phldrT="[Текст]"/>
      <dgm:spPr/>
      <dgm:t>
        <a:bodyPr/>
        <a:lstStyle/>
        <a:p>
          <a:r>
            <a:rPr lang="kk-KZ" dirty="0"/>
            <a:t>Тез қолданыстан шығу</a:t>
          </a:r>
          <a:endParaRPr lang="ru-RU" dirty="0"/>
        </a:p>
      </dgm:t>
    </dgm:pt>
    <dgm:pt modelId="{CAA9163C-1445-4B9D-8815-263EEB860233}" type="parTrans" cxnId="{835DE214-C4B4-456B-A65C-D0D8EB07B543}">
      <dgm:prSet/>
      <dgm:spPr/>
      <dgm:t>
        <a:bodyPr/>
        <a:lstStyle/>
        <a:p>
          <a:endParaRPr lang="ru-RU"/>
        </a:p>
      </dgm:t>
    </dgm:pt>
    <dgm:pt modelId="{D9E80FAA-F037-477E-864C-A77E5C5F252F}" type="sibTrans" cxnId="{835DE214-C4B4-456B-A65C-D0D8EB07B543}">
      <dgm:prSet/>
      <dgm:spPr/>
      <dgm:t>
        <a:bodyPr/>
        <a:lstStyle/>
        <a:p>
          <a:endParaRPr lang="ru-RU"/>
        </a:p>
      </dgm:t>
    </dgm:pt>
    <dgm:pt modelId="{8B3ADC68-6F0A-4E54-86ED-8357AEFCDC89}">
      <dgm:prSet phldrT="[Текст]"/>
      <dgm:spPr/>
      <dgm:t>
        <a:bodyPr/>
        <a:lstStyle/>
        <a:p>
          <a:r>
            <a:rPr lang="kk-KZ" dirty="0"/>
            <a:t>Өлшеу дәлдігінің шектелуі</a:t>
          </a:r>
          <a:endParaRPr lang="ru-RU" dirty="0"/>
        </a:p>
      </dgm:t>
    </dgm:pt>
    <dgm:pt modelId="{FBBCDE28-30E1-4EBB-84F4-42813730DCF1}" type="parTrans" cxnId="{02086AFD-78BF-478C-8A22-D5294AB045E9}">
      <dgm:prSet/>
      <dgm:spPr/>
      <dgm:t>
        <a:bodyPr/>
        <a:lstStyle/>
        <a:p>
          <a:endParaRPr lang="ru-RU"/>
        </a:p>
      </dgm:t>
    </dgm:pt>
    <dgm:pt modelId="{4300C01A-4623-435C-9B8F-B44349DF21CD}" type="sibTrans" cxnId="{02086AFD-78BF-478C-8A22-D5294AB045E9}">
      <dgm:prSet/>
      <dgm:spPr/>
      <dgm:t>
        <a:bodyPr/>
        <a:lstStyle/>
        <a:p>
          <a:endParaRPr lang="ru-RU"/>
        </a:p>
      </dgm:t>
    </dgm:pt>
    <dgm:pt modelId="{345DF603-3596-4D65-8DE1-41E7F790412C}">
      <dgm:prSet phldrT="[Текст]"/>
      <dgm:spPr/>
      <dgm:t>
        <a:bodyPr/>
        <a:lstStyle/>
        <a:p>
          <a:r>
            <a:rPr lang="kk-KZ" dirty="0"/>
            <a:t>Механикалық ауытқулар</a:t>
          </a:r>
          <a:endParaRPr lang="ru-RU" dirty="0"/>
        </a:p>
      </dgm:t>
    </dgm:pt>
    <dgm:pt modelId="{B0695626-90EA-4CA5-9871-087365D5EDE8}" type="parTrans" cxnId="{0CDA5A25-EB00-4E88-886E-EE879F15D052}">
      <dgm:prSet/>
      <dgm:spPr/>
      <dgm:t>
        <a:bodyPr/>
        <a:lstStyle/>
        <a:p>
          <a:endParaRPr lang="ru-RU"/>
        </a:p>
      </dgm:t>
    </dgm:pt>
    <dgm:pt modelId="{AEB76ACF-BB78-41C2-9220-1F913A807FA1}" type="sibTrans" cxnId="{0CDA5A25-EB00-4E88-886E-EE879F15D052}">
      <dgm:prSet/>
      <dgm:spPr/>
      <dgm:t>
        <a:bodyPr/>
        <a:lstStyle/>
        <a:p>
          <a:endParaRPr lang="ru-RU"/>
        </a:p>
      </dgm:t>
    </dgm:pt>
    <dgm:pt modelId="{8AF982F2-2529-4A2B-B204-8F7DC15F5384}" type="pres">
      <dgm:prSet presAssocID="{ED02147D-4E76-4144-85A0-6FF7D8C1A4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43C1F9-CDDD-4AE0-9990-47E096EADCA8}" type="pres">
      <dgm:prSet presAssocID="{F0D70BDF-4000-498F-9C29-D52627288523}" presName="singleCycle" presStyleCnt="0"/>
      <dgm:spPr/>
    </dgm:pt>
    <dgm:pt modelId="{69FA3C4F-AD49-409D-9F5E-6AB389DDC9A9}" type="pres">
      <dgm:prSet presAssocID="{F0D70BDF-4000-498F-9C29-D52627288523}" presName="singleCenter" presStyleLbl="node1" presStyleIdx="0" presStyleCnt="4">
        <dgm:presLayoutVars>
          <dgm:chMax val="7"/>
          <dgm:chPref val="7"/>
        </dgm:presLayoutVars>
      </dgm:prSet>
      <dgm:spPr/>
    </dgm:pt>
    <dgm:pt modelId="{BBE5BC67-76C5-4438-AB18-DFEFBCA90160}" type="pres">
      <dgm:prSet presAssocID="{CAA9163C-1445-4B9D-8815-263EEB860233}" presName="Name56" presStyleLbl="parChTrans1D2" presStyleIdx="0" presStyleCnt="3"/>
      <dgm:spPr/>
    </dgm:pt>
    <dgm:pt modelId="{1A094F74-7F58-4096-8B34-80DF2B65632E}" type="pres">
      <dgm:prSet presAssocID="{71162644-3890-4C31-B037-A3FBD4F0E302}" presName="text0" presStyleLbl="node1" presStyleIdx="1" presStyleCnt="4">
        <dgm:presLayoutVars>
          <dgm:bulletEnabled val="1"/>
        </dgm:presLayoutVars>
      </dgm:prSet>
      <dgm:spPr/>
    </dgm:pt>
    <dgm:pt modelId="{6C6D3949-986B-4EF5-8C81-801323DE907D}" type="pres">
      <dgm:prSet presAssocID="{FBBCDE28-30E1-4EBB-84F4-42813730DCF1}" presName="Name56" presStyleLbl="parChTrans1D2" presStyleIdx="1" presStyleCnt="3"/>
      <dgm:spPr/>
    </dgm:pt>
    <dgm:pt modelId="{7EAB9BA8-61D8-4609-80FD-DB360020A5F0}" type="pres">
      <dgm:prSet presAssocID="{8B3ADC68-6F0A-4E54-86ED-8357AEFCDC89}" presName="text0" presStyleLbl="node1" presStyleIdx="2" presStyleCnt="4">
        <dgm:presLayoutVars>
          <dgm:bulletEnabled val="1"/>
        </dgm:presLayoutVars>
      </dgm:prSet>
      <dgm:spPr/>
    </dgm:pt>
    <dgm:pt modelId="{AF292758-7778-42C0-BBE2-D3A9A3BBB454}" type="pres">
      <dgm:prSet presAssocID="{B0695626-90EA-4CA5-9871-087365D5EDE8}" presName="Name56" presStyleLbl="parChTrans1D2" presStyleIdx="2" presStyleCnt="3"/>
      <dgm:spPr/>
    </dgm:pt>
    <dgm:pt modelId="{AB431266-A1DF-4DE7-90AA-6E96CCA07D75}" type="pres">
      <dgm:prSet presAssocID="{345DF603-3596-4D65-8DE1-41E7F790412C}" presName="text0" presStyleLbl="node1" presStyleIdx="3" presStyleCnt="4">
        <dgm:presLayoutVars>
          <dgm:bulletEnabled val="1"/>
        </dgm:presLayoutVars>
      </dgm:prSet>
      <dgm:spPr/>
    </dgm:pt>
  </dgm:ptLst>
  <dgm:cxnLst>
    <dgm:cxn modelId="{85343112-F239-4A2D-9F64-36FE5AA85928}" type="presOf" srcId="{ED02147D-4E76-4144-85A0-6FF7D8C1A428}" destId="{8AF982F2-2529-4A2B-B204-8F7DC15F5384}" srcOrd="0" destOrd="0" presId="urn:microsoft.com/office/officeart/2008/layout/RadialCluster"/>
    <dgm:cxn modelId="{80A49B12-729C-42BB-887F-6329F02ACA77}" type="presOf" srcId="{B0695626-90EA-4CA5-9871-087365D5EDE8}" destId="{AF292758-7778-42C0-BBE2-D3A9A3BBB454}" srcOrd="0" destOrd="0" presId="urn:microsoft.com/office/officeart/2008/layout/RadialCluster"/>
    <dgm:cxn modelId="{835DE214-C4B4-456B-A65C-D0D8EB07B543}" srcId="{F0D70BDF-4000-498F-9C29-D52627288523}" destId="{71162644-3890-4C31-B037-A3FBD4F0E302}" srcOrd="0" destOrd="0" parTransId="{CAA9163C-1445-4B9D-8815-263EEB860233}" sibTransId="{D9E80FAA-F037-477E-864C-A77E5C5F252F}"/>
    <dgm:cxn modelId="{3FCC9317-E0E1-43F9-BA32-AC4AD75BCD10}" type="presOf" srcId="{FBBCDE28-30E1-4EBB-84F4-42813730DCF1}" destId="{6C6D3949-986B-4EF5-8C81-801323DE907D}" srcOrd="0" destOrd="0" presId="urn:microsoft.com/office/officeart/2008/layout/RadialCluster"/>
    <dgm:cxn modelId="{91157318-045B-4A0A-926F-EB7FF18991F8}" type="presOf" srcId="{345DF603-3596-4D65-8DE1-41E7F790412C}" destId="{AB431266-A1DF-4DE7-90AA-6E96CCA07D75}" srcOrd="0" destOrd="0" presId="urn:microsoft.com/office/officeart/2008/layout/RadialCluster"/>
    <dgm:cxn modelId="{0CDA5A25-EB00-4E88-886E-EE879F15D052}" srcId="{F0D70BDF-4000-498F-9C29-D52627288523}" destId="{345DF603-3596-4D65-8DE1-41E7F790412C}" srcOrd="2" destOrd="0" parTransId="{B0695626-90EA-4CA5-9871-087365D5EDE8}" sibTransId="{AEB76ACF-BB78-41C2-9220-1F913A807FA1}"/>
    <dgm:cxn modelId="{3845FB66-81BB-44AD-B8D1-C210E99B4546}" type="presOf" srcId="{F0D70BDF-4000-498F-9C29-D52627288523}" destId="{69FA3C4F-AD49-409D-9F5E-6AB389DDC9A9}" srcOrd="0" destOrd="0" presId="urn:microsoft.com/office/officeart/2008/layout/RadialCluster"/>
    <dgm:cxn modelId="{37E69ABE-6B37-4C04-90D1-9DFEB0CC6359}" srcId="{ED02147D-4E76-4144-85A0-6FF7D8C1A428}" destId="{F0D70BDF-4000-498F-9C29-D52627288523}" srcOrd="0" destOrd="0" parTransId="{2B2F4C5B-FD92-48ED-8017-174A629CA7C8}" sibTransId="{2C990097-98E7-48FC-A0EE-744BCE11051C}"/>
    <dgm:cxn modelId="{ADA572CB-1469-4FE9-AF9D-6C9EF835A015}" type="presOf" srcId="{CAA9163C-1445-4B9D-8815-263EEB860233}" destId="{BBE5BC67-76C5-4438-AB18-DFEFBCA90160}" srcOrd="0" destOrd="0" presId="urn:microsoft.com/office/officeart/2008/layout/RadialCluster"/>
    <dgm:cxn modelId="{33EBD3F4-2FD3-404B-AE25-F685EFACE7CA}" type="presOf" srcId="{71162644-3890-4C31-B037-A3FBD4F0E302}" destId="{1A094F74-7F58-4096-8B34-80DF2B65632E}" srcOrd="0" destOrd="0" presId="urn:microsoft.com/office/officeart/2008/layout/RadialCluster"/>
    <dgm:cxn modelId="{02086AFD-78BF-478C-8A22-D5294AB045E9}" srcId="{F0D70BDF-4000-498F-9C29-D52627288523}" destId="{8B3ADC68-6F0A-4E54-86ED-8357AEFCDC89}" srcOrd="1" destOrd="0" parTransId="{FBBCDE28-30E1-4EBB-84F4-42813730DCF1}" sibTransId="{4300C01A-4623-435C-9B8F-B44349DF21CD}"/>
    <dgm:cxn modelId="{4485CEFE-802F-4B7F-BF07-0FEA82820CF8}" type="presOf" srcId="{8B3ADC68-6F0A-4E54-86ED-8357AEFCDC89}" destId="{7EAB9BA8-61D8-4609-80FD-DB360020A5F0}" srcOrd="0" destOrd="0" presId="urn:microsoft.com/office/officeart/2008/layout/RadialCluster"/>
    <dgm:cxn modelId="{21653F5E-9C89-453B-A5BE-8807B7F4BC20}" type="presParOf" srcId="{8AF982F2-2529-4A2B-B204-8F7DC15F5384}" destId="{6343C1F9-CDDD-4AE0-9990-47E096EADCA8}" srcOrd="0" destOrd="0" presId="urn:microsoft.com/office/officeart/2008/layout/RadialCluster"/>
    <dgm:cxn modelId="{4EB741AC-A0DA-49B4-AEBA-371952316CF3}" type="presParOf" srcId="{6343C1F9-CDDD-4AE0-9990-47E096EADCA8}" destId="{69FA3C4F-AD49-409D-9F5E-6AB389DDC9A9}" srcOrd="0" destOrd="0" presId="urn:microsoft.com/office/officeart/2008/layout/RadialCluster"/>
    <dgm:cxn modelId="{152FA320-C8CD-4040-BB85-ED3E49F67DE3}" type="presParOf" srcId="{6343C1F9-CDDD-4AE0-9990-47E096EADCA8}" destId="{BBE5BC67-76C5-4438-AB18-DFEFBCA90160}" srcOrd="1" destOrd="0" presId="urn:microsoft.com/office/officeart/2008/layout/RadialCluster"/>
    <dgm:cxn modelId="{38FD265D-E3B2-4D84-848D-54ACBB961E18}" type="presParOf" srcId="{6343C1F9-CDDD-4AE0-9990-47E096EADCA8}" destId="{1A094F74-7F58-4096-8B34-80DF2B65632E}" srcOrd="2" destOrd="0" presId="urn:microsoft.com/office/officeart/2008/layout/RadialCluster"/>
    <dgm:cxn modelId="{53D72402-AD88-4DFE-A454-1655E17CD76A}" type="presParOf" srcId="{6343C1F9-CDDD-4AE0-9990-47E096EADCA8}" destId="{6C6D3949-986B-4EF5-8C81-801323DE907D}" srcOrd="3" destOrd="0" presId="urn:microsoft.com/office/officeart/2008/layout/RadialCluster"/>
    <dgm:cxn modelId="{E5609BF3-24DC-4DE0-89D4-D62E7E51DE24}" type="presParOf" srcId="{6343C1F9-CDDD-4AE0-9990-47E096EADCA8}" destId="{7EAB9BA8-61D8-4609-80FD-DB360020A5F0}" srcOrd="4" destOrd="0" presId="urn:microsoft.com/office/officeart/2008/layout/RadialCluster"/>
    <dgm:cxn modelId="{DC23ABEF-EA1A-44E1-8443-3465FEB62EE0}" type="presParOf" srcId="{6343C1F9-CDDD-4AE0-9990-47E096EADCA8}" destId="{AF292758-7778-42C0-BBE2-D3A9A3BBB454}" srcOrd="5" destOrd="0" presId="urn:microsoft.com/office/officeart/2008/layout/RadialCluster"/>
    <dgm:cxn modelId="{C1A18365-9117-4FBE-8EFB-6C0C3899290A}" type="presParOf" srcId="{6343C1F9-CDDD-4AE0-9990-47E096EADCA8}" destId="{AB431266-A1DF-4DE7-90AA-6E96CCA07D7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29C9C-27D3-4792-80A6-AC85C29CB20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82925-BC51-464D-88B7-2EBD50418386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6E19F-E722-4077-968C-379E95A6EE24}" type="parTrans" cxnId="{A2B87034-10F4-4BD7-9844-EA0DFD150E9C}">
      <dgm:prSet/>
      <dgm:spPr/>
      <dgm:t>
        <a:bodyPr/>
        <a:lstStyle/>
        <a:p>
          <a:endParaRPr lang="ru-RU"/>
        </a:p>
      </dgm:t>
    </dgm:pt>
    <dgm:pt modelId="{6E3CDB8B-904D-4552-9749-C105F98CD3C4}" type="sibTrans" cxnId="{A2B87034-10F4-4BD7-9844-EA0DFD150E9C}">
      <dgm:prSet/>
      <dgm:spPr/>
      <dgm:t>
        <a:bodyPr/>
        <a:lstStyle/>
        <a:p>
          <a:endParaRPr lang="ru-RU"/>
        </a:p>
      </dgm:t>
    </dgm:pt>
    <dgm:pt modelId="{676E1B7E-8AB0-4463-9590-19B3AB172BA9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Медицинада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FC9C4-ACA4-4067-BC26-3FD8E31D1DAA}" type="parTrans" cxnId="{32726238-6FDE-48DF-BCFA-A1B49C8EEF04}">
      <dgm:prSet/>
      <dgm:spPr/>
      <dgm:t>
        <a:bodyPr/>
        <a:lstStyle/>
        <a:p>
          <a:endParaRPr lang="ru-RU"/>
        </a:p>
      </dgm:t>
    </dgm:pt>
    <dgm:pt modelId="{ED96743F-3309-4B63-93E9-3109C1948F8D}" type="sibTrans" cxnId="{32726238-6FDE-48DF-BCFA-A1B49C8EEF04}">
      <dgm:prSet/>
      <dgm:spPr/>
      <dgm:t>
        <a:bodyPr/>
        <a:lstStyle/>
        <a:p>
          <a:endParaRPr lang="ru-RU"/>
        </a:p>
      </dgm:t>
    </dgm:pt>
    <dgm:pt modelId="{E351ADBD-74F4-4571-BA3B-4AD87510567A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Лабараториялық жұмыстарда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54D3E-77DA-4962-A688-222D8EA09C8F}" type="parTrans" cxnId="{EE8AD55B-2351-464A-9FF5-E7DFD10DB073}">
      <dgm:prSet/>
      <dgm:spPr/>
      <dgm:t>
        <a:bodyPr/>
        <a:lstStyle/>
        <a:p>
          <a:endParaRPr lang="ru-RU"/>
        </a:p>
      </dgm:t>
    </dgm:pt>
    <dgm:pt modelId="{29874071-2C08-4768-B07A-A7850F80EC19}" type="sibTrans" cxnId="{EE8AD55B-2351-464A-9FF5-E7DFD10DB073}">
      <dgm:prSet/>
      <dgm:spPr/>
      <dgm:t>
        <a:bodyPr/>
        <a:lstStyle/>
        <a:p>
          <a:endParaRPr lang="ru-RU"/>
        </a:p>
      </dgm:t>
    </dgm:pt>
    <dgm:pt modelId="{17D777E2-ED57-4989-AE7C-CAE60A0C1244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Өндірістерде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0992B-E232-4945-8A06-2DF2C87BE5BD}" type="parTrans" cxnId="{4F0C34ED-CF08-475A-B2D5-BF29051FA328}">
      <dgm:prSet/>
      <dgm:spPr/>
      <dgm:t>
        <a:bodyPr/>
        <a:lstStyle/>
        <a:p>
          <a:endParaRPr lang="ru-RU"/>
        </a:p>
      </dgm:t>
    </dgm:pt>
    <dgm:pt modelId="{D2D6BB3E-C761-4982-918F-87F9601AF0F0}" type="sibTrans" cxnId="{4F0C34ED-CF08-475A-B2D5-BF29051FA328}">
      <dgm:prSet/>
      <dgm:spPr/>
      <dgm:t>
        <a:bodyPr/>
        <a:lstStyle/>
        <a:p>
          <a:endParaRPr lang="ru-RU"/>
        </a:p>
      </dgm:t>
    </dgm:pt>
    <dgm:pt modelId="{0EE41F06-BD7C-4913-A414-C8DBC66307B9}">
      <dgm:prSet phldrT="[Текст]" custT="1"/>
      <dgm:spPr/>
      <dgm:t>
        <a:bodyPr/>
        <a:lstStyle/>
        <a:p>
          <a:r>
            <a:rPr lang="kk-KZ" sz="1400" dirty="0">
              <a:latin typeface="Arial" panose="020B0604020202020204" pitchFamily="34" charset="0"/>
              <a:cs typeface="Arial" panose="020B0604020202020204" pitchFamily="34" charset="0"/>
            </a:rPr>
            <a:t>Химиялық құрылғыларда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3FB69-CC3C-4BF8-81AD-78D1419039B1}" type="parTrans" cxnId="{D1A0C84E-AFD4-440A-B83F-DCAF3F0B7BC0}">
      <dgm:prSet/>
      <dgm:spPr/>
      <dgm:t>
        <a:bodyPr/>
        <a:lstStyle/>
        <a:p>
          <a:endParaRPr lang="ru-RU"/>
        </a:p>
      </dgm:t>
    </dgm:pt>
    <dgm:pt modelId="{7389873D-E47B-4EA2-8FF8-7AE5E2841FB4}" type="sibTrans" cxnId="{D1A0C84E-AFD4-440A-B83F-DCAF3F0B7BC0}">
      <dgm:prSet/>
      <dgm:spPr/>
      <dgm:t>
        <a:bodyPr/>
        <a:lstStyle/>
        <a:p>
          <a:endParaRPr lang="ru-RU"/>
        </a:p>
      </dgm:t>
    </dgm:pt>
    <dgm:pt modelId="{B931C3A4-F173-41E5-9435-A2946977F6A7}" type="pres">
      <dgm:prSet presAssocID="{4F029C9C-27D3-4792-80A6-AC85C29CB2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91CFB4-EE37-4A24-B42D-D5DB0BC037D9}" type="pres">
      <dgm:prSet presAssocID="{86382925-BC51-464D-88B7-2EBD50418386}" presName="centerShape" presStyleLbl="node0" presStyleIdx="0" presStyleCnt="1" custScaleX="133390" custScaleY="107935"/>
      <dgm:spPr/>
    </dgm:pt>
    <dgm:pt modelId="{BF52DE4F-E370-42EA-A428-1B0D9F103195}" type="pres">
      <dgm:prSet presAssocID="{D51FC9C4-ACA4-4067-BC26-3FD8E31D1DAA}" presName="parTrans" presStyleLbl="sibTrans2D1" presStyleIdx="0" presStyleCnt="4"/>
      <dgm:spPr/>
    </dgm:pt>
    <dgm:pt modelId="{413BAC8E-075A-416D-B8CA-2B1842785A0D}" type="pres">
      <dgm:prSet presAssocID="{D51FC9C4-ACA4-4067-BC26-3FD8E31D1DAA}" presName="connectorText" presStyleLbl="sibTrans2D1" presStyleIdx="0" presStyleCnt="4"/>
      <dgm:spPr/>
    </dgm:pt>
    <dgm:pt modelId="{56704453-7E24-42DA-ACCD-29A1B206D66B}" type="pres">
      <dgm:prSet presAssocID="{676E1B7E-8AB0-4463-9590-19B3AB172BA9}" presName="node" presStyleLbl="node1" presStyleIdx="0" presStyleCnt="4" custScaleX="117814">
        <dgm:presLayoutVars>
          <dgm:bulletEnabled val="1"/>
        </dgm:presLayoutVars>
      </dgm:prSet>
      <dgm:spPr/>
    </dgm:pt>
    <dgm:pt modelId="{7D645F5E-EFB4-4F95-8E6B-D27DA266948C}" type="pres">
      <dgm:prSet presAssocID="{E5754D3E-77DA-4962-A688-222D8EA09C8F}" presName="parTrans" presStyleLbl="sibTrans2D1" presStyleIdx="1" presStyleCnt="4"/>
      <dgm:spPr/>
    </dgm:pt>
    <dgm:pt modelId="{D2B6525B-E85B-49B6-BAC7-3F43E649744F}" type="pres">
      <dgm:prSet presAssocID="{E5754D3E-77DA-4962-A688-222D8EA09C8F}" presName="connectorText" presStyleLbl="sibTrans2D1" presStyleIdx="1" presStyleCnt="4"/>
      <dgm:spPr/>
    </dgm:pt>
    <dgm:pt modelId="{307B1AB6-BB5E-4278-AEE5-38067080D0F6}" type="pres">
      <dgm:prSet presAssocID="{E351ADBD-74F4-4571-BA3B-4AD87510567A}" presName="node" presStyleLbl="node1" presStyleIdx="1" presStyleCnt="4" custScaleX="134459" custRadScaleRad="152595" custRadScaleInc="1042">
        <dgm:presLayoutVars>
          <dgm:bulletEnabled val="1"/>
        </dgm:presLayoutVars>
      </dgm:prSet>
      <dgm:spPr/>
    </dgm:pt>
    <dgm:pt modelId="{35AC3613-2DED-4208-855B-EEDCAAED545C}" type="pres">
      <dgm:prSet presAssocID="{D1E0992B-E232-4945-8A06-2DF2C87BE5BD}" presName="parTrans" presStyleLbl="sibTrans2D1" presStyleIdx="2" presStyleCnt="4"/>
      <dgm:spPr/>
    </dgm:pt>
    <dgm:pt modelId="{C3E22BF3-1C07-413B-8D27-21528A2ABAE3}" type="pres">
      <dgm:prSet presAssocID="{D1E0992B-E232-4945-8A06-2DF2C87BE5BD}" presName="connectorText" presStyleLbl="sibTrans2D1" presStyleIdx="2" presStyleCnt="4"/>
      <dgm:spPr/>
    </dgm:pt>
    <dgm:pt modelId="{BDC778C9-F81E-4529-A29A-46BF5E7F67E1}" type="pres">
      <dgm:prSet presAssocID="{17D777E2-ED57-4989-AE7C-CAE60A0C1244}" presName="node" presStyleLbl="node1" presStyleIdx="2" presStyleCnt="4" custScaleX="118153" custRadScaleRad="104290" custRadScaleInc="1723">
        <dgm:presLayoutVars>
          <dgm:bulletEnabled val="1"/>
        </dgm:presLayoutVars>
      </dgm:prSet>
      <dgm:spPr/>
    </dgm:pt>
    <dgm:pt modelId="{D4FC2501-5DDF-4D69-A640-FF27DEA4C974}" type="pres">
      <dgm:prSet presAssocID="{0043FB69-CC3C-4BF8-81AD-78D1419039B1}" presName="parTrans" presStyleLbl="sibTrans2D1" presStyleIdx="3" presStyleCnt="4"/>
      <dgm:spPr/>
    </dgm:pt>
    <dgm:pt modelId="{BC4348B0-E412-414D-9C67-4601B4E938D3}" type="pres">
      <dgm:prSet presAssocID="{0043FB69-CC3C-4BF8-81AD-78D1419039B1}" presName="connectorText" presStyleLbl="sibTrans2D1" presStyleIdx="3" presStyleCnt="4"/>
      <dgm:spPr/>
    </dgm:pt>
    <dgm:pt modelId="{10A27610-F594-4EBB-89D4-0D68CC2276B4}" type="pres">
      <dgm:prSet presAssocID="{0EE41F06-BD7C-4913-A414-C8DBC66307B9}" presName="node" presStyleLbl="node1" presStyleIdx="3" presStyleCnt="4" custScaleX="133233" custRadScaleRad="153049" custRadScaleInc="405">
        <dgm:presLayoutVars>
          <dgm:bulletEnabled val="1"/>
        </dgm:presLayoutVars>
      </dgm:prSet>
      <dgm:spPr/>
    </dgm:pt>
  </dgm:ptLst>
  <dgm:cxnLst>
    <dgm:cxn modelId="{3CB2CF01-7DDB-4416-8121-B1BBC660CB7B}" type="presOf" srcId="{86382925-BC51-464D-88B7-2EBD50418386}" destId="{B091CFB4-EE37-4A24-B42D-D5DB0BC037D9}" srcOrd="0" destOrd="0" presId="urn:microsoft.com/office/officeart/2005/8/layout/radial5"/>
    <dgm:cxn modelId="{92A8B724-D760-4FC4-9D18-921D580ADA55}" type="presOf" srcId="{E5754D3E-77DA-4962-A688-222D8EA09C8F}" destId="{7D645F5E-EFB4-4F95-8E6B-D27DA266948C}" srcOrd="0" destOrd="0" presId="urn:microsoft.com/office/officeart/2005/8/layout/radial5"/>
    <dgm:cxn modelId="{A2B87034-10F4-4BD7-9844-EA0DFD150E9C}" srcId="{4F029C9C-27D3-4792-80A6-AC85C29CB201}" destId="{86382925-BC51-464D-88B7-2EBD50418386}" srcOrd="0" destOrd="0" parTransId="{4276E19F-E722-4077-968C-379E95A6EE24}" sibTransId="{6E3CDB8B-904D-4552-9749-C105F98CD3C4}"/>
    <dgm:cxn modelId="{32726238-6FDE-48DF-BCFA-A1B49C8EEF04}" srcId="{86382925-BC51-464D-88B7-2EBD50418386}" destId="{676E1B7E-8AB0-4463-9590-19B3AB172BA9}" srcOrd="0" destOrd="0" parTransId="{D51FC9C4-ACA4-4067-BC26-3FD8E31D1DAA}" sibTransId="{ED96743F-3309-4B63-93E9-3109C1948F8D}"/>
    <dgm:cxn modelId="{EE8AD55B-2351-464A-9FF5-E7DFD10DB073}" srcId="{86382925-BC51-464D-88B7-2EBD50418386}" destId="{E351ADBD-74F4-4571-BA3B-4AD87510567A}" srcOrd="1" destOrd="0" parTransId="{E5754D3E-77DA-4962-A688-222D8EA09C8F}" sibTransId="{29874071-2C08-4768-B07A-A7850F80EC19}"/>
    <dgm:cxn modelId="{77164C66-81F6-4383-A09E-334208F2D0D7}" type="presOf" srcId="{0EE41F06-BD7C-4913-A414-C8DBC66307B9}" destId="{10A27610-F594-4EBB-89D4-0D68CC2276B4}" srcOrd="0" destOrd="0" presId="urn:microsoft.com/office/officeart/2005/8/layout/radial5"/>
    <dgm:cxn modelId="{D1A0C84E-AFD4-440A-B83F-DCAF3F0B7BC0}" srcId="{86382925-BC51-464D-88B7-2EBD50418386}" destId="{0EE41F06-BD7C-4913-A414-C8DBC66307B9}" srcOrd="3" destOrd="0" parTransId="{0043FB69-CC3C-4BF8-81AD-78D1419039B1}" sibTransId="{7389873D-E47B-4EA2-8FF8-7AE5E2841FB4}"/>
    <dgm:cxn modelId="{ACEA2F54-FDC3-41EA-86DA-638D6B8365C4}" type="presOf" srcId="{E351ADBD-74F4-4571-BA3B-4AD87510567A}" destId="{307B1AB6-BB5E-4278-AEE5-38067080D0F6}" srcOrd="0" destOrd="0" presId="urn:microsoft.com/office/officeart/2005/8/layout/radial5"/>
    <dgm:cxn modelId="{6DDD0182-C63C-470E-A267-251D8F3511E3}" type="presOf" srcId="{0043FB69-CC3C-4BF8-81AD-78D1419039B1}" destId="{D4FC2501-5DDF-4D69-A640-FF27DEA4C974}" srcOrd="0" destOrd="0" presId="urn:microsoft.com/office/officeart/2005/8/layout/radial5"/>
    <dgm:cxn modelId="{67AB8B8D-D5B7-42AB-AB65-92B1D7E91D76}" type="presOf" srcId="{D1E0992B-E232-4945-8A06-2DF2C87BE5BD}" destId="{35AC3613-2DED-4208-855B-EEDCAAED545C}" srcOrd="0" destOrd="0" presId="urn:microsoft.com/office/officeart/2005/8/layout/radial5"/>
    <dgm:cxn modelId="{63049F9A-5634-4D61-9AC0-6651D2CA9483}" type="presOf" srcId="{D51FC9C4-ACA4-4067-BC26-3FD8E31D1DAA}" destId="{BF52DE4F-E370-42EA-A428-1B0D9F103195}" srcOrd="0" destOrd="0" presId="urn:microsoft.com/office/officeart/2005/8/layout/radial5"/>
    <dgm:cxn modelId="{BBED00BA-B2D9-42C0-B651-B728457DCAF7}" type="presOf" srcId="{676E1B7E-8AB0-4463-9590-19B3AB172BA9}" destId="{56704453-7E24-42DA-ACCD-29A1B206D66B}" srcOrd="0" destOrd="0" presId="urn:microsoft.com/office/officeart/2005/8/layout/radial5"/>
    <dgm:cxn modelId="{E04C7ABB-D773-429C-888B-72FF6E561ED9}" type="presOf" srcId="{E5754D3E-77DA-4962-A688-222D8EA09C8F}" destId="{D2B6525B-E85B-49B6-BAC7-3F43E649744F}" srcOrd="1" destOrd="0" presId="urn:microsoft.com/office/officeart/2005/8/layout/radial5"/>
    <dgm:cxn modelId="{D50CFBC8-237E-4FE1-81A4-BB2A94FD1134}" type="presOf" srcId="{0043FB69-CC3C-4BF8-81AD-78D1419039B1}" destId="{BC4348B0-E412-414D-9C67-4601B4E938D3}" srcOrd="1" destOrd="0" presId="urn:microsoft.com/office/officeart/2005/8/layout/radial5"/>
    <dgm:cxn modelId="{925467CB-731B-4C71-A784-30B4F7637D41}" type="presOf" srcId="{D1E0992B-E232-4945-8A06-2DF2C87BE5BD}" destId="{C3E22BF3-1C07-413B-8D27-21528A2ABAE3}" srcOrd="1" destOrd="0" presId="urn:microsoft.com/office/officeart/2005/8/layout/radial5"/>
    <dgm:cxn modelId="{21CB41E1-114C-46D3-A8FC-D8447A41610F}" type="presOf" srcId="{17D777E2-ED57-4989-AE7C-CAE60A0C1244}" destId="{BDC778C9-F81E-4529-A29A-46BF5E7F67E1}" srcOrd="0" destOrd="0" presId="urn:microsoft.com/office/officeart/2005/8/layout/radial5"/>
    <dgm:cxn modelId="{4F0C34ED-CF08-475A-B2D5-BF29051FA328}" srcId="{86382925-BC51-464D-88B7-2EBD50418386}" destId="{17D777E2-ED57-4989-AE7C-CAE60A0C1244}" srcOrd="2" destOrd="0" parTransId="{D1E0992B-E232-4945-8A06-2DF2C87BE5BD}" sibTransId="{D2D6BB3E-C761-4982-918F-87F9601AF0F0}"/>
    <dgm:cxn modelId="{B790E0FB-0580-4267-BF3C-9F9498DAC748}" type="presOf" srcId="{4F029C9C-27D3-4792-80A6-AC85C29CB201}" destId="{B931C3A4-F173-41E5-9435-A2946977F6A7}" srcOrd="0" destOrd="0" presId="urn:microsoft.com/office/officeart/2005/8/layout/radial5"/>
    <dgm:cxn modelId="{7FE7C7FD-4000-44A8-8AE3-2BE545F6D4E8}" type="presOf" srcId="{D51FC9C4-ACA4-4067-BC26-3FD8E31D1DAA}" destId="{413BAC8E-075A-416D-B8CA-2B1842785A0D}" srcOrd="1" destOrd="0" presId="urn:microsoft.com/office/officeart/2005/8/layout/radial5"/>
    <dgm:cxn modelId="{07B2E8FD-8635-40F4-8419-A14A3A299206}" type="presParOf" srcId="{B931C3A4-F173-41E5-9435-A2946977F6A7}" destId="{B091CFB4-EE37-4A24-B42D-D5DB0BC037D9}" srcOrd="0" destOrd="0" presId="urn:microsoft.com/office/officeart/2005/8/layout/radial5"/>
    <dgm:cxn modelId="{B73AC7B4-0197-4BA8-8C4C-B96D8EE57A53}" type="presParOf" srcId="{B931C3A4-F173-41E5-9435-A2946977F6A7}" destId="{BF52DE4F-E370-42EA-A428-1B0D9F103195}" srcOrd="1" destOrd="0" presId="urn:microsoft.com/office/officeart/2005/8/layout/radial5"/>
    <dgm:cxn modelId="{ECAE56CB-63E2-4D6D-9F37-FB50FFC957B3}" type="presParOf" srcId="{BF52DE4F-E370-42EA-A428-1B0D9F103195}" destId="{413BAC8E-075A-416D-B8CA-2B1842785A0D}" srcOrd="0" destOrd="0" presId="urn:microsoft.com/office/officeart/2005/8/layout/radial5"/>
    <dgm:cxn modelId="{5311E629-D02A-47A1-8D0B-642A49958C92}" type="presParOf" srcId="{B931C3A4-F173-41E5-9435-A2946977F6A7}" destId="{56704453-7E24-42DA-ACCD-29A1B206D66B}" srcOrd="2" destOrd="0" presId="urn:microsoft.com/office/officeart/2005/8/layout/radial5"/>
    <dgm:cxn modelId="{90A612CE-8078-4C35-A043-FC7A171D203F}" type="presParOf" srcId="{B931C3A4-F173-41E5-9435-A2946977F6A7}" destId="{7D645F5E-EFB4-4F95-8E6B-D27DA266948C}" srcOrd="3" destOrd="0" presId="urn:microsoft.com/office/officeart/2005/8/layout/radial5"/>
    <dgm:cxn modelId="{8B155C02-8AA3-4F53-B9C3-41A53AE913A4}" type="presParOf" srcId="{7D645F5E-EFB4-4F95-8E6B-D27DA266948C}" destId="{D2B6525B-E85B-49B6-BAC7-3F43E649744F}" srcOrd="0" destOrd="0" presId="urn:microsoft.com/office/officeart/2005/8/layout/radial5"/>
    <dgm:cxn modelId="{D3D0744D-BD24-4BD1-9749-B225AB3F5819}" type="presParOf" srcId="{B931C3A4-F173-41E5-9435-A2946977F6A7}" destId="{307B1AB6-BB5E-4278-AEE5-38067080D0F6}" srcOrd="4" destOrd="0" presId="urn:microsoft.com/office/officeart/2005/8/layout/radial5"/>
    <dgm:cxn modelId="{DD6BC3EE-6472-4EA0-8C51-2D66C9A81DB1}" type="presParOf" srcId="{B931C3A4-F173-41E5-9435-A2946977F6A7}" destId="{35AC3613-2DED-4208-855B-EEDCAAED545C}" srcOrd="5" destOrd="0" presId="urn:microsoft.com/office/officeart/2005/8/layout/radial5"/>
    <dgm:cxn modelId="{8FAA13B3-5D88-4970-9DC2-C6A03E047253}" type="presParOf" srcId="{35AC3613-2DED-4208-855B-EEDCAAED545C}" destId="{C3E22BF3-1C07-413B-8D27-21528A2ABAE3}" srcOrd="0" destOrd="0" presId="urn:microsoft.com/office/officeart/2005/8/layout/radial5"/>
    <dgm:cxn modelId="{1CD31827-77BA-4636-95AE-A81E07A72ECD}" type="presParOf" srcId="{B931C3A4-F173-41E5-9435-A2946977F6A7}" destId="{BDC778C9-F81E-4529-A29A-46BF5E7F67E1}" srcOrd="6" destOrd="0" presId="urn:microsoft.com/office/officeart/2005/8/layout/radial5"/>
    <dgm:cxn modelId="{5CA5E975-4BEA-43DF-8D2A-BB0728487754}" type="presParOf" srcId="{B931C3A4-F173-41E5-9435-A2946977F6A7}" destId="{D4FC2501-5DDF-4D69-A640-FF27DEA4C974}" srcOrd="7" destOrd="0" presId="urn:microsoft.com/office/officeart/2005/8/layout/radial5"/>
    <dgm:cxn modelId="{C5075892-8F3F-484A-A298-54E05732379B}" type="presParOf" srcId="{D4FC2501-5DDF-4D69-A640-FF27DEA4C974}" destId="{BC4348B0-E412-414D-9C67-4601B4E938D3}" srcOrd="0" destOrd="0" presId="urn:microsoft.com/office/officeart/2005/8/layout/radial5"/>
    <dgm:cxn modelId="{1C704486-45DC-4187-921A-3BF65447903A}" type="presParOf" srcId="{B931C3A4-F173-41E5-9435-A2946977F6A7}" destId="{10A27610-F594-4EBB-89D4-0D68CC2276B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4937-BE85-4737-A852-CD43F82C4A6B}">
      <dsp:nvSpPr>
        <dsp:cNvPr id="0" name=""/>
        <dsp:cNvSpPr/>
      </dsp:nvSpPr>
      <dsp:spPr>
        <a:xfrm>
          <a:off x="3209420" y="597"/>
          <a:ext cx="4814130" cy="2330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100" kern="1200" dirty="0">
              <a:latin typeface="Arial" panose="020B0604020202020204" pitchFamily="34" charset="0"/>
              <a:cs typeface="Arial" panose="020B0604020202020204" pitchFamily="34" charset="0"/>
            </a:rPr>
            <a:t>Жасалу жұмысының қарапайымдылығы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100" kern="1200" dirty="0">
              <a:latin typeface="Arial" panose="020B0604020202020204" pitchFamily="34" charset="0"/>
              <a:cs typeface="Arial" panose="020B0604020202020204" pitchFamily="34" charset="0"/>
            </a:rPr>
            <a:t>Өлшеудің дәлдігі мен тұрақтылығы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9420" y="291966"/>
        <a:ext cx="3940023" cy="1748215"/>
      </dsp:txXfrm>
    </dsp:sp>
    <dsp:sp modelId="{58EA213B-9E66-49A9-94D5-9D245AB2E354}">
      <dsp:nvSpPr>
        <dsp:cNvPr id="0" name=""/>
        <dsp:cNvSpPr/>
      </dsp:nvSpPr>
      <dsp:spPr>
        <a:xfrm>
          <a:off x="0" y="597"/>
          <a:ext cx="3209420" cy="233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788" y="114385"/>
        <a:ext cx="2981844" cy="2103377"/>
      </dsp:txXfrm>
    </dsp:sp>
    <dsp:sp modelId="{289E03B0-1FC6-42A8-961D-F8E06B1B7CE4}">
      <dsp:nvSpPr>
        <dsp:cNvPr id="0" name=""/>
        <dsp:cNvSpPr/>
      </dsp:nvSpPr>
      <dsp:spPr>
        <a:xfrm>
          <a:off x="3209420" y="2564646"/>
          <a:ext cx="4814130" cy="2330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100" kern="1200" dirty="0">
              <a:latin typeface="Arial" panose="020B0604020202020204" pitchFamily="34" charset="0"/>
              <a:cs typeface="Arial" panose="020B0604020202020204" pitchFamily="34" charset="0"/>
            </a:rPr>
            <a:t>Сұйықтыққа байланысты өлшеу диапазонының шектеулігі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100" kern="1200" dirty="0">
              <a:latin typeface="Arial" panose="020B0604020202020204" pitchFamily="34" charset="0"/>
              <a:cs typeface="Arial" panose="020B0604020202020204" pitchFamily="34" charset="0"/>
            </a:rPr>
            <a:t>Сұйық тығыздығы мен температура әсерінен өзгерістер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9420" y="2856015"/>
        <a:ext cx="3940023" cy="1748215"/>
      </dsp:txXfrm>
    </dsp:sp>
    <dsp:sp modelId="{72A10266-F0DA-439C-B41A-86199F99CABB}">
      <dsp:nvSpPr>
        <dsp:cNvPr id="0" name=""/>
        <dsp:cNvSpPr/>
      </dsp:nvSpPr>
      <dsp:spPr>
        <a:xfrm>
          <a:off x="0" y="2564646"/>
          <a:ext cx="3209420" cy="233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788" y="2678434"/>
        <a:ext cx="2981844" cy="2103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0042F-B5B4-446B-BE0E-9BB2D537D1B1}">
      <dsp:nvSpPr>
        <dsp:cNvPr id="0" name=""/>
        <dsp:cNvSpPr/>
      </dsp:nvSpPr>
      <dsp:spPr>
        <a:xfrm>
          <a:off x="3001247" y="2571517"/>
          <a:ext cx="2220100" cy="2220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6373" y="2896643"/>
        <a:ext cx="1569848" cy="1569848"/>
      </dsp:txXfrm>
    </dsp:sp>
    <dsp:sp modelId="{924FBBB2-A622-4D6A-A222-E26C9F633FD1}">
      <dsp:nvSpPr>
        <dsp:cNvPr id="0" name=""/>
        <dsp:cNvSpPr/>
      </dsp:nvSpPr>
      <dsp:spPr>
        <a:xfrm rot="11700000">
          <a:off x="1055528" y="2802138"/>
          <a:ext cx="1908756" cy="632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224F-E691-454B-B2CF-D008FF0840D5}">
      <dsp:nvSpPr>
        <dsp:cNvPr id="0" name=""/>
        <dsp:cNvSpPr/>
      </dsp:nvSpPr>
      <dsp:spPr>
        <a:xfrm>
          <a:off x="33500" y="2027852"/>
          <a:ext cx="2109095" cy="168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.
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Білім беру мекемелеріндегі оқу және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демонстрациялық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мақсатт</a:t>
          </a:r>
          <a:r>
            <a:rPr lang="ru-KZ" sz="1600" kern="1200" dirty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19" y="2077271"/>
        <a:ext cx="2010257" cy="1588438"/>
      </dsp:txXfrm>
    </dsp:sp>
    <dsp:sp modelId="{AF695DAE-2DF9-4B97-99BE-D07E9C111415}">
      <dsp:nvSpPr>
        <dsp:cNvPr id="0" name=""/>
        <dsp:cNvSpPr/>
      </dsp:nvSpPr>
      <dsp:spPr>
        <a:xfrm rot="14700000">
          <a:off x="2237505" y="1393513"/>
          <a:ext cx="1908756" cy="632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835BF-18A2-4B35-B485-5D07156A85D0}">
      <dsp:nvSpPr>
        <dsp:cNvPr id="0" name=""/>
        <dsp:cNvSpPr/>
      </dsp:nvSpPr>
      <dsp:spPr>
        <a:xfrm>
          <a:off x="1733997" y="1279"/>
          <a:ext cx="2109095" cy="168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
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Вакуумметрлердің басқа түрлерін калибрлеу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тексеру</a:t>
          </a:r>
          <a:r>
            <a:rPr lang="ru-KZ" sz="1600" kern="1200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r>
            <a:rPr lang="ru-RU" sz="1600" kern="1200" dirty="0"/>
            <a:t>
</a:t>
          </a:r>
        </a:p>
      </dsp:txBody>
      <dsp:txXfrm>
        <a:off x="1783416" y="50698"/>
        <a:ext cx="2010257" cy="1588438"/>
      </dsp:txXfrm>
    </dsp:sp>
    <dsp:sp modelId="{ACB35D96-CDD5-4D02-A205-1BD63C737C38}">
      <dsp:nvSpPr>
        <dsp:cNvPr id="0" name=""/>
        <dsp:cNvSpPr/>
      </dsp:nvSpPr>
      <dsp:spPr>
        <a:xfrm rot="17700000">
          <a:off x="4076334" y="1393513"/>
          <a:ext cx="1908756" cy="632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EB3F3-F1D9-4962-A800-958F1CC1E261}">
      <dsp:nvSpPr>
        <dsp:cNvPr id="0" name=""/>
        <dsp:cNvSpPr/>
      </dsp:nvSpPr>
      <dsp:spPr>
        <a:xfrm>
          <a:off x="4379502" y="1279"/>
          <a:ext cx="2109095" cy="168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бақылауды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өндірістік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процестер</a:t>
          </a:r>
          <a:r>
            <a:rPr lang="ru-KZ" sz="1600" kern="1200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921" y="50698"/>
        <a:ext cx="2010257" cy="1588438"/>
      </dsp:txXfrm>
    </dsp:sp>
    <dsp:sp modelId="{75E69CB9-5FC4-4E04-A0A0-B2A8F86E9F78}">
      <dsp:nvSpPr>
        <dsp:cNvPr id="0" name=""/>
        <dsp:cNvSpPr/>
      </dsp:nvSpPr>
      <dsp:spPr>
        <a:xfrm rot="20700000">
          <a:off x="5258311" y="2802138"/>
          <a:ext cx="1908756" cy="632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E023B-40C5-475C-B43E-66178F040F9C}">
      <dsp:nvSpPr>
        <dsp:cNvPr id="0" name=""/>
        <dsp:cNvSpPr/>
      </dsp:nvSpPr>
      <dsp:spPr>
        <a:xfrm>
          <a:off x="6079999" y="2027852"/>
          <a:ext cx="2109095" cy="1687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Ғылыми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зертханалық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зерттеулер</a:t>
          </a:r>
          <a:r>
            <a:rPr lang="ru-KZ" sz="1600" kern="1200" dirty="0">
              <a:latin typeface="Arial" panose="020B0604020202020204" pitchFamily="34" charset="0"/>
              <a:cs typeface="Arial" panose="020B0604020202020204" pitchFamily="34" charset="0"/>
            </a:rPr>
            <a:t>де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9418" y="2077271"/>
        <a:ext cx="2010257" cy="158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38899-CCD3-48E5-8C5D-576F6AA42D4C}">
      <dsp:nvSpPr>
        <dsp:cNvPr id="0" name=""/>
        <dsp:cNvSpPr/>
      </dsp:nvSpPr>
      <dsp:spPr>
        <a:xfrm>
          <a:off x="2540" y="2646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Артықшылығы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0" y="2646"/>
        <a:ext cx="2476500" cy="374400"/>
      </dsp:txXfrm>
    </dsp:sp>
    <dsp:sp modelId="{53C21E32-8187-4D7B-A647-B7BFC79C4F1B}">
      <dsp:nvSpPr>
        <dsp:cNvPr id="0" name=""/>
        <dsp:cNvSpPr/>
      </dsp:nvSpPr>
      <dsp:spPr>
        <a:xfrm>
          <a:off x="0" y="379692"/>
          <a:ext cx="2476500" cy="413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Аса жоғары дәлдік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Төменгі вакуумдада жұмыс жасай алу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9692"/>
        <a:ext cx="2476500" cy="4137229"/>
      </dsp:txXfrm>
    </dsp:sp>
    <dsp:sp modelId="{8ED8C4BB-2B3F-4591-A97F-E5D3592EB5C3}">
      <dsp:nvSpPr>
        <dsp:cNvPr id="0" name=""/>
        <dsp:cNvSpPr/>
      </dsp:nvSpPr>
      <dsp:spPr>
        <a:xfrm>
          <a:off x="2825750" y="2646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750" y="2646"/>
        <a:ext cx="2476500" cy="374400"/>
      </dsp:txXfrm>
    </dsp:sp>
    <dsp:sp modelId="{CC3E57A0-57A7-4FBC-836E-5C4005810DDA}">
      <dsp:nvSpPr>
        <dsp:cNvPr id="0" name=""/>
        <dsp:cNvSpPr/>
      </dsp:nvSpPr>
      <dsp:spPr>
        <a:xfrm>
          <a:off x="2825750" y="377046"/>
          <a:ext cx="2476500" cy="413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Дизайнның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күрделілігі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нақты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механизмдердің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қажеттілігі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ұстау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қысу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процесіне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ұзақтығы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Өлшемдерге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әсер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температуралық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өзгерістерді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калибрлеу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есепке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2825750" y="377046"/>
        <a:ext cx="2476500" cy="4137229"/>
      </dsp:txXfrm>
    </dsp:sp>
    <dsp:sp modelId="{4414C97F-BA8C-4F63-9E4E-68D025E1158E}">
      <dsp:nvSpPr>
        <dsp:cNvPr id="0" name=""/>
        <dsp:cNvSpPr/>
      </dsp:nvSpPr>
      <dsp:spPr>
        <a:xfrm>
          <a:off x="5648960" y="2646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8960" y="2646"/>
        <a:ext cx="2476500" cy="374400"/>
      </dsp:txXfrm>
    </dsp:sp>
    <dsp:sp modelId="{855B40EE-EDD2-4D54-8645-F4ABC8A91848}">
      <dsp:nvSpPr>
        <dsp:cNvPr id="0" name=""/>
        <dsp:cNvSpPr/>
      </dsp:nvSpPr>
      <dsp:spPr>
        <a:xfrm>
          <a:off x="5648960" y="377046"/>
          <a:ext cx="2476500" cy="4137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Ғылыми бағыттарда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 Өндірістік мқсаттарда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8960" y="377046"/>
        <a:ext cx="2476500" cy="4137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95EBA-E8F9-431F-92CC-66CA0B73668E}">
      <dsp:nvSpPr>
        <dsp:cNvPr id="0" name=""/>
        <dsp:cNvSpPr/>
      </dsp:nvSpPr>
      <dsp:spPr>
        <a:xfrm>
          <a:off x="1882193" y="539072"/>
          <a:ext cx="3456765" cy="345676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0F731-3CBC-4F28-B090-A3E5257387D8}">
      <dsp:nvSpPr>
        <dsp:cNvPr id="0" name=""/>
        <dsp:cNvSpPr/>
      </dsp:nvSpPr>
      <dsp:spPr>
        <a:xfrm>
          <a:off x="1882193" y="539072"/>
          <a:ext cx="3456765" cy="345676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06F29-18B2-42FD-A209-8E386386370C}">
      <dsp:nvSpPr>
        <dsp:cNvPr id="0" name=""/>
        <dsp:cNvSpPr/>
      </dsp:nvSpPr>
      <dsp:spPr>
        <a:xfrm>
          <a:off x="1882193" y="539072"/>
          <a:ext cx="3456765" cy="345676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A4CE-A2FE-4306-B9F4-0CB17B320329}">
      <dsp:nvSpPr>
        <dsp:cNvPr id="0" name=""/>
        <dsp:cNvSpPr/>
      </dsp:nvSpPr>
      <dsp:spPr>
        <a:xfrm>
          <a:off x="1882193" y="539072"/>
          <a:ext cx="3456765" cy="345676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D63BC-84D5-496A-BECE-5633C8C5F0FB}">
      <dsp:nvSpPr>
        <dsp:cNvPr id="0" name=""/>
        <dsp:cNvSpPr/>
      </dsp:nvSpPr>
      <dsp:spPr>
        <a:xfrm>
          <a:off x="2814592" y="1471471"/>
          <a:ext cx="1591967" cy="1591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Артықшылығы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7730" y="1704609"/>
        <a:ext cx="1125691" cy="1125691"/>
      </dsp:txXfrm>
    </dsp:sp>
    <dsp:sp modelId="{31594DF1-968F-46D3-9F97-974DE98ADB8E}">
      <dsp:nvSpPr>
        <dsp:cNvPr id="0" name=""/>
        <dsp:cNvSpPr/>
      </dsp:nvSpPr>
      <dsp:spPr>
        <a:xfrm>
          <a:off x="2904478" y="-18277"/>
          <a:ext cx="1412194" cy="119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kern="1200" dirty="0">
              <a:latin typeface="Arial" panose="020B0604020202020204" pitchFamily="34" charset="0"/>
              <a:cs typeface="Arial" panose="020B0604020202020204" pitchFamily="34" charset="0"/>
            </a:rPr>
            <a:t>Дизайнның қарапайымдылығы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1289" y="156717"/>
        <a:ext cx="998572" cy="844947"/>
      </dsp:txXfrm>
    </dsp:sp>
    <dsp:sp modelId="{D47862D4-AE66-4A7D-B206-3A7575D4EBB8}">
      <dsp:nvSpPr>
        <dsp:cNvPr id="0" name=""/>
        <dsp:cNvSpPr/>
      </dsp:nvSpPr>
      <dsp:spPr>
        <a:xfrm>
          <a:off x="4741652" y="1710266"/>
          <a:ext cx="1114377" cy="1114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Берік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4849" y="1873463"/>
        <a:ext cx="787983" cy="787983"/>
      </dsp:txXfrm>
    </dsp:sp>
    <dsp:sp modelId="{C6E8A438-DB7D-4EEB-861F-7F06EBAC4B25}">
      <dsp:nvSpPr>
        <dsp:cNvPr id="0" name=""/>
        <dsp:cNvSpPr/>
      </dsp:nvSpPr>
      <dsp:spPr>
        <a:xfrm>
          <a:off x="3053387" y="3398532"/>
          <a:ext cx="1114377" cy="1114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Өлшеу дәлдігі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6584" y="3561729"/>
        <a:ext cx="787983" cy="787983"/>
      </dsp:txXfrm>
    </dsp:sp>
    <dsp:sp modelId="{41A68CC4-2979-4C86-8B9F-B0F08C3F276D}">
      <dsp:nvSpPr>
        <dsp:cNvPr id="0" name=""/>
        <dsp:cNvSpPr/>
      </dsp:nvSpPr>
      <dsp:spPr>
        <a:xfrm>
          <a:off x="1365121" y="1710266"/>
          <a:ext cx="1114377" cy="1114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Сенімді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8318" y="1873463"/>
        <a:ext cx="787983" cy="787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3C4F-AD49-409D-9F5E-6AB389DDC9A9}">
      <dsp:nvSpPr>
        <dsp:cNvPr id="0" name=""/>
        <dsp:cNvSpPr/>
      </dsp:nvSpPr>
      <dsp:spPr>
        <a:xfrm>
          <a:off x="3221334" y="2327105"/>
          <a:ext cx="1500602" cy="1500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Кемшіліктері</a:t>
          </a:r>
          <a:endParaRPr lang="ru-RU" sz="1800" kern="1200" dirty="0"/>
        </a:p>
      </dsp:txBody>
      <dsp:txXfrm>
        <a:off x="3294587" y="2400358"/>
        <a:ext cx="1354096" cy="1354096"/>
      </dsp:txXfrm>
    </dsp:sp>
    <dsp:sp modelId="{BBE5BC67-76C5-4438-AB18-DFEFBCA90160}">
      <dsp:nvSpPr>
        <dsp:cNvPr id="0" name=""/>
        <dsp:cNvSpPr/>
      </dsp:nvSpPr>
      <dsp:spPr>
        <a:xfrm rot="16200000">
          <a:off x="3445331" y="1800800"/>
          <a:ext cx="1052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26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94F74-7F58-4096-8B34-80DF2B65632E}">
      <dsp:nvSpPr>
        <dsp:cNvPr id="0" name=""/>
        <dsp:cNvSpPr/>
      </dsp:nvSpPr>
      <dsp:spPr>
        <a:xfrm>
          <a:off x="3468934" y="269092"/>
          <a:ext cx="1005403" cy="100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Тез қолданыстан шығу</a:t>
          </a:r>
          <a:endParaRPr lang="ru-RU" sz="1100" kern="1200" dirty="0"/>
        </a:p>
      </dsp:txBody>
      <dsp:txXfrm>
        <a:off x="3518014" y="318172"/>
        <a:ext cx="907243" cy="907243"/>
      </dsp:txXfrm>
    </dsp:sp>
    <dsp:sp modelId="{6C6D3949-986B-4EF5-8C81-801323DE907D}">
      <dsp:nvSpPr>
        <dsp:cNvPr id="0" name=""/>
        <dsp:cNvSpPr/>
      </dsp:nvSpPr>
      <dsp:spPr>
        <a:xfrm rot="1800000">
          <a:off x="4664410" y="3725285"/>
          <a:ext cx="8587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87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B9BA8-61D8-4609-80FD-DB360020A5F0}">
      <dsp:nvSpPr>
        <dsp:cNvPr id="0" name=""/>
        <dsp:cNvSpPr/>
      </dsp:nvSpPr>
      <dsp:spPr>
        <a:xfrm>
          <a:off x="5465653" y="3727511"/>
          <a:ext cx="1005403" cy="100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 dirty="0"/>
            <a:t>Өлшеу дәлдігінің шектелуі</a:t>
          </a:r>
          <a:endParaRPr lang="ru-RU" sz="1500" kern="1200" dirty="0"/>
        </a:p>
      </dsp:txBody>
      <dsp:txXfrm>
        <a:off x="5514733" y="3776591"/>
        <a:ext cx="907243" cy="907243"/>
      </dsp:txXfrm>
    </dsp:sp>
    <dsp:sp modelId="{AF292758-7778-42C0-BBE2-D3A9A3BBB454}">
      <dsp:nvSpPr>
        <dsp:cNvPr id="0" name=""/>
        <dsp:cNvSpPr/>
      </dsp:nvSpPr>
      <dsp:spPr>
        <a:xfrm rot="9000000">
          <a:off x="2420091" y="3725285"/>
          <a:ext cx="8587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87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31266-A1DF-4DE7-90AA-6E96CCA07D75}">
      <dsp:nvSpPr>
        <dsp:cNvPr id="0" name=""/>
        <dsp:cNvSpPr/>
      </dsp:nvSpPr>
      <dsp:spPr>
        <a:xfrm>
          <a:off x="1472215" y="3727511"/>
          <a:ext cx="1005403" cy="100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Механикалық ауытқулар</a:t>
          </a:r>
          <a:endParaRPr lang="ru-RU" sz="1100" kern="1200" dirty="0"/>
        </a:p>
      </dsp:txBody>
      <dsp:txXfrm>
        <a:off x="1521295" y="3776591"/>
        <a:ext cx="907243" cy="907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CFB4-EE37-4A24-B42D-D5DB0BC037D9}">
      <dsp:nvSpPr>
        <dsp:cNvPr id="0" name=""/>
        <dsp:cNvSpPr/>
      </dsp:nvSpPr>
      <dsp:spPr>
        <a:xfrm>
          <a:off x="3330244" y="1878732"/>
          <a:ext cx="1538050" cy="1244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5486" y="2060991"/>
        <a:ext cx="1087566" cy="880024"/>
      </dsp:txXfrm>
    </dsp:sp>
    <dsp:sp modelId="{BF52DE4F-E370-42EA-A428-1B0D9F103195}">
      <dsp:nvSpPr>
        <dsp:cNvPr id="0" name=""/>
        <dsp:cNvSpPr/>
      </dsp:nvSpPr>
      <dsp:spPr>
        <a:xfrm rot="16200000">
          <a:off x="3988591" y="1480151"/>
          <a:ext cx="221356" cy="392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021795" y="1591762"/>
        <a:ext cx="154949" cy="235222"/>
      </dsp:txXfrm>
    </dsp:sp>
    <dsp:sp modelId="{56704453-7E24-42DA-ACCD-29A1B206D66B}">
      <dsp:nvSpPr>
        <dsp:cNvPr id="0" name=""/>
        <dsp:cNvSpPr/>
      </dsp:nvSpPr>
      <dsp:spPr>
        <a:xfrm>
          <a:off x="3250237" y="19768"/>
          <a:ext cx="1698064" cy="144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Медицинада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8913" y="230843"/>
        <a:ext cx="1200712" cy="1019159"/>
      </dsp:txXfrm>
    </dsp:sp>
    <dsp:sp modelId="{7D645F5E-EFB4-4F95-8E6B-D27DA266948C}">
      <dsp:nvSpPr>
        <dsp:cNvPr id="0" name=""/>
        <dsp:cNvSpPr/>
      </dsp:nvSpPr>
      <dsp:spPr>
        <a:xfrm rot="28134">
          <a:off x="5076929" y="2315043"/>
          <a:ext cx="502750" cy="392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076931" y="2392969"/>
        <a:ext cx="385139" cy="235222"/>
      </dsp:txXfrm>
    </dsp:sp>
    <dsp:sp modelId="{307B1AB6-BB5E-4278-AEE5-38067080D0F6}">
      <dsp:nvSpPr>
        <dsp:cNvPr id="0" name=""/>
        <dsp:cNvSpPr/>
      </dsp:nvSpPr>
      <dsp:spPr>
        <a:xfrm>
          <a:off x="5816752" y="1802334"/>
          <a:ext cx="1937970" cy="144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>
              <a:latin typeface="Arial" panose="020B0604020202020204" pitchFamily="34" charset="0"/>
              <a:cs typeface="Arial" panose="020B0604020202020204" pitchFamily="34" charset="0"/>
            </a:rPr>
            <a:t>Лабараториялық жұмыстарда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0561" y="2013409"/>
        <a:ext cx="1370352" cy="1019159"/>
      </dsp:txXfrm>
    </dsp:sp>
    <dsp:sp modelId="{35AC3613-2DED-4208-855B-EEDCAAED545C}">
      <dsp:nvSpPr>
        <dsp:cNvPr id="0" name=""/>
        <dsp:cNvSpPr/>
      </dsp:nvSpPr>
      <dsp:spPr>
        <a:xfrm rot="5447973">
          <a:off x="3971672" y="3139410"/>
          <a:ext cx="231904" cy="392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4006943" y="3183035"/>
        <a:ext cx="162333" cy="235222"/>
      </dsp:txXfrm>
    </dsp:sp>
    <dsp:sp modelId="{BDC778C9-F81E-4529-A29A-46BF5E7F67E1}">
      <dsp:nvSpPr>
        <dsp:cNvPr id="0" name=""/>
        <dsp:cNvSpPr/>
      </dsp:nvSpPr>
      <dsp:spPr>
        <a:xfrm>
          <a:off x="3222948" y="3560697"/>
          <a:ext cx="1702950" cy="144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Өндірістерде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339" y="3771772"/>
        <a:ext cx="1204168" cy="1019159"/>
      </dsp:txXfrm>
    </dsp:sp>
    <dsp:sp modelId="{D4FC2501-5DDF-4D69-A640-FF27DEA4C974}">
      <dsp:nvSpPr>
        <dsp:cNvPr id="0" name=""/>
        <dsp:cNvSpPr/>
      </dsp:nvSpPr>
      <dsp:spPr>
        <a:xfrm rot="10810935">
          <a:off x="2606217" y="2301049"/>
          <a:ext cx="511651" cy="392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2723828" y="2379643"/>
        <a:ext cx="394040" cy="235222"/>
      </dsp:txXfrm>
    </dsp:sp>
    <dsp:sp modelId="{10A27610-F594-4EBB-89D4-0D68CC2276B4}">
      <dsp:nvSpPr>
        <dsp:cNvPr id="0" name=""/>
        <dsp:cNvSpPr/>
      </dsp:nvSpPr>
      <dsp:spPr>
        <a:xfrm>
          <a:off x="444582" y="1771777"/>
          <a:ext cx="1920300" cy="1441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Arial" panose="020B0604020202020204" pitchFamily="34" charset="0"/>
              <a:cs typeface="Arial" panose="020B0604020202020204" pitchFamily="34" charset="0"/>
            </a:rPr>
            <a:t>Химиялық құрылғыларда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5803" y="1982852"/>
        <a:ext cx="1357858" cy="101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937526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Компрессиялық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097C2A-5B01-4091-A35B-26AF94160F16}"/>
              </a:ext>
            </a:extLst>
          </p:cNvPr>
          <p:cNvSpPr txBox="1"/>
          <p:nvPr/>
        </p:nvSpPr>
        <p:spPr>
          <a:xfrm>
            <a:off x="1260630" y="1483529"/>
            <a:ext cx="48421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Па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тәрізді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қысымдағы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10000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сонша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оңай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 -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Леод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1874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компрессиялық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жетілдірілген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градуирлеу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үлгілі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кеңінен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 descr="Изображение выглядит как Человеческое лицо, портре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6C69483-AD25-4F26-98D1-48924330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13" y="1344255"/>
            <a:ext cx="4758454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Компрессиялық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E09BF-591C-465A-8EB1-5BD63C8C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31" y="1248031"/>
            <a:ext cx="3936719" cy="4391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2F0C23B-5829-4933-B952-21CEEF2BCAE2}"/>
              </a:ext>
            </a:extLst>
          </p:cNvPr>
          <p:cNvSpPr txBox="1"/>
          <p:nvPr/>
        </p:nvSpPr>
        <p:spPr>
          <a:xfrm>
            <a:off x="5708403" y="2079010"/>
            <a:ext cx="54226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Компрессиялық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вакуумметр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Маклеод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өлшеуіш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колба;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өлшеуіш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капилляр;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түтіктері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өлшенетін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объект;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икемді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шланг;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теңестіргіш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ыдыс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капилляр</a:t>
            </a:r>
          </a:p>
        </p:txBody>
      </p:sp>
    </p:spTree>
    <p:extLst>
      <p:ext uri="{BB962C8B-B14F-4D97-AF65-F5344CB8AC3E}">
        <p14:creationId xmlns:p14="http://schemas.microsoft.com/office/powerpoint/2010/main" val="266330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72096" y="248765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Компрессиялық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174362E-4F96-4852-A89A-12B7322E43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432" y="1345436"/>
                <a:ext cx="6359268" cy="4521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Құрылғының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келесідей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жүзеге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асырылады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7-ші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теңестіру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ыдысын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төмендету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сынап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- 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деңгейіне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төмендейді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бұл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жағдайда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1-ші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өлшеуіш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колба 3-ші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түтік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объектімен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байланысады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ондағы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объектімен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Сонымен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қатар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теңестіретін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ыдыс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құрылғыдағы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сынап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В–В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қимасына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жеткізіп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өлшеуіш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колбаны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объектіден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кесіп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тастайды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В–В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қимасынан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жоғары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өлшеуіш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колбаның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көлемі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алдын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ала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өлшенгендіктен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ондағы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газдың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мөлшері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белгілі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pV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Әрі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қарай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салыстырмалы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капиллярдағы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сынап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8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капиллярдың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дәнекерленген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ұшы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деңгейіне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көтеріледі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(С–С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қимасы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Сынап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поршень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ретінде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әрекет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ете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отырып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сіз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газды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өлшеуіш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колбадан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оны 2 -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капиллярға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қысасыз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онда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кезін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kk-KZ" sz="19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kk-KZ" sz="19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kk-KZ" sz="19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kk-KZ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kk-KZ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kk-KZ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kk-KZ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kk-KZ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kk-KZ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көлемін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алады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Капиллярлардағы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сынап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деңгейінің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айырмашылығын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өлшеу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қажетті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есептеуге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174362E-4F96-4852-A89A-12B7322E43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432" y="1345436"/>
                <a:ext cx="6359268" cy="4521963"/>
              </a:xfrm>
              <a:blipFill>
                <a:blip r:embed="rId2"/>
                <a:stretch>
                  <a:fillRect l="-959" t="-2024" r="-863"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4A686A-6FAA-4B62-B1FE-99A7DC23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81" y="1377646"/>
            <a:ext cx="3715639" cy="8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2.Компрессиялық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6D6BC4-DED8-478E-AAFB-C17F121003C4}"/>
                  </a:ext>
                </a:extLst>
              </p:cNvPr>
              <p:cNvSpPr txBox="1"/>
              <p:nvPr/>
            </p:nvSpPr>
            <p:spPr>
              <a:xfrm>
                <a:off x="5288009" y="1985707"/>
                <a:ext cx="6280672" cy="3296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Монометрдегі қысымды өлшеу Бойл-Мариот заңына негізделген:</a:t>
                </a:r>
              </a:p>
              <a:p>
                <a:pPr algn="just"/>
                <a:endParaRPr lang="kk-K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𝐏𝐕</m:t>
                      </m:r>
                      <m:r>
                        <a:rPr lang="kk-KZ" sz="1800" b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kk-KZ" sz="18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</m:d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kk-KZ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𝐡</m:t>
                      </m:r>
                    </m:oMath>
                  </m:oMathPara>
                </a14:m>
                <a:endParaRPr lang="en-US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Осы формуладан қысымды тапсақ</a:t>
                </a:r>
                <a:r>
                  <a:rPr lang="kk-KZ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endParaRPr lang="kk-KZ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kk-KZ" sz="1800" b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)∗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kk-KZ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Компрессиялық вакуумметр өлшеу қателігі 2-3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аспайды.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</a:t>
                </a:r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ұл жерде </a:t>
                </a:r>
                <a:r>
                  <a:rPr lang="kk-KZ" sz="2000">
                    <a:latin typeface="Arial" panose="020B0604020202020204" pitchFamily="34" charset="0"/>
                    <a:cs typeface="Arial" panose="020B0604020202020204" pitchFamily="34" charset="0"/>
                  </a:rPr>
                  <a:t>К1- жабық капилляр, </a:t>
                </a:r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К2- </a:t>
                </a:r>
                <a:r>
                  <a:rPr lang="kk-KZ" sz="2000">
                    <a:latin typeface="Arial" panose="020B0604020202020204" pitchFamily="34" charset="0"/>
                    <a:cs typeface="Arial" panose="020B0604020202020204" pitchFamily="34" charset="0"/>
                  </a:rPr>
                  <a:t>салыстырмалы капилляр, </a:t>
                </a:r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Т- термометр.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6D6BC4-DED8-478E-AAFB-C17F12100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09" y="1985707"/>
                <a:ext cx="6280672" cy="3296608"/>
              </a:xfrm>
              <a:prstGeom prst="rect">
                <a:avLst/>
              </a:prstGeom>
              <a:blipFill>
                <a:blip r:embed="rId2"/>
                <a:stretch>
                  <a:fillRect l="-970" t="-924" r="-970" b="-2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 descr="Изображение выглядит как диаграмма, рисунок, зарисовк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B50F7590-1088-4B41-80E4-C0D84561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" y="1345435"/>
            <a:ext cx="4365371" cy="4109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377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2.Компрессиялық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564792F-8BA8-4E29-84EA-6528DFA46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25458"/>
              </p:ext>
            </p:extLst>
          </p:nvPr>
        </p:nvGraphicFramePr>
        <p:xfrm>
          <a:off x="1927551" y="1242135"/>
          <a:ext cx="8128000" cy="451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56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C02BB4-06BA-479F-BFCF-5E899FC6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18" y="1199219"/>
            <a:ext cx="4256485" cy="4721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53815D5-28EB-4B3F-AC68-F03A9B338BD9}"/>
              </a:ext>
            </a:extLst>
          </p:cNvPr>
          <p:cNvSpPr txBox="1"/>
          <p:nvPr/>
        </p:nvSpPr>
        <p:spPr>
          <a:xfrm>
            <a:off x="1158374" y="1699187"/>
            <a:ext cx="461750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сенсорының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серіппе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мембрана)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деформациясына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сильфонды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8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Деформациялық вакуумметр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зарисовка, диаграмма, рисунок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A1986BE-4A6F-4277-B323-9601A5904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503168"/>
            <a:ext cx="9383456" cy="269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6962E35-8853-4A4F-ADCA-E0219821BDCC}"/>
              </a:ext>
            </a:extLst>
          </p:cNvPr>
          <p:cNvSpPr txBox="1"/>
          <p:nvPr/>
        </p:nvSpPr>
        <p:spPr>
          <a:xfrm>
            <a:off x="2216727" y="4421938"/>
            <a:ext cx="8454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Деформациялық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құбырлы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 - сильфон;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1 - объект; 2 – Бурдон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түтігі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3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серпімді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мембрана;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 – сильфон; 5 – конденсатор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төсемі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6 -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тығыз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қаптама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62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E3D08C-4A6A-4963-8C37-F22506F1C745}"/>
              </a:ext>
            </a:extLst>
          </p:cNvPr>
          <p:cNvSpPr txBox="1"/>
          <p:nvPr/>
        </p:nvSpPr>
        <p:spPr>
          <a:xfrm>
            <a:off x="656572" y="1782302"/>
            <a:ext cx="511580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бағыттаушы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механизмге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берілетін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серпімді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деформациясы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Тілше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сектор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 descr="Изображение выглядит как зарисовка, рисунок, круг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DAB163D6-7EC9-4F8E-A962-04870E7E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56" y="1368889"/>
            <a:ext cx="4239936" cy="4183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07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762BA68-E383-4161-9711-D8BE1D000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445239"/>
              </p:ext>
            </p:extLst>
          </p:nvPr>
        </p:nvGraphicFramePr>
        <p:xfrm>
          <a:off x="2075248" y="1418006"/>
          <a:ext cx="7221152" cy="449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46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9B64F57-B224-4635-AA4A-424FA7491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377099"/>
              </p:ext>
            </p:extLst>
          </p:nvPr>
        </p:nvGraphicFramePr>
        <p:xfrm>
          <a:off x="2041155" y="1070186"/>
          <a:ext cx="7943272" cy="500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23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2" y="2665501"/>
            <a:ext cx="5947247" cy="2625247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 вакуумметр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Компрессиялық вакуумметр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Деформациялық вакуумметр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3A9453-0C60-4035-8DDD-DAAD5BBE3ACF}"/>
              </a:ext>
            </a:extLst>
          </p:cNvPr>
          <p:cNvSpPr txBox="1"/>
          <p:nvPr/>
        </p:nvSpPr>
        <p:spPr>
          <a:xfrm>
            <a:off x="1105135" y="1643170"/>
            <a:ext cx="48410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–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деформацияны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өлшейтін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</a:p>
        </p:txBody>
      </p:sp>
      <p:pic>
        <p:nvPicPr>
          <p:cNvPr id="3" name="Рисунок 2" descr="Изображение выглядит как устройство, Измерительный инструмент, часы, измеритель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311EF883-C602-48F5-B7B5-8FF5CFCF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54" y="1471373"/>
            <a:ext cx="4631711" cy="3625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3A9453-0C60-4035-8DDD-DAAD5BBE3ACF}"/>
              </a:ext>
            </a:extLst>
          </p:cNvPr>
          <p:cNvSpPr txBox="1"/>
          <p:nvPr/>
        </p:nvSpPr>
        <p:spPr>
          <a:xfrm>
            <a:off x="685153" y="1038860"/>
            <a:ext cx="67089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құрылғыларда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жалпақ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гофрленген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сезімтал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төмендеуін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Өлшенетін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ұшыраған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ауытқуы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инесінің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айналмалы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қозғалысына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серпімді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әлсіз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мембраналарға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Серпімді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плиталардан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дифманомерлерде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 айырмашылығының датчигы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Әлсіз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резеңкеленген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матадан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айырмашылықтарын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түрлендіру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	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келесідей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Нипель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5. Сектор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Мембрана                                   6. Трибуна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Фланец                                        7.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Тілше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8. Шкала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Тартқыш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зарисовка, рисунок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31F13A9-5620-4FAC-BE89-0411CEF2B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9" y="1044673"/>
            <a:ext cx="4088229" cy="503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06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3A9453-0C60-4035-8DDD-DAAD5BBE3ACF}"/>
              </a:ext>
            </a:extLst>
          </p:cNvPr>
          <p:cNvSpPr txBox="1"/>
          <p:nvPr/>
        </p:nvSpPr>
        <p:spPr>
          <a:xfrm>
            <a:off x="1015091" y="1145612"/>
            <a:ext cx="4976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57799-6581-4DB5-A67F-12A26741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2" y="1196167"/>
            <a:ext cx="4304791" cy="461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E450E42-20C4-4D8F-BCC3-EF373A71D2B0}"/>
              </a:ext>
            </a:extLst>
          </p:cNvPr>
          <p:cNvSpPr txBox="1"/>
          <p:nvPr/>
        </p:nvSpPr>
        <p:spPr>
          <a:xfrm>
            <a:off x="5363708" y="1296784"/>
            <a:ext cx="611871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Сильфонды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сильфонның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деформациясын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Сильфон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манометрлерінде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сезімтал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 -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бүйір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гофрленген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қабырғалы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 камера.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манометрлердің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артықшылығы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өзгеруіне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дәлдігі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Манометрлердің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кемшіліктері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гистерезис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сызықтық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сипаттамалар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серіппені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жойылады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73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3.Деформациялық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3A9453-0C60-4035-8DDD-DAAD5BBE3ACF}"/>
              </a:ext>
            </a:extLst>
          </p:cNvPr>
          <p:cNvSpPr txBox="1"/>
          <p:nvPr/>
        </p:nvSpPr>
        <p:spPr>
          <a:xfrm>
            <a:off x="1015091" y="1145612"/>
            <a:ext cx="4976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8E9E2EF-EB92-444C-A607-FAF2EEC99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140401"/>
              </p:ext>
            </p:extLst>
          </p:nvPr>
        </p:nvGraphicFramePr>
        <p:xfrm>
          <a:off x="1952625" y="1136326"/>
          <a:ext cx="8207375" cy="500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39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С</a:t>
            </a:r>
            <a:r>
              <a:rPr lang="ru-RU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ұйық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C18F60-4525-44D0-89A3-25DB32E81BDF}"/>
              </a:ext>
            </a:extLst>
          </p:cNvPr>
          <p:cNvSpPr txBox="1"/>
          <p:nvPr/>
        </p:nvSpPr>
        <p:spPr>
          <a:xfrm>
            <a:off x="1015090" y="1523258"/>
            <a:ext cx="49766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ұйық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вакууметр</a:t>
            </a:r>
            <a:r>
              <a:rPr lang="ru-K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бұл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kk-KZ" sz="2400" dirty="0">
                <a:solidFill>
                  <a:srgbClr val="000000"/>
                </a:solidFill>
                <a:latin typeface="Arial" panose="020B0604020202020204" pitchFamily="34" charset="0"/>
              </a:rPr>
              <a:t>-тәрізді түтікте орналасқан сұйықтық бағанының көмегімен қысымды өлшеуге арналған монометр. Қолданылатын сұйықтар: сынап немесе вакуумдық майлар. Сұйық вакуумметрдің қысымды өлшеу диапазоны 10</a:t>
            </a:r>
            <a:r>
              <a:rPr lang="kk-KZ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kk-KZ" sz="2400" dirty="0">
                <a:solidFill>
                  <a:srgbClr val="000000"/>
                </a:solidFill>
                <a:latin typeface="Arial" panose="020B0604020202020204" pitchFamily="34" charset="0"/>
              </a:rPr>
              <a:t>-10</a:t>
            </a:r>
            <a:r>
              <a:rPr lang="kk-KZ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-1</a:t>
            </a:r>
            <a:r>
              <a:rPr lang="kk-KZ" sz="2400" dirty="0">
                <a:solidFill>
                  <a:srgbClr val="000000"/>
                </a:solidFill>
                <a:latin typeface="Arial" panose="020B0604020202020204" pitchFamily="34" charset="0"/>
              </a:rPr>
              <a:t>Па.</a:t>
            </a:r>
            <a:endParaRPr lang="ru-RU" sz="2400" baseline="30000" dirty="0"/>
          </a:p>
        </p:txBody>
      </p:sp>
      <p:pic>
        <p:nvPicPr>
          <p:cNvPr id="9" name="Рисунок 8" descr="Изображение выглядит как зарисовка, диаграмма, лин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5E4DC40-35C8-4E51-9A32-A757FEF8A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36" y="1321212"/>
            <a:ext cx="4866028" cy="437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0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378" y="5652410"/>
            <a:ext cx="4267200" cy="556764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 монометр:</a:t>
            </a:r>
            <a:br>
              <a:rPr lang="kk-K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а- ашық,  б- жабық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иаграмма, Технический чертеж, План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039258DD-EE89-4E9A-BC32-BD7419281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8" y="1159198"/>
            <a:ext cx="6889072" cy="437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00" y="120380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pic>
        <p:nvPicPr>
          <p:cNvPr id="66" name="Рисунок 65" descr="Изображение выглядит как зарисовка, диаграмма, рисунок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70645CA-A8D9-432C-A7BA-03F4C9D89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6" y="1244469"/>
            <a:ext cx="4152501" cy="464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A75B5C2-B99F-46ED-8FF2-B157F38702FE}"/>
              </a:ext>
            </a:extLst>
          </p:cNvPr>
          <p:cNvSpPr txBox="1"/>
          <p:nvPr/>
        </p:nvSpPr>
        <p:spPr>
          <a:xfrm>
            <a:off x="5406246" y="2346611"/>
            <a:ext cx="60007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обьектідегі қысым барометрлік қысымға тең</a:t>
            </a:r>
            <a:r>
              <a:rPr lang="ru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RU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Атмосфералық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қысымға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қысымды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өлшеуге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алған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баған биіктігі минимал түрде болады.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Паскал заңына сәйкес оң және сол жақтағы қысым тең:</a:t>
            </a:r>
            <a:r>
              <a:rPr lang="kk-K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ru-RU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ru-RU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D5D99DE5-DACE-4697-8283-BC3BAC4D8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F2A45A-0E38-4855-8D3B-7F8474DF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80" y="1434013"/>
            <a:ext cx="7694814" cy="3228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743EC81-75AB-4174-9E6C-F9DC570BC947}"/>
              </a:ext>
            </a:extLst>
          </p:cNvPr>
          <p:cNvSpPr txBox="1"/>
          <p:nvPr/>
        </p:nvSpPr>
        <p:spPr>
          <a:xfrm>
            <a:off x="2152663" y="4898497"/>
            <a:ext cx="74130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0015" algn="ctr">
              <a:spcBef>
                <a:spcPts val="445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тәрізді жабық сұйық вакууметр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8745" algn="ctr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Обьектідегі</a:t>
            </a:r>
            <a:r>
              <a:rPr lang="ru-RU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қысым</a:t>
            </a:r>
            <a:r>
              <a:rPr lang="ru-RU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r>
              <a:rPr lang="ru-RU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ru-RU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ru-RU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-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Обьектідегі</a:t>
            </a:r>
            <a:r>
              <a:rPr lang="ru-RU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-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қысым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ru-RU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ru-RU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1139248" y="1432843"/>
            <a:ext cx="5570057" cy="340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0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Жабы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 сұйық монометрінде қысымды өлшемес бұрын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p=0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теңестіреміз</a:t>
            </a:r>
            <a:r>
              <a:rPr lang="ru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 вакуумдық жүйеде абс</a:t>
            </a:r>
            <a:r>
              <a:rPr lang="ru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лютті қысымды тікелей өлшеуге мүмкіндік береді. Бұл жағдайда борометр көрсеткіші атмосфералық қысымға тәуелді емес. </a:t>
            </a:r>
            <a:endParaRPr lang="ru-K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Паскаль заңына сәйкес қысым: </a:t>
            </a:r>
            <a:endParaRPr lang="ru-K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2400" i="1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sz="2400" i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r>
              <a:rPr lang="ru-RU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</a:t>
            </a:r>
            <a:r>
              <a:rPr lang="ru-RU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24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81000"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K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иаграмма, зарисовка, Технический чертеж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64E4036-3BF3-4458-A936-6C569ED7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44" y="1296793"/>
            <a:ext cx="4210054" cy="4695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Сұйық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B4EC0A2-B644-470A-BF47-C0DA6AA50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62403"/>
              </p:ext>
            </p:extLst>
          </p:nvPr>
        </p:nvGraphicFramePr>
        <p:xfrm>
          <a:off x="2032000" y="1242135"/>
          <a:ext cx="8023551" cy="489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08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Сұйық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EE9E6EE-80B7-4174-B580-26119DE52AD0}"/>
              </a:ext>
            </a:extLst>
          </p:cNvPr>
          <p:cNvGraphicFramePr/>
          <p:nvPr/>
        </p:nvGraphicFramePr>
        <p:xfrm>
          <a:off x="2224727" y="1199219"/>
          <a:ext cx="8222596" cy="479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000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8273</TotalTime>
  <Words>1010</Words>
  <Application>Microsoft Office PowerPoint</Application>
  <PresentationFormat>Широкоэкранный</PresentationFormat>
  <Paragraphs>119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1. Сұйық вакуумметр</vt:lpstr>
      <vt:lpstr>Сұйық монометр: а- ашық,  б- жабық</vt:lpstr>
      <vt:lpstr>1. Ашық сұйық вакуумметр</vt:lpstr>
      <vt:lpstr>1. Жабық сұйық вакуумметр</vt:lpstr>
      <vt:lpstr>1. Жабық сұйық вакуумметр</vt:lpstr>
      <vt:lpstr>1. Сұйық вакуумметр</vt:lpstr>
      <vt:lpstr>1. Сұйық вакуумметр</vt:lpstr>
      <vt:lpstr>2. Компрессиялық вакуумметр</vt:lpstr>
      <vt:lpstr>2. Компрессиялық вакуумметр</vt:lpstr>
      <vt:lpstr>2. Компрессиялық вакуумметр</vt:lpstr>
      <vt:lpstr>2.Компрессиялық вакуумметр</vt:lpstr>
      <vt:lpstr>2.Компрессиялық вакуумметр</vt:lpstr>
      <vt:lpstr>3. Деформациялық вакуумметр</vt:lpstr>
      <vt:lpstr>3. Деформациялық вакуумметр </vt:lpstr>
      <vt:lpstr>3. Деформациялық вакуумметр</vt:lpstr>
      <vt:lpstr>3.Деформациялық вакуумметр</vt:lpstr>
      <vt:lpstr>3.Деформациялық вакуумметр</vt:lpstr>
      <vt:lpstr>3.Деформациялық вакуумметр</vt:lpstr>
      <vt:lpstr>3.Деформациялық вакуумметр</vt:lpstr>
      <vt:lpstr>3.Деформациялық вакуумметр</vt:lpstr>
      <vt:lpstr>3.Деформациялық вакуумметр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131</cp:revision>
  <dcterms:created xsi:type="dcterms:W3CDTF">2021-11-16T03:16:23Z</dcterms:created>
  <dcterms:modified xsi:type="dcterms:W3CDTF">2024-10-30T07:36:47Z</dcterms:modified>
</cp:coreProperties>
</file>