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326" r:id="rId4"/>
    <p:sldId id="385" r:id="rId5"/>
    <p:sldId id="390" r:id="rId6"/>
    <p:sldId id="389" r:id="rId7"/>
    <p:sldId id="391" r:id="rId8"/>
    <p:sldId id="386" r:id="rId9"/>
    <p:sldId id="387" r:id="rId10"/>
    <p:sldId id="388" r:id="rId11"/>
    <p:sldId id="392" r:id="rId12"/>
    <p:sldId id="393" r:id="rId13"/>
    <p:sldId id="372" r:id="rId14"/>
    <p:sldId id="308" r:id="rId15"/>
    <p:sldId id="25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FCC65-1F9B-4611-9C38-5162865FBF81}"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ru-RU"/>
        </a:p>
      </dgm:t>
    </dgm:pt>
    <dgm:pt modelId="{995254B2-1966-4454-AC4D-7A906EBFBE52}">
      <dgm:prSet custT="1"/>
      <dgm:spPr/>
      <dgm:t>
        <a:bodyPr/>
        <a:lstStyle/>
        <a:p>
          <a:pPr rtl="0"/>
          <a:r>
            <a:rPr lang="ru-RU" sz="1600" smtClean="0">
              <a:latin typeface="Times New Roman" panose="02020603050405020304" pitchFamily="18" charset="0"/>
              <a:cs typeface="Times New Roman" panose="02020603050405020304" pitchFamily="18" charset="0"/>
            </a:rPr>
            <a:t>Лазеры разделяют на импульсные и непрерывные</a:t>
          </a:r>
          <a:endParaRPr lang="ru-RU" sz="1600">
            <a:latin typeface="Times New Roman" panose="02020603050405020304" pitchFamily="18" charset="0"/>
            <a:cs typeface="Times New Roman" panose="02020603050405020304" pitchFamily="18" charset="0"/>
          </a:endParaRPr>
        </a:p>
      </dgm:t>
    </dgm:pt>
    <dgm:pt modelId="{93B1176A-78FB-4D2F-961F-701D908AB02A}" type="parTrans" cxnId="{EDEAAE16-7ECE-4ED9-8E80-3F9E328DEB46}">
      <dgm:prSet/>
      <dgm:spPr/>
      <dgm:t>
        <a:bodyPr/>
        <a:lstStyle/>
        <a:p>
          <a:endParaRPr lang="ru-RU" sz="1600">
            <a:latin typeface="Times New Roman" panose="02020603050405020304" pitchFamily="18" charset="0"/>
            <a:cs typeface="Times New Roman" panose="02020603050405020304" pitchFamily="18" charset="0"/>
          </a:endParaRPr>
        </a:p>
      </dgm:t>
    </dgm:pt>
    <dgm:pt modelId="{5B0600C2-A09F-4346-BF4D-FA3D6FC73769}" type="sibTrans" cxnId="{EDEAAE16-7ECE-4ED9-8E80-3F9E328DEB46}">
      <dgm:prSet/>
      <dgm:spPr/>
      <dgm:t>
        <a:bodyPr/>
        <a:lstStyle/>
        <a:p>
          <a:endParaRPr lang="ru-RU" sz="1600">
            <a:latin typeface="Times New Roman" panose="02020603050405020304" pitchFamily="18" charset="0"/>
            <a:cs typeface="Times New Roman" panose="02020603050405020304" pitchFamily="18" charset="0"/>
          </a:endParaRPr>
        </a:p>
      </dgm:t>
    </dgm:pt>
    <dgm:pt modelId="{F30DDE20-C828-4F61-8D4E-E8CC09AC24D0}">
      <dgm:prSet custT="1"/>
      <dgm:spPr/>
      <dgm:t>
        <a:bodyPr/>
        <a:lstStyle/>
        <a:p>
          <a:pPr rtl="0"/>
          <a:r>
            <a:rPr lang="ru-RU" sz="1600" smtClean="0">
              <a:latin typeface="Times New Roman" panose="02020603050405020304" pitchFamily="18" charset="0"/>
              <a:cs typeface="Times New Roman" panose="02020603050405020304" pitchFamily="18" charset="0"/>
            </a:rPr>
            <a:t>работающие в ИК, видимой или УФ области спектра</a:t>
          </a:r>
          <a:endParaRPr lang="ru-RU" sz="1600">
            <a:latin typeface="Times New Roman" panose="02020603050405020304" pitchFamily="18" charset="0"/>
            <a:cs typeface="Times New Roman" panose="02020603050405020304" pitchFamily="18" charset="0"/>
          </a:endParaRPr>
        </a:p>
      </dgm:t>
    </dgm:pt>
    <dgm:pt modelId="{3520AF4C-C23B-46D1-B4E0-382B02513240}" type="parTrans" cxnId="{F1BB788D-FA1A-4504-8F9D-85DAE10B87A8}">
      <dgm:prSet/>
      <dgm:spPr/>
      <dgm:t>
        <a:bodyPr/>
        <a:lstStyle/>
        <a:p>
          <a:endParaRPr lang="ru-RU" sz="1600">
            <a:latin typeface="Times New Roman" panose="02020603050405020304" pitchFamily="18" charset="0"/>
            <a:cs typeface="Times New Roman" panose="02020603050405020304" pitchFamily="18" charset="0"/>
          </a:endParaRPr>
        </a:p>
      </dgm:t>
    </dgm:pt>
    <dgm:pt modelId="{6CEB70C1-3E87-4A46-8AE8-E22EAF32FE54}" type="sibTrans" cxnId="{F1BB788D-FA1A-4504-8F9D-85DAE10B87A8}">
      <dgm:prSet/>
      <dgm:spPr/>
      <dgm:t>
        <a:bodyPr/>
        <a:lstStyle/>
        <a:p>
          <a:endParaRPr lang="ru-RU" sz="1600">
            <a:latin typeface="Times New Roman" panose="02020603050405020304" pitchFamily="18" charset="0"/>
            <a:cs typeface="Times New Roman" panose="02020603050405020304" pitchFamily="18" charset="0"/>
          </a:endParaRPr>
        </a:p>
      </dgm:t>
    </dgm:pt>
    <dgm:pt modelId="{A973DCF1-CDE6-4E43-9EE3-D30BD9E5A78A}">
      <dgm:prSet custT="1"/>
      <dgm:spPr/>
      <dgm:t>
        <a:bodyPr/>
        <a:lstStyle/>
        <a:p>
          <a:pPr rtl="0"/>
          <a:r>
            <a:rPr lang="ru-RU" sz="1600" smtClean="0">
              <a:latin typeface="Times New Roman" panose="02020603050405020304" pitchFamily="18" charset="0"/>
              <a:cs typeface="Times New Roman" panose="02020603050405020304" pitchFamily="18" charset="0"/>
            </a:rPr>
            <a:t>высокой и низкой мощности </a:t>
          </a:r>
          <a:endParaRPr lang="ru-RU" sz="1600">
            <a:latin typeface="Times New Roman" panose="02020603050405020304" pitchFamily="18" charset="0"/>
            <a:cs typeface="Times New Roman" panose="02020603050405020304" pitchFamily="18" charset="0"/>
          </a:endParaRPr>
        </a:p>
      </dgm:t>
    </dgm:pt>
    <dgm:pt modelId="{FD80A867-9954-41A9-8BD3-9FBE0FE98416}" type="parTrans" cxnId="{2078F11B-8D82-4A12-9735-DCA86BA1000B}">
      <dgm:prSet/>
      <dgm:spPr/>
      <dgm:t>
        <a:bodyPr/>
        <a:lstStyle/>
        <a:p>
          <a:endParaRPr lang="ru-RU" sz="1600">
            <a:latin typeface="Times New Roman" panose="02020603050405020304" pitchFamily="18" charset="0"/>
            <a:cs typeface="Times New Roman" panose="02020603050405020304" pitchFamily="18" charset="0"/>
          </a:endParaRPr>
        </a:p>
      </dgm:t>
    </dgm:pt>
    <dgm:pt modelId="{2059E67B-7A47-4255-9C36-F3FC0B048F32}" type="sibTrans" cxnId="{2078F11B-8D82-4A12-9735-DCA86BA1000B}">
      <dgm:prSet/>
      <dgm:spPr/>
      <dgm:t>
        <a:bodyPr/>
        <a:lstStyle/>
        <a:p>
          <a:endParaRPr lang="ru-RU" sz="1600">
            <a:latin typeface="Times New Roman" panose="02020603050405020304" pitchFamily="18" charset="0"/>
            <a:cs typeface="Times New Roman" panose="02020603050405020304" pitchFamily="18" charset="0"/>
          </a:endParaRPr>
        </a:p>
      </dgm:t>
    </dgm:pt>
    <dgm:pt modelId="{4598A39A-5BE1-41E1-B712-15E6AAB24671}" type="pres">
      <dgm:prSet presAssocID="{488FCC65-1F9B-4611-9C38-5162865FBF81}" presName="compositeShape" presStyleCnt="0">
        <dgm:presLayoutVars>
          <dgm:dir/>
          <dgm:resizeHandles/>
        </dgm:presLayoutVars>
      </dgm:prSet>
      <dgm:spPr/>
      <dgm:t>
        <a:bodyPr/>
        <a:lstStyle/>
        <a:p>
          <a:endParaRPr lang="ru-RU"/>
        </a:p>
      </dgm:t>
    </dgm:pt>
    <dgm:pt modelId="{82E90113-E125-4A5F-A91A-2E5987D6D625}" type="pres">
      <dgm:prSet presAssocID="{488FCC65-1F9B-4611-9C38-5162865FBF81}" presName="pyramid" presStyleLbl="node1" presStyleIdx="0" presStyleCnt="1"/>
      <dgm:spPr/>
    </dgm:pt>
    <dgm:pt modelId="{BCA50899-2DE4-4A0A-8098-95A1DB445A13}" type="pres">
      <dgm:prSet presAssocID="{488FCC65-1F9B-4611-9C38-5162865FBF81}" presName="theList" presStyleCnt="0"/>
      <dgm:spPr/>
    </dgm:pt>
    <dgm:pt modelId="{5E2B8F37-548A-4748-8E4D-19C7A04502C1}" type="pres">
      <dgm:prSet presAssocID="{995254B2-1966-4454-AC4D-7A906EBFBE52}" presName="aNode" presStyleLbl="fgAcc1" presStyleIdx="0" presStyleCnt="3">
        <dgm:presLayoutVars>
          <dgm:bulletEnabled val="1"/>
        </dgm:presLayoutVars>
      </dgm:prSet>
      <dgm:spPr/>
      <dgm:t>
        <a:bodyPr/>
        <a:lstStyle/>
        <a:p>
          <a:endParaRPr lang="ru-RU"/>
        </a:p>
      </dgm:t>
    </dgm:pt>
    <dgm:pt modelId="{2E9FA05F-9C44-4151-BFC8-39FE9F824832}" type="pres">
      <dgm:prSet presAssocID="{995254B2-1966-4454-AC4D-7A906EBFBE52}" presName="aSpace" presStyleCnt="0"/>
      <dgm:spPr/>
    </dgm:pt>
    <dgm:pt modelId="{66B56C32-02A7-43C2-82CF-F9212CF72020}" type="pres">
      <dgm:prSet presAssocID="{F30DDE20-C828-4F61-8D4E-E8CC09AC24D0}" presName="aNode" presStyleLbl="fgAcc1" presStyleIdx="1" presStyleCnt="3">
        <dgm:presLayoutVars>
          <dgm:bulletEnabled val="1"/>
        </dgm:presLayoutVars>
      </dgm:prSet>
      <dgm:spPr/>
      <dgm:t>
        <a:bodyPr/>
        <a:lstStyle/>
        <a:p>
          <a:endParaRPr lang="ru-RU"/>
        </a:p>
      </dgm:t>
    </dgm:pt>
    <dgm:pt modelId="{1CC7188F-E8A7-4832-A9A1-4AF41BDC2B01}" type="pres">
      <dgm:prSet presAssocID="{F30DDE20-C828-4F61-8D4E-E8CC09AC24D0}" presName="aSpace" presStyleCnt="0"/>
      <dgm:spPr/>
    </dgm:pt>
    <dgm:pt modelId="{2843C108-DA71-4CEA-93CD-9611FD7FCB60}" type="pres">
      <dgm:prSet presAssocID="{A973DCF1-CDE6-4E43-9EE3-D30BD9E5A78A}" presName="aNode" presStyleLbl="fgAcc1" presStyleIdx="2" presStyleCnt="3">
        <dgm:presLayoutVars>
          <dgm:bulletEnabled val="1"/>
        </dgm:presLayoutVars>
      </dgm:prSet>
      <dgm:spPr/>
      <dgm:t>
        <a:bodyPr/>
        <a:lstStyle/>
        <a:p>
          <a:endParaRPr lang="ru-RU"/>
        </a:p>
      </dgm:t>
    </dgm:pt>
    <dgm:pt modelId="{267D502A-2AC7-496C-B3F8-1383FAB4FACC}" type="pres">
      <dgm:prSet presAssocID="{A973DCF1-CDE6-4E43-9EE3-D30BD9E5A78A}" presName="aSpace" presStyleCnt="0"/>
      <dgm:spPr/>
    </dgm:pt>
  </dgm:ptLst>
  <dgm:cxnLst>
    <dgm:cxn modelId="{EDEAAE16-7ECE-4ED9-8E80-3F9E328DEB46}" srcId="{488FCC65-1F9B-4611-9C38-5162865FBF81}" destId="{995254B2-1966-4454-AC4D-7A906EBFBE52}" srcOrd="0" destOrd="0" parTransId="{93B1176A-78FB-4D2F-961F-701D908AB02A}" sibTransId="{5B0600C2-A09F-4346-BF4D-FA3D6FC73769}"/>
    <dgm:cxn modelId="{C27CF2D5-48BA-47A6-8A66-6BAE48927101}" type="presOf" srcId="{F30DDE20-C828-4F61-8D4E-E8CC09AC24D0}" destId="{66B56C32-02A7-43C2-82CF-F9212CF72020}" srcOrd="0" destOrd="0" presId="urn:microsoft.com/office/officeart/2005/8/layout/pyramid2"/>
    <dgm:cxn modelId="{F1BB788D-FA1A-4504-8F9D-85DAE10B87A8}" srcId="{488FCC65-1F9B-4611-9C38-5162865FBF81}" destId="{F30DDE20-C828-4F61-8D4E-E8CC09AC24D0}" srcOrd="1" destOrd="0" parTransId="{3520AF4C-C23B-46D1-B4E0-382B02513240}" sibTransId="{6CEB70C1-3E87-4A46-8AE8-E22EAF32FE54}"/>
    <dgm:cxn modelId="{2078F11B-8D82-4A12-9735-DCA86BA1000B}" srcId="{488FCC65-1F9B-4611-9C38-5162865FBF81}" destId="{A973DCF1-CDE6-4E43-9EE3-D30BD9E5A78A}" srcOrd="2" destOrd="0" parTransId="{FD80A867-9954-41A9-8BD3-9FBE0FE98416}" sibTransId="{2059E67B-7A47-4255-9C36-F3FC0B048F32}"/>
    <dgm:cxn modelId="{8C200961-D7D2-4284-8027-351494FD6EF7}" type="presOf" srcId="{995254B2-1966-4454-AC4D-7A906EBFBE52}" destId="{5E2B8F37-548A-4748-8E4D-19C7A04502C1}" srcOrd="0" destOrd="0" presId="urn:microsoft.com/office/officeart/2005/8/layout/pyramid2"/>
    <dgm:cxn modelId="{94B5A3DF-F958-4CF7-8D2D-B36B818DEFEE}" type="presOf" srcId="{A973DCF1-CDE6-4E43-9EE3-D30BD9E5A78A}" destId="{2843C108-DA71-4CEA-93CD-9611FD7FCB60}" srcOrd="0" destOrd="0" presId="urn:microsoft.com/office/officeart/2005/8/layout/pyramid2"/>
    <dgm:cxn modelId="{1E5B8E74-7BCF-42F0-8806-4A0198B1BFDA}" type="presOf" srcId="{488FCC65-1F9B-4611-9C38-5162865FBF81}" destId="{4598A39A-5BE1-41E1-B712-15E6AAB24671}" srcOrd="0" destOrd="0" presId="urn:microsoft.com/office/officeart/2005/8/layout/pyramid2"/>
    <dgm:cxn modelId="{6DAA50B7-84CD-430E-87D2-C5D9E315CDE4}" type="presParOf" srcId="{4598A39A-5BE1-41E1-B712-15E6AAB24671}" destId="{82E90113-E125-4A5F-A91A-2E5987D6D625}" srcOrd="0" destOrd="0" presId="urn:microsoft.com/office/officeart/2005/8/layout/pyramid2"/>
    <dgm:cxn modelId="{ABAB7080-4667-49BE-B4C2-BC989E5D6F1D}" type="presParOf" srcId="{4598A39A-5BE1-41E1-B712-15E6AAB24671}" destId="{BCA50899-2DE4-4A0A-8098-95A1DB445A13}" srcOrd="1" destOrd="0" presId="urn:microsoft.com/office/officeart/2005/8/layout/pyramid2"/>
    <dgm:cxn modelId="{9FE10FF3-45BB-4024-8A9B-A9BFBB151732}" type="presParOf" srcId="{BCA50899-2DE4-4A0A-8098-95A1DB445A13}" destId="{5E2B8F37-548A-4748-8E4D-19C7A04502C1}" srcOrd="0" destOrd="0" presId="urn:microsoft.com/office/officeart/2005/8/layout/pyramid2"/>
    <dgm:cxn modelId="{F263714E-FD09-42AD-9BAD-F1B76CAF0A66}" type="presParOf" srcId="{BCA50899-2DE4-4A0A-8098-95A1DB445A13}" destId="{2E9FA05F-9C44-4151-BFC8-39FE9F824832}" srcOrd="1" destOrd="0" presId="urn:microsoft.com/office/officeart/2005/8/layout/pyramid2"/>
    <dgm:cxn modelId="{9A3F0EEE-E58F-4958-BE8E-8C186AC063E3}" type="presParOf" srcId="{BCA50899-2DE4-4A0A-8098-95A1DB445A13}" destId="{66B56C32-02A7-43C2-82CF-F9212CF72020}" srcOrd="2" destOrd="0" presId="urn:microsoft.com/office/officeart/2005/8/layout/pyramid2"/>
    <dgm:cxn modelId="{58038CBD-3DDA-42C6-B300-EAFA225F68B1}" type="presParOf" srcId="{BCA50899-2DE4-4A0A-8098-95A1DB445A13}" destId="{1CC7188F-E8A7-4832-A9A1-4AF41BDC2B01}" srcOrd="3" destOrd="0" presId="urn:microsoft.com/office/officeart/2005/8/layout/pyramid2"/>
    <dgm:cxn modelId="{8B9D27C2-0F4C-4F63-8780-A1B10FF601B6}" type="presParOf" srcId="{BCA50899-2DE4-4A0A-8098-95A1DB445A13}" destId="{2843C108-DA71-4CEA-93CD-9611FD7FCB60}" srcOrd="4" destOrd="0" presId="urn:microsoft.com/office/officeart/2005/8/layout/pyramid2"/>
    <dgm:cxn modelId="{747B1444-02F1-4B7D-97F2-888886F26691}" type="presParOf" srcId="{BCA50899-2DE4-4A0A-8098-95A1DB445A13}" destId="{267D502A-2AC7-496C-B3F8-1383FAB4FAC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ABEFE2-D0B7-46F8-A549-D1E1F94511F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B890AC7-91B8-4AA6-B337-C5AB6EA8264E}">
      <dgm:prSet/>
      <dgm:spPr/>
      <dgm:t>
        <a:bodyPr/>
        <a:lstStyle/>
        <a:p>
          <a:pPr algn="ctr" rtl="0"/>
          <a:r>
            <a:rPr lang="ru-RU" smtClean="0">
              <a:latin typeface="Times New Roman" panose="02020603050405020304" pitchFamily="18" charset="0"/>
              <a:cs typeface="Times New Roman" panose="02020603050405020304" pitchFamily="18" charset="0"/>
            </a:rPr>
            <a:t>В настоящее время методы лазерного дистанционного зондирования основываются на следующих процессах: </a:t>
          </a:r>
          <a:endParaRPr lang="ru-RU">
            <a:latin typeface="Times New Roman" panose="02020603050405020304" pitchFamily="18" charset="0"/>
            <a:cs typeface="Times New Roman" panose="02020603050405020304" pitchFamily="18" charset="0"/>
          </a:endParaRPr>
        </a:p>
      </dgm:t>
    </dgm:pt>
    <dgm:pt modelId="{E2BE0619-36CA-4F74-B673-12FF9096EF23}" type="parTrans" cxnId="{34846FDA-2EA1-492D-A679-34DC9C9E0F88}">
      <dgm:prSet/>
      <dgm:spPr/>
      <dgm:t>
        <a:bodyPr/>
        <a:lstStyle/>
        <a:p>
          <a:endParaRPr lang="ru-RU"/>
        </a:p>
      </dgm:t>
    </dgm:pt>
    <dgm:pt modelId="{84C68E7D-113D-4ED2-8339-2D2961427D94}" type="sibTrans" cxnId="{34846FDA-2EA1-492D-A679-34DC9C9E0F88}">
      <dgm:prSet/>
      <dgm:spPr/>
      <dgm:t>
        <a:bodyPr/>
        <a:lstStyle/>
        <a:p>
          <a:endParaRPr lang="ru-RU"/>
        </a:p>
      </dgm:t>
    </dgm:pt>
    <dgm:pt modelId="{CFCE647C-4469-44C7-A9F7-626D1C3F7BB7}" type="pres">
      <dgm:prSet presAssocID="{0FABEFE2-D0B7-46F8-A549-D1E1F94511F8}" presName="linear" presStyleCnt="0">
        <dgm:presLayoutVars>
          <dgm:animLvl val="lvl"/>
          <dgm:resizeHandles val="exact"/>
        </dgm:presLayoutVars>
      </dgm:prSet>
      <dgm:spPr/>
      <dgm:t>
        <a:bodyPr/>
        <a:lstStyle/>
        <a:p>
          <a:endParaRPr lang="ru-RU"/>
        </a:p>
      </dgm:t>
    </dgm:pt>
    <dgm:pt modelId="{2E7C97DA-D1E1-4C0F-AA3F-195B9039579E}" type="pres">
      <dgm:prSet presAssocID="{6B890AC7-91B8-4AA6-B337-C5AB6EA8264E}" presName="parentText" presStyleLbl="node1" presStyleIdx="0" presStyleCnt="1">
        <dgm:presLayoutVars>
          <dgm:chMax val="0"/>
          <dgm:bulletEnabled val="1"/>
        </dgm:presLayoutVars>
      </dgm:prSet>
      <dgm:spPr/>
      <dgm:t>
        <a:bodyPr/>
        <a:lstStyle/>
        <a:p>
          <a:endParaRPr lang="ru-RU"/>
        </a:p>
      </dgm:t>
    </dgm:pt>
  </dgm:ptLst>
  <dgm:cxnLst>
    <dgm:cxn modelId="{EA414FFE-9149-40F6-9455-B73B9080C75D}" type="presOf" srcId="{6B890AC7-91B8-4AA6-B337-C5AB6EA8264E}" destId="{2E7C97DA-D1E1-4C0F-AA3F-195B9039579E}" srcOrd="0" destOrd="0" presId="urn:microsoft.com/office/officeart/2005/8/layout/vList2"/>
    <dgm:cxn modelId="{7D9420FD-3031-4033-BE04-060E34233269}" type="presOf" srcId="{0FABEFE2-D0B7-46F8-A549-D1E1F94511F8}" destId="{CFCE647C-4469-44C7-A9F7-626D1C3F7BB7}" srcOrd="0" destOrd="0" presId="urn:microsoft.com/office/officeart/2005/8/layout/vList2"/>
    <dgm:cxn modelId="{34846FDA-2EA1-492D-A679-34DC9C9E0F88}" srcId="{0FABEFE2-D0B7-46F8-A549-D1E1F94511F8}" destId="{6B890AC7-91B8-4AA6-B337-C5AB6EA8264E}" srcOrd="0" destOrd="0" parTransId="{E2BE0619-36CA-4F74-B673-12FF9096EF23}" sibTransId="{84C68E7D-113D-4ED2-8339-2D2961427D94}"/>
    <dgm:cxn modelId="{AC9064C4-DDDC-40E6-A732-80801BE772B6}" type="presParOf" srcId="{CFCE647C-4469-44C7-A9F7-626D1C3F7BB7}" destId="{2E7C97DA-D1E1-4C0F-AA3F-195B9039579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CA76F-6D50-4AA0-BE56-312B8F9D9797}" type="doc">
      <dgm:prSet loTypeId="urn:microsoft.com/office/officeart/2005/8/layout/hProcess9" loCatId="process" qsTypeId="urn:microsoft.com/office/officeart/2005/8/quickstyle/simple1" qsCatId="simple" csTypeId="urn:microsoft.com/office/officeart/2005/8/colors/accent1_2" csCatId="accent1" phldr="1"/>
      <dgm:spPr/>
    </dgm:pt>
    <dgm:pt modelId="{4DED7EE1-AB6B-435E-B89B-DA573EA8E618}">
      <dgm:prSet phldrT="[Текст]" custT="1"/>
      <dgm:spPr/>
      <dgm:t>
        <a:bodyPr/>
        <a:lstStyle/>
        <a:p>
          <a:r>
            <a:rPr lang="ru-RU" sz="1400" dirty="0" smtClean="0">
              <a:latin typeface="Times New Roman" panose="02020603050405020304" pitchFamily="18" charset="0"/>
              <a:cs typeface="Times New Roman" panose="02020603050405020304" pitchFamily="18" charset="0"/>
            </a:rPr>
            <a:t>твердотельные (с твердой диэлектрической активной средой — кристаллом или стеклом)</a:t>
          </a:r>
        </a:p>
        <a:p>
          <a:endParaRPr lang="ru-RU" sz="1400" dirty="0">
            <a:latin typeface="Times New Roman" panose="02020603050405020304" pitchFamily="18" charset="0"/>
            <a:cs typeface="Times New Roman" panose="02020603050405020304" pitchFamily="18" charset="0"/>
          </a:endParaRPr>
        </a:p>
      </dgm:t>
    </dgm:pt>
    <dgm:pt modelId="{12222891-622C-4E20-92D1-FD5077D0897A}" type="parTrans" cxnId="{CC92F684-28C4-4006-B568-5FA5207E9018}">
      <dgm:prSet/>
      <dgm:spPr/>
      <dgm:t>
        <a:bodyPr/>
        <a:lstStyle/>
        <a:p>
          <a:endParaRPr lang="ru-RU" sz="1400">
            <a:latin typeface="Times New Roman" panose="02020603050405020304" pitchFamily="18" charset="0"/>
            <a:cs typeface="Times New Roman" panose="02020603050405020304" pitchFamily="18" charset="0"/>
          </a:endParaRPr>
        </a:p>
      </dgm:t>
    </dgm:pt>
    <dgm:pt modelId="{FE0566BE-8A15-4621-9EF8-854DCE70DB44}" type="sibTrans" cxnId="{CC92F684-28C4-4006-B568-5FA5207E9018}">
      <dgm:prSet/>
      <dgm:spPr/>
      <dgm:t>
        <a:bodyPr/>
        <a:lstStyle/>
        <a:p>
          <a:endParaRPr lang="ru-RU" sz="1400">
            <a:latin typeface="Times New Roman" panose="02020603050405020304" pitchFamily="18" charset="0"/>
            <a:cs typeface="Times New Roman" panose="02020603050405020304" pitchFamily="18" charset="0"/>
          </a:endParaRPr>
        </a:p>
      </dgm:t>
    </dgm:pt>
    <dgm:pt modelId="{1CC661B1-6E45-4BBD-99A3-B7B54169098D}">
      <dgm:prSet phldrT="[Текст]" custT="1"/>
      <dgm:spPr/>
      <dgm:t>
        <a:bodyPr/>
        <a:lstStyle/>
        <a:p>
          <a:r>
            <a:rPr lang="ru-RU" sz="1400" dirty="0" smtClean="0">
              <a:latin typeface="Times New Roman" panose="02020603050405020304" pitchFamily="18" charset="0"/>
              <a:cs typeface="Times New Roman" panose="02020603050405020304" pitchFamily="18" charset="0"/>
            </a:rPr>
            <a:t>газовые</a:t>
          </a:r>
        </a:p>
        <a:p>
          <a:endParaRPr lang="ru-RU" sz="1400" dirty="0">
            <a:latin typeface="Times New Roman" panose="02020603050405020304" pitchFamily="18" charset="0"/>
            <a:cs typeface="Times New Roman" panose="02020603050405020304" pitchFamily="18" charset="0"/>
          </a:endParaRPr>
        </a:p>
      </dgm:t>
    </dgm:pt>
    <dgm:pt modelId="{B11432D7-926D-47F3-B991-AE5DE939C40B}" type="parTrans" cxnId="{E5FA18EB-8CB7-42CC-BCFA-42EACA6C2368}">
      <dgm:prSet/>
      <dgm:spPr/>
      <dgm:t>
        <a:bodyPr/>
        <a:lstStyle/>
        <a:p>
          <a:endParaRPr lang="ru-RU" sz="1400">
            <a:latin typeface="Times New Roman" panose="02020603050405020304" pitchFamily="18" charset="0"/>
            <a:cs typeface="Times New Roman" panose="02020603050405020304" pitchFamily="18" charset="0"/>
          </a:endParaRPr>
        </a:p>
      </dgm:t>
    </dgm:pt>
    <dgm:pt modelId="{2AF3BD81-EACB-435B-B585-F84308C1037B}" type="sibTrans" cxnId="{E5FA18EB-8CB7-42CC-BCFA-42EACA6C2368}">
      <dgm:prSet/>
      <dgm:spPr/>
      <dgm:t>
        <a:bodyPr/>
        <a:lstStyle/>
        <a:p>
          <a:endParaRPr lang="ru-RU" sz="1400">
            <a:latin typeface="Times New Roman" panose="02020603050405020304" pitchFamily="18" charset="0"/>
            <a:cs typeface="Times New Roman" panose="02020603050405020304" pitchFamily="18" charset="0"/>
          </a:endParaRPr>
        </a:p>
      </dgm:t>
    </dgm:pt>
    <dgm:pt modelId="{E84F81D2-8329-4410-A94E-70681AFAC92A}">
      <dgm:prSet phldrT="[Текст]" custT="1"/>
      <dgm:spPr/>
      <dgm:t>
        <a:bodyPr/>
        <a:lstStyle/>
        <a:p>
          <a:r>
            <a:rPr lang="ru-RU" sz="1400" dirty="0" smtClean="0">
              <a:latin typeface="Times New Roman" panose="02020603050405020304" pitchFamily="18" charset="0"/>
              <a:cs typeface="Times New Roman" panose="02020603050405020304" pitchFamily="18" charset="0"/>
            </a:rPr>
            <a:t>на красителях</a:t>
          </a:r>
        </a:p>
        <a:p>
          <a:endParaRPr lang="ru-RU" sz="1400" dirty="0">
            <a:latin typeface="Times New Roman" panose="02020603050405020304" pitchFamily="18" charset="0"/>
            <a:cs typeface="Times New Roman" panose="02020603050405020304" pitchFamily="18" charset="0"/>
          </a:endParaRPr>
        </a:p>
      </dgm:t>
    </dgm:pt>
    <dgm:pt modelId="{20C02BAB-D3B1-42B0-B213-6DE61686B178}" type="parTrans" cxnId="{5875A0B3-9F5C-485B-B73A-E1649F392BE5}">
      <dgm:prSet/>
      <dgm:spPr/>
      <dgm:t>
        <a:bodyPr/>
        <a:lstStyle/>
        <a:p>
          <a:endParaRPr lang="ru-RU" sz="1400">
            <a:latin typeface="Times New Roman" panose="02020603050405020304" pitchFamily="18" charset="0"/>
            <a:cs typeface="Times New Roman" panose="02020603050405020304" pitchFamily="18" charset="0"/>
          </a:endParaRPr>
        </a:p>
      </dgm:t>
    </dgm:pt>
    <dgm:pt modelId="{C27CE904-059F-4A20-845F-989DE77EE527}" type="sibTrans" cxnId="{5875A0B3-9F5C-485B-B73A-E1649F392BE5}">
      <dgm:prSet/>
      <dgm:spPr/>
      <dgm:t>
        <a:bodyPr/>
        <a:lstStyle/>
        <a:p>
          <a:endParaRPr lang="ru-RU" sz="1400">
            <a:latin typeface="Times New Roman" panose="02020603050405020304" pitchFamily="18" charset="0"/>
            <a:cs typeface="Times New Roman" panose="02020603050405020304" pitchFamily="18" charset="0"/>
          </a:endParaRPr>
        </a:p>
      </dgm:t>
    </dgm:pt>
    <dgm:pt modelId="{85AB37F1-A1BD-4BF6-819E-681A073BE6E4}">
      <dgm:prSet phldrT="[Текст]" custT="1"/>
      <dgm:spPr/>
      <dgm:t>
        <a:bodyPr/>
        <a:lstStyle/>
        <a:p>
          <a:r>
            <a:rPr lang="ru-RU" sz="1400" dirty="0" smtClean="0">
              <a:latin typeface="Times New Roman" panose="02020603050405020304" pitchFamily="18" charset="0"/>
              <a:cs typeface="Times New Roman" panose="02020603050405020304" pitchFamily="18" charset="0"/>
            </a:rPr>
            <a:t>жидкостные</a:t>
          </a:r>
        </a:p>
        <a:p>
          <a:endParaRPr lang="ru-RU" sz="1400" dirty="0">
            <a:latin typeface="Times New Roman" panose="02020603050405020304" pitchFamily="18" charset="0"/>
            <a:cs typeface="Times New Roman" panose="02020603050405020304" pitchFamily="18" charset="0"/>
          </a:endParaRPr>
        </a:p>
      </dgm:t>
    </dgm:pt>
    <dgm:pt modelId="{48EC8F7E-8848-43D8-8B1A-E22D29B99617}" type="parTrans" cxnId="{C9541008-362D-4359-8051-2F2C7BAAE3E3}">
      <dgm:prSet/>
      <dgm:spPr/>
      <dgm:t>
        <a:bodyPr/>
        <a:lstStyle/>
        <a:p>
          <a:endParaRPr lang="ru-RU" sz="1400">
            <a:latin typeface="Times New Roman" panose="02020603050405020304" pitchFamily="18" charset="0"/>
            <a:cs typeface="Times New Roman" panose="02020603050405020304" pitchFamily="18" charset="0"/>
          </a:endParaRPr>
        </a:p>
      </dgm:t>
    </dgm:pt>
    <dgm:pt modelId="{3D6C5ABE-AD92-4101-BE4F-1387212D7C6A}" type="sibTrans" cxnId="{C9541008-362D-4359-8051-2F2C7BAAE3E3}">
      <dgm:prSet/>
      <dgm:spPr/>
      <dgm:t>
        <a:bodyPr/>
        <a:lstStyle/>
        <a:p>
          <a:endParaRPr lang="ru-RU" sz="1400">
            <a:latin typeface="Times New Roman" panose="02020603050405020304" pitchFamily="18" charset="0"/>
            <a:cs typeface="Times New Roman" panose="02020603050405020304" pitchFamily="18" charset="0"/>
          </a:endParaRPr>
        </a:p>
      </dgm:t>
    </dgm:pt>
    <dgm:pt modelId="{B10EEA6C-C84F-4ACB-BB68-D2B6B1A6F2D1}" type="pres">
      <dgm:prSet presAssocID="{24DCA76F-6D50-4AA0-BE56-312B8F9D9797}" presName="CompostProcess" presStyleCnt="0">
        <dgm:presLayoutVars>
          <dgm:dir/>
          <dgm:resizeHandles val="exact"/>
        </dgm:presLayoutVars>
      </dgm:prSet>
      <dgm:spPr/>
    </dgm:pt>
    <dgm:pt modelId="{D2F582A2-B39A-431E-8662-0609AAF86FEA}" type="pres">
      <dgm:prSet presAssocID="{24DCA76F-6D50-4AA0-BE56-312B8F9D9797}" presName="arrow" presStyleLbl="bgShp" presStyleIdx="0" presStyleCnt="1"/>
      <dgm:spPr/>
    </dgm:pt>
    <dgm:pt modelId="{CF9D5A73-F4CC-4799-887B-ED661EAD88F2}" type="pres">
      <dgm:prSet presAssocID="{24DCA76F-6D50-4AA0-BE56-312B8F9D9797}" presName="linearProcess" presStyleCnt="0"/>
      <dgm:spPr/>
    </dgm:pt>
    <dgm:pt modelId="{DD410EFB-CE65-466D-94DC-AD76C44151A6}" type="pres">
      <dgm:prSet presAssocID="{4DED7EE1-AB6B-435E-B89B-DA573EA8E618}" presName="textNode" presStyleLbl="node1" presStyleIdx="0" presStyleCnt="4" custScaleX="59000" custLinFactNeighborX="-89113" custLinFactNeighborY="-5021">
        <dgm:presLayoutVars>
          <dgm:bulletEnabled val="1"/>
        </dgm:presLayoutVars>
      </dgm:prSet>
      <dgm:spPr/>
      <dgm:t>
        <a:bodyPr/>
        <a:lstStyle/>
        <a:p>
          <a:endParaRPr lang="ru-RU"/>
        </a:p>
      </dgm:t>
    </dgm:pt>
    <dgm:pt modelId="{88BABA46-4B20-425C-B591-E7484ACA26B0}" type="pres">
      <dgm:prSet presAssocID="{FE0566BE-8A15-4621-9EF8-854DCE70DB44}" presName="sibTrans" presStyleCnt="0"/>
      <dgm:spPr/>
    </dgm:pt>
    <dgm:pt modelId="{0519B8E4-5A28-40F9-A387-E1AF0462BDAC}" type="pres">
      <dgm:prSet presAssocID="{1CC661B1-6E45-4BBD-99A3-B7B54169098D}" presName="textNode" presStyleLbl="node1" presStyleIdx="1" presStyleCnt="4" custScaleX="53262" custLinFactX="-4754" custLinFactNeighborX="-100000" custLinFactNeighborY="-5021">
        <dgm:presLayoutVars>
          <dgm:bulletEnabled val="1"/>
        </dgm:presLayoutVars>
      </dgm:prSet>
      <dgm:spPr/>
      <dgm:t>
        <a:bodyPr/>
        <a:lstStyle/>
        <a:p>
          <a:endParaRPr lang="ru-RU"/>
        </a:p>
      </dgm:t>
    </dgm:pt>
    <dgm:pt modelId="{22225E59-AC15-4096-9EFE-7817CD4B09E4}" type="pres">
      <dgm:prSet presAssocID="{2AF3BD81-EACB-435B-B585-F84308C1037B}" presName="sibTrans" presStyleCnt="0"/>
      <dgm:spPr/>
    </dgm:pt>
    <dgm:pt modelId="{18D02170-257E-4A44-A8B2-011194709315}" type="pres">
      <dgm:prSet presAssocID="{E84F81D2-8329-4410-A94E-70681AFAC92A}" presName="textNode" presStyleLbl="node1" presStyleIdx="2" presStyleCnt="4" custScaleX="57078" custLinFactX="-10856" custLinFactNeighborX="-100000" custLinFactNeighborY="-5021">
        <dgm:presLayoutVars>
          <dgm:bulletEnabled val="1"/>
        </dgm:presLayoutVars>
      </dgm:prSet>
      <dgm:spPr/>
      <dgm:t>
        <a:bodyPr/>
        <a:lstStyle/>
        <a:p>
          <a:endParaRPr lang="ru-RU"/>
        </a:p>
      </dgm:t>
    </dgm:pt>
    <dgm:pt modelId="{BB46A259-1526-450B-81AD-18C76E005238}" type="pres">
      <dgm:prSet presAssocID="{C27CE904-059F-4A20-845F-989DE77EE527}" presName="sibTrans" presStyleCnt="0"/>
      <dgm:spPr/>
    </dgm:pt>
    <dgm:pt modelId="{9721779C-0394-4DE5-94B8-21CC51A26443}" type="pres">
      <dgm:prSet presAssocID="{85AB37F1-A1BD-4BF6-819E-681A073BE6E4}" presName="textNode" presStyleLbl="node1" presStyleIdx="3" presStyleCnt="4" custScaleX="50375" custScaleY="99690" custLinFactX="-14207" custLinFactNeighborX="-100000" custLinFactNeighborY="-4866">
        <dgm:presLayoutVars>
          <dgm:bulletEnabled val="1"/>
        </dgm:presLayoutVars>
      </dgm:prSet>
      <dgm:spPr/>
      <dgm:t>
        <a:bodyPr/>
        <a:lstStyle/>
        <a:p>
          <a:endParaRPr lang="ru-RU"/>
        </a:p>
      </dgm:t>
    </dgm:pt>
  </dgm:ptLst>
  <dgm:cxnLst>
    <dgm:cxn modelId="{E5FA18EB-8CB7-42CC-BCFA-42EACA6C2368}" srcId="{24DCA76F-6D50-4AA0-BE56-312B8F9D9797}" destId="{1CC661B1-6E45-4BBD-99A3-B7B54169098D}" srcOrd="1" destOrd="0" parTransId="{B11432D7-926D-47F3-B991-AE5DE939C40B}" sibTransId="{2AF3BD81-EACB-435B-B585-F84308C1037B}"/>
    <dgm:cxn modelId="{A18B7FD6-F101-4B38-BCB7-8F2029AF5AD6}" type="presOf" srcId="{85AB37F1-A1BD-4BF6-819E-681A073BE6E4}" destId="{9721779C-0394-4DE5-94B8-21CC51A26443}" srcOrd="0" destOrd="0" presId="urn:microsoft.com/office/officeart/2005/8/layout/hProcess9"/>
    <dgm:cxn modelId="{4001817C-4B91-4F5B-8899-39F589F42C58}" type="presOf" srcId="{24DCA76F-6D50-4AA0-BE56-312B8F9D9797}" destId="{B10EEA6C-C84F-4ACB-BB68-D2B6B1A6F2D1}" srcOrd="0" destOrd="0" presId="urn:microsoft.com/office/officeart/2005/8/layout/hProcess9"/>
    <dgm:cxn modelId="{0B6C8919-CDE8-4F54-B1AD-3068A0743237}" type="presOf" srcId="{1CC661B1-6E45-4BBD-99A3-B7B54169098D}" destId="{0519B8E4-5A28-40F9-A387-E1AF0462BDAC}" srcOrd="0" destOrd="0" presId="urn:microsoft.com/office/officeart/2005/8/layout/hProcess9"/>
    <dgm:cxn modelId="{5875A0B3-9F5C-485B-B73A-E1649F392BE5}" srcId="{24DCA76F-6D50-4AA0-BE56-312B8F9D9797}" destId="{E84F81D2-8329-4410-A94E-70681AFAC92A}" srcOrd="2" destOrd="0" parTransId="{20C02BAB-D3B1-42B0-B213-6DE61686B178}" sibTransId="{C27CE904-059F-4A20-845F-989DE77EE527}"/>
    <dgm:cxn modelId="{CC92F684-28C4-4006-B568-5FA5207E9018}" srcId="{24DCA76F-6D50-4AA0-BE56-312B8F9D9797}" destId="{4DED7EE1-AB6B-435E-B89B-DA573EA8E618}" srcOrd="0" destOrd="0" parTransId="{12222891-622C-4E20-92D1-FD5077D0897A}" sibTransId="{FE0566BE-8A15-4621-9EF8-854DCE70DB44}"/>
    <dgm:cxn modelId="{33D5570D-050B-42B5-B6DE-71ECD2B80269}" type="presOf" srcId="{E84F81D2-8329-4410-A94E-70681AFAC92A}" destId="{18D02170-257E-4A44-A8B2-011194709315}" srcOrd="0" destOrd="0" presId="urn:microsoft.com/office/officeart/2005/8/layout/hProcess9"/>
    <dgm:cxn modelId="{C9541008-362D-4359-8051-2F2C7BAAE3E3}" srcId="{24DCA76F-6D50-4AA0-BE56-312B8F9D9797}" destId="{85AB37F1-A1BD-4BF6-819E-681A073BE6E4}" srcOrd="3" destOrd="0" parTransId="{48EC8F7E-8848-43D8-8B1A-E22D29B99617}" sibTransId="{3D6C5ABE-AD92-4101-BE4F-1387212D7C6A}"/>
    <dgm:cxn modelId="{5A3E8CBD-8A3A-47FE-B272-2EB193FF055D}" type="presOf" srcId="{4DED7EE1-AB6B-435E-B89B-DA573EA8E618}" destId="{DD410EFB-CE65-466D-94DC-AD76C44151A6}" srcOrd="0" destOrd="0" presId="urn:microsoft.com/office/officeart/2005/8/layout/hProcess9"/>
    <dgm:cxn modelId="{61B80B7D-36D5-48D5-BB54-91CBCEE4F933}" type="presParOf" srcId="{B10EEA6C-C84F-4ACB-BB68-D2B6B1A6F2D1}" destId="{D2F582A2-B39A-431E-8662-0609AAF86FEA}" srcOrd="0" destOrd="0" presId="urn:microsoft.com/office/officeart/2005/8/layout/hProcess9"/>
    <dgm:cxn modelId="{AFB94537-5EE2-402E-B3AE-6D3C4FC4FFC1}" type="presParOf" srcId="{B10EEA6C-C84F-4ACB-BB68-D2B6B1A6F2D1}" destId="{CF9D5A73-F4CC-4799-887B-ED661EAD88F2}" srcOrd="1" destOrd="0" presId="urn:microsoft.com/office/officeart/2005/8/layout/hProcess9"/>
    <dgm:cxn modelId="{87B917B0-EF0D-409C-80D0-9586F8A10AE9}" type="presParOf" srcId="{CF9D5A73-F4CC-4799-887B-ED661EAD88F2}" destId="{DD410EFB-CE65-466D-94DC-AD76C44151A6}" srcOrd="0" destOrd="0" presId="urn:microsoft.com/office/officeart/2005/8/layout/hProcess9"/>
    <dgm:cxn modelId="{3C95D765-B726-472D-B0FC-8658EDEC602A}" type="presParOf" srcId="{CF9D5A73-F4CC-4799-887B-ED661EAD88F2}" destId="{88BABA46-4B20-425C-B591-E7484ACA26B0}" srcOrd="1" destOrd="0" presId="urn:microsoft.com/office/officeart/2005/8/layout/hProcess9"/>
    <dgm:cxn modelId="{A19C251A-99F3-453D-958C-5D08E4228AD4}" type="presParOf" srcId="{CF9D5A73-F4CC-4799-887B-ED661EAD88F2}" destId="{0519B8E4-5A28-40F9-A387-E1AF0462BDAC}" srcOrd="2" destOrd="0" presId="urn:microsoft.com/office/officeart/2005/8/layout/hProcess9"/>
    <dgm:cxn modelId="{69955CAD-4AF2-41AB-BDA2-6273B51D931C}" type="presParOf" srcId="{CF9D5A73-F4CC-4799-887B-ED661EAD88F2}" destId="{22225E59-AC15-4096-9EFE-7817CD4B09E4}" srcOrd="3" destOrd="0" presId="urn:microsoft.com/office/officeart/2005/8/layout/hProcess9"/>
    <dgm:cxn modelId="{8C2A7786-6AEA-4D64-9BE5-6D8C426542A7}" type="presParOf" srcId="{CF9D5A73-F4CC-4799-887B-ED661EAD88F2}" destId="{18D02170-257E-4A44-A8B2-011194709315}" srcOrd="4" destOrd="0" presId="urn:microsoft.com/office/officeart/2005/8/layout/hProcess9"/>
    <dgm:cxn modelId="{EE84710B-34AC-49F6-9C04-EEF07EBF498E}" type="presParOf" srcId="{CF9D5A73-F4CC-4799-887B-ED661EAD88F2}" destId="{BB46A259-1526-450B-81AD-18C76E005238}" srcOrd="5" destOrd="0" presId="urn:microsoft.com/office/officeart/2005/8/layout/hProcess9"/>
    <dgm:cxn modelId="{E87853F9-5FAD-4EA4-966F-56DA940DB0D1}" type="presParOf" srcId="{CF9D5A73-F4CC-4799-887B-ED661EAD88F2}" destId="{9721779C-0394-4DE5-94B8-21CC51A264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39AB7-8F33-4F93-A95E-993A2DB8CD5D}"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ru-RU"/>
        </a:p>
      </dgm:t>
    </dgm:pt>
    <dgm:pt modelId="{BB088DA3-AA33-4059-A348-49C0E22B42E9}">
      <dgm:prSet custT="1"/>
      <dgm:spPr/>
      <dgm:t>
        <a:bodyPr/>
        <a:lstStyle/>
        <a:p>
          <a:pPr algn="just" rtl="0"/>
          <a:r>
            <a:rPr lang="ru-RU" sz="1100" b="1" smtClean="0">
              <a:latin typeface="Times New Roman" panose="02020603050405020304" pitchFamily="18" charset="0"/>
              <a:cs typeface="Times New Roman" panose="02020603050405020304" pitchFamily="18" charset="0"/>
            </a:rPr>
            <a:t>Среди газовых лазеров наибольший интерес для исследования окружающей среды представляет азотный лазер. Благодаря короткой длине волны излучения он используется для возбуждения флуоресценции большого класса органических веществ. </a:t>
          </a:r>
          <a:endParaRPr lang="ru-RU" sz="1100">
            <a:latin typeface="Times New Roman" panose="02020603050405020304" pitchFamily="18" charset="0"/>
            <a:cs typeface="Times New Roman" panose="02020603050405020304" pitchFamily="18" charset="0"/>
          </a:endParaRPr>
        </a:p>
      </dgm:t>
    </dgm:pt>
    <dgm:pt modelId="{7114B6FA-F984-4E51-A794-EC418FC02B2F}" type="parTrans" cxnId="{EC2A6303-B154-44F3-9B91-D9A92219AFD5}">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4207ECE6-AB76-4896-90FE-A5E437520153}" type="sibTrans" cxnId="{EC2A6303-B154-44F3-9B91-D9A92219AFD5}">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1E35FBFF-1C3E-4928-B69F-7089090907B7}">
      <dgm:prSet custT="1"/>
      <dgm:spPr/>
      <dgm:t>
        <a:bodyPr/>
        <a:lstStyle/>
        <a:p>
          <a:pPr algn="just" rtl="0"/>
          <a:r>
            <a:rPr lang="ru-RU" sz="1100" b="1" smtClean="0">
              <a:latin typeface="Times New Roman" panose="02020603050405020304" pitchFamily="18" charset="0"/>
              <a:cs typeface="Times New Roman" panose="02020603050405020304" pitchFamily="18" charset="0"/>
            </a:rPr>
            <a:t>Твердотельные лазеры характеризуются высокой мощностью и малой длительностью импульса излучения. Возможность преобразования частоты генерации способствовала их широкому применению для зондирования водной поверхности (длина волны генерации второй гармоники излучения лазера на иттрий-алюминиевом гранате лежит в области максимальной прозрачности воды). Недостатком твердотельных лазеров является низкая частота генерации импульсов и малая долговечность. </a:t>
          </a:r>
          <a:endParaRPr lang="ru-RU" sz="1100">
            <a:latin typeface="Times New Roman" panose="02020603050405020304" pitchFamily="18" charset="0"/>
            <a:cs typeface="Times New Roman" panose="02020603050405020304" pitchFamily="18" charset="0"/>
          </a:endParaRPr>
        </a:p>
      </dgm:t>
    </dgm:pt>
    <dgm:pt modelId="{10AD2F47-523B-4EDA-9842-28A50E718808}" type="parTrans" cxnId="{5D1C0794-03CF-4FCA-ACBD-C7C502F1AE8F}">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762E645D-7D15-4974-84C2-C3165F9DA6CC}" type="sibTrans" cxnId="{5D1C0794-03CF-4FCA-ACBD-C7C502F1AE8F}">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8688A612-B73E-4479-9E12-86730929AC11}">
      <dgm:prSet custT="1"/>
      <dgm:spPr/>
      <dgm:t>
        <a:bodyPr/>
        <a:lstStyle/>
        <a:p>
          <a:pPr algn="just" rtl="0"/>
          <a:r>
            <a:rPr lang="ru-RU" sz="1100" b="1" smtClean="0">
              <a:latin typeface="Times New Roman" panose="02020603050405020304" pitchFamily="18" charset="0"/>
              <a:cs typeface="Times New Roman" panose="02020603050405020304" pitchFamily="18" charset="0"/>
            </a:rPr>
            <a:t>Лазеры на красителях имеют широкий диапазон перестройки длин волн излучения от ближнего ультра- фиолетового диапазона (300 нм) до ближнего инфракрасного (950 нм), благодаря этому они широко используются для избирательного возбуждения флуоресценции различных органических веществ. Такие лазеры имеют высокую мощность, частоту повторения импульсов до 1кГц, длительность импульса от 5 до 250 нс. </a:t>
          </a:r>
          <a:endParaRPr lang="ru-RU" sz="1100">
            <a:latin typeface="Times New Roman" panose="02020603050405020304" pitchFamily="18" charset="0"/>
            <a:cs typeface="Times New Roman" panose="02020603050405020304" pitchFamily="18" charset="0"/>
          </a:endParaRPr>
        </a:p>
      </dgm:t>
    </dgm:pt>
    <dgm:pt modelId="{BB33A45B-6C51-4EE5-8F1E-EDE24AC9E01F}" type="parTrans" cxnId="{4262FF06-6B59-4EE8-82AD-EBBAAB809141}">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071E5E97-D0DD-4AC8-9BC3-165E65068613}" type="sibTrans" cxnId="{4262FF06-6B59-4EE8-82AD-EBBAAB809141}">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FC6D194B-AB17-4F1D-8663-AE8D24B87C41}">
      <dgm:prSet custT="1"/>
      <dgm:spPr/>
      <dgm:t>
        <a:bodyPr/>
        <a:lstStyle/>
        <a:p>
          <a:pPr algn="just" rtl="0"/>
          <a:endParaRPr lang="ru-RU" sz="1100">
            <a:latin typeface="Times New Roman" panose="02020603050405020304" pitchFamily="18" charset="0"/>
            <a:cs typeface="Times New Roman" panose="02020603050405020304" pitchFamily="18" charset="0"/>
          </a:endParaRPr>
        </a:p>
      </dgm:t>
    </dgm:pt>
    <dgm:pt modelId="{1507377E-89E0-4B8F-B019-525887035269}" type="parTrans" cxnId="{3FB28333-E85A-40FC-8E1B-2A10E2EEA4A5}">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74E95BEA-EC87-426F-B56F-1C1069DEBC00}" type="sibTrans" cxnId="{3FB28333-E85A-40FC-8E1B-2A10E2EEA4A5}">
      <dgm:prSet/>
      <dgm:spPr/>
      <dgm:t>
        <a:bodyPr/>
        <a:lstStyle/>
        <a:p>
          <a:pPr algn="just"/>
          <a:endParaRPr lang="ru-RU" sz="1100">
            <a:latin typeface="Times New Roman" panose="02020603050405020304" pitchFamily="18" charset="0"/>
            <a:cs typeface="Times New Roman" panose="02020603050405020304" pitchFamily="18" charset="0"/>
          </a:endParaRPr>
        </a:p>
      </dgm:t>
    </dgm:pt>
    <dgm:pt modelId="{3A75549A-86F4-4801-9DF6-4BB5A889B2E1}" type="pres">
      <dgm:prSet presAssocID="{8AE39AB7-8F33-4F93-A95E-993A2DB8CD5D}" presName="Name0" presStyleCnt="0">
        <dgm:presLayoutVars>
          <dgm:dir/>
          <dgm:resizeHandles val="exact"/>
        </dgm:presLayoutVars>
      </dgm:prSet>
      <dgm:spPr/>
      <dgm:t>
        <a:bodyPr/>
        <a:lstStyle/>
        <a:p>
          <a:endParaRPr lang="ru-RU"/>
        </a:p>
      </dgm:t>
    </dgm:pt>
    <dgm:pt modelId="{A2F6D092-3F6A-48B2-92C1-ACEE0FC43DC3}" type="pres">
      <dgm:prSet presAssocID="{8AE39AB7-8F33-4F93-A95E-993A2DB8CD5D}" presName="arrow" presStyleLbl="bgShp" presStyleIdx="0" presStyleCnt="1"/>
      <dgm:spPr/>
    </dgm:pt>
    <dgm:pt modelId="{58EC0434-920E-4402-BD45-C9FAE1BEDF1B}" type="pres">
      <dgm:prSet presAssocID="{8AE39AB7-8F33-4F93-A95E-993A2DB8CD5D}" presName="points" presStyleCnt="0"/>
      <dgm:spPr/>
    </dgm:pt>
    <dgm:pt modelId="{EBC44E62-E954-4B06-9630-CF5983E2D07E}" type="pres">
      <dgm:prSet presAssocID="{BB088DA3-AA33-4059-A348-49C0E22B42E9}" presName="compositeA" presStyleCnt="0"/>
      <dgm:spPr/>
    </dgm:pt>
    <dgm:pt modelId="{E99F4743-88BF-4236-8A06-83D6BCC8906A}" type="pres">
      <dgm:prSet presAssocID="{BB088DA3-AA33-4059-A348-49C0E22B42E9}" presName="textA" presStyleLbl="revTx" presStyleIdx="0" presStyleCnt="4">
        <dgm:presLayoutVars>
          <dgm:bulletEnabled val="1"/>
        </dgm:presLayoutVars>
      </dgm:prSet>
      <dgm:spPr/>
      <dgm:t>
        <a:bodyPr/>
        <a:lstStyle/>
        <a:p>
          <a:endParaRPr lang="ru-RU"/>
        </a:p>
      </dgm:t>
    </dgm:pt>
    <dgm:pt modelId="{53154753-F469-4295-932B-CE1DE397C6DA}" type="pres">
      <dgm:prSet presAssocID="{BB088DA3-AA33-4059-A348-49C0E22B42E9}" presName="circleA" presStyleLbl="node1" presStyleIdx="0" presStyleCnt="4"/>
      <dgm:spPr/>
    </dgm:pt>
    <dgm:pt modelId="{CBE442D3-B4B7-4538-92AE-B570F14FFE3D}" type="pres">
      <dgm:prSet presAssocID="{BB088DA3-AA33-4059-A348-49C0E22B42E9}" presName="spaceA" presStyleCnt="0"/>
      <dgm:spPr/>
    </dgm:pt>
    <dgm:pt modelId="{2C020064-AB0F-4B7F-94F8-AA220234F0C6}" type="pres">
      <dgm:prSet presAssocID="{4207ECE6-AB76-4896-90FE-A5E437520153}" presName="space" presStyleCnt="0"/>
      <dgm:spPr/>
    </dgm:pt>
    <dgm:pt modelId="{6F61C621-E66A-4525-A55C-2A463A17E4CD}" type="pres">
      <dgm:prSet presAssocID="{1E35FBFF-1C3E-4928-B69F-7089090907B7}" presName="compositeB" presStyleCnt="0"/>
      <dgm:spPr/>
    </dgm:pt>
    <dgm:pt modelId="{179C6A99-BE93-4FB8-A022-F0B053B32B13}" type="pres">
      <dgm:prSet presAssocID="{1E35FBFF-1C3E-4928-B69F-7089090907B7}" presName="textB" presStyleLbl="revTx" presStyleIdx="1" presStyleCnt="4">
        <dgm:presLayoutVars>
          <dgm:bulletEnabled val="1"/>
        </dgm:presLayoutVars>
      </dgm:prSet>
      <dgm:spPr/>
      <dgm:t>
        <a:bodyPr/>
        <a:lstStyle/>
        <a:p>
          <a:endParaRPr lang="ru-RU"/>
        </a:p>
      </dgm:t>
    </dgm:pt>
    <dgm:pt modelId="{CB043303-43AE-4ACB-9E48-DB16CF9D2064}" type="pres">
      <dgm:prSet presAssocID="{1E35FBFF-1C3E-4928-B69F-7089090907B7}" presName="circleB" presStyleLbl="node1" presStyleIdx="1" presStyleCnt="4"/>
      <dgm:spPr/>
    </dgm:pt>
    <dgm:pt modelId="{FB9433A5-7B35-43BE-AE26-1152C1D9CE2F}" type="pres">
      <dgm:prSet presAssocID="{1E35FBFF-1C3E-4928-B69F-7089090907B7}" presName="spaceB" presStyleCnt="0"/>
      <dgm:spPr/>
    </dgm:pt>
    <dgm:pt modelId="{B6BE9832-CD5B-4C82-85D3-56C31D07B785}" type="pres">
      <dgm:prSet presAssocID="{762E645D-7D15-4974-84C2-C3165F9DA6CC}" presName="space" presStyleCnt="0"/>
      <dgm:spPr/>
    </dgm:pt>
    <dgm:pt modelId="{313DCD42-31DE-4094-A58C-DB317912E3A7}" type="pres">
      <dgm:prSet presAssocID="{8688A612-B73E-4479-9E12-86730929AC11}" presName="compositeA" presStyleCnt="0"/>
      <dgm:spPr/>
    </dgm:pt>
    <dgm:pt modelId="{B8B966FF-11AA-4C19-800C-F3CDA5CCD094}" type="pres">
      <dgm:prSet presAssocID="{8688A612-B73E-4479-9E12-86730929AC11}" presName="textA" presStyleLbl="revTx" presStyleIdx="2" presStyleCnt="4">
        <dgm:presLayoutVars>
          <dgm:bulletEnabled val="1"/>
        </dgm:presLayoutVars>
      </dgm:prSet>
      <dgm:spPr/>
      <dgm:t>
        <a:bodyPr/>
        <a:lstStyle/>
        <a:p>
          <a:endParaRPr lang="ru-RU"/>
        </a:p>
      </dgm:t>
    </dgm:pt>
    <dgm:pt modelId="{DD3CF2F5-4AD6-4C18-A03C-C13B971E8BAC}" type="pres">
      <dgm:prSet presAssocID="{8688A612-B73E-4479-9E12-86730929AC11}" presName="circleA" presStyleLbl="node1" presStyleIdx="2" presStyleCnt="4"/>
      <dgm:spPr/>
    </dgm:pt>
    <dgm:pt modelId="{06408828-3979-41E4-A179-D3AC9C675419}" type="pres">
      <dgm:prSet presAssocID="{8688A612-B73E-4479-9E12-86730929AC11}" presName="spaceA" presStyleCnt="0"/>
      <dgm:spPr/>
    </dgm:pt>
    <dgm:pt modelId="{BEA788D0-A834-47DA-AE50-E8CFF4B7DD3E}" type="pres">
      <dgm:prSet presAssocID="{071E5E97-D0DD-4AC8-9BC3-165E65068613}" presName="space" presStyleCnt="0"/>
      <dgm:spPr/>
    </dgm:pt>
    <dgm:pt modelId="{EAE8759B-489D-4D27-881E-D25E264F30FC}" type="pres">
      <dgm:prSet presAssocID="{FC6D194B-AB17-4F1D-8663-AE8D24B87C41}" presName="compositeB" presStyleCnt="0"/>
      <dgm:spPr/>
    </dgm:pt>
    <dgm:pt modelId="{B0F7E712-D3E5-4FD1-9257-D4F33A32BC86}" type="pres">
      <dgm:prSet presAssocID="{FC6D194B-AB17-4F1D-8663-AE8D24B87C41}" presName="textB" presStyleLbl="revTx" presStyleIdx="3" presStyleCnt="4">
        <dgm:presLayoutVars>
          <dgm:bulletEnabled val="1"/>
        </dgm:presLayoutVars>
      </dgm:prSet>
      <dgm:spPr/>
      <dgm:t>
        <a:bodyPr/>
        <a:lstStyle/>
        <a:p>
          <a:endParaRPr lang="ru-RU"/>
        </a:p>
      </dgm:t>
    </dgm:pt>
    <dgm:pt modelId="{5CE45540-1C5A-4697-9916-F8C637CAD010}" type="pres">
      <dgm:prSet presAssocID="{FC6D194B-AB17-4F1D-8663-AE8D24B87C41}" presName="circleB" presStyleLbl="node1" presStyleIdx="3" presStyleCnt="4"/>
      <dgm:spPr/>
    </dgm:pt>
    <dgm:pt modelId="{B5C491EA-8241-4F7D-AD16-9B294BF1FF6C}" type="pres">
      <dgm:prSet presAssocID="{FC6D194B-AB17-4F1D-8663-AE8D24B87C41}" presName="spaceB" presStyleCnt="0"/>
      <dgm:spPr/>
    </dgm:pt>
  </dgm:ptLst>
  <dgm:cxnLst>
    <dgm:cxn modelId="{4262FF06-6B59-4EE8-82AD-EBBAAB809141}" srcId="{8AE39AB7-8F33-4F93-A95E-993A2DB8CD5D}" destId="{8688A612-B73E-4479-9E12-86730929AC11}" srcOrd="2" destOrd="0" parTransId="{BB33A45B-6C51-4EE5-8F1E-EDE24AC9E01F}" sibTransId="{071E5E97-D0DD-4AC8-9BC3-165E65068613}"/>
    <dgm:cxn modelId="{1E2C1FDB-0DE0-4A02-A8D2-D644AA5C086A}" type="presOf" srcId="{8688A612-B73E-4479-9E12-86730929AC11}" destId="{B8B966FF-11AA-4C19-800C-F3CDA5CCD094}" srcOrd="0" destOrd="0" presId="urn:microsoft.com/office/officeart/2005/8/layout/hProcess11"/>
    <dgm:cxn modelId="{5D1C0794-03CF-4FCA-ACBD-C7C502F1AE8F}" srcId="{8AE39AB7-8F33-4F93-A95E-993A2DB8CD5D}" destId="{1E35FBFF-1C3E-4928-B69F-7089090907B7}" srcOrd="1" destOrd="0" parTransId="{10AD2F47-523B-4EDA-9842-28A50E718808}" sibTransId="{762E645D-7D15-4974-84C2-C3165F9DA6CC}"/>
    <dgm:cxn modelId="{EC2A6303-B154-44F3-9B91-D9A92219AFD5}" srcId="{8AE39AB7-8F33-4F93-A95E-993A2DB8CD5D}" destId="{BB088DA3-AA33-4059-A348-49C0E22B42E9}" srcOrd="0" destOrd="0" parTransId="{7114B6FA-F984-4E51-A794-EC418FC02B2F}" sibTransId="{4207ECE6-AB76-4896-90FE-A5E437520153}"/>
    <dgm:cxn modelId="{F03D0F33-109F-497D-9E45-323796813C4F}" type="presOf" srcId="{1E35FBFF-1C3E-4928-B69F-7089090907B7}" destId="{179C6A99-BE93-4FB8-A022-F0B053B32B13}" srcOrd="0" destOrd="0" presId="urn:microsoft.com/office/officeart/2005/8/layout/hProcess11"/>
    <dgm:cxn modelId="{98136902-7F7F-456D-8568-41B33D697458}" type="presOf" srcId="{BB088DA3-AA33-4059-A348-49C0E22B42E9}" destId="{E99F4743-88BF-4236-8A06-83D6BCC8906A}" srcOrd="0" destOrd="0" presId="urn:microsoft.com/office/officeart/2005/8/layout/hProcess11"/>
    <dgm:cxn modelId="{B0E99649-96B4-4A4D-95EE-9137245DEB99}" type="presOf" srcId="{8AE39AB7-8F33-4F93-A95E-993A2DB8CD5D}" destId="{3A75549A-86F4-4801-9DF6-4BB5A889B2E1}" srcOrd="0" destOrd="0" presId="urn:microsoft.com/office/officeart/2005/8/layout/hProcess11"/>
    <dgm:cxn modelId="{D2DBC317-2041-480B-A32A-043000EB5856}" type="presOf" srcId="{FC6D194B-AB17-4F1D-8663-AE8D24B87C41}" destId="{B0F7E712-D3E5-4FD1-9257-D4F33A32BC86}" srcOrd="0" destOrd="0" presId="urn:microsoft.com/office/officeart/2005/8/layout/hProcess11"/>
    <dgm:cxn modelId="{3FB28333-E85A-40FC-8E1B-2A10E2EEA4A5}" srcId="{8AE39AB7-8F33-4F93-A95E-993A2DB8CD5D}" destId="{FC6D194B-AB17-4F1D-8663-AE8D24B87C41}" srcOrd="3" destOrd="0" parTransId="{1507377E-89E0-4B8F-B019-525887035269}" sibTransId="{74E95BEA-EC87-426F-B56F-1C1069DEBC00}"/>
    <dgm:cxn modelId="{EBBC1743-B0F3-4173-AA7E-6D451BF522A0}" type="presParOf" srcId="{3A75549A-86F4-4801-9DF6-4BB5A889B2E1}" destId="{A2F6D092-3F6A-48B2-92C1-ACEE0FC43DC3}" srcOrd="0" destOrd="0" presId="urn:microsoft.com/office/officeart/2005/8/layout/hProcess11"/>
    <dgm:cxn modelId="{51A5B5C4-5001-4A9E-91B0-AF3362CA87CF}" type="presParOf" srcId="{3A75549A-86F4-4801-9DF6-4BB5A889B2E1}" destId="{58EC0434-920E-4402-BD45-C9FAE1BEDF1B}" srcOrd="1" destOrd="0" presId="urn:microsoft.com/office/officeart/2005/8/layout/hProcess11"/>
    <dgm:cxn modelId="{DC328168-1CA5-4F97-ADB5-5C5BFC0B5F1A}" type="presParOf" srcId="{58EC0434-920E-4402-BD45-C9FAE1BEDF1B}" destId="{EBC44E62-E954-4B06-9630-CF5983E2D07E}" srcOrd="0" destOrd="0" presId="urn:microsoft.com/office/officeart/2005/8/layout/hProcess11"/>
    <dgm:cxn modelId="{5312E9EE-0F0B-427B-B7B5-6C88C9F614B4}" type="presParOf" srcId="{EBC44E62-E954-4B06-9630-CF5983E2D07E}" destId="{E99F4743-88BF-4236-8A06-83D6BCC8906A}" srcOrd="0" destOrd="0" presId="urn:microsoft.com/office/officeart/2005/8/layout/hProcess11"/>
    <dgm:cxn modelId="{A8915CAE-10AE-4B44-8917-A4CDABE01EE1}" type="presParOf" srcId="{EBC44E62-E954-4B06-9630-CF5983E2D07E}" destId="{53154753-F469-4295-932B-CE1DE397C6DA}" srcOrd="1" destOrd="0" presId="urn:microsoft.com/office/officeart/2005/8/layout/hProcess11"/>
    <dgm:cxn modelId="{1C4589E5-C3AD-4490-BF85-03EBBA6329FE}" type="presParOf" srcId="{EBC44E62-E954-4B06-9630-CF5983E2D07E}" destId="{CBE442D3-B4B7-4538-92AE-B570F14FFE3D}" srcOrd="2" destOrd="0" presId="urn:microsoft.com/office/officeart/2005/8/layout/hProcess11"/>
    <dgm:cxn modelId="{5804041A-B0AA-4A82-8975-D07AE8D0F083}" type="presParOf" srcId="{58EC0434-920E-4402-BD45-C9FAE1BEDF1B}" destId="{2C020064-AB0F-4B7F-94F8-AA220234F0C6}" srcOrd="1" destOrd="0" presId="urn:microsoft.com/office/officeart/2005/8/layout/hProcess11"/>
    <dgm:cxn modelId="{B2B961A1-BCC7-4F47-BE8A-15565C6C3846}" type="presParOf" srcId="{58EC0434-920E-4402-BD45-C9FAE1BEDF1B}" destId="{6F61C621-E66A-4525-A55C-2A463A17E4CD}" srcOrd="2" destOrd="0" presId="urn:microsoft.com/office/officeart/2005/8/layout/hProcess11"/>
    <dgm:cxn modelId="{F73A967A-2999-4D19-A1B8-AFDCE6F61A82}" type="presParOf" srcId="{6F61C621-E66A-4525-A55C-2A463A17E4CD}" destId="{179C6A99-BE93-4FB8-A022-F0B053B32B13}" srcOrd="0" destOrd="0" presId="urn:microsoft.com/office/officeart/2005/8/layout/hProcess11"/>
    <dgm:cxn modelId="{6455B8A5-9465-4817-9204-3C2D71B8E2E5}" type="presParOf" srcId="{6F61C621-E66A-4525-A55C-2A463A17E4CD}" destId="{CB043303-43AE-4ACB-9E48-DB16CF9D2064}" srcOrd="1" destOrd="0" presId="urn:microsoft.com/office/officeart/2005/8/layout/hProcess11"/>
    <dgm:cxn modelId="{689DAAB6-5733-4CD7-AB12-FB9F9B9F2F6D}" type="presParOf" srcId="{6F61C621-E66A-4525-A55C-2A463A17E4CD}" destId="{FB9433A5-7B35-43BE-AE26-1152C1D9CE2F}" srcOrd="2" destOrd="0" presId="urn:microsoft.com/office/officeart/2005/8/layout/hProcess11"/>
    <dgm:cxn modelId="{23524472-2070-4F5F-92B5-F72B57E7A32E}" type="presParOf" srcId="{58EC0434-920E-4402-BD45-C9FAE1BEDF1B}" destId="{B6BE9832-CD5B-4C82-85D3-56C31D07B785}" srcOrd="3" destOrd="0" presId="urn:microsoft.com/office/officeart/2005/8/layout/hProcess11"/>
    <dgm:cxn modelId="{8F2FB465-B71B-42EC-A219-96F215102F95}" type="presParOf" srcId="{58EC0434-920E-4402-BD45-C9FAE1BEDF1B}" destId="{313DCD42-31DE-4094-A58C-DB317912E3A7}" srcOrd="4" destOrd="0" presId="urn:microsoft.com/office/officeart/2005/8/layout/hProcess11"/>
    <dgm:cxn modelId="{D1AD37E9-CF5A-49D9-BE4C-314769FE42D7}" type="presParOf" srcId="{313DCD42-31DE-4094-A58C-DB317912E3A7}" destId="{B8B966FF-11AA-4C19-800C-F3CDA5CCD094}" srcOrd="0" destOrd="0" presId="urn:microsoft.com/office/officeart/2005/8/layout/hProcess11"/>
    <dgm:cxn modelId="{95BA0F52-576B-4070-973B-C483BAB84CE0}" type="presParOf" srcId="{313DCD42-31DE-4094-A58C-DB317912E3A7}" destId="{DD3CF2F5-4AD6-4C18-A03C-C13B971E8BAC}" srcOrd="1" destOrd="0" presId="urn:microsoft.com/office/officeart/2005/8/layout/hProcess11"/>
    <dgm:cxn modelId="{3A24465E-CBDA-44BE-8A25-6A60D04709FB}" type="presParOf" srcId="{313DCD42-31DE-4094-A58C-DB317912E3A7}" destId="{06408828-3979-41E4-A179-D3AC9C675419}" srcOrd="2" destOrd="0" presId="urn:microsoft.com/office/officeart/2005/8/layout/hProcess11"/>
    <dgm:cxn modelId="{2F9B1FBA-BAE8-4573-857C-00FD4CC77DBD}" type="presParOf" srcId="{58EC0434-920E-4402-BD45-C9FAE1BEDF1B}" destId="{BEA788D0-A834-47DA-AE50-E8CFF4B7DD3E}" srcOrd="5" destOrd="0" presId="urn:microsoft.com/office/officeart/2005/8/layout/hProcess11"/>
    <dgm:cxn modelId="{D93D8C85-506C-43E9-85F4-667F52DF94E7}" type="presParOf" srcId="{58EC0434-920E-4402-BD45-C9FAE1BEDF1B}" destId="{EAE8759B-489D-4D27-881E-D25E264F30FC}" srcOrd="6" destOrd="0" presId="urn:microsoft.com/office/officeart/2005/8/layout/hProcess11"/>
    <dgm:cxn modelId="{0344E3E3-BD2A-4FDB-95B4-FB153D2A4A50}" type="presParOf" srcId="{EAE8759B-489D-4D27-881E-D25E264F30FC}" destId="{B0F7E712-D3E5-4FD1-9257-D4F33A32BC86}" srcOrd="0" destOrd="0" presId="urn:microsoft.com/office/officeart/2005/8/layout/hProcess11"/>
    <dgm:cxn modelId="{04B17F86-0859-4AA0-A77F-DAA475689E30}" type="presParOf" srcId="{EAE8759B-489D-4D27-881E-D25E264F30FC}" destId="{5CE45540-1C5A-4697-9916-F8C637CAD010}" srcOrd="1" destOrd="0" presId="urn:microsoft.com/office/officeart/2005/8/layout/hProcess11"/>
    <dgm:cxn modelId="{EBAF7E69-5516-4589-A0BD-479928600E7E}" type="presParOf" srcId="{EAE8759B-489D-4D27-881E-D25E264F30FC}" destId="{B5C491EA-8241-4F7D-AD16-9B294BF1FF6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C747E-F202-4345-9147-348F80EC711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LID4096"/>
        </a:p>
      </dgm:t>
    </dgm:pt>
    <dgm:pt modelId="{12451AF1-E4A5-445F-ACD9-4879FD3B98C4}">
      <dgm:prSet custT="1"/>
      <dgm:spPr/>
      <dgm:t>
        <a:bodyPr/>
        <a:lstStyle/>
        <a:p>
          <a:pPr algn="ctr">
            <a:buFont typeface="Times New Roman" panose="02020603050405020304" pitchFamily="18" charset="0"/>
            <a:buChar char="-"/>
          </a:pPr>
          <a:r>
            <a:rPr lang="ru-RU" sz="1400" dirty="0" smtClean="0">
              <a:latin typeface="Times New Roman" panose="02020603050405020304" pitchFamily="18" charset="0"/>
              <a:cs typeface="Times New Roman" panose="02020603050405020304" pitchFamily="18" charset="0"/>
            </a:rPr>
            <a:t>изображение создаваемое оптической системой, должно иметь минимальные аберрации</a:t>
          </a:r>
          <a:endParaRPr lang="ru-RU" sz="1400" b="1" dirty="0">
            <a:latin typeface="Times New Roman" panose="02020603050405020304" pitchFamily="18" charset="0"/>
            <a:cs typeface="Times New Roman" panose="02020603050405020304" pitchFamily="18" charset="0"/>
          </a:endParaRPr>
        </a:p>
      </dgm:t>
    </dgm:pt>
    <dgm:pt modelId="{5782C5FE-C77F-4A13-9545-17CCC2505AC2}" type="parTrans" cxnId="{11B03DF4-B362-4216-B791-4F86CC3944EB}">
      <dgm:prSet/>
      <dgm:spPr/>
      <dgm:t>
        <a:bodyPr/>
        <a:lstStyle/>
        <a:p>
          <a:endParaRPr lang="LID4096" sz="1400">
            <a:latin typeface="Times New Roman" panose="02020603050405020304" pitchFamily="18" charset="0"/>
            <a:cs typeface="Times New Roman" panose="02020603050405020304" pitchFamily="18" charset="0"/>
          </a:endParaRPr>
        </a:p>
      </dgm:t>
    </dgm:pt>
    <dgm:pt modelId="{5AC52662-BFD5-45D7-89E2-306C7A3A2CC3}" type="sibTrans" cxnId="{11B03DF4-B362-4216-B791-4F86CC3944EB}">
      <dgm:prSet custT="1"/>
      <dgm:spPr/>
      <dgm:t>
        <a:bodyPr/>
        <a:lstStyle/>
        <a:p>
          <a:endParaRPr lang="LID4096" sz="1400">
            <a:latin typeface="Times New Roman" panose="02020603050405020304" pitchFamily="18" charset="0"/>
            <a:cs typeface="Times New Roman" panose="02020603050405020304" pitchFamily="18" charset="0"/>
          </a:endParaRPr>
        </a:p>
      </dgm:t>
    </dgm:pt>
    <dgm:pt modelId="{FDE4A71C-5C79-4736-AB6D-CAD300A97124}">
      <dgm:prSet custT="1"/>
      <dgm:spPr/>
      <dgm:t>
        <a:bodyPr/>
        <a:lstStyle/>
        <a:p>
          <a:pPr algn="ctr">
            <a:buFont typeface="Times New Roman" panose="02020603050405020304" pitchFamily="18" charset="0"/>
            <a:buChar char="-"/>
          </a:pPr>
          <a:r>
            <a:rPr lang="ru-RU" sz="1400" dirty="0" smtClean="0">
              <a:latin typeface="Times New Roman" panose="02020603050405020304" pitchFamily="18" charset="0"/>
              <a:cs typeface="Times New Roman" panose="02020603050405020304" pitchFamily="18" charset="0"/>
            </a:rPr>
            <a:t>материал оптических элементов должен пропускать излучение в исследуемой области спектра с минимальными потерями</a:t>
          </a:r>
          <a:endParaRPr lang="ru-RU" sz="1400" b="1" dirty="0">
            <a:latin typeface="Times New Roman" panose="02020603050405020304" pitchFamily="18" charset="0"/>
            <a:cs typeface="Times New Roman" panose="02020603050405020304" pitchFamily="18" charset="0"/>
          </a:endParaRPr>
        </a:p>
      </dgm:t>
    </dgm:pt>
    <dgm:pt modelId="{4C0AEE32-0E3E-4B3C-83D6-5C44B9F6C914}" type="parTrans" cxnId="{FD65AB04-D86A-4554-A352-202F15F1297A}">
      <dgm:prSet/>
      <dgm:spPr/>
      <dgm:t>
        <a:bodyPr/>
        <a:lstStyle/>
        <a:p>
          <a:endParaRPr lang="LID4096" sz="1400">
            <a:latin typeface="Times New Roman" panose="02020603050405020304" pitchFamily="18" charset="0"/>
            <a:cs typeface="Times New Roman" panose="02020603050405020304" pitchFamily="18" charset="0"/>
          </a:endParaRPr>
        </a:p>
      </dgm:t>
    </dgm:pt>
    <dgm:pt modelId="{71991806-9195-4E19-9789-F3128A2C0A61}" type="sibTrans" cxnId="{FD65AB04-D86A-4554-A352-202F15F1297A}">
      <dgm:prSet custT="1"/>
      <dgm:spPr/>
      <dgm:t>
        <a:bodyPr/>
        <a:lstStyle/>
        <a:p>
          <a:endParaRPr lang="LID4096" sz="1400">
            <a:latin typeface="Times New Roman" panose="02020603050405020304" pitchFamily="18" charset="0"/>
            <a:cs typeface="Times New Roman" panose="02020603050405020304" pitchFamily="18" charset="0"/>
          </a:endParaRPr>
        </a:p>
      </dgm:t>
    </dgm:pt>
    <dgm:pt modelId="{508EA639-A177-40F6-B7A4-17C4E952BA0D}">
      <dgm:prSet custT="1"/>
      <dgm:spPr/>
      <dgm:t>
        <a:bodyPr/>
        <a:lstStyle/>
        <a:p>
          <a:pPr>
            <a:buFont typeface="Times New Roman" panose="02020603050405020304" pitchFamily="18" charset="0"/>
          </a:pPr>
          <a:r>
            <a:rPr lang="ru-RU" sz="1400" dirty="0" smtClean="0">
              <a:latin typeface="Times New Roman" panose="02020603050405020304" pitchFamily="18" charset="0"/>
              <a:cs typeface="Times New Roman" panose="02020603050405020304" pitchFamily="18" charset="0"/>
            </a:rPr>
            <a:t>оптическая система должна обеспечивать наибольшую свето- силу, позволяющую полностью реализовать разрешающую способность </a:t>
          </a:r>
          <a:r>
            <a:rPr lang="ru-RU" sz="1400" dirty="0" err="1" smtClean="0">
              <a:latin typeface="Times New Roman" panose="02020603050405020304" pitchFamily="18" charset="0"/>
              <a:cs typeface="Times New Roman" panose="02020603050405020304" pitchFamily="18" charset="0"/>
            </a:rPr>
            <a:t>спектроанализатора</a:t>
          </a:r>
          <a:endParaRPr lang="ru-RU" sz="1400" b="1" dirty="0">
            <a:latin typeface="Times New Roman" panose="02020603050405020304" pitchFamily="18" charset="0"/>
            <a:cs typeface="Times New Roman" panose="02020603050405020304" pitchFamily="18" charset="0"/>
          </a:endParaRPr>
        </a:p>
      </dgm:t>
    </dgm:pt>
    <dgm:pt modelId="{9340819C-FB16-4359-B2FE-534F3F715CE0}" type="parTrans" cxnId="{84A53622-7372-4C37-A86B-B030438CFC03}">
      <dgm:prSet/>
      <dgm:spPr/>
      <dgm:t>
        <a:bodyPr/>
        <a:lstStyle/>
        <a:p>
          <a:endParaRPr lang="ru-RU" sz="1400">
            <a:latin typeface="Times New Roman" panose="02020603050405020304" pitchFamily="18" charset="0"/>
            <a:cs typeface="Times New Roman" panose="02020603050405020304" pitchFamily="18" charset="0"/>
          </a:endParaRPr>
        </a:p>
      </dgm:t>
    </dgm:pt>
    <dgm:pt modelId="{FFF0EC5C-B898-4075-9204-B35E7A4F904B}" type="sibTrans" cxnId="{84A53622-7372-4C37-A86B-B030438CFC03}">
      <dgm:prSet custT="1"/>
      <dgm:spPr/>
      <dgm:t>
        <a:bodyPr/>
        <a:lstStyle/>
        <a:p>
          <a:endParaRPr lang="ru-RU" sz="1400">
            <a:latin typeface="Times New Roman" panose="02020603050405020304" pitchFamily="18" charset="0"/>
            <a:cs typeface="Times New Roman" panose="02020603050405020304" pitchFamily="18" charset="0"/>
          </a:endParaRPr>
        </a:p>
      </dgm:t>
    </dgm:pt>
    <dgm:pt modelId="{001998F3-3418-4EA0-AAE6-CD857613B73A}" type="pres">
      <dgm:prSet presAssocID="{ECEC747E-F202-4345-9147-348F80EC7117}" presName="Name0" presStyleCnt="0">
        <dgm:presLayoutVars>
          <dgm:chMax/>
          <dgm:chPref/>
          <dgm:dir/>
          <dgm:animLvl val="lvl"/>
        </dgm:presLayoutVars>
      </dgm:prSet>
      <dgm:spPr/>
      <dgm:t>
        <a:bodyPr/>
        <a:lstStyle/>
        <a:p>
          <a:endParaRPr lang="ru-RU"/>
        </a:p>
      </dgm:t>
    </dgm:pt>
    <dgm:pt modelId="{BBC21DDA-C8C8-41AE-8C2E-DF74D8EEAD3C}" type="pres">
      <dgm:prSet presAssocID="{12451AF1-E4A5-445F-ACD9-4879FD3B98C4}" presName="composite" presStyleCnt="0"/>
      <dgm:spPr/>
    </dgm:pt>
    <dgm:pt modelId="{26C0B6D6-60B1-43AE-9805-06925B3DE848}" type="pres">
      <dgm:prSet presAssocID="{12451AF1-E4A5-445F-ACD9-4879FD3B98C4}" presName="Parent1" presStyleLbl="node1" presStyleIdx="0" presStyleCnt="6" custScaleX="212530">
        <dgm:presLayoutVars>
          <dgm:chMax val="1"/>
          <dgm:chPref val="1"/>
          <dgm:bulletEnabled val="1"/>
        </dgm:presLayoutVars>
      </dgm:prSet>
      <dgm:spPr/>
      <dgm:t>
        <a:bodyPr/>
        <a:lstStyle/>
        <a:p>
          <a:endParaRPr lang="ru-RU"/>
        </a:p>
      </dgm:t>
    </dgm:pt>
    <dgm:pt modelId="{11C84F6D-3EF2-4A60-8A68-A80A8BDFC1C3}" type="pres">
      <dgm:prSet presAssocID="{12451AF1-E4A5-445F-ACD9-4879FD3B98C4}" presName="Childtext1" presStyleLbl="revTx" presStyleIdx="0" presStyleCnt="3">
        <dgm:presLayoutVars>
          <dgm:chMax val="0"/>
          <dgm:chPref val="0"/>
          <dgm:bulletEnabled val="1"/>
        </dgm:presLayoutVars>
      </dgm:prSet>
      <dgm:spPr/>
    </dgm:pt>
    <dgm:pt modelId="{6E1EED09-8B5F-4330-B7E7-618205943D37}" type="pres">
      <dgm:prSet presAssocID="{12451AF1-E4A5-445F-ACD9-4879FD3B98C4}" presName="BalanceSpacing" presStyleCnt="0"/>
      <dgm:spPr/>
    </dgm:pt>
    <dgm:pt modelId="{C7022158-74DE-4F3B-B39F-ABD895578F5A}" type="pres">
      <dgm:prSet presAssocID="{12451AF1-E4A5-445F-ACD9-4879FD3B98C4}" presName="BalanceSpacing1" presStyleCnt="0"/>
      <dgm:spPr/>
    </dgm:pt>
    <dgm:pt modelId="{C7EEDB5E-F8A7-469E-A3F0-678091C85FDF}" type="pres">
      <dgm:prSet presAssocID="{5AC52662-BFD5-45D7-89E2-306C7A3A2CC3}" presName="Accent1Text" presStyleLbl="node1" presStyleIdx="1" presStyleCnt="6" custScaleX="38000" custScaleY="37576" custLinFactNeighborX="-27085"/>
      <dgm:spPr/>
      <dgm:t>
        <a:bodyPr/>
        <a:lstStyle/>
        <a:p>
          <a:endParaRPr lang="ru-RU"/>
        </a:p>
      </dgm:t>
    </dgm:pt>
    <dgm:pt modelId="{89786B67-27B1-4993-B415-97E864FD5DBD}" type="pres">
      <dgm:prSet presAssocID="{5AC52662-BFD5-45D7-89E2-306C7A3A2CC3}" presName="spaceBetweenRectangles" presStyleCnt="0"/>
      <dgm:spPr/>
    </dgm:pt>
    <dgm:pt modelId="{F2645440-BC30-4438-A55F-44B4A53555D1}" type="pres">
      <dgm:prSet presAssocID="{FDE4A71C-5C79-4736-AB6D-CAD300A97124}" presName="composite" presStyleCnt="0"/>
      <dgm:spPr/>
    </dgm:pt>
    <dgm:pt modelId="{E31C7D3B-F15B-417B-853E-740EC81AEBC9}" type="pres">
      <dgm:prSet presAssocID="{FDE4A71C-5C79-4736-AB6D-CAD300A97124}" presName="Parent1" presStyleLbl="node1" presStyleIdx="2" presStyleCnt="6" custScaleX="212530">
        <dgm:presLayoutVars>
          <dgm:chMax val="1"/>
          <dgm:chPref val="1"/>
          <dgm:bulletEnabled val="1"/>
        </dgm:presLayoutVars>
      </dgm:prSet>
      <dgm:spPr/>
      <dgm:t>
        <a:bodyPr/>
        <a:lstStyle/>
        <a:p>
          <a:endParaRPr lang="ru-RU"/>
        </a:p>
      </dgm:t>
    </dgm:pt>
    <dgm:pt modelId="{B3E11C2A-67E3-42AA-808D-E6BB27F3D7D2}" type="pres">
      <dgm:prSet presAssocID="{FDE4A71C-5C79-4736-AB6D-CAD300A97124}" presName="Childtext1" presStyleLbl="revTx" presStyleIdx="1" presStyleCnt="3">
        <dgm:presLayoutVars>
          <dgm:chMax val="0"/>
          <dgm:chPref val="0"/>
          <dgm:bulletEnabled val="1"/>
        </dgm:presLayoutVars>
      </dgm:prSet>
      <dgm:spPr/>
    </dgm:pt>
    <dgm:pt modelId="{BA1709BD-A737-47B2-B317-A8431A35B5A2}" type="pres">
      <dgm:prSet presAssocID="{FDE4A71C-5C79-4736-AB6D-CAD300A97124}" presName="BalanceSpacing" presStyleCnt="0"/>
      <dgm:spPr/>
    </dgm:pt>
    <dgm:pt modelId="{3B869167-AD4C-44FC-B169-58FDF4539E20}" type="pres">
      <dgm:prSet presAssocID="{FDE4A71C-5C79-4736-AB6D-CAD300A97124}" presName="BalanceSpacing1" presStyleCnt="0"/>
      <dgm:spPr/>
    </dgm:pt>
    <dgm:pt modelId="{9BD4DD53-5BF3-4FA1-B71C-BBE3C6F57947}" type="pres">
      <dgm:prSet presAssocID="{71991806-9195-4E19-9789-F3128A2C0A61}" presName="Accent1Text" presStyleLbl="node1" presStyleIdx="3" presStyleCnt="6" custScaleX="38000" custScaleY="37576" custLinFactNeighborX="-27085"/>
      <dgm:spPr/>
      <dgm:t>
        <a:bodyPr/>
        <a:lstStyle/>
        <a:p>
          <a:endParaRPr lang="ru-RU"/>
        </a:p>
      </dgm:t>
    </dgm:pt>
    <dgm:pt modelId="{BC41599D-5D39-4EA1-8A72-13F342DCD742}" type="pres">
      <dgm:prSet presAssocID="{71991806-9195-4E19-9789-F3128A2C0A61}" presName="spaceBetweenRectangles" presStyleCnt="0"/>
      <dgm:spPr/>
    </dgm:pt>
    <dgm:pt modelId="{426722F2-B3B6-4DBE-B5A6-1FEDFC7E0247}" type="pres">
      <dgm:prSet presAssocID="{508EA639-A177-40F6-B7A4-17C4E952BA0D}" presName="composite" presStyleCnt="0"/>
      <dgm:spPr/>
    </dgm:pt>
    <dgm:pt modelId="{9C4B6C8D-5C3F-4CA8-B81C-1BB93751A5BA}" type="pres">
      <dgm:prSet presAssocID="{508EA639-A177-40F6-B7A4-17C4E952BA0D}" presName="Parent1" presStyleLbl="node1" presStyleIdx="4" presStyleCnt="6" custScaleX="212530">
        <dgm:presLayoutVars>
          <dgm:chMax val="1"/>
          <dgm:chPref val="1"/>
          <dgm:bulletEnabled val="1"/>
        </dgm:presLayoutVars>
      </dgm:prSet>
      <dgm:spPr/>
      <dgm:t>
        <a:bodyPr/>
        <a:lstStyle/>
        <a:p>
          <a:endParaRPr lang="ru-RU"/>
        </a:p>
      </dgm:t>
    </dgm:pt>
    <dgm:pt modelId="{E07D576A-4455-4F61-B9EF-B200CA1572AF}" type="pres">
      <dgm:prSet presAssocID="{508EA639-A177-40F6-B7A4-17C4E952BA0D}" presName="Childtext1" presStyleLbl="revTx" presStyleIdx="2" presStyleCnt="3">
        <dgm:presLayoutVars>
          <dgm:chMax val="0"/>
          <dgm:chPref val="0"/>
          <dgm:bulletEnabled val="1"/>
        </dgm:presLayoutVars>
      </dgm:prSet>
      <dgm:spPr/>
    </dgm:pt>
    <dgm:pt modelId="{C282A241-87B1-4C6D-8B36-B267DB7445E5}" type="pres">
      <dgm:prSet presAssocID="{508EA639-A177-40F6-B7A4-17C4E952BA0D}" presName="BalanceSpacing" presStyleCnt="0"/>
      <dgm:spPr/>
    </dgm:pt>
    <dgm:pt modelId="{1713D6EC-5FE3-4DD8-8793-33472085D3CA}" type="pres">
      <dgm:prSet presAssocID="{508EA639-A177-40F6-B7A4-17C4E952BA0D}" presName="BalanceSpacing1" presStyleCnt="0"/>
      <dgm:spPr/>
    </dgm:pt>
    <dgm:pt modelId="{DE7CCEAC-0ECC-4600-A7FE-F970EA1757CC}" type="pres">
      <dgm:prSet presAssocID="{FFF0EC5C-B898-4075-9204-B35E7A4F904B}" presName="Accent1Text" presStyleLbl="node1" presStyleIdx="5" presStyleCnt="6" custScaleX="38000" custScaleY="37576" custLinFactNeighborX="-27085"/>
      <dgm:spPr/>
      <dgm:t>
        <a:bodyPr/>
        <a:lstStyle/>
        <a:p>
          <a:endParaRPr lang="ru-RU"/>
        </a:p>
      </dgm:t>
    </dgm:pt>
  </dgm:ptLst>
  <dgm:cxnLst>
    <dgm:cxn modelId="{11B03DF4-B362-4216-B791-4F86CC3944EB}" srcId="{ECEC747E-F202-4345-9147-348F80EC7117}" destId="{12451AF1-E4A5-445F-ACD9-4879FD3B98C4}" srcOrd="0" destOrd="0" parTransId="{5782C5FE-C77F-4A13-9545-17CCC2505AC2}" sibTransId="{5AC52662-BFD5-45D7-89E2-306C7A3A2CC3}"/>
    <dgm:cxn modelId="{84A53622-7372-4C37-A86B-B030438CFC03}" srcId="{ECEC747E-F202-4345-9147-348F80EC7117}" destId="{508EA639-A177-40F6-B7A4-17C4E952BA0D}" srcOrd="2" destOrd="0" parTransId="{9340819C-FB16-4359-B2FE-534F3F715CE0}" sibTransId="{FFF0EC5C-B898-4075-9204-B35E7A4F904B}"/>
    <dgm:cxn modelId="{BCFAC689-FFB2-4B4A-9DDE-5A897DD3DC8A}" type="presOf" srcId="{71991806-9195-4E19-9789-F3128A2C0A61}" destId="{9BD4DD53-5BF3-4FA1-B71C-BBE3C6F57947}" srcOrd="0" destOrd="0" presId="urn:microsoft.com/office/officeart/2008/layout/AlternatingHexagons"/>
    <dgm:cxn modelId="{FD65AB04-D86A-4554-A352-202F15F1297A}" srcId="{ECEC747E-F202-4345-9147-348F80EC7117}" destId="{FDE4A71C-5C79-4736-AB6D-CAD300A97124}" srcOrd="1" destOrd="0" parTransId="{4C0AEE32-0E3E-4B3C-83D6-5C44B9F6C914}" sibTransId="{71991806-9195-4E19-9789-F3128A2C0A61}"/>
    <dgm:cxn modelId="{15B93D89-B2D1-4159-8EAE-B489519A4606}" type="presOf" srcId="{12451AF1-E4A5-445F-ACD9-4879FD3B98C4}" destId="{26C0B6D6-60B1-43AE-9805-06925B3DE848}" srcOrd="0" destOrd="0" presId="urn:microsoft.com/office/officeart/2008/layout/AlternatingHexagons"/>
    <dgm:cxn modelId="{F090E26B-9A31-4910-9267-4C094133D4BF}" type="presOf" srcId="{FDE4A71C-5C79-4736-AB6D-CAD300A97124}" destId="{E31C7D3B-F15B-417B-853E-740EC81AEBC9}" srcOrd="0" destOrd="0" presId="urn:microsoft.com/office/officeart/2008/layout/AlternatingHexagons"/>
    <dgm:cxn modelId="{31A9F00F-0A1B-412F-ACBA-12E60751CCD9}" type="presOf" srcId="{508EA639-A177-40F6-B7A4-17C4E952BA0D}" destId="{9C4B6C8D-5C3F-4CA8-B81C-1BB93751A5BA}" srcOrd="0" destOrd="0" presId="urn:microsoft.com/office/officeart/2008/layout/AlternatingHexagons"/>
    <dgm:cxn modelId="{8C766499-5829-4746-AA15-2898C0B5A549}" type="presOf" srcId="{5AC52662-BFD5-45D7-89E2-306C7A3A2CC3}" destId="{C7EEDB5E-F8A7-469E-A3F0-678091C85FDF}" srcOrd="0" destOrd="0" presId="urn:microsoft.com/office/officeart/2008/layout/AlternatingHexagons"/>
    <dgm:cxn modelId="{658B6312-EE1F-4F48-8015-74DC12EDB71E}" type="presOf" srcId="{ECEC747E-F202-4345-9147-348F80EC7117}" destId="{001998F3-3418-4EA0-AAE6-CD857613B73A}" srcOrd="0" destOrd="0" presId="urn:microsoft.com/office/officeart/2008/layout/AlternatingHexagons"/>
    <dgm:cxn modelId="{7102CE3B-64B6-48BD-9146-A485FBA277F4}" type="presOf" srcId="{FFF0EC5C-B898-4075-9204-B35E7A4F904B}" destId="{DE7CCEAC-0ECC-4600-A7FE-F970EA1757CC}" srcOrd="0" destOrd="0" presId="urn:microsoft.com/office/officeart/2008/layout/AlternatingHexagons"/>
    <dgm:cxn modelId="{3EEF6AA6-BE25-428A-B93C-6B2537505E80}" type="presParOf" srcId="{001998F3-3418-4EA0-AAE6-CD857613B73A}" destId="{BBC21DDA-C8C8-41AE-8C2E-DF74D8EEAD3C}" srcOrd="0" destOrd="0" presId="urn:microsoft.com/office/officeart/2008/layout/AlternatingHexagons"/>
    <dgm:cxn modelId="{4A14D39D-3821-45D7-B3B0-CA58CF408E87}" type="presParOf" srcId="{BBC21DDA-C8C8-41AE-8C2E-DF74D8EEAD3C}" destId="{26C0B6D6-60B1-43AE-9805-06925B3DE848}" srcOrd="0" destOrd="0" presId="urn:microsoft.com/office/officeart/2008/layout/AlternatingHexagons"/>
    <dgm:cxn modelId="{3B4CE4BA-4999-4CCD-88B0-46851BF99EB8}" type="presParOf" srcId="{BBC21DDA-C8C8-41AE-8C2E-DF74D8EEAD3C}" destId="{11C84F6D-3EF2-4A60-8A68-A80A8BDFC1C3}" srcOrd="1" destOrd="0" presId="urn:microsoft.com/office/officeart/2008/layout/AlternatingHexagons"/>
    <dgm:cxn modelId="{CFABC112-7E5D-48B0-8ADB-904B03B05CB6}" type="presParOf" srcId="{BBC21DDA-C8C8-41AE-8C2E-DF74D8EEAD3C}" destId="{6E1EED09-8B5F-4330-B7E7-618205943D37}" srcOrd="2" destOrd="0" presId="urn:microsoft.com/office/officeart/2008/layout/AlternatingHexagons"/>
    <dgm:cxn modelId="{E56F3AFE-802E-4170-A5D2-40B63CDF9409}" type="presParOf" srcId="{BBC21DDA-C8C8-41AE-8C2E-DF74D8EEAD3C}" destId="{C7022158-74DE-4F3B-B39F-ABD895578F5A}" srcOrd="3" destOrd="0" presId="urn:microsoft.com/office/officeart/2008/layout/AlternatingHexagons"/>
    <dgm:cxn modelId="{0B416059-BCE4-4633-B84E-B032AFA40795}" type="presParOf" srcId="{BBC21DDA-C8C8-41AE-8C2E-DF74D8EEAD3C}" destId="{C7EEDB5E-F8A7-469E-A3F0-678091C85FDF}" srcOrd="4" destOrd="0" presId="urn:microsoft.com/office/officeart/2008/layout/AlternatingHexagons"/>
    <dgm:cxn modelId="{BCF379CC-7823-42C0-9FC5-3736C5C54C11}" type="presParOf" srcId="{001998F3-3418-4EA0-AAE6-CD857613B73A}" destId="{89786B67-27B1-4993-B415-97E864FD5DBD}" srcOrd="1" destOrd="0" presId="urn:microsoft.com/office/officeart/2008/layout/AlternatingHexagons"/>
    <dgm:cxn modelId="{8E6513FF-CD9F-4F22-8447-200D20DEEC7D}" type="presParOf" srcId="{001998F3-3418-4EA0-AAE6-CD857613B73A}" destId="{F2645440-BC30-4438-A55F-44B4A53555D1}" srcOrd="2" destOrd="0" presId="urn:microsoft.com/office/officeart/2008/layout/AlternatingHexagons"/>
    <dgm:cxn modelId="{236DEEDE-99E4-4D23-84CB-EDC7C549CB07}" type="presParOf" srcId="{F2645440-BC30-4438-A55F-44B4A53555D1}" destId="{E31C7D3B-F15B-417B-853E-740EC81AEBC9}" srcOrd="0" destOrd="0" presId="urn:microsoft.com/office/officeart/2008/layout/AlternatingHexagons"/>
    <dgm:cxn modelId="{80FE2FE7-89AA-4414-9D41-76CD892064A8}" type="presParOf" srcId="{F2645440-BC30-4438-A55F-44B4A53555D1}" destId="{B3E11C2A-67E3-42AA-808D-E6BB27F3D7D2}" srcOrd="1" destOrd="0" presId="urn:microsoft.com/office/officeart/2008/layout/AlternatingHexagons"/>
    <dgm:cxn modelId="{BAEB0704-3359-462E-8B7F-4F85EDC24AC4}" type="presParOf" srcId="{F2645440-BC30-4438-A55F-44B4A53555D1}" destId="{BA1709BD-A737-47B2-B317-A8431A35B5A2}" srcOrd="2" destOrd="0" presId="urn:microsoft.com/office/officeart/2008/layout/AlternatingHexagons"/>
    <dgm:cxn modelId="{E4D1D546-B5E0-4DA6-BC65-CBF0F5B7A535}" type="presParOf" srcId="{F2645440-BC30-4438-A55F-44B4A53555D1}" destId="{3B869167-AD4C-44FC-B169-58FDF4539E20}" srcOrd="3" destOrd="0" presId="urn:microsoft.com/office/officeart/2008/layout/AlternatingHexagons"/>
    <dgm:cxn modelId="{39BFA56C-E43D-4CE1-8E2A-E59702A32A94}" type="presParOf" srcId="{F2645440-BC30-4438-A55F-44B4A53555D1}" destId="{9BD4DD53-5BF3-4FA1-B71C-BBE3C6F57947}" srcOrd="4" destOrd="0" presId="urn:microsoft.com/office/officeart/2008/layout/AlternatingHexagons"/>
    <dgm:cxn modelId="{93E08FAF-9968-45C8-BA0D-B3B7367ADCBC}" type="presParOf" srcId="{001998F3-3418-4EA0-AAE6-CD857613B73A}" destId="{BC41599D-5D39-4EA1-8A72-13F342DCD742}" srcOrd="3" destOrd="0" presId="urn:microsoft.com/office/officeart/2008/layout/AlternatingHexagons"/>
    <dgm:cxn modelId="{5007DD92-4B1E-426E-8CA6-2C8D8AE8E0EA}" type="presParOf" srcId="{001998F3-3418-4EA0-AAE6-CD857613B73A}" destId="{426722F2-B3B6-4DBE-B5A6-1FEDFC7E0247}" srcOrd="4" destOrd="0" presId="urn:microsoft.com/office/officeart/2008/layout/AlternatingHexagons"/>
    <dgm:cxn modelId="{B97A202E-35DE-4B6C-A49B-87C51545F77D}" type="presParOf" srcId="{426722F2-B3B6-4DBE-B5A6-1FEDFC7E0247}" destId="{9C4B6C8D-5C3F-4CA8-B81C-1BB93751A5BA}" srcOrd="0" destOrd="0" presId="urn:microsoft.com/office/officeart/2008/layout/AlternatingHexagons"/>
    <dgm:cxn modelId="{DC4938E8-BCC5-4B67-B488-02ECE9E5211C}" type="presParOf" srcId="{426722F2-B3B6-4DBE-B5A6-1FEDFC7E0247}" destId="{E07D576A-4455-4F61-B9EF-B200CA1572AF}" srcOrd="1" destOrd="0" presId="urn:microsoft.com/office/officeart/2008/layout/AlternatingHexagons"/>
    <dgm:cxn modelId="{3BB95C54-70E5-451F-95BA-7718053E6267}" type="presParOf" srcId="{426722F2-B3B6-4DBE-B5A6-1FEDFC7E0247}" destId="{C282A241-87B1-4C6D-8B36-B267DB7445E5}" srcOrd="2" destOrd="0" presId="urn:microsoft.com/office/officeart/2008/layout/AlternatingHexagons"/>
    <dgm:cxn modelId="{58ACF4C7-0BDF-4C43-86DA-DF8002C78DE1}" type="presParOf" srcId="{426722F2-B3B6-4DBE-B5A6-1FEDFC7E0247}" destId="{1713D6EC-5FE3-4DD8-8793-33472085D3CA}" srcOrd="3" destOrd="0" presId="urn:microsoft.com/office/officeart/2008/layout/AlternatingHexagons"/>
    <dgm:cxn modelId="{63DA58DD-58ED-4EFD-A98A-30A5559963DD}" type="presParOf" srcId="{426722F2-B3B6-4DBE-B5A6-1FEDFC7E0247}" destId="{DE7CCEAC-0ECC-4600-A7FE-F970EA1757C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19E48-ABD9-4F74-B646-20A4D4254DF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ID4096"/>
        </a:p>
      </dgm:t>
    </dgm:pt>
    <dgm:pt modelId="{CA0B5A15-AD49-43BC-8DD0-9EBE92C01B0B}">
      <dgm:prSet custT="1"/>
      <dgm:spPr/>
      <dgm:t>
        <a:bodyPr/>
        <a:lstStyle/>
        <a:p>
          <a:pPr algn="just">
            <a:buFont typeface="Times New Roman" panose="02020603050405020304" pitchFamily="18" charset="0"/>
            <a:buChar char="-"/>
          </a:pPr>
          <a:r>
            <a:rPr lang="ru-RU" sz="1400" dirty="0" smtClean="0">
              <a:latin typeface="Times New Roman" panose="02020603050405020304" pitchFamily="18" charset="0"/>
              <a:cs typeface="Times New Roman" panose="02020603050405020304" pitchFamily="18" charset="0"/>
            </a:rPr>
            <a:t>Абсорбционные фильтры используются для ослабления лазерного излучения и для выделения спектральных интервалов большой ширины (десятки и сотни нанометров) из излучения, принимаемого от объекта. Для выделения узкого спектрального диапазона (единицы и доли нанометров) обычно используют интерференционные фильтры. </a:t>
          </a:r>
          <a:endParaRPr lang="ru-RU" sz="1400" b="1" dirty="0">
            <a:solidFill>
              <a:schemeClr val="bg1"/>
            </a:solidFill>
            <a:latin typeface="Times New Roman" panose="02020603050405020304" pitchFamily="18" charset="0"/>
            <a:cs typeface="Times New Roman" panose="02020603050405020304" pitchFamily="18" charset="0"/>
          </a:endParaRPr>
        </a:p>
      </dgm:t>
    </dgm:pt>
    <dgm:pt modelId="{C5D02AB4-03BA-44DF-9A31-6F871492D06D}" type="parTrans" cxnId="{D1A118D0-E016-4517-9B8E-729DDBC6FC07}">
      <dgm:prSet custT="1"/>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53315B4C-EF2A-4A53-8C8D-3FC368387C56}" type="sibTrans" cxnId="{D1A118D0-E016-4517-9B8E-729DDBC6FC07}">
      <dgm:prSet/>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E11B9711-7581-4F6D-B53F-CB06B6A3AACB}">
      <dgm:prSet custT="1"/>
      <dgm:spPr/>
      <dgm:t>
        <a:bodyPr/>
        <a:lstStyle/>
        <a:p>
          <a:pPr algn="just">
            <a:buFont typeface="Times New Roman" panose="02020603050405020304" pitchFamily="18" charset="0"/>
            <a:buChar char="-"/>
          </a:pPr>
          <a:r>
            <a:rPr lang="ru-RU" sz="1400" dirty="0" smtClean="0">
              <a:latin typeface="Times New Roman" panose="02020603050405020304" pitchFamily="18" charset="0"/>
              <a:cs typeface="Times New Roman" panose="02020603050405020304" pitchFamily="18" charset="0"/>
            </a:rPr>
            <a:t>Интерферометры Фабри —Перо используются для выделения очень узких спектральных линий (ангстремы). В случае, когда требуется измерение всего спектра исследуемого излучения, используются </a:t>
          </a:r>
          <a:r>
            <a:rPr lang="ru-RU" sz="1400" dirty="0" err="1" smtClean="0">
              <a:latin typeface="Times New Roman" panose="02020603050405020304" pitchFamily="18" charset="0"/>
              <a:cs typeface="Times New Roman" panose="02020603050405020304" pitchFamily="18" charset="0"/>
            </a:rPr>
            <a:t>полихроматоры</a:t>
          </a:r>
          <a:r>
            <a:rPr lang="ru-RU" sz="1400" dirty="0" smtClean="0">
              <a:latin typeface="Times New Roman" panose="02020603050405020304" pitchFamily="18" charset="0"/>
              <a:cs typeface="Times New Roman" panose="02020603050405020304" pitchFamily="18" charset="0"/>
            </a:rPr>
            <a:t> и спектрометры. </a:t>
          </a:r>
          <a:endParaRPr lang="ru-RU" sz="1400" b="1" dirty="0">
            <a:solidFill>
              <a:schemeClr val="bg1"/>
            </a:solidFill>
            <a:latin typeface="Times New Roman" panose="02020603050405020304" pitchFamily="18" charset="0"/>
            <a:cs typeface="Times New Roman" panose="02020603050405020304" pitchFamily="18" charset="0"/>
          </a:endParaRPr>
        </a:p>
      </dgm:t>
    </dgm:pt>
    <dgm:pt modelId="{F75DA4D4-AD7C-4D09-805E-A2C1E23F33D1}" type="parTrans" cxnId="{0C72F0CB-35D5-4AF0-AD46-E37565E7A122}">
      <dgm:prSet custT="1"/>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A3DEAA5A-EA8C-4044-BF4D-CC65986A9C9E}" type="sibTrans" cxnId="{0C72F0CB-35D5-4AF0-AD46-E37565E7A122}">
      <dgm:prSet/>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EDB6E7CE-E67C-4BD8-8913-72B4A766AEDA}">
      <dgm:prSet custT="1"/>
      <dgm:spPr/>
      <dgm:t>
        <a:bodyPr/>
        <a:lstStyle/>
        <a:p>
          <a:pPr algn="just">
            <a:buFont typeface="Times New Roman" panose="02020603050405020304" pitchFamily="18" charset="0"/>
            <a:buChar char="-"/>
          </a:pPr>
          <a:r>
            <a:rPr lang="ru-RU" sz="1400" dirty="0" smtClean="0">
              <a:latin typeface="Times New Roman" panose="02020603050405020304" pitchFamily="18" charset="0"/>
              <a:cs typeface="Times New Roman" panose="02020603050405020304" pitchFamily="18" charset="0"/>
            </a:rPr>
            <a:t>Фотодетекторы используются для преобразования электромагнитного излучения в электрический сигнал. Важными характеристиками фотодетекторов являются: область спектральной чувствительности, квантовый выход, частотная характеристика, усиление по току, </a:t>
          </a:r>
          <a:r>
            <a:rPr lang="ru-RU" sz="1400" dirty="0" err="1" smtClean="0">
              <a:latin typeface="Times New Roman" panose="02020603050405020304" pitchFamily="18" charset="0"/>
              <a:cs typeface="Times New Roman" panose="02020603050405020304" pitchFamily="18" charset="0"/>
            </a:rPr>
            <a:t>темновой</a:t>
          </a:r>
          <a:r>
            <a:rPr lang="ru-RU" sz="1400" dirty="0" smtClean="0">
              <a:latin typeface="Times New Roman" panose="02020603050405020304" pitchFamily="18" charset="0"/>
              <a:cs typeface="Times New Roman" panose="02020603050405020304" pitchFamily="18" charset="0"/>
            </a:rPr>
            <a:t> ток, габариты и устойчивость к различным воздействиям. Для диапазона длин волн от 200 до 1000 </a:t>
          </a:r>
          <a:r>
            <a:rPr lang="ru-RU" sz="1400" dirty="0" err="1" smtClean="0">
              <a:latin typeface="Times New Roman" panose="02020603050405020304" pitchFamily="18" charset="0"/>
              <a:cs typeface="Times New Roman" panose="02020603050405020304" pitchFamily="18" charset="0"/>
            </a:rPr>
            <a:t>нм</a:t>
          </a:r>
          <a:r>
            <a:rPr lang="ru-RU" sz="1400" dirty="0" smtClean="0">
              <a:latin typeface="Times New Roman" panose="02020603050405020304" pitchFamily="18" charset="0"/>
              <a:cs typeface="Times New Roman" panose="02020603050405020304" pitchFamily="18" charset="0"/>
            </a:rPr>
            <a:t> обычно используют фотоэлектрические умножители, обладающие высоким коэффициентом усиления и малым шумом, они способны регистрировать отдельные фотоны. </a:t>
          </a:r>
          <a:endParaRPr lang="ru-RU" sz="1400" b="1" dirty="0">
            <a:solidFill>
              <a:schemeClr val="bg1"/>
            </a:solidFill>
            <a:latin typeface="Times New Roman" panose="02020603050405020304" pitchFamily="18" charset="0"/>
            <a:cs typeface="Times New Roman" panose="02020603050405020304" pitchFamily="18" charset="0"/>
          </a:endParaRPr>
        </a:p>
      </dgm:t>
    </dgm:pt>
    <dgm:pt modelId="{D84BF873-B6A9-4FF7-AB97-DDBAA3155DA6}" type="parTrans" cxnId="{021D5B90-08B5-445B-B3E5-68F556456057}">
      <dgm:prSet custT="1"/>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17164E58-0FCE-44B1-8EB8-4421D38F8B95}" type="sibTrans" cxnId="{021D5B90-08B5-445B-B3E5-68F556456057}">
      <dgm:prSet/>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8E0743C9-D9C2-4970-A2B8-DB8E92680931}">
      <dgm:prSet phldrT="[Текст]" custT="1"/>
      <dgm:spPr/>
      <dgm:t>
        <a:bodyPr/>
        <a:lstStyle/>
        <a:p>
          <a:pPr algn="just"/>
          <a:r>
            <a:rPr lang="ru-RU"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 качестве </a:t>
          </a:r>
          <a:r>
            <a:rPr lang="ru-RU" sz="1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спектроанализаторов</a:t>
          </a:r>
          <a:r>
            <a:rPr lang="ru-RU"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используют: абсорбционные фильтры, интерференционные фильтры и </a:t>
          </a:r>
          <a:r>
            <a:rPr lang="ru-RU" sz="1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диспергирующие</a:t>
          </a:r>
          <a:r>
            <a:rPr lang="ru-RU"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приборы. </a:t>
          </a:r>
          <a:endParaRPr lang="LID4096" sz="1400" b="1" dirty="0">
            <a:solidFill>
              <a:schemeClr val="bg1"/>
            </a:solidFill>
            <a:latin typeface="Times New Roman" panose="02020603050405020304" pitchFamily="18" charset="0"/>
            <a:cs typeface="Times New Roman" panose="02020603050405020304" pitchFamily="18" charset="0"/>
          </a:endParaRPr>
        </a:p>
      </dgm:t>
    </dgm:pt>
    <dgm:pt modelId="{7ED5567A-B0C6-408D-9580-F7029E3C572D}" type="sibTrans" cxnId="{857A2F12-AD74-43B7-B496-770D0D166429}">
      <dgm:prSet/>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D94E9AEB-C816-4EDB-A555-9874E71C60CF}" type="parTrans" cxnId="{857A2F12-AD74-43B7-B496-770D0D166429}">
      <dgm:prSet/>
      <dgm:spPr/>
      <dgm:t>
        <a:bodyPr/>
        <a:lstStyle/>
        <a:p>
          <a:pPr algn="just"/>
          <a:endParaRPr lang="LID4096" sz="1400" b="1">
            <a:solidFill>
              <a:schemeClr val="bg1"/>
            </a:solidFill>
            <a:latin typeface="Times New Roman" panose="02020603050405020304" pitchFamily="18" charset="0"/>
            <a:cs typeface="Times New Roman" panose="02020603050405020304" pitchFamily="18" charset="0"/>
          </a:endParaRPr>
        </a:p>
      </dgm:t>
    </dgm:pt>
    <dgm:pt modelId="{F061CD08-BAEF-48C8-B3FC-4071E7D35335}" type="pres">
      <dgm:prSet presAssocID="{5BE19E48-ABD9-4F74-B646-20A4D4254DF0}" presName="Name0" presStyleCnt="0">
        <dgm:presLayoutVars>
          <dgm:chPref val="1"/>
          <dgm:dir/>
          <dgm:animOne val="branch"/>
          <dgm:animLvl val="lvl"/>
          <dgm:resizeHandles val="exact"/>
        </dgm:presLayoutVars>
      </dgm:prSet>
      <dgm:spPr/>
      <dgm:t>
        <a:bodyPr/>
        <a:lstStyle/>
        <a:p>
          <a:endParaRPr lang="ru-RU"/>
        </a:p>
      </dgm:t>
    </dgm:pt>
    <dgm:pt modelId="{3AA2ACD5-8DEB-4C84-9EEC-5590D28E63A7}" type="pres">
      <dgm:prSet presAssocID="{8E0743C9-D9C2-4970-A2B8-DB8E92680931}" presName="root1" presStyleCnt="0"/>
      <dgm:spPr/>
    </dgm:pt>
    <dgm:pt modelId="{8594EA0D-2FBD-4257-AB22-3D963C28F47A}" type="pres">
      <dgm:prSet presAssocID="{8E0743C9-D9C2-4970-A2B8-DB8E92680931}" presName="LevelOneTextNode" presStyleLbl="node0" presStyleIdx="0" presStyleCnt="1" custLinFactNeighborX="3974" custLinFactNeighborY="-1433">
        <dgm:presLayoutVars>
          <dgm:chPref val="3"/>
        </dgm:presLayoutVars>
      </dgm:prSet>
      <dgm:spPr/>
      <dgm:t>
        <a:bodyPr/>
        <a:lstStyle/>
        <a:p>
          <a:endParaRPr lang="ru-RU"/>
        </a:p>
      </dgm:t>
    </dgm:pt>
    <dgm:pt modelId="{0B2DBCBC-AC6E-40F4-993A-15696D8A3F6B}" type="pres">
      <dgm:prSet presAssocID="{8E0743C9-D9C2-4970-A2B8-DB8E92680931}" presName="level2hierChild" presStyleCnt="0"/>
      <dgm:spPr/>
    </dgm:pt>
    <dgm:pt modelId="{1F892211-F0BD-4B79-AFF7-49E1EDD5D814}" type="pres">
      <dgm:prSet presAssocID="{C5D02AB4-03BA-44DF-9A31-6F871492D06D}" presName="conn2-1" presStyleLbl="parChTrans1D2" presStyleIdx="0" presStyleCnt="3"/>
      <dgm:spPr/>
      <dgm:t>
        <a:bodyPr/>
        <a:lstStyle/>
        <a:p>
          <a:endParaRPr lang="ru-RU"/>
        </a:p>
      </dgm:t>
    </dgm:pt>
    <dgm:pt modelId="{BB4D22F7-63CD-43E6-99A1-4B11AE6D93B4}" type="pres">
      <dgm:prSet presAssocID="{C5D02AB4-03BA-44DF-9A31-6F871492D06D}" presName="connTx" presStyleLbl="parChTrans1D2" presStyleIdx="0" presStyleCnt="3"/>
      <dgm:spPr/>
      <dgm:t>
        <a:bodyPr/>
        <a:lstStyle/>
        <a:p>
          <a:endParaRPr lang="ru-RU"/>
        </a:p>
      </dgm:t>
    </dgm:pt>
    <dgm:pt modelId="{CB176426-00CE-4246-BDF7-4C18ADDD837C}" type="pres">
      <dgm:prSet presAssocID="{CA0B5A15-AD49-43BC-8DD0-9EBE92C01B0B}" presName="root2" presStyleCnt="0"/>
      <dgm:spPr/>
    </dgm:pt>
    <dgm:pt modelId="{70FBCD59-90DF-4D2F-A42F-4BC40A102AE4}" type="pres">
      <dgm:prSet presAssocID="{CA0B5A15-AD49-43BC-8DD0-9EBE92C01B0B}" presName="LevelTwoTextNode" presStyleLbl="node2" presStyleIdx="0" presStyleCnt="3" custScaleX="188829" custScaleY="170225">
        <dgm:presLayoutVars>
          <dgm:chPref val="3"/>
        </dgm:presLayoutVars>
      </dgm:prSet>
      <dgm:spPr/>
      <dgm:t>
        <a:bodyPr/>
        <a:lstStyle/>
        <a:p>
          <a:endParaRPr lang="ru-RU"/>
        </a:p>
      </dgm:t>
    </dgm:pt>
    <dgm:pt modelId="{CC0CB407-8ACE-40FB-B565-37775EE1D11A}" type="pres">
      <dgm:prSet presAssocID="{CA0B5A15-AD49-43BC-8DD0-9EBE92C01B0B}" presName="level3hierChild" presStyleCnt="0"/>
      <dgm:spPr/>
    </dgm:pt>
    <dgm:pt modelId="{A844CCC8-65D0-4CA8-A80C-C5EA8018A4EC}" type="pres">
      <dgm:prSet presAssocID="{F75DA4D4-AD7C-4D09-805E-A2C1E23F33D1}" presName="conn2-1" presStyleLbl="parChTrans1D2" presStyleIdx="1" presStyleCnt="3"/>
      <dgm:spPr/>
      <dgm:t>
        <a:bodyPr/>
        <a:lstStyle/>
        <a:p>
          <a:endParaRPr lang="ru-RU"/>
        </a:p>
      </dgm:t>
    </dgm:pt>
    <dgm:pt modelId="{11BE093E-D564-4065-BF86-54BB80743E00}" type="pres">
      <dgm:prSet presAssocID="{F75DA4D4-AD7C-4D09-805E-A2C1E23F33D1}" presName="connTx" presStyleLbl="parChTrans1D2" presStyleIdx="1" presStyleCnt="3"/>
      <dgm:spPr/>
      <dgm:t>
        <a:bodyPr/>
        <a:lstStyle/>
        <a:p>
          <a:endParaRPr lang="ru-RU"/>
        </a:p>
      </dgm:t>
    </dgm:pt>
    <dgm:pt modelId="{633A010A-A8A0-4DF7-94D0-EBF4B6DB7A8A}" type="pres">
      <dgm:prSet presAssocID="{E11B9711-7581-4F6D-B53F-CB06B6A3AACB}" presName="root2" presStyleCnt="0"/>
      <dgm:spPr/>
    </dgm:pt>
    <dgm:pt modelId="{59AFF3A2-C3D1-45A3-B23B-AD0C5D8E7C81}" type="pres">
      <dgm:prSet presAssocID="{E11B9711-7581-4F6D-B53F-CB06B6A3AACB}" presName="LevelTwoTextNode" presStyleLbl="node2" presStyleIdx="1" presStyleCnt="3" custScaleX="188829" custScaleY="145201">
        <dgm:presLayoutVars>
          <dgm:chPref val="3"/>
        </dgm:presLayoutVars>
      </dgm:prSet>
      <dgm:spPr/>
      <dgm:t>
        <a:bodyPr/>
        <a:lstStyle/>
        <a:p>
          <a:endParaRPr lang="ru-RU"/>
        </a:p>
      </dgm:t>
    </dgm:pt>
    <dgm:pt modelId="{FDBEA029-8924-4AC4-B428-3AA5EB410C3D}" type="pres">
      <dgm:prSet presAssocID="{E11B9711-7581-4F6D-B53F-CB06B6A3AACB}" presName="level3hierChild" presStyleCnt="0"/>
      <dgm:spPr/>
    </dgm:pt>
    <dgm:pt modelId="{025CD242-35B9-4050-856A-1B40D821493E}" type="pres">
      <dgm:prSet presAssocID="{D84BF873-B6A9-4FF7-AB97-DDBAA3155DA6}" presName="conn2-1" presStyleLbl="parChTrans1D2" presStyleIdx="2" presStyleCnt="3"/>
      <dgm:spPr/>
      <dgm:t>
        <a:bodyPr/>
        <a:lstStyle/>
        <a:p>
          <a:endParaRPr lang="ru-RU"/>
        </a:p>
      </dgm:t>
    </dgm:pt>
    <dgm:pt modelId="{5A70385E-5CA6-4E68-AF2A-BFC1AB868A7C}" type="pres">
      <dgm:prSet presAssocID="{D84BF873-B6A9-4FF7-AB97-DDBAA3155DA6}" presName="connTx" presStyleLbl="parChTrans1D2" presStyleIdx="2" presStyleCnt="3"/>
      <dgm:spPr/>
      <dgm:t>
        <a:bodyPr/>
        <a:lstStyle/>
        <a:p>
          <a:endParaRPr lang="ru-RU"/>
        </a:p>
      </dgm:t>
    </dgm:pt>
    <dgm:pt modelId="{38A28AEE-B8D6-4470-BE34-C8F5BE4F57A9}" type="pres">
      <dgm:prSet presAssocID="{EDB6E7CE-E67C-4BD8-8913-72B4A766AEDA}" presName="root2" presStyleCnt="0"/>
      <dgm:spPr/>
    </dgm:pt>
    <dgm:pt modelId="{F772A2F2-D415-479C-AFCE-EAD3343634AE}" type="pres">
      <dgm:prSet presAssocID="{EDB6E7CE-E67C-4BD8-8913-72B4A766AEDA}" presName="LevelTwoTextNode" presStyleLbl="node2" presStyleIdx="2" presStyleCnt="3" custScaleX="188236" custScaleY="152636">
        <dgm:presLayoutVars>
          <dgm:chPref val="3"/>
        </dgm:presLayoutVars>
      </dgm:prSet>
      <dgm:spPr/>
      <dgm:t>
        <a:bodyPr/>
        <a:lstStyle/>
        <a:p>
          <a:endParaRPr lang="ru-RU"/>
        </a:p>
      </dgm:t>
    </dgm:pt>
    <dgm:pt modelId="{4B07262A-5E73-41BF-9C01-E455F080B0E6}" type="pres">
      <dgm:prSet presAssocID="{EDB6E7CE-E67C-4BD8-8913-72B4A766AEDA}" presName="level3hierChild" presStyleCnt="0"/>
      <dgm:spPr/>
    </dgm:pt>
  </dgm:ptLst>
  <dgm:cxnLst>
    <dgm:cxn modelId="{A1450D09-67B3-4D8E-96B3-CAC76ABD99D5}" type="presOf" srcId="{EDB6E7CE-E67C-4BD8-8913-72B4A766AEDA}" destId="{F772A2F2-D415-479C-AFCE-EAD3343634AE}" srcOrd="0" destOrd="0" presId="urn:microsoft.com/office/officeart/2008/layout/HorizontalMultiLevelHierarchy"/>
    <dgm:cxn modelId="{81D9D4F8-AA4E-4DE2-BA10-9A403BE3763E}" type="presOf" srcId="{5BE19E48-ABD9-4F74-B646-20A4D4254DF0}" destId="{F061CD08-BAEF-48C8-B3FC-4071E7D35335}" srcOrd="0" destOrd="0" presId="urn:microsoft.com/office/officeart/2008/layout/HorizontalMultiLevelHierarchy"/>
    <dgm:cxn modelId="{E493758E-C969-4F14-8CE5-4B6855545D49}" type="presOf" srcId="{E11B9711-7581-4F6D-B53F-CB06B6A3AACB}" destId="{59AFF3A2-C3D1-45A3-B23B-AD0C5D8E7C81}" srcOrd="0" destOrd="0" presId="urn:microsoft.com/office/officeart/2008/layout/HorizontalMultiLevelHierarchy"/>
    <dgm:cxn modelId="{9E56ABEC-8EA0-45B7-AA3D-70D8576E6261}" type="presOf" srcId="{CA0B5A15-AD49-43BC-8DD0-9EBE92C01B0B}" destId="{70FBCD59-90DF-4D2F-A42F-4BC40A102AE4}" srcOrd="0" destOrd="0" presId="urn:microsoft.com/office/officeart/2008/layout/HorizontalMultiLevelHierarchy"/>
    <dgm:cxn modelId="{C25B7CF2-8912-40F6-8BA7-5C80E368B8D7}" type="presOf" srcId="{C5D02AB4-03BA-44DF-9A31-6F871492D06D}" destId="{BB4D22F7-63CD-43E6-99A1-4B11AE6D93B4}" srcOrd="1" destOrd="0" presId="urn:microsoft.com/office/officeart/2008/layout/HorizontalMultiLevelHierarchy"/>
    <dgm:cxn modelId="{CF79AEF7-E5DD-4D2F-AC0D-2219DF33DFDD}" type="presOf" srcId="{D84BF873-B6A9-4FF7-AB97-DDBAA3155DA6}" destId="{025CD242-35B9-4050-856A-1B40D821493E}" srcOrd="0" destOrd="0" presId="urn:microsoft.com/office/officeart/2008/layout/HorizontalMultiLevelHierarchy"/>
    <dgm:cxn modelId="{03A84110-A251-476D-8639-6EC2FC972364}" type="presOf" srcId="{F75DA4D4-AD7C-4D09-805E-A2C1E23F33D1}" destId="{11BE093E-D564-4065-BF86-54BB80743E00}" srcOrd="1" destOrd="0" presId="urn:microsoft.com/office/officeart/2008/layout/HorizontalMultiLevelHierarchy"/>
    <dgm:cxn modelId="{967A7513-AA40-4F77-8989-9CA8E78BD07D}" type="presOf" srcId="{D84BF873-B6A9-4FF7-AB97-DDBAA3155DA6}" destId="{5A70385E-5CA6-4E68-AF2A-BFC1AB868A7C}" srcOrd="1" destOrd="0" presId="urn:microsoft.com/office/officeart/2008/layout/HorizontalMultiLevelHierarchy"/>
    <dgm:cxn modelId="{021D5B90-08B5-445B-B3E5-68F556456057}" srcId="{8E0743C9-D9C2-4970-A2B8-DB8E92680931}" destId="{EDB6E7CE-E67C-4BD8-8913-72B4A766AEDA}" srcOrd="2" destOrd="0" parTransId="{D84BF873-B6A9-4FF7-AB97-DDBAA3155DA6}" sibTransId="{17164E58-0FCE-44B1-8EB8-4421D38F8B95}"/>
    <dgm:cxn modelId="{C65CD3F7-3443-46AF-8B5E-9BD1CDAF3281}" type="presOf" srcId="{F75DA4D4-AD7C-4D09-805E-A2C1E23F33D1}" destId="{A844CCC8-65D0-4CA8-A80C-C5EA8018A4EC}" srcOrd="0" destOrd="0" presId="urn:microsoft.com/office/officeart/2008/layout/HorizontalMultiLevelHierarchy"/>
    <dgm:cxn modelId="{40350322-BF04-45E2-85B8-074BE624DB51}" type="presOf" srcId="{8E0743C9-D9C2-4970-A2B8-DB8E92680931}" destId="{8594EA0D-2FBD-4257-AB22-3D963C28F47A}" srcOrd="0" destOrd="0" presId="urn:microsoft.com/office/officeart/2008/layout/HorizontalMultiLevelHierarchy"/>
    <dgm:cxn modelId="{1DFF44F0-6FB3-4005-B8CD-DA40825C82B3}" type="presOf" srcId="{C5D02AB4-03BA-44DF-9A31-6F871492D06D}" destId="{1F892211-F0BD-4B79-AFF7-49E1EDD5D814}" srcOrd="0" destOrd="0" presId="urn:microsoft.com/office/officeart/2008/layout/HorizontalMultiLevelHierarchy"/>
    <dgm:cxn modelId="{D1A118D0-E016-4517-9B8E-729DDBC6FC07}" srcId="{8E0743C9-D9C2-4970-A2B8-DB8E92680931}" destId="{CA0B5A15-AD49-43BC-8DD0-9EBE92C01B0B}" srcOrd="0" destOrd="0" parTransId="{C5D02AB4-03BA-44DF-9A31-6F871492D06D}" sibTransId="{53315B4C-EF2A-4A53-8C8D-3FC368387C56}"/>
    <dgm:cxn modelId="{857A2F12-AD74-43B7-B496-770D0D166429}" srcId="{5BE19E48-ABD9-4F74-B646-20A4D4254DF0}" destId="{8E0743C9-D9C2-4970-A2B8-DB8E92680931}" srcOrd="0" destOrd="0" parTransId="{D94E9AEB-C816-4EDB-A555-9874E71C60CF}" sibTransId="{7ED5567A-B0C6-408D-9580-F7029E3C572D}"/>
    <dgm:cxn modelId="{0C72F0CB-35D5-4AF0-AD46-E37565E7A122}" srcId="{8E0743C9-D9C2-4970-A2B8-DB8E92680931}" destId="{E11B9711-7581-4F6D-B53F-CB06B6A3AACB}" srcOrd="1" destOrd="0" parTransId="{F75DA4D4-AD7C-4D09-805E-A2C1E23F33D1}" sibTransId="{A3DEAA5A-EA8C-4044-BF4D-CC65986A9C9E}"/>
    <dgm:cxn modelId="{F9ADE753-09F4-4039-8B06-2CE612FC9005}" type="presParOf" srcId="{F061CD08-BAEF-48C8-B3FC-4071E7D35335}" destId="{3AA2ACD5-8DEB-4C84-9EEC-5590D28E63A7}" srcOrd="0" destOrd="0" presId="urn:microsoft.com/office/officeart/2008/layout/HorizontalMultiLevelHierarchy"/>
    <dgm:cxn modelId="{A08CFAF0-20BF-4619-BB80-1EBFFFB72978}" type="presParOf" srcId="{3AA2ACD5-8DEB-4C84-9EEC-5590D28E63A7}" destId="{8594EA0D-2FBD-4257-AB22-3D963C28F47A}" srcOrd="0" destOrd="0" presId="urn:microsoft.com/office/officeart/2008/layout/HorizontalMultiLevelHierarchy"/>
    <dgm:cxn modelId="{79E4E4CD-9C15-4340-9D11-67F634001CC8}" type="presParOf" srcId="{3AA2ACD5-8DEB-4C84-9EEC-5590D28E63A7}" destId="{0B2DBCBC-AC6E-40F4-993A-15696D8A3F6B}" srcOrd="1" destOrd="0" presId="urn:microsoft.com/office/officeart/2008/layout/HorizontalMultiLevelHierarchy"/>
    <dgm:cxn modelId="{A71A9167-FE3C-43A4-A415-32D18F9A3EB4}" type="presParOf" srcId="{0B2DBCBC-AC6E-40F4-993A-15696D8A3F6B}" destId="{1F892211-F0BD-4B79-AFF7-49E1EDD5D814}" srcOrd="0" destOrd="0" presId="urn:microsoft.com/office/officeart/2008/layout/HorizontalMultiLevelHierarchy"/>
    <dgm:cxn modelId="{F7AAEEE8-DAFB-4583-8105-0EBB374AC7BC}" type="presParOf" srcId="{1F892211-F0BD-4B79-AFF7-49E1EDD5D814}" destId="{BB4D22F7-63CD-43E6-99A1-4B11AE6D93B4}" srcOrd="0" destOrd="0" presId="urn:microsoft.com/office/officeart/2008/layout/HorizontalMultiLevelHierarchy"/>
    <dgm:cxn modelId="{798ECED5-DAD6-40EE-B429-F339138414C8}" type="presParOf" srcId="{0B2DBCBC-AC6E-40F4-993A-15696D8A3F6B}" destId="{CB176426-00CE-4246-BDF7-4C18ADDD837C}" srcOrd="1" destOrd="0" presId="urn:microsoft.com/office/officeart/2008/layout/HorizontalMultiLevelHierarchy"/>
    <dgm:cxn modelId="{E23FAEF0-AB37-4B26-9229-7579DB1B3ED7}" type="presParOf" srcId="{CB176426-00CE-4246-BDF7-4C18ADDD837C}" destId="{70FBCD59-90DF-4D2F-A42F-4BC40A102AE4}" srcOrd="0" destOrd="0" presId="urn:microsoft.com/office/officeart/2008/layout/HorizontalMultiLevelHierarchy"/>
    <dgm:cxn modelId="{CC692412-ABBD-4B8F-B54E-FE9FE62EA48E}" type="presParOf" srcId="{CB176426-00CE-4246-BDF7-4C18ADDD837C}" destId="{CC0CB407-8ACE-40FB-B565-37775EE1D11A}" srcOrd="1" destOrd="0" presId="urn:microsoft.com/office/officeart/2008/layout/HorizontalMultiLevelHierarchy"/>
    <dgm:cxn modelId="{57F33C48-653A-4D0F-A6EE-C7B6E9DA4647}" type="presParOf" srcId="{0B2DBCBC-AC6E-40F4-993A-15696D8A3F6B}" destId="{A844CCC8-65D0-4CA8-A80C-C5EA8018A4EC}" srcOrd="2" destOrd="0" presId="urn:microsoft.com/office/officeart/2008/layout/HorizontalMultiLevelHierarchy"/>
    <dgm:cxn modelId="{1B98FAF5-9443-40D3-9073-B7D638ECC120}" type="presParOf" srcId="{A844CCC8-65D0-4CA8-A80C-C5EA8018A4EC}" destId="{11BE093E-D564-4065-BF86-54BB80743E00}" srcOrd="0" destOrd="0" presId="urn:microsoft.com/office/officeart/2008/layout/HorizontalMultiLevelHierarchy"/>
    <dgm:cxn modelId="{76CD46FB-29C8-4A6E-B5D2-C32762302C7E}" type="presParOf" srcId="{0B2DBCBC-AC6E-40F4-993A-15696D8A3F6B}" destId="{633A010A-A8A0-4DF7-94D0-EBF4B6DB7A8A}" srcOrd="3" destOrd="0" presId="urn:microsoft.com/office/officeart/2008/layout/HorizontalMultiLevelHierarchy"/>
    <dgm:cxn modelId="{3B75B9B7-195F-426F-B0CE-96A414FA8CCB}" type="presParOf" srcId="{633A010A-A8A0-4DF7-94D0-EBF4B6DB7A8A}" destId="{59AFF3A2-C3D1-45A3-B23B-AD0C5D8E7C81}" srcOrd="0" destOrd="0" presId="urn:microsoft.com/office/officeart/2008/layout/HorizontalMultiLevelHierarchy"/>
    <dgm:cxn modelId="{BA35AB71-D82C-41AE-A348-3FF5C38BDA70}" type="presParOf" srcId="{633A010A-A8A0-4DF7-94D0-EBF4B6DB7A8A}" destId="{FDBEA029-8924-4AC4-B428-3AA5EB410C3D}" srcOrd="1" destOrd="0" presId="urn:microsoft.com/office/officeart/2008/layout/HorizontalMultiLevelHierarchy"/>
    <dgm:cxn modelId="{4E654501-7C7A-4303-870F-FF275259B06E}" type="presParOf" srcId="{0B2DBCBC-AC6E-40F4-993A-15696D8A3F6B}" destId="{025CD242-35B9-4050-856A-1B40D821493E}" srcOrd="4" destOrd="0" presId="urn:microsoft.com/office/officeart/2008/layout/HorizontalMultiLevelHierarchy"/>
    <dgm:cxn modelId="{E9CD1249-883C-4D21-992F-C1A274629F7A}" type="presParOf" srcId="{025CD242-35B9-4050-856A-1B40D821493E}" destId="{5A70385E-5CA6-4E68-AF2A-BFC1AB868A7C}" srcOrd="0" destOrd="0" presId="urn:microsoft.com/office/officeart/2008/layout/HorizontalMultiLevelHierarchy"/>
    <dgm:cxn modelId="{2473FAF4-8E75-40BE-A9EB-35BC17D79E5C}" type="presParOf" srcId="{0B2DBCBC-AC6E-40F4-993A-15696D8A3F6B}" destId="{38A28AEE-B8D6-4470-BE34-C8F5BE4F57A9}" srcOrd="5" destOrd="0" presId="urn:microsoft.com/office/officeart/2008/layout/HorizontalMultiLevelHierarchy"/>
    <dgm:cxn modelId="{58B67AC3-88DB-44DC-A80A-28DB5360015E}" type="presParOf" srcId="{38A28AEE-B8D6-4470-BE34-C8F5BE4F57A9}" destId="{F772A2F2-D415-479C-AFCE-EAD3343634AE}" srcOrd="0" destOrd="0" presId="urn:microsoft.com/office/officeart/2008/layout/HorizontalMultiLevelHierarchy"/>
    <dgm:cxn modelId="{F89A9627-6287-4F02-8E28-12C10BFDEBDB}" type="presParOf" srcId="{38A28AEE-B8D6-4470-BE34-C8F5BE4F57A9}" destId="{4B07262A-5E73-41BF-9C01-E455F080B0E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FB5B49-2F50-41F3-97D4-B549F75C2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ID4096"/>
        </a:p>
      </dgm:t>
    </dgm:pt>
    <dgm:pt modelId="{45E7CA4F-6E66-4FF6-B35A-5231B6F6C961}">
      <dgm:prSet custT="1"/>
      <dgm:spPr/>
      <dgm:t>
        <a:bodyPr/>
        <a:lstStyle/>
        <a:p>
          <a:pPr algn="just"/>
          <a:r>
            <a:rPr lang="ru-RU" sz="1400" dirty="0" err="1" smtClean="0">
              <a:latin typeface="Times New Roman" panose="02020603050405020304" pitchFamily="18" charset="0"/>
              <a:cs typeface="Times New Roman" panose="02020603050405020304" pitchFamily="18" charset="0"/>
            </a:rPr>
            <a:t>Рэлеевское</a:t>
          </a:r>
          <a:r>
            <a:rPr lang="ru-RU" sz="1400" dirty="0" smtClean="0">
              <a:latin typeface="Times New Roman" panose="02020603050405020304" pitchFamily="18" charset="0"/>
              <a:cs typeface="Times New Roman" panose="02020603050405020304" pitchFamily="18" charset="0"/>
            </a:rPr>
            <a:t> рассеяние — лазерное излучение упруго рассеянное атомами или молекулами, наблюдает- </a:t>
          </a:r>
          <a:r>
            <a:rPr lang="ru-RU" sz="1400" dirty="0" err="1" smtClean="0">
              <a:latin typeface="Times New Roman" panose="02020603050405020304" pitchFamily="18" charset="0"/>
              <a:cs typeface="Times New Roman" panose="02020603050405020304" pitchFamily="18" charset="0"/>
            </a:rPr>
            <a:t>ся</a:t>
          </a:r>
          <a:r>
            <a:rPr lang="ru-RU" sz="1400" dirty="0" smtClean="0">
              <a:latin typeface="Times New Roman" panose="02020603050405020304" pitchFamily="18" charset="0"/>
              <a:cs typeface="Times New Roman" panose="02020603050405020304" pitchFamily="18" charset="0"/>
            </a:rPr>
            <a:t> на исходной частоте. </a:t>
          </a:r>
          <a:endParaRPr lang="LID4096" sz="1400" b="1" dirty="0">
            <a:solidFill>
              <a:schemeClr val="bg1"/>
            </a:solidFill>
            <a:latin typeface="Times New Roman" panose="02020603050405020304" pitchFamily="18" charset="0"/>
            <a:cs typeface="Times New Roman" panose="02020603050405020304" pitchFamily="18" charset="0"/>
          </a:endParaRPr>
        </a:p>
      </dgm:t>
    </dgm:pt>
    <dgm:pt modelId="{4EF39AA5-5FE8-4D73-8440-C3B7B3B22A7C}" type="parTrans" cxnId="{2B34B4FA-26ED-425C-8EE5-F4BAD0EFFDC0}">
      <dgm:prSet/>
      <dgm:spPr/>
      <dgm:t>
        <a:bodyPr/>
        <a:lstStyle/>
        <a:p>
          <a:pPr algn="just"/>
          <a:endParaRPr lang="LID4096" sz="1100" b="1">
            <a:solidFill>
              <a:schemeClr val="bg1"/>
            </a:solidFill>
            <a:latin typeface="Times New Roman" panose="02020603050405020304" pitchFamily="18" charset="0"/>
            <a:cs typeface="Times New Roman" panose="02020603050405020304" pitchFamily="18" charset="0"/>
          </a:endParaRPr>
        </a:p>
      </dgm:t>
    </dgm:pt>
    <dgm:pt modelId="{8162CAE1-31EF-4A35-9241-AC886289B9AB}" type="sibTrans" cxnId="{2B34B4FA-26ED-425C-8EE5-F4BAD0EFFDC0}">
      <dgm:prSet/>
      <dgm:spPr/>
      <dgm:t>
        <a:bodyPr/>
        <a:lstStyle/>
        <a:p>
          <a:pPr algn="just"/>
          <a:endParaRPr lang="LID4096" sz="1100" b="1">
            <a:solidFill>
              <a:schemeClr val="bg1"/>
            </a:solidFill>
            <a:latin typeface="Times New Roman" panose="02020603050405020304" pitchFamily="18" charset="0"/>
            <a:cs typeface="Times New Roman" panose="02020603050405020304" pitchFamily="18" charset="0"/>
          </a:endParaRPr>
        </a:p>
      </dgm:t>
    </dgm:pt>
    <dgm:pt modelId="{B503AD8A-C644-48B1-855B-3E0108CEB80C}">
      <dgm:prSet custT="1"/>
      <dgm:spPr/>
      <dgm:t>
        <a:bodyPr/>
        <a:lstStyle/>
        <a:p>
          <a:pPr algn="just"/>
          <a:r>
            <a:rPr lang="ru-RU" sz="1400" dirty="0" smtClean="0">
              <a:latin typeface="Times New Roman" panose="02020603050405020304" pitchFamily="18" charset="0"/>
              <a:cs typeface="Times New Roman" panose="02020603050405020304" pitchFamily="18" charset="0"/>
            </a:rPr>
            <a:t>Рассеяние Ми — лазерное излучение, рассеянное малыми частицами (размер которых сравним с длиной волны излучения, наблюдается на исходной частоте)</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8A106A04-E2AA-4FF6-A84F-5E76E076032F}" type="parTrans" cxnId="{AED4BD39-47E9-4A4B-9016-3762E17E4159}">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076524CC-4B47-41B1-9884-D8EE0CA6E405}" type="sibTrans" cxnId="{AED4BD39-47E9-4A4B-9016-3762E17E4159}">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B04C9D90-C46D-4E68-BAE3-1F8D113E6EDB}">
      <dgm:prSet custT="1"/>
      <dgm:spPr/>
      <dgm:t>
        <a:bodyPr/>
        <a:lstStyle/>
        <a:p>
          <a:pPr algn="just"/>
          <a:r>
            <a:rPr lang="ru-RU" sz="1400" dirty="0" smtClean="0">
              <a:latin typeface="Times New Roman" panose="02020603050405020304" pitchFamily="18" charset="0"/>
              <a:cs typeface="Times New Roman" panose="02020603050405020304" pitchFamily="18" charset="0"/>
            </a:rPr>
            <a:t>Комбинационное рассеяние — лазерное излучение, рассеянное молекулами, наблюдается с некоторым частотным сдвигом, характеризующим данные молекулы. </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B4021A01-F074-4A90-B8C4-D6D5BE0A3B5C}" type="parTrans" cxnId="{DA705A24-0714-417D-8263-81B4B56B7759}">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507B7F88-665A-45CD-B378-616B50867D23}" type="sibTrans" cxnId="{DA705A24-0714-417D-8263-81B4B56B7759}">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AAE3A720-91CF-4377-A820-708D6462B0EF}" type="pres">
      <dgm:prSet presAssocID="{B2FB5B49-2F50-41F3-97D4-B549F75C2F0C}" presName="Name0" presStyleCnt="0">
        <dgm:presLayoutVars>
          <dgm:chMax val="7"/>
          <dgm:chPref val="7"/>
          <dgm:dir/>
        </dgm:presLayoutVars>
      </dgm:prSet>
      <dgm:spPr/>
      <dgm:t>
        <a:bodyPr/>
        <a:lstStyle/>
        <a:p>
          <a:endParaRPr lang="ru-RU"/>
        </a:p>
      </dgm:t>
    </dgm:pt>
    <dgm:pt modelId="{D0D565A3-25C6-4AF0-B3AE-1BB85121FD46}" type="pres">
      <dgm:prSet presAssocID="{B2FB5B49-2F50-41F3-97D4-B549F75C2F0C}" presName="Name1" presStyleCnt="0"/>
      <dgm:spPr/>
    </dgm:pt>
    <dgm:pt modelId="{9FBD0108-930E-420B-8575-C367DCFF0671}" type="pres">
      <dgm:prSet presAssocID="{B2FB5B49-2F50-41F3-97D4-B549F75C2F0C}" presName="cycle" presStyleCnt="0"/>
      <dgm:spPr/>
    </dgm:pt>
    <dgm:pt modelId="{4DD39C42-1E17-437D-A45B-146517218303}" type="pres">
      <dgm:prSet presAssocID="{B2FB5B49-2F50-41F3-97D4-B549F75C2F0C}" presName="srcNode" presStyleLbl="node1" presStyleIdx="0" presStyleCnt="3"/>
      <dgm:spPr/>
    </dgm:pt>
    <dgm:pt modelId="{60F8A872-D9DD-434C-816C-D3B7CAE74D80}" type="pres">
      <dgm:prSet presAssocID="{B2FB5B49-2F50-41F3-97D4-B549F75C2F0C}" presName="conn" presStyleLbl="parChTrans1D2" presStyleIdx="0" presStyleCnt="1"/>
      <dgm:spPr/>
      <dgm:t>
        <a:bodyPr/>
        <a:lstStyle/>
        <a:p>
          <a:endParaRPr lang="ru-RU"/>
        </a:p>
      </dgm:t>
    </dgm:pt>
    <dgm:pt modelId="{C661999C-BB86-4882-A746-B73E3F344821}" type="pres">
      <dgm:prSet presAssocID="{B2FB5B49-2F50-41F3-97D4-B549F75C2F0C}" presName="extraNode" presStyleLbl="node1" presStyleIdx="0" presStyleCnt="3"/>
      <dgm:spPr/>
    </dgm:pt>
    <dgm:pt modelId="{E4F74AE8-9C88-40F9-BB71-6006DC25EEA9}" type="pres">
      <dgm:prSet presAssocID="{B2FB5B49-2F50-41F3-97D4-B549F75C2F0C}" presName="dstNode" presStyleLbl="node1" presStyleIdx="0" presStyleCnt="3"/>
      <dgm:spPr/>
    </dgm:pt>
    <dgm:pt modelId="{33E12F1F-A205-4E20-81B1-4D6A12525C2D}" type="pres">
      <dgm:prSet presAssocID="{45E7CA4F-6E66-4FF6-B35A-5231B6F6C961}" presName="text_1" presStyleLbl="node1" presStyleIdx="0" presStyleCnt="3">
        <dgm:presLayoutVars>
          <dgm:bulletEnabled val="1"/>
        </dgm:presLayoutVars>
      </dgm:prSet>
      <dgm:spPr/>
      <dgm:t>
        <a:bodyPr/>
        <a:lstStyle/>
        <a:p>
          <a:endParaRPr lang="ru-RU"/>
        </a:p>
      </dgm:t>
    </dgm:pt>
    <dgm:pt modelId="{5EDC4135-263C-4261-BD3C-5E5B4EB7B83F}" type="pres">
      <dgm:prSet presAssocID="{45E7CA4F-6E66-4FF6-B35A-5231B6F6C961}" presName="accent_1" presStyleCnt="0"/>
      <dgm:spPr/>
    </dgm:pt>
    <dgm:pt modelId="{FFDC6A27-3A54-4307-8646-A9503F0AFDB4}" type="pres">
      <dgm:prSet presAssocID="{45E7CA4F-6E66-4FF6-B35A-5231B6F6C961}" presName="accentRepeatNode" presStyleLbl="solidFgAcc1" presStyleIdx="0" presStyleCnt="3"/>
      <dgm:spPr/>
    </dgm:pt>
    <dgm:pt modelId="{7FED502C-1D9B-4A3F-BBD7-2F00A3F1B837}" type="pres">
      <dgm:prSet presAssocID="{B503AD8A-C644-48B1-855B-3E0108CEB80C}" presName="text_2" presStyleLbl="node1" presStyleIdx="1" presStyleCnt="3">
        <dgm:presLayoutVars>
          <dgm:bulletEnabled val="1"/>
        </dgm:presLayoutVars>
      </dgm:prSet>
      <dgm:spPr/>
      <dgm:t>
        <a:bodyPr/>
        <a:lstStyle/>
        <a:p>
          <a:endParaRPr lang="ru-RU"/>
        </a:p>
      </dgm:t>
    </dgm:pt>
    <dgm:pt modelId="{0FFECC23-9EAB-4681-BCED-1BB8EFC9B0AA}" type="pres">
      <dgm:prSet presAssocID="{B503AD8A-C644-48B1-855B-3E0108CEB80C}" presName="accent_2" presStyleCnt="0"/>
      <dgm:spPr/>
    </dgm:pt>
    <dgm:pt modelId="{78446A8F-0499-4503-A101-261FCAF49790}" type="pres">
      <dgm:prSet presAssocID="{B503AD8A-C644-48B1-855B-3E0108CEB80C}" presName="accentRepeatNode" presStyleLbl="solidFgAcc1" presStyleIdx="1" presStyleCnt="3"/>
      <dgm:spPr/>
    </dgm:pt>
    <dgm:pt modelId="{3DFEE7E4-BBAA-44F6-8169-09FFBF644531}" type="pres">
      <dgm:prSet presAssocID="{B04C9D90-C46D-4E68-BAE3-1F8D113E6EDB}" presName="text_3" presStyleLbl="node1" presStyleIdx="2" presStyleCnt="3">
        <dgm:presLayoutVars>
          <dgm:bulletEnabled val="1"/>
        </dgm:presLayoutVars>
      </dgm:prSet>
      <dgm:spPr/>
      <dgm:t>
        <a:bodyPr/>
        <a:lstStyle/>
        <a:p>
          <a:endParaRPr lang="ru-RU"/>
        </a:p>
      </dgm:t>
    </dgm:pt>
    <dgm:pt modelId="{C04ACF50-12A2-4E00-BB9A-3E6A1C35BD8D}" type="pres">
      <dgm:prSet presAssocID="{B04C9D90-C46D-4E68-BAE3-1F8D113E6EDB}" presName="accent_3" presStyleCnt="0"/>
      <dgm:spPr/>
    </dgm:pt>
    <dgm:pt modelId="{43747107-5149-4E30-BF06-A7C6A702D21D}" type="pres">
      <dgm:prSet presAssocID="{B04C9D90-C46D-4E68-BAE3-1F8D113E6EDB}" presName="accentRepeatNode" presStyleLbl="solidFgAcc1" presStyleIdx="2" presStyleCnt="3"/>
      <dgm:spPr/>
    </dgm:pt>
  </dgm:ptLst>
  <dgm:cxnLst>
    <dgm:cxn modelId="{0AB94758-692D-4AB6-ADCB-DF68546A5C30}" type="presOf" srcId="{B2FB5B49-2F50-41F3-97D4-B549F75C2F0C}" destId="{AAE3A720-91CF-4377-A820-708D6462B0EF}" srcOrd="0" destOrd="0" presId="urn:microsoft.com/office/officeart/2008/layout/VerticalCurvedList"/>
    <dgm:cxn modelId="{AE7CC990-B15A-4249-9170-3CE57086AB2B}" type="presOf" srcId="{45E7CA4F-6E66-4FF6-B35A-5231B6F6C961}" destId="{33E12F1F-A205-4E20-81B1-4D6A12525C2D}" srcOrd="0" destOrd="0" presId="urn:microsoft.com/office/officeart/2008/layout/VerticalCurvedList"/>
    <dgm:cxn modelId="{2B34B4FA-26ED-425C-8EE5-F4BAD0EFFDC0}" srcId="{B2FB5B49-2F50-41F3-97D4-B549F75C2F0C}" destId="{45E7CA4F-6E66-4FF6-B35A-5231B6F6C961}" srcOrd="0" destOrd="0" parTransId="{4EF39AA5-5FE8-4D73-8440-C3B7B3B22A7C}" sibTransId="{8162CAE1-31EF-4A35-9241-AC886289B9AB}"/>
    <dgm:cxn modelId="{5BBC7232-210F-4235-97E2-6FB044160A3D}" type="presOf" srcId="{B04C9D90-C46D-4E68-BAE3-1F8D113E6EDB}" destId="{3DFEE7E4-BBAA-44F6-8169-09FFBF644531}" srcOrd="0" destOrd="0" presId="urn:microsoft.com/office/officeart/2008/layout/VerticalCurvedList"/>
    <dgm:cxn modelId="{DA705A24-0714-417D-8263-81B4B56B7759}" srcId="{B2FB5B49-2F50-41F3-97D4-B549F75C2F0C}" destId="{B04C9D90-C46D-4E68-BAE3-1F8D113E6EDB}" srcOrd="2" destOrd="0" parTransId="{B4021A01-F074-4A90-B8C4-D6D5BE0A3B5C}" sibTransId="{507B7F88-665A-45CD-B378-616B50867D23}"/>
    <dgm:cxn modelId="{75502AAF-BACB-493B-8C0C-03E47C5BBD06}" type="presOf" srcId="{B503AD8A-C644-48B1-855B-3E0108CEB80C}" destId="{7FED502C-1D9B-4A3F-BBD7-2F00A3F1B837}" srcOrd="0" destOrd="0" presId="urn:microsoft.com/office/officeart/2008/layout/VerticalCurvedList"/>
    <dgm:cxn modelId="{AED4BD39-47E9-4A4B-9016-3762E17E4159}" srcId="{B2FB5B49-2F50-41F3-97D4-B549F75C2F0C}" destId="{B503AD8A-C644-48B1-855B-3E0108CEB80C}" srcOrd="1" destOrd="0" parTransId="{8A106A04-E2AA-4FF6-A84F-5E76E076032F}" sibTransId="{076524CC-4B47-41B1-9884-D8EE0CA6E405}"/>
    <dgm:cxn modelId="{A015964A-1B25-42F8-AD42-166C44C748BB}" type="presOf" srcId="{8162CAE1-31EF-4A35-9241-AC886289B9AB}" destId="{60F8A872-D9DD-434C-816C-D3B7CAE74D80}" srcOrd="0" destOrd="0" presId="urn:microsoft.com/office/officeart/2008/layout/VerticalCurvedList"/>
    <dgm:cxn modelId="{A09212C3-4B65-42C1-80EE-18444C7B97B7}" type="presParOf" srcId="{AAE3A720-91CF-4377-A820-708D6462B0EF}" destId="{D0D565A3-25C6-4AF0-B3AE-1BB85121FD46}" srcOrd="0" destOrd="0" presId="urn:microsoft.com/office/officeart/2008/layout/VerticalCurvedList"/>
    <dgm:cxn modelId="{619D7A9F-48CD-4285-8676-0EDA757A4F2C}" type="presParOf" srcId="{D0D565A3-25C6-4AF0-B3AE-1BB85121FD46}" destId="{9FBD0108-930E-420B-8575-C367DCFF0671}" srcOrd="0" destOrd="0" presId="urn:microsoft.com/office/officeart/2008/layout/VerticalCurvedList"/>
    <dgm:cxn modelId="{B34D2F3D-7C19-4A60-9F3D-32BEDCA31E53}" type="presParOf" srcId="{9FBD0108-930E-420B-8575-C367DCFF0671}" destId="{4DD39C42-1E17-437D-A45B-146517218303}" srcOrd="0" destOrd="0" presId="urn:microsoft.com/office/officeart/2008/layout/VerticalCurvedList"/>
    <dgm:cxn modelId="{5E6FC21D-E59C-4DAC-B3C1-EA9B4D8496BF}" type="presParOf" srcId="{9FBD0108-930E-420B-8575-C367DCFF0671}" destId="{60F8A872-D9DD-434C-816C-D3B7CAE74D80}" srcOrd="1" destOrd="0" presId="urn:microsoft.com/office/officeart/2008/layout/VerticalCurvedList"/>
    <dgm:cxn modelId="{9515928E-23FF-4116-A518-A34B145A52CF}" type="presParOf" srcId="{9FBD0108-930E-420B-8575-C367DCFF0671}" destId="{C661999C-BB86-4882-A746-B73E3F344821}" srcOrd="2" destOrd="0" presId="urn:microsoft.com/office/officeart/2008/layout/VerticalCurvedList"/>
    <dgm:cxn modelId="{9968B661-BFD7-4B37-8BA3-D2CBD421F4F5}" type="presParOf" srcId="{9FBD0108-930E-420B-8575-C367DCFF0671}" destId="{E4F74AE8-9C88-40F9-BB71-6006DC25EEA9}" srcOrd="3" destOrd="0" presId="urn:microsoft.com/office/officeart/2008/layout/VerticalCurvedList"/>
    <dgm:cxn modelId="{5E48E9D2-9644-48A3-B921-5A87292CA014}" type="presParOf" srcId="{D0D565A3-25C6-4AF0-B3AE-1BB85121FD46}" destId="{33E12F1F-A205-4E20-81B1-4D6A12525C2D}" srcOrd="1" destOrd="0" presId="urn:microsoft.com/office/officeart/2008/layout/VerticalCurvedList"/>
    <dgm:cxn modelId="{F7C7002C-42D2-4A6E-B95F-29731818A52F}" type="presParOf" srcId="{D0D565A3-25C6-4AF0-B3AE-1BB85121FD46}" destId="{5EDC4135-263C-4261-BD3C-5E5B4EB7B83F}" srcOrd="2" destOrd="0" presId="urn:microsoft.com/office/officeart/2008/layout/VerticalCurvedList"/>
    <dgm:cxn modelId="{2BB02331-5A17-4E34-816B-28D27CB5E541}" type="presParOf" srcId="{5EDC4135-263C-4261-BD3C-5E5B4EB7B83F}" destId="{FFDC6A27-3A54-4307-8646-A9503F0AFDB4}" srcOrd="0" destOrd="0" presId="urn:microsoft.com/office/officeart/2008/layout/VerticalCurvedList"/>
    <dgm:cxn modelId="{5A7FB1EF-45A6-4606-BCAD-3864AFAF8799}" type="presParOf" srcId="{D0D565A3-25C6-4AF0-B3AE-1BB85121FD46}" destId="{7FED502C-1D9B-4A3F-BBD7-2F00A3F1B837}" srcOrd="3" destOrd="0" presId="urn:microsoft.com/office/officeart/2008/layout/VerticalCurvedList"/>
    <dgm:cxn modelId="{95BEE21F-86BA-416A-9CA2-8C91662A2490}" type="presParOf" srcId="{D0D565A3-25C6-4AF0-B3AE-1BB85121FD46}" destId="{0FFECC23-9EAB-4681-BCED-1BB8EFC9B0AA}" srcOrd="4" destOrd="0" presId="urn:microsoft.com/office/officeart/2008/layout/VerticalCurvedList"/>
    <dgm:cxn modelId="{A062A25F-6095-464E-826F-DAF2C2090624}" type="presParOf" srcId="{0FFECC23-9EAB-4681-BCED-1BB8EFC9B0AA}" destId="{78446A8F-0499-4503-A101-261FCAF49790}" srcOrd="0" destOrd="0" presId="urn:microsoft.com/office/officeart/2008/layout/VerticalCurvedList"/>
    <dgm:cxn modelId="{F26E3E9B-F498-4330-B5C6-4BF5BE8FFB76}" type="presParOf" srcId="{D0D565A3-25C6-4AF0-B3AE-1BB85121FD46}" destId="{3DFEE7E4-BBAA-44F6-8169-09FFBF644531}" srcOrd="5" destOrd="0" presId="urn:microsoft.com/office/officeart/2008/layout/VerticalCurvedList"/>
    <dgm:cxn modelId="{C6F165AB-0972-4885-B490-2DCF9D083523}" type="presParOf" srcId="{D0D565A3-25C6-4AF0-B3AE-1BB85121FD46}" destId="{C04ACF50-12A2-4E00-BB9A-3E6A1C35BD8D}" srcOrd="6" destOrd="0" presId="urn:microsoft.com/office/officeart/2008/layout/VerticalCurvedList"/>
    <dgm:cxn modelId="{87D0CA4B-6DD9-4B89-8658-0D12A9D0D965}" type="presParOf" srcId="{C04ACF50-12A2-4E00-BB9A-3E6A1C35BD8D}" destId="{43747107-5149-4E30-BF06-A7C6A702D2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ABEFE2-D0B7-46F8-A549-D1E1F94511F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B890AC7-91B8-4AA6-B337-C5AB6EA8264E}">
      <dgm:prSet/>
      <dgm:spPr/>
      <dgm:t>
        <a:bodyPr/>
        <a:lstStyle/>
        <a:p>
          <a:pPr algn="ctr" rtl="0"/>
          <a:r>
            <a:rPr lang="ru-RU" smtClean="0">
              <a:latin typeface="Times New Roman" panose="02020603050405020304" pitchFamily="18" charset="0"/>
              <a:cs typeface="Times New Roman" panose="02020603050405020304" pitchFamily="18" charset="0"/>
            </a:rPr>
            <a:t>В настоящее время методы лазерного дистанционного зондирования основываются на следующих процессах: </a:t>
          </a:r>
          <a:endParaRPr lang="ru-RU">
            <a:latin typeface="Times New Roman" panose="02020603050405020304" pitchFamily="18" charset="0"/>
            <a:cs typeface="Times New Roman" panose="02020603050405020304" pitchFamily="18" charset="0"/>
          </a:endParaRPr>
        </a:p>
      </dgm:t>
    </dgm:pt>
    <dgm:pt modelId="{E2BE0619-36CA-4F74-B673-12FF9096EF23}" type="parTrans" cxnId="{34846FDA-2EA1-492D-A679-34DC9C9E0F88}">
      <dgm:prSet/>
      <dgm:spPr/>
      <dgm:t>
        <a:bodyPr/>
        <a:lstStyle/>
        <a:p>
          <a:endParaRPr lang="ru-RU"/>
        </a:p>
      </dgm:t>
    </dgm:pt>
    <dgm:pt modelId="{84C68E7D-113D-4ED2-8339-2D2961427D94}" type="sibTrans" cxnId="{34846FDA-2EA1-492D-A679-34DC9C9E0F88}">
      <dgm:prSet/>
      <dgm:spPr/>
      <dgm:t>
        <a:bodyPr/>
        <a:lstStyle/>
        <a:p>
          <a:endParaRPr lang="ru-RU"/>
        </a:p>
      </dgm:t>
    </dgm:pt>
    <dgm:pt modelId="{CFCE647C-4469-44C7-A9F7-626D1C3F7BB7}" type="pres">
      <dgm:prSet presAssocID="{0FABEFE2-D0B7-46F8-A549-D1E1F94511F8}" presName="linear" presStyleCnt="0">
        <dgm:presLayoutVars>
          <dgm:animLvl val="lvl"/>
          <dgm:resizeHandles val="exact"/>
        </dgm:presLayoutVars>
      </dgm:prSet>
      <dgm:spPr/>
      <dgm:t>
        <a:bodyPr/>
        <a:lstStyle/>
        <a:p>
          <a:endParaRPr lang="ru-RU"/>
        </a:p>
      </dgm:t>
    </dgm:pt>
    <dgm:pt modelId="{2E7C97DA-D1E1-4C0F-AA3F-195B9039579E}" type="pres">
      <dgm:prSet presAssocID="{6B890AC7-91B8-4AA6-B337-C5AB6EA8264E}" presName="parentText" presStyleLbl="node1" presStyleIdx="0" presStyleCnt="1">
        <dgm:presLayoutVars>
          <dgm:chMax val="0"/>
          <dgm:bulletEnabled val="1"/>
        </dgm:presLayoutVars>
      </dgm:prSet>
      <dgm:spPr/>
      <dgm:t>
        <a:bodyPr/>
        <a:lstStyle/>
        <a:p>
          <a:endParaRPr lang="ru-RU"/>
        </a:p>
      </dgm:t>
    </dgm:pt>
  </dgm:ptLst>
  <dgm:cxnLst>
    <dgm:cxn modelId="{EA414FFE-9149-40F6-9455-B73B9080C75D}" type="presOf" srcId="{6B890AC7-91B8-4AA6-B337-C5AB6EA8264E}" destId="{2E7C97DA-D1E1-4C0F-AA3F-195B9039579E}" srcOrd="0" destOrd="0" presId="urn:microsoft.com/office/officeart/2005/8/layout/vList2"/>
    <dgm:cxn modelId="{7D9420FD-3031-4033-BE04-060E34233269}" type="presOf" srcId="{0FABEFE2-D0B7-46F8-A549-D1E1F94511F8}" destId="{CFCE647C-4469-44C7-A9F7-626D1C3F7BB7}" srcOrd="0" destOrd="0" presId="urn:microsoft.com/office/officeart/2005/8/layout/vList2"/>
    <dgm:cxn modelId="{34846FDA-2EA1-492D-A679-34DC9C9E0F88}" srcId="{0FABEFE2-D0B7-46F8-A549-D1E1F94511F8}" destId="{6B890AC7-91B8-4AA6-B337-C5AB6EA8264E}" srcOrd="0" destOrd="0" parTransId="{E2BE0619-36CA-4F74-B673-12FF9096EF23}" sibTransId="{84C68E7D-113D-4ED2-8339-2D2961427D94}"/>
    <dgm:cxn modelId="{AC9064C4-DDDC-40E6-A732-80801BE772B6}" type="presParOf" srcId="{CFCE647C-4469-44C7-A9F7-626D1C3F7BB7}" destId="{2E7C97DA-D1E1-4C0F-AA3F-195B9039579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DA4871-4D8E-4BC7-BD03-C71B1CD24D51}" type="doc">
      <dgm:prSet loTypeId="urn:microsoft.com/office/officeart/2005/8/layout/vList2" loCatId="list" qsTypeId="urn:microsoft.com/office/officeart/2005/8/quickstyle/3d2" qsCatId="3D" csTypeId="urn:microsoft.com/office/officeart/2005/8/colors/accent1_2" csCatId="accent1"/>
      <dgm:spPr/>
      <dgm:t>
        <a:bodyPr/>
        <a:lstStyle/>
        <a:p>
          <a:endParaRPr lang="ru-RU"/>
        </a:p>
      </dgm:t>
    </dgm:pt>
    <dgm:pt modelId="{9063EF57-C18E-42AE-AD1C-1D7A5EA3423F}">
      <dgm:prSet/>
      <dgm:spPr/>
      <dgm:t>
        <a:bodyPr/>
        <a:lstStyle/>
        <a:p>
          <a:pPr algn="just" rtl="0"/>
          <a:r>
            <a:rPr lang="ru-RU" smtClean="0">
              <a:latin typeface="Times New Roman" panose="02020603050405020304" pitchFamily="18" charset="0"/>
              <a:cs typeface="Times New Roman" panose="02020603050405020304" pitchFamily="18" charset="0"/>
            </a:rPr>
            <a:t>Такие свойства лазеров, как высокая мощность, монохроматичность, малая длительность импульсов и высокая направленность светового пучка прошли испытания первоначально при зондировании атмосферы. Лазеры позволяют проводить измерения как основных. так и малых составляющих атмосферы естественного и антропогенного происхождения. Лидары также используются для определения термических, структурных и динамических характеристик атмосферы, океана и подстилающих поверхностей; для распознавания определенных мишеней, таких, как нефтяные пятна, по спектральным характеристикам. </a:t>
          </a:r>
          <a:endParaRPr lang="ru-RU">
            <a:latin typeface="Times New Roman" panose="02020603050405020304" pitchFamily="18" charset="0"/>
            <a:cs typeface="Times New Roman" panose="02020603050405020304" pitchFamily="18" charset="0"/>
          </a:endParaRPr>
        </a:p>
      </dgm:t>
    </dgm:pt>
    <dgm:pt modelId="{756090FC-0E92-4C3B-8443-3DD4509FDA1A}" type="parTrans" cxnId="{5441DE7A-0FD9-4584-BDCE-B6750904EA65}">
      <dgm:prSet/>
      <dgm:spPr/>
      <dgm:t>
        <a:bodyPr/>
        <a:lstStyle/>
        <a:p>
          <a:endParaRPr lang="ru-RU"/>
        </a:p>
      </dgm:t>
    </dgm:pt>
    <dgm:pt modelId="{FCF7FB58-D85C-4AAE-95E5-C55A57CC9FE7}" type="sibTrans" cxnId="{5441DE7A-0FD9-4584-BDCE-B6750904EA65}">
      <dgm:prSet/>
      <dgm:spPr/>
      <dgm:t>
        <a:bodyPr/>
        <a:lstStyle/>
        <a:p>
          <a:endParaRPr lang="ru-RU"/>
        </a:p>
      </dgm:t>
    </dgm:pt>
    <dgm:pt modelId="{7A84362E-4134-49F1-88D2-F1A649608EA5}" type="pres">
      <dgm:prSet presAssocID="{7DDA4871-4D8E-4BC7-BD03-C71B1CD24D51}" presName="linear" presStyleCnt="0">
        <dgm:presLayoutVars>
          <dgm:animLvl val="lvl"/>
          <dgm:resizeHandles val="exact"/>
        </dgm:presLayoutVars>
      </dgm:prSet>
      <dgm:spPr/>
      <dgm:t>
        <a:bodyPr/>
        <a:lstStyle/>
        <a:p>
          <a:endParaRPr lang="ru-RU"/>
        </a:p>
      </dgm:t>
    </dgm:pt>
    <dgm:pt modelId="{FC7F7400-DFB4-4EC8-9530-F461C9A7067E}" type="pres">
      <dgm:prSet presAssocID="{9063EF57-C18E-42AE-AD1C-1D7A5EA3423F}" presName="parentText" presStyleLbl="node1" presStyleIdx="0" presStyleCnt="1">
        <dgm:presLayoutVars>
          <dgm:chMax val="0"/>
          <dgm:bulletEnabled val="1"/>
        </dgm:presLayoutVars>
      </dgm:prSet>
      <dgm:spPr/>
      <dgm:t>
        <a:bodyPr/>
        <a:lstStyle/>
        <a:p>
          <a:endParaRPr lang="ru-RU"/>
        </a:p>
      </dgm:t>
    </dgm:pt>
  </dgm:ptLst>
  <dgm:cxnLst>
    <dgm:cxn modelId="{52285D3E-43E6-4977-A72D-F20A89700963}" type="presOf" srcId="{7DDA4871-4D8E-4BC7-BD03-C71B1CD24D51}" destId="{7A84362E-4134-49F1-88D2-F1A649608EA5}" srcOrd="0" destOrd="0" presId="urn:microsoft.com/office/officeart/2005/8/layout/vList2"/>
    <dgm:cxn modelId="{5441DE7A-0FD9-4584-BDCE-B6750904EA65}" srcId="{7DDA4871-4D8E-4BC7-BD03-C71B1CD24D51}" destId="{9063EF57-C18E-42AE-AD1C-1D7A5EA3423F}" srcOrd="0" destOrd="0" parTransId="{756090FC-0E92-4C3B-8443-3DD4509FDA1A}" sibTransId="{FCF7FB58-D85C-4AAE-95E5-C55A57CC9FE7}"/>
    <dgm:cxn modelId="{EBC83958-7DB0-49E8-B275-E37A100C3B23}" type="presOf" srcId="{9063EF57-C18E-42AE-AD1C-1D7A5EA3423F}" destId="{FC7F7400-DFB4-4EC8-9530-F461C9A7067E}" srcOrd="0" destOrd="0" presId="urn:microsoft.com/office/officeart/2005/8/layout/vList2"/>
    <dgm:cxn modelId="{32679D97-0499-41A8-BB86-2E6E72BFA4F6}" type="presParOf" srcId="{7A84362E-4134-49F1-88D2-F1A649608EA5}" destId="{FC7F7400-DFB4-4EC8-9530-F461C9A7067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FB5B49-2F50-41F3-97D4-B549F75C2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ID4096"/>
        </a:p>
      </dgm:t>
    </dgm:pt>
    <dgm:pt modelId="{ED2F234C-E4F4-4F8A-B63F-5D87F48DAE32}">
      <dgm:prSet custT="1"/>
      <dgm:spPr/>
      <dgm:t>
        <a:bodyPr/>
        <a:lstStyle/>
        <a:p>
          <a:pPr algn="just"/>
          <a:r>
            <a:rPr lang="ru-RU" sz="1400" dirty="0" smtClean="0">
              <a:latin typeface="Times New Roman" panose="02020603050405020304" pitchFamily="18" charset="0"/>
              <a:cs typeface="Times New Roman" panose="02020603050405020304" pitchFamily="18" charset="0"/>
            </a:rPr>
            <a:t>Резонансное рассеяние - лазерное излучение на частоте определенного перехода в атоме рассеивается с большим сечением и наблюдается на исходной частоте. </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101A3AFF-6A67-44B5-9CB6-E289AAC844D9}" type="parTrans" cxnId="{4A9C8A5A-FE6F-448D-A091-7C9D468A077B}">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A250EA55-3C63-4F9A-90E2-53829D2F0060}" type="sibTrans" cxnId="{4A9C8A5A-FE6F-448D-A091-7C9D468A077B}">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5B57773A-0889-4687-8A21-F6A8A9D67E4E}">
      <dgm:prSet custT="1"/>
      <dgm:spPr/>
      <dgm:t>
        <a:bodyPr/>
        <a:lstStyle/>
        <a:p>
          <a:pPr algn="just"/>
          <a:r>
            <a:rPr lang="ru-RU" sz="1400" dirty="0" smtClean="0">
              <a:latin typeface="Times New Roman" panose="02020603050405020304" pitchFamily="18" charset="0"/>
              <a:cs typeface="Times New Roman" panose="02020603050405020304" pitchFamily="18" charset="0"/>
            </a:rPr>
            <a:t>Флуоресценция — лазерное излучение на частоте определенного электронного перехода в атоме или молекуле претерпевает поглощение с последующим излучением на более низкой частоте. Поглощение — ослабление лазерного пучка наблюдается, если частота излучения попадает в полосу поглощения данной молекулы</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0A887B30-3989-42CA-B40F-D052D1BDA6E7}" type="parTrans" cxnId="{697E2617-7F02-4E76-8379-ECD45BBAD4D7}">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D7BF45FA-A48F-411E-85A0-BC1E4FFE8D96}" type="sibTrans" cxnId="{697E2617-7F02-4E76-8379-ECD45BBAD4D7}">
      <dgm:prSet/>
      <dgm:spPr/>
      <dgm:t>
        <a:bodyPr/>
        <a:lstStyle/>
        <a:p>
          <a:pPr algn="just"/>
          <a:endParaRPr lang="LID4096" sz="1100">
            <a:solidFill>
              <a:schemeClr val="bg1"/>
            </a:solidFill>
            <a:latin typeface="Times New Roman" panose="02020603050405020304" pitchFamily="18" charset="0"/>
            <a:cs typeface="Times New Roman" panose="02020603050405020304" pitchFamily="18" charset="0"/>
          </a:endParaRPr>
        </a:p>
      </dgm:t>
    </dgm:pt>
    <dgm:pt modelId="{DD1F1E56-C296-4FF4-862A-3E6C65DE8015}">
      <dgm:prSet custT="1"/>
      <dgm:spPr/>
      <dgm:t>
        <a:bodyPr/>
        <a:lstStyle/>
        <a:p>
          <a:r>
            <a:rPr lang="ru-RU" sz="1400" dirty="0" smtClean="0">
              <a:latin typeface="Times New Roman" panose="02020603050405020304" pitchFamily="18" charset="0"/>
              <a:cs typeface="Times New Roman" panose="02020603050405020304" pitchFamily="18" charset="0"/>
            </a:rPr>
            <a:t>Поглощение — ослабление лазерного пучка наблюдается, если частота излучения попадает в полосу поглощения данной молекулы. астрономии, навигации. </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54C32E31-4323-4840-9DBB-36EB3D200F28}" type="parTrans" cxnId="{2D446102-ADE9-45D7-9C4E-04A076E08844}">
      <dgm:prSet/>
      <dgm:spPr/>
      <dgm:t>
        <a:bodyPr/>
        <a:lstStyle/>
        <a:p>
          <a:endParaRPr lang="ru-RU" sz="1100">
            <a:latin typeface="Times New Roman" panose="02020603050405020304" pitchFamily="18" charset="0"/>
            <a:cs typeface="Times New Roman" panose="02020603050405020304" pitchFamily="18" charset="0"/>
          </a:endParaRPr>
        </a:p>
      </dgm:t>
    </dgm:pt>
    <dgm:pt modelId="{9046DC14-A4F5-454C-B0EF-84E6C1223DFE}" type="sibTrans" cxnId="{2D446102-ADE9-45D7-9C4E-04A076E08844}">
      <dgm:prSet/>
      <dgm:spPr/>
      <dgm:t>
        <a:bodyPr/>
        <a:lstStyle/>
        <a:p>
          <a:endParaRPr lang="ru-RU" sz="1100">
            <a:latin typeface="Times New Roman" panose="02020603050405020304" pitchFamily="18" charset="0"/>
            <a:cs typeface="Times New Roman" panose="02020603050405020304" pitchFamily="18" charset="0"/>
          </a:endParaRPr>
        </a:p>
      </dgm:t>
    </dgm:pt>
    <dgm:pt modelId="{5BFC9721-90C8-4807-A26F-D7E6C1D5895B}">
      <dgm:prSet custT="1"/>
      <dgm:spPr/>
      <dgm:t>
        <a:bodyPr/>
        <a:lstStyle/>
        <a:p>
          <a:pPr algn="just"/>
          <a:r>
            <a:rPr lang="ru-RU" sz="1400" dirty="0" smtClean="0">
              <a:latin typeface="Times New Roman" panose="02020603050405020304" pitchFamily="18" charset="0"/>
              <a:cs typeface="Times New Roman" panose="02020603050405020304" pitchFamily="18" charset="0"/>
            </a:rPr>
            <a:t>Дифференциальное поглощение и рассеяние (ДПР) — дифференциальное ослабление двух лазерных пучков определяется по их сигналам обратного рассеяния; при этом частота излучения в одном из пучков настраивается близко к частоте данного молекулярного перехода, в то время как частота второго- несколько в стороне от частоты перехода. Одним из первых </a:t>
          </a:r>
          <a:r>
            <a:rPr lang="ru-RU" sz="1400" dirty="0" err="1" smtClean="0">
              <a:latin typeface="Times New Roman" panose="02020603050405020304" pitchFamily="18" charset="0"/>
              <a:cs typeface="Times New Roman" panose="02020603050405020304" pitchFamily="18" charset="0"/>
            </a:rPr>
            <a:t>лидаров</a:t>
          </a:r>
          <a:r>
            <a:rPr lang="ru-RU" sz="1400" dirty="0" smtClean="0">
              <a:latin typeface="Times New Roman" panose="02020603050405020304" pitchFamily="18" charset="0"/>
              <a:cs typeface="Times New Roman" panose="02020603050405020304" pitchFamily="18" charset="0"/>
            </a:rPr>
            <a:t> был оптический дальномер, использовавший в качестве источника излучения твердотельный лазер на рубине. В настоящее время дальномеры позволяют определять расстояние до предмета с точностью до сантиметров на дистанции в сотни километров и широко используются в геодезии, метеорологии, астрономии, навигации. </a:t>
          </a:r>
          <a:endParaRPr lang="LID4096" sz="1400" dirty="0">
            <a:solidFill>
              <a:schemeClr val="bg1"/>
            </a:solidFill>
            <a:latin typeface="Times New Roman" panose="02020603050405020304" pitchFamily="18" charset="0"/>
            <a:cs typeface="Times New Roman" panose="02020603050405020304" pitchFamily="18" charset="0"/>
          </a:endParaRPr>
        </a:p>
      </dgm:t>
    </dgm:pt>
    <dgm:pt modelId="{8C525AA3-6B83-4367-92BD-3DE415A3DF0A}" type="parTrans" cxnId="{4E90CF44-FACC-400D-8E0F-D62AB0BD49D0}">
      <dgm:prSet/>
      <dgm:spPr/>
      <dgm:t>
        <a:bodyPr/>
        <a:lstStyle/>
        <a:p>
          <a:endParaRPr lang="ru-RU"/>
        </a:p>
      </dgm:t>
    </dgm:pt>
    <dgm:pt modelId="{D2D2FB73-B6C2-4C34-B086-8CA6D3D8C596}" type="sibTrans" cxnId="{4E90CF44-FACC-400D-8E0F-D62AB0BD49D0}">
      <dgm:prSet/>
      <dgm:spPr/>
      <dgm:t>
        <a:bodyPr/>
        <a:lstStyle/>
        <a:p>
          <a:endParaRPr lang="ru-RU"/>
        </a:p>
      </dgm:t>
    </dgm:pt>
    <dgm:pt modelId="{AAE3A720-91CF-4377-A820-708D6462B0EF}" type="pres">
      <dgm:prSet presAssocID="{B2FB5B49-2F50-41F3-97D4-B549F75C2F0C}" presName="Name0" presStyleCnt="0">
        <dgm:presLayoutVars>
          <dgm:chMax val="7"/>
          <dgm:chPref val="7"/>
          <dgm:dir/>
        </dgm:presLayoutVars>
      </dgm:prSet>
      <dgm:spPr/>
      <dgm:t>
        <a:bodyPr/>
        <a:lstStyle/>
        <a:p>
          <a:endParaRPr lang="ru-RU"/>
        </a:p>
      </dgm:t>
    </dgm:pt>
    <dgm:pt modelId="{D0D565A3-25C6-4AF0-B3AE-1BB85121FD46}" type="pres">
      <dgm:prSet presAssocID="{B2FB5B49-2F50-41F3-97D4-B549F75C2F0C}" presName="Name1" presStyleCnt="0"/>
      <dgm:spPr/>
    </dgm:pt>
    <dgm:pt modelId="{9FBD0108-930E-420B-8575-C367DCFF0671}" type="pres">
      <dgm:prSet presAssocID="{B2FB5B49-2F50-41F3-97D4-B549F75C2F0C}" presName="cycle" presStyleCnt="0"/>
      <dgm:spPr/>
    </dgm:pt>
    <dgm:pt modelId="{4DD39C42-1E17-437D-A45B-146517218303}" type="pres">
      <dgm:prSet presAssocID="{B2FB5B49-2F50-41F3-97D4-B549F75C2F0C}" presName="srcNode" presStyleLbl="node1" presStyleIdx="0" presStyleCnt="4"/>
      <dgm:spPr/>
    </dgm:pt>
    <dgm:pt modelId="{60F8A872-D9DD-434C-816C-D3B7CAE74D80}" type="pres">
      <dgm:prSet presAssocID="{B2FB5B49-2F50-41F3-97D4-B549F75C2F0C}" presName="conn" presStyleLbl="parChTrans1D2" presStyleIdx="0" presStyleCnt="1"/>
      <dgm:spPr/>
      <dgm:t>
        <a:bodyPr/>
        <a:lstStyle/>
        <a:p>
          <a:endParaRPr lang="ru-RU"/>
        </a:p>
      </dgm:t>
    </dgm:pt>
    <dgm:pt modelId="{C661999C-BB86-4882-A746-B73E3F344821}" type="pres">
      <dgm:prSet presAssocID="{B2FB5B49-2F50-41F3-97D4-B549F75C2F0C}" presName="extraNode" presStyleLbl="node1" presStyleIdx="0" presStyleCnt="4"/>
      <dgm:spPr/>
    </dgm:pt>
    <dgm:pt modelId="{E4F74AE8-9C88-40F9-BB71-6006DC25EEA9}" type="pres">
      <dgm:prSet presAssocID="{B2FB5B49-2F50-41F3-97D4-B549F75C2F0C}" presName="dstNode" presStyleLbl="node1" presStyleIdx="0" presStyleCnt="4"/>
      <dgm:spPr/>
    </dgm:pt>
    <dgm:pt modelId="{A51F8114-331B-4205-B1C9-C078F8718AA4}" type="pres">
      <dgm:prSet presAssocID="{ED2F234C-E4F4-4F8A-B63F-5D87F48DAE32}" presName="text_1" presStyleLbl="node1" presStyleIdx="0" presStyleCnt="4" custScaleX="98594" custLinFactNeighborX="179" custLinFactNeighborY="-5834">
        <dgm:presLayoutVars>
          <dgm:bulletEnabled val="1"/>
        </dgm:presLayoutVars>
      </dgm:prSet>
      <dgm:spPr/>
      <dgm:t>
        <a:bodyPr/>
        <a:lstStyle/>
        <a:p>
          <a:endParaRPr lang="ru-RU"/>
        </a:p>
      </dgm:t>
    </dgm:pt>
    <dgm:pt modelId="{1D48E51D-85C5-4344-ABAE-1944FCEE4920}" type="pres">
      <dgm:prSet presAssocID="{ED2F234C-E4F4-4F8A-B63F-5D87F48DAE32}" presName="accent_1" presStyleCnt="0"/>
      <dgm:spPr/>
    </dgm:pt>
    <dgm:pt modelId="{074A2E23-FC3C-4E5A-970D-DF96FB8F7700}" type="pres">
      <dgm:prSet presAssocID="{ED2F234C-E4F4-4F8A-B63F-5D87F48DAE32}" presName="accentRepeatNode" presStyleLbl="solidFgAcc1" presStyleIdx="0" presStyleCnt="4"/>
      <dgm:spPr/>
    </dgm:pt>
    <dgm:pt modelId="{FB70407B-1E5A-42CD-94EB-3CD698CD0F0C}" type="pres">
      <dgm:prSet presAssocID="{5B57773A-0889-4687-8A21-F6A8A9D67E4E}" presName="text_2" presStyleLbl="node1" presStyleIdx="1" presStyleCnt="4" custLinFactNeighborX="-56" custLinFactNeighborY="-15209">
        <dgm:presLayoutVars>
          <dgm:bulletEnabled val="1"/>
        </dgm:presLayoutVars>
      </dgm:prSet>
      <dgm:spPr/>
      <dgm:t>
        <a:bodyPr/>
        <a:lstStyle/>
        <a:p>
          <a:endParaRPr lang="ru-RU"/>
        </a:p>
      </dgm:t>
    </dgm:pt>
    <dgm:pt modelId="{B0EAD1F4-8956-4889-BF3E-B7A4B88A5865}" type="pres">
      <dgm:prSet presAssocID="{5B57773A-0889-4687-8A21-F6A8A9D67E4E}" presName="accent_2" presStyleCnt="0"/>
      <dgm:spPr/>
    </dgm:pt>
    <dgm:pt modelId="{20E51E2B-44E1-4CA8-BBAD-6707D7EBE9DA}" type="pres">
      <dgm:prSet presAssocID="{5B57773A-0889-4687-8A21-F6A8A9D67E4E}" presName="accentRepeatNode" presStyleLbl="solidFgAcc1" presStyleIdx="1" presStyleCnt="4" custLinFactNeighborX="-4437" custLinFactNeighborY="-9810"/>
      <dgm:spPr/>
    </dgm:pt>
    <dgm:pt modelId="{B8A42AB8-03DA-420D-BC6C-6867C06BEB57}" type="pres">
      <dgm:prSet presAssocID="{DD1F1E56-C296-4FF4-862A-3E6C65DE8015}" presName="text_3" presStyleLbl="node1" presStyleIdx="2" presStyleCnt="4" custLinFactNeighborX="446" custLinFactNeighborY="-27568">
        <dgm:presLayoutVars>
          <dgm:bulletEnabled val="1"/>
        </dgm:presLayoutVars>
      </dgm:prSet>
      <dgm:spPr/>
      <dgm:t>
        <a:bodyPr/>
        <a:lstStyle/>
        <a:p>
          <a:endParaRPr lang="ru-RU"/>
        </a:p>
      </dgm:t>
    </dgm:pt>
    <dgm:pt modelId="{1E9ED12C-DB42-43DB-9B2E-4FA77A523788}" type="pres">
      <dgm:prSet presAssocID="{DD1F1E56-C296-4FF4-862A-3E6C65DE8015}" presName="accent_3" presStyleCnt="0"/>
      <dgm:spPr/>
    </dgm:pt>
    <dgm:pt modelId="{7E1226D6-0299-4955-B8C3-07F5C1548C31}" type="pres">
      <dgm:prSet presAssocID="{DD1F1E56-C296-4FF4-862A-3E6C65DE8015}" presName="accentRepeatNode" presStyleLbl="solidFgAcc1" presStyleIdx="2" presStyleCnt="4" custLinFactNeighborX="-10191" custLinFactNeighborY="-21098"/>
      <dgm:spPr/>
    </dgm:pt>
    <dgm:pt modelId="{C118E2D8-5CE0-4F60-BA88-6E105A3BBFAA}" type="pres">
      <dgm:prSet presAssocID="{5BFC9721-90C8-4807-A26F-D7E6C1D5895B}" presName="text_4" presStyleLbl="node1" presStyleIdx="3" presStyleCnt="4" custScaleY="199023">
        <dgm:presLayoutVars>
          <dgm:bulletEnabled val="1"/>
        </dgm:presLayoutVars>
      </dgm:prSet>
      <dgm:spPr/>
      <dgm:t>
        <a:bodyPr/>
        <a:lstStyle/>
        <a:p>
          <a:endParaRPr lang="ru-RU"/>
        </a:p>
      </dgm:t>
    </dgm:pt>
    <dgm:pt modelId="{190C4ECE-6A5A-445F-AB4F-1794A9665217}" type="pres">
      <dgm:prSet presAssocID="{5BFC9721-90C8-4807-A26F-D7E6C1D5895B}" presName="accent_4" presStyleCnt="0"/>
      <dgm:spPr/>
    </dgm:pt>
    <dgm:pt modelId="{54D52DC7-990A-4926-9219-43B3D6EFA4EA}" type="pres">
      <dgm:prSet presAssocID="{5BFC9721-90C8-4807-A26F-D7E6C1D5895B}" presName="accentRepeatNode" presStyleLbl="solidFgAcc1" presStyleIdx="3" presStyleCnt="4"/>
      <dgm:spPr/>
    </dgm:pt>
  </dgm:ptLst>
  <dgm:cxnLst>
    <dgm:cxn modelId="{0AB94758-692D-4AB6-ADCB-DF68546A5C30}" type="presOf" srcId="{B2FB5B49-2F50-41F3-97D4-B549F75C2F0C}" destId="{AAE3A720-91CF-4377-A820-708D6462B0EF}" srcOrd="0" destOrd="0" presId="urn:microsoft.com/office/officeart/2008/layout/VerticalCurvedList"/>
    <dgm:cxn modelId="{DCB2D4E9-8864-47A2-82F3-510C6F7DF457}" type="presOf" srcId="{5BFC9721-90C8-4807-A26F-D7E6C1D5895B}" destId="{C118E2D8-5CE0-4F60-BA88-6E105A3BBFAA}" srcOrd="0" destOrd="0" presId="urn:microsoft.com/office/officeart/2008/layout/VerticalCurvedList"/>
    <dgm:cxn modelId="{4A9C8A5A-FE6F-448D-A091-7C9D468A077B}" srcId="{B2FB5B49-2F50-41F3-97D4-B549F75C2F0C}" destId="{ED2F234C-E4F4-4F8A-B63F-5D87F48DAE32}" srcOrd="0" destOrd="0" parTransId="{101A3AFF-6A67-44B5-9CB6-E289AAC844D9}" sibTransId="{A250EA55-3C63-4F9A-90E2-53829D2F0060}"/>
    <dgm:cxn modelId="{2CE16F25-5684-4570-87E4-BC816420FB11}" type="presOf" srcId="{ED2F234C-E4F4-4F8A-B63F-5D87F48DAE32}" destId="{A51F8114-331B-4205-B1C9-C078F8718AA4}" srcOrd="0" destOrd="0" presId="urn:microsoft.com/office/officeart/2008/layout/VerticalCurvedList"/>
    <dgm:cxn modelId="{2D446102-ADE9-45D7-9C4E-04A076E08844}" srcId="{B2FB5B49-2F50-41F3-97D4-B549F75C2F0C}" destId="{DD1F1E56-C296-4FF4-862A-3E6C65DE8015}" srcOrd="2" destOrd="0" parTransId="{54C32E31-4323-4840-9DBB-36EB3D200F28}" sibTransId="{9046DC14-A4F5-454C-B0EF-84E6C1223DFE}"/>
    <dgm:cxn modelId="{415B713C-67C7-4AC0-A872-78431D7046D6}" type="presOf" srcId="{5B57773A-0889-4687-8A21-F6A8A9D67E4E}" destId="{FB70407B-1E5A-42CD-94EB-3CD698CD0F0C}" srcOrd="0" destOrd="0" presId="urn:microsoft.com/office/officeart/2008/layout/VerticalCurvedList"/>
    <dgm:cxn modelId="{77546C2D-2A7E-493B-9713-1939380E3DEA}" type="presOf" srcId="{DD1F1E56-C296-4FF4-862A-3E6C65DE8015}" destId="{B8A42AB8-03DA-420D-BC6C-6867C06BEB57}" srcOrd="0" destOrd="0" presId="urn:microsoft.com/office/officeart/2008/layout/VerticalCurvedList"/>
    <dgm:cxn modelId="{4E90CF44-FACC-400D-8E0F-D62AB0BD49D0}" srcId="{B2FB5B49-2F50-41F3-97D4-B549F75C2F0C}" destId="{5BFC9721-90C8-4807-A26F-D7E6C1D5895B}" srcOrd="3" destOrd="0" parTransId="{8C525AA3-6B83-4367-92BD-3DE415A3DF0A}" sibTransId="{D2D2FB73-B6C2-4C34-B086-8CA6D3D8C596}"/>
    <dgm:cxn modelId="{58DE332B-B3D5-4C47-86AB-7EC885E608F6}" type="presOf" srcId="{A250EA55-3C63-4F9A-90E2-53829D2F0060}" destId="{60F8A872-D9DD-434C-816C-D3B7CAE74D80}" srcOrd="0" destOrd="0" presId="urn:microsoft.com/office/officeart/2008/layout/VerticalCurvedList"/>
    <dgm:cxn modelId="{697E2617-7F02-4E76-8379-ECD45BBAD4D7}" srcId="{B2FB5B49-2F50-41F3-97D4-B549F75C2F0C}" destId="{5B57773A-0889-4687-8A21-F6A8A9D67E4E}" srcOrd="1" destOrd="0" parTransId="{0A887B30-3989-42CA-B40F-D052D1BDA6E7}" sibTransId="{D7BF45FA-A48F-411E-85A0-BC1E4FFE8D96}"/>
    <dgm:cxn modelId="{A09212C3-4B65-42C1-80EE-18444C7B97B7}" type="presParOf" srcId="{AAE3A720-91CF-4377-A820-708D6462B0EF}" destId="{D0D565A3-25C6-4AF0-B3AE-1BB85121FD46}" srcOrd="0" destOrd="0" presId="urn:microsoft.com/office/officeart/2008/layout/VerticalCurvedList"/>
    <dgm:cxn modelId="{619D7A9F-48CD-4285-8676-0EDA757A4F2C}" type="presParOf" srcId="{D0D565A3-25C6-4AF0-B3AE-1BB85121FD46}" destId="{9FBD0108-930E-420B-8575-C367DCFF0671}" srcOrd="0" destOrd="0" presId="urn:microsoft.com/office/officeart/2008/layout/VerticalCurvedList"/>
    <dgm:cxn modelId="{B34D2F3D-7C19-4A60-9F3D-32BEDCA31E53}" type="presParOf" srcId="{9FBD0108-930E-420B-8575-C367DCFF0671}" destId="{4DD39C42-1E17-437D-A45B-146517218303}" srcOrd="0" destOrd="0" presId="urn:microsoft.com/office/officeart/2008/layout/VerticalCurvedList"/>
    <dgm:cxn modelId="{5E6FC21D-E59C-4DAC-B3C1-EA9B4D8496BF}" type="presParOf" srcId="{9FBD0108-930E-420B-8575-C367DCFF0671}" destId="{60F8A872-D9DD-434C-816C-D3B7CAE74D80}" srcOrd="1" destOrd="0" presId="urn:microsoft.com/office/officeart/2008/layout/VerticalCurvedList"/>
    <dgm:cxn modelId="{9515928E-23FF-4116-A518-A34B145A52CF}" type="presParOf" srcId="{9FBD0108-930E-420B-8575-C367DCFF0671}" destId="{C661999C-BB86-4882-A746-B73E3F344821}" srcOrd="2" destOrd="0" presId="urn:microsoft.com/office/officeart/2008/layout/VerticalCurvedList"/>
    <dgm:cxn modelId="{9968B661-BFD7-4B37-8BA3-D2CBD421F4F5}" type="presParOf" srcId="{9FBD0108-930E-420B-8575-C367DCFF0671}" destId="{E4F74AE8-9C88-40F9-BB71-6006DC25EEA9}" srcOrd="3" destOrd="0" presId="urn:microsoft.com/office/officeart/2008/layout/VerticalCurvedList"/>
    <dgm:cxn modelId="{ED1C5550-E7F3-43CC-98E8-DA930F8AEC32}" type="presParOf" srcId="{D0D565A3-25C6-4AF0-B3AE-1BB85121FD46}" destId="{A51F8114-331B-4205-B1C9-C078F8718AA4}" srcOrd="1" destOrd="0" presId="urn:microsoft.com/office/officeart/2008/layout/VerticalCurvedList"/>
    <dgm:cxn modelId="{B178598F-3402-424D-98F0-2B7A5DA779DB}" type="presParOf" srcId="{D0D565A3-25C6-4AF0-B3AE-1BB85121FD46}" destId="{1D48E51D-85C5-4344-ABAE-1944FCEE4920}" srcOrd="2" destOrd="0" presId="urn:microsoft.com/office/officeart/2008/layout/VerticalCurvedList"/>
    <dgm:cxn modelId="{CEED6E4A-1D17-4EB3-8FBF-C6AD097561A1}" type="presParOf" srcId="{1D48E51D-85C5-4344-ABAE-1944FCEE4920}" destId="{074A2E23-FC3C-4E5A-970D-DF96FB8F7700}" srcOrd="0" destOrd="0" presId="urn:microsoft.com/office/officeart/2008/layout/VerticalCurvedList"/>
    <dgm:cxn modelId="{17003148-1A89-4ED3-B819-71B3254C1C83}" type="presParOf" srcId="{D0D565A3-25C6-4AF0-B3AE-1BB85121FD46}" destId="{FB70407B-1E5A-42CD-94EB-3CD698CD0F0C}" srcOrd="3" destOrd="0" presId="urn:microsoft.com/office/officeart/2008/layout/VerticalCurvedList"/>
    <dgm:cxn modelId="{29F692E9-BD5F-4ADE-B848-021729EDD492}" type="presParOf" srcId="{D0D565A3-25C6-4AF0-B3AE-1BB85121FD46}" destId="{B0EAD1F4-8956-4889-BF3E-B7A4B88A5865}" srcOrd="4" destOrd="0" presId="urn:microsoft.com/office/officeart/2008/layout/VerticalCurvedList"/>
    <dgm:cxn modelId="{774DDCF0-47F0-4F64-9469-D919891E2C6F}" type="presParOf" srcId="{B0EAD1F4-8956-4889-BF3E-B7A4B88A5865}" destId="{20E51E2B-44E1-4CA8-BBAD-6707D7EBE9DA}" srcOrd="0" destOrd="0" presId="urn:microsoft.com/office/officeart/2008/layout/VerticalCurvedList"/>
    <dgm:cxn modelId="{AA52F57E-66EB-4B47-9DE7-553FF6D6E7F5}" type="presParOf" srcId="{D0D565A3-25C6-4AF0-B3AE-1BB85121FD46}" destId="{B8A42AB8-03DA-420D-BC6C-6867C06BEB57}" srcOrd="5" destOrd="0" presId="urn:microsoft.com/office/officeart/2008/layout/VerticalCurvedList"/>
    <dgm:cxn modelId="{8C8B3C54-73F1-43A7-8C9B-B23727AB4F58}" type="presParOf" srcId="{D0D565A3-25C6-4AF0-B3AE-1BB85121FD46}" destId="{1E9ED12C-DB42-43DB-9B2E-4FA77A523788}" srcOrd="6" destOrd="0" presId="urn:microsoft.com/office/officeart/2008/layout/VerticalCurvedList"/>
    <dgm:cxn modelId="{EEEFF0F6-9F68-45B5-86ED-7798E001A661}" type="presParOf" srcId="{1E9ED12C-DB42-43DB-9B2E-4FA77A523788}" destId="{7E1226D6-0299-4955-B8C3-07F5C1548C31}" srcOrd="0" destOrd="0" presId="urn:microsoft.com/office/officeart/2008/layout/VerticalCurvedList"/>
    <dgm:cxn modelId="{F77ECFAB-EEA4-4087-93C9-A52413DD7254}" type="presParOf" srcId="{D0D565A3-25C6-4AF0-B3AE-1BB85121FD46}" destId="{C118E2D8-5CE0-4F60-BA88-6E105A3BBFAA}" srcOrd="7" destOrd="0" presId="urn:microsoft.com/office/officeart/2008/layout/VerticalCurvedList"/>
    <dgm:cxn modelId="{BF31064D-6BC8-4CF7-B085-9CFA286D9084}" type="presParOf" srcId="{D0D565A3-25C6-4AF0-B3AE-1BB85121FD46}" destId="{190C4ECE-6A5A-445F-AB4F-1794A9665217}" srcOrd="8" destOrd="0" presId="urn:microsoft.com/office/officeart/2008/layout/VerticalCurvedList"/>
    <dgm:cxn modelId="{55D58BFF-B7D5-473B-A79D-E93F9A6B153E}" type="presParOf" srcId="{190C4ECE-6A5A-445F-AB4F-1794A9665217}" destId="{54D52DC7-990A-4926-9219-43B3D6EFA4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0113-E125-4A5F-A91A-2E5987D6D625}">
      <dsp:nvSpPr>
        <dsp:cNvPr id="0" name=""/>
        <dsp:cNvSpPr/>
      </dsp:nvSpPr>
      <dsp:spPr>
        <a:xfrm>
          <a:off x="1536144" y="0"/>
          <a:ext cx="5934075" cy="593407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B8F37-548A-4748-8E4D-19C7A04502C1}">
      <dsp:nvSpPr>
        <dsp:cNvPr id="0" name=""/>
        <dsp:cNvSpPr/>
      </dsp:nvSpPr>
      <dsp:spPr>
        <a:xfrm>
          <a:off x="4503181" y="596594"/>
          <a:ext cx="3857148" cy="14047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Лазеры разделяют на импульсные и непрерывные</a:t>
          </a:r>
          <a:endParaRPr lang="ru-RU" sz="1600" kern="1200">
            <a:latin typeface="Times New Roman" panose="02020603050405020304" pitchFamily="18" charset="0"/>
            <a:cs typeface="Times New Roman" panose="02020603050405020304" pitchFamily="18" charset="0"/>
          </a:endParaRPr>
        </a:p>
      </dsp:txBody>
      <dsp:txXfrm>
        <a:off x="4571753" y="665166"/>
        <a:ext cx="3720004" cy="1267562"/>
      </dsp:txXfrm>
    </dsp:sp>
    <dsp:sp modelId="{66B56C32-02A7-43C2-82CF-F9212CF72020}">
      <dsp:nvSpPr>
        <dsp:cNvPr id="0" name=""/>
        <dsp:cNvSpPr/>
      </dsp:nvSpPr>
      <dsp:spPr>
        <a:xfrm>
          <a:off x="4503181" y="2176889"/>
          <a:ext cx="3857148" cy="14047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работающие в ИК, видимой или УФ области спектра</a:t>
          </a:r>
          <a:endParaRPr lang="ru-RU" sz="1600" kern="1200">
            <a:latin typeface="Times New Roman" panose="02020603050405020304" pitchFamily="18" charset="0"/>
            <a:cs typeface="Times New Roman" panose="02020603050405020304" pitchFamily="18" charset="0"/>
          </a:endParaRPr>
        </a:p>
      </dsp:txBody>
      <dsp:txXfrm>
        <a:off x="4571753" y="2245461"/>
        <a:ext cx="3720004" cy="1267562"/>
      </dsp:txXfrm>
    </dsp:sp>
    <dsp:sp modelId="{2843C108-DA71-4CEA-93CD-9611FD7FCB60}">
      <dsp:nvSpPr>
        <dsp:cNvPr id="0" name=""/>
        <dsp:cNvSpPr/>
      </dsp:nvSpPr>
      <dsp:spPr>
        <a:xfrm>
          <a:off x="4503181" y="3757185"/>
          <a:ext cx="3857148" cy="14047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высокой и низкой мощности </a:t>
          </a:r>
          <a:endParaRPr lang="ru-RU" sz="1600" kern="1200">
            <a:latin typeface="Times New Roman" panose="02020603050405020304" pitchFamily="18" charset="0"/>
            <a:cs typeface="Times New Roman" panose="02020603050405020304" pitchFamily="18" charset="0"/>
          </a:endParaRPr>
        </a:p>
      </dsp:txBody>
      <dsp:txXfrm>
        <a:off x="4571753" y="3825757"/>
        <a:ext cx="3720004" cy="1267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97DA-D1E1-4C0F-AA3F-195B9039579E}">
      <dsp:nvSpPr>
        <dsp:cNvPr id="0" name=""/>
        <dsp:cNvSpPr/>
      </dsp:nvSpPr>
      <dsp:spPr>
        <a:xfrm>
          <a:off x="0" y="17225"/>
          <a:ext cx="6096000" cy="6949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 настоящее время методы лазерного дистанционного зондирования основываются на следующих процессах: </a:t>
          </a:r>
          <a:endParaRPr lang="ru-RU" sz="1800" kern="1200">
            <a:latin typeface="Times New Roman" panose="02020603050405020304" pitchFamily="18" charset="0"/>
            <a:cs typeface="Times New Roman" panose="02020603050405020304" pitchFamily="18" charset="0"/>
          </a:endParaRPr>
        </a:p>
      </dsp:txBody>
      <dsp:txXfrm>
        <a:off x="33926" y="51151"/>
        <a:ext cx="6028148" cy="62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582A2-B39A-431E-8662-0609AAF86FEA}">
      <dsp:nvSpPr>
        <dsp:cNvPr id="0" name=""/>
        <dsp:cNvSpPr/>
      </dsp:nvSpPr>
      <dsp:spPr>
        <a:xfrm>
          <a:off x="896540" y="0"/>
          <a:ext cx="10160793"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10EFB-CE65-466D-94DC-AD76C44151A6}">
      <dsp:nvSpPr>
        <dsp:cNvPr id="0" name=""/>
        <dsp:cNvSpPr/>
      </dsp:nvSpPr>
      <dsp:spPr>
        <a:xfrm>
          <a:off x="608105" y="1218009"/>
          <a:ext cx="21158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твердотельные (с твердой диэлектрической активной средой — кристаллом или стеклом)</a:t>
          </a:r>
        </a:p>
        <a:p>
          <a:pPr lvl="0" algn="ctr" defTabSz="6223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dsp:txBody>
      <dsp:txXfrm>
        <a:off x="693071" y="1302975"/>
        <a:ext cx="1945903" cy="1570603"/>
      </dsp:txXfrm>
    </dsp:sp>
    <dsp:sp modelId="{0519B8E4-5A28-40F9-A387-E1AF0462BDAC}">
      <dsp:nvSpPr>
        <dsp:cNvPr id="0" name=""/>
        <dsp:cNvSpPr/>
      </dsp:nvSpPr>
      <dsp:spPr>
        <a:xfrm>
          <a:off x="3086078" y="1218009"/>
          <a:ext cx="191006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газовые</a:t>
          </a:r>
        </a:p>
        <a:p>
          <a:pPr lvl="0" algn="ctr" defTabSz="6223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dsp:txBody>
      <dsp:txXfrm>
        <a:off x="3171044" y="1302975"/>
        <a:ext cx="1740129" cy="1570603"/>
      </dsp:txXfrm>
    </dsp:sp>
    <dsp:sp modelId="{18D02170-257E-4A44-A8B2-011194709315}">
      <dsp:nvSpPr>
        <dsp:cNvPr id="0" name=""/>
        <dsp:cNvSpPr/>
      </dsp:nvSpPr>
      <dsp:spPr>
        <a:xfrm>
          <a:off x="5375006" y="1218009"/>
          <a:ext cx="204690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на красителях</a:t>
          </a:r>
        </a:p>
        <a:p>
          <a:pPr lvl="0" algn="ctr" defTabSz="6223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dsp:txBody>
      <dsp:txXfrm>
        <a:off x="5459972" y="1302975"/>
        <a:ext cx="1876977" cy="1570603"/>
      </dsp:txXfrm>
    </dsp:sp>
    <dsp:sp modelId="{9721779C-0394-4DE5-94B8-21CC51A26443}">
      <dsp:nvSpPr>
        <dsp:cNvPr id="0" name=""/>
        <dsp:cNvSpPr/>
      </dsp:nvSpPr>
      <dsp:spPr>
        <a:xfrm>
          <a:off x="7899437" y="1223404"/>
          <a:ext cx="1806529" cy="1735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жидкостные</a:t>
          </a:r>
        </a:p>
        <a:p>
          <a:pPr lvl="0" algn="ctr" defTabSz="6223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dsp:txBody>
      <dsp:txXfrm>
        <a:off x="7984140" y="1308107"/>
        <a:ext cx="1637123" cy="1565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6D092-3F6A-48B2-92C1-ACEE0FC43DC3}">
      <dsp:nvSpPr>
        <dsp:cNvPr id="0" name=""/>
        <dsp:cNvSpPr/>
      </dsp:nvSpPr>
      <dsp:spPr>
        <a:xfrm>
          <a:off x="0" y="1772793"/>
          <a:ext cx="10210800" cy="23637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F4743-88BF-4236-8A06-83D6BCC8906A}">
      <dsp:nvSpPr>
        <dsp:cNvPr id="0" name=""/>
        <dsp:cNvSpPr/>
      </dsp:nvSpPr>
      <dsp:spPr>
        <a:xfrm>
          <a:off x="4599" y="0"/>
          <a:ext cx="2212173" cy="236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just" defTabSz="488950" rtl="0">
            <a:lnSpc>
              <a:spcPct val="90000"/>
            </a:lnSpc>
            <a:spcBef>
              <a:spcPct val="0"/>
            </a:spcBef>
            <a:spcAft>
              <a:spcPct val="35000"/>
            </a:spcAft>
          </a:pPr>
          <a:r>
            <a:rPr lang="ru-RU" sz="1100" b="1" kern="1200" smtClean="0">
              <a:latin typeface="Times New Roman" panose="02020603050405020304" pitchFamily="18" charset="0"/>
              <a:cs typeface="Times New Roman" panose="02020603050405020304" pitchFamily="18" charset="0"/>
            </a:rPr>
            <a:t>Среди газовых лазеров наибольший интерес для исследования окружающей среды представляет азотный лазер. Благодаря короткой длине волны излучения он используется для возбуждения флуоресценции большого класса органических веществ. </a:t>
          </a:r>
          <a:endParaRPr lang="ru-RU" sz="1100" kern="1200">
            <a:latin typeface="Times New Roman" panose="02020603050405020304" pitchFamily="18" charset="0"/>
            <a:cs typeface="Times New Roman" panose="02020603050405020304" pitchFamily="18" charset="0"/>
          </a:endParaRPr>
        </a:p>
      </dsp:txBody>
      <dsp:txXfrm>
        <a:off x="4599" y="0"/>
        <a:ext cx="2212173" cy="2363724"/>
      </dsp:txXfrm>
    </dsp:sp>
    <dsp:sp modelId="{53154753-F469-4295-932B-CE1DE397C6DA}">
      <dsp:nvSpPr>
        <dsp:cNvPr id="0" name=""/>
        <dsp:cNvSpPr/>
      </dsp:nvSpPr>
      <dsp:spPr>
        <a:xfrm>
          <a:off x="815220" y="2659189"/>
          <a:ext cx="590931" cy="590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C6A99-BE93-4FB8-A022-F0B053B32B13}">
      <dsp:nvSpPr>
        <dsp:cNvPr id="0" name=""/>
        <dsp:cNvSpPr/>
      </dsp:nvSpPr>
      <dsp:spPr>
        <a:xfrm>
          <a:off x="2327381" y="3545586"/>
          <a:ext cx="2212173" cy="236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just" defTabSz="488950" rtl="0">
            <a:lnSpc>
              <a:spcPct val="90000"/>
            </a:lnSpc>
            <a:spcBef>
              <a:spcPct val="0"/>
            </a:spcBef>
            <a:spcAft>
              <a:spcPct val="35000"/>
            </a:spcAft>
          </a:pPr>
          <a:r>
            <a:rPr lang="ru-RU" sz="1100" b="1" kern="1200" smtClean="0">
              <a:latin typeface="Times New Roman" panose="02020603050405020304" pitchFamily="18" charset="0"/>
              <a:cs typeface="Times New Roman" panose="02020603050405020304" pitchFamily="18" charset="0"/>
            </a:rPr>
            <a:t>Твердотельные лазеры характеризуются высокой мощностью и малой длительностью импульса излучения. Возможность преобразования частоты генерации способствовала их широкому применению для зондирования водной поверхности (длина волны генерации второй гармоники излучения лазера на иттрий-алюминиевом гранате лежит в области максимальной прозрачности воды). Недостатком твердотельных лазеров является низкая частота генерации импульсов и малая долговечность. </a:t>
          </a:r>
          <a:endParaRPr lang="ru-RU" sz="1100" kern="1200">
            <a:latin typeface="Times New Roman" panose="02020603050405020304" pitchFamily="18" charset="0"/>
            <a:cs typeface="Times New Roman" panose="02020603050405020304" pitchFamily="18" charset="0"/>
          </a:endParaRPr>
        </a:p>
      </dsp:txBody>
      <dsp:txXfrm>
        <a:off x="2327381" y="3545586"/>
        <a:ext cx="2212173" cy="2363724"/>
      </dsp:txXfrm>
    </dsp:sp>
    <dsp:sp modelId="{CB043303-43AE-4ACB-9E48-DB16CF9D2064}">
      <dsp:nvSpPr>
        <dsp:cNvPr id="0" name=""/>
        <dsp:cNvSpPr/>
      </dsp:nvSpPr>
      <dsp:spPr>
        <a:xfrm>
          <a:off x="3138003" y="2659189"/>
          <a:ext cx="590931" cy="590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966FF-11AA-4C19-800C-F3CDA5CCD094}">
      <dsp:nvSpPr>
        <dsp:cNvPr id="0" name=""/>
        <dsp:cNvSpPr/>
      </dsp:nvSpPr>
      <dsp:spPr>
        <a:xfrm>
          <a:off x="4650164" y="0"/>
          <a:ext cx="2212173" cy="236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just" defTabSz="488950" rtl="0">
            <a:lnSpc>
              <a:spcPct val="90000"/>
            </a:lnSpc>
            <a:spcBef>
              <a:spcPct val="0"/>
            </a:spcBef>
            <a:spcAft>
              <a:spcPct val="35000"/>
            </a:spcAft>
          </a:pPr>
          <a:r>
            <a:rPr lang="ru-RU" sz="1100" b="1" kern="1200" smtClean="0">
              <a:latin typeface="Times New Roman" panose="02020603050405020304" pitchFamily="18" charset="0"/>
              <a:cs typeface="Times New Roman" panose="02020603050405020304" pitchFamily="18" charset="0"/>
            </a:rPr>
            <a:t>Лазеры на красителях имеют широкий диапазон перестройки длин волн излучения от ближнего ультра- фиолетового диапазона (300 нм) до ближнего инфракрасного (950 нм), благодаря этому они широко используются для избирательного возбуждения флуоресценции различных органических веществ. Такие лазеры имеют высокую мощность, частоту повторения импульсов до 1кГц, длительность импульса от 5 до 250 нс. </a:t>
          </a:r>
          <a:endParaRPr lang="ru-RU" sz="1100" kern="1200">
            <a:latin typeface="Times New Roman" panose="02020603050405020304" pitchFamily="18" charset="0"/>
            <a:cs typeface="Times New Roman" panose="02020603050405020304" pitchFamily="18" charset="0"/>
          </a:endParaRPr>
        </a:p>
      </dsp:txBody>
      <dsp:txXfrm>
        <a:off x="4650164" y="0"/>
        <a:ext cx="2212173" cy="2363724"/>
      </dsp:txXfrm>
    </dsp:sp>
    <dsp:sp modelId="{DD3CF2F5-4AD6-4C18-A03C-C13B971E8BAC}">
      <dsp:nvSpPr>
        <dsp:cNvPr id="0" name=""/>
        <dsp:cNvSpPr/>
      </dsp:nvSpPr>
      <dsp:spPr>
        <a:xfrm>
          <a:off x="5460785" y="2659189"/>
          <a:ext cx="590931" cy="590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7E712-D3E5-4FD1-9257-D4F33A32BC86}">
      <dsp:nvSpPr>
        <dsp:cNvPr id="0" name=""/>
        <dsp:cNvSpPr/>
      </dsp:nvSpPr>
      <dsp:spPr>
        <a:xfrm>
          <a:off x="6972946" y="3545586"/>
          <a:ext cx="2212173" cy="236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just" defTabSz="488950" rtl="0">
            <a:lnSpc>
              <a:spcPct val="90000"/>
            </a:lnSpc>
            <a:spcBef>
              <a:spcPct val="0"/>
            </a:spcBef>
            <a:spcAft>
              <a:spcPct val="35000"/>
            </a:spcAft>
          </a:pPr>
          <a:endParaRPr lang="ru-RU" sz="1100" kern="1200">
            <a:latin typeface="Times New Roman" panose="02020603050405020304" pitchFamily="18" charset="0"/>
            <a:cs typeface="Times New Roman" panose="02020603050405020304" pitchFamily="18" charset="0"/>
          </a:endParaRPr>
        </a:p>
      </dsp:txBody>
      <dsp:txXfrm>
        <a:off x="6972946" y="3545586"/>
        <a:ext cx="2212173" cy="2363724"/>
      </dsp:txXfrm>
    </dsp:sp>
    <dsp:sp modelId="{5CE45540-1C5A-4697-9916-F8C637CAD010}">
      <dsp:nvSpPr>
        <dsp:cNvPr id="0" name=""/>
        <dsp:cNvSpPr/>
      </dsp:nvSpPr>
      <dsp:spPr>
        <a:xfrm>
          <a:off x="7783568" y="2659189"/>
          <a:ext cx="590931" cy="590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0B6D6-60B1-43AE-9805-06925B3DE848}">
      <dsp:nvSpPr>
        <dsp:cNvPr id="0" name=""/>
        <dsp:cNvSpPr/>
      </dsp:nvSpPr>
      <dsp:spPr>
        <a:xfrm rot="5400000">
          <a:off x="2995903" y="-775836"/>
          <a:ext cx="1965352" cy="363395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Times New Roman" panose="02020603050405020304" pitchFamily="18" charset="0"/>
            <a:buChar char="-"/>
          </a:pPr>
          <a:r>
            <a:rPr lang="ru-RU" sz="1400" kern="1200" dirty="0" smtClean="0">
              <a:latin typeface="Times New Roman" panose="02020603050405020304" pitchFamily="18" charset="0"/>
              <a:cs typeface="Times New Roman" panose="02020603050405020304" pitchFamily="18" charset="0"/>
            </a:rPr>
            <a:t>изображение создаваемое оптической системой, должно иметь минимальные аберрации</a:t>
          </a:r>
          <a:endParaRPr lang="ru-RU" sz="1400" b="1" kern="1200" dirty="0">
            <a:latin typeface="Times New Roman" panose="02020603050405020304" pitchFamily="18" charset="0"/>
            <a:cs typeface="Times New Roman" panose="02020603050405020304" pitchFamily="18" charset="0"/>
          </a:endParaRPr>
        </a:p>
      </dsp:txBody>
      <dsp:txXfrm rot="-5400000">
        <a:off x="2767260" y="386025"/>
        <a:ext cx="2422638" cy="1310234"/>
      </dsp:txXfrm>
    </dsp:sp>
    <dsp:sp modelId="{11C84F6D-3EF2-4A60-8A68-A80A8BDFC1C3}">
      <dsp:nvSpPr>
        <dsp:cNvPr id="0" name=""/>
        <dsp:cNvSpPr/>
      </dsp:nvSpPr>
      <dsp:spPr>
        <a:xfrm>
          <a:off x="4885392" y="451536"/>
          <a:ext cx="2193333" cy="1179211"/>
        </a:xfrm>
        <a:prstGeom prst="rect">
          <a:avLst/>
        </a:prstGeom>
        <a:noFill/>
        <a:ln>
          <a:noFill/>
        </a:ln>
        <a:effectLst/>
      </dsp:spPr>
      <dsp:style>
        <a:lnRef idx="0">
          <a:scrgbClr r="0" g="0" b="0"/>
        </a:lnRef>
        <a:fillRef idx="0">
          <a:scrgbClr r="0" g="0" b="0"/>
        </a:fillRef>
        <a:effectRef idx="0">
          <a:scrgbClr r="0" g="0" b="0"/>
        </a:effectRef>
        <a:fontRef idx="minor"/>
      </dsp:style>
    </dsp:sp>
    <dsp:sp modelId="{C7EEDB5E-F8A7-469E-A3F0-678091C85FDF}">
      <dsp:nvSpPr>
        <dsp:cNvPr id="0" name=""/>
        <dsp:cNvSpPr/>
      </dsp:nvSpPr>
      <dsp:spPr>
        <a:xfrm rot="5400000">
          <a:off x="1299569" y="716269"/>
          <a:ext cx="738500" cy="64974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LID4096" sz="1400" kern="1200">
            <a:latin typeface="Times New Roman" panose="02020603050405020304" pitchFamily="18" charset="0"/>
            <a:cs typeface="Times New Roman" panose="02020603050405020304" pitchFamily="18" charset="0"/>
          </a:endParaRPr>
        </a:p>
      </dsp:txBody>
      <dsp:txXfrm rot="-5400000">
        <a:off x="1445729" y="787579"/>
        <a:ext cx="446179" cy="507126"/>
      </dsp:txXfrm>
    </dsp:sp>
    <dsp:sp modelId="{E31C7D3B-F15B-417B-853E-740EC81AEBC9}">
      <dsp:nvSpPr>
        <dsp:cNvPr id="0" name=""/>
        <dsp:cNvSpPr/>
      </dsp:nvSpPr>
      <dsp:spPr>
        <a:xfrm rot="5400000">
          <a:off x="2069043" y="892354"/>
          <a:ext cx="1965352" cy="363395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Times New Roman" panose="02020603050405020304" pitchFamily="18" charset="0"/>
            <a:buChar char="-"/>
          </a:pPr>
          <a:r>
            <a:rPr lang="ru-RU" sz="1400" kern="1200" dirty="0" smtClean="0">
              <a:latin typeface="Times New Roman" panose="02020603050405020304" pitchFamily="18" charset="0"/>
              <a:cs typeface="Times New Roman" panose="02020603050405020304" pitchFamily="18" charset="0"/>
            </a:rPr>
            <a:t>материал оптических элементов должен пропускать излучение в исследуемой области спектра с минимальными потерями</a:t>
          </a:r>
          <a:endParaRPr lang="ru-RU" sz="1400" b="1" kern="1200" dirty="0">
            <a:latin typeface="Times New Roman" panose="02020603050405020304" pitchFamily="18" charset="0"/>
            <a:cs typeface="Times New Roman" panose="02020603050405020304" pitchFamily="18" charset="0"/>
          </a:endParaRPr>
        </a:p>
      </dsp:txBody>
      <dsp:txXfrm rot="-5400000">
        <a:off x="1840400" y="2054216"/>
        <a:ext cx="2422638" cy="1310234"/>
      </dsp:txXfrm>
    </dsp:sp>
    <dsp:sp modelId="{B3E11C2A-67E3-42AA-808D-E6BB27F3D7D2}">
      <dsp:nvSpPr>
        <dsp:cNvPr id="0" name=""/>
        <dsp:cNvSpPr/>
      </dsp:nvSpPr>
      <dsp:spPr>
        <a:xfrm>
          <a:off x="3458" y="2119727"/>
          <a:ext cx="2122580" cy="1179211"/>
        </a:xfrm>
        <a:prstGeom prst="rect">
          <a:avLst/>
        </a:prstGeom>
        <a:noFill/>
        <a:ln>
          <a:noFill/>
        </a:ln>
        <a:effectLst/>
      </dsp:spPr>
      <dsp:style>
        <a:lnRef idx="0">
          <a:scrgbClr r="0" g="0" b="0"/>
        </a:lnRef>
        <a:fillRef idx="0">
          <a:scrgbClr r="0" g="0" b="0"/>
        </a:fillRef>
        <a:effectRef idx="0">
          <a:scrgbClr r="0" g="0" b="0"/>
        </a:effectRef>
        <a:fontRef idx="minor"/>
      </dsp:style>
    </dsp:sp>
    <dsp:sp modelId="{9BD4DD53-5BF3-4FA1-B71C-BBE3C6F57947}">
      <dsp:nvSpPr>
        <dsp:cNvPr id="0" name=""/>
        <dsp:cNvSpPr/>
      </dsp:nvSpPr>
      <dsp:spPr>
        <a:xfrm rot="5400000">
          <a:off x="4065999" y="2384460"/>
          <a:ext cx="738500" cy="64974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LID4096" sz="1400" kern="1200">
            <a:latin typeface="Times New Roman" panose="02020603050405020304" pitchFamily="18" charset="0"/>
            <a:cs typeface="Times New Roman" panose="02020603050405020304" pitchFamily="18" charset="0"/>
          </a:endParaRPr>
        </a:p>
      </dsp:txBody>
      <dsp:txXfrm rot="-5400000">
        <a:off x="4212159" y="2455770"/>
        <a:ext cx="446179" cy="507126"/>
      </dsp:txXfrm>
    </dsp:sp>
    <dsp:sp modelId="{9C4B6C8D-5C3F-4CA8-B81C-1BB93751A5BA}">
      <dsp:nvSpPr>
        <dsp:cNvPr id="0" name=""/>
        <dsp:cNvSpPr/>
      </dsp:nvSpPr>
      <dsp:spPr>
        <a:xfrm rot="5400000">
          <a:off x="2995903" y="2560545"/>
          <a:ext cx="1965352" cy="363395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Times New Roman" panose="02020603050405020304" pitchFamily="18" charset="0"/>
          </a:pPr>
          <a:r>
            <a:rPr lang="ru-RU" sz="1400" kern="1200" dirty="0" smtClean="0">
              <a:latin typeface="Times New Roman" panose="02020603050405020304" pitchFamily="18" charset="0"/>
              <a:cs typeface="Times New Roman" panose="02020603050405020304" pitchFamily="18" charset="0"/>
            </a:rPr>
            <a:t>оптическая система должна обеспечивать наибольшую свето- силу, позволяющую полностью реализовать разрешающую способность </a:t>
          </a:r>
          <a:r>
            <a:rPr lang="ru-RU" sz="1400" kern="1200" dirty="0" err="1" smtClean="0">
              <a:latin typeface="Times New Roman" panose="02020603050405020304" pitchFamily="18" charset="0"/>
              <a:cs typeface="Times New Roman" panose="02020603050405020304" pitchFamily="18" charset="0"/>
            </a:rPr>
            <a:t>спектроанализатора</a:t>
          </a:r>
          <a:endParaRPr lang="ru-RU" sz="1400" b="1" kern="1200" dirty="0">
            <a:latin typeface="Times New Roman" panose="02020603050405020304" pitchFamily="18" charset="0"/>
            <a:cs typeface="Times New Roman" panose="02020603050405020304" pitchFamily="18" charset="0"/>
          </a:endParaRPr>
        </a:p>
      </dsp:txBody>
      <dsp:txXfrm rot="-5400000">
        <a:off x="2767260" y="3722407"/>
        <a:ext cx="2422638" cy="1310234"/>
      </dsp:txXfrm>
    </dsp:sp>
    <dsp:sp modelId="{E07D576A-4455-4F61-B9EF-B200CA1572AF}">
      <dsp:nvSpPr>
        <dsp:cNvPr id="0" name=""/>
        <dsp:cNvSpPr/>
      </dsp:nvSpPr>
      <dsp:spPr>
        <a:xfrm>
          <a:off x="4885392" y="3787918"/>
          <a:ext cx="2193333" cy="1179211"/>
        </a:xfrm>
        <a:prstGeom prst="rect">
          <a:avLst/>
        </a:prstGeom>
        <a:noFill/>
        <a:ln>
          <a:noFill/>
        </a:ln>
        <a:effectLst/>
      </dsp:spPr>
      <dsp:style>
        <a:lnRef idx="0">
          <a:scrgbClr r="0" g="0" b="0"/>
        </a:lnRef>
        <a:fillRef idx="0">
          <a:scrgbClr r="0" g="0" b="0"/>
        </a:fillRef>
        <a:effectRef idx="0">
          <a:scrgbClr r="0" g="0" b="0"/>
        </a:effectRef>
        <a:fontRef idx="minor"/>
      </dsp:style>
    </dsp:sp>
    <dsp:sp modelId="{DE7CCEAC-0ECC-4600-A7FE-F970EA1757CC}">
      <dsp:nvSpPr>
        <dsp:cNvPr id="0" name=""/>
        <dsp:cNvSpPr/>
      </dsp:nvSpPr>
      <dsp:spPr>
        <a:xfrm rot="5400000">
          <a:off x="1299569" y="4052651"/>
          <a:ext cx="738500" cy="64974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rot="-5400000">
        <a:off x="1445729" y="4123961"/>
        <a:ext cx="446179" cy="507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D242-35B9-4050-856A-1B40D821493E}">
      <dsp:nvSpPr>
        <dsp:cNvPr id="0" name=""/>
        <dsp:cNvSpPr/>
      </dsp:nvSpPr>
      <dsp:spPr>
        <a:xfrm>
          <a:off x="2884969" y="2576715"/>
          <a:ext cx="603412" cy="1794077"/>
        </a:xfrm>
        <a:custGeom>
          <a:avLst/>
          <a:gdLst/>
          <a:ahLst/>
          <a:cxnLst/>
          <a:rect l="0" t="0" r="0" b="0"/>
          <a:pathLst>
            <a:path>
              <a:moveTo>
                <a:pt x="0" y="0"/>
              </a:moveTo>
              <a:lnTo>
                <a:pt x="301706" y="0"/>
              </a:lnTo>
              <a:lnTo>
                <a:pt x="301706" y="1794077"/>
              </a:lnTo>
              <a:lnTo>
                <a:pt x="603412" y="17940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622300">
            <a:lnSpc>
              <a:spcPct val="90000"/>
            </a:lnSpc>
            <a:spcBef>
              <a:spcPct val="0"/>
            </a:spcBef>
            <a:spcAft>
              <a:spcPct val="35000"/>
            </a:spcAft>
          </a:pPr>
          <a:endParaRPr lang="LID4096" sz="1400" b="1" kern="1200">
            <a:solidFill>
              <a:schemeClr val="bg1"/>
            </a:solidFill>
            <a:latin typeface="Times New Roman" panose="02020603050405020304" pitchFamily="18" charset="0"/>
            <a:cs typeface="Times New Roman" panose="02020603050405020304" pitchFamily="18" charset="0"/>
          </a:endParaRPr>
        </a:p>
      </dsp:txBody>
      <dsp:txXfrm>
        <a:off x="3139354" y="3426433"/>
        <a:ext cx="94641" cy="94641"/>
      </dsp:txXfrm>
    </dsp:sp>
    <dsp:sp modelId="{A844CCC8-65D0-4CA8-A80C-C5EA8018A4EC}">
      <dsp:nvSpPr>
        <dsp:cNvPr id="0" name=""/>
        <dsp:cNvSpPr/>
      </dsp:nvSpPr>
      <dsp:spPr>
        <a:xfrm>
          <a:off x="2884969" y="2530995"/>
          <a:ext cx="603412" cy="91440"/>
        </a:xfrm>
        <a:custGeom>
          <a:avLst/>
          <a:gdLst/>
          <a:ahLst/>
          <a:cxnLst/>
          <a:rect l="0" t="0" r="0" b="0"/>
          <a:pathLst>
            <a:path>
              <a:moveTo>
                <a:pt x="0" y="45720"/>
              </a:moveTo>
              <a:lnTo>
                <a:pt x="301706" y="45720"/>
              </a:lnTo>
              <a:lnTo>
                <a:pt x="301706" y="136871"/>
              </a:lnTo>
              <a:lnTo>
                <a:pt x="603412" y="136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622300">
            <a:lnSpc>
              <a:spcPct val="90000"/>
            </a:lnSpc>
            <a:spcBef>
              <a:spcPct val="0"/>
            </a:spcBef>
            <a:spcAft>
              <a:spcPct val="35000"/>
            </a:spcAft>
          </a:pPr>
          <a:endParaRPr lang="LID4096" sz="1400" b="1" kern="1200">
            <a:solidFill>
              <a:schemeClr val="bg1"/>
            </a:solidFill>
            <a:latin typeface="Times New Roman" panose="02020603050405020304" pitchFamily="18" charset="0"/>
            <a:cs typeface="Times New Roman" panose="02020603050405020304" pitchFamily="18" charset="0"/>
          </a:endParaRPr>
        </a:p>
      </dsp:txBody>
      <dsp:txXfrm>
        <a:off x="3171419" y="2561459"/>
        <a:ext cx="30512" cy="30512"/>
      </dsp:txXfrm>
    </dsp:sp>
    <dsp:sp modelId="{1F892211-F0BD-4B79-AFF7-49E1EDD5D814}">
      <dsp:nvSpPr>
        <dsp:cNvPr id="0" name=""/>
        <dsp:cNvSpPr/>
      </dsp:nvSpPr>
      <dsp:spPr>
        <a:xfrm>
          <a:off x="2884969" y="878829"/>
          <a:ext cx="603412" cy="1697886"/>
        </a:xfrm>
        <a:custGeom>
          <a:avLst/>
          <a:gdLst/>
          <a:ahLst/>
          <a:cxnLst/>
          <a:rect l="0" t="0" r="0" b="0"/>
          <a:pathLst>
            <a:path>
              <a:moveTo>
                <a:pt x="0" y="1697886"/>
              </a:moveTo>
              <a:lnTo>
                <a:pt x="301706" y="1697886"/>
              </a:lnTo>
              <a:lnTo>
                <a:pt x="301706" y="0"/>
              </a:lnTo>
              <a:lnTo>
                <a:pt x="6034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622300">
            <a:lnSpc>
              <a:spcPct val="90000"/>
            </a:lnSpc>
            <a:spcBef>
              <a:spcPct val="0"/>
            </a:spcBef>
            <a:spcAft>
              <a:spcPct val="35000"/>
            </a:spcAft>
          </a:pPr>
          <a:endParaRPr lang="LID4096" sz="1400" b="1" kern="1200">
            <a:solidFill>
              <a:schemeClr val="bg1"/>
            </a:solidFill>
            <a:latin typeface="Times New Roman" panose="02020603050405020304" pitchFamily="18" charset="0"/>
            <a:cs typeface="Times New Roman" panose="02020603050405020304" pitchFamily="18" charset="0"/>
          </a:endParaRPr>
        </a:p>
      </dsp:txBody>
      <dsp:txXfrm>
        <a:off x="3141627" y="1682724"/>
        <a:ext cx="90096" cy="90096"/>
      </dsp:txXfrm>
    </dsp:sp>
    <dsp:sp modelId="{8594EA0D-2FBD-4257-AB22-3D963C28F47A}">
      <dsp:nvSpPr>
        <dsp:cNvPr id="0" name=""/>
        <dsp:cNvSpPr/>
      </dsp:nvSpPr>
      <dsp:spPr>
        <a:xfrm rot="16200000">
          <a:off x="-181322" y="2087139"/>
          <a:ext cx="5153430" cy="979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ru-RU" sz="14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 качестве </a:t>
          </a:r>
          <a:r>
            <a:rPr lang="ru-RU" sz="14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спектроанализаторов</a:t>
          </a:r>
          <a:r>
            <a:rPr lang="ru-RU" sz="14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используют: абсорбционные фильтры, интерференционные фильтры и </a:t>
          </a:r>
          <a:r>
            <a:rPr lang="ru-RU" sz="14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диспергирующие</a:t>
          </a:r>
          <a:r>
            <a:rPr lang="ru-RU" sz="14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приборы. </a:t>
          </a:r>
          <a:endParaRPr lang="LID4096" sz="1400" b="1" kern="1200" dirty="0">
            <a:solidFill>
              <a:schemeClr val="bg1"/>
            </a:solidFill>
            <a:latin typeface="Times New Roman" panose="02020603050405020304" pitchFamily="18" charset="0"/>
            <a:cs typeface="Times New Roman" panose="02020603050405020304" pitchFamily="18" charset="0"/>
          </a:endParaRPr>
        </a:p>
      </dsp:txBody>
      <dsp:txXfrm>
        <a:off x="-181322" y="2087139"/>
        <a:ext cx="5153430" cy="979151"/>
      </dsp:txXfrm>
    </dsp:sp>
    <dsp:sp modelId="{70FBCD59-90DF-4D2F-A42F-4BC40A102AE4}">
      <dsp:nvSpPr>
        <dsp:cNvPr id="0" name=""/>
        <dsp:cNvSpPr/>
      </dsp:nvSpPr>
      <dsp:spPr>
        <a:xfrm>
          <a:off x="3488381" y="45448"/>
          <a:ext cx="6064466" cy="16667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buFont typeface="Times New Roman" panose="02020603050405020304" pitchFamily="18" charset="0"/>
            <a:buChar char="-"/>
          </a:pPr>
          <a:r>
            <a:rPr lang="ru-RU" sz="1400" kern="1200" dirty="0" smtClean="0">
              <a:latin typeface="Times New Roman" panose="02020603050405020304" pitchFamily="18" charset="0"/>
              <a:cs typeface="Times New Roman" panose="02020603050405020304" pitchFamily="18" charset="0"/>
            </a:rPr>
            <a:t>Абсорбционные фильтры используются для ослабления лазерного излучения и для выделения спектральных интервалов большой ширины (десятки и сотни нанометров) из излучения, принимаемого от объекта. Для выделения узкого спектрального диапазона (единицы и доли нанометров) обычно используют интерференционные фильтры. </a:t>
          </a:r>
          <a:endParaRPr lang="ru-RU" sz="1400" b="1" kern="1200" dirty="0">
            <a:solidFill>
              <a:schemeClr val="bg1"/>
            </a:solidFill>
            <a:latin typeface="Times New Roman" panose="02020603050405020304" pitchFamily="18" charset="0"/>
            <a:cs typeface="Times New Roman" panose="02020603050405020304" pitchFamily="18" charset="0"/>
          </a:endParaRPr>
        </a:p>
      </dsp:txBody>
      <dsp:txXfrm>
        <a:off x="3488381" y="45448"/>
        <a:ext cx="6064466" cy="1666761"/>
      </dsp:txXfrm>
    </dsp:sp>
    <dsp:sp modelId="{59AFF3A2-C3D1-45A3-B23B-AD0C5D8E7C81}">
      <dsp:nvSpPr>
        <dsp:cNvPr id="0" name=""/>
        <dsp:cNvSpPr/>
      </dsp:nvSpPr>
      <dsp:spPr>
        <a:xfrm>
          <a:off x="3488381" y="1956997"/>
          <a:ext cx="6064466" cy="14217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buFont typeface="Times New Roman" panose="02020603050405020304" pitchFamily="18" charset="0"/>
            <a:buChar char="-"/>
          </a:pPr>
          <a:r>
            <a:rPr lang="ru-RU" sz="1400" kern="1200" dirty="0" smtClean="0">
              <a:latin typeface="Times New Roman" panose="02020603050405020304" pitchFamily="18" charset="0"/>
              <a:cs typeface="Times New Roman" panose="02020603050405020304" pitchFamily="18" charset="0"/>
            </a:rPr>
            <a:t>Интерферометры Фабри —Перо используются для выделения очень узких спектральных линий (ангстремы). В случае, когда требуется измерение всего спектра исследуемого излучения, используются </a:t>
          </a:r>
          <a:r>
            <a:rPr lang="ru-RU" sz="1400" kern="1200" dirty="0" err="1" smtClean="0">
              <a:latin typeface="Times New Roman" panose="02020603050405020304" pitchFamily="18" charset="0"/>
              <a:cs typeface="Times New Roman" panose="02020603050405020304" pitchFamily="18" charset="0"/>
            </a:rPr>
            <a:t>полихроматоры</a:t>
          </a:r>
          <a:r>
            <a:rPr lang="ru-RU" sz="1400" kern="1200" dirty="0" smtClean="0">
              <a:latin typeface="Times New Roman" panose="02020603050405020304" pitchFamily="18" charset="0"/>
              <a:cs typeface="Times New Roman" panose="02020603050405020304" pitchFamily="18" charset="0"/>
            </a:rPr>
            <a:t> и спектрометры. </a:t>
          </a:r>
          <a:endParaRPr lang="ru-RU" sz="1400" b="1" kern="1200" dirty="0">
            <a:solidFill>
              <a:schemeClr val="bg1"/>
            </a:solidFill>
            <a:latin typeface="Times New Roman" panose="02020603050405020304" pitchFamily="18" charset="0"/>
            <a:cs typeface="Times New Roman" panose="02020603050405020304" pitchFamily="18" charset="0"/>
          </a:endParaRPr>
        </a:p>
      </dsp:txBody>
      <dsp:txXfrm>
        <a:off x="3488381" y="1956997"/>
        <a:ext cx="6064466" cy="1421738"/>
      </dsp:txXfrm>
    </dsp:sp>
    <dsp:sp modelId="{F772A2F2-D415-479C-AFCE-EAD3343634AE}">
      <dsp:nvSpPr>
        <dsp:cNvPr id="0" name=""/>
        <dsp:cNvSpPr/>
      </dsp:nvSpPr>
      <dsp:spPr>
        <a:xfrm>
          <a:off x="3488381" y="3623524"/>
          <a:ext cx="6045421" cy="1494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buFont typeface="Times New Roman" panose="02020603050405020304" pitchFamily="18" charset="0"/>
            <a:buChar char="-"/>
          </a:pPr>
          <a:r>
            <a:rPr lang="ru-RU" sz="1400" kern="1200" dirty="0" smtClean="0">
              <a:latin typeface="Times New Roman" panose="02020603050405020304" pitchFamily="18" charset="0"/>
              <a:cs typeface="Times New Roman" panose="02020603050405020304" pitchFamily="18" charset="0"/>
            </a:rPr>
            <a:t>Фотодетекторы используются для преобразования электромагнитного излучения в электрический сигнал. Важными характеристиками фотодетекторов являются: область спектральной чувствительности, квантовый выход, частотная характеристика, усиление по току, </a:t>
          </a:r>
          <a:r>
            <a:rPr lang="ru-RU" sz="1400" kern="1200" dirty="0" err="1" smtClean="0">
              <a:latin typeface="Times New Roman" panose="02020603050405020304" pitchFamily="18" charset="0"/>
              <a:cs typeface="Times New Roman" panose="02020603050405020304" pitchFamily="18" charset="0"/>
            </a:rPr>
            <a:t>темновой</a:t>
          </a:r>
          <a:r>
            <a:rPr lang="ru-RU" sz="1400" kern="1200" dirty="0" smtClean="0">
              <a:latin typeface="Times New Roman" panose="02020603050405020304" pitchFamily="18" charset="0"/>
              <a:cs typeface="Times New Roman" panose="02020603050405020304" pitchFamily="18" charset="0"/>
            </a:rPr>
            <a:t> ток, габариты и устойчивость к различным воздействиям. Для диапазона длин волн от 200 до 1000 </a:t>
          </a:r>
          <a:r>
            <a:rPr lang="ru-RU" sz="1400" kern="1200" dirty="0" err="1" smtClean="0">
              <a:latin typeface="Times New Roman" panose="02020603050405020304" pitchFamily="18" charset="0"/>
              <a:cs typeface="Times New Roman" panose="02020603050405020304" pitchFamily="18" charset="0"/>
            </a:rPr>
            <a:t>нм</a:t>
          </a:r>
          <a:r>
            <a:rPr lang="ru-RU" sz="1400" kern="1200" dirty="0" smtClean="0">
              <a:latin typeface="Times New Roman" panose="02020603050405020304" pitchFamily="18" charset="0"/>
              <a:cs typeface="Times New Roman" panose="02020603050405020304" pitchFamily="18" charset="0"/>
            </a:rPr>
            <a:t> обычно используют фотоэлектрические умножители, обладающие высоким коэффициентом усиления и малым шумом, они способны регистрировать отдельные фотоны. </a:t>
          </a:r>
          <a:endParaRPr lang="ru-RU" sz="1400" b="1" kern="1200" dirty="0">
            <a:solidFill>
              <a:schemeClr val="bg1"/>
            </a:solidFill>
            <a:latin typeface="Times New Roman" panose="02020603050405020304" pitchFamily="18" charset="0"/>
            <a:cs typeface="Times New Roman" panose="02020603050405020304" pitchFamily="18" charset="0"/>
          </a:endParaRPr>
        </a:p>
      </dsp:txBody>
      <dsp:txXfrm>
        <a:off x="3488381" y="3623524"/>
        <a:ext cx="6045421" cy="1494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A872-D9DD-434C-816C-D3B7CAE74D80}">
      <dsp:nvSpPr>
        <dsp:cNvPr id="0" name=""/>
        <dsp:cNvSpPr/>
      </dsp:nvSpPr>
      <dsp:spPr>
        <a:xfrm>
          <a:off x="-6885594" y="-1053218"/>
          <a:ext cx="8198404" cy="8198404"/>
        </a:xfrm>
        <a:prstGeom prst="blockArc">
          <a:avLst>
            <a:gd name="adj1" fmla="val 18900000"/>
            <a:gd name="adj2" fmla="val 2700000"/>
            <a:gd name="adj3" fmla="val 2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12F1F-A205-4E20-81B1-4D6A12525C2D}">
      <dsp:nvSpPr>
        <dsp:cNvPr id="0" name=""/>
        <dsp:cNvSpPr/>
      </dsp:nvSpPr>
      <dsp:spPr>
        <a:xfrm>
          <a:off x="845565" y="609196"/>
          <a:ext cx="7455779" cy="1218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100" tIns="35560" rIns="35560" bIns="35560" numCol="1" spcCol="1270" anchor="ctr" anchorCtr="0">
          <a:noAutofit/>
        </a:bodyPr>
        <a:lstStyle/>
        <a:p>
          <a:pPr lvl="0" algn="just" defTabSz="622300">
            <a:lnSpc>
              <a:spcPct val="9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Рэлеевское</a:t>
          </a:r>
          <a:r>
            <a:rPr lang="ru-RU" sz="1400" kern="1200" dirty="0" smtClean="0">
              <a:latin typeface="Times New Roman" panose="02020603050405020304" pitchFamily="18" charset="0"/>
              <a:cs typeface="Times New Roman" panose="02020603050405020304" pitchFamily="18" charset="0"/>
            </a:rPr>
            <a:t> рассеяние — лазерное излучение упруго рассеянное атомами или молекулами, наблюдает- </a:t>
          </a:r>
          <a:r>
            <a:rPr lang="ru-RU" sz="1400" kern="1200" dirty="0" err="1" smtClean="0">
              <a:latin typeface="Times New Roman" panose="02020603050405020304" pitchFamily="18" charset="0"/>
              <a:cs typeface="Times New Roman" panose="02020603050405020304" pitchFamily="18" charset="0"/>
            </a:rPr>
            <a:t>ся</a:t>
          </a:r>
          <a:r>
            <a:rPr lang="ru-RU" sz="1400" kern="1200" dirty="0" smtClean="0">
              <a:latin typeface="Times New Roman" panose="02020603050405020304" pitchFamily="18" charset="0"/>
              <a:cs typeface="Times New Roman" panose="02020603050405020304" pitchFamily="18" charset="0"/>
            </a:rPr>
            <a:t> на исходной частоте. </a:t>
          </a:r>
          <a:endParaRPr lang="LID4096" sz="1400" b="1" kern="1200" dirty="0">
            <a:solidFill>
              <a:schemeClr val="bg1"/>
            </a:solidFill>
            <a:latin typeface="Times New Roman" panose="02020603050405020304" pitchFamily="18" charset="0"/>
            <a:cs typeface="Times New Roman" panose="02020603050405020304" pitchFamily="18" charset="0"/>
          </a:endParaRPr>
        </a:p>
      </dsp:txBody>
      <dsp:txXfrm>
        <a:off x="845565" y="609196"/>
        <a:ext cx="7455779" cy="1218393"/>
      </dsp:txXfrm>
    </dsp:sp>
    <dsp:sp modelId="{FFDC6A27-3A54-4307-8646-A9503F0AFDB4}">
      <dsp:nvSpPr>
        <dsp:cNvPr id="0" name=""/>
        <dsp:cNvSpPr/>
      </dsp:nvSpPr>
      <dsp:spPr>
        <a:xfrm>
          <a:off x="84069" y="456897"/>
          <a:ext cx="1522991" cy="15229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ED502C-1D9B-4A3F-BBD7-2F00A3F1B837}">
      <dsp:nvSpPr>
        <dsp:cNvPr id="0" name=""/>
        <dsp:cNvSpPr/>
      </dsp:nvSpPr>
      <dsp:spPr>
        <a:xfrm>
          <a:off x="1288451" y="2436787"/>
          <a:ext cx="7012893" cy="1218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100" tIns="35560" rIns="35560" bIns="35560" numCol="1" spcCol="1270" anchor="ctr" anchorCtr="0">
          <a:noAutofit/>
        </a:bodyPr>
        <a:lstStyle/>
        <a:p>
          <a:pPr lvl="0" algn="just"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Рассеяние Ми — лазерное излучение, рассеянное малыми частицами (размер которых сравним с длиной волны излучения, наблюдается на исходной частоте)</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1288451" y="2436787"/>
        <a:ext cx="7012893" cy="1218393"/>
      </dsp:txXfrm>
    </dsp:sp>
    <dsp:sp modelId="{78446A8F-0499-4503-A101-261FCAF49790}">
      <dsp:nvSpPr>
        <dsp:cNvPr id="0" name=""/>
        <dsp:cNvSpPr/>
      </dsp:nvSpPr>
      <dsp:spPr>
        <a:xfrm>
          <a:off x="526955" y="2284488"/>
          <a:ext cx="1522991" cy="15229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EE7E4-BBAA-44F6-8169-09FFBF644531}">
      <dsp:nvSpPr>
        <dsp:cNvPr id="0" name=""/>
        <dsp:cNvSpPr/>
      </dsp:nvSpPr>
      <dsp:spPr>
        <a:xfrm>
          <a:off x="845565" y="4264377"/>
          <a:ext cx="7455779" cy="1218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100" tIns="35560" rIns="35560" bIns="35560" numCol="1" spcCol="1270" anchor="ctr" anchorCtr="0">
          <a:noAutofit/>
        </a:bodyPr>
        <a:lstStyle/>
        <a:p>
          <a:pPr lvl="0" algn="just"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Комбинационное рассеяние — лазерное излучение, рассеянное молекулами, наблюдается с некоторым частотным сдвигом, характеризующим данные молекулы. </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845565" y="4264377"/>
        <a:ext cx="7455779" cy="1218393"/>
      </dsp:txXfrm>
    </dsp:sp>
    <dsp:sp modelId="{43747107-5149-4E30-BF06-A7C6A702D21D}">
      <dsp:nvSpPr>
        <dsp:cNvPr id="0" name=""/>
        <dsp:cNvSpPr/>
      </dsp:nvSpPr>
      <dsp:spPr>
        <a:xfrm>
          <a:off x="84069" y="4112078"/>
          <a:ext cx="1522991" cy="15229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97DA-D1E1-4C0F-AA3F-195B9039579E}">
      <dsp:nvSpPr>
        <dsp:cNvPr id="0" name=""/>
        <dsp:cNvSpPr/>
      </dsp:nvSpPr>
      <dsp:spPr>
        <a:xfrm>
          <a:off x="0" y="17225"/>
          <a:ext cx="6096000" cy="6949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 настоящее время методы лазерного дистанционного зондирования основываются на следующих процессах: </a:t>
          </a:r>
          <a:endParaRPr lang="ru-RU" sz="1800" kern="1200">
            <a:latin typeface="Times New Roman" panose="02020603050405020304" pitchFamily="18" charset="0"/>
            <a:cs typeface="Times New Roman" panose="02020603050405020304" pitchFamily="18" charset="0"/>
          </a:endParaRPr>
        </a:p>
      </dsp:txBody>
      <dsp:txXfrm>
        <a:off x="33926" y="51151"/>
        <a:ext cx="6028148" cy="627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7400-DFB4-4EC8-9530-F461C9A7067E}">
      <dsp:nvSpPr>
        <dsp:cNvPr id="0" name=""/>
        <dsp:cNvSpPr/>
      </dsp:nvSpPr>
      <dsp:spPr>
        <a:xfrm>
          <a:off x="0" y="210889"/>
          <a:ext cx="3709427" cy="5410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Такие свойства лазеров, как высокая мощность, монохроматичность, малая длительность импульсов и высокая направленность светового пучка прошли испытания первоначально при зондировании атмосферы. Лазеры позволяют проводить измерения как основных. так и малых составляющих атмосферы естественного и антропогенного происхождения. Лидары также используются для определения термических, структурных и динамических характеристик атмосферы, океана и подстилающих поверхностей; для распознавания определенных мишеней, таких, как нефтяные пятна, по спектральным характеристикам. </a:t>
          </a:r>
          <a:endParaRPr lang="ru-RU" sz="1700" kern="1200">
            <a:latin typeface="Times New Roman" panose="02020603050405020304" pitchFamily="18" charset="0"/>
            <a:cs typeface="Times New Roman" panose="02020603050405020304" pitchFamily="18" charset="0"/>
          </a:endParaRPr>
        </a:p>
      </dsp:txBody>
      <dsp:txXfrm>
        <a:off x="181079" y="391968"/>
        <a:ext cx="3347269" cy="5047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A872-D9DD-434C-816C-D3B7CAE74D80}">
      <dsp:nvSpPr>
        <dsp:cNvPr id="0" name=""/>
        <dsp:cNvSpPr/>
      </dsp:nvSpPr>
      <dsp:spPr>
        <a:xfrm>
          <a:off x="-6888741" y="-1117665"/>
          <a:ext cx="8198404" cy="8198404"/>
        </a:xfrm>
        <a:prstGeom prst="blockArc">
          <a:avLst>
            <a:gd name="adj1" fmla="val 18900000"/>
            <a:gd name="adj2" fmla="val 2700000"/>
            <a:gd name="adj3" fmla="val 2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1F8114-331B-4205-B1C9-C078F8718AA4}">
      <dsp:nvSpPr>
        <dsp:cNvPr id="0" name=""/>
        <dsp:cNvSpPr/>
      </dsp:nvSpPr>
      <dsp:spPr>
        <a:xfrm>
          <a:off x="778965" y="349227"/>
          <a:ext cx="10476409" cy="937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893" tIns="35560" rIns="35560" bIns="35560" numCol="1" spcCol="1270" anchor="ctr" anchorCtr="0">
          <a:noAutofit/>
        </a:bodyPr>
        <a:lstStyle/>
        <a:p>
          <a:pPr lvl="0" algn="just"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Резонансное рассеяние - лазерное излучение на частоте определенного перехода в атоме рассеивается с большим сечением и наблюдается на исходной частоте. </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778965" y="349227"/>
        <a:ext cx="10476409" cy="937188"/>
      </dsp:txXfrm>
    </dsp:sp>
    <dsp:sp modelId="{074A2E23-FC3C-4E5A-970D-DF96FB8F7700}">
      <dsp:nvSpPr>
        <dsp:cNvPr id="0" name=""/>
        <dsp:cNvSpPr/>
      </dsp:nvSpPr>
      <dsp:spPr>
        <a:xfrm>
          <a:off x="99502" y="286754"/>
          <a:ext cx="1171485" cy="1171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0407B-1E5A-42CD-94EB-3CD698CD0F0C}">
      <dsp:nvSpPr>
        <dsp:cNvPr id="0" name=""/>
        <dsp:cNvSpPr/>
      </dsp:nvSpPr>
      <dsp:spPr>
        <a:xfrm>
          <a:off x="1216907" y="1667392"/>
          <a:ext cx="10088496" cy="937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893" tIns="35560" rIns="35560" bIns="35560" numCol="1" spcCol="1270" anchor="ctr" anchorCtr="0">
          <a:noAutofit/>
        </a:bodyPr>
        <a:lstStyle/>
        <a:p>
          <a:pPr lvl="0" algn="just"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Флуоресценция — лазерное излучение на частоте определенного электронного перехода в атоме или молекуле претерпевает поглощение с последующим излучением на более низкой частоте. Поглощение — ослабление лазерного пучка наблюдается, если частота излучения попадает в полосу поглощения данной молекулы</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1216907" y="1667392"/>
        <a:ext cx="10088496" cy="937188"/>
      </dsp:txXfrm>
    </dsp:sp>
    <dsp:sp modelId="{20E51E2B-44E1-4CA8-BBAD-6707D7EBE9DA}">
      <dsp:nvSpPr>
        <dsp:cNvPr id="0" name=""/>
        <dsp:cNvSpPr/>
      </dsp:nvSpPr>
      <dsp:spPr>
        <a:xfrm>
          <a:off x="584835" y="1577858"/>
          <a:ext cx="1171485" cy="1171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42AB8-03DA-420D-BC6C-6867C06BEB57}">
      <dsp:nvSpPr>
        <dsp:cNvPr id="0" name=""/>
        <dsp:cNvSpPr/>
      </dsp:nvSpPr>
      <dsp:spPr>
        <a:xfrm>
          <a:off x="1267551" y="2957591"/>
          <a:ext cx="10088496" cy="937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893"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Поглощение — ослабление лазерного пучка наблюдается, если частота излучения попадает в полосу поглощения данной молекулы. астрономии, навигации. </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1267551" y="2957591"/>
        <a:ext cx="10088496" cy="937188"/>
      </dsp:txXfrm>
    </dsp:sp>
    <dsp:sp modelId="{7E1226D6-0299-4955-B8C3-07F5C1548C31}">
      <dsp:nvSpPr>
        <dsp:cNvPr id="0" name=""/>
        <dsp:cNvSpPr/>
      </dsp:nvSpPr>
      <dsp:spPr>
        <a:xfrm>
          <a:off x="517428" y="2851647"/>
          <a:ext cx="1171485" cy="1171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8E2D8-5CE0-4F60-BA88-6E105A3BBFAA}">
      <dsp:nvSpPr>
        <dsp:cNvPr id="0" name=""/>
        <dsp:cNvSpPr/>
      </dsp:nvSpPr>
      <dsp:spPr>
        <a:xfrm>
          <a:off x="685245" y="4157966"/>
          <a:ext cx="10625808" cy="18652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893" tIns="35560" rIns="35560" bIns="35560" numCol="1" spcCol="1270" anchor="ctr" anchorCtr="0">
          <a:noAutofit/>
        </a:bodyPr>
        <a:lstStyle/>
        <a:p>
          <a:pPr lvl="0" algn="just"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Дифференциальное поглощение и рассеяние (ДПР) — дифференциальное ослабление двух лазерных пучков определяется по их сигналам обратного рассеяния; при этом частота излучения в одном из пучков настраивается близко к частоте данного молекулярного перехода, в то время как частота второго- несколько в стороне от частоты перехода. Одним из первых </a:t>
          </a:r>
          <a:r>
            <a:rPr lang="ru-RU" sz="1400" kern="1200" dirty="0" err="1" smtClean="0">
              <a:latin typeface="Times New Roman" panose="02020603050405020304" pitchFamily="18" charset="0"/>
              <a:cs typeface="Times New Roman" panose="02020603050405020304" pitchFamily="18" charset="0"/>
            </a:rPr>
            <a:t>лидаров</a:t>
          </a:r>
          <a:r>
            <a:rPr lang="ru-RU" sz="1400" kern="1200" dirty="0" smtClean="0">
              <a:latin typeface="Times New Roman" panose="02020603050405020304" pitchFamily="18" charset="0"/>
              <a:cs typeface="Times New Roman" panose="02020603050405020304" pitchFamily="18" charset="0"/>
            </a:rPr>
            <a:t> был оптический дальномер, использовавший в качестве источника излучения твердотельный лазер на рубине. В настоящее время дальномеры позволяют определять расстояние до предмета с точностью до сантиметров на дистанции в сотни километров и широко используются в геодезии, метеорологии, астрономии, навигации. </a:t>
          </a:r>
          <a:endParaRPr lang="LID4096" sz="1400" kern="1200" dirty="0">
            <a:solidFill>
              <a:schemeClr val="bg1"/>
            </a:solidFill>
            <a:latin typeface="Times New Roman" panose="02020603050405020304" pitchFamily="18" charset="0"/>
            <a:cs typeface="Times New Roman" panose="02020603050405020304" pitchFamily="18" charset="0"/>
          </a:endParaRPr>
        </a:p>
      </dsp:txBody>
      <dsp:txXfrm>
        <a:off x="685245" y="4157966"/>
        <a:ext cx="10625808" cy="1865220"/>
      </dsp:txXfrm>
    </dsp:sp>
    <dsp:sp modelId="{54D52DC7-990A-4926-9219-43B3D6EFA4EA}">
      <dsp:nvSpPr>
        <dsp:cNvPr id="0" name=""/>
        <dsp:cNvSpPr/>
      </dsp:nvSpPr>
      <dsp:spPr>
        <a:xfrm>
          <a:off x="99502" y="4504833"/>
          <a:ext cx="1171485" cy="1171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B9582-EAF7-41C3-8055-B2CA4C72BBDE}" type="datetimeFigureOut">
              <a:rPr lang="ru-RU" smtClean="0"/>
              <a:t>05.11.2023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79F5-A1DA-4BEC-9FEF-3D17FE0AAE3E}" type="slidenum">
              <a:rPr lang="ru-RU" smtClean="0"/>
              <a:t>‹#›</a:t>
            </a:fld>
            <a:endParaRPr lang="ru-RU"/>
          </a:p>
        </p:txBody>
      </p:sp>
    </p:spTree>
    <p:extLst>
      <p:ext uri="{BB962C8B-B14F-4D97-AF65-F5344CB8AC3E}">
        <p14:creationId xmlns:p14="http://schemas.microsoft.com/office/powerpoint/2010/main" val="252557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FDCE79-867D-4D4F-A282-5FDC1555F362}" type="slidenum">
              <a:rPr lang="ru-RU" smtClean="0"/>
              <a:t>9</a:t>
            </a:fld>
            <a:endParaRPr lang="ru-RU"/>
          </a:p>
        </p:txBody>
      </p:sp>
    </p:spTree>
    <p:extLst>
      <p:ext uri="{BB962C8B-B14F-4D97-AF65-F5344CB8AC3E}">
        <p14:creationId xmlns:p14="http://schemas.microsoft.com/office/powerpoint/2010/main" val="15111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61439" y="2564720"/>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dirty="0">
                <a:solidFill>
                  <a:schemeClr val="bg1"/>
                </a:solidFill>
                <a:latin typeface="Times New Roman" panose="02020603050405020304" pitchFamily="18" charset="0"/>
                <a:cs typeface="Times New Roman" panose="02020603050405020304" pitchFamily="18" charset="0"/>
              </a:rPr>
              <a:t>Лекция </a:t>
            </a:r>
            <a:r>
              <a:rPr lang="en-US" sz="3200" dirty="0" smtClean="0">
                <a:solidFill>
                  <a:schemeClr val="bg1"/>
                </a:solidFill>
                <a:latin typeface="Times New Roman" panose="02020603050405020304" pitchFamily="18" charset="0"/>
                <a:cs typeface="Times New Roman" panose="02020603050405020304" pitchFamily="18" charset="0"/>
              </a:rPr>
              <a:t>4</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r>
              <a:rPr lang="ru-RU"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ЛАЗЕРНОЕ ДИСТАНЦИОННОЕ ЗОНДИРОВАНИЕ</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5" name="Схема 54">
            <a:extLst>
              <a:ext uri="{FF2B5EF4-FFF2-40B4-BE49-F238E27FC236}">
                <a16:creationId xmlns:a16="http://schemas.microsoft.com/office/drawing/2014/main" id="{82549F80-DA53-4B1E-B729-EF1E46E74F99}"/>
              </a:ext>
            </a:extLst>
          </p:cNvPr>
          <p:cNvGraphicFramePr/>
          <p:nvPr>
            <p:extLst>
              <p:ext uri="{D42A27DB-BD31-4B8C-83A1-F6EECF244321}">
                <p14:modId xmlns:p14="http://schemas.microsoft.com/office/powerpoint/2010/main" val="1806354725"/>
              </p:ext>
            </p:extLst>
          </p:nvPr>
        </p:nvGraphicFramePr>
        <p:xfrm>
          <a:off x="146030" y="615207"/>
          <a:ext cx="8385414" cy="609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1518798911"/>
              </p:ext>
            </p:extLst>
          </p:nvPr>
        </p:nvGraphicFramePr>
        <p:xfrm>
          <a:off x="1939635" y="106651"/>
          <a:ext cx="6096000" cy="729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Схема 4"/>
          <p:cNvGraphicFramePr/>
          <p:nvPr>
            <p:extLst>
              <p:ext uri="{D42A27DB-BD31-4B8C-83A1-F6EECF244321}">
                <p14:modId xmlns:p14="http://schemas.microsoft.com/office/powerpoint/2010/main" val="1551717277"/>
              </p:ext>
            </p:extLst>
          </p:nvPr>
        </p:nvGraphicFramePr>
        <p:xfrm>
          <a:off x="8582391" y="458069"/>
          <a:ext cx="3709427" cy="58318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6369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5" name="Схема 54">
            <a:extLst>
              <a:ext uri="{FF2B5EF4-FFF2-40B4-BE49-F238E27FC236}">
                <a16:creationId xmlns:a16="http://schemas.microsoft.com/office/drawing/2014/main" id="{82549F80-DA53-4B1E-B729-EF1E46E74F99}"/>
              </a:ext>
            </a:extLst>
          </p:cNvPr>
          <p:cNvGraphicFramePr/>
          <p:nvPr>
            <p:extLst>
              <p:ext uri="{D42A27DB-BD31-4B8C-83A1-F6EECF244321}">
                <p14:modId xmlns:p14="http://schemas.microsoft.com/office/powerpoint/2010/main" val="230751239"/>
              </p:ext>
            </p:extLst>
          </p:nvPr>
        </p:nvGraphicFramePr>
        <p:xfrm>
          <a:off x="146030" y="615207"/>
          <a:ext cx="11398270" cy="609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nvPr>
        </p:nvGraphicFramePr>
        <p:xfrm>
          <a:off x="1939635" y="106651"/>
          <a:ext cx="6096000" cy="729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752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ÑÑÐ¸Ð½ÐºÐ¸ Ð¿Ð¾ Ð·Ð°Ð¿ÑÐ¾ÑÑ Ð»Ð°Ð·ÐµÑÐ½Ð°Ñ ÑÑÐµÐ¼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08000"/>
            <a:ext cx="799147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1"/>
          <p:cNvSpPr txBox="1">
            <a:spLocks/>
          </p:cNvSpPr>
          <p:nvPr/>
        </p:nvSpPr>
        <p:spPr>
          <a:xfrm>
            <a:off x="2066924" y="5705475"/>
            <a:ext cx="6918325" cy="276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LID4096" sz="1800" dirty="0" smtClean="0">
                <a:latin typeface="Times New Roman" panose="02020603050405020304" pitchFamily="18" charset="0"/>
                <a:cs typeface="Times New Roman" panose="02020603050405020304" pitchFamily="18" charset="0"/>
              </a:rPr>
              <a:t>лазерная съемка</a:t>
            </a:r>
            <a:endParaRPr lang="ru-RU" altLang="LID4096"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46" name="Прямоугольник 45">
            <a:extLst>
              <a:ext uri="{FF2B5EF4-FFF2-40B4-BE49-F238E27FC236}">
                <a16:creationId xmlns:a16="http://schemas.microsoft.com/office/drawing/2014/main" id="{771EF76B-1D00-459D-879C-636C3876B6CE}"/>
              </a:ext>
            </a:extLst>
          </p:cNvPr>
          <p:cNvSpPr/>
          <p:nvPr/>
        </p:nvSpPr>
        <p:spPr>
          <a:xfrm>
            <a:off x="908540" y="1287013"/>
            <a:ext cx="7395634" cy="2888483"/>
          </a:xfrm>
          <a:prstGeom prst="rect">
            <a:avLst/>
          </a:prstGeom>
        </p:spPr>
        <p:txBody>
          <a:bodyPr wrap="square">
            <a:spAutoFit/>
          </a:bodyPr>
          <a:lstStyle/>
          <a:p>
            <a:pPr marL="342900" indent="-342900" algn="just">
              <a:lnSpc>
                <a:spcPct val="115000"/>
              </a:lnSpc>
              <a:buFont typeface="+mj-lt"/>
              <a:buAutoNum type="arabicPeriod"/>
            </a:pPr>
            <a:r>
              <a:rPr lang="ru-RU" b="1" dirty="0" smtClean="0">
                <a:latin typeface="Times New Roman" panose="02020603050405020304" pitchFamily="18" charset="0"/>
                <a:cs typeface="Times New Roman" panose="02020603050405020304" pitchFamily="18" charset="0"/>
              </a:rPr>
              <a:t> В </a:t>
            </a:r>
            <a:r>
              <a:rPr lang="ru-RU" b="1" dirty="0">
                <a:latin typeface="Times New Roman" panose="02020603050405020304" pitchFamily="18" charset="0"/>
                <a:cs typeface="Times New Roman" panose="02020603050405020304" pitchFamily="18" charset="0"/>
              </a:rPr>
              <a:t>чем заключается особенность лазерного дистанционного зондирования?</a:t>
            </a:r>
          </a:p>
          <a:p>
            <a:pPr marL="342900" indent="-342900" algn="just">
              <a:lnSpc>
                <a:spcPct val="115000"/>
              </a:lnSpc>
              <a:buFont typeface="+mj-lt"/>
              <a:buAutoNum type="arabicPeriod"/>
            </a:pPr>
            <a:r>
              <a:rPr lang="ru-RU" b="1" dirty="0" smtClean="0">
                <a:latin typeface="Times New Roman" panose="02020603050405020304" pitchFamily="18" charset="0"/>
                <a:cs typeface="Times New Roman" panose="02020603050405020304" pitchFamily="18" charset="0"/>
              </a:rPr>
              <a:t>Методы </a:t>
            </a:r>
            <a:r>
              <a:rPr lang="ru-RU" b="1" dirty="0">
                <a:latin typeface="Times New Roman" panose="02020603050405020304" pitchFamily="18" charset="0"/>
                <a:cs typeface="Times New Roman" panose="02020603050405020304" pitchFamily="18" charset="0"/>
              </a:rPr>
              <a:t>лазерного дистанционного зондирования. </a:t>
            </a:r>
          </a:p>
          <a:p>
            <a:pPr marL="342900" indent="-342900" algn="just">
              <a:lnSpc>
                <a:spcPct val="115000"/>
              </a:lnSpc>
              <a:buFont typeface="+mj-lt"/>
              <a:buAutoNum type="arabicPeriod"/>
            </a:pPr>
            <a:r>
              <a:rPr lang="ru-RU" b="1" dirty="0" smtClean="0">
                <a:latin typeface="Times New Roman" panose="02020603050405020304" pitchFamily="18" charset="0"/>
                <a:cs typeface="Times New Roman" panose="02020603050405020304" pitchFamily="18" charset="0"/>
              </a:rPr>
              <a:t>Дифференциальное </a:t>
            </a:r>
            <a:r>
              <a:rPr lang="ru-RU" b="1" dirty="0">
                <a:latin typeface="Times New Roman" panose="02020603050405020304" pitchFamily="18" charset="0"/>
                <a:cs typeface="Times New Roman" panose="02020603050405020304" pitchFamily="18" charset="0"/>
              </a:rPr>
              <a:t>поглощение и рассеяние.</a:t>
            </a:r>
          </a:p>
          <a:p>
            <a:pPr marL="342900" indent="-342900" algn="just">
              <a:lnSpc>
                <a:spcPct val="115000"/>
              </a:lnSpc>
              <a:buFont typeface="+mj-lt"/>
              <a:buAutoNum type="arabicPeriod"/>
            </a:pPr>
            <a:r>
              <a:rPr lang="ru-RU" b="1" dirty="0" smtClean="0">
                <a:latin typeface="Times New Roman" panose="02020603050405020304" pitchFamily="18" charset="0"/>
                <a:cs typeface="Times New Roman" panose="02020603050405020304" pitchFamily="18" charset="0"/>
              </a:rPr>
              <a:t>Комбинационное </a:t>
            </a:r>
            <a:r>
              <a:rPr lang="ru-RU" b="1" dirty="0">
                <a:latin typeface="Times New Roman" panose="02020603050405020304" pitchFamily="18" charset="0"/>
                <a:cs typeface="Times New Roman" panose="02020603050405020304" pitchFamily="18" charset="0"/>
              </a:rPr>
              <a:t>рассеяние</a:t>
            </a:r>
          </a:p>
          <a:p>
            <a:pPr algn="just">
              <a:lnSpc>
                <a:spcPct val="115000"/>
              </a:lnSpc>
            </a:pPr>
            <a:endParaRPr lang="ru-RU" dirty="0">
              <a:highlight>
                <a:srgbClr val="FFFF00"/>
              </a:highlight>
            </a:endParaRPr>
          </a:p>
          <a:p>
            <a:pPr marL="342900" indent="-342900" algn="just">
              <a:lnSpc>
                <a:spcPct val="115000"/>
              </a:lnSpc>
              <a:buFont typeface="+mj-lt"/>
              <a:buAutoNum type="arabicPeriod"/>
            </a:pPr>
            <a:endParaRPr lang="ru-RU" dirty="0">
              <a:highlight>
                <a:srgbClr val="FFFF00"/>
              </a:highlight>
              <a:latin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56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15091" y="1225845"/>
            <a:ext cx="10258425" cy="4351338"/>
          </a:xfrm>
        </p:spPr>
        <p:txBody>
          <a:bodyPr>
            <a:normAutofit fontScale="62500" lnSpcReduction="20000"/>
          </a:bodyPr>
          <a:lstStyle/>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 Трифонова </a:t>
            </a:r>
            <a:r>
              <a:rPr lang="ru-RU" dirty="0">
                <a:latin typeface="Times New Roman" panose="02020603050405020304" pitchFamily="18" charset="0"/>
                <a:cs typeface="Times New Roman" panose="02020603050405020304" pitchFamily="18" charset="0"/>
              </a:rPr>
              <a:t>Т. А., Мищенко Н. В., Краснощеков А. Н. Геоинформационные системы и дистанционное зондирование в экологических исследованиях. — Академический Проект, 2005. — 352 с.</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Краснощёков </a:t>
            </a:r>
            <a:r>
              <a:rPr lang="ru-RU" dirty="0">
                <a:latin typeface="Times New Roman" panose="02020603050405020304" pitchFamily="18" charset="0"/>
                <a:cs typeface="Times New Roman" panose="02020603050405020304" pitchFamily="18" charset="0"/>
              </a:rPr>
              <a:t>А.Н., Трифонова Т.А., Мищенко Н.В. Геоинформационные системы в экологии: Учеб. пособие / </a:t>
            </a:r>
            <a:r>
              <a:rPr lang="ru-RU" dirty="0" err="1">
                <a:latin typeface="Times New Roman" panose="02020603050405020304" pitchFamily="18" charset="0"/>
                <a:cs typeface="Times New Roman" panose="02020603050405020304" pitchFamily="18" charset="0"/>
              </a:rPr>
              <a:t>Владим</a:t>
            </a:r>
            <a:r>
              <a:rPr lang="ru-RU" dirty="0">
                <a:latin typeface="Times New Roman" panose="02020603050405020304" pitchFamily="18" charset="0"/>
                <a:cs typeface="Times New Roman" panose="02020603050405020304" pitchFamily="18" charset="0"/>
              </a:rPr>
              <a:t>. гос. ун-т. Владимир, 2004. – 152с.</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Токарева </a:t>
            </a:r>
            <a:r>
              <a:rPr lang="ru-RU" dirty="0">
                <a:latin typeface="Times New Roman" panose="02020603050405020304" pitchFamily="18" charset="0"/>
                <a:cs typeface="Times New Roman" panose="02020603050405020304" pitchFamily="18" charset="0"/>
              </a:rPr>
              <a:t>О.С. Обработка и интерпретация данных дистанционного зондирования Земли: учебное пособие / О.С. Токарева; Национальный исследовательский Томский политехнический университет. - Томск: Изд-во ТПУ, 2010. - 148 с.</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Н. </a:t>
            </a:r>
            <a:r>
              <a:rPr lang="ru-RU" dirty="0" err="1">
                <a:latin typeface="Times New Roman" panose="02020603050405020304" pitchFamily="18" charset="0"/>
                <a:cs typeface="Times New Roman" panose="02020603050405020304" pitchFamily="18" charset="0"/>
              </a:rPr>
              <a:t>Шихов</a:t>
            </a:r>
            <a:r>
              <a:rPr lang="ru-RU" dirty="0">
                <a:latin typeface="Times New Roman" panose="02020603050405020304" pitchFamily="18" charset="0"/>
                <a:cs typeface="Times New Roman" panose="02020603050405020304" pitchFamily="18" charset="0"/>
              </a:rPr>
              <a:t>, А. П. Герасимов, А. И. </a:t>
            </a:r>
            <a:r>
              <a:rPr lang="ru-RU" dirty="0" err="1">
                <a:latin typeface="Times New Roman" panose="02020603050405020304" pitchFamily="18" charset="0"/>
                <a:cs typeface="Times New Roman" panose="02020603050405020304" pitchFamily="18" charset="0"/>
              </a:rPr>
              <a:t>Пономарчук</a:t>
            </a:r>
            <a:r>
              <a:rPr lang="ru-RU" dirty="0">
                <a:latin typeface="Times New Roman" panose="02020603050405020304" pitchFamily="18" charset="0"/>
                <a:cs typeface="Times New Roman" panose="02020603050405020304" pitchFamily="18" charset="0"/>
              </a:rPr>
              <a:t>, Е. С. Перминова Тематическое дешифрирование и интерпретация космических снимков среднего и высокого пространственного разрешения. Пермь, 2020. – 191 б. (http://www.psu.ru/files/docs/science/book s/</a:t>
            </a:r>
            <a:r>
              <a:rPr lang="ru-RU" dirty="0" err="1">
                <a:latin typeface="Times New Roman" panose="02020603050405020304" pitchFamily="18" charset="0"/>
                <a:cs typeface="Times New Roman" panose="02020603050405020304" pitchFamily="18" charset="0"/>
              </a:rPr>
              <a:t>uchebn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posobiya</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shik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hov-gerasimov-ponoma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rchukpe</a:t>
            </a:r>
            <a:r>
              <a:rPr lang="ru-RU" dirty="0">
                <a:latin typeface="Times New Roman" panose="02020603050405020304" pitchFamily="18" charset="0"/>
                <a:cs typeface="Times New Roman" panose="02020603050405020304" pitchFamily="18" charset="0"/>
              </a:rPr>
              <a:t> r m i </a:t>
            </a:r>
            <a:r>
              <a:rPr lang="ru-RU" dirty="0" err="1">
                <a:latin typeface="Times New Roman" panose="02020603050405020304" pitchFamily="18" charset="0"/>
                <a:cs typeface="Times New Roman" panose="02020603050405020304" pitchFamily="18" charset="0"/>
              </a:rPr>
              <a:t>nov</a:t>
            </a:r>
            <a:r>
              <a:rPr lang="ru-RU" dirty="0">
                <a:latin typeface="Times New Roman" panose="02020603050405020304" pitchFamily="18" charset="0"/>
                <a:cs typeface="Times New Roman" panose="02020603050405020304" pitchFamily="18" charset="0"/>
              </a:rPr>
              <a:t> a - </a:t>
            </a:r>
            <a:r>
              <a:rPr lang="ru-RU" dirty="0" err="1">
                <a:latin typeface="Times New Roman" panose="02020603050405020304" pitchFamily="18" charset="0"/>
                <a:cs typeface="Times New Roman" panose="02020603050405020304" pitchFamily="18" charset="0"/>
              </a:rPr>
              <a:t>temat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sko</a:t>
            </a:r>
            <a:r>
              <a:rPr lang="ru-RU" dirty="0">
                <a:latin typeface="Times New Roman" panose="02020603050405020304" pitchFamily="18" charset="0"/>
                <a:cs typeface="Times New Roman" panose="02020603050405020304" pitchFamily="18" charset="0"/>
              </a:rPr>
              <a:t> e - </a:t>
            </a:r>
            <a:r>
              <a:rPr lang="ru-RU" dirty="0" err="1">
                <a:latin typeface="Times New Roman" panose="02020603050405020304" pitchFamily="18" charset="0"/>
                <a:cs typeface="Times New Roman" panose="02020603050405020304" pitchFamily="18" charset="0"/>
              </a:rPr>
              <a:t>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sh</a:t>
            </a:r>
            <a:r>
              <a:rPr lang="ru-RU" dirty="0">
                <a:latin typeface="Times New Roman" panose="02020603050405020304" pitchFamily="18" charset="0"/>
                <a:cs typeface="Times New Roman" panose="02020603050405020304" pitchFamily="18" charset="0"/>
              </a:rPr>
              <a:t> i f r </a:t>
            </a:r>
            <a:r>
              <a:rPr lang="ru-RU" dirty="0" err="1">
                <a:latin typeface="Times New Roman" panose="02020603050405020304" pitchFamily="18" charset="0"/>
                <a:cs typeface="Times New Roman" panose="02020603050405020304" pitchFamily="18" charset="0"/>
              </a:rPr>
              <a:t>ov</a:t>
            </a:r>
            <a:r>
              <a:rPr lang="ru-RU" dirty="0">
                <a:latin typeface="Times New Roman" panose="02020603050405020304" pitchFamily="18" charset="0"/>
                <a:cs typeface="Times New Roman" panose="02020603050405020304" pitchFamily="18" charset="0"/>
              </a:rPr>
              <a:t> a n </a:t>
            </a:r>
            <a:r>
              <a:rPr lang="ru-RU" dirty="0" err="1">
                <a:latin typeface="Times New Roman" panose="02020603050405020304" pitchFamily="18" charset="0"/>
                <a:cs typeface="Times New Roman" panose="02020603050405020304" pitchFamily="18" charset="0"/>
              </a:rPr>
              <a:t>ie</a:t>
            </a:r>
            <a:r>
              <a:rPr lang="ru-RU" dirty="0">
                <a:latin typeface="Times New Roman" panose="02020603050405020304" pitchFamily="18" charset="0"/>
                <a:cs typeface="Times New Roman" panose="02020603050405020304" pitchFamily="18" charset="0"/>
              </a:rPr>
              <a:t> -i -i </a:t>
            </a:r>
            <a:r>
              <a:rPr lang="ru-RU" dirty="0" err="1">
                <a:latin typeface="Times New Roman" panose="02020603050405020304" pitchFamily="18" charset="0"/>
                <a:cs typeface="Times New Roman" panose="02020603050405020304" pitchFamily="18" charset="0"/>
              </a:rPr>
              <a:t>nte</a:t>
            </a:r>
            <a:r>
              <a:rPr lang="ru-RU" dirty="0">
                <a:latin typeface="Times New Roman" panose="02020603050405020304" pitchFamily="18" charset="0"/>
                <a:cs typeface="Times New Roman" panose="02020603050405020304" pitchFamily="18" charset="0"/>
              </a:rPr>
              <a:t> r </a:t>
            </a:r>
            <a:r>
              <a:rPr lang="ru-RU" dirty="0" err="1">
                <a:latin typeface="Times New Roman" panose="02020603050405020304" pitchFamily="18" charset="0"/>
                <a:cs typeface="Times New Roman" panose="02020603050405020304" pitchFamily="18" charset="0"/>
              </a:rPr>
              <a:t>pr</a:t>
            </a:r>
            <a:r>
              <a:rPr lang="ru-RU" dirty="0">
                <a:latin typeface="Times New Roman" panose="02020603050405020304" pitchFamily="18" charset="0"/>
                <a:cs typeface="Times New Roman" panose="02020603050405020304" pitchFamily="18" charset="0"/>
              </a:rPr>
              <a:t> e t </a:t>
            </a:r>
            <a:r>
              <a:rPr lang="ru-RU" dirty="0" err="1">
                <a:latin typeface="Times New Roman" panose="02020603050405020304" pitchFamily="18" charset="0"/>
                <a:cs typeface="Times New Roman" panose="02020603050405020304" pitchFamily="18" charset="0"/>
              </a:rPr>
              <a:t>ac</a:t>
            </a:r>
            <a:r>
              <a:rPr lang="ru-RU" dirty="0">
                <a:latin typeface="Times New Roman" panose="02020603050405020304" pitchFamily="18" charset="0"/>
                <a:cs typeface="Times New Roman" panose="02020603050405020304" pitchFamily="18" charset="0"/>
              </a:rPr>
              <a:t> i y a -kosmicheskih-snimkov.pdf.)</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Савиных </a:t>
            </a:r>
            <a:r>
              <a:rPr lang="ru-RU" dirty="0">
                <a:latin typeface="Times New Roman" panose="02020603050405020304" pitchFamily="18" charset="0"/>
                <a:cs typeface="Times New Roman" panose="02020603050405020304" pitchFamily="18" charset="0"/>
              </a:rPr>
              <a:t>В.П., Малинников, В.А., Сладкопевцев С.А., Цыпина Э.М. География из космоса. – М.:, Изд-во </a:t>
            </a:r>
            <a:r>
              <a:rPr lang="ru-RU" dirty="0" err="1">
                <a:latin typeface="Times New Roman" panose="02020603050405020304" pitchFamily="18" charset="0"/>
                <a:cs typeface="Times New Roman" panose="02020603050405020304" pitchFamily="18" charset="0"/>
              </a:rPr>
              <a:t>Моск</a:t>
            </a:r>
            <a:r>
              <a:rPr lang="ru-RU" dirty="0">
                <a:latin typeface="Times New Roman" panose="02020603050405020304" pitchFamily="18" charset="0"/>
                <a:cs typeface="Times New Roman" panose="02020603050405020304" pitchFamily="18" charset="0"/>
              </a:rPr>
              <a:t>. гос. ун-та геодезии и картографии´, 2000. – 224 с.</a:t>
            </a:r>
          </a:p>
          <a:p>
            <a:pPr marL="0" indent="0">
              <a:buNone/>
            </a:pP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p>
        </p:txBody>
      </p:sp>
    </p:spTree>
    <p:extLst>
      <p:ext uri="{BB962C8B-B14F-4D97-AF65-F5344CB8AC3E}">
        <p14:creationId xmlns:p14="http://schemas.microsoft.com/office/powerpoint/2010/main" val="82487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Благодарю за внимание!</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21584" y="1352302"/>
            <a:ext cx="5948831" cy="4334629"/>
          </a:xfrm>
        </p:spPr>
        <p:txBody>
          <a:bodyPr anchor="t">
            <a:normAutofit fontScale="92500" lnSpcReduction="20000"/>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0" indent="0">
              <a:buNone/>
            </a:pPr>
            <a:endParaRPr lang="ru-RU" sz="3200" dirty="0">
              <a:solidFill>
                <a:srgbClr val="FEFFFF"/>
              </a:solidFill>
              <a:latin typeface="Arial" panose="020B0604020202020204" pitchFamily="34" charset="0"/>
              <a:cs typeface="Arial" panose="020B0604020202020204" pitchFamily="34" charset="0"/>
            </a:endParaRPr>
          </a:p>
          <a:p>
            <a:pPr marL="514350" lvl="0" indent="-514350">
              <a:buFont typeface="+mj-lt"/>
              <a:buAutoNum type="arabicPeriod"/>
            </a:pPr>
            <a:r>
              <a:rPr lang="ru-RU" sz="4300" b="1" dirty="0" smtClean="0">
                <a:solidFill>
                  <a:schemeClr val="bg1"/>
                </a:solidFill>
                <a:latin typeface="Times New Roman" panose="02020603050405020304" pitchFamily="18" charset="0"/>
                <a:cs typeface="Times New Roman" panose="02020603050405020304" pitchFamily="18" charset="0"/>
              </a:rPr>
              <a:t>Особенности </a:t>
            </a:r>
            <a:r>
              <a:rPr lang="ru-RU" sz="4300" b="1" dirty="0">
                <a:solidFill>
                  <a:schemeClr val="bg1"/>
                </a:solidFill>
                <a:latin typeface="Times New Roman" panose="02020603050405020304" pitchFamily="18" charset="0"/>
                <a:cs typeface="Times New Roman" panose="02020603050405020304" pitchFamily="18" charset="0"/>
              </a:rPr>
              <a:t>лазерного дистанционного зондирования </a:t>
            </a:r>
          </a:p>
          <a:p>
            <a:pPr marL="514350" lvl="0" indent="-514350">
              <a:buFont typeface="+mj-lt"/>
              <a:buAutoNum type="arabicPeriod"/>
            </a:pPr>
            <a:r>
              <a:rPr lang="ru-RU" sz="4300" b="1" dirty="0" smtClean="0">
                <a:solidFill>
                  <a:schemeClr val="bg1"/>
                </a:solidFill>
                <a:latin typeface="Times New Roman" panose="02020603050405020304" pitchFamily="18" charset="0"/>
                <a:cs typeface="Times New Roman" panose="02020603050405020304" pitchFamily="18" charset="0"/>
              </a:rPr>
              <a:t>Методы </a:t>
            </a:r>
            <a:r>
              <a:rPr lang="ru-RU" sz="4300" b="1" dirty="0">
                <a:solidFill>
                  <a:schemeClr val="bg1"/>
                </a:solidFill>
                <a:latin typeface="Times New Roman" panose="02020603050405020304" pitchFamily="18" charset="0"/>
                <a:cs typeface="Times New Roman" panose="02020603050405020304" pitchFamily="18" charset="0"/>
              </a:rPr>
              <a:t>лазерного дистанционного зондирования</a:t>
            </a:r>
          </a:p>
        </p:txBody>
      </p:sp>
      <p:sp>
        <p:nvSpPr>
          <p:cNvPr id="9" name="TextBox 8">
            <a:extLst>
              <a:ext uri="{FF2B5EF4-FFF2-40B4-BE49-F238E27FC236}">
                <a16:creationId xmlns:a16="http://schemas.microsoft.com/office/drawing/2014/main" id="{CA7134B2-3F4C-4032-91C7-EE8B2626C099}"/>
              </a:ext>
            </a:extLst>
          </p:cNvPr>
          <p:cNvSpPr txBox="1"/>
          <p:nvPr/>
        </p:nvSpPr>
        <p:spPr>
          <a:xfrm>
            <a:off x="847946" y="1798306"/>
            <a:ext cx="3919997" cy="707886"/>
          </a:xfrm>
          <a:prstGeom prst="rect">
            <a:avLst/>
          </a:prstGeom>
          <a:noFill/>
        </p:spPr>
        <p:txBody>
          <a:bodyPr wrap="square">
            <a:spAutoFit/>
          </a:bodyPr>
          <a:lstStyle/>
          <a:p>
            <a:pPr marL="0" indent="0">
              <a:buNone/>
            </a:pPr>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Tree>
    <p:extLst>
      <p:ext uri="{BB962C8B-B14F-4D97-AF65-F5344CB8AC3E}">
        <p14:creationId xmlns:p14="http://schemas.microsoft.com/office/powerpoint/2010/main" val="118654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481207" y="477581"/>
            <a:ext cx="11247894" cy="136673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Прямоугольник: скругленные углы 53">
            <a:extLst>
              <a:ext uri="{FF2B5EF4-FFF2-40B4-BE49-F238E27FC236}">
                <a16:creationId xmlns:a16="http://schemas.microsoft.com/office/drawing/2014/main" id="{347F4287-85F7-436F-8635-FAAD001A3112}"/>
              </a:ext>
            </a:extLst>
          </p:cNvPr>
          <p:cNvSpPr/>
          <p:nvPr/>
        </p:nvSpPr>
        <p:spPr>
          <a:xfrm>
            <a:off x="533885" y="794627"/>
            <a:ext cx="11110719" cy="912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AC688F2-3E59-4946-9689-9190BFF9A199}"/>
              </a:ext>
            </a:extLst>
          </p:cNvPr>
          <p:cNvSpPr/>
          <p:nvPr/>
        </p:nvSpPr>
        <p:spPr>
          <a:xfrm>
            <a:off x="481208" y="779259"/>
            <a:ext cx="11257049" cy="523220"/>
          </a:xfrm>
          <a:prstGeom prst="rect">
            <a:avLst/>
          </a:prstGeom>
        </p:spPr>
        <p:txBody>
          <a:bodyPr wrap="square">
            <a:spAutoFit/>
          </a:bodyPr>
          <a:lstStyle/>
          <a:p>
            <a:pPr algn="just">
              <a:spcAft>
                <a:spcPts val="0"/>
              </a:spcAft>
            </a:pPr>
            <a:r>
              <a:rPr lang="ru-RU" sz="1400" b="1" dirty="0">
                <a:solidFill>
                  <a:schemeClr val="bg1"/>
                </a:solidFill>
                <a:latin typeface="Times New Roman" panose="02020603050405020304" pitchFamily="18" charset="0"/>
                <a:cs typeface="Times New Roman" panose="02020603050405020304" pitchFamily="18" charset="0"/>
              </a:rPr>
              <a:t>Создание лазера привело к разработке различных приборов дистанционного зондирования окружающей среды, которые получили название — </a:t>
            </a:r>
            <a:r>
              <a:rPr lang="ru-RU" sz="1400" b="1" dirty="0" err="1">
                <a:solidFill>
                  <a:schemeClr val="bg1"/>
                </a:solidFill>
                <a:latin typeface="Times New Roman" panose="02020603050405020304" pitchFamily="18" charset="0"/>
                <a:cs typeface="Times New Roman" panose="02020603050405020304" pitchFamily="18" charset="0"/>
              </a:rPr>
              <a:t>лидары</a:t>
            </a:r>
            <a:r>
              <a:rPr lang="ru-RU" sz="1400" b="1" dirty="0">
                <a:solidFill>
                  <a:schemeClr val="bg1"/>
                </a:solidFill>
                <a:latin typeface="Times New Roman" panose="02020603050405020304" pitchFamily="18" charset="0"/>
                <a:cs typeface="Times New Roman" panose="02020603050405020304" pitchFamily="18" charset="0"/>
              </a:rPr>
              <a:t> (аббревиатура английских слов </a:t>
            </a:r>
            <a:r>
              <a:rPr lang="ru-RU" sz="1400" b="1" dirty="0" err="1">
                <a:solidFill>
                  <a:schemeClr val="bg1"/>
                </a:solidFill>
                <a:latin typeface="Times New Roman" panose="02020603050405020304" pitchFamily="18" charset="0"/>
                <a:cs typeface="Times New Roman" panose="02020603050405020304" pitchFamily="18" charset="0"/>
              </a:rPr>
              <a:t>Light</a:t>
            </a:r>
            <a:r>
              <a:rPr lang="ru-RU" sz="1400" b="1" dirty="0">
                <a:solidFill>
                  <a:schemeClr val="bg1"/>
                </a:solidFill>
                <a:latin typeface="Times New Roman" panose="02020603050405020304" pitchFamily="18" charset="0"/>
                <a:cs typeface="Times New Roman" panose="02020603050405020304" pitchFamily="18" charset="0"/>
              </a:rPr>
              <a:t> </a:t>
            </a:r>
            <a:r>
              <a:rPr lang="ru-RU" sz="1400" b="1" dirty="0" err="1">
                <a:solidFill>
                  <a:schemeClr val="bg1"/>
                </a:solidFill>
                <a:latin typeface="Times New Roman" panose="02020603050405020304" pitchFamily="18" charset="0"/>
                <a:cs typeface="Times New Roman" panose="02020603050405020304" pitchFamily="18" charset="0"/>
              </a:rPr>
              <a:t>Detection</a:t>
            </a:r>
            <a:r>
              <a:rPr lang="ru-RU" sz="1400" b="1" dirty="0">
                <a:solidFill>
                  <a:schemeClr val="bg1"/>
                </a:solidFill>
                <a:latin typeface="Times New Roman" panose="02020603050405020304" pitchFamily="18" charset="0"/>
                <a:cs typeface="Times New Roman" panose="02020603050405020304" pitchFamily="18" charset="0"/>
              </a:rPr>
              <a:t> </a:t>
            </a:r>
            <a:r>
              <a:rPr lang="ru-RU" sz="1400" b="1" dirty="0" err="1">
                <a:solidFill>
                  <a:schemeClr val="bg1"/>
                </a:solidFill>
                <a:latin typeface="Times New Roman" panose="02020603050405020304" pitchFamily="18" charset="0"/>
                <a:cs typeface="Times New Roman" panose="02020603050405020304" pitchFamily="18" charset="0"/>
              </a:rPr>
              <a:t>Ranging</a:t>
            </a:r>
            <a:r>
              <a:rPr lang="ru-RU" sz="1400" b="1" dirty="0">
                <a:solidFill>
                  <a:schemeClr val="bg1"/>
                </a:solidFill>
                <a:latin typeface="Times New Roman" panose="02020603050405020304" pitchFamily="18" charset="0"/>
                <a:cs typeface="Times New Roman" panose="02020603050405020304" pitchFamily="18" charset="0"/>
              </a:rPr>
              <a:t>, что означает «световой локатор»).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Скругленный прямоугольник 1"/>
          <p:cNvSpPr/>
          <p:nvPr/>
        </p:nvSpPr>
        <p:spPr>
          <a:xfrm>
            <a:off x="990600" y="2238375"/>
            <a:ext cx="5667375" cy="314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Times New Roman" panose="02020603050405020304" pitchFamily="18" charset="0"/>
                <a:cs typeface="Times New Roman" panose="02020603050405020304" pitchFamily="18" charset="0"/>
              </a:rPr>
              <a:t>Лазер представляет собой источник монохроматического когерентного излучения, характеризующийся высокой направленностью и большой плотностью энергии. Основной физический процесс, определяющий действие лазеров - это вынужденное испускание излучения. Оно происходит при взаимодействии фотона с возбужденным атомом при точном совпадении энергии фотона с энергий возбужденного атома (или молекулы). </a:t>
            </a:r>
          </a:p>
        </p:txBody>
      </p:sp>
      <p:pic>
        <p:nvPicPr>
          <p:cNvPr id="4" name="Рисунок 3"/>
          <p:cNvPicPr>
            <a:picLocks noChangeAspect="1"/>
          </p:cNvPicPr>
          <p:nvPr/>
        </p:nvPicPr>
        <p:blipFill>
          <a:blip r:embed="rId2"/>
          <a:stretch>
            <a:fillRect/>
          </a:stretch>
        </p:blipFill>
        <p:spPr>
          <a:xfrm>
            <a:off x="7013329" y="2273821"/>
            <a:ext cx="4569862" cy="2917304"/>
          </a:xfrm>
          <a:prstGeom prst="rect">
            <a:avLst/>
          </a:prstGeom>
        </p:spPr>
      </p:pic>
    </p:spTree>
    <p:extLst>
      <p:ext uri="{BB962C8B-B14F-4D97-AF65-F5344CB8AC3E}">
        <p14:creationId xmlns:p14="http://schemas.microsoft.com/office/powerpoint/2010/main" val="131451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99C6F16-6C27-453E-BD36-9FC11FEB55CB}"/>
              </a:ext>
            </a:extLst>
          </p:cNvPr>
          <p:cNvSpPr/>
          <p:nvPr/>
        </p:nvSpPr>
        <p:spPr>
          <a:xfrm>
            <a:off x="234812" y="0"/>
            <a:ext cx="11817626" cy="6460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Прямоугольник 6">
            <a:extLst>
              <a:ext uri="{FF2B5EF4-FFF2-40B4-BE49-F238E27FC236}">
                <a16:creationId xmlns:a16="http://schemas.microsoft.com/office/drawing/2014/main" id="{2ECDD682-C0CE-4FE0-9BAC-CF22D376A223}"/>
              </a:ext>
            </a:extLst>
          </p:cNvPr>
          <p:cNvSpPr/>
          <p:nvPr/>
        </p:nvSpPr>
        <p:spPr>
          <a:xfrm>
            <a:off x="234812" y="485728"/>
            <a:ext cx="4872451" cy="6093976"/>
          </a:xfrm>
          <a:prstGeom prst="rect">
            <a:avLst/>
          </a:prstGeom>
        </p:spPr>
        <p:txBody>
          <a:bodyPr wrap="square">
            <a:spAutoFit/>
          </a:bodyPr>
          <a:lstStyle/>
          <a:p>
            <a:pPr algn="just"/>
            <a:r>
              <a:rPr lang="ru-RU" sz="1500" b="1" dirty="0">
                <a:solidFill>
                  <a:srgbClr val="000000"/>
                </a:solidFill>
                <a:latin typeface="Times New Roman" panose="02020603050405020304" pitchFamily="18" charset="0"/>
                <a:ea typeface="Calibri" panose="020F0502020204030204" pitchFamily="34" charset="0"/>
              </a:rPr>
              <a:t>В лазерах происходит преобразование различных видов энергии в энергию лазерного излучения. Главным элементом лазера является активная среда — это вещество, в котором распределение частиц (атомов, молекул или ионов) по энергетическим состояниям не является равновесным, и хотя бы для одной пары уровней энергии существует инверсия населенностей. Для образования активной среды используют воздействие света, </a:t>
            </a:r>
            <a:r>
              <a:rPr lang="ru-RU" sz="1500" b="1" dirty="0" err="1">
                <a:solidFill>
                  <a:srgbClr val="000000"/>
                </a:solidFill>
                <a:latin typeface="Times New Roman" panose="02020603050405020304" pitchFamily="18" charset="0"/>
                <a:ea typeface="Calibri" panose="020F0502020204030204" pitchFamily="34" charset="0"/>
              </a:rPr>
              <a:t>злектрических</a:t>
            </a:r>
            <a:r>
              <a:rPr lang="ru-RU" sz="1500" b="1" dirty="0">
                <a:solidFill>
                  <a:srgbClr val="000000"/>
                </a:solidFill>
                <a:latin typeface="Times New Roman" panose="02020603050405020304" pitchFamily="18" charset="0"/>
                <a:ea typeface="Calibri" panose="020F0502020204030204" pitchFamily="34" charset="0"/>
              </a:rPr>
              <a:t> разрядов в газах, химические реакции, бомбардировку электронными пучками и другие методы накачки. Активная среда расположена между зеркалами, образующими оптический резонатор. </a:t>
            </a:r>
            <a:r>
              <a:rPr lang="ru-RU" sz="1500" b="1" dirty="0" err="1">
                <a:solidFill>
                  <a:srgbClr val="000000"/>
                </a:solidFill>
                <a:latin typeface="Times New Roman" panose="02020603050405020304" pitchFamily="18" charset="0"/>
                <a:ea typeface="Calibri" panose="020F0502020204030204" pitchFamily="34" charset="0"/>
              </a:rPr>
              <a:t>Болышинство</a:t>
            </a:r>
            <a:r>
              <a:rPr lang="ru-RU" sz="1500" b="1" dirty="0">
                <a:solidFill>
                  <a:srgbClr val="000000"/>
                </a:solidFill>
                <a:latin typeface="Times New Roman" panose="02020603050405020304" pitchFamily="18" charset="0"/>
                <a:ea typeface="Calibri" panose="020F0502020204030204" pitchFamily="34" charset="0"/>
              </a:rPr>
              <a:t> </a:t>
            </a:r>
            <a:r>
              <a:rPr lang="ru-RU" sz="1500" b="1" dirty="0" err="1">
                <a:solidFill>
                  <a:srgbClr val="000000"/>
                </a:solidFill>
                <a:latin typeface="Times New Roman" panose="02020603050405020304" pitchFamily="18" charset="0"/>
                <a:ea typeface="Calibri" panose="020F0502020204030204" pitchFamily="34" charset="0"/>
              </a:rPr>
              <a:t>лидаров</a:t>
            </a:r>
            <a:r>
              <a:rPr lang="ru-RU" sz="1500" b="1" dirty="0">
                <a:solidFill>
                  <a:srgbClr val="000000"/>
                </a:solidFill>
                <a:latin typeface="Times New Roman" panose="02020603050405020304" pitchFamily="18" charset="0"/>
                <a:ea typeface="Calibri" panose="020F0502020204030204" pitchFamily="34" charset="0"/>
              </a:rPr>
              <a:t> построены на основе следующих принципов (рис. 1). Лазерное излучение передается через оптический блок в направлении мишени (изучаемый объект). Излучение, преобразованное объектом, собирается приемной оптикой и направляется в </a:t>
            </a:r>
            <a:r>
              <a:rPr lang="ru-RU" sz="1500" b="1" dirty="0" err="1">
                <a:solidFill>
                  <a:srgbClr val="000000"/>
                </a:solidFill>
                <a:latin typeface="Times New Roman" panose="02020603050405020304" pitchFamily="18" charset="0"/>
                <a:ea typeface="Calibri" panose="020F0502020204030204" pitchFamily="34" charset="0"/>
              </a:rPr>
              <a:t>спектроанализатор</a:t>
            </a:r>
            <a:r>
              <a:rPr lang="ru-RU" sz="1500" b="1" dirty="0">
                <a:solidFill>
                  <a:srgbClr val="000000"/>
                </a:solidFill>
                <a:latin typeface="Times New Roman" panose="02020603050405020304" pitchFamily="18" charset="0"/>
                <a:ea typeface="Calibri" panose="020F0502020204030204" pitchFamily="34" charset="0"/>
              </a:rPr>
              <a:t>, служащий для выделения интервала дин волн, в котором проводятся наблюдения, и, соответственно, отсечки фонового излучения на других длинах волн. После </a:t>
            </a:r>
            <a:r>
              <a:rPr lang="ru-RU" sz="1500" b="1" dirty="0" err="1">
                <a:solidFill>
                  <a:srgbClr val="000000"/>
                </a:solidFill>
                <a:latin typeface="Times New Roman" panose="02020603050405020304" pitchFamily="18" charset="0"/>
                <a:ea typeface="Calibri" panose="020F0502020204030204" pitchFamily="34" charset="0"/>
              </a:rPr>
              <a:t>спектроанализатора</a:t>
            </a:r>
            <a:r>
              <a:rPr lang="ru-RU" sz="1500" b="1" dirty="0">
                <a:solidFill>
                  <a:srgbClr val="000000"/>
                </a:solidFill>
                <a:latin typeface="Times New Roman" panose="02020603050405020304" pitchFamily="18" charset="0"/>
                <a:ea typeface="Calibri" panose="020F0502020204030204" pitchFamily="34" charset="0"/>
              </a:rPr>
              <a:t> излучение поступает на систему </a:t>
            </a:r>
            <a:r>
              <a:rPr lang="ru-RU" sz="1500" b="1" dirty="0" err="1">
                <a:solidFill>
                  <a:srgbClr val="000000"/>
                </a:solidFill>
                <a:latin typeface="Times New Roman" panose="02020603050405020304" pitchFamily="18" charset="0"/>
                <a:ea typeface="Calibri" panose="020F0502020204030204" pitchFamily="34" charset="0"/>
              </a:rPr>
              <a:t>фотодетектирования</a:t>
            </a:r>
            <a:r>
              <a:rPr lang="ru-RU" sz="1500" b="1" dirty="0">
                <a:solidFill>
                  <a:srgbClr val="000000"/>
                </a:solidFill>
                <a:latin typeface="Times New Roman" panose="02020603050405020304" pitchFamily="18" charset="0"/>
                <a:ea typeface="Calibri" panose="020F0502020204030204" pitchFamily="34" charset="0"/>
              </a:rPr>
              <a:t>. Сигнал фотодетектора может подвергаться аналоговой или 62 цифровой обработке. </a:t>
            </a:r>
            <a:endParaRPr lang="LID4096" sz="1500" b="1" dirty="0"/>
          </a:p>
        </p:txBody>
      </p:sp>
      <p:pic>
        <p:nvPicPr>
          <p:cNvPr id="2" name="Рисунок 1"/>
          <p:cNvPicPr>
            <a:picLocks noChangeAspect="1"/>
          </p:cNvPicPr>
          <p:nvPr/>
        </p:nvPicPr>
        <p:blipFill>
          <a:blip r:embed="rId2"/>
          <a:stretch>
            <a:fillRect/>
          </a:stretch>
        </p:blipFill>
        <p:spPr>
          <a:xfrm>
            <a:off x="5192988" y="714374"/>
            <a:ext cx="5944115" cy="5419725"/>
          </a:xfrm>
          <a:prstGeom prst="rect">
            <a:avLst/>
          </a:prstGeom>
        </p:spPr>
      </p:pic>
      <p:pic>
        <p:nvPicPr>
          <p:cNvPr id="3" name="Рисунок 2"/>
          <p:cNvPicPr>
            <a:picLocks noChangeAspect="1"/>
          </p:cNvPicPr>
          <p:nvPr/>
        </p:nvPicPr>
        <p:blipFill>
          <a:blip r:embed="rId3"/>
          <a:stretch>
            <a:fillRect/>
          </a:stretch>
        </p:blipFill>
        <p:spPr>
          <a:xfrm>
            <a:off x="6253970" y="238818"/>
            <a:ext cx="3728229" cy="493819"/>
          </a:xfrm>
          <a:prstGeom prst="rect">
            <a:avLst/>
          </a:prstGeom>
        </p:spPr>
      </p:pic>
    </p:spTree>
    <p:extLst>
      <p:ext uri="{BB962C8B-B14F-4D97-AF65-F5344CB8AC3E}">
        <p14:creationId xmlns:p14="http://schemas.microsoft.com/office/powerpoint/2010/main" val="219638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052298379"/>
              </p:ext>
            </p:extLst>
          </p:nvPr>
        </p:nvGraphicFramePr>
        <p:xfrm>
          <a:off x="1047750" y="495300"/>
          <a:ext cx="9896475" cy="593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43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a:extLst>
              <a:ext uri="{FF2B5EF4-FFF2-40B4-BE49-F238E27FC236}">
                <a16:creationId xmlns:a16="http://schemas.microsoft.com/office/drawing/2014/main" id="{32E24FF2-F9ED-9C1C-D836-D0B0E939C78B}"/>
              </a:ext>
            </a:extLst>
          </p:cNvPr>
          <p:cNvGraphicFramePr>
            <a:graphicFrameLocks noGrp="1"/>
          </p:cNvGraphicFramePr>
          <p:nvPr>
            <p:ph idx="1"/>
            <p:extLst>
              <p:ext uri="{D42A27DB-BD31-4B8C-83A1-F6EECF244321}">
                <p14:modId xmlns:p14="http://schemas.microsoft.com/office/powerpoint/2010/main" val="543300772"/>
              </p:ext>
            </p:extLst>
          </p:nvPr>
        </p:nvGraphicFramePr>
        <p:xfrm>
          <a:off x="238125" y="1825625"/>
          <a:ext cx="119538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a:extLst>
              <a:ext uri="{FF2B5EF4-FFF2-40B4-BE49-F238E27FC236}">
                <a16:creationId xmlns:a16="http://schemas.microsoft.com/office/drawing/2014/main" id="{B2600893-2BBD-D926-96EF-E3A973055140}"/>
              </a:ext>
            </a:extLst>
          </p:cNvPr>
          <p:cNvSpPr>
            <a:spLocks noGrp="1"/>
          </p:cNvSpPr>
          <p:nvPr>
            <p:ph type="sldNum" sz="quarter" idx="12"/>
          </p:nvPr>
        </p:nvSpPr>
        <p:spPr/>
        <p:txBody>
          <a:bodyPr/>
          <a:lstStyle/>
          <a:p>
            <a:fld id="{B617E825-1EE1-4838-B75E-5EAF7A08159C}" type="slidenum">
              <a:rPr lang="ru-RU" smtClean="0"/>
              <a:t>6</a:t>
            </a:fld>
            <a:endParaRPr lang="ru-RU"/>
          </a:p>
        </p:txBody>
      </p:sp>
      <p:sp>
        <p:nvSpPr>
          <p:cNvPr id="6" name="Стрелка: шеврон 5">
            <a:extLst>
              <a:ext uri="{FF2B5EF4-FFF2-40B4-BE49-F238E27FC236}">
                <a16:creationId xmlns:a16="http://schemas.microsoft.com/office/drawing/2014/main" id="{6C6B6010-5FE5-C5CC-5F87-8785B3AFF7EA}"/>
              </a:ext>
            </a:extLst>
          </p:cNvPr>
          <p:cNvSpPr/>
          <p:nvPr/>
        </p:nvSpPr>
        <p:spPr>
          <a:xfrm>
            <a:off x="419746" y="1255364"/>
            <a:ext cx="836908" cy="10383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TextBox 8">
            <a:extLst>
              <a:ext uri="{FF2B5EF4-FFF2-40B4-BE49-F238E27FC236}">
                <a16:creationId xmlns:a16="http://schemas.microsoft.com/office/drawing/2014/main" id="{890AE24F-F3D2-D46A-A1F7-BC352D1B742B}"/>
              </a:ext>
            </a:extLst>
          </p:cNvPr>
          <p:cNvSpPr txBox="1"/>
          <p:nvPr/>
        </p:nvSpPr>
        <p:spPr>
          <a:xfrm>
            <a:off x="1561456" y="1255364"/>
            <a:ext cx="6098582" cy="1125757"/>
          </a:xfrm>
          <a:prstGeom prst="rect">
            <a:avLst/>
          </a:prstGeom>
          <a:noFill/>
        </p:spPr>
        <p:txBody>
          <a:bodyPr wrap="square">
            <a:spAutoFit/>
          </a:bodyPr>
          <a:lstStyle/>
          <a:p>
            <a:pPr indent="449580" algn="just">
              <a:lnSpc>
                <a:spcPct val="115000"/>
              </a:lnSpc>
              <a:spcAft>
                <a:spcPts val="10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Наиболее важной является классификация, основанная на природе активной среды, по которой лазеры делятся </a:t>
            </a:r>
          </a:p>
        </p:txBody>
      </p:sp>
      <p:grpSp>
        <p:nvGrpSpPr>
          <p:cNvPr id="8" name="Группа 7"/>
          <p:cNvGrpSpPr/>
          <p:nvPr/>
        </p:nvGrpSpPr>
        <p:grpSpPr>
          <a:xfrm>
            <a:off x="10329074" y="3047999"/>
            <a:ext cx="1862926" cy="1735139"/>
            <a:chOff x="8176803" y="1308099"/>
            <a:chExt cx="2335202" cy="1735139"/>
          </a:xfrm>
        </p:grpSpPr>
        <p:sp>
          <p:nvSpPr>
            <p:cNvPr id="10" name="Скругленный прямоугольник 9"/>
            <p:cNvSpPr/>
            <p:nvPr/>
          </p:nvSpPr>
          <p:spPr>
            <a:xfrm>
              <a:off x="8176803" y="1308099"/>
              <a:ext cx="2335202" cy="17351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4"/>
            <p:cNvSpPr txBox="1"/>
            <p:nvPr/>
          </p:nvSpPr>
          <p:spPr>
            <a:xfrm>
              <a:off x="8261506" y="1392802"/>
              <a:ext cx="2165796" cy="1565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400" dirty="0" smtClean="0">
                  <a:latin typeface="Times New Roman" panose="02020603050405020304" pitchFamily="18" charset="0"/>
                  <a:cs typeface="Times New Roman" panose="02020603050405020304" pitchFamily="18" charset="0"/>
                </a:rPr>
                <a:t>полупроводниковые</a:t>
              </a:r>
              <a:endParaRPr lang="ru-RU" sz="14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1197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222631326"/>
              </p:ext>
            </p:extLst>
          </p:nvPr>
        </p:nvGraphicFramePr>
        <p:xfrm>
          <a:off x="771525" y="385286"/>
          <a:ext cx="10210800" cy="590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80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Прямоугольник 3">
            <a:extLst>
              <a:ext uri="{FF2B5EF4-FFF2-40B4-BE49-F238E27FC236}">
                <a16:creationId xmlns:a16="http://schemas.microsoft.com/office/drawing/2014/main" id="{20ED5165-5F52-44A8-AD73-152470AACB3F}"/>
              </a:ext>
            </a:extLst>
          </p:cNvPr>
          <p:cNvSpPr/>
          <p:nvPr/>
        </p:nvSpPr>
        <p:spPr>
          <a:xfrm>
            <a:off x="1195761" y="2270716"/>
            <a:ext cx="5239396" cy="1366528"/>
          </a:xfrm>
          <a:prstGeom prst="rect">
            <a:avLst/>
          </a:prstGeom>
        </p:spPr>
        <p:txBody>
          <a:bodyPr wrap="square">
            <a:spAutoFit/>
          </a:bodyPr>
          <a:lstStyle/>
          <a:p>
            <a:pPr algn="just">
              <a:lnSpc>
                <a:spcPct val="115000"/>
              </a:lnSpc>
              <a:spcAft>
                <a:spcPts val="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Приемные оптические устройства </a:t>
            </a:r>
            <a:r>
              <a:rPr lang="ru-RU"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лидаров</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построены на основе телескопических систем. Они должны соответствовать следующим требованиям:</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E2059D44-18A8-45EA-9A1D-238060DB5036}"/>
              </a:ext>
            </a:extLst>
          </p:cNvPr>
          <p:cNvGraphicFramePr/>
          <p:nvPr>
            <p:extLst>
              <p:ext uri="{D42A27DB-BD31-4B8C-83A1-F6EECF244321}">
                <p14:modId xmlns:p14="http://schemas.microsoft.com/office/powerpoint/2010/main" val="4015465338"/>
              </p:ext>
            </p:extLst>
          </p:nvPr>
        </p:nvGraphicFramePr>
        <p:xfrm>
          <a:off x="5521176" y="673521"/>
          <a:ext cx="70821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57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Схема 3">
            <a:extLst>
              <a:ext uri="{FF2B5EF4-FFF2-40B4-BE49-F238E27FC236}">
                <a16:creationId xmlns:a16="http://schemas.microsoft.com/office/drawing/2014/main" id="{5E611CD1-9F56-4CFB-820B-11B2102D07B5}"/>
              </a:ext>
            </a:extLst>
          </p:cNvPr>
          <p:cNvGraphicFramePr/>
          <p:nvPr>
            <p:extLst>
              <p:ext uri="{D42A27DB-BD31-4B8C-83A1-F6EECF244321}">
                <p14:modId xmlns:p14="http://schemas.microsoft.com/office/powerpoint/2010/main" val="3232242689"/>
              </p:ext>
            </p:extLst>
          </p:nvPr>
        </p:nvGraphicFramePr>
        <p:xfrm>
          <a:off x="-285029" y="1070264"/>
          <a:ext cx="11419754" cy="5163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7448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6034</TotalTime>
  <Words>1262</Words>
  <Application>Microsoft Office PowerPoint</Application>
  <PresentationFormat>Широкоэкранный</PresentationFormat>
  <Paragraphs>58</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Обзорные вопросы</vt:lpstr>
      <vt:lpstr>Список использованных источников</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222</cp:revision>
  <dcterms:created xsi:type="dcterms:W3CDTF">2021-11-16T03:16:23Z</dcterms:created>
  <dcterms:modified xsi:type="dcterms:W3CDTF">2023-11-05T09:53:36Z</dcterms:modified>
</cp:coreProperties>
</file>