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5"/>
  </p:notesMasterIdLst>
  <p:sldIdLst>
    <p:sldId id="256" r:id="rId2"/>
    <p:sldId id="257" r:id="rId3"/>
    <p:sldId id="615" r:id="rId4"/>
    <p:sldId id="397" r:id="rId5"/>
    <p:sldId id="398" r:id="rId6"/>
    <p:sldId id="381" r:id="rId7"/>
    <p:sldId id="401" r:id="rId8"/>
    <p:sldId id="376" r:id="rId9"/>
    <p:sldId id="614" r:id="rId10"/>
    <p:sldId id="402" r:id="rId11"/>
    <p:sldId id="404" r:id="rId12"/>
    <p:sldId id="405" r:id="rId13"/>
    <p:sldId id="406" r:id="rId14"/>
    <p:sldId id="407" r:id="rId15"/>
    <p:sldId id="377" r:id="rId16"/>
    <p:sldId id="378" r:id="rId17"/>
    <p:sldId id="379" r:id="rId18"/>
    <p:sldId id="380" r:id="rId19"/>
    <p:sldId id="382" r:id="rId20"/>
    <p:sldId id="416" r:id="rId21"/>
    <p:sldId id="372" r:id="rId22"/>
    <p:sldId id="373" r:id="rId23"/>
    <p:sldId id="374" r:id="rId24"/>
    <p:sldId id="375" r:id="rId25"/>
    <p:sldId id="611" r:id="rId26"/>
    <p:sldId id="612" r:id="rId27"/>
    <p:sldId id="613" r:id="rId28"/>
    <p:sldId id="417" r:id="rId29"/>
    <p:sldId id="418" r:id="rId30"/>
    <p:sldId id="420" r:id="rId31"/>
    <p:sldId id="268" r:id="rId32"/>
    <p:sldId id="265" r:id="rId33"/>
    <p:sldId id="270" r:id="rId3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2FD66-FFFB-4A34-A2B1-8512882A8D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C51121-8B7B-429F-8D25-F4EEA4D43B43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конфронтация</a:t>
          </a:r>
        </a:p>
      </dgm:t>
    </dgm:pt>
    <dgm:pt modelId="{82C17B9D-5A82-4354-AE3F-29BA453E2CE3}" type="parTrans" cxnId="{06698F4C-B276-40FA-B0A6-9D470C2524CC}">
      <dgm:prSet/>
      <dgm:spPr/>
      <dgm:t>
        <a:bodyPr/>
        <a:lstStyle/>
        <a:p>
          <a:endParaRPr lang="ru-RU"/>
        </a:p>
      </dgm:t>
    </dgm:pt>
    <dgm:pt modelId="{EDEBEFE6-75E5-4CBA-AA97-030AAABFCFC0}" type="sibTrans" cxnId="{06698F4C-B276-40FA-B0A6-9D470C2524CC}">
      <dgm:prSet/>
      <dgm:spPr/>
      <dgm:t>
        <a:bodyPr/>
        <a:lstStyle/>
        <a:p>
          <a:endParaRPr lang="ru-RU"/>
        </a:p>
      </dgm:t>
    </dgm:pt>
    <dgm:pt modelId="{6DF27EA7-BA09-4B7C-9C55-3C971FDA04CE}">
      <dgm:prSet custT="1"/>
      <dgm:spPr/>
      <dgm:t>
        <a:bodyPr/>
        <a:lstStyle/>
        <a:p>
          <a:r>
            <a:rPr lang="ru-RU" sz="1600" dirty="0" err="1">
              <a:solidFill>
                <a:schemeClr val="bg1"/>
              </a:solidFill>
            </a:rPr>
            <a:t>дистанциирование</a:t>
          </a:r>
          <a:endParaRPr lang="ru-RU" sz="1600" dirty="0">
            <a:solidFill>
              <a:schemeClr val="bg1"/>
            </a:solidFill>
          </a:endParaRPr>
        </a:p>
      </dgm:t>
    </dgm:pt>
    <dgm:pt modelId="{90E16FCB-8058-49B1-ABC1-E96F5B3B7CC4}" type="parTrans" cxnId="{4BED282A-EE7D-4527-A21D-C0E6159175CF}">
      <dgm:prSet/>
      <dgm:spPr/>
      <dgm:t>
        <a:bodyPr/>
        <a:lstStyle/>
        <a:p>
          <a:endParaRPr lang="ru-RU"/>
        </a:p>
      </dgm:t>
    </dgm:pt>
    <dgm:pt modelId="{4A97E3F2-56CE-4048-B470-59252E692F85}" type="sibTrans" cxnId="{4BED282A-EE7D-4527-A21D-C0E6159175CF}">
      <dgm:prSet/>
      <dgm:spPr/>
      <dgm:t>
        <a:bodyPr/>
        <a:lstStyle/>
        <a:p>
          <a:endParaRPr lang="ru-RU"/>
        </a:p>
      </dgm:t>
    </dgm:pt>
    <dgm:pt modelId="{F3443A4A-7992-4906-94AB-2D921FAB7A51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самоконтроль</a:t>
          </a:r>
        </a:p>
      </dgm:t>
    </dgm:pt>
    <dgm:pt modelId="{CB27C876-288F-41DB-9302-96087C6533DF}" type="parTrans" cxnId="{F01CA1F8-97DA-412A-8493-B258551CD0C5}">
      <dgm:prSet/>
      <dgm:spPr/>
      <dgm:t>
        <a:bodyPr/>
        <a:lstStyle/>
        <a:p>
          <a:endParaRPr lang="ru-RU"/>
        </a:p>
      </dgm:t>
    </dgm:pt>
    <dgm:pt modelId="{50CC5A5D-207D-477C-A8D2-2A4C6B406B52}" type="sibTrans" cxnId="{F01CA1F8-97DA-412A-8493-B258551CD0C5}">
      <dgm:prSet/>
      <dgm:spPr/>
      <dgm:t>
        <a:bodyPr/>
        <a:lstStyle/>
        <a:p>
          <a:endParaRPr lang="ru-RU"/>
        </a:p>
      </dgm:t>
    </dgm:pt>
    <dgm:pt modelId="{D07AC746-0273-489F-AEF4-1ED569F00808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поиск социальной поддержки</a:t>
          </a:r>
        </a:p>
      </dgm:t>
    </dgm:pt>
    <dgm:pt modelId="{EF19679C-C561-411C-B6DB-96B995A7D117}" type="parTrans" cxnId="{BE01F0BE-98F5-48FC-92B7-141728CA3807}">
      <dgm:prSet/>
      <dgm:spPr/>
      <dgm:t>
        <a:bodyPr/>
        <a:lstStyle/>
        <a:p>
          <a:endParaRPr lang="ru-RU"/>
        </a:p>
      </dgm:t>
    </dgm:pt>
    <dgm:pt modelId="{B4398C6C-FE9A-420C-A166-365F5CF4A4BC}" type="sibTrans" cxnId="{BE01F0BE-98F5-48FC-92B7-141728CA3807}">
      <dgm:prSet/>
      <dgm:spPr/>
      <dgm:t>
        <a:bodyPr/>
        <a:lstStyle/>
        <a:p>
          <a:endParaRPr lang="ru-RU"/>
        </a:p>
      </dgm:t>
    </dgm:pt>
    <dgm:pt modelId="{5280EDFA-D593-40E1-A7BF-1AB797EF4DF7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принятие ответственности за решение проблемы</a:t>
          </a:r>
        </a:p>
      </dgm:t>
    </dgm:pt>
    <dgm:pt modelId="{666EAAE8-AA96-427C-BE7C-2EB14C40C4BA}" type="parTrans" cxnId="{0A6A0FC4-58E5-4D40-AC7D-0A3EA59F4474}">
      <dgm:prSet/>
      <dgm:spPr/>
      <dgm:t>
        <a:bodyPr/>
        <a:lstStyle/>
        <a:p>
          <a:endParaRPr lang="ru-RU"/>
        </a:p>
      </dgm:t>
    </dgm:pt>
    <dgm:pt modelId="{E8F28663-4C10-4D7A-92F5-F990297A53B8}" type="sibTrans" cxnId="{0A6A0FC4-58E5-4D40-AC7D-0A3EA59F4474}">
      <dgm:prSet/>
      <dgm:spPr/>
      <dgm:t>
        <a:bodyPr/>
        <a:lstStyle/>
        <a:p>
          <a:endParaRPr lang="ru-RU"/>
        </a:p>
      </dgm:t>
    </dgm:pt>
    <dgm:pt modelId="{D5C018B9-A49D-489B-A021-C6A6C0BE7941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уклонение от решения трудной ситуации</a:t>
          </a:r>
        </a:p>
      </dgm:t>
    </dgm:pt>
    <dgm:pt modelId="{BD22F36A-73DD-4180-A9A8-384BED1E4AA7}" type="parTrans" cxnId="{81028288-14CA-4948-9BF3-7FFC5CFB1C68}">
      <dgm:prSet/>
      <dgm:spPr/>
      <dgm:t>
        <a:bodyPr/>
        <a:lstStyle/>
        <a:p>
          <a:endParaRPr lang="ru-RU"/>
        </a:p>
      </dgm:t>
    </dgm:pt>
    <dgm:pt modelId="{9141891A-A4E4-4B9E-9A83-C9AD5549E0EB}" type="sibTrans" cxnId="{81028288-14CA-4948-9BF3-7FFC5CFB1C68}">
      <dgm:prSet/>
      <dgm:spPr/>
      <dgm:t>
        <a:bodyPr/>
        <a:lstStyle/>
        <a:p>
          <a:endParaRPr lang="ru-RU"/>
        </a:p>
      </dgm:t>
    </dgm:pt>
    <dgm:pt modelId="{1A3F09AB-F635-462E-AB36-9DE3AAB517F3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планирование своих шагов</a:t>
          </a:r>
        </a:p>
      </dgm:t>
    </dgm:pt>
    <dgm:pt modelId="{8A5728A0-98A1-45D3-94FF-1EA26FC28834}" type="parTrans" cxnId="{08E257D4-AE03-491E-8075-685361D71042}">
      <dgm:prSet/>
      <dgm:spPr/>
      <dgm:t>
        <a:bodyPr/>
        <a:lstStyle/>
        <a:p>
          <a:endParaRPr lang="ru-RU"/>
        </a:p>
      </dgm:t>
    </dgm:pt>
    <dgm:pt modelId="{85C917DF-ADC0-40E7-921C-B762678AD1CE}" type="sibTrans" cxnId="{08E257D4-AE03-491E-8075-685361D71042}">
      <dgm:prSet/>
      <dgm:spPr/>
      <dgm:t>
        <a:bodyPr/>
        <a:lstStyle/>
        <a:p>
          <a:endParaRPr lang="ru-RU"/>
        </a:p>
      </dgm:t>
    </dgm:pt>
    <dgm:pt modelId="{81D9980E-428D-494D-8ABB-64545B495865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переоценка значимости возникшей трудности.</a:t>
          </a:r>
        </a:p>
      </dgm:t>
    </dgm:pt>
    <dgm:pt modelId="{CC6E1277-A43F-4BB0-BC74-C8FC0626F30B}" type="parTrans" cxnId="{24BA0B89-322C-48E1-AC65-F70F19079701}">
      <dgm:prSet/>
      <dgm:spPr/>
      <dgm:t>
        <a:bodyPr/>
        <a:lstStyle/>
        <a:p>
          <a:endParaRPr lang="ru-RU"/>
        </a:p>
      </dgm:t>
    </dgm:pt>
    <dgm:pt modelId="{D5653D79-061C-425F-9977-1D8D18225363}" type="sibTrans" cxnId="{24BA0B89-322C-48E1-AC65-F70F19079701}">
      <dgm:prSet/>
      <dgm:spPr/>
      <dgm:t>
        <a:bodyPr/>
        <a:lstStyle/>
        <a:p>
          <a:endParaRPr lang="ru-RU"/>
        </a:p>
      </dgm:t>
    </dgm:pt>
    <dgm:pt modelId="{E5AE07B6-BE05-46EC-AFEB-3E5B7855DDDD}" type="pres">
      <dgm:prSet presAssocID="{32B2FD66-FFFB-4A34-A2B1-8512882A8D88}" presName="cycle" presStyleCnt="0">
        <dgm:presLayoutVars>
          <dgm:dir/>
          <dgm:resizeHandles val="exact"/>
        </dgm:presLayoutVars>
      </dgm:prSet>
      <dgm:spPr/>
    </dgm:pt>
    <dgm:pt modelId="{FB8F0A61-646E-4324-AD3F-9369B9DE7DFA}" type="pres">
      <dgm:prSet presAssocID="{81D9980E-428D-494D-8ABB-64545B495865}" presName="node" presStyleLbl="node1" presStyleIdx="0" presStyleCnt="8" custScaleX="128834" custScaleY="125055" custRadScaleRad="100003" custRadScaleInc="-2862">
        <dgm:presLayoutVars>
          <dgm:bulletEnabled val="1"/>
        </dgm:presLayoutVars>
      </dgm:prSet>
      <dgm:spPr/>
    </dgm:pt>
    <dgm:pt modelId="{F4A79ECB-F06E-4706-BD0E-FC1FD483A918}" type="pres">
      <dgm:prSet presAssocID="{81D9980E-428D-494D-8ABB-64545B495865}" presName="spNode" presStyleCnt="0"/>
      <dgm:spPr/>
    </dgm:pt>
    <dgm:pt modelId="{31EC97F4-CFF8-434E-916C-A74C8EAB67CE}" type="pres">
      <dgm:prSet presAssocID="{D5653D79-061C-425F-9977-1D8D18225363}" presName="sibTrans" presStyleLbl="sibTrans1D1" presStyleIdx="0" presStyleCnt="8"/>
      <dgm:spPr/>
    </dgm:pt>
    <dgm:pt modelId="{0BB0B2C7-9534-4124-91CA-B455B245EA77}" type="pres">
      <dgm:prSet presAssocID="{1A3F09AB-F635-462E-AB36-9DE3AAB517F3}" presName="node" presStyleLbl="node1" presStyleIdx="1" presStyleCnt="8" custScaleX="119378" custRadScaleRad="101530" custRadScaleInc="8496">
        <dgm:presLayoutVars>
          <dgm:bulletEnabled val="1"/>
        </dgm:presLayoutVars>
      </dgm:prSet>
      <dgm:spPr/>
    </dgm:pt>
    <dgm:pt modelId="{CD397824-E2CB-4056-968D-84AA6F669A6A}" type="pres">
      <dgm:prSet presAssocID="{1A3F09AB-F635-462E-AB36-9DE3AAB517F3}" presName="spNode" presStyleCnt="0"/>
      <dgm:spPr/>
    </dgm:pt>
    <dgm:pt modelId="{5F829C57-F11B-48B2-B7DC-75BA73CA6A81}" type="pres">
      <dgm:prSet presAssocID="{85C917DF-ADC0-40E7-921C-B762678AD1CE}" presName="sibTrans" presStyleLbl="sibTrans1D1" presStyleIdx="1" presStyleCnt="8"/>
      <dgm:spPr/>
    </dgm:pt>
    <dgm:pt modelId="{0F9A52BE-4D39-4421-8794-BB240F488930}" type="pres">
      <dgm:prSet presAssocID="{5280EDFA-D593-40E1-A7BF-1AB797EF4DF7}" presName="node" presStyleLbl="node1" presStyleIdx="2" presStyleCnt="8" custScaleX="145313" custScaleY="146800">
        <dgm:presLayoutVars>
          <dgm:bulletEnabled val="1"/>
        </dgm:presLayoutVars>
      </dgm:prSet>
      <dgm:spPr/>
    </dgm:pt>
    <dgm:pt modelId="{182F1082-5649-4BEE-B997-6A16B008470D}" type="pres">
      <dgm:prSet presAssocID="{5280EDFA-D593-40E1-A7BF-1AB797EF4DF7}" presName="spNode" presStyleCnt="0"/>
      <dgm:spPr/>
    </dgm:pt>
    <dgm:pt modelId="{C7E0787B-7C2A-47C2-BC2D-931D246DAD1B}" type="pres">
      <dgm:prSet presAssocID="{E8F28663-4C10-4D7A-92F5-F990297A53B8}" presName="sibTrans" presStyleLbl="sibTrans1D1" presStyleIdx="2" presStyleCnt="8"/>
      <dgm:spPr/>
    </dgm:pt>
    <dgm:pt modelId="{B787D6D5-3888-4D08-A51A-D9916FC76DB0}" type="pres">
      <dgm:prSet presAssocID="{D07AC746-0273-489F-AEF4-1ED569F00808}" presName="node" presStyleLbl="node1" presStyleIdx="3" presStyleCnt="8" custScaleX="116968">
        <dgm:presLayoutVars>
          <dgm:bulletEnabled val="1"/>
        </dgm:presLayoutVars>
      </dgm:prSet>
      <dgm:spPr/>
    </dgm:pt>
    <dgm:pt modelId="{D58087EB-C5A5-4CAD-AAEA-FBFE994BD067}" type="pres">
      <dgm:prSet presAssocID="{D07AC746-0273-489F-AEF4-1ED569F00808}" presName="spNode" presStyleCnt="0"/>
      <dgm:spPr/>
    </dgm:pt>
    <dgm:pt modelId="{30898E20-4669-463F-88B9-986CCBFD171C}" type="pres">
      <dgm:prSet presAssocID="{B4398C6C-FE9A-420C-A166-365F5CF4A4BC}" presName="sibTrans" presStyleLbl="sibTrans1D1" presStyleIdx="3" presStyleCnt="8"/>
      <dgm:spPr/>
    </dgm:pt>
    <dgm:pt modelId="{2730A42D-802A-4839-9923-14D5EB093246}" type="pres">
      <dgm:prSet presAssocID="{F3443A4A-7992-4906-94AB-2D921FAB7A51}" presName="node" presStyleLbl="node1" presStyleIdx="4" presStyleCnt="8" custScaleX="132989">
        <dgm:presLayoutVars>
          <dgm:bulletEnabled val="1"/>
        </dgm:presLayoutVars>
      </dgm:prSet>
      <dgm:spPr/>
    </dgm:pt>
    <dgm:pt modelId="{99930FE4-86DF-465F-927B-FC7348921C80}" type="pres">
      <dgm:prSet presAssocID="{F3443A4A-7992-4906-94AB-2D921FAB7A51}" presName="spNode" presStyleCnt="0"/>
      <dgm:spPr/>
    </dgm:pt>
    <dgm:pt modelId="{A6B86B5A-A4A9-4A56-99C7-0744C8BADAAD}" type="pres">
      <dgm:prSet presAssocID="{50CC5A5D-207D-477C-A8D2-2A4C6B406B52}" presName="sibTrans" presStyleLbl="sibTrans1D1" presStyleIdx="4" presStyleCnt="8"/>
      <dgm:spPr/>
    </dgm:pt>
    <dgm:pt modelId="{1EBE187D-DF12-436C-B6E6-D0E724D71491}" type="pres">
      <dgm:prSet presAssocID="{86C51121-8B7B-429F-8D25-F4EEA4D43B43}" presName="node" presStyleLbl="node1" presStyleIdx="5" presStyleCnt="8" custScaleX="121326" custScaleY="101443">
        <dgm:presLayoutVars>
          <dgm:bulletEnabled val="1"/>
        </dgm:presLayoutVars>
      </dgm:prSet>
      <dgm:spPr/>
    </dgm:pt>
    <dgm:pt modelId="{24E2E199-C8E7-4680-9532-BEF73A83986F}" type="pres">
      <dgm:prSet presAssocID="{86C51121-8B7B-429F-8D25-F4EEA4D43B43}" presName="spNode" presStyleCnt="0"/>
      <dgm:spPr/>
    </dgm:pt>
    <dgm:pt modelId="{2635710F-6DF4-4DB7-B67F-91567AAAD7BC}" type="pres">
      <dgm:prSet presAssocID="{EDEBEFE6-75E5-4CBA-AA97-030AAABFCFC0}" presName="sibTrans" presStyleLbl="sibTrans1D1" presStyleIdx="5" presStyleCnt="8"/>
      <dgm:spPr/>
    </dgm:pt>
    <dgm:pt modelId="{FD1C8C38-7813-42B7-8029-3BF185EB97A1}" type="pres">
      <dgm:prSet presAssocID="{D5C018B9-A49D-489B-A021-C6A6C0BE7941}" presName="node" presStyleLbl="node1" presStyleIdx="6" presStyleCnt="8" custScaleX="142339">
        <dgm:presLayoutVars>
          <dgm:bulletEnabled val="1"/>
        </dgm:presLayoutVars>
      </dgm:prSet>
      <dgm:spPr/>
    </dgm:pt>
    <dgm:pt modelId="{69886DAC-7DE4-438F-AFFC-544193D08746}" type="pres">
      <dgm:prSet presAssocID="{D5C018B9-A49D-489B-A021-C6A6C0BE7941}" presName="spNode" presStyleCnt="0"/>
      <dgm:spPr/>
    </dgm:pt>
    <dgm:pt modelId="{AD098006-A1A5-44A2-92FC-30D36D1CCFB8}" type="pres">
      <dgm:prSet presAssocID="{9141891A-A4E4-4B9E-9A83-C9AD5549E0EB}" presName="sibTrans" presStyleLbl="sibTrans1D1" presStyleIdx="6" presStyleCnt="8"/>
      <dgm:spPr/>
    </dgm:pt>
    <dgm:pt modelId="{8646A1ED-DA95-49E3-8E7C-0FD21A4AB718}" type="pres">
      <dgm:prSet presAssocID="{6DF27EA7-BA09-4B7C-9C55-3C971FDA04CE}" presName="node" presStyleLbl="node1" presStyleIdx="7" presStyleCnt="8" custScaleX="145328" custScaleY="96917" custRadScaleRad="100823" custRadScaleInc="-14261">
        <dgm:presLayoutVars>
          <dgm:bulletEnabled val="1"/>
        </dgm:presLayoutVars>
      </dgm:prSet>
      <dgm:spPr/>
    </dgm:pt>
    <dgm:pt modelId="{91B449B5-DE28-4A65-BE54-3EC9D4590725}" type="pres">
      <dgm:prSet presAssocID="{6DF27EA7-BA09-4B7C-9C55-3C971FDA04CE}" presName="spNode" presStyleCnt="0"/>
      <dgm:spPr/>
    </dgm:pt>
    <dgm:pt modelId="{243818D3-AE97-4D06-BD06-D9B62804FC78}" type="pres">
      <dgm:prSet presAssocID="{4A97E3F2-56CE-4048-B470-59252E692F85}" presName="sibTrans" presStyleLbl="sibTrans1D1" presStyleIdx="7" presStyleCnt="8"/>
      <dgm:spPr/>
    </dgm:pt>
  </dgm:ptLst>
  <dgm:cxnLst>
    <dgm:cxn modelId="{DE50E502-4D55-4FBF-B72E-5C86E21B608D}" type="presOf" srcId="{B4398C6C-FE9A-420C-A166-365F5CF4A4BC}" destId="{30898E20-4669-463F-88B9-986CCBFD171C}" srcOrd="0" destOrd="0" presId="urn:microsoft.com/office/officeart/2005/8/layout/cycle6"/>
    <dgm:cxn modelId="{AABE6405-E11B-4727-AA44-C0AAFB97855B}" type="presOf" srcId="{86C51121-8B7B-429F-8D25-F4EEA4D43B43}" destId="{1EBE187D-DF12-436C-B6E6-D0E724D71491}" srcOrd="0" destOrd="0" presId="urn:microsoft.com/office/officeart/2005/8/layout/cycle6"/>
    <dgm:cxn modelId="{F126C918-8F39-4FCC-95AD-797FD2F751BE}" type="presOf" srcId="{85C917DF-ADC0-40E7-921C-B762678AD1CE}" destId="{5F829C57-F11B-48B2-B7DC-75BA73CA6A81}" srcOrd="0" destOrd="0" presId="urn:microsoft.com/office/officeart/2005/8/layout/cycle6"/>
    <dgm:cxn modelId="{B45A8D27-1EB5-4A1E-97EF-5D5BC509AA87}" type="presOf" srcId="{6DF27EA7-BA09-4B7C-9C55-3C971FDA04CE}" destId="{8646A1ED-DA95-49E3-8E7C-0FD21A4AB718}" srcOrd="0" destOrd="0" presId="urn:microsoft.com/office/officeart/2005/8/layout/cycle6"/>
    <dgm:cxn modelId="{4BED282A-EE7D-4527-A21D-C0E6159175CF}" srcId="{32B2FD66-FFFB-4A34-A2B1-8512882A8D88}" destId="{6DF27EA7-BA09-4B7C-9C55-3C971FDA04CE}" srcOrd="7" destOrd="0" parTransId="{90E16FCB-8058-49B1-ABC1-E96F5B3B7CC4}" sibTransId="{4A97E3F2-56CE-4048-B470-59252E692F85}"/>
    <dgm:cxn modelId="{9FD00330-569B-4AB2-A416-CF08F2AFF077}" type="presOf" srcId="{81D9980E-428D-494D-8ABB-64545B495865}" destId="{FB8F0A61-646E-4324-AD3F-9369B9DE7DFA}" srcOrd="0" destOrd="0" presId="urn:microsoft.com/office/officeart/2005/8/layout/cycle6"/>
    <dgm:cxn modelId="{C6617F31-C201-426B-858E-C9CB547AC115}" type="presOf" srcId="{EDEBEFE6-75E5-4CBA-AA97-030AAABFCFC0}" destId="{2635710F-6DF4-4DB7-B67F-91567AAAD7BC}" srcOrd="0" destOrd="0" presId="urn:microsoft.com/office/officeart/2005/8/layout/cycle6"/>
    <dgm:cxn modelId="{8760FD32-164C-499C-85EC-33439D61CE61}" type="presOf" srcId="{F3443A4A-7992-4906-94AB-2D921FAB7A51}" destId="{2730A42D-802A-4839-9923-14D5EB093246}" srcOrd="0" destOrd="0" presId="urn:microsoft.com/office/officeart/2005/8/layout/cycle6"/>
    <dgm:cxn modelId="{1313005E-51BA-4420-9DAF-8988D8B8B401}" type="presOf" srcId="{D5653D79-061C-425F-9977-1D8D18225363}" destId="{31EC97F4-CFF8-434E-916C-A74C8EAB67CE}" srcOrd="0" destOrd="0" presId="urn:microsoft.com/office/officeart/2005/8/layout/cycle6"/>
    <dgm:cxn modelId="{C63EDB64-886C-4639-A097-3BD58215CA9A}" type="presOf" srcId="{4A97E3F2-56CE-4048-B470-59252E692F85}" destId="{243818D3-AE97-4D06-BD06-D9B62804FC78}" srcOrd="0" destOrd="0" presId="urn:microsoft.com/office/officeart/2005/8/layout/cycle6"/>
    <dgm:cxn modelId="{06698F4C-B276-40FA-B0A6-9D470C2524CC}" srcId="{32B2FD66-FFFB-4A34-A2B1-8512882A8D88}" destId="{86C51121-8B7B-429F-8D25-F4EEA4D43B43}" srcOrd="5" destOrd="0" parTransId="{82C17B9D-5A82-4354-AE3F-29BA453E2CE3}" sibTransId="{EDEBEFE6-75E5-4CBA-AA97-030AAABFCFC0}"/>
    <dgm:cxn modelId="{81028288-14CA-4948-9BF3-7FFC5CFB1C68}" srcId="{32B2FD66-FFFB-4A34-A2B1-8512882A8D88}" destId="{D5C018B9-A49D-489B-A021-C6A6C0BE7941}" srcOrd="6" destOrd="0" parTransId="{BD22F36A-73DD-4180-A9A8-384BED1E4AA7}" sibTransId="{9141891A-A4E4-4B9E-9A83-C9AD5549E0EB}"/>
    <dgm:cxn modelId="{24BA0B89-322C-48E1-AC65-F70F19079701}" srcId="{32B2FD66-FFFB-4A34-A2B1-8512882A8D88}" destId="{81D9980E-428D-494D-8ABB-64545B495865}" srcOrd="0" destOrd="0" parTransId="{CC6E1277-A43F-4BB0-BC74-C8FC0626F30B}" sibTransId="{D5653D79-061C-425F-9977-1D8D18225363}"/>
    <dgm:cxn modelId="{EC1CB08F-FAE1-44B4-B482-6641D816DF78}" type="presOf" srcId="{50CC5A5D-207D-477C-A8D2-2A4C6B406B52}" destId="{A6B86B5A-A4A9-4A56-99C7-0744C8BADAAD}" srcOrd="0" destOrd="0" presId="urn:microsoft.com/office/officeart/2005/8/layout/cycle6"/>
    <dgm:cxn modelId="{BE01F0BE-98F5-48FC-92B7-141728CA3807}" srcId="{32B2FD66-FFFB-4A34-A2B1-8512882A8D88}" destId="{D07AC746-0273-489F-AEF4-1ED569F00808}" srcOrd="3" destOrd="0" parTransId="{EF19679C-C561-411C-B6DB-96B995A7D117}" sibTransId="{B4398C6C-FE9A-420C-A166-365F5CF4A4BC}"/>
    <dgm:cxn modelId="{0A6A0FC4-58E5-4D40-AC7D-0A3EA59F4474}" srcId="{32B2FD66-FFFB-4A34-A2B1-8512882A8D88}" destId="{5280EDFA-D593-40E1-A7BF-1AB797EF4DF7}" srcOrd="2" destOrd="0" parTransId="{666EAAE8-AA96-427C-BE7C-2EB14C40C4BA}" sibTransId="{E8F28663-4C10-4D7A-92F5-F990297A53B8}"/>
    <dgm:cxn modelId="{4D9673CE-F15C-4744-8331-C020225AE72F}" type="presOf" srcId="{5280EDFA-D593-40E1-A7BF-1AB797EF4DF7}" destId="{0F9A52BE-4D39-4421-8794-BB240F488930}" srcOrd="0" destOrd="0" presId="urn:microsoft.com/office/officeart/2005/8/layout/cycle6"/>
    <dgm:cxn modelId="{40BD95D3-850A-4E13-87D4-7F75C53ADD24}" type="presOf" srcId="{D5C018B9-A49D-489B-A021-C6A6C0BE7941}" destId="{FD1C8C38-7813-42B7-8029-3BF185EB97A1}" srcOrd="0" destOrd="0" presId="urn:microsoft.com/office/officeart/2005/8/layout/cycle6"/>
    <dgm:cxn modelId="{08E257D4-AE03-491E-8075-685361D71042}" srcId="{32B2FD66-FFFB-4A34-A2B1-8512882A8D88}" destId="{1A3F09AB-F635-462E-AB36-9DE3AAB517F3}" srcOrd="1" destOrd="0" parTransId="{8A5728A0-98A1-45D3-94FF-1EA26FC28834}" sibTransId="{85C917DF-ADC0-40E7-921C-B762678AD1CE}"/>
    <dgm:cxn modelId="{370E0CD6-B681-49F5-9972-95221E783611}" type="presOf" srcId="{9141891A-A4E4-4B9E-9A83-C9AD5549E0EB}" destId="{AD098006-A1A5-44A2-92FC-30D36D1CCFB8}" srcOrd="0" destOrd="0" presId="urn:microsoft.com/office/officeart/2005/8/layout/cycle6"/>
    <dgm:cxn modelId="{9A504ED7-D7C0-4B1B-931F-8CEB276AB98F}" type="presOf" srcId="{E8F28663-4C10-4D7A-92F5-F990297A53B8}" destId="{C7E0787B-7C2A-47C2-BC2D-931D246DAD1B}" srcOrd="0" destOrd="0" presId="urn:microsoft.com/office/officeart/2005/8/layout/cycle6"/>
    <dgm:cxn modelId="{62E841EF-35AE-41DF-8E03-4F3CA0477A77}" type="presOf" srcId="{32B2FD66-FFFB-4A34-A2B1-8512882A8D88}" destId="{E5AE07B6-BE05-46EC-AFEB-3E5B7855DDDD}" srcOrd="0" destOrd="0" presId="urn:microsoft.com/office/officeart/2005/8/layout/cycle6"/>
    <dgm:cxn modelId="{F01CA1F8-97DA-412A-8493-B258551CD0C5}" srcId="{32B2FD66-FFFB-4A34-A2B1-8512882A8D88}" destId="{F3443A4A-7992-4906-94AB-2D921FAB7A51}" srcOrd="4" destOrd="0" parTransId="{CB27C876-288F-41DB-9302-96087C6533DF}" sibTransId="{50CC5A5D-207D-477C-A8D2-2A4C6B406B52}"/>
    <dgm:cxn modelId="{55B8FCF8-7290-45B4-836C-AB3A69B2D643}" type="presOf" srcId="{1A3F09AB-F635-462E-AB36-9DE3AAB517F3}" destId="{0BB0B2C7-9534-4124-91CA-B455B245EA77}" srcOrd="0" destOrd="0" presId="urn:microsoft.com/office/officeart/2005/8/layout/cycle6"/>
    <dgm:cxn modelId="{41E3E1FD-1EB3-401D-86F9-6362C543023B}" type="presOf" srcId="{D07AC746-0273-489F-AEF4-1ED569F00808}" destId="{B787D6D5-3888-4D08-A51A-D9916FC76DB0}" srcOrd="0" destOrd="0" presId="urn:microsoft.com/office/officeart/2005/8/layout/cycle6"/>
    <dgm:cxn modelId="{29B459CD-613C-4458-BC88-5F200C06C9F8}" type="presParOf" srcId="{E5AE07B6-BE05-46EC-AFEB-3E5B7855DDDD}" destId="{FB8F0A61-646E-4324-AD3F-9369B9DE7DFA}" srcOrd="0" destOrd="0" presId="urn:microsoft.com/office/officeart/2005/8/layout/cycle6"/>
    <dgm:cxn modelId="{0B2DC5DD-6392-43B2-8B33-4584A5CE90A1}" type="presParOf" srcId="{E5AE07B6-BE05-46EC-AFEB-3E5B7855DDDD}" destId="{F4A79ECB-F06E-4706-BD0E-FC1FD483A918}" srcOrd="1" destOrd="0" presId="urn:microsoft.com/office/officeart/2005/8/layout/cycle6"/>
    <dgm:cxn modelId="{19F6D9E8-8083-4853-A9BD-050AE3DF2761}" type="presParOf" srcId="{E5AE07B6-BE05-46EC-AFEB-3E5B7855DDDD}" destId="{31EC97F4-CFF8-434E-916C-A74C8EAB67CE}" srcOrd="2" destOrd="0" presId="urn:microsoft.com/office/officeart/2005/8/layout/cycle6"/>
    <dgm:cxn modelId="{AC5DB7A6-416C-4654-B087-2016D967D09A}" type="presParOf" srcId="{E5AE07B6-BE05-46EC-AFEB-3E5B7855DDDD}" destId="{0BB0B2C7-9534-4124-91CA-B455B245EA77}" srcOrd="3" destOrd="0" presId="urn:microsoft.com/office/officeart/2005/8/layout/cycle6"/>
    <dgm:cxn modelId="{99D35238-E9CA-4DF5-87F4-4EE53593D4BC}" type="presParOf" srcId="{E5AE07B6-BE05-46EC-AFEB-3E5B7855DDDD}" destId="{CD397824-E2CB-4056-968D-84AA6F669A6A}" srcOrd="4" destOrd="0" presId="urn:microsoft.com/office/officeart/2005/8/layout/cycle6"/>
    <dgm:cxn modelId="{EA359FE1-9A8A-4B0F-99EE-2F932D788638}" type="presParOf" srcId="{E5AE07B6-BE05-46EC-AFEB-3E5B7855DDDD}" destId="{5F829C57-F11B-48B2-B7DC-75BA73CA6A81}" srcOrd="5" destOrd="0" presId="urn:microsoft.com/office/officeart/2005/8/layout/cycle6"/>
    <dgm:cxn modelId="{6EA4C5B0-05EF-4196-BD76-CFED5B13CA0F}" type="presParOf" srcId="{E5AE07B6-BE05-46EC-AFEB-3E5B7855DDDD}" destId="{0F9A52BE-4D39-4421-8794-BB240F488930}" srcOrd="6" destOrd="0" presId="urn:microsoft.com/office/officeart/2005/8/layout/cycle6"/>
    <dgm:cxn modelId="{59A6F62C-6A0D-48DE-9331-F75C29D0EA15}" type="presParOf" srcId="{E5AE07B6-BE05-46EC-AFEB-3E5B7855DDDD}" destId="{182F1082-5649-4BEE-B997-6A16B008470D}" srcOrd="7" destOrd="0" presId="urn:microsoft.com/office/officeart/2005/8/layout/cycle6"/>
    <dgm:cxn modelId="{57E2F6DD-4811-45A6-927E-B7E86A054F48}" type="presParOf" srcId="{E5AE07B6-BE05-46EC-AFEB-3E5B7855DDDD}" destId="{C7E0787B-7C2A-47C2-BC2D-931D246DAD1B}" srcOrd="8" destOrd="0" presId="urn:microsoft.com/office/officeart/2005/8/layout/cycle6"/>
    <dgm:cxn modelId="{85141DA1-0796-45D7-8A6E-FF5CBD1EDFD4}" type="presParOf" srcId="{E5AE07B6-BE05-46EC-AFEB-3E5B7855DDDD}" destId="{B787D6D5-3888-4D08-A51A-D9916FC76DB0}" srcOrd="9" destOrd="0" presId="urn:microsoft.com/office/officeart/2005/8/layout/cycle6"/>
    <dgm:cxn modelId="{4F04F1A0-0E38-46D5-AF40-98106F294114}" type="presParOf" srcId="{E5AE07B6-BE05-46EC-AFEB-3E5B7855DDDD}" destId="{D58087EB-C5A5-4CAD-AAEA-FBFE994BD067}" srcOrd="10" destOrd="0" presId="urn:microsoft.com/office/officeart/2005/8/layout/cycle6"/>
    <dgm:cxn modelId="{F9F53EB3-1B8F-49C2-ABA9-6F833B24830A}" type="presParOf" srcId="{E5AE07B6-BE05-46EC-AFEB-3E5B7855DDDD}" destId="{30898E20-4669-463F-88B9-986CCBFD171C}" srcOrd="11" destOrd="0" presId="urn:microsoft.com/office/officeart/2005/8/layout/cycle6"/>
    <dgm:cxn modelId="{DAEE9EB5-C699-4D09-9EAE-54F5D4AE2327}" type="presParOf" srcId="{E5AE07B6-BE05-46EC-AFEB-3E5B7855DDDD}" destId="{2730A42D-802A-4839-9923-14D5EB093246}" srcOrd="12" destOrd="0" presId="urn:microsoft.com/office/officeart/2005/8/layout/cycle6"/>
    <dgm:cxn modelId="{119CD95A-B073-4BFB-BDB6-437FC10CD6AA}" type="presParOf" srcId="{E5AE07B6-BE05-46EC-AFEB-3E5B7855DDDD}" destId="{99930FE4-86DF-465F-927B-FC7348921C80}" srcOrd="13" destOrd="0" presId="urn:microsoft.com/office/officeart/2005/8/layout/cycle6"/>
    <dgm:cxn modelId="{6D5CCB3A-99D4-4AF8-A904-30585A00156D}" type="presParOf" srcId="{E5AE07B6-BE05-46EC-AFEB-3E5B7855DDDD}" destId="{A6B86B5A-A4A9-4A56-99C7-0744C8BADAAD}" srcOrd="14" destOrd="0" presId="urn:microsoft.com/office/officeart/2005/8/layout/cycle6"/>
    <dgm:cxn modelId="{5540CD7B-C90E-4841-BAEE-992DD7477E30}" type="presParOf" srcId="{E5AE07B6-BE05-46EC-AFEB-3E5B7855DDDD}" destId="{1EBE187D-DF12-436C-B6E6-D0E724D71491}" srcOrd="15" destOrd="0" presId="urn:microsoft.com/office/officeart/2005/8/layout/cycle6"/>
    <dgm:cxn modelId="{5910CC06-54B8-4C30-B923-D9ED00A35EF8}" type="presParOf" srcId="{E5AE07B6-BE05-46EC-AFEB-3E5B7855DDDD}" destId="{24E2E199-C8E7-4680-9532-BEF73A83986F}" srcOrd="16" destOrd="0" presId="urn:microsoft.com/office/officeart/2005/8/layout/cycle6"/>
    <dgm:cxn modelId="{A097437C-0C74-4810-B2D3-3207902760B5}" type="presParOf" srcId="{E5AE07B6-BE05-46EC-AFEB-3E5B7855DDDD}" destId="{2635710F-6DF4-4DB7-B67F-91567AAAD7BC}" srcOrd="17" destOrd="0" presId="urn:microsoft.com/office/officeart/2005/8/layout/cycle6"/>
    <dgm:cxn modelId="{86ADB2C8-5378-4471-ACFD-5442CEE36E27}" type="presParOf" srcId="{E5AE07B6-BE05-46EC-AFEB-3E5B7855DDDD}" destId="{FD1C8C38-7813-42B7-8029-3BF185EB97A1}" srcOrd="18" destOrd="0" presId="urn:microsoft.com/office/officeart/2005/8/layout/cycle6"/>
    <dgm:cxn modelId="{984F1D36-03BB-4B52-8B7F-F66ECCBB47E7}" type="presParOf" srcId="{E5AE07B6-BE05-46EC-AFEB-3E5B7855DDDD}" destId="{69886DAC-7DE4-438F-AFFC-544193D08746}" srcOrd="19" destOrd="0" presId="urn:microsoft.com/office/officeart/2005/8/layout/cycle6"/>
    <dgm:cxn modelId="{E00062AF-1374-434A-B945-C29053725E20}" type="presParOf" srcId="{E5AE07B6-BE05-46EC-AFEB-3E5B7855DDDD}" destId="{AD098006-A1A5-44A2-92FC-30D36D1CCFB8}" srcOrd="20" destOrd="0" presId="urn:microsoft.com/office/officeart/2005/8/layout/cycle6"/>
    <dgm:cxn modelId="{949BB890-11BA-4DE7-B028-9FF64FD5D69D}" type="presParOf" srcId="{E5AE07B6-BE05-46EC-AFEB-3E5B7855DDDD}" destId="{8646A1ED-DA95-49E3-8E7C-0FD21A4AB718}" srcOrd="21" destOrd="0" presId="urn:microsoft.com/office/officeart/2005/8/layout/cycle6"/>
    <dgm:cxn modelId="{57930553-03B3-4D52-86A1-8B242AA0051E}" type="presParOf" srcId="{E5AE07B6-BE05-46EC-AFEB-3E5B7855DDDD}" destId="{91B449B5-DE28-4A65-BE54-3EC9D4590725}" srcOrd="22" destOrd="0" presId="urn:microsoft.com/office/officeart/2005/8/layout/cycle6"/>
    <dgm:cxn modelId="{0DB38A53-2B3B-4E7A-B623-A1C5FE6189C2}" type="presParOf" srcId="{E5AE07B6-BE05-46EC-AFEB-3E5B7855DDDD}" destId="{243818D3-AE97-4D06-BD06-D9B62804FC7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B28A4-F665-4650-B6FA-33EE94002F9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2DA86-C7C0-47DF-8FFC-68F8C2B2BD89}">
      <dgm:prSet phldrT="[Текст]" custT="1"/>
      <dgm:spPr/>
      <dgm:t>
        <a:bodyPr/>
        <a:lstStyle/>
        <a:p>
          <a:r>
            <a:rPr lang="ru-RU" sz="1600" i="0" dirty="0">
              <a:solidFill>
                <a:schemeClr val="bg1"/>
              </a:solidFill>
            </a:rPr>
            <a:t>Что в этой ситуации является для меня особенно трудным?</a:t>
          </a:r>
        </a:p>
      </dgm:t>
    </dgm:pt>
    <dgm:pt modelId="{FDA14946-2B4D-4C23-A0A1-ADCFF91265E3}" type="parTrans" cxnId="{E3E51468-4DB1-49FC-BE14-CB2305FF26B9}">
      <dgm:prSet/>
      <dgm:spPr/>
      <dgm:t>
        <a:bodyPr/>
        <a:lstStyle/>
        <a:p>
          <a:endParaRPr lang="ru-RU"/>
        </a:p>
      </dgm:t>
    </dgm:pt>
    <dgm:pt modelId="{AA6EF021-B30B-45B5-BDF0-5EFCEF7C95C4}" type="sibTrans" cxnId="{E3E51468-4DB1-49FC-BE14-CB2305FF26B9}">
      <dgm:prSet/>
      <dgm:spPr/>
      <dgm:t>
        <a:bodyPr/>
        <a:lstStyle/>
        <a:p>
          <a:endParaRPr lang="ru-RU"/>
        </a:p>
      </dgm:t>
    </dgm:pt>
    <dgm:pt modelId="{4D836999-2031-40DC-9870-93386FE6D565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Что я в состоянии сделать, чтобы облегчить эмоциональную нагрузку? </a:t>
          </a:r>
        </a:p>
      </dgm:t>
    </dgm:pt>
    <dgm:pt modelId="{199242E3-E37B-467C-9A01-3342DF41A96A}" type="parTrans" cxnId="{5ACF679B-69F2-4A2D-A856-EAC14E323B5C}">
      <dgm:prSet/>
      <dgm:spPr/>
      <dgm:t>
        <a:bodyPr/>
        <a:lstStyle/>
        <a:p>
          <a:endParaRPr lang="ru-RU"/>
        </a:p>
      </dgm:t>
    </dgm:pt>
    <dgm:pt modelId="{D26BCFCD-0075-4F3C-9F9F-8C38D03946E0}" type="sibTrans" cxnId="{5ACF679B-69F2-4A2D-A856-EAC14E323B5C}">
      <dgm:prSet/>
      <dgm:spPr/>
      <dgm:t>
        <a:bodyPr/>
        <a:lstStyle/>
        <a:p>
          <a:endParaRPr lang="ru-RU"/>
        </a:p>
      </dgm:t>
    </dgm:pt>
    <dgm:pt modelId="{44617D82-2BE2-4F60-8E73-FFFE022A494E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Могут ли быть другие варианты? </a:t>
          </a:r>
        </a:p>
      </dgm:t>
    </dgm:pt>
    <dgm:pt modelId="{DA2FEC0C-0B37-4B95-927A-3366312F9C0B}" type="parTrans" cxnId="{870BB3D2-84E7-47DD-BEDD-C7B4D336FD99}">
      <dgm:prSet/>
      <dgm:spPr/>
      <dgm:t>
        <a:bodyPr/>
        <a:lstStyle/>
        <a:p>
          <a:endParaRPr lang="ru-RU"/>
        </a:p>
      </dgm:t>
    </dgm:pt>
    <dgm:pt modelId="{DBEB3B1A-C34D-435B-9106-FEE094A19F86}" type="sibTrans" cxnId="{870BB3D2-84E7-47DD-BEDD-C7B4D336FD99}">
      <dgm:prSet/>
      <dgm:spPr/>
      <dgm:t>
        <a:bodyPr/>
        <a:lstStyle/>
        <a:p>
          <a:endParaRPr lang="ru-RU"/>
        </a:p>
      </dgm:t>
    </dgm:pt>
    <dgm:pt modelId="{4910E9DD-A2DE-401D-983B-E9582AE2C918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Как я выхожу обычно из подобных ситуаций?</a:t>
          </a:r>
        </a:p>
      </dgm:t>
    </dgm:pt>
    <dgm:pt modelId="{503C5ACF-3690-47A0-B100-18AD2A1C84C3}" type="parTrans" cxnId="{A152C8C2-C762-4221-BA30-9BEEC9600B51}">
      <dgm:prSet/>
      <dgm:spPr/>
      <dgm:t>
        <a:bodyPr/>
        <a:lstStyle/>
        <a:p>
          <a:endParaRPr lang="ru-RU"/>
        </a:p>
      </dgm:t>
    </dgm:pt>
    <dgm:pt modelId="{31806C4F-913B-4760-B4E9-8D4E872FFAEA}" type="sibTrans" cxnId="{A152C8C2-C762-4221-BA30-9BEEC9600B51}">
      <dgm:prSet/>
      <dgm:spPr/>
      <dgm:t>
        <a:bodyPr/>
        <a:lstStyle/>
        <a:p>
          <a:endParaRPr lang="ru-RU"/>
        </a:p>
      </dgm:t>
    </dgm:pt>
    <dgm:pt modelId="{843DC035-DDEB-474E-BBE2-5543B3536248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Какие шаги мне нужно предпринять, чтобы найти верное стратегическое решение? </a:t>
          </a:r>
        </a:p>
      </dgm:t>
    </dgm:pt>
    <dgm:pt modelId="{EABE8686-DC78-415B-83B5-AEE170764BEA}" type="parTrans" cxnId="{704BF046-735A-4D0E-B0AF-4E787CE1F8B1}">
      <dgm:prSet/>
      <dgm:spPr/>
      <dgm:t>
        <a:bodyPr/>
        <a:lstStyle/>
        <a:p>
          <a:endParaRPr lang="ru-RU"/>
        </a:p>
      </dgm:t>
    </dgm:pt>
    <dgm:pt modelId="{4A991993-540C-4C5A-BCE8-8D3041043F55}" type="sibTrans" cxnId="{704BF046-735A-4D0E-B0AF-4E787CE1F8B1}">
      <dgm:prSet/>
      <dgm:spPr/>
      <dgm:t>
        <a:bodyPr/>
        <a:lstStyle/>
        <a:p>
          <a:endParaRPr lang="ru-RU"/>
        </a:p>
      </dgm:t>
    </dgm:pt>
    <dgm:pt modelId="{10B3FCC0-F809-419B-801B-AAC7E4480AB6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Что мне мешает в достижении моих целей?</a:t>
          </a:r>
        </a:p>
      </dgm:t>
    </dgm:pt>
    <dgm:pt modelId="{D063E671-5564-455D-AAB0-B4D42DC7E4B7}" type="parTrans" cxnId="{B937E8D1-9069-436F-87C8-79B2E6BEAE92}">
      <dgm:prSet/>
      <dgm:spPr/>
      <dgm:t>
        <a:bodyPr/>
        <a:lstStyle/>
        <a:p>
          <a:endParaRPr lang="ru-RU"/>
        </a:p>
      </dgm:t>
    </dgm:pt>
    <dgm:pt modelId="{7DCB0C5B-FAFE-4123-A9FC-BEC8DD774054}" type="sibTrans" cxnId="{B937E8D1-9069-436F-87C8-79B2E6BEAE92}">
      <dgm:prSet/>
      <dgm:spPr/>
      <dgm:t>
        <a:bodyPr/>
        <a:lstStyle/>
        <a:p>
          <a:endParaRPr lang="ru-RU"/>
        </a:p>
      </dgm:t>
    </dgm:pt>
    <dgm:pt modelId="{DAF12F52-B292-46C5-877A-7F7A43E1A22A}" type="pres">
      <dgm:prSet presAssocID="{220B28A4-F665-4650-B6FA-33EE94002F93}" presName="Name0" presStyleCnt="0">
        <dgm:presLayoutVars>
          <dgm:dir/>
          <dgm:resizeHandles val="exact"/>
        </dgm:presLayoutVars>
      </dgm:prSet>
      <dgm:spPr/>
    </dgm:pt>
    <dgm:pt modelId="{EA87CAC9-834B-43DC-9BF4-5C26B13B8A22}" type="pres">
      <dgm:prSet presAssocID="{220B28A4-F665-4650-B6FA-33EE94002F93}" presName="cycle" presStyleCnt="0"/>
      <dgm:spPr/>
    </dgm:pt>
    <dgm:pt modelId="{D5B5C7F7-2924-4DC7-8D98-C82993DD6C02}" type="pres">
      <dgm:prSet presAssocID="{F582DA86-C7C0-47DF-8FFC-68F8C2B2BD89}" presName="nodeFirstNode" presStyleLbl="node1" presStyleIdx="0" presStyleCnt="6">
        <dgm:presLayoutVars>
          <dgm:bulletEnabled val="1"/>
        </dgm:presLayoutVars>
      </dgm:prSet>
      <dgm:spPr/>
    </dgm:pt>
    <dgm:pt modelId="{2648F55D-5F0B-47F4-99CB-C02660A9D1F2}" type="pres">
      <dgm:prSet presAssocID="{AA6EF021-B30B-45B5-BDF0-5EFCEF7C95C4}" presName="sibTransFirstNode" presStyleLbl="bgShp" presStyleIdx="0" presStyleCnt="1"/>
      <dgm:spPr/>
    </dgm:pt>
    <dgm:pt modelId="{B1EC0446-FA39-47D4-9826-308F2BBCD7DF}" type="pres">
      <dgm:prSet presAssocID="{4D836999-2031-40DC-9870-93386FE6D565}" presName="nodeFollowingNodes" presStyleLbl="node1" presStyleIdx="1" presStyleCnt="6" custScaleX="99882" custScaleY="116247" custRadScaleRad="104705" custRadScaleInc="3558">
        <dgm:presLayoutVars>
          <dgm:bulletEnabled val="1"/>
        </dgm:presLayoutVars>
      </dgm:prSet>
      <dgm:spPr/>
    </dgm:pt>
    <dgm:pt modelId="{D3AE43F0-4C54-4455-B3D2-64D3A7FD40A4}" type="pres">
      <dgm:prSet presAssocID="{10B3FCC0-F809-419B-801B-AAC7E4480AB6}" presName="nodeFollowingNodes" presStyleLbl="node1" presStyleIdx="2" presStyleCnt="6">
        <dgm:presLayoutVars>
          <dgm:bulletEnabled val="1"/>
        </dgm:presLayoutVars>
      </dgm:prSet>
      <dgm:spPr/>
    </dgm:pt>
    <dgm:pt modelId="{C2DDBE98-F546-4531-8CB0-1709AA0C3D2E}" type="pres">
      <dgm:prSet presAssocID="{44617D82-2BE2-4F60-8E73-FFFE022A494E}" presName="nodeFollowingNodes" presStyleLbl="node1" presStyleIdx="3" presStyleCnt="6">
        <dgm:presLayoutVars>
          <dgm:bulletEnabled val="1"/>
        </dgm:presLayoutVars>
      </dgm:prSet>
      <dgm:spPr/>
    </dgm:pt>
    <dgm:pt modelId="{38E5945E-5F25-4285-B367-09355C9496B6}" type="pres">
      <dgm:prSet presAssocID="{4910E9DD-A2DE-401D-983B-E9582AE2C918}" presName="nodeFollowingNodes" presStyleLbl="node1" presStyleIdx="4" presStyleCnt="6">
        <dgm:presLayoutVars>
          <dgm:bulletEnabled val="1"/>
        </dgm:presLayoutVars>
      </dgm:prSet>
      <dgm:spPr/>
    </dgm:pt>
    <dgm:pt modelId="{010E9C5B-E09D-4233-8630-FB277C9D16AB}" type="pres">
      <dgm:prSet presAssocID="{843DC035-DDEB-474E-BBE2-5543B3536248}" presName="nodeFollowingNodes" presStyleLbl="node1" presStyleIdx="5" presStyleCnt="6" custScaleX="102491" custScaleY="138058" custRadScaleRad="100049" custRadScaleInc="-14207">
        <dgm:presLayoutVars>
          <dgm:bulletEnabled val="1"/>
        </dgm:presLayoutVars>
      </dgm:prSet>
      <dgm:spPr/>
    </dgm:pt>
  </dgm:ptLst>
  <dgm:cxnLst>
    <dgm:cxn modelId="{1CFC1121-EF93-44CE-8229-4C6AFBC51735}" type="presOf" srcId="{44617D82-2BE2-4F60-8E73-FFFE022A494E}" destId="{C2DDBE98-F546-4531-8CB0-1709AA0C3D2E}" srcOrd="0" destOrd="0" presId="urn:microsoft.com/office/officeart/2005/8/layout/cycle3"/>
    <dgm:cxn modelId="{3FEE4F26-BE20-487B-AD86-02531F321F23}" type="presOf" srcId="{4910E9DD-A2DE-401D-983B-E9582AE2C918}" destId="{38E5945E-5F25-4285-B367-09355C9496B6}" srcOrd="0" destOrd="0" presId="urn:microsoft.com/office/officeart/2005/8/layout/cycle3"/>
    <dgm:cxn modelId="{704BF046-735A-4D0E-B0AF-4E787CE1F8B1}" srcId="{220B28A4-F665-4650-B6FA-33EE94002F93}" destId="{843DC035-DDEB-474E-BBE2-5543B3536248}" srcOrd="5" destOrd="0" parTransId="{EABE8686-DC78-415B-83B5-AEE170764BEA}" sibTransId="{4A991993-540C-4C5A-BCE8-8D3041043F55}"/>
    <dgm:cxn modelId="{E3E51468-4DB1-49FC-BE14-CB2305FF26B9}" srcId="{220B28A4-F665-4650-B6FA-33EE94002F93}" destId="{F582DA86-C7C0-47DF-8FFC-68F8C2B2BD89}" srcOrd="0" destOrd="0" parTransId="{FDA14946-2B4D-4C23-A0A1-ADCFF91265E3}" sibTransId="{AA6EF021-B30B-45B5-BDF0-5EFCEF7C95C4}"/>
    <dgm:cxn modelId="{FFEFA27F-34E2-47F9-A5AD-ED2BC2CCDF1F}" type="presOf" srcId="{F582DA86-C7C0-47DF-8FFC-68F8C2B2BD89}" destId="{D5B5C7F7-2924-4DC7-8D98-C82993DD6C02}" srcOrd="0" destOrd="0" presId="urn:microsoft.com/office/officeart/2005/8/layout/cycle3"/>
    <dgm:cxn modelId="{579B3295-54A5-47B2-AE2D-E05831BE1252}" type="presOf" srcId="{220B28A4-F665-4650-B6FA-33EE94002F93}" destId="{DAF12F52-B292-46C5-877A-7F7A43E1A22A}" srcOrd="0" destOrd="0" presId="urn:microsoft.com/office/officeart/2005/8/layout/cycle3"/>
    <dgm:cxn modelId="{5ACF679B-69F2-4A2D-A856-EAC14E323B5C}" srcId="{220B28A4-F665-4650-B6FA-33EE94002F93}" destId="{4D836999-2031-40DC-9870-93386FE6D565}" srcOrd="1" destOrd="0" parTransId="{199242E3-E37B-467C-9A01-3342DF41A96A}" sibTransId="{D26BCFCD-0075-4F3C-9F9F-8C38D03946E0}"/>
    <dgm:cxn modelId="{F38165BE-558E-4040-8AB8-178755DFE612}" type="presOf" srcId="{10B3FCC0-F809-419B-801B-AAC7E4480AB6}" destId="{D3AE43F0-4C54-4455-B3D2-64D3A7FD40A4}" srcOrd="0" destOrd="0" presId="urn:microsoft.com/office/officeart/2005/8/layout/cycle3"/>
    <dgm:cxn modelId="{A152C8C2-C762-4221-BA30-9BEEC9600B51}" srcId="{220B28A4-F665-4650-B6FA-33EE94002F93}" destId="{4910E9DD-A2DE-401D-983B-E9582AE2C918}" srcOrd="4" destOrd="0" parTransId="{503C5ACF-3690-47A0-B100-18AD2A1C84C3}" sibTransId="{31806C4F-913B-4760-B4E9-8D4E872FFAEA}"/>
    <dgm:cxn modelId="{182BEDC2-E4BA-41F4-B778-879270FAF298}" type="presOf" srcId="{843DC035-DDEB-474E-BBE2-5543B3536248}" destId="{010E9C5B-E09D-4233-8630-FB277C9D16AB}" srcOrd="0" destOrd="0" presId="urn:microsoft.com/office/officeart/2005/8/layout/cycle3"/>
    <dgm:cxn modelId="{B937E8D1-9069-436F-87C8-79B2E6BEAE92}" srcId="{220B28A4-F665-4650-B6FA-33EE94002F93}" destId="{10B3FCC0-F809-419B-801B-AAC7E4480AB6}" srcOrd="2" destOrd="0" parTransId="{D063E671-5564-455D-AAB0-B4D42DC7E4B7}" sibTransId="{7DCB0C5B-FAFE-4123-A9FC-BEC8DD774054}"/>
    <dgm:cxn modelId="{870BB3D2-84E7-47DD-BEDD-C7B4D336FD99}" srcId="{220B28A4-F665-4650-B6FA-33EE94002F93}" destId="{44617D82-2BE2-4F60-8E73-FFFE022A494E}" srcOrd="3" destOrd="0" parTransId="{DA2FEC0C-0B37-4B95-927A-3366312F9C0B}" sibTransId="{DBEB3B1A-C34D-435B-9106-FEE094A19F86}"/>
    <dgm:cxn modelId="{03E6EED6-F3C4-40DD-B761-04BCA32F32B1}" type="presOf" srcId="{AA6EF021-B30B-45B5-BDF0-5EFCEF7C95C4}" destId="{2648F55D-5F0B-47F4-99CB-C02660A9D1F2}" srcOrd="0" destOrd="0" presId="urn:microsoft.com/office/officeart/2005/8/layout/cycle3"/>
    <dgm:cxn modelId="{561DC1D9-0480-4AFB-A6A0-D71B11432AC3}" type="presOf" srcId="{4D836999-2031-40DC-9870-93386FE6D565}" destId="{B1EC0446-FA39-47D4-9826-308F2BBCD7DF}" srcOrd="0" destOrd="0" presId="urn:microsoft.com/office/officeart/2005/8/layout/cycle3"/>
    <dgm:cxn modelId="{19496F3F-3DAC-47A6-9AF1-912031FEAAC0}" type="presParOf" srcId="{DAF12F52-B292-46C5-877A-7F7A43E1A22A}" destId="{EA87CAC9-834B-43DC-9BF4-5C26B13B8A22}" srcOrd="0" destOrd="0" presId="urn:microsoft.com/office/officeart/2005/8/layout/cycle3"/>
    <dgm:cxn modelId="{43DAFBD8-CFDF-44B8-8916-CCF3C68031E5}" type="presParOf" srcId="{EA87CAC9-834B-43DC-9BF4-5C26B13B8A22}" destId="{D5B5C7F7-2924-4DC7-8D98-C82993DD6C02}" srcOrd="0" destOrd="0" presId="urn:microsoft.com/office/officeart/2005/8/layout/cycle3"/>
    <dgm:cxn modelId="{D229542A-C4F9-410C-A5FB-A474A3A6C9AE}" type="presParOf" srcId="{EA87CAC9-834B-43DC-9BF4-5C26B13B8A22}" destId="{2648F55D-5F0B-47F4-99CB-C02660A9D1F2}" srcOrd="1" destOrd="0" presId="urn:microsoft.com/office/officeart/2005/8/layout/cycle3"/>
    <dgm:cxn modelId="{62AC1CCC-30FC-4875-96CC-428DD0320959}" type="presParOf" srcId="{EA87CAC9-834B-43DC-9BF4-5C26B13B8A22}" destId="{B1EC0446-FA39-47D4-9826-308F2BBCD7DF}" srcOrd="2" destOrd="0" presId="urn:microsoft.com/office/officeart/2005/8/layout/cycle3"/>
    <dgm:cxn modelId="{491E4679-0A6E-4303-AEDD-87C19F007FFE}" type="presParOf" srcId="{EA87CAC9-834B-43DC-9BF4-5C26B13B8A22}" destId="{D3AE43F0-4C54-4455-B3D2-64D3A7FD40A4}" srcOrd="3" destOrd="0" presId="urn:microsoft.com/office/officeart/2005/8/layout/cycle3"/>
    <dgm:cxn modelId="{E5362DD3-4195-4163-924D-CF9E28698C11}" type="presParOf" srcId="{EA87CAC9-834B-43DC-9BF4-5C26B13B8A22}" destId="{C2DDBE98-F546-4531-8CB0-1709AA0C3D2E}" srcOrd="4" destOrd="0" presId="urn:microsoft.com/office/officeart/2005/8/layout/cycle3"/>
    <dgm:cxn modelId="{A337B99A-CB43-4CD9-BAF4-D5A6634762D7}" type="presParOf" srcId="{EA87CAC9-834B-43DC-9BF4-5C26B13B8A22}" destId="{38E5945E-5F25-4285-B367-09355C9496B6}" srcOrd="5" destOrd="0" presId="urn:microsoft.com/office/officeart/2005/8/layout/cycle3"/>
    <dgm:cxn modelId="{936B7DE9-5073-438E-916A-7C0ADF07A0B9}" type="presParOf" srcId="{EA87CAC9-834B-43DC-9BF4-5C26B13B8A22}" destId="{010E9C5B-E09D-4233-8630-FB277C9D16A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B766B-0F32-4024-B8B7-FCED7B98212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439A6-25D6-4FE7-BD02-50BBD628EF98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смех, улыбка, юмор</a:t>
          </a:r>
        </a:p>
      </dgm:t>
    </dgm:pt>
    <dgm:pt modelId="{832E5374-FD7D-4276-A0F3-AA56099391A9}" type="parTrans" cxnId="{50B3F799-677F-499E-AB77-AB4DCCF6BFFD}">
      <dgm:prSet/>
      <dgm:spPr/>
      <dgm:t>
        <a:bodyPr/>
        <a:lstStyle/>
        <a:p>
          <a:endParaRPr lang="ru-RU"/>
        </a:p>
      </dgm:t>
    </dgm:pt>
    <dgm:pt modelId="{B34E8697-924D-4631-AF2B-B77BDAC7B63D}" type="sibTrans" cxnId="{50B3F799-677F-499E-AB77-AB4DCCF6BFFD}">
      <dgm:prSet/>
      <dgm:spPr/>
      <dgm:t>
        <a:bodyPr/>
        <a:lstStyle/>
        <a:p>
          <a:endParaRPr lang="ru-RU"/>
        </a:p>
      </dgm:t>
    </dgm:pt>
    <dgm:pt modelId="{C2A78FD2-6F4B-474F-B93F-B652EAC14764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размышления о хорошем, приятном</a:t>
          </a:r>
        </a:p>
      </dgm:t>
    </dgm:pt>
    <dgm:pt modelId="{70506D50-ADA1-4EC4-9954-635922C84A9B}" type="parTrans" cxnId="{021AA746-3842-40B6-AAF8-0D1D598C8931}">
      <dgm:prSet/>
      <dgm:spPr/>
      <dgm:t>
        <a:bodyPr/>
        <a:lstStyle/>
        <a:p>
          <a:endParaRPr lang="ru-RU"/>
        </a:p>
      </dgm:t>
    </dgm:pt>
    <dgm:pt modelId="{76856832-C89E-4652-98E2-9D9005BF42C1}" type="sibTrans" cxnId="{021AA746-3842-40B6-AAF8-0D1D598C8931}">
      <dgm:prSet/>
      <dgm:spPr/>
      <dgm:t>
        <a:bodyPr/>
        <a:lstStyle/>
        <a:p>
          <a:endParaRPr lang="ru-RU"/>
        </a:p>
      </dgm:t>
    </dgm:pt>
    <dgm:pt modelId="{0AE6C6AD-BCD0-41B9-8F47-28A5670B1F32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вдыхание свежего воздуха</a:t>
          </a:r>
        </a:p>
      </dgm:t>
    </dgm:pt>
    <dgm:pt modelId="{B1A21E3D-7892-4263-B8D8-6687E1CC2470}" type="parTrans" cxnId="{751E598F-CD29-46D7-852A-86013DABBD10}">
      <dgm:prSet/>
      <dgm:spPr/>
      <dgm:t>
        <a:bodyPr/>
        <a:lstStyle/>
        <a:p>
          <a:endParaRPr lang="ru-RU"/>
        </a:p>
      </dgm:t>
    </dgm:pt>
    <dgm:pt modelId="{36DD338A-0AFA-405A-A6B8-049230912D6D}" type="sibTrans" cxnId="{751E598F-CD29-46D7-852A-86013DABBD10}">
      <dgm:prSet/>
      <dgm:spPr/>
      <dgm:t>
        <a:bodyPr/>
        <a:lstStyle/>
        <a:p>
          <a:endParaRPr lang="ru-RU"/>
        </a:p>
      </dgm:t>
    </dgm:pt>
    <dgm:pt modelId="{C25A7457-D82F-40B4-8254-FB5615388F7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высказывание похвалы, комплиментов и пр.</a:t>
          </a:r>
        </a:p>
      </dgm:t>
    </dgm:pt>
    <dgm:pt modelId="{C1741673-C86C-479A-AAF8-F96B22B2E303}" type="parTrans" cxnId="{52449EEE-B5F7-459B-B1D4-94ECD2A7B51B}">
      <dgm:prSet/>
      <dgm:spPr/>
      <dgm:t>
        <a:bodyPr/>
        <a:lstStyle/>
        <a:p>
          <a:endParaRPr lang="ru-RU"/>
        </a:p>
      </dgm:t>
    </dgm:pt>
    <dgm:pt modelId="{D2BF99A0-3AC0-4C47-A036-CEBB674701D3}" type="sibTrans" cxnId="{52449EEE-B5F7-459B-B1D4-94ECD2A7B51B}">
      <dgm:prSet/>
      <dgm:spPr/>
      <dgm:t>
        <a:bodyPr/>
        <a:lstStyle/>
        <a:p>
          <a:endParaRPr lang="ru-RU"/>
        </a:p>
      </dgm:t>
    </dgm:pt>
    <dgm:pt modelId="{280D10D4-3F8E-4E3C-A61E-E950E2D4F5D5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различные движения типа потягивания, расслабления мышц</a:t>
          </a:r>
        </a:p>
      </dgm:t>
    </dgm:pt>
    <dgm:pt modelId="{AE3C520E-D69C-42D0-9731-B3293AF0EB5C}" type="parTrans" cxnId="{8368252E-2E9C-4D22-A9DC-63559889F7FC}">
      <dgm:prSet/>
      <dgm:spPr/>
      <dgm:t>
        <a:bodyPr/>
        <a:lstStyle/>
        <a:p>
          <a:endParaRPr lang="ru-RU"/>
        </a:p>
      </dgm:t>
    </dgm:pt>
    <dgm:pt modelId="{BC256C39-A245-402C-8C17-8785F55637A8}" type="sibTrans" cxnId="{8368252E-2E9C-4D22-A9DC-63559889F7FC}">
      <dgm:prSet/>
      <dgm:spPr/>
      <dgm:t>
        <a:bodyPr/>
        <a:lstStyle/>
        <a:p>
          <a:endParaRPr lang="ru-RU"/>
        </a:p>
      </dgm:t>
    </dgm:pt>
    <dgm:pt modelId="{D5A17B77-1E03-451F-A7FD-E8FD2BBCB33D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наблюдение за пейзажем</a:t>
          </a:r>
        </a:p>
      </dgm:t>
    </dgm:pt>
    <dgm:pt modelId="{E544225F-DFEC-457F-B5E9-527C714CEE4B}" type="parTrans" cxnId="{7526E684-DBB4-49B5-9941-DF47775FBDA2}">
      <dgm:prSet/>
      <dgm:spPr/>
      <dgm:t>
        <a:bodyPr/>
        <a:lstStyle/>
        <a:p>
          <a:endParaRPr lang="ru-RU"/>
        </a:p>
      </dgm:t>
    </dgm:pt>
    <dgm:pt modelId="{149FDACC-B689-41EC-9399-9AA2E35C74F6}" type="sibTrans" cxnId="{7526E684-DBB4-49B5-9941-DF47775FBDA2}">
      <dgm:prSet/>
      <dgm:spPr/>
      <dgm:t>
        <a:bodyPr/>
        <a:lstStyle/>
        <a:p>
          <a:endParaRPr lang="ru-RU"/>
        </a:p>
      </dgm:t>
    </dgm:pt>
    <dgm:pt modelId="{5C251FB5-19C8-4D9E-A616-A4CF7A57C855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рассматривание цветов в помещении, фотографий, других приятных или дорогих для человека вещей</a:t>
          </a:r>
        </a:p>
      </dgm:t>
    </dgm:pt>
    <dgm:pt modelId="{74E39311-EA99-4E7A-8B13-7D28E09AF758}" type="parTrans" cxnId="{AB791B10-2BE6-48F2-BB07-91BACD7D4FEF}">
      <dgm:prSet/>
      <dgm:spPr/>
      <dgm:t>
        <a:bodyPr/>
        <a:lstStyle/>
        <a:p>
          <a:endParaRPr lang="ru-RU"/>
        </a:p>
      </dgm:t>
    </dgm:pt>
    <dgm:pt modelId="{EEF03FD0-2382-485B-BF1C-09040A041680}" type="sibTrans" cxnId="{AB791B10-2BE6-48F2-BB07-91BACD7D4FEF}">
      <dgm:prSet/>
      <dgm:spPr/>
      <dgm:t>
        <a:bodyPr/>
        <a:lstStyle/>
        <a:p>
          <a:endParaRPr lang="ru-RU"/>
        </a:p>
      </dgm:t>
    </dgm:pt>
    <dgm:pt modelId="{DA62D8DA-55C1-4FCA-AFA7-266F3F58513D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купание (реальное или мысленное) в солнечных лучах</a:t>
          </a:r>
        </a:p>
      </dgm:t>
    </dgm:pt>
    <dgm:pt modelId="{B497622A-CD17-4DB9-81CD-1C19B15198B3}" type="parTrans" cxnId="{D9B8BE75-896B-4398-B5A6-8853F48F0FED}">
      <dgm:prSet/>
      <dgm:spPr/>
      <dgm:t>
        <a:bodyPr/>
        <a:lstStyle/>
        <a:p>
          <a:endParaRPr lang="ru-RU"/>
        </a:p>
      </dgm:t>
    </dgm:pt>
    <dgm:pt modelId="{55E1F5DB-B899-4481-B1B8-0F921DBD6861}" type="sibTrans" cxnId="{D9B8BE75-896B-4398-B5A6-8853F48F0FED}">
      <dgm:prSet/>
      <dgm:spPr/>
      <dgm:t>
        <a:bodyPr/>
        <a:lstStyle/>
        <a:p>
          <a:endParaRPr lang="ru-RU"/>
        </a:p>
      </dgm:t>
    </dgm:pt>
    <dgm:pt modelId="{A608AB10-609A-404A-83A8-A6F14C6AC66D}" type="pres">
      <dgm:prSet presAssocID="{D13B766B-0F32-4024-B8B7-FCED7B982126}" presName="Name0" presStyleCnt="0">
        <dgm:presLayoutVars>
          <dgm:chMax/>
          <dgm:chPref/>
          <dgm:dir/>
        </dgm:presLayoutVars>
      </dgm:prSet>
      <dgm:spPr/>
    </dgm:pt>
    <dgm:pt modelId="{34FF88DF-CEE6-4D47-B7E5-DF5486CDC740}" type="pres">
      <dgm:prSet presAssocID="{FD8439A6-25D6-4FE7-BD02-50BBD628EF98}" presName="parenttextcomposite" presStyleCnt="0"/>
      <dgm:spPr/>
    </dgm:pt>
    <dgm:pt modelId="{C95A4D9D-51AA-4A1C-A32D-DBBE3A0E0F4A}" type="pres">
      <dgm:prSet presAssocID="{FD8439A6-25D6-4FE7-BD02-50BBD628EF98}" presName="parenttext" presStyleLbl="revTx" presStyleIdx="0" presStyleCnt="8">
        <dgm:presLayoutVars>
          <dgm:chMax/>
          <dgm:chPref val="2"/>
          <dgm:bulletEnabled val="1"/>
        </dgm:presLayoutVars>
      </dgm:prSet>
      <dgm:spPr/>
    </dgm:pt>
    <dgm:pt modelId="{0B8D0FD0-860F-44FB-8DBF-2C742E7DB04B}" type="pres">
      <dgm:prSet presAssocID="{FD8439A6-25D6-4FE7-BD02-50BBD628EF98}" presName="parallelogramComposite" presStyleCnt="0"/>
      <dgm:spPr/>
    </dgm:pt>
    <dgm:pt modelId="{BD3FE968-1F61-4AB3-B0C4-3F54736B0083}" type="pres">
      <dgm:prSet presAssocID="{FD8439A6-25D6-4FE7-BD02-50BBD628EF98}" presName="parallelogram1" presStyleLbl="alignNode1" presStyleIdx="0" presStyleCnt="56"/>
      <dgm:spPr/>
    </dgm:pt>
    <dgm:pt modelId="{5E268632-A582-4FAC-B173-F8386DA49972}" type="pres">
      <dgm:prSet presAssocID="{FD8439A6-25D6-4FE7-BD02-50BBD628EF98}" presName="parallelogram2" presStyleLbl="alignNode1" presStyleIdx="1" presStyleCnt="56"/>
      <dgm:spPr/>
    </dgm:pt>
    <dgm:pt modelId="{3121EF8C-850C-4BE4-B73E-A337520AECC8}" type="pres">
      <dgm:prSet presAssocID="{FD8439A6-25D6-4FE7-BD02-50BBD628EF98}" presName="parallelogram3" presStyleLbl="alignNode1" presStyleIdx="2" presStyleCnt="56"/>
      <dgm:spPr/>
    </dgm:pt>
    <dgm:pt modelId="{A68179A2-12BA-4713-A408-4DB7AFC0ECA6}" type="pres">
      <dgm:prSet presAssocID="{FD8439A6-25D6-4FE7-BD02-50BBD628EF98}" presName="parallelogram4" presStyleLbl="alignNode1" presStyleIdx="3" presStyleCnt="56"/>
      <dgm:spPr/>
    </dgm:pt>
    <dgm:pt modelId="{D2FDAD05-BB14-4842-99F0-0910964F03D2}" type="pres">
      <dgm:prSet presAssocID="{FD8439A6-25D6-4FE7-BD02-50BBD628EF98}" presName="parallelogram5" presStyleLbl="alignNode1" presStyleIdx="4" presStyleCnt="56"/>
      <dgm:spPr/>
    </dgm:pt>
    <dgm:pt modelId="{1B3984BF-D8EF-4654-8A83-F2B2EA9E8C11}" type="pres">
      <dgm:prSet presAssocID="{FD8439A6-25D6-4FE7-BD02-50BBD628EF98}" presName="parallelogram6" presStyleLbl="alignNode1" presStyleIdx="5" presStyleCnt="56"/>
      <dgm:spPr/>
    </dgm:pt>
    <dgm:pt modelId="{23D19518-C484-4849-BE06-4FDA4B9F7C8D}" type="pres">
      <dgm:prSet presAssocID="{FD8439A6-25D6-4FE7-BD02-50BBD628EF98}" presName="parallelogram7" presStyleLbl="alignNode1" presStyleIdx="6" presStyleCnt="56"/>
      <dgm:spPr/>
    </dgm:pt>
    <dgm:pt modelId="{1CE3514B-54DA-4937-B094-2887DF1A0A36}" type="pres">
      <dgm:prSet presAssocID="{B34E8697-924D-4631-AF2B-B77BDAC7B63D}" presName="sibTrans" presStyleCnt="0"/>
      <dgm:spPr/>
    </dgm:pt>
    <dgm:pt modelId="{A2EEB701-22B7-4A82-B815-4DE33BD78BE0}" type="pres">
      <dgm:prSet presAssocID="{C2A78FD2-6F4B-474F-B93F-B652EAC14764}" presName="parenttextcomposite" presStyleCnt="0"/>
      <dgm:spPr/>
    </dgm:pt>
    <dgm:pt modelId="{76649C29-4BF6-4214-86B9-1B285C65B640}" type="pres">
      <dgm:prSet presAssocID="{C2A78FD2-6F4B-474F-B93F-B652EAC14764}" presName="parenttext" presStyleLbl="revTx" presStyleIdx="1" presStyleCnt="8">
        <dgm:presLayoutVars>
          <dgm:chMax/>
          <dgm:chPref val="2"/>
          <dgm:bulletEnabled val="1"/>
        </dgm:presLayoutVars>
      </dgm:prSet>
      <dgm:spPr/>
    </dgm:pt>
    <dgm:pt modelId="{4F1C4FAE-4A79-4141-AF5A-1EC105431BCD}" type="pres">
      <dgm:prSet presAssocID="{C2A78FD2-6F4B-474F-B93F-B652EAC14764}" presName="parallelogramComposite" presStyleCnt="0"/>
      <dgm:spPr/>
    </dgm:pt>
    <dgm:pt modelId="{AC98B5B3-AB97-426A-99A4-A82917523828}" type="pres">
      <dgm:prSet presAssocID="{C2A78FD2-6F4B-474F-B93F-B652EAC14764}" presName="parallelogram1" presStyleLbl="alignNode1" presStyleIdx="7" presStyleCnt="56"/>
      <dgm:spPr/>
    </dgm:pt>
    <dgm:pt modelId="{F05C9A45-477D-4E05-A34C-6FBE7C7B1755}" type="pres">
      <dgm:prSet presAssocID="{C2A78FD2-6F4B-474F-B93F-B652EAC14764}" presName="parallelogram2" presStyleLbl="alignNode1" presStyleIdx="8" presStyleCnt="56"/>
      <dgm:spPr/>
    </dgm:pt>
    <dgm:pt modelId="{13EE4CED-7018-4C82-8AE7-5C364196C717}" type="pres">
      <dgm:prSet presAssocID="{C2A78FD2-6F4B-474F-B93F-B652EAC14764}" presName="parallelogram3" presStyleLbl="alignNode1" presStyleIdx="9" presStyleCnt="56"/>
      <dgm:spPr/>
    </dgm:pt>
    <dgm:pt modelId="{AA6EC911-B85D-4C03-888F-31CDDC67B594}" type="pres">
      <dgm:prSet presAssocID="{C2A78FD2-6F4B-474F-B93F-B652EAC14764}" presName="parallelogram4" presStyleLbl="alignNode1" presStyleIdx="10" presStyleCnt="56"/>
      <dgm:spPr/>
    </dgm:pt>
    <dgm:pt modelId="{A0E572EA-148C-41F9-A95B-0818AAFCDF13}" type="pres">
      <dgm:prSet presAssocID="{C2A78FD2-6F4B-474F-B93F-B652EAC14764}" presName="parallelogram5" presStyleLbl="alignNode1" presStyleIdx="11" presStyleCnt="56"/>
      <dgm:spPr/>
    </dgm:pt>
    <dgm:pt modelId="{DEF4C5B3-1185-41BF-B081-4C724038EDD4}" type="pres">
      <dgm:prSet presAssocID="{C2A78FD2-6F4B-474F-B93F-B652EAC14764}" presName="parallelogram6" presStyleLbl="alignNode1" presStyleIdx="12" presStyleCnt="56"/>
      <dgm:spPr/>
    </dgm:pt>
    <dgm:pt modelId="{4AC0E8F2-EF3C-4CCC-8531-F81A7A5B8FE6}" type="pres">
      <dgm:prSet presAssocID="{C2A78FD2-6F4B-474F-B93F-B652EAC14764}" presName="parallelogram7" presStyleLbl="alignNode1" presStyleIdx="13" presStyleCnt="56"/>
      <dgm:spPr/>
    </dgm:pt>
    <dgm:pt modelId="{BFB0760C-C58C-4972-80BB-A1A8F389326C}" type="pres">
      <dgm:prSet presAssocID="{76856832-C89E-4652-98E2-9D9005BF42C1}" presName="sibTrans" presStyleCnt="0"/>
      <dgm:spPr/>
    </dgm:pt>
    <dgm:pt modelId="{8A7A4F45-F120-48B7-8DED-9F472DDFF9D1}" type="pres">
      <dgm:prSet presAssocID="{280D10D4-3F8E-4E3C-A61E-E950E2D4F5D5}" presName="parenttextcomposite" presStyleCnt="0"/>
      <dgm:spPr/>
    </dgm:pt>
    <dgm:pt modelId="{0E0755F6-5B16-4842-8DAB-3BE575CEF44E}" type="pres">
      <dgm:prSet presAssocID="{280D10D4-3F8E-4E3C-A61E-E950E2D4F5D5}" presName="parenttext" presStyleLbl="revTx" presStyleIdx="2" presStyleCnt="8">
        <dgm:presLayoutVars>
          <dgm:chMax/>
          <dgm:chPref val="2"/>
          <dgm:bulletEnabled val="1"/>
        </dgm:presLayoutVars>
      </dgm:prSet>
      <dgm:spPr/>
    </dgm:pt>
    <dgm:pt modelId="{1A6100C4-7EE2-4EAD-A773-D4A0C9D371BF}" type="pres">
      <dgm:prSet presAssocID="{280D10D4-3F8E-4E3C-A61E-E950E2D4F5D5}" presName="parallelogramComposite" presStyleCnt="0"/>
      <dgm:spPr/>
    </dgm:pt>
    <dgm:pt modelId="{0E84398F-EEE3-4687-867E-56554FD91AAE}" type="pres">
      <dgm:prSet presAssocID="{280D10D4-3F8E-4E3C-A61E-E950E2D4F5D5}" presName="parallelogram1" presStyleLbl="alignNode1" presStyleIdx="14" presStyleCnt="56"/>
      <dgm:spPr/>
    </dgm:pt>
    <dgm:pt modelId="{C22ECEC8-0483-4986-824F-3765B5787C1D}" type="pres">
      <dgm:prSet presAssocID="{280D10D4-3F8E-4E3C-A61E-E950E2D4F5D5}" presName="parallelogram2" presStyleLbl="alignNode1" presStyleIdx="15" presStyleCnt="56"/>
      <dgm:spPr/>
    </dgm:pt>
    <dgm:pt modelId="{C5ADDC95-24F0-47F5-A229-14B5F9093E6B}" type="pres">
      <dgm:prSet presAssocID="{280D10D4-3F8E-4E3C-A61E-E950E2D4F5D5}" presName="parallelogram3" presStyleLbl="alignNode1" presStyleIdx="16" presStyleCnt="56"/>
      <dgm:spPr/>
    </dgm:pt>
    <dgm:pt modelId="{C2D2FD58-359C-4F4B-933E-CE68238EDA9E}" type="pres">
      <dgm:prSet presAssocID="{280D10D4-3F8E-4E3C-A61E-E950E2D4F5D5}" presName="parallelogram4" presStyleLbl="alignNode1" presStyleIdx="17" presStyleCnt="56"/>
      <dgm:spPr/>
    </dgm:pt>
    <dgm:pt modelId="{22DD8CA9-FFFC-47D9-B9AC-60D0E4C4258F}" type="pres">
      <dgm:prSet presAssocID="{280D10D4-3F8E-4E3C-A61E-E950E2D4F5D5}" presName="parallelogram5" presStyleLbl="alignNode1" presStyleIdx="18" presStyleCnt="56"/>
      <dgm:spPr/>
    </dgm:pt>
    <dgm:pt modelId="{130C0D2B-8045-4A77-B96E-8E67C6A61D83}" type="pres">
      <dgm:prSet presAssocID="{280D10D4-3F8E-4E3C-A61E-E950E2D4F5D5}" presName="parallelogram6" presStyleLbl="alignNode1" presStyleIdx="19" presStyleCnt="56"/>
      <dgm:spPr/>
    </dgm:pt>
    <dgm:pt modelId="{6C638C3E-DC14-4B69-874D-50438413122E}" type="pres">
      <dgm:prSet presAssocID="{280D10D4-3F8E-4E3C-A61E-E950E2D4F5D5}" presName="parallelogram7" presStyleLbl="alignNode1" presStyleIdx="20" presStyleCnt="56"/>
      <dgm:spPr/>
    </dgm:pt>
    <dgm:pt modelId="{76B66F67-D788-4229-ACD0-E042A4553A85}" type="pres">
      <dgm:prSet presAssocID="{BC256C39-A245-402C-8C17-8785F55637A8}" presName="sibTrans" presStyleCnt="0"/>
      <dgm:spPr/>
    </dgm:pt>
    <dgm:pt modelId="{86A41A81-22B8-4921-B6C0-66387E89B010}" type="pres">
      <dgm:prSet presAssocID="{0AE6C6AD-BCD0-41B9-8F47-28A5670B1F32}" presName="parenttextcomposite" presStyleCnt="0"/>
      <dgm:spPr/>
    </dgm:pt>
    <dgm:pt modelId="{573FB8EF-7182-45DC-9503-80C0073F083B}" type="pres">
      <dgm:prSet presAssocID="{0AE6C6AD-BCD0-41B9-8F47-28A5670B1F32}" presName="parenttext" presStyleLbl="revTx" presStyleIdx="3" presStyleCnt="8">
        <dgm:presLayoutVars>
          <dgm:chMax/>
          <dgm:chPref val="2"/>
          <dgm:bulletEnabled val="1"/>
        </dgm:presLayoutVars>
      </dgm:prSet>
      <dgm:spPr/>
    </dgm:pt>
    <dgm:pt modelId="{49C53F77-790C-431E-AACC-F603BD4FF19F}" type="pres">
      <dgm:prSet presAssocID="{0AE6C6AD-BCD0-41B9-8F47-28A5670B1F32}" presName="parallelogramComposite" presStyleCnt="0"/>
      <dgm:spPr/>
    </dgm:pt>
    <dgm:pt modelId="{2740FCC1-0217-45A5-9E93-384E2344806E}" type="pres">
      <dgm:prSet presAssocID="{0AE6C6AD-BCD0-41B9-8F47-28A5670B1F32}" presName="parallelogram1" presStyleLbl="alignNode1" presStyleIdx="21" presStyleCnt="56"/>
      <dgm:spPr/>
    </dgm:pt>
    <dgm:pt modelId="{C19F32D3-54CB-42E1-8B6C-3884AD58CDF4}" type="pres">
      <dgm:prSet presAssocID="{0AE6C6AD-BCD0-41B9-8F47-28A5670B1F32}" presName="parallelogram2" presStyleLbl="alignNode1" presStyleIdx="22" presStyleCnt="56"/>
      <dgm:spPr/>
    </dgm:pt>
    <dgm:pt modelId="{6F44E789-A19E-4A31-8DDA-A6A6994A4965}" type="pres">
      <dgm:prSet presAssocID="{0AE6C6AD-BCD0-41B9-8F47-28A5670B1F32}" presName="parallelogram3" presStyleLbl="alignNode1" presStyleIdx="23" presStyleCnt="56"/>
      <dgm:spPr/>
    </dgm:pt>
    <dgm:pt modelId="{6F913602-A7FE-42A4-876B-BFE5D795EA4D}" type="pres">
      <dgm:prSet presAssocID="{0AE6C6AD-BCD0-41B9-8F47-28A5670B1F32}" presName="parallelogram4" presStyleLbl="alignNode1" presStyleIdx="24" presStyleCnt="56"/>
      <dgm:spPr/>
    </dgm:pt>
    <dgm:pt modelId="{BFD61E26-B540-4854-8572-879CA2405907}" type="pres">
      <dgm:prSet presAssocID="{0AE6C6AD-BCD0-41B9-8F47-28A5670B1F32}" presName="parallelogram5" presStyleLbl="alignNode1" presStyleIdx="25" presStyleCnt="56"/>
      <dgm:spPr/>
    </dgm:pt>
    <dgm:pt modelId="{CF6FA2E6-A978-4F2F-BA2C-0584693037DF}" type="pres">
      <dgm:prSet presAssocID="{0AE6C6AD-BCD0-41B9-8F47-28A5670B1F32}" presName="parallelogram6" presStyleLbl="alignNode1" presStyleIdx="26" presStyleCnt="56"/>
      <dgm:spPr/>
    </dgm:pt>
    <dgm:pt modelId="{B2CF4DAA-09A8-43A3-8132-FAA8DB6F4474}" type="pres">
      <dgm:prSet presAssocID="{0AE6C6AD-BCD0-41B9-8F47-28A5670B1F32}" presName="parallelogram7" presStyleLbl="alignNode1" presStyleIdx="27" presStyleCnt="56"/>
      <dgm:spPr/>
    </dgm:pt>
    <dgm:pt modelId="{2772C96A-AAA5-4CF6-AFC2-829627BD0581}" type="pres">
      <dgm:prSet presAssocID="{36DD338A-0AFA-405A-A6B8-049230912D6D}" presName="sibTrans" presStyleCnt="0"/>
      <dgm:spPr/>
    </dgm:pt>
    <dgm:pt modelId="{B9BC5F4A-1F0F-48B5-8767-C98C02B10F46}" type="pres">
      <dgm:prSet presAssocID="{C25A7457-D82F-40B4-8254-FB5615388F76}" presName="parenttextcomposite" presStyleCnt="0"/>
      <dgm:spPr/>
    </dgm:pt>
    <dgm:pt modelId="{C909D7B5-32E4-43BF-9AC5-720A4E2B617F}" type="pres">
      <dgm:prSet presAssocID="{C25A7457-D82F-40B4-8254-FB5615388F76}" presName="parenttext" presStyleLbl="revTx" presStyleIdx="4" presStyleCnt="8">
        <dgm:presLayoutVars>
          <dgm:chMax/>
          <dgm:chPref val="2"/>
          <dgm:bulletEnabled val="1"/>
        </dgm:presLayoutVars>
      </dgm:prSet>
      <dgm:spPr/>
    </dgm:pt>
    <dgm:pt modelId="{BC51928D-251D-404C-83F6-6418C8399F44}" type="pres">
      <dgm:prSet presAssocID="{C25A7457-D82F-40B4-8254-FB5615388F76}" presName="parallelogramComposite" presStyleCnt="0"/>
      <dgm:spPr/>
    </dgm:pt>
    <dgm:pt modelId="{97DDC956-31BE-420D-A39D-4AD2BDC36F42}" type="pres">
      <dgm:prSet presAssocID="{C25A7457-D82F-40B4-8254-FB5615388F76}" presName="parallelogram1" presStyleLbl="alignNode1" presStyleIdx="28" presStyleCnt="56"/>
      <dgm:spPr/>
    </dgm:pt>
    <dgm:pt modelId="{45009EDC-ACF1-4691-9187-BDC88AA9A6E5}" type="pres">
      <dgm:prSet presAssocID="{C25A7457-D82F-40B4-8254-FB5615388F76}" presName="parallelogram2" presStyleLbl="alignNode1" presStyleIdx="29" presStyleCnt="56"/>
      <dgm:spPr/>
    </dgm:pt>
    <dgm:pt modelId="{75A04D21-F2C6-4F89-999A-E2A27411426E}" type="pres">
      <dgm:prSet presAssocID="{C25A7457-D82F-40B4-8254-FB5615388F76}" presName="parallelogram3" presStyleLbl="alignNode1" presStyleIdx="30" presStyleCnt="56"/>
      <dgm:spPr/>
    </dgm:pt>
    <dgm:pt modelId="{8E93D7CD-07DD-4176-9C9F-2020218D8898}" type="pres">
      <dgm:prSet presAssocID="{C25A7457-D82F-40B4-8254-FB5615388F76}" presName="parallelogram4" presStyleLbl="alignNode1" presStyleIdx="31" presStyleCnt="56"/>
      <dgm:spPr/>
    </dgm:pt>
    <dgm:pt modelId="{D07B8398-0D88-4367-A5E1-F7C2D37BE8A9}" type="pres">
      <dgm:prSet presAssocID="{C25A7457-D82F-40B4-8254-FB5615388F76}" presName="parallelogram5" presStyleLbl="alignNode1" presStyleIdx="32" presStyleCnt="56"/>
      <dgm:spPr/>
    </dgm:pt>
    <dgm:pt modelId="{F4CA7098-5B95-4F7D-8BDC-AB72690968C5}" type="pres">
      <dgm:prSet presAssocID="{C25A7457-D82F-40B4-8254-FB5615388F76}" presName="parallelogram6" presStyleLbl="alignNode1" presStyleIdx="33" presStyleCnt="56"/>
      <dgm:spPr/>
    </dgm:pt>
    <dgm:pt modelId="{52919C34-30A1-44F3-98B4-ACB2E05B81EA}" type="pres">
      <dgm:prSet presAssocID="{C25A7457-D82F-40B4-8254-FB5615388F76}" presName="parallelogram7" presStyleLbl="alignNode1" presStyleIdx="34" presStyleCnt="56"/>
      <dgm:spPr/>
    </dgm:pt>
    <dgm:pt modelId="{DB49538C-3AE2-4477-B5CA-647DEDCF1B8A}" type="pres">
      <dgm:prSet presAssocID="{D2BF99A0-3AC0-4C47-A036-CEBB674701D3}" presName="sibTrans" presStyleCnt="0"/>
      <dgm:spPr/>
    </dgm:pt>
    <dgm:pt modelId="{DAF4E4FD-6C33-430B-8610-F5B3D3BBE9B6}" type="pres">
      <dgm:prSet presAssocID="{D5A17B77-1E03-451F-A7FD-E8FD2BBCB33D}" presName="parenttextcomposite" presStyleCnt="0"/>
      <dgm:spPr/>
    </dgm:pt>
    <dgm:pt modelId="{B949B9FF-D144-49EA-ADF7-3503F87A9231}" type="pres">
      <dgm:prSet presAssocID="{D5A17B77-1E03-451F-A7FD-E8FD2BBCB33D}" presName="parenttext" presStyleLbl="revTx" presStyleIdx="5" presStyleCnt="8">
        <dgm:presLayoutVars>
          <dgm:chMax/>
          <dgm:chPref val="2"/>
          <dgm:bulletEnabled val="1"/>
        </dgm:presLayoutVars>
      </dgm:prSet>
      <dgm:spPr/>
    </dgm:pt>
    <dgm:pt modelId="{3F4A1BD9-A9BB-4853-AF02-EF94FF84997F}" type="pres">
      <dgm:prSet presAssocID="{D5A17B77-1E03-451F-A7FD-E8FD2BBCB33D}" presName="parallelogramComposite" presStyleCnt="0"/>
      <dgm:spPr/>
    </dgm:pt>
    <dgm:pt modelId="{1DF5432C-FA07-4769-B5A1-C9386EC88D2B}" type="pres">
      <dgm:prSet presAssocID="{D5A17B77-1E03-451F-A7FD-E8FD2BBCB33D}" presName="parallelogram1" presStyleLbl="alignNode1" presStyleIdx="35" presStyleCnt="56"/>
      <dgm:spPr/>
    </dgm:pt>
    <dgm:pt modelId="{FC79ECF1-CB11-4057-BDA0-DBB0EECCB72A}" type="pres">
      <dgm:prSet presAssocID="{D5A17B77-1E03-451F-A7FD-E8FD2BBCB33D}" presName="parallelogram2" presStyleLbl="alignNode1" presStyleIdx="36" presStyleCnt="56"/>
      <dgm:spPr/>
    </dgm:pt>
    <dgm:pt modelId="{65995CC9-983B-4701-9928-5332A117B940}" type="pres">
      <dgm:prSet presAssocID="{D5A17B77-1E03-451F-A7FD-E8FD2BBCB33D}" presName="parallelogram3" presStyleLbl="alignNode1" presStyleIdx="37" presStyleCnt="56"/>
      <dgm:spPr/>
    </dgm:pt>
    <dgm:pt modelId="{8ADEC6E2-DFED-4228-8992-639F478E0ED4}" type="pres">
      <dgm:prSet presAssocID="{D5A17B77-1E03-451F-A7FD-E8FD2BBCB33D}" presName="parallelogram4" presStyleLbl="alignNode1" presStyleIdx="38" presStyleCnt="56"/>
      <dgm:spPr/>
    </dgm:pt>
    <dgm:pt modelId="{4475E09E-4CD9-47F3-94F5-1B6F76A050E9}" type="pres">
      <dgm:prSet presAssocID="{D5A17B77-1E03-451F-A7FD-E8FD2BBCB33D}" presName="parallelogram5" presStyleLbl="alignNode1" presStyleIdx="39" presStyleCnt="56"/>
      <dgm:spPr/>
    </dgm:pt>
    <dgm:pt modelId="{797F2FED-DA2E-49B3-A75F-D30E0361ED13}" type="pres">
      <dgm:prSet presAssocID="{D5A17B77-1E03-451F-A7FD-E8FD2BBCB33D}" presName="parallelogram6" presStyleLbl="alignNode1" presStyleIdx="40" presStyleCnt="56"/>
      <dgm:spPr/>
    </dgm:pt>
    <dgm:pt modelId="{82635120-0461-42D9-8ADE-C3671FAC60AA}" type="pres">
      <dgm:prSet presAssocID="{D5A17B77-1E03-451F-A7FD-E8FD2BBCB33D}" presName="parallelogram7" presStyleLbl="alignNode1" presStyleIdx="41" presStyleCnt="56"/>
      <dgm:spPr/>
    </dgm:pt>
    <dgm:pt modelId="{2F7B08D1-B6CE-4E72-9262-6E6D35714840}" type="pres">
      <dgm:prSet presAssocID="{149FDACC-B689-41EC-9399-9AA2E35C74F6}" presName="sibTrans" presStyleCnt="0"/>
      <dgm:spPr/>
    </dgm:pt>
    <dgm:pt modelId="{BE3F208E-A4EF-4B7C-964B-B34E0E8E1605}" type="pres">
      <dgm:prSet presAssocID="{5C251FB5-19C8-4D9E-A616-A4CF7A57C855}" presName="parenttextcomposite" presStyleCnt="0"/>
      <dgm:spPr/>
    </dgm:pt>
    <dgm:pt modelId="{8B3571A3-B561-4591-8256-706B8121D5D5}" type="pres">
      <dgm:prSet presAssocID="{5C251FB5-19C8-4D9E-A616-A4CF7A57C855}" presName="parenttext" presStyleLbl="revTx" presStyleIdx="6" presStyleCnt="8">
        <dgm:presLayoutVars>
          <dgm:chMax/>
          <dgm:chPref val="2"/>
          <dgm:bulletEnabled val="1"/>
        </dgm:presLayoutVars>
      </dgm:prSet>
      <dgm:spPr/>
    </dgm:pt>
    <dgm:pt modelId="{D9A4A869-6DFD-4B1F-9C84-8E96E6A11764}" type="pres">
      <dgm:prSet presAssocID="{5C251FB5-19C8-4D9E-A616-A4CF7A57C855}" presName="parallelogramComposite" presStyleCnt="0"/>
      <dgm:spPr/>
    </dgm:pt>
    <dgm:pt modelId="{33098E10-70F9-4733-8605-9B4195CBAB24}" type="pres">
      <dgm:prSet presAssocID="{5C251FB5-19C8-4D9E-A616-A4CF7A57C855}" presName="parallelogram1" presStyleLbl="alignNode1" presStyleIdx="42" presStyleCnt="56"/>
      <dgm:spPr/>
    </dgm:pt>
    <dgm:pt modelId="{2DE41D32-E629-4A4E-85F6-6AE20D2DE466}" type="pres">
      <dgm:prSet presAssocID="{5C251FB5-19C8-4D9E-A616-A4CF7A57C855}" presName="parallelogram2" presStyleLbl="alignNode1" presStyleIdx="43" presStyleCnt="56"/>
      <dgm:spPr/>
    </dgm:pt>
    <dgm:pt modelId="{3C6D3FFE-0326-435D-AA59-3C8A34183153}" type="pres">
      <dgm:prSet presAssocID="{5C251FB5-19C8-4D9E-A616-A4CF7A57C855}" presName="parallelogram3" presStyleLbl="alignNode1" presStyleIdx="44" presStyleCnt="56"/>
      <dgm:spPr/>
    </dgm:pt>
    <dgm:pt modelId="{402B9849-0AE2-4E16-A973-0E49098766A9}" type="pres">
      <dgm:prSet presAssocID="{5C251FB5-19C8-4D9E-A616-A4CF7A57C855}" presName="parallelogram4" presStyleLbl="alignNode1" presStyleIdx="45" presStyleCnt="56"/>
      <dgm:spPr/>
    </dgm:pt>
    <dgm:pt modelId="{4D4A2A26-4232-4190-BB1F-126771485248}" type="pres">
      <dgm:prSet presAssocID="{5C251FB5-19C8-4D9E-A616-A4CF7A57C855}" presName="parallelogram5" presStyleLbl="alignNode1" presStyleIdx="46" presStyleCnt="56"/>
      <dgm:spPr/>
    </dgm:pt>
    <dgm:pt modelId="{C0594542-5C1D-4065-964B-EEC0410E8763}" type="pres">
      <dgm:prSet presAssocID="{5C251FB5-19C8-4D9E-A616-A4CF7A57C855}" presName="parallelogram6" presStyleLbl="alignNode1" presStyleIdx="47" presStyleCnt="56"/>
      <dgm:spPr/>
    </dgm:pt>
    <dgm:pt modelId="{53D5CA07-EB10-4246-AB03-1C5D282D58AD}" type="pres">
      <dgm:prSet presAssocID="{5C251FB5-19C8-4D9E-A616-A4CF7A57C855}" presName="parallelogram7" presStyleLbl="alignNode1" presStyleIdx="48" presStyleCnt="56"/>
      <dgm:spPr/>
    </dgm:pt>
    <dgm:pt modelId="{B68F8C48-2836-4150-9B83-444BF9CA7301}" type="pres">
      <dgm:prSet presAssocID="{EEF03FD0-2382-485B-BF1C-09040A041680}" presName="sibTrans" presStyleCnt="0"/>
      <dgm:spPr/>
    </dgm:pt>
    <dgm:pt modelId="{E8E10410-935F-46A8-BA82-1F8ACAFD48A8}" type="pres">
      <dgm:prSet presAssocID="{DA62D8DA-55C1-4FCA-AFA7-266F3F58513D}" presName="parenttextcomposite" presStyleCnt="0"/>
      <dgm:spPr/>
    </dgm:pt>
    <dgm:pt modelId="{A5B780B9-278C-4EE9-9D34-7D84C22180C2}" type="pres">
      <dgm:prSet presAssocID="{DA62D8DA-55C1-4FCA-AFA7-266F3F58513D}" presName="parenttext" presStyleLbl="revTx" presStyleIdx="7" presStyleCnt="8">
        <dgm:presLayoutVars>
          <dgm:chMax/>
          <dgm:chPref val="2"/>
          <dgm:bulletEnabled val="1"/>
        </dgm:presLayoutVars>
      </dgm:prSet>
      <dgm:spPr/>
    </dgm:pt>
    <dgm:pt modelId="{61C0C7EC-127A-465C-A688-9DBA3C850DCF}" type="pres">
      <dgm:prSet presAssocID="{DA62D8DA-55C1-4FCA-AFA7-266F3F58513D}" presName="parallelogramComposite" presStyleCnt="0"/>
      <dgm:spPr/>
    </dgm:pt>
    <dgm:pt modelId="{F2BDAE8E-3591-4643-BB29-5A593F81BCFC}" type="pres">
      <dgm:prSet presAssocID="{DA62D8DA-55C1-4FCA-AFA7-266F3F58513D}" presName="parallelogram1" presStyleLbl="alignNode1" presStyleIdx="49" presStyleCnt="56"/>
      <dgm:spPr/>
    </dgm:pt>
    <dgm:pt modelId="{148D77D6-4770-400D-9B77-5D7A30C51135}" type="pres">
      <dgm:prSet presAssocID="{DA62D8DA-55C1-4FCA-AFA7-266F3F58513D}" presName="parallelogram2" presStyleLbl="alignNode1" presStyleIdx="50" presStyleCnt="56"/>
      <dgm:spPr/>
    </dgm:pt>
    <dgm:pt modelId="{0693B3F6-1AF6-40E3-966F-8A1E713316FC}" type="pres">
      <dgm:prSet presAssocID="{DA62D8DA-55C1-4FCA-AFA7-266F3F58513D}" presName="parallelogram3" presStyleLbl="alignNode1" presStyleIdx="51" presStyleCnt="56"/>
      <dgm:spPr/>
    </dgm:pt>
    <dgm:pt modelId="{3B1C962B-D875-4275-A391-41BC16DDA146}" type="pres">
      <dgm:prSet presAssocID="{DA62D8DA-55C1-4FCA-AFA7-266F3F58513D}" presName="parallelogram4" presStyleLbl="alignNode1" presStyleIdx="52" presStyleCnt="56"/>
      <dgm:spPr/>
    </dgm:pt>
    <dgm:pt modelId="{410B78AF-C426-490F-A949-6377C5969BF9}" type="pres">
      <dgm:prSet presAssocID="{DA62D8DA-55C1-4FCA-AFA7-266F3F58513D}" presName="parallelogram5" presStyleLbl="alignNode1" presStyleIdx="53" presStyleCnt="56"/>
      <dgm:spPr/>
    </dgm:pt>
    <dgm:pt modelId="{03CF72FA-5CFA-47A6-95C4-9725ED9D4DA5}" type="pres">
      <dgm:prSet presAssocID="{DA62D8DA-55C1-4FCA-AFA7-266F3F58513D}" presName="parallelogram6" presStyleLbl="alignNode1" presStyleIdx="54" presStyleCnt="56"/>
      <dgm:spPr/>
    </dgm:pt>
    <dgm:pt modelId="{F21CA5BC-E23F-4FC7-898E-CB21298874D6}" type="pres">
      <dgm:prSet presAssocID="{DA62D8DA-55C1-4FCA-AFA7-266F3F58513D}" presName="parallelogram7" presStyleLbl="alignNode1" presStyleIdx="55" presStyleCnt="56"/>
      <dgm:spPr/>
    </dgm:pt>
  </dgm:ptLst>
  <dgm:cxnLst>
    <dgm:cxn modelId="{AB791B10-2BE6-48F2-BB07-91BACD7D4FEF}" srcId="{D13B766B-0F32-4024-B8B7-FCED7B982126}" destId="{5C251FB5-19C8-4D9E-A616-A4CF7A57C855}" srcOrd="6" destOrd="0" parTransId="{74E39311-EA99-4E7A-8B13-7D28E09AF758}" sibTransId="{EEF03FD0-2382-485B-BF1C-09040A041680}"/>
    <dgm:cxn modelId="{52861B24-7913-492A-BD42-7B508B616C09}" type="presOf" srcId="{D13B766B-0F32-4024-B8B7-FCED7B982126}" destId="{A608AB10-609A-404A-83A8-A6F14C6AC66D}" srcOrd="0" destOrd="0" presId="urn:microsoft.com/office/officeart/2008/layout/VerticalAccentList"/>
    <dgm:cxn modelId="{8368252E-2E9C-4D22-A9DC-63559889F7FC}" srcId="{D13B766B-0F32-4024-B8B7-FCED7B982126}" destId="{280D10D4-3F8E-4E3C-A61E-E950E2D4F5D5}" srcOrd="2" destOrd="0" parTransId="{AE3C520E-D69C-42D0-9731-B3293AF0EB5C}" sibTransId="{BC256C39-A245-402C-8C17-8785F55637A8}"/>
    <dgm:cxn modelId="{92E08F46-18D3-4AF1-B276-DAE72C2F5661}" type="presOf" srcId="{C2A78FD2-6F4B-474F-B93F-B652EAC14764}" destId="{76649C29-4BF6-4214-86B9-1B285C65B640}" srcOrd="0" destOrd="0" presId="urn:microsoft.com/office/officeart/2008/layout/VerticalAccentList"/>
    <dgm:cxn modelId="{021AA746-3842-40B6-AAF8-0D1D598C8931}" srcId="{D13B766B-0F32-4024-B8B7-FCED7B982126}" destId="{C2A78FD2-6F4B-474F-B93F-B652EAC14764}" srcOrd="1" destOrd="0" parTransId="{70506D50-ADA1-4EC4-9954-635922C84A9B}" sibTransId="{76856832-C89E-4652-98E2-9D9005BF42C1}"/>
    <dgm:cxn modelId="{D9B8BE75-896B-4398-B5A6-8853F48F0FED}" srcId="{D13B766B-0F32-4024-B8B7-FCED7B982126}" destId="{DA62D8DA-55C1-4FCA-AFA7-266F3F58513D}" srcOrd="7" destOrd="0" parTransId="{B497622A-CD17-4DB9-81CD-1C19B15198B3}" sibTransId="{55E1F5DB-B899-4481-B1B8-0F921DBD6861}"/>
    <dgm:cxn modelId="{8BFF737A-6867-4AC9-9CB8-29937C6DB412}" type="presOf" srcId="{280D10D4-3F8E-4E3C-A61E-E950E2D4F5D5}" destId="{0E0755F6-5B16-4842-8DAB-3BE575CEF44E}" srcOrd="0" destOrd="0" presId="urn:microsoft.com/office/officeart/2008/layout/VerticalAccentList"/>
    <dgm:cxn modelId="{6EAF4F82-3119-4CE2-B138-CF2B5728E37A}" type="presOf" srcId="{FD8439A6-25D6-4FE7-BD02-50BBD628EF98}" destId="{C95A4D9D-51AA-4A1C-A32D-DBBE3A0E0F4A}" srcOrd="0" destOrd="0" presId="urn:microsoft.com/office/officeart/2008/layout/VerticalAccentList"/>
    <dgm:cxn modelId="{7526E684-DBB4-49B5-9941-DF47775FBDA2}" srcId="{D13B766B-0F32-4024-B8B7-FCED7B982126}" destId="{D5A17B77-1E03-451F-A7FD-E8FD2BBCB33D}" srcOrd="5" destOrd="0" parTransId="{E544225F-DFEC-457F-B5E9-527C714CEE4B}" sibTransId="{149FDACC-B689-41EC-9399-9AA2E35C74F6}"/>
    <dgm:cxn modelId="{F29DB687-C6F6-4B2E-9FDD-867AD5DF7F1B}" type="presOf" srcId="{D5A17B77-1E03-451F-A7FD-E8FD2BBCB33D}" destId="{B949B9FF-D144-49EA-ADF7-3503F87A9231}" srcOrd="0" destOrd="0" presId="urn:microsoft.com/office/officeart/2008/layout/VerticalAccentList"/>
    <dgm:cxn modelId="{751E598F-CD29-46D7-852A-86013DABBD10}" srcId="{D13B766B-0F32-4024-B8B7-FCED7B982126}" destId="{0AE6C6AD-BCD0-41B9-8F47-28A5670B1F32}" srcOrd="3" destOrd="0" parTransId="{B1A21E3D-7892-4263-B8D8-6687E1CC2470}" sibTransId="{36DD338A-0AFA-405A-A6B8-049230912D6D}"/>
    <dgm:cxn modelId="{50B3F799-677F-499E-AB77-AB4DCCF6BFFD}" srcId="{D13B766B-0F32-4024-B8B7-FCED7B982126}" destId="{FD8439A6-25D6-4FE7-BD02-50BBD628EF98}" srcOrd="0" destOrd="0" parTransId="{832E5374-FD7D-4276-A0F3-AA56099391A9}" sibTransId="{B34E8697-924D-4631-AF2B-B77BDAC7B63D}"/>
    <dgm:cxn modelId="{D98D74BC-5E8B-4F20-89F2-F78023DD6F3F}" type="presOf" srcId="{C25A7457-D82F-40B4-8254-FB5615388F76}" destId="{C909D7B5-32E4-43BF-9AC5-720A4E2B617F}" srcOrd="0" destOrd="0" presId="urn:microsoft.com/office/officeart/2008/layout/VerticalAccentList"/>
    <dgm:cxn modelId="{A476B0CE-4400-418B-BE6B-58245AA05BB9}" type="presOf" srcId="{5C251FB5-19C8-4D9E-A616-A4CF7A57C855}" destId="{8B3571A3-B561-4591-8256-706B8121D5D5}" srcOrd="0" destOrd="0" presId="urn:microsoft.com/office/officeart/2008/layout/VerticalAccentList"/>
    <dgm:cxn modelId="{1140AFD9-470C-4792-8A14-5F258FA1CB35}" type="presOf" srcId="{0AE6C6AD-BCD0-41B9-8F47-28A5670B1F32}" destId="{573FB8EF-7182-45DC-9503-80C0073F083B}" srcOrd="0" destOrd="0" presId="urn:microsoft.com/office/officeart/2008/layout/VerticalAccentList"/>
    <dgm:cxn modelId="{09ACA8DA-2181-4D15-82BF-9941177D8E50}" type="presOf" srcId="{DA62D8DA-55C1-4FCA-AFA7-266F3F58513D}" destId="{A5B780B9-278C-4EE9-9D34-7D84C22180C2}" srcOrd="0" destOrd="0" presId="urn:microsoft.com/office/officeart/2008/layout/VerticalAccentList"/>
    <dgm:cxn modelId="{52449EEE-B5F7-459B-B1D4-94ECD2A7B51B}" srcId="{D13B766B-0F32-4024-B8B7-FCED7B982126}" destId="{C25A7457-D82F-40B4-8254-FB5615388F76}" srcOrd="4" destOrd="0" parTransId="{C1741673-C86C-479A-AAF8-F96B22B2E303}" sibTransId="{D2BF99A0-3AC0-4C47-A036-CEBB674701D3}"/>
    <dgm:cxn modelId="{199303A7-1117-4F61-A82C-FB572AEF37D2}" type="presParOf" srcId="{A608AB10-609A-404A-83A8-A6F14C6AC66D}" destId="{34FF88DF-CEE6-4D47-B7E5-DF5486CDC740}" srcOrd="0" destOrd="0" presId="urn:microsoft.com/office/officeart/2008/layout/VerticalAccentList"/>
    <dgm:cxn modelId="{250CF6D9-0428-41D2-91F7-F2B77DD56A67}" type="presParOf" srcId="{34FF88DF-CEE6-4D47-B7E5-DF5486CDC740}" destId="{C95A4D9D-51AA-4A1C-A32D-DBBE3A0E0F4A}" srcOrd="0" destOrd="0" presId="urn:microsoft.com/office/officeart/2008/layout/VerticalAccentList"/>
    <dgm:cxn modelId="{40D6614E-6841-4367-A622-B32DA7B8746A}" type="presParOf" srcId="{A608AB10-609A-404A-83A8-A6F14C6AC66D}" destId="{0B8D0FD0-860F-44FB-8DBF-2C742E7DB04B}" srcOrd="1" destOrd="0" presId="urn:microsoft.com/office/officeart/2008/layout/VerticalAccentList"/>
    <dgm:cxn modelId="{A3A585A1-BD6C-472D-B529-0D8A174AF713}" type="presParOf" srcId="{0B8D0FD0-860F-44FB-8DBF-2C742E7DB04B}" destId="{BD3FE968-1F61-4AB3-B0C4-3F54736B0083}" srcOrd="0" destOrd="0" presId="urn:microsoft.com/office/officeart/2008/layout/VerticalAccentList"/>
    <dgm:cxn modelId="{B017DA43-8886-4FA0-964B-4DDBFF347DC2}" type="presParOf" srcId="{0B8D0FD0-860F-44FB-8DBF-2C742E7DB04B}" destId="{5E268632-A582-4FAC-B173-F8386DA49972}" srcOrd="1" destOrd="0" presId="urn:microsoft.com/office/officeart/2008/layout/VerticalAccentList"/>
    <dgm:cxn modelId="{7A6EB97E-D40E-459E-86FC-AA5E6999C924}" type="presParOf" srcId="{0B8D0FD0-860F-44FB-8DBF-2C742E7DB04B}" destId="{3121EF8C-850C-4BE4-B73E-A337520AECC8}" srcOrd="2" destOrd="0" presId="urn:microsoft.com/office/officeart/2008/layout/VerticalAccentList"/>
    <dgm:cxn modelId="{CF336233-BA1E-48F6-88CD-BD74B934E19F}" type="presParOf" srcId="{0B8D0FD0-860F-44FB-8DBF-2C742E7DB04B}" destId="{A68179A2-12BA-4713-A408-4DB7AFC0ECA6}" srcOrd="3" destOrd="0" presId="urn:microsoft.com/office/officeart/2008/layout/VerticalAccentList"/>
    <dgm:cxn modelId="{3C5B000E-200B-4363-9CED-9BB2EE7CE4A9}" type="presParOf" srcId="{0B8D0FD0-860F-44FB-8DBF-2C742E7DB04B}" destId="{D2FDAD05-BB14-4842-99F0-0910964F03D2}" srcOrd="4" destOrd="0" presId="urn:microsoft.com/office/officeart/2008/layout/VerticalAccentList"/>
    <dgm:cxn modelId="{FC173144-9225-439C-A407-0ADE60E9FD5F}" type="presParOf" srcId="{0B8D0FD0-860F-44FB-8DBF-2C742E7DB04B}" destId="{1B3984BF-D8EF-4654-8A83-F2B2EA9E8C11}" srcOrd="5" destOrd="0" presId="urn:microsoft.com/office/officeart/2008/layout/VerticalAccentList"/>
    <dgm:cxn modelId="{0EAA6DB2-0791-4000-AD56-CE9737F6DD57}" type="presParOf" srcId="{0B8D0FD0-860F-44FB-8DBF-2C742E7DB04B}" destId="{23D19518-C484-4849-BE06-4FDA4B9F7C8D}" srcOrd="6" destOrd="0" presId="urn:microsoft.com/office/officeart/2008/layout/VerticalAccentList"/>
    <dgm:cxn modelId="{847CCF44-5EFC-40C9-B683-9B96B24E7979}" type="presParOf" srcId="{A608AB10-609A-404A-83A8-A6F14C6AC66D}" destId="{1CE3514B-54DA-4937-B094-2887DF1A0A36}" srcOrd="2" destOrd="0" presId="urn:microsoft.com/office/officeart/2008/layout/VerticalAccentList"/>
    <dgm:cxn modelId="{C8B60864-48B5-4065-B522-1C2F15239CBE}" type="presParOf" srcId="{A608AB10-609A-404A-83A8-A6F14C6AC66D}" destId="{A2EEB701-22B7-4A82-B815-4DE33BD78BE0}" srcOrd="3" destOrd="0" presId="urn:microsoft.com/office/officeart/2008/layout/VerticalAccentList"/>
    <dgm:cxn modelId="{B38213FC-ECA5-49F1-BC9B-B50E0C64B4FE}" type="presParOf" srcId="{A2EEB701-22B7-4A82-B815-4DE33BD78BE0}" destId="{76649C29-4BF6-4214-86B9-1B285C65B640}" srcOrd="0" destOrd="0" presId="urn:microsoft.com/office/officeart/2008/layout/VerticalAccentList"/>
    <dgm:cxn modelId="{1C1F30F1-A1BC-4059-9CD2-636EE7EC8A7E}" type="presParOf" srcId="{A608AB10-609A-404A-83A8-A6F14C6AC66D}" destId="{4F1C4FAE-4A79-4141-AF5A-1EC105431BCD}" srcOrd="4" destOrd="0" presId="urn:microsoft.com/office/officeart/2008/layout/VerticalAccentList"/>
    <dgm:cxn modelId="{AD0DCA76-B5AC-419B-AAC0-FFC933C11FD0}" type="presParOf" srcId="{4F1C4FAE-4A79-4141-AF5A-1EC105431BCD}" destId="{AC98B5B3-AB97-426A-99A4-A82917523828}" srcOrd="0" destOrd="0" presId="urn:microsoft.com/office/officeart/2008/layout/VerticalAccentList"/>
    <dgm:cxn modelId="{0D61943B-36E4-4D47-A441-8F70311D35D5}" type="presParOf" srcId="{4F1C4FAE-4A79-4141-AF5A-1EC105431BCD}" destId="{F05C9A45-477D-4E05-A34C-6FBE7C7B1755}" srcOrd="1" destOrd="0" presId="urn:microsoft.com/office/officeart/2008/layout/VerticalAccentList"/>
    <dgm:cxn modelId="{C998766C-9EF2-46AE-AD1D-DFF9DB1D9BD4}" type="presParOf" srcId="{4F1C4FAE-4A79-4141-AF5A-1EC105431BCD}" destId="{13EE4CED-7018-4C82-8AE7-5C364196C717}" srcOrd="2" destOrd="0" presId="urn:microsoft.com/office/officeart/2008/layout/VerticalAccentList"/>
    <dgm:cxn modelId="{6826ABD5-0588-432B-B6EB-5982EC1B5B6A}" type="presParOf" srcId="{4F1C4FAE-4A79-4141-AF5A-1EC105431BCD}" destId="{AA6EC911-B85D-4C03-888F-31CDDC67B594}" srcOrd="3" destOrd="0" presId="urn:microsoft.com/office/officeart/2008/layout/VerticalAccentList"/>
    <dgm:cxn modelId="{E7D1FB80-408E-4431-8FF0-42A1681ED759}" type="presParOf" srcId="{4F1C4FAE-4A79-4141-AF5A-1EC105431BCD}" destId="{A0E572EA-148C-41F9-A95B-0818AAFCDF13}" srcOrd="4" destOrd="0" presId="urn:microsoft.com/office/officeart/2008/layout/VerticalAccentList"/>
    <dgm:cxn modelId="{009AE837-3A6B-4107-B986-C0B12376E6C8}" type="presParOf" srcId="{4F1C4FAE-4A79-4141-AF5A-1EC105431BCD}" destId="{DEF4C5B3-1185-41BF-B081-4C724038EDD4}" srcOrd="5" destOrd="0" presId="urn:microsoft.com/office/officeart/2008/layout/VerticalAccentList"/>
    <dgm:cxn modelId="{2D0B081D-0540-4712-824F-DFE2E0A2834E}" type="presParOf" srcId="{4F1C4FAE-4A79-4141-AF5A-1EC105431BCD}" destId="{4AC0E8F2-EF3C-4CCC-8531-F81A7A5B8FE6}" srcOrd="6" destOrd="0" presId="urn:microsoft.com/office/officeart/2008/layout/VerticalAccentList"/>
    <dgm:cxn modelId="{257DC083-0DC8-44D5-9BDC-42977807F507}" type="presParOf" srcId="{A608AB10-609A-404A-83A8-A6F14C6AC66D}" destId="{BFB0760C-C58C-4972-80BB-A1A8F389326C}" srcOrd="5" destOrd="0" presId="urn:microsoft.com/office/officeart/2008/layout/VerticalAccentList"/>
    <dgm:cxn modelId="{DE9AC1E8-26B0-4395-BFE3-82C988B03BF3}" type="presParOf" srcId="{A608AB10-609A-404A-83A8-A6F14C6AC66D}" destId="{8A7A4F45-F120-48B7-8DED-9F472DDFF9D1}" srcOrd="6" destOrd="0" presId="urn:microsoft.com/office/officeart/2008/layout/VerticalAccentList"/>
    <dgm:cxn modelId="{AB54BE6B-1BA9-4999-97D8-7434EFBBD892}" type="presParOf" srcId="{8A7A4F45-F120-48B7-8DED-9F472DDFF9D1}" destId="{0E0755F6-5B16-4842-8DAB-3BE575CEF44E}" srcOrd="0" destOrd="0" presId="urn:microsoft.com/office/officeart/2008/layout/VerticalAccentList"/>
    <dgm:cxn modelId="{2184E984-8BB0-4C08-A77F-2458A3CBD73A}" type="presParOf" srcId="{A608AB10-609A-404A-83A8-A6F14C6AC66D}" destId="{1A6100C4-7EE2-4EAD-A773-D4A0C9D371BF}" srcOrd="7" destOrd="0" presId="urn:microsoft.com/office/officeart/2008/layout/VerticalAccentList"/>
    <dgm:cxn modelId="{3529EA05-082D-4294-8341-9E587CCC4294}" type="presParOf" srcId="{1A6100C4-7EE2-4EAD-A773-D4A0C9D371BF}" destId="{0E84398F-EEE3-4687-867E-56554FD91AAE}" srcOrd="0" destOrd="0" presId="urn:microsoft.com/office/officeart/2008/layout/VerticalAccentList"/>
    <dgm:cxn modelId="{BDB9A552-4889-4A09-8264-2EB2312341E8}" type="presParOf" srcId="{1A6100C4-7EE2-4EAD-A773-D4A0C9D371BF}" destId="{C22ECEC8-0483-4986-824F-3765B5787C1D}" srcOrd="1" destOrd="0" presId="urn:microsoft.com/office/officeart/2008/layout/VerticalAccentList"/>
    <dgm:cxn modelId="{34326474-5B6E-405C-8205-4FFC5C408BE7}" type="presParOf" srcId="{1A6100C4-7EE2-4EAD-A773-D4A0C9D371BF}" destId="{C5ADDC95-24F0-47F5-A229-14B5F9093E6B}" srcOrd="2" destOrd="0" presId="urn:microsoft.com/office/officeart/2008/layout/VerticalAccentList"/>
    <dgm:cxn modelId="{11748180-F4F5-4A87-957C-E55DB2F5D331}" type="presParOf" srcId="{1A6100C4-7EE2-4EAD-A773-D4A0C9D371BF}" destId="{C2D2FD58-359C-4F4B-933E-CE68238EDA9E}" srcOrd="3" destOrd="0" presId="urn:microsoft.com/office/officeart/2008/layout/VerticalAccentList"/>
    <dgm:cxn modelId="{7FC8C2EC-3CC4-4096-AE0E-7EB0F538C520}" type="presParOf" srcId="{1A6100C4-7EE2-4EAD-A773-D4A0C9D371BF}" destId="{22DD8CA9-FFFC-47D9-B9AC-60D0E4C4258F}" srcOrd="4" destOrd="0" presId="urn:microsoft.com/office/officeart/2008/layout/VerticalAccentList"/>
    <dgm:cxn modelId="{19C52C37-3A25-4DC6-AE1C-40F2BC6CD001}" type="presParOf" srcId="{1A6100C4-7EE2-4EAD-A773-D4A0C9D371BF}" destId="{130C0D2B-8045-4A77-B96E-8E67C6A61D83}" srcOrd="5" destOrd="0" presId="urn:microsoft.com/office/officeart/2008/layout/VerticalAccentList"/>
    <dgm:cxn modelId="{E6898832-03BD-4C74-B5ED-3229F51759D8}" type="presParOf" srcId="{1A6100C4-7EE2-4EAD-A773-D4A0C9D371BF}" destId="{6C638C3E-DC14-4B69-874D-50438413122E}" srcOrd="6" destOrd="0" presId="urn:microsoft.com/office/officeart/2008/layout/VerticalAccentList"/>
    <dgm:cxn modelId="{657B2BC5-22EE-4B96-A802-684D1BA6AEEF}" type="presParOf" srcId="{A608AB10-609A-404A-83A8-A6F14C6AC66D}" destId="{76B66F67-D788-4229-ACD0-E042A4553A85}" srcOrd="8" destOrd="0" presId="urn:microsoft.com/office/officeart/2008/layout/VerticalAccentList"/>
    <dgm:cxn modelId="{C5DC93B7-3556-4205-9E46-BBAB2FAB16B1}" type="presParOf" srcId="{A608AB10-609A-404A-83A8-A6F14C6AC66D}" destId="{86A41A81-22B8-4921-B6C0-66387E89B010}" srcOrd="9" destOrd="0" presId="urn:microsoft.com/office/officeart/2008/layout/VerticalAccentList"/>
    <dgm:cxn modelId="{F68FECFC-D350-42CB-B448-455BDF7F8324}" type="presParOf" srcId="{86A41A81-22B8-4921-B6C0-66387E89B010}" destId="{573FB8EF-7182-45DC-9503-80C0073F083B}" srcOrd="0" destOrd="0" presId="urn:microsoft.com/office/officeart/2008/layout/VerticalAccentList"/>
    <dgm:cxn modelId="{AB322D7C-BE00-4E55-B9E5-C8389FD37535}" type="presParOf" srcId="{A608AB10-609A-404A-83A8-A6F14C6AC66D}" destId="{49C53F77-790C-431E-AACC-F603BD4FF19F}" srcOrd="10" destOrd="0" presId="urn:microsoft.com/office/officeart/2008/layout/VerticalAccentList"/>
    <dgm:cxn modelId="{315F759B-6D14-4F27-A839-F444CEC8A958}" type="presParOf" srcId="{49C53F77-790C-431E-AACC-F603BD4FF19F}" destId="{2740FCC1-0217-45A5-9E93-384E2344806E}" srcOrd="0" destOrd="0" presId="urn:microsoft.com/office/officeart/2008/layout/VerticalAccentList"/>
    <dgm:cxn modelId="{FE0E831D-BD37-42E3-BD51-E76268970F3C}" type="presParOf" srcId="{49C53F77-790C-431E-AACC-F603BD4FF19F}" destId="{C19F32D3-54CB-42E1-8B6C-3884AD58CDF4}" srcOrd="1" destOrd="0" presId="urn:microsoft.com/office/officeart/2008/layout/VerticalAccentList"/>
    <dgm:cxn modelId="{693F3C8B-0B8D-45BF-B032-2CF6BE52358B}" type="presParOf" srcId="{49C53F77-790C-431E-AACC-F603BD4FF19F}" destId="{6F44E789-A19E-4A31-8DDA-A6A6994A4965}" srcOrd="2" destOrd="0" presId="urn:microsoft.com/office/officeart/2008/layout/VerticalAccentList"/>
    <dgm:cxn modelId="{0F85E381-FC0A-412C-80F5-F182A504D5A1}" type="presParOf" srcId="{49C53F77-790C-431E-AACC-F603BD4FF19F}" destId="{6F913602-A7FE-42A4-876B-BFE5D795EA4D}" srcOrd="3" destOrd="0" presId="urn:microsoft.com/office/officeart/2008/layout/VerticalAccentList"/>
    <dgm:cxn modelId="{1C6B7627-E1C5-401B-AC57-324F4664CBA1}" type="presParOf" srcId="{49C53F77-790C-431E-AACC-F603BD4FF19F}" destId="{BFD61E26-B540-4854-8572-879CA2405907}" srcOrd="4" destOrd="0" presId="urn:microsoft.com/office/officeart/2008/layout/VerticalAccentList"/>
    <dgm:cxn modelId="{6D3A4650-77D4-4445-A8FF-2F241F0BE455}" type="presParOf" srcId="{49C53F77-790C-431E-AACC-F603BD4FF19F}" destId="{CF6FA2E6-A978-4F2F-BA2C-0584693037DF}" srcOrd="5" destOrd="0" presId="urn:microsoft.com/office/officeart/2008/layout/VerticalAccentList"/>
    <dgm:cxn modelId="{0A50BA1D-BB54-433F-BE60-E0BF80B5C326}" type="presParOf" srcId="{49C53F77-790C-431E-AACC-F603BD4FF19F}" destId="{B2CF4DAA-09A8-43A3-8132-FAA8DB6F4474}" srcOrd="6" destOrd="0" presId="urn:microsoft.com/office/officeart/2008/layout/VerticalAccentList"/>
    <dgm:cxn modelId="{A987A565-DC64-451E-8BBF-91535A1EAE8A}" type="presParOf" srcId="{A608AB10-609A-404A-83A8-A6F14C6AC66D}" destId="{2772C96A-AAA5-4CF6-AFC2-829627BD0581}" srcOrd="11" destOrd="0" presId="urn:microsoft.com/office/officeart/2008/layout/VerticalAccentList"/>
    <dgm:cxn modelId="{5592F2AA-C8A5-4F0C-B9A6-55F49FFBE753}" type="presParOf" srcId="{A608AB10-609A-404A-83A8-A6F14C6AC66D}" destId="{B9BC5F4A-1F0F-48B5-8767-C98C02B10F46}" srcOrd="12" destOrd="0" presId="urn:microsoft.com/office/officeart/2008/layout/VerticalAccentList"/>
    <dgm:cxn modelId="{A1879AF2-FA15-4BC2-A19B-6FB7439DF7F7}" type="presParOf" srcId="{B9BC5F4A-1F0F-48B5-8767-C98C02B10F46}" destId="{C909D7B5-32E4-43BF-9AC5-720A4E2B617F}" srcOrd="0" destOrd="0" presId="urn:microsoft.com/office/officeart/2008/layout/VerticalAccentList"/>
    <dgm:cxn modelId="{78FE8F45-25E3-4FF3-9076-95CE6A1A6A17}" type="presParOf" srcId="{A608AB10-609A-404A-83A8-A6F14C6AC66D}" destId="{BC51928D-251D-404C-83F6-6418C8399F44}" srcOrd="13" destOrd="0" presId="urn:microsoft.com/office/officeart/2008/layout/VerticalAccentList"/>
    <dgm:cxn modelId="{6D9BB858-94B2-4B02-91C1-A26E5762FED8}" type="presParOf" srcId="{BC51928D-251D-404C-83F6-6418C8399F44}" destId="{97DDC956-31BE-420D-A39D-4AD2BDC36F42}" srcOrd="0" destOrd="0" presId="urn:microsoft.com/office/officeart/2008/layout/VerticalAccentList"/>
    <dgm:cxn modelId="{307B3E6C-4AEF-46EB-B027-6C217C0DCB8E}" type="presParOf" srcId="{BC51928D-251D-404C-83F6-6418C8399F44}" destId="{45009EDC-ACF1-4691-9187-BDC88AA9A6E5}" srcOrd="1" destOrd="0" presId="urn:microsoft.com/office/officeart/2008/layout/VerticalAccentList"/>
    <dgm:cxn modelId="{06295524-963D-44A9-8FA5-1200D9FF36CC}" type="presParOf" srcId="{BC51928D-251D-404C-83F6-6418C8399F44}" destId="{75A04D21-F2C6-4F89-999A-E2A27411426E}" srcOrd="2" destOrd="0" presId="urn:microsoft.com/office/officeart/2008/layout/VerticalAccentList"/>
    <dgm:cxn modelId="{6305DC10-0429-4EDF-A09F-44F95FA401F5}" type="presParOf" srcId="{BC51928D-251D-404C-83F6-6418C8399F44}" destId="{8E93D7CD-07DD-4176-9C9F-2020218D8898}" srcOrd="3" destOrd="0" presId="urn:microsoft.com/office/officeart/2008/layout/VerticalAccentList"/>
    <dgm:cxn modelId="{0E6E94BC-ECBD-4636-ACAA-474935DE2E45}" type="presParOf" srcId="{BC51928D-251D-404C-83F6-6418C8399F44}" destId="{D07B8398-0D88-4367-A5E1-F7C2D37BE8A9}" srcOrd="4" destOrd="0" presId="urn:microsoft.com/office/officeart/2008/layout/VerticalAccentList"/>
    <dgm:cxn modelId="{95EF067C-110C-4276-8319-66C0C7538039}" type="presParOf" srcId="{BC51928D-251D-404C-83F6-6418C8399F44}" destId="{F4CA7098-5B95-4F7D-8BDC-AB72690968C5}" srcOrd="5" destOrd="0" presId="urn:microsoft.com/office/officeart/2008/layout/VerticalAccentList"/>
    <dgm:cxn modelId="{6FA07C6F-E461-456A-B4BE-6C00AB6A28B8}" type="presParOf" srcId="{BC51928D-251D-404C-83F6-6418C8399F44}" destId="{52919C34-30A1-44F3-98B4-ACB2E05B81EA}" srcOrd="6" destOrd="0" presId="urn:microsoft.com/office/officeart/2008/layout/VerticalAccentList"/>
    <dgm:cxn modelId="{06C71199-9EE9-4EC5-B13B-068DCB828CB3}" type="presParOf" srcId="{A608AB10-609A-404A-83A8-A6F14C6AC66D}" destId="{DB49538C-3AE2-4477-B5CA-647DEDCF1B8A}" srcOrd="14" destOrd="0" presId="urn:microsoft.com/office/officeart/2008/layout/VerticalAccentList"/>
    <dgm:cxn modelId="{421FE8EA-652E-40AF-973F-3A914278B811}" type="presParOf" srcId="{A608AB10-609A-404A-83A8-A6F14C6AC66D}" destId="{DAF4E4FD-6C33-430B-8610-F5B3D3BBE9B6}" srcOrd="15" destOrd="0" presId="urn:microsoft.com/office/officeart/2008/layout/VerticalAccentList"/>
    <dgm:cxn modelId="{97DE0F9A-454D-4323-9F0E-3AD6038961F9}" type="presParOf" srcId="{DAF4E4FD-6C33-430B-8610-F5B3D3BBE9B6}" destId="{B949B9FF-D144-49EA-ADF7-3503F87A9231}" srcOrd="0" destOrd="0" presId="urn:microsoft.com/office/officeart/2008/layout/VerticalAccentList"/>
    <dgm:cxn modelId="{EA72C3B6-B01A-41D8-A71C-42BF4BEFCECA}" type="presParOf" srcId="{A608AB10-609A-404A-83A8-A6F14C6AC66D}" destId="{3F4A1BD9-A9BB-4853-AF02-EF94FF84997F}" srcOrd="16" destOrd="0" presId="urn:microsoft.com/office/officeart/2008/layout/VerticalAccentList"/>
    <dgm:cxn modelId="{86A6D165-D59D-4A7E-916B-9DCDCCBF00AC}" type="presParOf" srcId="{3F4A1BD9-A9BB-4853-AF02-EF94FF84997F}" destId="{1DF5432C-FA07-4769-B5A1-C9386EC88D2B}" srcOrd="0" destOrd="0" presId="urn:microsoft.com/office/officeart/2008/layout/VerticalAccentList"/>
    <dgm:cxn modelId="{379321BF-F3AA-4145-B072-367403A347BA}" type="presParOf" srcId="{3F4A1BD9-A9BB-4853-AF02-EF94FF84997F}" destId="{FC79ECF1-CB11-4057-BDA0-DBB0EECCB72A}" srcOrd="1" destOrd="0" presId="urn:microsoft.com/office/officeart/2008/layout/VerticalAccentList"/>
    <dgm:cxn modelId="{0CF408ED-6383-46A3-8EEF-53E70C86DEE9}" type="presParOf" srcId="{3F4A1BD9-A9BB-4853-AF02-EF94FF84997F}" destId="{65995CC9-983B-4701-9928-5332A117B940}" srcOrd="2" destOrd="0" presId="urn:microsoft.com/office/officeart/2008/layout/VerticalAccentList"/>
    <dgm:cxn modelId="{A5EBC0C0-4E07-4579-9478-B541CB65C935}" type="presParOf" srcId="{3F4A1BD9-A9BB-4853-AF02-EF94FF84997F}" destId="{8ADEC6E2-DFED-4228-8992-639F478E0ED4}" srcOrd="3" destOrd="0" presId="urn:microsoft.com/office/officeart/2008/layout/VerticalAccentList"/>
    <dgm:cxn modelId="{16DB6BEC-894D-4775-89B4-7C24DEED3564}" type="presParOf" srcId="{3F4A1BD9-A9BB-4853-AF02-EF94FF84997F}" destId="{4475E09E-4CD9-47F3-94F5-1B6F76A050E9}" srcOrd="4" destOrd="0" presId="urn:microsoft.com/office/officeart/2008/layout/VerticalAccentList"/>
    <dgm:cxn modelId="{214F8B6F-732D-4C0E-8511-C86152BBF0C1}" type="presParOf" srcId="{3F4A1BD9-A9BB-4853-AF02-EF94FF84997F}" destId="{797F2FED-DA2E-49B3-A75F-D30E0361ED13}" srcOrd="5" destOrd="0" presId="urn:microsoft.com/office/officeart/2008/layout/VerticalAccentList"/>
    <dgm:cxn modelId="{29AE7866-E0B3-487A-815A-C722CE89A386}" type="presParOf" srcId="{3F4A1BD9-A9BB-4853-AF02-EF94FF84997F}" destId="{82635120-0461-42D9-8ADE-C3671FAC60AA}" srcOrd="6" destOrd="0" presId="urn:microsoft.com/office/officeart/2008/layout/VerticalAccentList"/>
    <dgm:cxn modelId="{9D42A4BE-D166-4CE5-A412-45FF42D02AD6}" type="presParOf" srcId="{A608AB10-609A-404A-83A8-A6F14C6AC66D}" destId="{2F7B08D1-B6CE-4E72-9262-6E6D35714840}" srcOrd="17" destOrd="0" presId="urn:microsoft.com/office/officeart/2008/layout/VerticalAccentList"/>
    <dgm:cxn modelId="{4186FB5E-F79D-41A1-95D6-FBBD4F11C470}" type="presParOf" srcId="{A608AB10-609A-404A-83A8-A6F14C6AC66D}" destId="{BE3F208E-A4EF-4B7C-964B-B34E0E8E1605}" srcOrd="18" destOrd="0" presId="urn:microsoft.com/office/officeart/2008/layout/VerticalAccentList"/>
    <dgm:cxn modelId="{AE16CB4F-1456-4D35-B2CA-5887972ECE0E}" type="presParOf" srcId="{BE3F208E-A4EF-4B7C-964B-B34E0E8E1605}" destId="{8B3571A3-B561-4591-8256-706B8121D5D5}" srcOrd="0" destOrd="0" presId="urn:microsoft.com/office/officeart/2008/layout/VerticalAccentList"/>
    <dgm:cxn modelId="{2C57A7A1-12FD-4ACA-BBF6-28BAE4D22F5C}" type="presParOf" srcId="{A608AB10-609A-404A-83A8-A6F14C6AC66D}" destId="{D9A4A869-6DFD-4B1F-9C84-8E96E6A11764}" srcOrd="19" destOrd="0" presId="urn:microsoft.com/office/officeart/2008/layout/VerticalAccentList"/>
    <dgm:cxn modelId="{37285C48-7AE0-4F64-81E4-168572BB9BF7}" type="presParOf" srcId="{D9A4A869-6DFD-4B1F-9C84-8E96E6A11764}" destId="{33098E10-70F9-4733-8605-9B4195CBAB24}" srcOrd="0" destOrd="0" presId="urn:microsoft.com/office/officeart/2008/layout/VerticalAccentList"/>
    <dgm:cxn modelId="{EEF33409-7388-4E56-AD00-5CCC9FF047EC}" type="presParOf" srcId="{D9A4A869-6DFD-4B1F-9C84-8E96E6A11764}" destId="{2DE41D32-E629-4A4E-85F6-6AE20D2DE466}" srcOrd="1" destOrd="0" presId="urn:microsoft.com/office/officeart/2008/layout/VerticalAccentList"/>
    <dgm:cxn modelId="{0111E35B-5B26-4392-BD7B-1A25E19FC814}" type="presParOf" srcId="{D9A4A869-6DFD-4B1F-9C84-8E96E6A11764}" destId="{3C6D3FFE-0326-435D-AA59-3C8A34183153}" srcOrd="2" destOrd="0" presId="urn:microsoft.com/office/officeart/2008/layout/VerticalAccentList"/>
    <dgm:cxn modelId="{574056AA-2DAA-428C-87B0-2FC1400DBBC7}" type="presParOf" srcId="{D9A4A869-6DFD-4B1F-9C84-8E96E6A11764}" destId="{402B9849-0AE2-4E16-A973-0E49098766A9}" srcOrd="3" destOrd="0" presId="urn:microsoft.com/office/officeart/2008/layout/VerticalAccentList"/>
    <dgm:cxn modelId="{0836B84B-52F2-44A6-80B0-FF32E6D2CF34}" type="presParOf" srcId="{D9A4A869-6DFD-4B1F-9C84-8E96E6A11764}" destId="{4D4A2A26-4232-4190-BB1F-126771485248}" srcOrd="4" destOrd="0" presId="urn:microsoft.com/office/officeart/2008/layout/VerticalAccentList"/>
    <dgm:cxn modelId="{A82DE079-1876-4D3A-A124-EC1536AE77DC}" type="presParOf" srcId="{D9A4A869-6DFD-4B1F-9C84-8E96E6A11764}" destId="{C0594542-5C1D-4065-964B-EEC0410E8763}" srcOrd="5" destOrd="0" presId="urn:microsoft.com/office/officeart/2008/layout/VerticalAccentList"/>
    <dgm:cxn modelId="{BFCD9643-860F-4450-B69D-B9DBB9770865}" type="presParOf" srcId="{D9A4A869-6DFD-4B1F-9C84-8E96E6A11764}" destId="{53D5CA07-EB10-4246-AB03-1C5D282D58AD}" srcOrd="6" destOrd="0" presId="urn:microsoft.com/office/officeart/2008/layout/VerticalAccentList"/>
    <dgm:cxn modelId="{7E086475-4924-4089-B9C8-909355CACCBA}" type="presParOf" srcId="{A608AB10-609A-404A-83A8-A6F14C6AC66D}" destId="{B68F8C48-2836-4150-9B83-444BF9CA7301}" srcOrd="20" destOrd="0" presId="urn:microsoft.com/office/officeart/2008/layout/VerticalAccentList"/>
    <dgm:cxn modelId="{E05484F7-F900-4894-9D98-5577E7519FA6}" type="presParOf" srcId="{A608AB10-609A-404A-83A8-A6F14C6AC66D}" destId="{E8E10410-935F-46A8-BA82-1F8ACAFD48A8}" srcOrd="21" destOrd="0" presId="urn:microsoft.com/office/officeart/2008/layout/VerticalAccentList"/>
    <dgm:cxn modelId="{BBDEFDFA-4B8E-4858-8C6B-B096D00EF2E5}" type="presParOf" srcId="{E8E10410-935F-46A8-BA82-1F8ACAFD48A8}" destId="{A5B780B9-278C-4EE9-9D34-7D84C22180C2}" srcOrd="0" destOrd="0" presId="urn:microsoft.com/office/officeart/2008/layout/VerticalAccentList"/>
    <dgm:cxn modelId="{28C6F60A-DEFD-423F-8464-D1B1A55498D7}" type="presParOf" srcId="{A608AB10-609A-404A-83A8-A6F14C6AC66D}" destId="{61C0C7EC-127A-465C-A688-9DBA3C850DCF}" srcOrd="22" destOrd="0" presId="urn:microsoft.com/office/officeart/2008/layout/VerticalAccentList"/>
    <dgm:cxn modelId="{873B318B-D606-4015-8D14-C2343CDA0DE4}" type="presParOf" srcId="{61C0C7EC-127A-465C-A688-9DBA3C850DCF}" destId="{F2BDAE8E-3591-4643-BB29-5A593F81BCFC}" srcOrd="0" destOrd="0" presId="urn:microsoft.com/office/officeart/2008/layout/VerticalAccentList"/>
    <dgm:cxn modelId="{2366B37A-D9D3-468B-A25F-01D4B9723BF3}" type="presParOf" srcId="{61C0C7EC-127A-465C-A688-9DBA3C850DCF}" destId="{148D77D6-4770-400D-9B77-5D7A30C51135}" srcOrd="1" destOrd="0" presId="urn:microsoft.com/office/officeart/2008/layout/VerticalAccentList"/>
    <dgm:cxn modelId="{F49C007D-BA64-423B-9EEE-EC3A164F8B7B}" type="presParOf" srcId="{61C0C7EC-127A-465C-A688-9DBA3C850DCF}" destId="{0693B3F6-1AF6-40E3-966F-8A1E713316FC}" srcOrd="2" destOrd="0" presId="urn:microsoft.com/office/officeart/2008/layout/VerticalAccentList"/>
    <dgm:cxn modelId="{0036E8E6-D1F8-4DEF-9183-39FA2D9124E9}" type="presParOf" srcId="{61C0C7EC-127A-465C-A688-9DBA3C850DCF}" destId="{3B1C962B-D875-4275-A391-41BC16DDA146}" srcOrd="3" destOrd="0" presId="urn:microsoft.com/office/officeart/2008/layout/VerticalAccentList"/>
    <dgm:cxn modelId="{0CBB5AC5-1A39-4C1D-A9C1-F943A1D36846}" type="presParOf" srcId="{61C0C7EC-127A-465C-A688-9DBA3C850DCF}" destId="{410B78AF-C426-490F-A949-6377C5969BF9}" srcOrd="4" destOrd="0" presId="urn:microsoft.com/office/officeart/2008/layout/VerticalAccentList"/>
    <dgm:cxn modelId="{CA957775-2915-431E-8D56-4D38DE1EF209}" type="presParOf" srcId="{61C0C7EC-127A-465C-A688-9DBA3C850DCF}" destId="{03CF72FA-5CFA-47A6-95C4-9725ED9D4DA5}" srcOrd="5" destOrd="0" presId="urn:microsoft.com/office/officeart/2008/layout/VerticalAccentList"/>
    <dgm:cxn modelId="{E2A98277-AE1F-400C-8317-73F9200A91A5}" type="presParOf" srcId="{61C0C7EC-127A-465C-A688-9DBA3C850DCF}" destId="{F21CA5BC-E23F-4FC7-898E-CB21298874D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F0A61-646E-4324-AD3F-9369B9DE7DFA}">
      <dsp:nvSpPr>
        <dsp:cNvPr id="0" name=""/>
        <dsp:cNvSpPr/>
      </dsp:nvSpPr>
      <dsp:spPr>
        <a:xfrm>
          <a:off x="3634725" y="-40523"/>
          <a:ext cx="1382591" cy="872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переоценка значимости возникшей трудности.</a:t>
          </a:r>
        </a:p>
      </dsp:txBody>
      <dsp:txXfrm>
        <a:off x="3677308" y="2060"/>
        <a:ext cx="1297425" cy="787158"/>
      </dsp:txXfrm>
    </dsp:sp>
    <dsp:sp modelId="{31EC97F4-CFF8-434E-916C-A74C8EAB67CE}">
      <dsp:nvSpPr>
        <dsp:cNvPr id="0" name=""/>
        <dsp:cNvSpPr/>
      </dsp:nvSpPr>
      <dsp:spPr>
        <a:xfrm>
          <a:off x="2043182" y="426743"/>
          <a:ext cx="4839659" cy="4839659"/>
        </a:xfrm>
        <a:custGeom>
          <a:avLst/>
          <a:gdLst/>
          <a:ahLst/>
          <a:cxnLst/>
          <a:rect l="0" t="0" r="0" b="0"/>
          <a:pathLst>
            <a:path>
              <a:moveTo>
                <a:pt x="2981330" y="66047"/>
              </a:moveTo>
              <a:arcTo wR="2419829" hR="2419829" stAng="17005037" swAng="10337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0B2C7-9534-4124-91CA-B455B245EA77}">
      <dsp:nvSpPr>
        <dsp:cNvPr id="0" name=""/>
        <dsp:cNvSpPr/>
      </dsp:nvSpPr>
      <dsp:spPr>
        <a:xfrm>
          <a:off x="5479061" y="768501"/>
          <a:ext cx="1281113" cy="69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планирование своих шагов</a:t>
          </a:r>
        </a:p>
      </dsp:txBody>
      <dsp:txXfrm>
        <a:off x="5513113" y="802553"/>
        <a:ext cx="1213009" cy="629448"/>
      </dsp:txXfrm>
    </dsp:sp>
    <dsp:sp modelId="{5F829C57-F11B-48B2-B7DC-75BA73CA6A81}">
      <dsp:nvSpPr>
        <dsp:cNvPr id="0" name=""/>
        <dsp:cNvSpPr/>
      </dsp:nvSpPr>
      <dsp:spPr>
        <a:xfrm>
          <a:off x="1904777" y="295115"/>
          <a:ext cx="4839659" cy="4839659"/>
        </a:xfrm>
        <a:custGeom>
          <a:avLst/>
          <a:gdLst/>
          <a:ahLst/>
          <a:cxnLst/>
          <a:rect l="0" t="0" r="0" b="0"/>
          <a:pathLst>
            <a:path>
              <a:moveTo>
                <a:pt x="4497070" y="1178601"/>
              </a:moveTo>
              <a:arcTo wR="2419829" hR="2419829" stAng="19748406" swAng="12514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A52BE-4D39-4421-8794-BB240F488930}">
      <dsp:nvSpPr>
        <dsp:cNvPr id="0" name=""/>
        <dsp:cNvSpPr/>
      </dsp:nvSpPr>
      <dsp:spPr>
        <a:xfrm>
          <a:off x="5984263" y="2303464"/>
          <a:ext cx="1559437" cy="1024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принятие ответственности за решение проблемы</a:t>
          </a:r>
        </a:p>
      </dsp:txBody>
      <dsp:txXfrm>
        <a:off x="6034251" y="2353452"/>
        <a:ext cx="1459461" cy="924030"/>
      </dsp:txXfrm>
    </dsp:sp>
    <dsp:sp modelId="{C7E0787B-7C2A-47C2-BC2D-931D246DAD1B}">
      <dsp:nvSpPr>
        <dsp:cNvPr id="0" name=""/>
        <dsp:cNvSpPr/>
      </dsp:nvSpPr>
      <dsp:spPr>
        <a:xfrm>
          <a:off x="1924322" y="395638"/>
          <a:ext cx="4839659" cy="4839659"/>
        </a:xfrm>
        <a:custGeom>
          <a:avLst/>
          <a:gdLst/>
          <a:ahLst/>
          <a:cxnLst/>
          <a:rect l="0" t="0" r="0" b="0"/>
          <a:pathLst>
            <a:path>
              <a:moveTo>
                <a:pt x="4782897" y="2940873"/>
              </a:moveTo>
              <a:arcTo wR="2419829" hR="2419829" stAng="746067" swAng="1296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7D6D5-3888-4D08-A51A-D9916FC76DB0}">
      <dsp:nvSpPr>
        <dsp:cNvPr id="0" name=""/>
        <dsp:cNvSpPr/>
      </dsp:nvSpPr>
      <dsp:spPr>
        <a:xfrm>
          <a:off x="5427605" y="4177769"/>
          <a:ext cx="1255250" cy="69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поиск социальной поддержки</a:t>
          </a:r>
        </a:p>
      </dsp:txBody>
      <dsp:txXfrm>
        <a:off x="5461657" y="4211821"/>
        <a:ext cx="1187146" cy="629448"/>
      </dsp:txXfrm>
    </dsp:sp>
    <dsp:sp modelId="{30898E20-4669-463F-88B9-986CCBFD171C}">
      <dsp:nvSpPr>
        <dsp:cNvPr id="0" name=""/>
        <dsp:cNvSpPr/>
      </dsp:nvSpPr>
      <dsp:spPr>
        <a:xfrm>
          <a:off x="1924322" y="395638"/>
          <a:ext cx="4839659" cy="4839659"/>
        </a:xfrm>
        <a:custGeom>
          <a:avLst/>
          <a:gdLst/>
          <a:ahLst/>
          <a:cxnLst/>
          <a:rect l="0" t="0" r="0" b="0"/>
          <a:pathLst>
            <a:path>
              <a:moveTo>
                <a:pt x="3684498" y="4482883"/>
              </a:moveTo>
              <a:arcTo wR="2419829" hR="2419829" stAng="3509481" swAng="852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0A42D-802A-4839-9923-14D5EB093246}">
      <dsp:nvSpPr>
        <dsp:cNvPr id="0" name=""/>
        <dsp:cNvSpPr/>
      </dsp:nvSpPr>
      <dsp:spPr>
        <a:xfrm>
          <a:off x="3630561" y="4886521"/>
          <a:ext cx="1427181" cy="69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самоконтроль</a:t>
          </a:r>
        </a:p>
      </dsp:txBody>
      <dsp:txXfrm>
        <a:off x="3664613" y="4920573"/>
        <a:ext cx="1359077" cy="629448"/>
      </dsp:txXfrm>
    </dsp:sp>
    <dsp:sp modelId="{A6B86B5A-A4A9-4A56-99C7-0744C8BADAAD}">
      <dsp:nvSpPr>
        <dsp:cNvPr id="0" name=""/>
        <dsp:cNvSpPr/>
      </dsp:nvSpPr>
      <dsp:spPr>
        <a:xfrm>
          <a:off x="1924322" y="395638"/>
          <a:ext cx="4839659" cy="4839659"/>
        </a:xfrm>
        <a:custGeom>
          <a:avLst/>
          <a:gdLst/>
          <a:ahLst/>
          <a:cxnLst/>
          <a:rect l="0" t="0" r="0" b="0"/>
          <a:pathLst>
            <a:path>
              <a:moveTo>
                <a:pt x="1700495" y="4730270"/>
              </a:moveTo>
              <a:arcTo wR="2419829" hR="2419829" stAng="6437609" swAng="839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E187D-DF12-436C-B6E6-D0E724D71491}">
      <dsp:nvSpPr>
        <dsp:cNvPr id="0" name=""/>
        <dsp:cNvSpPr/>
      </dsp:nvSpPr>
      <dsp:spPr>
        <a:xfrm>
          <a:off x="1982065" y="4172736"/>
          <a:ext cx="1302018" cy="707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конфронтация</a:t>
          </a:r>
        </a:p>
      </dsp:txBody>
      <dsp:txXfrm>
        <a:off x="2016608" y="4207279"/>
        <a:ext cx="1232932" cy="638532"/>
      </dsp:txXfrm>
    </dsp:sp>
    <dsp:sp modelId="{2635710F-6DF4-4DB7-B67F-91567AAAD7BC}">
      <dsp:nvSpPr>
        <dsp:cNvPr id="0" name=""/>
        <dsp:cNvSpPr/>
      </dsp:nvSpPr>
      <dsp:spPr>
        <a:xfrm>
          <a:off x="1924322" y="395638"/>
          <a:ext cx="4839659" cy="4839659"/>
        </a:xfrm>
        <a:custGeom>
          <a:avLst/>
          <a:gdLst/>
          <a:ahLst/>
          <a:cxnLst/>
          <a:rect l="0" t="0" r="0" b="0"/>
          <a:pathLst>
            <a:path>
              <a:moveTo>
                <a:pt x="410436" y="3768129"/>
              </a:moveTo>
              <a:arcTo wR="2419829" hR="2419829" stAng="8768307" swAng="1519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C8C38-7813-42B7-8029-3BF185EB97A1}">
      <dsp:nvSpPr>
        <dsp:cNvPr id="0" name=""/>
        <dsp:cNvSpPr/>
      </dsp:nvSpPr>
      <dsp:spPr>
        <a:xfrm>
          <a:off x="1160562" y="2466691"/>
          <a:ext cx="1527521" cy="69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уклонение от решения трудной ситуации</a:t>
          </a:r>
        </a:p>
      </dsp:txBody>
      <dsp:txXfrm>
        <a:off x="1194614" y="2500743"/>
        <a:ext cx="1459417" cy="629448"/>
      </dsp:txXfrm>
    </dsp:sp>
    <dsp:sp modelId="{AD098006-A1A5-44A2-92FC-30D36D1CCFB8}">
      <dsp:nvSpPr>
        <dsp:cNvPr id="0" name=""/>
        <dsp:cNvSpPr/>
      </dsp:nvSpPr>
      <dsp:spPr>
        <a:xfrm>
          <a:off x="1930757" y="348167"/>
          <a:ext cx="4839659" cy="4839659"/>
        </a:xfrm>
        <a:custGeom>
          <a:avLst/>
          <a:gdLst/>
          <a:ahLst/>
          <a:cxnLst/>
          <a:rect l="0" t="0" r="0" b="0"/>
          <a:pathLst>
            <a:path>
              <a:moveTo>
                <a:pt x="20138" y="2108290"/>
              </a:moveTo>
              <a:arcTo wR="2419829" hR="2419829" stAng="11243823" swAng="14477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6A1ED-DA95-49E3-8E7C-0FD21A4AB718}">
      <dsp:nvSpPr>
        <dsp:cNvPr id="0" name=""/>
        <dsp:cNvSpPr/>
      </dsp:nvSpPr>
      <dsp:spPr>
        <a:xfrm>
          <a:off x="1776001" y="817880"/>
          <a:ext cx="1559598" cy="676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bg1"/>
              </a:solidFill>
            </a:rPr>
            <a:t>дистанциирование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809003" y="850882"/>
        <a:ext cx="1493594" cy="610042"/>
      </dsp:txXfrm>
    </dsp:sp>
    <dsp:sp modelId="{243818D3-AE97-4D06-BD06-D9B62804FC78}">
      <dsp:nvSpPr>
        <dsp:cNvPr id="0" name=""/>
        <dsp:cNvSpPr/>
      </dsp:nvSpPr>
      <dsp:spPr>
        <a:xfrm>
          <a:off x="1862752" y="413558"/>
          <a:ext cx="4839659" cy="4839659"/>
        </a:xfrm>
        <a:custGeom>
          <a:avLst/>
          <a:gdLst/>
          <a:ahLst/>
          <a:cxnLst/>
          <a:rect l="0" t="0" r="0" b="0"/>
          <a:pathLst>
            <a:path>
              <a:moveTo>
                <a:pt x="1087023" y="400126"/>
              </a:moveTo>
              <a:arcTo wR="2419829" hR="2419829" stAng="14194746" swAng="10627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F55D-5F0B-47F4-99CB-C02660A9D1F2}">
      <dsp:nvSpPr>
        <dsp:cNvPr id="0" name=""/>
        <dsp:cNvSpPr/>
      </dsp:nvSpPr>
      <dsp:spPr>
        <a:xfrm>
          <a:off x="1652553" y="-5854"/>
          <a:ext cx="5569152" cy="5569152"/>
        </a:xfrm>
        <a:prstGeom prst="circularArrow">
          <a:avLst>
            <a:gd name="adj1" fmla="val 5274"/>
            <a:gd name="adj2" fmla="val 312630"/>
            <a:gd name="adj3" fmla="val 14221299"/>
            <a:gd name="adj4" fmla="val 1713101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5C7F7-2924-4DC7-8D98-C82993DD6C02}">
      <dsp:nvSpPr>
        <dsp:cNvPr id="0" name=""/>
        <dsp:cNvSpPr/>
      </dsp:nvSpPr>
      <dsp:spPr>
        <a:xfrm>
          <a:off x="3374358" y="819"/>
          <a:ext cx="2125542" cy="106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chemeClr val="bg1"/>
              </a:solidFill>
            </a:rPr>
            <a:t>Что в этой ситуации является для меня особенно трудным?</a:t>
          </a:r>
        </a:p>
      </dsp:txBody>
      <dsp:txXfrm>
        <a:off x="3426238" y="52699"/>
        <a:ext cx="2021782" cy="959011"/>
      </dsp:txXfrm>
    </dsp:sp>
    <dsp:sp modelId="{B1EC0446-FA39-47D4-9826-308F2BBCD7DF}">
      <dsp:nvSpPr>
        <dsp:cNvPr id="0" name=""/>
        <dsp:cNvSpPr/>
      </dsp:nvSpPr>
      <dsp:spPr>
        <a:xfrm>
          <a:off x="5460997" y="1057000"/>
          <a:ext cx="2123034" cy="123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Что я в состоянии сделать, чтобы облегчить эмоциональную нагрузку? </a:t>
          </a:r>
        </a:p>
      </dsp:txBody>
      <dsp:txXfrm>
        <a:off x="5521306" y="1117309"/>
        <a:ext cx="2002416" cy="1114821"/>
      </dsp:txXfrm>
    </dsp:sp>
    <dsp:sp modelId="{D3AE43F0-4C54-4455-B3D2-64D3A7FD40A4}">
      <dsp:nvSpPr>
        <dsp:cNvPr id="0" name=""/>
        <dsp:cNvSpPr/>
      </dsp:nvSpPr>
      <dsp:spPr>
        <a:xfrm>
          <a:off x="5330962" y="3389755"/>
          <a:ext cx="2125542" cy="106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Что мне мешает в достижении моих целей?</a:t>
          </a:r>
        </a:p>
      </dsp:txBody>
      <dsp:txXfrm>
        <a:off x="5382842" y="3441635"/>
        <a:ext cx="2021782" cy="959011"/>
      </dsp:txXfrm>
    </dsp:sp>
    <dsp:sp modelId="{C2DDBE98-F546-4531-8CB0-1709AA0C3D2E}">
      <dsp:nvSpPr>
        <dsp:cNvPr id="0" name=""/>
        <dsp:cNvSpPr/>
      </dsp:nvSpPr>
      <dsp:spPr>
        <a:xfrm>
          <a:off x="3374358" y="4519401"/>
          <a:ext cx="2125542" cy="106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Могут ли быть другие варианты? </a:t>
          </a:r>
        </a:p>
      </dsp:txBody>
      <dsp:txXfrm>
        <a:off x="3426238" y="4571281"/>
        <a:ext cx="2021782" cy="959011"/>
      </dsp:txXfrm>
    </dsp:sp>
    <dsp:sp modelId="{38E5945E-5F25-4285-B367-09355C9496B6}">
      <dsp:nvSpPr>
        <dsp:cNvPr id="0" name=""/>
        <dsp:cNvSpPr/>
      </dsp:nvSpPr>
      <dsp:spPr>
        <a:xfrm>
          <a:off x="1417755" y="3389755"/>
          <a:ext cx="2125542" cy="106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Как я выхожу обычно из подобных ситуаций?</a:t>
          </a:r>
        </a:p>
      </dsp:txBody>
      <dsp:txXfrm>
        <a:off x="1469635" y="3441635"/>
        <a:ext cx="2021782" cy="959011"/>
      </dsp:txXfrm>
    </dsp:sp>
    <dsp:sp modelId="{010E9C5B-E09D-4233-8630-FB277C9D16AB}">
      <dsp:nvSpPr>
        <dsp:cNvPr id="0" name=""/>
        <dsp:cNvSpPr/>
      </dsp:nvSpPr>
      <dsp:spPr>
        <a:xfrm>
          <a:off x="1262483" y="1185809"/>
          <a:ext cx="2178489" cy="146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Какие шаги мне нужно предпринять, чтобы найти верное стратегическое решение? </a:t>
          </a:r>
        </a:p>
      </dsp:txBody>
      <dsp:txXfrm>
        <a:off x="1334108" y="1257434"/>
        <a:ext cx="2035239" cy="1323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A4D9D-51AA-4A1C-A32D-DBBE3A0E0F4A}">
      <dsp:nvSpPr>
        <dsp:cNvPr id="0" name=""/>
        <dsp:cNvSpPr/>
      </dsp:nvSpPr>
      <dsp:spPr>
        <a:xfrm>
          <a:off x="1583531" y="2647"/>
          <a:ext cx="4989558" cy="45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смех, улыбка, юмор</a:t>
          </a:r>
        </a:p>
      </dsp:txBody>
      <dsp:txXfrm>
        <a:off x="1583531" y="2647"/>
        <a:ext cx="4989558" cy="453596"/>
      </dsp:txXfrm>
    </dsp:sp>
    <dsp:sp modelId="{BD3FE968-1F61-4AB3-B0C4-3F54736B0083}">
      <dsp:nvSpPr>
        <dsp:cNvPr id="0" name=""/>
        <dsp:cNvSpPr/>
      </dsp:nvSpPr>
      <dsp:spPr>
        <a:xfrm>
          <a:off x="1583531" y="45624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68632-A582-4FAC-B173-F8386DA49972}">
      <dsp:nvSpPr>
        <dsp:cNvPr id="0" name=""/>
        <dsp:cNvSpPr/>
      </dsp:nvSpPr>
      <dsp:spPr>
        <a:xfrm>
          <a:off x="2287613" y="45624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1EF8C-850C-4BE4-B73E-A337520AECC8}">
      <dsp:nvSpPr>
        <dsp:cNvPr id="0" name=""/>
        <dsp:cNvSpPr/>
      </dsp:nvSpPr>
      <dsp:spPr>
        <a:xfrm>
          <a:off x="2991695" y="45624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179A2-12BA-4713-A408-4DB7AFC0ECA6}">
      <dsp:nvSpPr>
        <dsp:cNvPr id="0" name=""/>
        <dsp:cNvSpPr/>
      </dsp:nvSpPr>
      <dsp:spPr>
        <a:xfrm>
          <a:off x="3695777" y="45624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AD05-BB14-4842-99F0-0910964F03D2}">
      <dsp:nvSpPr>
        <dsp:cNvPr id="0" name=""/>
        <dsp:cNvSpPr/>
      </dsp:nvSpPr>
      <dsp:spPr>
        <a:xfrm>
          <a:off x="4399859" y="45624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984BF-D8EF-4654-8A83-F2B2EA9E8C11}">
      <dsp:nvSpPr>
        <dsp:cNvPr id="0" name=""/>
        <dsp:cNvSpPr/>
      </dsp:nvSpPr>
      <dsp:spPr>
        <a:xfrm>
          <a:off x="5103941" y="45624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19518-C484-4849-BE06-4FDA4B9F7C8D}">
      <dsp:nvSpPr>
        <dsp:cNvPr id="0" name=""/>
        <dsp:cNvSpPr/>
      </dsp:nvSpPr>
      <dsp:spPr>
        <a:xfrm>
          <a:off x="5808023" y="45624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49C29-4BF6-4214-86B9-1B285C65B640}">
      <dsp:nvSpPr>
        <dsp:cNvPr id="0" name=""/>
        <dsp:cNvSpPr/>
      </dsp:nvSpPr>
      <dsp:spPr>
        <a:xfrm>
          <a:off x="1583531" y="635044"/>
          <a:ext cx="4989558" cy="45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размышления о хорошем, приятном</a:t>
          </a:r>
        </a:p>
      </dsp:txBody>
      <dsp:txXfrm>
        <a:off x="1583531" y="635044"/>
        <a:ext cx="4989558" cy="453596"/>
      </dsp:txXfrm>
    </dsp:sp>
    <dsp:sp modelId="{AC98B5B3-AB97-426A-99A4-A82917523828}">
      <dsp:nvSpPr>
        <dsp:cNvPr id="0" name=""/>
        <dsp:cNvSpPr/>
      </dsp:nvSpPr>
      <dsp:spPr>
        <a:xfrm>
          <a:off x="1583531" y="1088640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C9A45-477D-4E05-A34C-6FBE7C7B1755}">
      <dsp:nvSpPr>
        <dsp:cNvPr id="0" name=""/>
        <dsp:cNvSpPr/>
      </dsp:nvSpPr>
      <dsp:spPr>
        <a:xfrm>
          <a:off x="2287613" y="1088640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E4CED-7018-4C82-8AE7-5C364196C717}">
      <dsp:nvSpPr>
        <dsp:cNvPr id="0" name=""/>
        <dsp:cNvSpPr/>
      </dsp:nvSpPr>
      <dsp:spPr>
        <a:xfrm>
          <a:off x="2991695" y="1088640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C911-B85D-4C03-888F-31CDDC67B594}">
      <dsp:nvSpPr>
        <dsp:cNvPr id="0" name=""/>
        <dsp:cNvSpPr/>
      </dsp:nvSpPr>
      <dsp:spPr>
        <a:xfrm>
          <a:off x="3695777" y="1088640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572EA-148C-41F9-A95B-0818AAFCDF13}">
      <dsp:nvSpPr>
        <dsp:cNvPr id="0" name=""/>
        <dsp:cNvSpPr/>
      </dsp:nvSpPr>
      <dsp:spPr>
        <a:xfrm>
          <a:off x="4399859" y="1088640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4C5B3-1185-41BF-B081-4C724038EDD4}">
      <dsp:nvSpPr>
        <dsp:cNvPr id="0" name=""/>
        <dsp:cNvSpPr/>
      </dsp:nvSpPr>
      <dsp:spPr>
        <a:xfrm>
          <a:off x="5103941" y="1088640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0E8F2-EF3C-4CCC-8531-F81A7A5B8FE6}">
      <dsp:nvSpPr>
        <dsp:cNvPr id="0" name=""/>
        <dsp:cNvSpPr/>
      </dsp:nvSpPr>
      <dsp:spPr>
        <a:xfrm>
          <a:off x="5808023" y="1088640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755F6-5B16-4842-8DAB-3BE575CEF44E}">
      <dsp:nvSpPr>
        <dsp:cNvPr id="0" name=""/>
        <dsp:cNvSpPr/>
      </dsp:nvSpPr>
      <dsp:spPr>
        <a:xfrm>
          <a:off x="1583531" y="1267441"/>
          <a:ext cx="4989558" cy="45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различные движения типа потягивания, расслабления мышц</a:t>
          </a:r>
        </a:p>
      </dsp:txBody>
      <dsp:txXfrm>
        <a:off x="1583531" y="1267441"/>
        <a:ext cx="4989558" cy="453596"/>
      </dsp:txXfrm>
    </dsp:sp>
    <dsp:sp modelId="{0E84398F-EEE3-4687-867E-56554FD91AAE}">
      <dsp:nvSpPr>
        <dsp:cNvPr id="0" name=""/>
        <dsp:cNvSpPr/>
      </dsp:nvSpPr>
      <dsp:spPr>
        <a:xfrm>
          <a:off x="1583531" y="1721037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ECEC8-0483-4986-824F-3765B5787C1D}">
      <dsp:nvSpPr>
        <dsp:cNvPr id="0" name=""/>
        <dsp:cNvSpPr/>
      </dsp:nvSpPr>
      <dsp:spPr>
        <a:xfrm>
          <a:off x="2287613" y="1721037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DDC95-24F0-47F5-A229-14B5F9093E6B}">
      <dsp:nvSpPr>
        <dsp:cNvPr id="0" name=""/>
        <dsp:cNvSpPr/>
      </dsp:nvSpPr>
      <dsp:spPr>
        <a:xfrm>
          <a:off x="2991695" y="1721037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2FD58-359C-4F4B-933E-CE68238EDA9E}">
      <dsp:nvSpPr>
        <dsp:cNvPr id="0" name=""/>
        <dsp:cNvSpPr/>
      </dsp:nvSpPr>
      <dsp:spPr>
        <a:xfrm>
          <a:off x="3695777" y="1721037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D8CA9-FFFC-47D9-B9AC-60D0E4C4258F}">
      <dsp:nvSpPr>
        <dsp:cNvPr id="0" name=""/>
        <dsp:cNvSpPr/>
      </dsp:nvSpPr>
      <dsp:spPr>
        <a:xfrm>
          <a:off x="4399859" y="1721037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C0D2B-8045-4A77-B96E-8E67C6A61D83}">
      <dsp:nvSpPr>
        <dsp:cNvPr id="0" name=""/>
        <dsp:cNvSpPr/>
      </dsp:nvSpPr>
      <dsp:spPr>
        <a:xfrm>
          <a:off x="5103941" y="1721037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38C3E-DC14-4B69-874D-50438413122E}">
      <dsp:nvSpPr>
        <dsp:cNvPr id="0" name=""/>
        <dsp:cNvSpPr/>
      </dsp:nvSpPr>
      <dsp:spPr>
        <a:xfrm>
          <a:off x="5808023" y="1721037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B8EF-7182-45DC-9503-80C0073F083B}">
      <dsp:nvSpPr>
        <dsp:cNvPr id="0" name=""/>
        <dsp:cNvSpPr/>
      </dsp:nvSpPr>
      <dsp:spPr>
        <a:xfrm>
          <a:off x="1583531" y="1899838"/>
          <a:ext cx="4989558" cy="45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вдыхание свежего воздуха</a:t>
          </a:r>
        </a:p>
      </dsp:txBody>
      <dsp:txXfrm>
        <a:off x="1583531" y="1899838"/>
        <a:ext cx="4989558" cy="453596"/>
      </dsp:txXfrm>
    </dsp:sp>
    <dsp:sp modelId="{2740FCC1-0217-45A5-9E93-384E2344806E}">
      <dsp:nvSpPr>
        <dsp:cNvPr id="0" name=""/>
        <dsp:cNvSpPr/>
      </dsp:nvSpPr>
      <dsp:spPr>
        <a:xfrm>
          <a:off x="1583531" y="2353435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F32D3-54CB-42E1-8B6C-3884AD58CDF4}">
      <dsp:nvSpPr>
        <dsp:cNvPr id="0" name=""/>
        <dsp:cNvSpPr/>
      </dsp:nvSpPr>
      <dsp:spPr>
        <a:xfrm>
          <a:off x="2287613" y="2353435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4E789-A19E-4A31-8DDA-A6A6994A4965}">
      <dsp:nvSpPr>
        <dsp:cNvPr id="0" name=""/>
        <dsp:cNvSpPr/>
      </dsp:nvSpPr>
      <dsp:spPr>
        <a:xfrm>
          <a:off x="2991695" y="2353435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13602-A7FE-42A4-876B-BFE5D795EA4D}">
      <dsp:nvSpPr>
        <dsp:cNvPr id="0" name=""/>
        <dsp:cNvSpPr/>
      </dsp:nvSpPr>
      <dsp:spPr>
        <a:xfrm>
          <a:off x="3695777" y="2353435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61E26-B540-4854-8572-879CA2405907}">
      <dsp:nvSpPr>
        <dsp:cNvPr id="0" name=""/>
        <dsp:cNvSpPr/>
      </dsp:nvSpPr>
      <dsp:spPr>
        <a:xfrm>
          <a:off x="4399859" y="2353435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FA2E6-A978-4F2F-BA2C-0584693037DF}">
      <dsp:nvSpPr>
        <dsp:cNvPr id="0" name=""/>
        <dsp:cNvSpPr/>
      </dsp:nvSpPr>
      <dsp:spPr>
        <a:xfrm>
          <a:off x="5103941" y="2353435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F4DAA-09A8-43A3-8132-FAA8DB6F4474}">
      <dsp:nvSpPr>
        <dsp:cNvPr id="0" name=""/>
        <dsp:cNvSpPr/>
      </dsp:nvSpPr>
      <dsp:spPr>
        <a:xfrm>
          <a:off x="5808023" y="2353435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9D7B5-32E4-43BF-9AC5-720A4E2B617F}">
      <dsp:nvSpPr>
        <dsp:cNvPr id="0" name=""/>
        <dsp:cNvSpPr/>
      </dsp:nvSpPr>
      <dsp:spPr>
        <a:xfrm>
          <a:off x="1583531" y="2532235"/>
          <a:ext cx="4989558" cy="45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высказывание похвалы, комплиментов и пр.</a:t>
          </a:r>
        </a:p>
      </dsp:txBody>
      <dsp:txXfrm>
        <a:off x="1583531" y="2532235"/>
        <a:ext cx="4989558" cy="453596"/>
      </dsp:txXfrm>
    </dsp:sp>
    <dsp:sp modelId="{97DDC956-31BE-420D-A39D-4AD2BDC36F42}">
      <dsp:nvSpPr>
        <dsp:cNvPr id="0" name=""/>
        <dsp:cNvSpPr/>
      </dsp:nvSpPr>
      <dsp:spPr>
        <a:xfrm>
          <a:off x="1583531" y="2985832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09EDC-ACF1-4691-9187-BDC88AA9A6E5}">
      <dsp:nvSpPr>
        <dsp:cNvPr id="0" name=""/>
        <dsp:cNvSpPr/>
      </dsp:nvSpPr>
      <dsp:spPr>
        <a:xfrm>
          <a:off x="2287613" y="2985832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04D21-F2C6-4F89-999A-E2A27411426E}">
      <dsp:nvSpPr>
        <dsp:cNvPr id="0" name=""/>
        <dsp:cNvSpPr/>
      </dsp:nvSpPr>
      <dsp:spPr>
        <a:xfrm>
          <a:off x="2991695" y="2985832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3D7CD-07DD-4176-9C9F-2020218D8898}">
      <dsp:nvSpPr>
        <dsp:cNvPr id="0" name=""/>
        <dsp:cNvSpPr/>
      </dsp:nvSpPr>
      <dsp:spPr>
        <a:xfrm>
          <a:off x="3695777" y="2985832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B8398-0D88-4367-A5E1-F7C2D37BE8A9}">
      <dsp:nvSpPr>
        <dsp:cNvPr id="0" name=""/>
        <dsp:cNvSpPr/>
      </dsp:nvSpPr>
      <dsp:spPr>
        <a:xfrm>
          <a:off x="4399859" y="2985832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A7098-5B95-4F7D-8BDC-AB72690968C5}">
      <dsp:nvSpPr>
        <dsp:cNvPr id="0" name=""/>
        <dsp:cNvSpPr/>
      </dsp:nvSpPr>
      <dsp:spPr>
        <a:xfrm>
          <a:off x="5103941" y="2985832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9C34-30A1-44F3-98B4-ACB2E05B81EA}">
      <dsp:nvSpPr>
        <dsp:cNvPr id="0" name=""/>
        <dsp:cNvSpPr/>
      </dsp:nvSpPr>
      <dsp:spPr>
        <a:xfrm>
          <a:off x="5808023" y="2985832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9B9FF-D144-49EA-ADF7-3503F87A9231}">
      <dsp:nvSpPr>
        <dsp:cNvPr id="0" name=""/>
        <dsp:cNvSpPr/>
      </dsp:nvSpPr>
      <dsp:spPr>
        <a:xfrm>
          <a:off x="1583531" y="3164633"/>
          <a:ext cx="4989558" cy="45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наблюдение за пейзажем</a:t>
          </a:r>
        </a:p>
      </dsp:txBody>
      <dsp:txXfrm>
        <a:off x="1583531" y="3164633"/>
        <a:ext cx="4989558" cy="453596"/>
      </dsp:txXfrm>
    </dsp:sp>
    <dsp:sp modelId="{1DF5432C-FA07-4769-B5A1-C9386EC88D2B}">
      <dsp:nvSpPr>
        <dsp:cNvPr id="0" name=""/>
        <dsp:cNvSpPr/>
      </dsp:nvSpPr>
      <dsp:spPr>
        <a:xfrm>
          <a:off x="1583531" y="3618229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9ECF1-CB11-4057-BDA0-DBB0EECCB72A}">
      <dsp:nvSpPr>
        <dsp:cNvPr id="0" name=""/>
        <dsp:cNvSpPr/>
      </dsp:nvSpPr>
      <dsp:spPr>
        <a:xfrm>
          <a:off x="2287613" y="3618229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95CC9-983B-4701-9928-5332A117B940}">
      <dsp:nvSpPr>
        <dsp:cNvPr id="0" name=""/>
        <dsp:cNvSpPr/>
      </dsp:nvSpPr>
      <dsp:spPr>
        <a:xfrm>
          <a:off x="2991695" y="3618229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EC6E2-DFED-4228-8992-639F478E0ED4}">
      <dsp:nvSpPr>
        <dsp:cNvPr id="0" name=""/>
        <dsp:cNvSpPr/>
      </dsp:nvSpPr>
      <dsp:spPr>
        <a:xfrm>
          <a:off x="3695777" y="3618229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5E09E-4CD9-47F3-94F5-1B6F76A050E9}">
      <dsp:nvSpPr>
        <dsp:cNvPr id="0" name=""/>
        <dsp:cNvSpPr/>
      </dsp:nvSpPr>
      <dsp:spPr>
        <a:xfrm>
          <a:off x="4399859" y="3618229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F2FED-DA2E-49B3-A75F-D30E0361ED13}">
      <dsp:nvSpPr>
        <dsp:cNvPr id="0" name=""/>
        <dsp:cNvSpPr/>
      </dsp:nvSpPr>
      <dsp:spPr>
        <a:xfrm>
          <a:off x="5103941" y="3618229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35120-0461-42D9-8ADE-C3671FAC60AA}">
      <dsp:nvSpPr>
        <dsp:cNvPr id="0" name=""/>
        <dsp:cNvSpPr/>
      </dsp:nvSpPr>
      <dsp:spPr>
        <a:xfrm>
          <a:off x="5808023" y="3618229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571A3-B561-4591-8256-706B8121D5D5}">
      <dsp:nvSpPr>
        <dsp:cNvPr id="0" name=""/>
        <dsp:cNvSpPr/>
      </dsp:nvSpPr>
      <dsp:spPr>
        <a:xfrm>
          <a:off x="1583531" y="3797030"/>
          <a:ext cx="4989558" cy="45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рассматривание цветов в помещении, фотографий, других приятных или дорогих для человека вещей</a:t>
          </a:r>
        </a:p>
      </dsp:txBody>
      <dsp:txXfrm>
        <a:off x="1583531" y="3797030"/>
        <a:ext cx="4989558" cy="453596"/>
      </dsp:txXfrm>
    </dsp:sp>
    <dsp:sp modelId="{33098E10-70F9-4733-8605-9B4195CBAB24}">
      <dsp:nvSpPr>
        <dsp:cNvPr id="0" name=""/>
        <dsp:cNvSpPr/>
      </dsp:nvSpPr>
      <dsp:spPr>
        <a:xfrm>
          <a:off x="1583531" y="4250626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41D32-E629-4A4E-85F6-6AE20D2DE466}">
      <dsp:nvSpPr>
        <dsp:cNvPr id="0" name=""/>
        <dsp:cNvSpPr/>
      </dsp:nvSpPr>
      <dsp:spPr>
        <a:xfrm>
          <a:off x="2287613" y="4250626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D3FFE-0326-435D-AA59-3C8A34183153}">
      <dsp:nvSpPr>
        <dsp:cNvPr id="0" name=""/>
        <dsp:cNvSpPr/>
      </dsp:nvSpPr>
      <dsp:spPr>
        <a:xfrm>
          <a:off x="2991695" y="4250626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B9849-0AE2-4E16-A973-0E49098766A9}">
      <dsp:nvSpPr>
        <dsp:cNvPr id="0" name=""/>
        <dsp:cNvSpPr/>
      </dsp:nvSpPr>
      <dsp:spPr>
        <a:xfrm>
          <a:off x="3695777" y="4250626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A2A26-4232-4190-BB1F-126771485248}">
      <dsp:nvSpPr>
        <dsp:cNvPr id="0" name=""/>
        <dsp:cNvSpPr/>
      </dsp:nvSpPr>
      <dsp:spPr>
        <a:xfrm>
          <a:off x="4399859" y="4250626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94542-5C1D-4065-964B-EEC0410E8763}">
      <dsp:nvSpPr>
        <dsp:cNvPr id="0" name=""/>
        <dsp:cNvSpPr/>
      </dsp:nvSpPr>
      <dsp:spPr>
        <a:xfrm>
          <a:off x="5103941" y="4250626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5CA07-EB10-4246-AB03-1C5D282D58AD}">
      <dsp:nvSpPr>
        <dsp:cNvPr id="0" name=""/>
        <dsp:cNvSpPr/>
      </dsp:nvSpPr>
      <dsp:spPr>
        <a:xfrm>
          <a:off x="5808023" y="4250626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780B9-278C-4EE9-9D34-7D84C22180C2}">
      <dsp:nvSpPr>
        <dsp:cNvPr id="0" name=""/>
        <dsp:cNvSpPr/>
      </dsp:nvSpPr>
      <dsp:spPr>
        <a:xfrm>
          <a:off x="1583531" y="4429427"/>
          <a:ext cx="4989558" cy="45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купание (реальное или мысленное) в солнечных лучах</a:t>
          </a:r>
        </a:p>
      </dsp:txBody>
      <dsp:txXfrm>
        <a:off x="1583531" y="4429427"/>
        <a:ext cx="4989558" cy="453596"/>
      </dsp:txXfrm>
    </dsp:sp>
    <dsp:sp modelId="{F2BDAE8E-3591-4643-BB29-5A593F81BCFC}">
      <dsp:nvSpPr>
        <dsp:cNvPr id="0" name=""/>
        <dsp:cNvSpPr/>
      </dsp:nvSpPr>
      <dsp:spPr>
        <a:xfrm>
          <a:off x="1583531" y="488302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D77D6-4770-400D-9B77-5D7A30C51135}">
      <dsp:nvSpPr>
        <dsp:cNvPr id="0" name=""/>
        <dsp:cNvSpPr/>
      </dsp:nvSpPr>
      <dsp:spPr>
        <a:xfrm>
          <a:off x="2287613" y="488302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3B3F6-1AF6-40E3-966F-8A1E713316FC}">
      <dsp:nvSpPr>
        <dsp:cNvPr id="0" name=""/>
        <dsp:cNvSpPr/>
      </dsp:nvSpPr>
      <dsp:spPr>
        <a:xfrm>
          <a:off x="2991695" y="488302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C962B-D875-4275-A391-41BC16DDA146}">
      <dsp:nvSpPr>
        <dsp:cNvPr id="0" name=""/>
        <dsp:cNvSpPr/>
      </dsp:nvSpPr>
      <dsp:spPr>
        <a:xfrm>
          <a:off x="3695777" y="488302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B78AF-C426-490F-A949-6377C5969BF9}">
      <dsp:nvSpPr>
        <dsp:cNvPr id="0" name=""/>
        <dsp:cNvSpPr/>
      </dsp:nvSpPr>
      <dsp:spPr>
        <a:xfrm>
          <a:off x="4399859" y="488302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F72FA-5CFA-47A6-95C4-9725ED9D4DA5}">
      <dsp:nvSpPr>
        <dsp:cNvPr id="0" name=""/>
        <dsp:cNvSpPr/>
      </dsp:nvSpPr>
      <dsp:spPr>
        <a:xfrm>
          <a:off x="5103941" y="488302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CA5BC-E23F-4FC7-898E-CB21298874D6}">
      <dsp:nvSpPr>
        <dsp:cNvPr id="0" name=""/>
        <dsp:cNvSpPr/>
      </dsp:nvSpPr>
      <dsp:spPr>
        <a:xfrm>
          <a:off x="5808023" y="4883023"/>
          <a:ext cx="665274" cy="1108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28EE46A-AF79-4DA5-BAE4-D40FDBD0B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C8927F-99CA-4827-B893-AEB3D70F2FAB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C6BE645-A1F5-48DE-85C3-69FD88728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A4A44C7-88E2-47CA-99ED-6D5B86B37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F4BAE3CF-6BB6-4283-B02F-77B5F7C7F7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AA9EDDED-0AF3-4B69-8C4C-0B0F24BD02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7476"/>
            <a:ext cx="10081683" cy="5508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34433" y="1125538"/>
            <a:ext cx="5700184" cy="5543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237818" y="1125539"/>
            <a:ext cx="5702300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237818" y="3973514"/>
            <a:ext cx="5702300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80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konfep/Home/2-sekcia/hodakovskij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388" y="802298"/>
            <a:ext cx="10953946" cy="2541431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руководителя. Предупреждение и преодоление стрессов и жизненных кризисов.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8244655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15.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6018C51-4CED-448F-BCEA-7ECB99F2CA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3571" y="490572"/>
            <a:ext cx="10831398" cy="666908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b="1" i="1" dirty="0">
                <a:solidFill>
                  <a:srgbClr val="333399"/>
                </a:solidFill>
              </a:rPr>
              <a:t>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2.Стресс в деятельности руководителя. Управление эмоциональными состояниями.</a:t>
            </a:r>
          </a:p>
          <a:p>
            <a:pPr>
              <a:lnSpc>
                <a:spcPct val="90000"/>
              </a:lnSpc>
            </a:pPr>
            <a:endParaRPr lang="ru-RU" altLang="ru-RU" i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ru-RU" altLang="ru-RU" i="1" dirty="0"/>
          </a:p>
          <a:p>
            <a:pPr>
              <a:lnSpc>
                <a:spcPct val="90000"/>
              </a:lnSpc>
            </a:pP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состояние психического напряжения, возникающее у человека в процессе деятельности в наиболее сложных, трудных условиях, как в повседневной жизни, так и при особых обстоятельствах 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словарь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интегральный процесс регуляции отношений организма со средой</a:t>
            </a:r>
            <a:endParaRPr lang="ru-RU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 синдром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совокупность адаптивно-защитных реакций человеческого организма, в ответ на интенсивные воздействия </a:t>
            </a:r>
            <a:endParaRPr lang="ru-RU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Стрессоустойчивость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противостоять сильным отрицательным эмоциональным воздействиям, вызывающим высокую психическую напряженность, поскольку деятельность руководителя протекает в условиях значительных психологических нагрузок. Стрессы в деятельности любого руководителя являются неизбежными.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095CEDF-3E4C-4490-B07A-6EDC7D859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стресса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226B2FB-B02C-40BC-B72E-38923A9CB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579" y="2083324"/>
            <a:ext cx="9841732" cy="4012676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эвстресс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стресс, который сочетается с желательным эффектом и мобилизует организм 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активизация познавательных процессов и процессов самосознания, осмысления действительности, памяти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 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стресс с нежелательным вредоносным эффектом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1738455-2C8F-4C10-8893-F23F5DD54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Вегетативные симптомы стресса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40A225A-6619-42A0-9AB2-FB17AA7FE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ru-RU" altLang="ru-RU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учащение сердцебиения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давления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потливость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изжога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мышцах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в спине,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 во рту и др.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508863B-2F61-48AE-8D29-F42C152F8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2363" y="274638"/>
            <a:ext cx="10275215" cy="12827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3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и переживания стресса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FB35973-21D6-43FC-9508-BDF2B84EF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8606" y="2403835"/>
            <a:ext cx="10048971" cy="4218232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“угрозы” витальным интересам: жизни, личности, самооценке (не только реальная, но и воображаемая ситуация)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неизвестность и осознание отсутствия готовых программ деятельности в возникшей ситуации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DB72E46-4573-45FA-A044-51CEBB2D8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4362" y="172923"/>
            <a:ext cx="9603275" cy="104923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накапливающегося напряжения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EB9EEB2-288D-416F-A8CD-3DD8C7DA7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105" y="1997338"/>
            <a:ext cx="10019122" cy="51847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тревоги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кризиса, или трудно преодолимой преграды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потери контроля над собой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концентрация внимания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рассеянность, ошибки, суетливость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вялость, апатия, утомляемость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сна, половой функции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раздражительность, придирчивость, критичность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или отсутствие аппетита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употребления алкоголя,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(успокаивающих, стимулирующих), и др.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185165C9-14C1-4FDF-A60C-4B548D78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3" y="260350"/>
            <a:ext cx="9432812" cy="6286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Жизненные кризисы и деятельность руководителя.</a:t>
            </a:r>
            <a:endParaRPr lang="ru-RU" altLang="ru-RU" sz="40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8B2DC28-AF4A-4243-AFB5-1D2ACE6F9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107" y="2215299"/>
            <a:ext cx="11029361" cy="52300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>
                <a:solidFill>
                  <a:srgbClr val="333399"/>
                </a:solidFill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теорию кризисов повлияли четыре интеллектуальных движения: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теория эволюции и ее приложения к проблемам общей и индивидуальной адаптации;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теория достижения и роста человеческой мотивации;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подход к человеческому развитию с точки зрения жизненных циклов;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 к совладению с экстремальными стрессами.</a:t>
            </a:r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330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963DE7C0-6B9A-4F33-ABEC-608E8888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3" y="307484"/>
            <a:ext cx="10937727" cy="603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effectLst/>
              </a:rPr>
              <a:t>«Кризис» (</a:t>
            </a:r>
            <a:r>
              <a:rPr lang="en-US" cap="none" dirty="0" err="1">
                <a:solidFill>
                  <a:srgbClr val="002060"/>
                </a:solidFill>
                <a:effectLst/>
              </a:rPr>
              <a:t>krisis</a:t>
            </a:r>
            <a:r>
              <a:rPr lang="ru-RU" cap="none" dirty="0">
                <a:solidFill>
                  <a:srgbClr val="002060"/>
                </a:solidFill>
                <a:effectLst/>
              </a:rPr>
              <a:t>) в переводе с греческого означает решение, поворотный пункт, исход. </a:t>
            </a:r>
            <a:endParaRPr lang="ru-RU" altLang="ru-RU" sz="4000" cap="none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8ECDE03-CA71-4933-B72E-58CBF898A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070" y="2488676"/>
            <a:ext cx="10454325" cy="3835924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во-первых, как жизненный кризис, то есть поворотный момент в жизни человека, а не общества;</a:t>
            </a:r>
          </a:p>
          <a:p>
            <a:pPr algn="just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во-вторых, как тяжелое переходное состояние, вызванное болезнью, стрессом, травмой и т.п.; как эмоционально значимое событие или радикальное изменение статуса в персональной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25312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2B9486DE-5CE9-4998-9109-C6E82094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3376"/>
            <a:ext cx="8229600" cy="581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</a:t>
            </a:r>
            <a:endParaRPr lang="ru-RU" altLang="ru-RU" sz="40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7AD3192-FA03-475E-881D-20223D998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1729" y="2318994"/>
            <a:ext cx="9055936" cy="3567456"/>
          </a:xfrm>
        </p:spPr>
        <p:txBody>
          <a:bodyPr/>
          <a:lstStyle/>
          <a:p>
            <a:pPr algn="just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сложное переходное состояние, возникающее в условиях невозможности (или затрудненности) жить, как прежде, и незнания, как жить дальше, связанное с мучительным переживанием своего нового «Я».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4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C9A77FFD-775E-4EDD-8DC4-AA1D519B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3375"/>
            <a:ext cx="8229600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профессионального становления</a:t>
            </a:r>
            <a:endParaRPr lang="ru-RU" alt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5631B2A-4B69-44CA-91C0-EAE6DDA4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936" y="2102176"/>
            <a:ext cx="10360058" cy="4222423"/>
          </a:xfrm>
        </p:spPr>
        <p:txBody>
          <a:bodyPr/>
          <a:lstStyle/>
          <a:p>
            <a:pPr algn="just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непродолжительные по времени (до года) периоды кардинальной перестройки личности руководителя, обусловленные внутренними противоречиями и неудовлетворенностью своей управленческой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342233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2098EDC5-DF77-4EA3-9887-75EBA95A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75" y="350839"/>
            <a:ext cx="11387580" cy="446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порождающие кризисы профессионального становления</a:t>
            </a:r>
            <a:br>
              <a:rPr lang="ru-RU" dirty="0"/>
            </a:b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DEF070A-D904-46D9-826E-BBF95F2434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1535" y="1762812"/>
            <a:ext cx="10774836" cy="4561789"/>
          </a:xfrm>
        </p:spPr>
        <p:txBody>
          <a:bodyPr/>
          <a:lstStyle/>
          <a:p>
            <a:pPr algn="just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своим социальным и профессиональным статусом, постепенные качественные изменения способов выполнения деятельности;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условия жизнедеятельности человека;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поглощенность профессиональной деятельностью.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>
              <a:solidFill>
                <a:srgbClr val="333399"/>
              </a:solidFill>
              <a:latin typeface="Book Antiqua" panose="02040602050305030304" pitchFamily="18" charset="0"/>
            </a:endParaRPr>
          </a:p>
          <a:p>
            <a:endParaRPr lang="ru-RU" altLang="ru-RU" sz="2400" dirty="0">
              <a:latin typeface="Book Antiqua" panose="02040602050305030304" pitchFamily="18" charset="0"/>
            </a:endParaRPr>
          </a:p>
          <a:p>
            <a:endParaRPr lang="ru-RU" altLang="ru-RU" sz="2200" dirty="0"/>
          </a:p>
        </p:txBody>
      </p:sp>
      <p:sp>
        <p:nvSpPr>
          <p:cNvPr id="30724" name="AutoShape 4" descr="Fotolia-52639832-X-c-r">
            <a:extLst>
              <a:ext uri="{FF2B5EF4-FFF2-40B4-BE49-F238E27FC236}">
                <a16:creationId xmlns:a16="http://schemas.microsoft.com/office/drawing/2014/main" id="{8A941D84-0D70-4DF9-94A2-3928A8DD3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65609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667" y="1734532"/>
            <a:ext cx="10046187" cy="37318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1.Здоровье как фактор эффективной деятельности руководителя.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2.Стресс в деятельности руководителя. Управление эмоциональными состояниями.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3.Жизненные кризисы и деятельность руководителя.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Профилактика стрессов.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396" y="4317443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526121C-AE4A-4C94-842C-3F11E806A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0188" y="284163"/>
            <a:ext cx="7561262" cy="5508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Профилактика стрессов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i="1" dirty="0"/>
            </a:br>
            <a:br>
              <a:rPr lang="ru-RU" i="1" dirty="0"/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F09D167-F001-4A80-A2AA-9BF0E3315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986" y="2284998"/>
            <a:ext cx="11095348" cy="4312653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дорогими людьми, 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симпатия и поддержка сотрудников; 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или желаемое изменение статуса (семейного, должностного, социального)</a:t>
            </a:r>
          </a:p>
        </p:txBody>
      </p:sp>
      <p:sp>
        <p:nvSpPr>
          <p:cNvPr id="21508" name="Прямоугольник 1">
            <a:extLst>
              <a:ext uri="{FF2B5EF4-FFF2-40B4-BE49-F238E27FC236}">
                <a16:creationId xmlns:a16="http://schemas.microsoft.com/office/drawing/2014/main" id="{2B7C51D1-6530-47FC-A77A-B35524D8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468" y="1329179"/>
            <a:ext cx="7848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ресурсы психологической устойчивости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45C11-78A7-4E8C-9246-9F580586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104775"/>
            <a:ext cx="10527153" cy="615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Копинг стратегии преодоления стрессовых ситуаций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68F8D4C-D266-4D39-A688-96FCAA959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19155"/>
              </p:ext>
            </p:extLst>
          </p:nvPr>
        </p:nvGraphicFramePr>
        <p:xfrm>
          <a:off x="1774826" y="1125538"/>
          <a:ext cx="8704263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BEA38-58F0-4E1C-B3C3-9ED42418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01" y="311151"/>
            <a:ext cx="7561263" cy="5508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решения трудных ситуаций</a:t>
            </a:r>
            <a:br>
              <a:rPr lang="ru-RU" dirty="0"/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75CE44A-722C-47DE-B2FF-01CCFEA34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036332"/>
              </p:ext>
            </p:extLst>
          </p:nvPr>
        </p:nvGraphicFramePr>
        <p:xfrm>
          <a:off x="1627031" y="1275008"/>
          <a:ext cx="8847786" cy="558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6EC1-FDC8-46D6-A931-C99C862B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67" y="117475"/>
            <a:ext cx="10209229" cy="6556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гарантирующие сохранение психического здоровья</a:t>
            </a:r>
          </a:p>
        </p:txBody>
      </p:sp>
      <p:sp>
        <p:nvSpPr>
          <p:cNvPr id="32771" name="Прямоугольник 4">
            <a:extLst>
              <a:ext uri="{FF2B5EF4-FFF2-40B4-BE49-F238E27FC236}">
                <a16:creationId xmlns:a16="http://schemas.microsoft.com/office/drawing/2014/main" id="{DFBD5A9A-0D7D-4DB1-9B19-C2FDFC148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66" y="1894788"/>
            <a:ext cx="1080311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успешности и внутренняя удовлетворенность результатами своей деятельности;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личная значимость процесса и результата труда;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 значение личностных устремлений, и вера в вероятность достижения поставленных целей;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сознательный выбор цели и положительная оценка своих возможностей в их достижении;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средствами саморегуляции.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Объект 5">
            <a:extLst>
              <a:ext uri="{FF2B5EF4-FFF2-40B4-BE49-F238E27FC236}">
                <a16:creationId xmlns:a16="http://schemas.microsoft.com/office/drawing/2014/main" id="{E0D96A82-62E8-4EDD-845A-4F031AAC3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92" y="446906"/>
            <a:ext cx="8885577" cy="4950805"/>
          </a:xfrm>
        </p:spPr>
      </p:pic>
      <p:pic>
        <p:nvPicPr>
          <p:cNvPr id="33795" name="Рисунок 1">
            <a:extLst>
              <a:ext uri="{FF2B5EF4-FFF2-40B4-BE49-F238E27FC236}">
                <a16:creationId xmlns:a16="http://schemas.microsoft.com/office/drawing/2014/main" id="{38EE7BA1-36E4-4759-924E-06AFE270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39" y="179109"/>
            <a:ext cx="4176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A891C-37FC-44E6-B4DB-0DDE984D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158751"/>
            <a:ext cx="9067800" cy="550863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  </a:t>
            </a:r>
            <a:r>
              <a:rPr lang="ru-RU" sz="20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способы и приемы регуляции организма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53FD139-4FF8-4B31-9395-76FE93321E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5733337"/>
              </p:ext>
            </p:extLst>
          </p:nvPr>
        </p:nvGraphicFramePr>
        <p:xfrm>
          <a:off x="0" y="1338263"/>
          <a:ext cx="8156621" cy="499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0" name="Рисунок 8">
            <a:extLst>
              <a:ext uri="{FF2B5EF4-FFF2-40B4-BE49-F238E27FC236}">
                <a16:creationId xmlns:a16="http://schemas.microsoft.com/office/drawing/2014/main" id="{12AD10F9-ADFC-4665-9A9F-3B856DF85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46" y="1847654"/>
            <a:ext cx="2443162" cy="432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Объект 9">
            <a:extLst>
              <a:ext uri="{FF2B5EF4-FFF2-40B4-BE49-F238E27FC236}">
                <a16:creationId xmlns:a16="http://schemas.microsoft.com/office/drawing/2014/main" id="{F0679661-0BB5-496B-AF8A-F04FBDC9B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025" y="746125"/>
            <a:ext cx="2020888" cy="592138"/>
          </a:xfrm>
          <a:prstGeom prst="flowChartAlternateProcess">
            <a:avLst/>
          </a:prstGeom>
          <a:solidFill>
            <a:srgbClr val="99CCFF"/>
          </a:solidFill>
          <a:ln cap="flat" algn="ctr">
            <a:solidFill>
              <a:srgbClr val="00008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242BC-0787-48B5-8D54-69C12456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184151"/>
            <a:ext cx="7583488" cy="47466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dirty="0"/>
            </a:br>
            <a:br>
              <a:rPr lang="ru-RU" dirty="0"/>
            </a:br>
            <a:r>
              <a:rPr lang="ru-RU" sz="27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способы и приемы регуляции организма</a:t>
            </a: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Объект 9">
            <a:extLst>
              <a:ext uri="{FF2B5EF4-FFF2-40B4-BE49-F238E27FC236}">
                <a16:creationId xmlns:a16="http://schemas.microsoft.com/office/drawing/2014/main" id="{0A16B526-3677-4485-9D61-6FA0935D2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106" y="246062"/>
            <a:ext cx="2935287" cy="614363"/>
          </a:xfrm>
          <a:prstGeom prst="flowChartAlternateProcess">
            <a:avLst/>
          </a:prstGeom>
          <a:solidFill>
            <a:srgbClr val="99CCFF"/>
          </a:solidFill>
          <a:ln cap="flat" algn="ctr">
            <a:solidFill>
              <a:srgbClr val="000080"/>
            </a:solidFill>
            <a:round/>
            <a:headEnd type="none" w="med" len="med"/>
            <a:tailEnd type="none" w="med" len="med"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</a:p>
        </p:txBody>
      </p:sp>
      <p:sp>
        <p:nvSpPr>
          <p:cNvPr id="35844" name="Прямоугольник 2">
            <a:extLst>
              <a:ext uri="{FF2B5EF4-FFF2-40B4-BE49-F238E27FC236}">
                <a16:creationId xmlns:a16="http://schemas.microsoft.com/office/drawing/2014/main" id="{65F18DAD-D112-4486-BE9A-8EAA0BCF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4" y="2049463"/>
            <a:ext cx="70310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-длительный сон,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-еда,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-общение с природой и животными,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-массаж,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-движение,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-танцы,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-музыка и многое другое. </a:t>
            </a:r>
          </a:p>
        </p:txBody>
      </p:sp>
      <p:pic>
        <p:nvPicPr>
          <p:cNvPr id="35845" name="Рисунок 3">
            <a:extLst>
              <a:ext uri="{FF2B5EF4-FFF2-40B4-BE49-F238E27FC236}">
                <a16:creationId xmlns:a16="http://schemas.microsoft.com/office/drawing/2014/main" id="{A79D6424-18EA-40F7-B08A-9B7EF5891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1" y="3925889"/>
            <a:ext cx="30702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4">
            <a:extLst>
              <a:ext uri="{FF2B5EF4-FFF2-40B4-BE49-F238E27FC236}">
                <a16:creationId xmlns:a16="http://schemas.microsoft.com/office/drawing/2014/main" id="{33846127-ECD3-48AE-8E1E-DB03AED15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1978025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5">
            <a:extLst>
              <a:ext uri="{FF2B5EF4-FFF2-40B4-BE49-F238E27FC236}">
                <a16:creationId xmlns:a16="http://schemas.microsoft.com/office/drawing/2014/main" id="{2000CCEC-F1F2-47B7-A93E-DE315AA81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68814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6">
            <a:extLst>
              <a:ext uri="{FF2B5EF4-FFF2-40B4-BE49-F238E27FC236}">
                <a16:creationId xmlns:a16="http://schemas.microsoft.com/office/drawing/2014/main" id="{EE30D354-A5DF-48D3-9044-8DCF532E7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69" y="3065463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7">
            <a:extLst>
              <a:ext uri="{FF2B5EF4-FFF2-40B4-BE49-F238E27FC236}">
                <a16:creationId xmlns:a16="http://schemas.microsoft.com/office/drawing/2014/main" id="{E3210AC0-10A4-4635-8D77-0BE0AB691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9" y="4754563"/>
            <a:ext cx="2524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83694-8CE3-48C2-AA54-500931F4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46" y="381203"/>
            <a:ext cx="10909954" cy="6937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саморегуляции</a:t>
            </a:r>
            <a:br>
              <a:rPr 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самоприказы</a:t>
            </a:r>
            <a:r>
              <a:rPr 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«оглянуться назад», </a:t>
            </a:r>
            <a:r>
              <a:rPr lang="ru-RU" sz="2800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самоодобрение</a:t>
            </a:r>
            <a:r>
              <a:rPr 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самопоощрение</a:t>
            </a:r>
            <a:r>
              <a:rPr lang="ru-RU" sz="2800" cap="none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id="{46149BB2-6354-4CBD-A2F8-08D6AAE26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5" y="1847655"/>
            <a:ext cx="10451539" cy="3637544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«Разговаривать спокойно!», «Молчать, молчать!», «Не поддаваться на провокацию!»  </a:t>
            </a:r>
          </a:p>
          <a:p>
            <a:pPr marL="0" indent="0" algn="just"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2.Вспомнить о своих успехах в аналогичном положении. «Именно сегодня у меня все получится»; «Именно сегодня я буду самой(-ым) спокойной(-ым) и выдержанной(-ым)»; «Именно сегодня я буду находчивой(-ым) и уверенной(-ым)».</a:t>
            </a:r>
          </a:p>
          <a:p>
            <a:pPr marL="0" indent="0" algn="just"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В случае даже незначительных успехов целесообразно хвалить себя, мысленно говоря: «Молодец!», «Умница!», «Здорово получилось!». </a:t>
            </a:r>
          </a:p>
          <a:p>
            <a:pPr marL="0" indent="0" algn="just">
              <a:buNone/>
            </a:pPr>
            <a:endParaRPr lang="ru-RU" altLang="ru-RU" sz="1400" dirty="0">
              <a:solidFill>
                <a:srgbClr val="333399"/>
              </a:solidFill>
            </a:endParaRPr>
          </a:p>
        </p:txBody>
      </p:sp>
      <p:pic>
        <p:nvPicPr>
          <p:cNvPr id="36868" name="Рисунок 3">
            <a:extLst>
              <a:ext uri="{FF2B5EF4-FFF2-40B4-BE49-F238E27FC236}">
                <a16:creationId xmlns:a16="http://schemas.microsoft.com/office/drawing/2014/main" id="{9F978997-378B-4D30-AED6-5CD8920E8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56" y="4394816"/>
            <a:ext cx="2978150" cy="191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CB42ABF-06D9-402D-9514-0BEF150A0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11163"/>
            <a:ext cx="7772400" cy="1001712"/>
          </a:xfrm>
        </p:spPr>
        <p:txBody>
          <a:bodyPr/>
          <a:lstStyle/>
          <a:p>
            <a:pPr>
              <a:defRPr/>
            </a:pPr>
            <a:r>
              <a:rPr 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укрепления психологической устойчивости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4C7FD09-51F3-4A8C-B54B-2AD78563A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0495" y="2109247"/>
            <a:ext cx="9651476" cy="4997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Поддержка физической выносливости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Активность и подготовка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Акцент на процесс, а не на результат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E6DA3-63EB-49BB-B5E2-D5BA9F28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18360"/>
            <a:ext cx="9105900" cy="8862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стресса каждый день</a:t>
            </a:r>
            <a:endParaRPr lang="en-US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FD50BD5B-6447-4BD6-A290-A40A10CF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592370"/>
            <a:ext cx="9105900" cy="4265629"/>
          </a:xfrm>
        </p:spPr>
        <p:txBody>
          <a:bodyPr/>
          <a:lstStyle/>
          <a:p>
            <a:pPr indent="-701675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смейтесь, </a:t>
            </a:r>
            <a:endParaRPr lang="en-US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01675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себя, </a:t>
            </a:r>
            <a:endParaRPr lang="en-US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01675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признавайтесь в любви самому дорогому человеку,</a:t>
            </a:r>
            <a:endParaRPr lang="en-US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01675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говорить «нет» в ответ на бесцеремонные просьбы и некоторым своим желаниям</a:t>
            </a:r>
            <a:endParaRPr lang="en-US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7C2F3-82C1-4E59-9A1C-CC2FCC62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94" y="342420"/>
            <a:ext cx="10551031" cy="1049235"/>
          </a:xfrm>
        </p:spPr>
        <p:txBody>
          <a:bodyPr/>
          <a:lstStyle/>
          <a:p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Здоровье как фактор эффективной деятельности руководителя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A16171-8ED0-4686-ABDB-52C1A7028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484" y="3621834"/>
            <a:ext cx="4083032" cy="25126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5418BF-24CB-4E9D-A508-0584F08AA60B}"/>
              </a:ext>
            </a:extLst>
          </p:cNvPr>
          <p:cNvSpPr/>
          <p:nvPr/>
        </p:nvSpPr>
        <p:spPr>
          <a:xfrm>
            <a:off x="917359" y="190550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— это состояние полного физического, душевного и социального благополучия, а не только отсутствие болезней или физических дефектов.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вида здоровья: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психическое;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духовное.</a:t>
            </a:r>
          </a:p>
        </p:txBody>
      </p:sp>
    </p:spTree>
    <p:extLst>
      <p:ext uri="{BB962C8B-B14F-4D97-AF65-F5344CB8AC3E}">
        <p14:creationId xmlns:p14="http://schemas.microsoft.com/office/powerpoint/2010/main" val="1629706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9DDD2-FBF5-46E0-9898-7F50DD47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11164"/>
            <a:ext cx="7772400" cy="9302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жизненного баланса</a:t>
            </a:r>
            <a:endParaRPr lang="en-US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9221FD05-0050-464B-AAE5-AB44BDAC7B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9455" y="1341439"/>
            <a:ext cx="8532895" cy="482441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физического здоровья.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Критерии психического здоровья.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Показатели психического здоровья.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гарантирующие сохранение психического здоровья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укрепления психологической устойчивости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Техники саморегуляции.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solidFill>
                  <a:srgbClr val="002060"/>
                </a:solidFill>
              </a:rPr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1480008"/>
            <a:ext cx="11566689" cy="3986337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Урбанович А.А. Психология управления: Учебное пособие.— Мн.: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2007. — 640 с.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2015. — 477 с. — (Серия : Бакалавр. Академический курс).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Майерс Д.   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 Д. Г. Майерс, Ж. М.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Туенж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ауд. Г. Қ.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Айқынбаева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.]. - 12-бас. - Астана : "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ҚҚ, 2018. - 559, [1] б.: сур. - (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5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 А. 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Психология общения : учебник и практикум для академического бакалавриата / Н. А. 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 В. Антонова, С. В. Овсянникова. — Москва : Издательство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 — 440 с.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Г.М., Социальная психология: Учебник для высших учебных заведений / Андреева Г.М. - М. : Аспект Пресс, 2017. - 363 с.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Сапольски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Психология стресса. Серия: Мастера психологии. Питер, 2018 г. - 480с.</a:t>
            </a:r>
          </a:p>
          <a:p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https://sites.google.com/site/konfep/Home/2-sekcia/hodakovskij</a:t>
            </a:r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65E38A5-B1CB-4407-97C4-7C6F51AC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29" y="2328421"/>
            <a:ext cx="10539167" cy="160064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здоровье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состояние организма человека, характеризующееся возможностями адаптироваться к различным факторам среды обитания, уровнем физического развития, физической и функциональной подготовленностью организма к выполнению физических нагрузок.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652CA-6687-4558-875F-D72A98F4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«физическое здоровье»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0510464A-97FF-477B-B4F4-6824EDF2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22" y="3789134"/>
            <a:ext cx="49291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>
            <a:extLst>
              <a:ext uri="{FF2B5EF4-FFF2-40B4-BE49-F238E27FC236}">
                <a16:creationId xmlns:a16="http://schemas.microsoft.com/office/drawing/2014/main" id="{8EF20BC9-71A0-4CE6-B47E-7E1AD5744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основным факторам физического здоровья человека относятся: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физического развития,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физической подготовленности,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функциональной подготовленности организма к выполнению физических нагрузок,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 способность к мобилизации адаптационных резервов организма, обеспечивающие его приспособление к воздействию различных факторов среды обитания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378CB-462A-481E-89CF-87A9DA77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факторы физического здоровья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1D0BE-F495-4F45-AE16-93DA45D1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469672"/>
            <a:ext cx="10608297" cy="373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оценивается по трем основным критериям:</a:t>
            </a:r>
            <a:br>
              <a:rPr lang="ru-RU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4CD17FA0-AF75-43E9-8068-576B917C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адаптации;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социализации;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индивидуализации.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C34BB42A-679E-446C-9842-F79A34EE5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20675"/>
            <a:ext cx="7239000" cy="1143000"/>
          </a:xfrm>
        </p:spPr>
        <p:txBody>
          <a:bodyPr/>
          <a:lstStyle/>
          <a:p>
            <a:pPr algn="ctr">
              <a:defRPr/>
            </a:pPr>
            <a:r>
              <a:rPr lang="ru-RU" sz="3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психического здоровья</a:t>
            </a:r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175CE49B-F396-439F-81EF-877FFE2588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0449" y="2211257"/>
            <a:ext cx="8526829" cy="306207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(наличие) психических заболеваний</a:t>
            </a:r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психического развития, функционирование ЦНС</a:t>
            </a:r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фон (настроение, переживание)</a:t>
            </a:r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Самочувствие, самоидентичность</a:t>
            </a:r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в новых условиях</a:t>
            </a:r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Умственная работоспособность, </a:t>
            </a:r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личности (активность, тревожность, креативность)</a:t>
            </a:r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успешности освоения программы</a:t>
            </a:r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endParaRPr lang="ru-RU" altLang="ru-RU" dirty="0"/>
          </a:p>
          <a:p>
            <a:pPr marL="273050" indent="-273050">
              <a:lnSpc>
                <a:spcPct val="80000"/>
              </a:lnSpc>
              <a:buFont typeface="Wingdings 2" panose="05020102010507070707" pitchFamily="18" charset="2"/>
              <a:buChar char=""/>
            </a:pPr>
            <a:endParaRPr lang="ru-RU" altLang="ru-RU" dirty="0"/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3A917031-B55B-4BFB-9E70-F5466133EAE2}"/>
              </a:ext>
            </a:extLst>
          </p:cNvPr>
          <p:cNvPicPr>
            <a:picLocks noRot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68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56F002C6-6ACC-475B-A8BF-0CB52FCC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263" y="188914"/>
            <a:ext cx="7753350" cy="719137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здоровье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3F32492-8785-41C0-A8DE-CA55498D42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0705" y="1992804"/>
            <a:ext cx="5723462" cy="55435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проявляется в связи человека со всем миром и выражается в: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религиозных чувствах;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чувстве красоты и мировой гармонии;</a:t>
            </a:r>
          </a:p>
          <a:p>
            <a:pPr>
              <a:buFontTx/>
              <a:buChar char="-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чувстве восхищения и благоговения перед жизнью.</a:t>
            </a:r>
          </a:p>
          <a:p>
            <a:pPr>
              <a:buFontTx/>
              <a:buChar char="-"/>
            </a:pPr>
            <a:endParaRPr lang="ru-RU" altLang="ru-RU" dirty="0">
              <a:solidFill>
                <a:srgbClr val="333399"/>
              </a:solidFill>
              <a:latin typeface="Book Antiqua" panose="02040602050305030304" pitchFamily="18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E14A7BFB-C964-44EF-8F1D-CC3A786713F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3568" y="1816101"/>
            <a:ext cx="3671888" cy="2333625"/>
          </a:xfrm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B6412F75-FA54-4166-B97F-8DEF4681BF2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3568" y="4272275"/>
            <a:ext cx="3671888" cy="23034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23ED8F-D3F6-4F71-B420-003933A3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15" y="342420"/>
            <a:ext cx="10680718" cy="1049235"/>
          </a:xfrm>
        </p:spPr>
        <p:txBody>
          <a:bodyPr>
            <a:normAutofit fontScale="90000"/>
          </a:bodyPr>
          <a:lstStyle/>
          <a:p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руководитель работает, как правило, в условиях:</a:t>
            </a:r>
            <a:b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498DA83-2F62-4AFE-9534-0F6FB3E7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704" y="2026762"/>
            <a:ext cx="10470392" cy="34678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* дефицита времени;</a:t>
            </a:r>
          </a:p>
          <a:p>
            <a:r>
              <a:rPr lang="ru-RU" dirty="0">
                <a:solidFill>
                  <a:srgbClr val="002060"/>
                </a:solidFill>
              </a:rPr>
              <a:t>*  избытка информации;</a:t>
            </a:r>
          </a:p>
          <a:p>
            <a:r>
              <a:rPr lang="ru-RU" dirty="0">
                <a:solidFill>
                  <a:srgbClr val="002060"/>
                </a:solidFill>
              </a:rPr>
              <a:t>*  ненормированного рабочего дня;</a:t>
            </a:r>
          </a:p>
          <a:p>
            <a:r>
              <a:rPr lang="ru-RU" dirty="0">
                <a:solidFill>
                  <a:srgbClr val="002060"/>
                </a:solidFill>
              </a:rPr>
              <a:t>* постоянного давления со стороны подчиненных и вышестоящего начальства;</a:t>
            </a:r>
          </a:p>
          <a:p>
            <a:r>
              <a:rPr lang="ru-RU" dirty="0">
                <a:solidFill>
                  <a:srgbClr val="002060"/>
                </a:solidFill>
              </a:rPr>
              <a:t>*  вынуждающих идти на риск;</a:t>
            </a:r>
          </a:p>
          <a:p>
            <a:r>
              <a:rPr lang="ru-RU" dirty="0">
                <a:solidFill>
                  <a:srgbClr val="002060"/>
                </a:solidFill>
              </a:rPr>
              <a:t>* одновременного решения нескольких разноуровневых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11538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1393</TotalTime>
  <Words>1243</Words>
  <Application>Microsoft Office PowerPoint</Application>
  <PresentationFormat>Широкоэкранный</PresentationFormat>
  <Paragraphs>191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Book Antiqua</vt:lpstr>
      <vt:lpstr>Calibri</vt:lpstr>
      <vt:lpstr>Gill Sans MT</vt:lpstr>
      <vt:lpstr>Tahoma</vt:lpstr>
      <vt:lpstr>Times New Roman</vt:lpstr>
      <vt:lpstr>Wingdings</vt:lpstr>
      <vt:lpstr>Wingdings 2</vt:lpstr>
      <vt:lpstr>Галерея</vt:lpstr>
      <vt:lpstr>Здоровье руководителя. Предупреждение и преодоление стрессов и жизненных кризисов. </vt:lpstr>
      <vt:lpstr>План лекции </vt:lpstr>
      <vt:lpstr>1. Здоровье как фактор эффективной деятельности руководителя</vt:lpstr>
      <vt:lpstr>Понятие «физическое здоровье»</vt:lpstr>
      <vt:lpstr>Психологические факторы физического здоровья</vt:lpstr>
      <vt:lpstr>Психическое здоровье оценивается по трем основным критериям: </vt:lpstr>
      <vt:lpstr>Показатели психического здоровья</vt:lpstr>
      <vt:lpstr> Духовное здоровье</vt:lpstr>
      <vt:lpstr>Современный руководитель работает, как правило, в условиях: </vt:lpstr>
      <vt:lpstr>Презентация PowerPoint</vt:lpstr>
      <vt:lpstr>Виды стресса</vt:lpstr>
      <vt:lpstr>Вегетативные симптомы стресса</vt:lpstr>
      <vt:lpstr>Причины возникновения и переживания стресса </vt:lpstr>
      <vt:lpstr>Признаки накапливающегося напряжения</vt:lpstr>
      <vt:lpstr>3. Жизненные кризисы и деятельность руководителя.</vt:lpstr>
      <vt:lpstr>«Кризис» (krisis) в переводе с греческого означает решение, поворотный пункт, исход. </vt:lpstr>
      <vt:lpstr>Кризис</vt:lpstr>
      <vt:lpstr>Кризис профессионального становления</vt:lpstr>
      <vt:lpstr>Причины, порождающие кризисы профессионального становления </vt:lpstr>
      <vt:lpstr>4. Профилактика стрессов   </vt:lpstr>
      <vt:lpstr>Копинг стратегии преодоления стрессовых ситуаций</vt:lpstr>
      <vt:lpstr>Механизм решения трудных ситуаций </vt:lpstr>
      <vt:lpstr>Факторы гарантирующие сохранение психического здоровья</vt:lpstr>
      <vt:lpstr>Презентация PowerPoint</vt:lpstr>
      <vt:lpstr>  Естественные способы и приемы регуляции организма</vt:lpstr>
      <vt:lpstr>  Естественные способы и приемы регуляции организма</vt:lpstr>
      <vt:lpstr>Техники саморегуляции самоприказы, «оглянуться назад», самоодобрение (самопоощрение) </vt:lpstr>
      <vt:lpstr>Пути укрепления психологической устойчивости </vt:lpstr>
      <vt:lpstr>Профилактика стресса каждый день</vt:lpstr>
      <vt:lpstr>Колесо жизненного баланса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208</cp:revision>
  <dcterms:created xsi:type="dcterms:W3CDTF">2020-08-21T14:43:09Z</dcterms:created>
  <dcterms:modified xsi:type="dcterms:W3CDTF">2020-10-18T04:59:14Z</dcterms:modified>
</cp:coreProperties>
</file>