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2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4%D0%B5%D0%BC%D0%BE%D0%BA%D1%80%D0%B0%D1%82%D0%B8%D1%8F" TargetMode="External"/><Relationship Id="rId2" Type="http://schemas.openxmlformats.org/officeDocument/2006/relationships/hyperlink" Target="https://kk.wikipedia.org/wiki/%D0%90%D0%B2%D1%82%D0%BE%D1%80%D0%B8%D1%82%D0%B0%D1%80%D0%B8%D0%B7%D0%BC" TargetMode="External"/><Relationship Id="rId1" Type="http://schemas.openxmlformats.org/officeDocument/2006/relationships/hyperlink" Target="https://kk.wikipedia.org/wiki/%D0%A2%D0%BE%D1%82%D0%B0%D0%BB%D0%B8%D1%82%D0%B0%D1%80%D0%B8%D0%B7%D0%BC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0%D0%B2%D1%82%D0%BE%D1%80%D0%B8%D1%82%D0%B0%D1%80%D0%B8%D0%B7%D0%BC" TargetMode="External"/><Relationship Id="rId2" Type="http://schemas.openxmlformats.org/officeDocument/2006/relationships/hyperlink" Target="https://kk.wikipedia.org/wiki/%D0%94%D3%99%D1%81%D1%82%D2%AF%D1%80" TargetMode="External"/><Relationship Id="rId1" Type="http://schemas.openxmlformats.org/officeDocument/2006/relationships/hyperlink" Target="https://kk.wikipedia.org/wiki/%D0%9B%D0%B8%D0%B1%D0%B5%D1%80%D0%B0%D0%BB%D0%B8%D0%B7%D0%BC" TargetMode="External"/><Relationship Id="rId6" Type="http://schemas.openxmlformats.org/officeDocument/2006/relationships/hyperlink" Target="https://kk.wikipedia.org/wiki/%D0%90%D0%B2%D1%82%D0%BE%D1%80%D0%B8%D1%82%D0%B0%D1%80%D0%BB%D1%8B%D2%9B" TargetMode="External"/><Relationship Id="rId5" Type="http://schemas.openxmlformats.org/officeDocument/2006/relationships/hyperlink" Target="https://kk.wikipedia.org/wiki/%D0%9A%D0%BE%D0%BC%D0%BC%D1%83%D0%BD%D0%B8%D0%B7%D0%BC" TargetMode="External"/><Relationship Id="rId4" Type="http://schemas.openxmlformats.org/officeDocument/2006/relationships/hyperlink" Target="https://kk.wikipedia.org/wiki/%D0%9A%D0%BE%D0%BD%D1%81%D0%B5%D1%80%D0%B2%D0%B0%D1%82%D0%B8%D0%B7%D0%BC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9E240E-BAEA-4DCE-9087-588603E013E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F6E873-45FE-4AFE-9C8D-FDBE6A4A6696}">
      <dgm:prSet/>
      <dgm:spPr/>
      <dgm:t>
        <a:bodyPr/>
        <a:lstStyle/>
        <a:p>
          <a:r>
            <a:rPr lang="ru-RU" smtClean="0">
              <a:hlinkClick xmlns:r="http://schemas.openxmlformats.org/officeDocument/2006/relationships" r:id="rId1" tooltip="Тоталитаризм"/>
            </a:rPr>
            <a:t>тоталитарлық</a:t>
          </a:r>
          <a:r>
            <a:rPr lang="ru-RU" smtClean="0"/>
            <a:t>,</a:t>
          </a:r>
          <a:endParaRPr lang="ru-RU"/>
        </a:p>
      </dgm:t>
    </dgm:pt>
    <dgm:pt modelId="{8CB2A7E4-C215-45CF-8A6C-E6A9D57F8E7D}" type="parTrans" cxnId="{BA5377E8-0B00-4A68-AE86-FA426A5F933C}">
      <dgm:prSet/>
      <dgm:spPr/>
      <dgm:t>
        <a:bodyPr/>
        <a:lstStyle/>
        <a:p>
          <a:endParaRPr lang="ru-RU"/>
        </a:p>
      </dgm:t>
    </dgm:pt>
    <dgm:pt modelId="{48F9BDA9-A5A4-4842-8553-74B178CA8621}" type="sibTrans" cxnId="{BA5377E8-0B00-4A68-AE86-FA426A5F933C}">
      <dgm:prSet/>
      <dgm:spPr/>
      <dgm:t>
        <a:bodyPr/>
        <a:lstStyle/>
        <a:p>
          <a:endParaRPr lang="ru-RU"/>
        </a:p>
      </dgm:t>
    </dgm:pt>
    <dgm:pt modelId="{8C72C380-7D96-4CF7-9B56-109A5150DCAE}">
      <dgm:prSet/>
      <dgm:spPr/>
      <dgm:t>
        <a:bodyPr/>
        <a:lstStyle/>
        <a:p>
          <a:r>
            <a:rPr lang="ru-RU" smtClean="0">
              <a:hlinkClick xmlns:r="http://schemas.openxmlformats.org/officeDocument/2006/relationships" r:id="rId2" tooltip="Авторитаризм"/>
            </a:rPr>
            <a:t>авторитарлық</a:t>
          </a:r>
          <a:endParaRPr lang="ru-RU"/>
        </a:p>
      </dgm:t>
    </dgm:pt>
    <dgm:pt modelId="{28C4DDE6-E5FA-44C6-8595-70A9654E2F6B}" type="parTrans" cxnId="{3D6D29C9-AB3B-46CE-91ED-60A3A44206F0}">
      <dgm:prSet/>
      <dgm:spPr/>
      <dgm:t>
        <a:bodyPr/>
        <a:lstStyle/>
        <a:p>
          <a:endParaRPr lang="ru-RU"/>
        </a:p>
      </dgm:t>
    </dgm:pt>
    <dgm:pt modelId="{FF668845-88B4-4B63-AA85-94E79636BAD4}" type="sibTrans" cxnId="{3D6D29C9-AB3B-46CE-91ED-60A3A44206F0}">
      <dgm:prSet/>
      <dgm:spPr/>
      <dgm:t>
        <a:bodyPr/>
        <a:lstStyle/>
        <a:p>
          <a:endParaRPr lang="ru-RU"/>
        </a:p>
      </dgm:t>
    </dgm:pt>
    <dgm:pt modelId="{38F64C7D-C565-41A9-A255-C42061719388}">
      <dgm:prSet/>
      <dgm:spPr/>
      <dgm:t>
        <a:bodyPr/>
        <a:lstStyle/>
        <a:p>
          <a:r>
            <a:rPr lang="ru-RU" smtClean="0">
              <a:hlinkClick xmlns:r="http://schemas.openxmlformats.org/officeDocument/2006/relationships" r:id="rId3" tooltip="Демократия"/>
            </a:rPr>
            <a:t>демократиялық</a:t>
          </a:r>
          <a:endParaRPr lang="ru-RU"/>
        </a:p>
      </dgm:t>
    </dgm:pt>
    <dgm:pt modelId="{68EC79A0-50CF-4ABE-82D0-410E87641100}" type="parTrans" cxnId="{F4A3A0C7-A2FF-4F26-9B46-3E211B688285}">
      <dgm:prSet/>
      <dgm:spPr/>
      <dgm:t>
        <a:bodyPr/>
        <a:lstStyle/>
        <a:p>
          <a:endParaRPr lang="ru-RU"/>
        </a:p>
      </dgm:t>
    </dgm:pt>
    <dgm:pt modelId="{76197C15-179F-458A-BC7D-BF7F49421283}" type="sibTrans" cxnId="{F4A3A0C7-A2FF-4F26-9B46-3E211B688285}">
      <dgm:prSet/>
      <dgm:spPr/>
      <dgm:t>
        <a:bodyPr/>
        <a:lstStyle/>
        <a:p>
          <a:endParaRPr lang="ru-RU"/>
        </a:p>
      </dgm:t>
    </dgm:pt>
    <dgm:pt modelId="{85AFD921-6663-47D9-9BCF-1E6F9CEA1F59}" type="pres">
      <dgm:prSet presAssocID="{769E240E-BAEA-4DCE-9087-588603E013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0B4D72-D5A8-41CE-A518-414068AEEB45}" type="pres">
      <dgm:prSet presAssocID="{68F6E873-45FE-4AFE-9C8D-FDBE6A4A6696}" presName="parentLin" presStyleCnt="0"/>
      <dgm:spPr/>
    </dgm:pt>
    <dgm:pt modelId="{2D5DB8B3-0907-42F8-8767-930016FD367F}" type="pres">
      <dgm:prSet presAssocID="{68F6E873-45FE-4AFE-9C8D-FDBE6A4A669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198DC7C-33A0-4E3F-9E17-AE44470A35DA}" type="pres">
      <dgm:prSet presAssocID="{68F6E873-45FE-4AFE-9C8D-FDBE6A4A669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DFF2B8-3D4C-4625-AD3A-C3F23A72A378}" type="pres">
      <dgm:prSet presAssocID="{68F6E873-45FE-4AFE-9C8D-FDBE6A4A6696}" presName="negativeSpace" presStyleCnt="0"/>
      <dgm:spPr/>
    </dgm:pt>
    <dgm:pt modelId="{5FDE98E4-2E58-45C7-A29D-BF3DAB2A1A80}" type="pres">
      <dgm:prSet presAssocID="{68F6E873-45FE-4AFE-9C8D-FDBE6A4A6696}" presName="childText" presStyleLbl="conFgAcc1" presStyleIdx="0" presStyleCnt="3">
        <dgm:presLayoutVars>
          <dgm:bulletEnabled val="1"/>
        </dgm:presLayoutVars>
      </dgm:prSet>
      <dgm:spPr/>
    </dgm:pt>
    <dgm:pt modelId="{2852C66E-DB9D-4A80-9245-A6EEE26B9EDC}" type="pres">
      <dgm:prSet presAssocID="{48F9BDA9-A5A4-4842-8553-74B178CA8621}" presName="spaceBetweenRectangles" presStyleCnt="0"/>
      <dgm:spPr/>
    </dgm:pt>
    <dgm:pt modelId="{2260D208-4B8F-43D1-9723-D54773B7E5E6}" type="pres">
      <dgm:prSet presAssocID="{8C72C380-7D96-4CF7-9B56-109A5150DCAE}" presName="parentLin" presStyleCnt="0"/>
      <dgm:spPr/>
    </dgm:pt>
    <dgm:pt modelId="{64EEC150-E45A-461E-A9D2-D143526C1D36}" type="pres">
      <dgm:prSet presAssocID="{8C72C380-7D96-4CF7-9B56-109A5150DCA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CE702C5-74D3-49AD-818A-568E0515C238}" type="pres">
      <dgm:prSet presAssocID="{8C72C380-7D96-4CF7-9B56-109A5150DCA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31F08-FEA8-445E-86E9-BFBFE4365868}" type="pres">
      <dgm:prSet presAssocID="{8C72C380-7D96-4CF7-9B56-109A5150DCAE}" presName="negativeSpace" presStyleCnt="0"/>
      <dgm:spPr/>
    </dgm:pt>
    <dgm:pt modelId="{6954E0F3-43E5-4157-8EDE-D4E098C9EC8B}" type="pres">
      <dgm:prSet presAssocID="{8C72C380-7D96-4CF7-9B56-109A5150DCAE}" presName="childText" presStyleLbl="conFgAcc1" presStyleIdx="1" presStyleCnt="3">
        <dgm:presLayoutVars>
          <dgm:bulletEnabled val="1"/>
        </dgm:presLayoutVars>
      </dgm:prSet>
      <dgm:spPr/>
    </dgm:pt>
    <dgm:pt modelId="{A80857E4-8F41-408D-9BDC-528F6867BEFD}" type="pres">
      <dgm:prSet presAssocID="{FF668845-88B4-4B63-AA85-94E79636BAD4}" presName="spaceBetweenRectangles" presStyleCnt="0"/>
      <dgm:spPr/>
    </dgm:pt>
    <dgm:pt modelId="{F44AC470-C559-44F0-B679-3B208C83FF4E}" type="pres">
      <dgm:prSet presAssocID="{38F64C7D-C565-41A9-A255-C42061719388}" presName="parentLin" presStyleCnt="0"/>
      <dgm:spPr/>
    </dgm:pt>
    <dgm:pt modelId="{8E34C168-EB93-49A7-A8AC-D1AD39394BC8}" type="pres">
      <dgm:prSet presAssocID="{38F64C7D-C565-41A9-A255-C42061719388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C123E51-6707-4D1A-9C54-F435BD27E183}" type="pres">
      <dgm:prSet presAssocID="{38F64C7D-C565-41A9-A255-C4206171938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C62BE5-85D3-44D8-B629-33DF44EF02BA}" type="pres">
      <dgm:prSet presAssocID="{38F64C7D-C565-41A9-A255-C42061719388}" presName="negativeSpace" presStyleCnt="0"/>
      <dgm:spPr/>
    </dgm:pt>
    <dgm:pt modelId="{41CAFDC5-6080-4151-BF81-43BCC11DF851}" type="pres">
      <dgm:prSet presAssocID="{38F64C7D-C565-41A9-A255-C4206171938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0AAC3D7-9047-45CE-90E3-279CC4E8775E}" type="presOf" srcId="{769E240E-BAEA-4DCE-9087-588603E013EF}" destId="{85AFD921-6663-47D9-9BCF-1E6F9CEA1F59}" srcOrd="0" destOrd="0" presId="urn:microsoft.com/office/officeart/2005/8/layout/list1"/>
    <dgm:cxn modelId="{3D6D29C9-AB3B-46CE-91ED-60A3A44206F0}" srcId="{769E240E-BAEA-4DCE-9087-588603E013EF}" destId="{8C72C380-7D96-4CF7-9B56-109A5150DCAE}" srcOrd="1" destOrd="0" parTransId="{28C4DDE6-E5FA-44C6-8595-70A9654E2F6B}" sibTransId="{FF668845-88B4-4B63-AA85-94E79636BAD4}"/>
    <dgm:cxn modelId="{BA5377E8-0B00-4A68-AE86-FA426A5F933C}" srcId="{769E240E-BAEA-4DCE-9087-588603E013EF}" destId="{68F6E873-45FE-4AFE-9C8D-FDBE6A4A6696}" srcOrd="0" destOrd="0" parTransId="{8CB2A7E4-C215-45CF-8A6C-E6A9D57F8E7D}" sibTransId="{48F9BDA9-A5A4-4842-8553-74B178CA8621}"/>
    <dgm:cxn modelId="{E154FC84-E935-4309-A5CB-5E4DCDECDA49}" type="presOf" srcId="{38F64C7D-C565-41A9-A255-C42061719388}" destId="{BC123E51-6707-4D1A-9C54-F435BD27E183}" srcOrd="1" destOrd="0" presId="urn:microsoft.com/office/officeart/2005/8/layout/list1"/>
    <dgm:cxn modelId="{8D02980B-7B49-4A59-A4CC-959474A24B94}" type="presOf" srcId="{68F6E873-45FE-4AFE-9C8D-FDBE6A4A6696}" destId="{2D5DB8B3-0907-42F8-8767-930016FD367F}" srcOrd="0" destOrd="0" presId="urn:microsoft.com/office/officeart/2005/8/layout/list1"/>
    <dgm:cxn modelId="{F4A3A0C7-A2FF-4F26-9B46-3E211B688285}" srcId="{769E240E-BAEA-4DCE-9087-588603E013EF}" destId="{38F64C7D-C565-41A9-A255-C42061719388}" srcOrd="2" destOrd="0" parTransId="{68EC79A0-50CF-4ABE-82D0-410E87641100}" sibTransId="{76197C15-179F-458A-BC7D-BF7F49421283}"/>
    <dgm:cxn modelId="{CB127DEA-621A-41AD-AD8D-57C751DC4C68}" type="presOf" srcId="{8C72C380-7D96-4CF7-9B56-109A5150DCAE}" destId="{64EEC150-E45A-461E-A9D2-D143526C1D36}" srcOrd="0" destOrd="0" presId="urn:microsoft.com/office/officeart/2005/8/layout/list1"/>
    <dgm:cxn modelId="{CAF7C8A0-CB9D-4D5B-B8AA-E3B9FBF0C171}" type="presOf" srcId="{8C72C380-7D96-4CF7-9B56-109A5150DCAE}" destId="{9CE702C5-74D3-49AD-818A-568E0515C238}" srcOrd="1" destOrd="0" presId="urn:microsoft.com/office/officeart/2005/8/layout/list1"/>
    <dgm:cxn modelId="{1CA318FE-BC1C-46C0-9FEC-F09B0E7A23B6}" type="presOf" srcId="{38F64C7D-C565-41A9-A255-C42061719388}" destId="{8E34C168-EB93-49A7-A8AC-D1AD39394BC8}" srcOrd="0" destOrd="0" presId="urn:microsoft.com/office/officeart/2005/8/layout/list1"/>
    <dgm:cxn modelId="{30D44DC4-6677-484F-AA2E-C2B4DFC3EC6C}" type="presOf" srcId="{68F6E873-45FE-4AFE-9C8D-FDBE6A4A6696}" destId="{F198DC7C-33A0-4E3F-9E17-AE44470A35DA}" srcOrd="1" destOrd="0" presId="urn:microsoft.com/office/officeart/2005/8/layout/list1"/>
    <dgm:cxn modelId="{5581E5C0-29FB-432E-BB13-933AC5929793}" type="presParOf" srcId="{85AFD921-6663-47D9-9BCF-1E6F9CEA1F59}" destId="{C50B4D72-D5A8-41CE-A518-414068AEEB45}" srcOrd="0" destOrd="0" presId="urn:microsoft.com/office/officeart/2005/8/layout/list1"/>
    <dgm:cxn modelId="{D08D418E-4CAE-4C15-BAF2-F8E7DDEE014A}" type="presParOf" srcId="{C50B4D72-D5A8-41CE-A518-414068AEEB45}" destId="{2D5DB8B3-0907-42F8-8767-930016FD367F}" srcOrd="0" destOrd="0" presId="urn:microsoft.com/office/officeart/2005/8/layout/list1"/>
    <dgm:cxn modelId="{BC2650CF-7937-492A-B264-9A063ED82CCE}" type="presParOf" srcId="{C50B4D72-D5A8-41CE-A518-414068AEEB45}" destId="{F198DC7C-33A0-4E3F-9E17-AE44470A35DA}" srcOrd="1" destOrd="0" presId="urn:microsoft.com/office/officeart/2005/8/layout/list1"/>
    <dgm:cxn modelId="{A5AD7FBA-63F1-43E0-824D-605FC9E991F1}" type="presParOf" srcId="{85AFD921-6663-47D9-9BCF-1E6F9CEA1F59}" destId="{04DFF2B8-3D4C-4625-AD3A-C3F23A72A378}" srcOrd="1" destOrd="0" presId="urn:microsoft.com/office/officeart/2005/8/layout/list1"/>
    <dgm:cxn modelId="{9E6CAF3D-5705-4D43-B3C4-C918E471082D}" type="presParOf" srcId="{85AFD921-6663-47D9-9BCF-1E6F9CEA1F59}" destId="{5FDE98E4-2E58-45C7-A29D-BF3DAB2A1A80}" srcOrd="2" destOrd="0" presId="urn:microsoft.com/office/officeart/2005/8/layout/list1"/>
    <dgm:cxn modelId="{ABF30AF0-B535-46A8-9B9A-C24660EC1E32}" type="presParOf" srcId="{85AFD921-6663-47D9-9BCF-1E6F9CEA1F59}" destId="{2852C66E-DB9D-4A80-9245-A6EEE26B9EDC}" srcOrd="3" destOrd="0" presId="urn:microsoft.com/office/officeart/2005/8/layout/list1"/>
    <dgm:cxn modelId="{6509F813-67F7-4D6A-BD7F-D40624ABDC11}" type="presParOf" srcId="{85AFD921-6663-47D9-9BCF-1E6F9CEA1F59}" destId="{2260D208-4B8F-43D1-9723-D54773B7E5E6}" srcOrd="4" destOrd="0" presId="urn:microsoft.com/office/officeart/2005/8/layout/list1"/>
    <dgm:cxn modelId="{EE64F06E-D119-4C14-B1FF-F92E177C7A69}" type="presParOf" srcId="{2260D208-4B8F-43D1-9723-D54773B7E5E6}" destId="{64EEC150-E45A-461E-A9D2-D143526C1D36}" srcOrd="0" destOrd="0" presId="urn:microsoft.com/office/officeart/2005/8/layout/list1"/>
    <dgm:cxn modelId="{1ABEC6AA-F01B-4385-B3B7-528A0D3F119F}" type="presParOf" srcId="{2260D208-4B8F-43D1-9723-D54773B7E5E6}" destId="{9CE702C5-74D3-49AD-818A-568E0515C238}" srcOrd="1" destOrd="0" presId="urn:microsoft.com/office/officeart/2005/8/layout/list1"/>
    <dgm:cxn modelId="{6C0CC7FF-8CC3-4B17-A0C4-FFC23B314FBA}" type="presParOf" srcId="{85AFD921-6663-47D9-9BCF-1E6F9CEA1F59}" destId="{28D31F08-FEA8-445E-86E9-BFBFE4365868}" srcOrd="5" destOrd="0" presId="urn:microsoft.com/office/officeart/2005/8/layout/list1"/>
    <dgm:cxn modelId="{4FE2E747-3BAC-4333-B725-F0D1463FF295}" type="presParOf" srcId="{85AFD921-6663-47D9-9BCF-1E6F9CEA1F59}" destId="{6954E0F3-43E5-4157-8EDE-D4E098C9EC8B}" srcOrd="6" destOrd="0" presId="urn:microsoft.com/office/officeart/2005/8/layout/list1"/>
    <dgm:cxn modelId="{FF81317D-68AC-4FF2-ABB0-D7A690153BC7}" type="presParOf" srcId="{85AFD921-6663-47D9-9BCF-1E6F9CEA1F59}" destId="{A80857E4-8F41-408D-9BDC-528F6867BEFD}" srcOrd="7" destOrd="0" presId="urn:microsoft.com/office/officeart/2005/8/layout/list1"/>
    <dgm:cxn modelId="{3F22A7F2-E5C2-49E3-9FC7-5D0D419DFA98}" type="presParOf" srcId="{85AFD921-6663-47D9-9BCF-1E6F9CEA1F59}" destId="{F44AC470-C559-44F0-B679-3B208C83FF4E}" srcOrd="8" destOrd="0" presId="urn:microsoft.com/office/officeart/2005/8/layout/list1"/>
    <dgm:cxn modelId="{F01E4461-048A-4A64-96F5-188DCD4BE35D}" type="presParOf" srcId="{F44AC470-C559-44F0-B679-3B208C83FF4E}" destId="{8E34C168-EB93-49A7-A8AC-D1AD39394BC8}" srcOrd="0" destOrd="0" presId="urn:microsoft.com/office/officeart/2005/8/layout/list1"/>
    <dgm:cxn modelId="{18DC66EA-67C9-4976-9B91-F40C26A625E0}" type="presParOf" srcId="{F44AC470-C559-44F0-B679-3B208C83FF4E}" destId="{BC123E51-6707-4D1A-9C54-F435BD27E183}" srcOrd="1" destOrd="0" presId="urn:microsoft.com/office/officeart/2005/8/layout/list1"/>
    <dgm:cxn modelId="{E1ACE69B-8C2B-42E3-B146-2FED8AA51173}" type="presParOf" srcId="{85AFD921-6663-47D9-9BCF-1E6F9CEA1F59}" destId="{BBC62BE5-85D3-44D8-B629-33DF44EF02BA}" srcOrd="9" destOrd="0" presId="urn:microsoft.com/office/officeart/2005/8/layout/list1"/>
    <dgm:cxn modelId="{83320F38-E249-4997-96CD-27F50D383952}" type="presParOf" srcId="{85AFD921-6663-47D9-9BCF-1E6F9CEA1F59}" destId="{41CAFDC5-6080-4151-BF81-43BCC11DF851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4142A2-3A77-4C35-A8C9-2E47E9772A7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B702F7-EFE7-40FD-8A59-92AD198A906F}">
      <dgm:prSet phldrT="[Текст]" phldr="1"/>
      <dgm:spPr/>
      <dgm:t>
        <a:bodyPr/>
        <a:lstStyle/>
        <a:p>
          <a:endParaRPr lang="ru-RU" dirty="0"/>
        </a:p>
      </dgm:t>
    </dgm:pt>
    <dgm:pt modelId="{65DC5EB5-14F1-4ECF-AAEA-9283B1584C46}" type="parTrans" cxnId="{B7C14737-8EF0-4F50-B9C7-0990D7F18119}">
      <dgm:prSet/>
      <dgm:spPr/>
      <dgm:t>
        <a:bodyPr/>
        <a:lstStyle/>
        <a:p>
          <a:endParaRPr lang="ru-RU"/>
        </a:p>
      </dgm:t>
    </dgm:pt>
    <dgm:pt modelId="{CD0FE0E0-2202-4B81-8E67-62C24115ECC0}" type="sibTrans" cxnId="{B7C14737-8EF0-4F50-B9C7-0990D7F18119}">
      <dgm:prSet/>
      <dgm:spPr/>
      <dgm:t>
        <a:bodyPr/>
        <a:lstStyle/>
        <a:p>
          <a:endParaRPr lang="ru-RU"/>
        </a:p>
      </dgm:t>
    </dgm:pt>
    <dgm:pt modelId="{7ECC1FDF-A0A3-4850-B713-A240AD16D65A}">
      <dgm:prSet phldrT="[Текст]"/>
      <dgm:spPr/>
      <dgm:t>
        <a:bodyPr/>
        <a:lstStyle/>
        <a:p>
          <a:r>
            <a:rPr lang="ru-RU" dirty="0" smtClean="0"/>
            <a:t>1) </a:t>
          </a:r>
          <a:r>
            <a:rPr lang="ru-RU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xmlns:r="http://schemas.openxmlformats.org/officeDocument/2006/relationships" r:id="rId1" tooltip="Либерализм"/>
            </a:rPr>
            <a:t>либералдық</a:t>
          </a:r>
          <a:r>
            <a:rPr lang="ru-RU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dirty="0" smtClean="0"/>
            <a:t>демократия. </a:t>
          </a:r>
          <a:r>
            <a:rPr lang="ru-RU" dirty="0" err="1" smtClean="0"/>
            <a:t>Ол</a:t>
          </a:r>
          <a:r>
            <a:rPr lang="ru-RU" dirty="0" smtClean="0"/>
            <a:t> </a:t>
          </a:r>
          <a:r>
            <a:rPr lang="ru-RU" dirty="0" err="1" smtClean="0"/>
            <a:t>саяси</a:t>
          </a:r>
          <a:r>
            <a:rPr lang="ru-RU" dirty="0" smtClean="0"/>
            <a:t>, </a:t>
          </a:r>
          <a:r>
            <a:rPr lang="ru-RU" dirty="0" err="1" smtClean="0"/>
            <a:t>мемлекеттік</a:t>
          </a:r>
          <a:r>
            <a:rPr lang="ru-RU" dirty="0" smtClean="0"/>
            <a:t> </a:t>
          </a:r>
          <a:r>
            <a:rPr lang="ru-RU" dirty="0" err="1" smtClean="0"/>
            <a:t>шешімдерді</a:t>
          </a:r>
          <a:r>
            <a:rPr lang="ru-RU" dirty="0" smtClean="0"/>
            <a:t> </a:t>
          </a:r>
          <a:r>
            <a:rPr lang="ru-RU" dirty="0" err="1" smtClean="0"/>
            <a:t>қабылдағанда меншікке</a:t>
          </a:r>
          <a:r>
            <a:rPr lang="ru-RU" dirty="0" smtClean="0"/>
            <a:t> </a:t>
          </a:r>
          <a:r>
            <a:rPr lang="ru-RU" dirty="0" err="1" smtClean="0"/>
            <a:t>иелік</a:t>
          </a:r>
          <a:r>
            <a:rPr lang="ru-RU" dirty="0" smtClean="0"/>
            <a:t> </a:t>
          </a:r>
          <a:r>
            <a:rPr lang="ru-RU" dirty="0" err="1" smtClean="0"/>
            <a:t>етуі</a:t>
          </a:r>
          <a:r>
            <a:rPr lang="ru-RU" dirty="0" smtClean="0"/>
            <a:t>, </a:t>
          </a:r>
          <a:r>
            <a:rPr lang="ru-RU" dirty="0" err="1" smtClean="0"/>
            <a:t>жекешілдік</a:t>
          </a:r>
          <a:r>
            <a:rPr lang="ru-RU" dirty="0" smtClean="0"/>
            <a:t>, </a:t>
          </a:r>
          <a:r>
            <a:rPr lang="ru-RU" dirty="0" err="1" smtClean="0"/>
            <a:t>еркіндік</a:t>
          </a:r>
          <a:r>
            <a:rPr lang="ru-RU" dirty="0" smtClean="0"/>
            <a:t> </a:t>
          </a:r>
          <a:r>
            <a:rPr lang="ru-RU" dirty="0" err="1" smtClean="0"/>
            <a:t>сияқты құндылықтарды басшылыққа алады</a:t>
          </a:r>
          <a:r>
            <a:rPr lang="ru-RU" dirty="0" smtClean="0"/>
            <a:t>;</a:t>
          </a:r>
          <a:endParaRPr lang="ru-RU" dirty="0"/>
        </a:p>
      </dgm:t>
    </dgm:pt>
    <dgm:pt modelId="{19BC67F3-CCC7-477A-96AD-DD3FF9DB319B}" type="parTrans" cxnId="{89973315-A97D-4AA7-949E-165D22E433E9}">
      <dgm:prSet/>
      <dgm:spPr/>
      <dgm:t>
        <a:bodyPr/>
        <a:lstStyle/>
        <a:p>
          <a:endParaRPr lang="ru-RU"/>
        </a:p>
      </dgm:t>
    </dgm:pt>
    <dgm:pt modelId="{822B2468-0A2C-4354-B62E-7A372BC44CC5}" type="sibTrans" cxnId="{89973315-A97D-4AA7-949E-165D22E433E9}">
      <dgm:prSet/>
      <dgm:spPr/>
      <dgm:t>
        <a:bodyPr/>
        <a:lstStyle/>
        <a:p>
          <a:endParaRPr lang="ru-RU"/>
        </a:p>
      </dgm:t>
    </dgm:pt>
    <dgm:pt modelId="{32F88699-B00B-42DD-9F38-A1E44DD8FA11}">
      <dgm:prSet phldrT="[Текст]" phldr="1"/>
      <dgm:spPr/>
      <dgm:t>
        <a:bodyPr/>
        <a:lstStyle/>
        <a:p>
          <a:endParaRPr lang="ru-RU" dirty="0"/>
        </a:p>
      </dgm:t>
    </dgm:pt>
    <dgm:pt modelId="{0520478F-B42B-4730-910D-2BDE252A4A4A}" type="parTrans" cxnId="{C0004FEE-0117-43B5-A41E-9828FCAE37A1}">
      <dgm:prSet/>
      <dgm:spPr/>
      <dgm:t>
        <a:bodyPr/>
        <a:lstStyle/>
        <a:p>
          <a:endParaRPr lang="ru-RU"/>
        </a:p>
      </dgm:t>
    </dgm:pt>
    <dgm:pt modelId="{A09A48A5-19C5-452E-8FA0-D0BDB543AA3C}" type="sibTrans" cxnId="{C0004FEE-0117-43B5-A41E-9828FCAE37A1}">
      <dgm:prSet/>
      <dgm:spPr/>
      <dgm:t>
        <a:bodyPr/>
        <a:lstStyle/>
        <a:p>
          <a:endParaRPr lang="ru-RU"/>
        </a:p>
      </dgm:t>
    </dgm:pt>
    <dgm:pt modelId="{7A23BE8C-58B6-44B2-9B26-0FD85C131436}">
      <dgm:prSet phldrT="[Текст]" phldr="1"/>
      <dgm:spPr/>
      <dgm:t>
        <a:bodyPr/>
        <a:lstStyle/>
        <a:p>
          <a:endParaRPr lang="ru-RU"/>
        </a:p>
      </dgm:t>
    </dgm:pt>
    <dgm:pt modelId="{0679433D-65AE-4084-B1FD-1CC7578A018E}" type="parTrans" cxnId="{8F763A3A-7E1B-4353-B480-6E5D0B4A0A35}">
      <dgm:prSet/>
      <dgm:spPr/>
      <dgm:t>
        <a:bodyPr/>
        <a:lstStyle/>
        <a:p>
          <a:endParaRPr lang="ru-RU"/>
        </a:p>
      </dgm:t>
    </dgm:pt>
    <dgm:pt modelId="{2BB5C020-494A-4B7B-AD09-51EE43C416F4}" type="sibTrans" cxnId="{8F763A3A-7E1B-4353-B480-6E5D0B4A0A35}">
      <dgm:prSet/>
      <dgm:spPr/>
      <dgm:t>
        <a:bodyPr/>
        <a:lstStyle/>
        <a:p>
          <a:endParaRPr lang="ru-RU"/>
        </a:p>
      </dgm:t>
    </dgm:pt>
    <dgm:pt modelId="{AEA17070-A551-4713-9484-0D9ED2FA0E02}">
      <dgm:prSet phldrT="[Текст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2" tooltip="Дәстүр"/>
            </a:rPr>
            <a:t>3 </a:t>
          </a:r>
          <a:r>
            <a:rPr lang="ru-RU" dirty="0" err="1" smtClean="0">
              <a:hlinkClick xmlns:r="http://schemas.openxmlformats.org/officeDocument/2006/relationships" r:id="rId2" tooltip="Дәстүр"/>
            </a:rPr>
            <a:t>дәстүрлі</a:t>
          </a:r>
          <a:r>
            <a:rPr lang="ru-RU" dirty="0" err="1" smtClean="0"/>
            <a:t> саяси</a:t>
          </a:r>
          <a:r>
            <a:rPr lang="ru-RU" dirty="0" smtClean="0"/>
            <a:t> </a:t>
          </a:r>
          <a:r>
            <a:rPr lang="ru-RU" dirty="0" err="1" smtClean="0"/>
            <a:t>жүйе.</a:t>
          </a:r>
          <a:r>
            <a:rPr lang="ru-RU" dirty="0" smtClean="0"/>
            <a:t> </a:t>
          </a:r>
          <a:r>
            <a:rPr lang="ru-RU" dirty="0" err="1" smtClean="0"/>
            <a:t>Ол</a:t>
          </a:r>
          <a:r>
            <a:rPr lang="ru-RU" dirty="0" smtClean="0"/>
            <a:t> </a:t>
          </a:r>
          <a:r>
            <a:rPr lang="ru-RU" dirty="0" err="1" smtClean="0"/>
            <a:t>ат</a:t>
          </a:r>
          <a:r>
            <a:rPr lang="ru-RU" dirty="0" smtClean="0"/>
            <a:t> </a:t>
          </a:r>
          <a:r>
            <a:rPr lang="ru-RU" dirty="0" err="1" smtClean="0"/>
            <a:t>төбеліндей ақсүйектердің саяси</a:t>
          </a:r>
          <a:r>
            <a:rPr lang="ru-RU" dirty="0" smtClean="0"/>
            <a:t> </a:t>
          </a:r>
          <a:r>
            <a:rPr lang="ru-RU" dirty="0" err="1" smtClean="0"/>
            <a:t>және экономикалық үстемдігіне негізделеді</a:t>
          </a:r>
          <a:r>
            <a:rPr lang="ru-RU" dirty="0" smtClean="0"/>
            <a:t>;</a:t>
          </a:r>
          <a:endParaRPr lang="ru-RU" dirty="0"/>
        </a:p>
      </dgm:t>
    </dgm:pt>
    <dgm:pt modelId="{B25F7687-D5DA-4D0B-BC50-2740E8D2026D}" type="parTrans" cxnId="{7F415462-DE96-435F-9E90-9B835523EBA5}">
      <dgm:prSet/>
      <dgm:spPr/>
      <dgm:t>
        <a:bodyPr/>
        <a:lstStyle/>
        <a:p>
          <a:endParaRPr lang="ru-RU"/>
        </a:p>
      </dgm:t>
    </dgm:pt>
    <dgm:pt modelId="{17D8CA94-041E-4908-9C77-059A5AED938D}" type="sibTrans" cxnId="{7F415462-DE96-435F-9E90-9B835523EBA5}">
      <dgm:prSet/>
      <dgm:spPr/>
      <dgm:t>
        <a:bodyPr/>
        <a:lstStyle/>
        <a:p>
          <a:endParaRPr lang="ru-RU"/>
        </a:p>
      </dgm:t>
    </dgm:pt>
    <dgm:pt modelId="{C247D3FE-9631-4D77-9196-B0C58BDF5B34}">
      <dgm:prSet phldrT="[Текст]" phldr="1"/>
      <dgm:spPr/>
      <dgm:t>
        <a:bodyPr/>
        <a:lstStyle/>
        <a:p>
          <a:endParaRPr lang="ru-RU"/>
        </a:p>
      </dgm:t>
    </dgm:pt>
    <dgm:pt modelId="{81CE0CD3-2FA7-4F36-87B9-4BEE3EB7864C}" type="parTrans" cxnId="{7D0B199A-6043-4651-A18A-34B6C40F1EC7}">
      <dgm:prSet/>
      <dgm:spPr/>
      <dgm:t>
        <a:bodyPr/>
        <a:lstStyle/>
        <a:p>
          <a:endParaRPr lang="ru-RU"/>
        </a:p>
      </dgm:t>
    </dgm:pt>
    <dgm:pt modelId="{20A5550E-F53D-47F3-8448-2C4A7D92A5A2}" type="sibTrans" cxnId="{7D0B199A-6043-4651-A18A-34B6C40F1EC7}">
      <dgm:prSet/>
      <dgm:spPr/>
      <dgm:t>
        <a:bodyPr/>
        <a:lstStyle/>
        <a:p>
          <a:endParaRPr lang="ru-RU"/>
        </a:p>
      </dgm:t>
    </dgm:pt>
    <dgm:pt modelId="{E28CF677-8873-4828-B18C-BB3B542701A8}">
      <dgm:prSet phldrT="[Текст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3" tooltip="Авторитаризм"/>
            </a:rPr>
            <a:t>5 </a:t>
          </a:r>
          <a:r>
            <a:rPr lang="ru-RU" dirty="0" err="1" smtClean="0">
              <a:hlinkClick xmlns:r="http://schemas.openxmlformats.org/officeDocument/2006/relationships" r:id="rId3" tooltip="Авторитаризм"/>
            </a:rPr>
            <a:t>а</a:t>
          </a:r>
          <a:r>
            <a:rPr lang="ru-RU" b="1" dirty="0" err="1" smtClean="0">
              <a:solidFill>
                <a:schemeClr val="tx2"/>
              </a:solidFill>
              <a:hlinkClick xmlns:r="http://schemas.openxmlformats.org/officeDocument/2006/relationships" r:id="rId3" tooltip="Авторитаризм"/>
            </a:rPr>
            <a:t>вторитарлы</a:t>
          </a:r>
          <a:r>
            <a:rPr lang="ru-RU" b="1" dirty="0" err="1" smtClean="0">
              <a:solidFill>
                <a:schemeClr val="tx2"/>
              </a:solidFill>
            </a:rPr>
            <a:t>-</a:t>
          </a:r>
          <a:r>
            <a:rPr lang="ru-RU" b="1" dirty="0" err="1" smtClean="0">
              <a:solidFill>
                <a:schemeClr val="tx2"/>
              </a:solidFill>
              <a:hlinkClick xmlns:r="http://schemas.openxmlformats.org/officeDocument/2006/relationships" r:id="rId4" tooltip="Консерватизм"/>
            </a:rPr>
            <a:t>консервативтік</a:t>
          </a:r>
          <a:r>
            <a:rPr lang="ru-RU" dirty="0" smtClean="0"/>
            <a:t> </a:t>
          </a:r>
          <a:r>
            <a:rPr lang="ru-RU" dirty="0" err="1" smtClean="0"/>
            <a:t>жүйе.</a:t>
          </a:r>
          <a:r>
            <a:rPr lang="ru-RU" dirty="0" smtClean="0"/>
            <a:t> </a:t>
          </a:r>
          <a:r>
            <a:rPr lang="ru-RU" dirty="0" err="1" smtClean="0"/>
            <a:t>Онда</a:t>
          </a:r>
          <a:r>
            <a:rPr lang="ru-RU" dirty="0" smtClean="0"/>
            <a:t> </a:t>
          </a:r>
          <a:r>
            <a:rPr lang="ru-RU" dirty="0" err="1" smtClean="0"/>
            <a:t>әлеуметтік және экономикалық теңсіздік сақталады, халықтың саяси</a:t>
          </a:r>
          <a:r>
            <a:rPr lang="ru-RU" dirty="0" smtClean="0"/>
            <a:t> </a:t>
          </a:r>
          <a:r>
            <a:rPr lang="ru-RU" dirty="0" err="1" smtClean="0"/>
            <a:t>билікке</a:t>
          </a:r>
          <a:r>
            <a:rPr lang="ru-RU" dirty="0" smtClean="0"/>
            <a:t> </a:t>
          </a:r>
          <a:r>
            <a:rPr lang="ru-RU" dirty="0" err="1" smtClean="0"/>
            <a:t>қатысуына шек</a:t>
          </a:r>
          <a:r>
            <a:rPr lang="ru-RU" dirty="0" smtClean="0"/>
            <a:t> </a:t>
          </a:r>
          <a:r>
            <a:rPr lang="ru-RU" dirty="0" err="1" smtClean="0"/>
            <a:t>қойылады.</a:t>
          </a:r>
          <a:r>
            <a:rPr lang="en-US" dirty="0" smtClean="0"/>
            <a:t> </a:t>
          </a:r>
          <a:endParaRPr lang="ru-RU" dirty="0"/>
        </a:p>
      </dgm:t>
    </dgm:pt>
    <dgm:pt modelId="{A7F1397B-8812-4472-ADFD-CA0A791FF0BD}" type="parTrans" cxnId="{1DF1AEF3-965F-4068-9116-FC11D29FC2B4}">
      <dgm:prSet/>
      <dgm:spPr/>
      <dgm:t>
        <a:bodyPr/>
        <a:lstStyle/>
        <a:p>
          <a:endParaRPr lang="ru-RU"/>
        </a:p>
      </dgm:t>
    </dgm:pt>
    <dgm:pt modelId="{852912B9-3A2F-4B74-BBBA-01A4DC2C02F6}" type="sibTrans" cxnId="{1DF1AEF3-965F-4068-9116-FC11D29FC2B4}">
      <dgm:prSet/>
      <dgm:spPr/>
      <dgm:t>
        <a:bodyPr/>
        <a:lstStyle/>
        <a:p>
          <a:endParaRPr lang="ru-RU"/>
        </a:p>
      </dgm:t>
    </dgm:pt>
    <dgm:pt modelId="{1B4F9FB1-F142-40F4-BF61-309E92764C37}">
      <dgm:prSet phldrT="[Текст]"/>
      <dgm:spPr/>
      <dgm:t>
        <a:bodyPr/>
        <a:lstStyle/>
        <a:p>
          <a:r>
            <a:rPr lang="ru-RU" dirty="0" smtClean="0"/>
            <a:t>2 </a:t>
          </a:r>
          <a:r>
            <a:rPr lang="ru-RU" dirty="0" err="1" smtClean="0">
              <a:hlinkClick xmlns:r="http://schemas.openxmlformats.org/officeDocument/2006/relationships" r:id="rId5" tooltip="Коммунизм"/>
            </a:rPr>
            <a:t>коммунистік</a:t>
          </a:r>
          <a:r>
            <a:rPr lang="ru-RU" dirty="0" smtClean="0"/>
            <a:t> </a:t>
          </a:r>
          <a:r>
            <a:rPr lang="ru-RU" dirty="0" err="1" smtClean="0"/>
            <a:t>жүйе</a:t>
          </a:r>
          <a:r>
            <a:rPr lang="ru-RU" dirty="0" smtClean="0"/>
            <a:t>. </a:t>
          </a:r>
          <a:r>
            <a:rPr lang="ru-RU" dirty="0" err="1" smtClean="0"/>
            <a:t>Ол</a:t>
          </a:r>
          <a:r>
            <a:rPr lang="ru-RU" dirty="0" smtClean="0"/>
            <a:t> </a:t>
          </a:r>
          <a:r>
            <a:rPr lang="ru-RU" dirty="0" err="1" smtClean="0"/>
            <a:t>әлеуметтік игілікті</a:t>
          </a:r>
          <a:r>
            <a:rPr lang="ru-RU" dirty="0" smtClean="0"/>
            <a:t> </a:t>
          </a:r>
          <a:r>
            <a:rPr lang="ru-RU" dirty="0" err="1" smtClean="0"/>
            <a:t>тең </a:t>
          </a:r>
          <a:r>
            <a:rPr lang="ru-RU" dirty="0" smtClean="0"/>
            <a:t>белуге </a:t>
          </a:r>
          <a:r>
            <a:rPr lang="ru-RU" dirty="0" err="1" smtClean="0"/>
            <a:t>бағдар ұстайды</a:t>
          </a:r>
          <a:r>
            <a:rPr lang="ru-RU" dirty="0" smtClean="0"/>
            <a:t>;</a:t>
          </a:r>
          <a:endParaRPr lang="ru-RU" dirty="0"/>
        </a:p>
      </dgm:t>
    </dgm:pt>
    <dgm:pt modelId="{19AA4FD0-2CE6-46D5-8E8F-54F2F2DD20CC}" type="parTrans" cxnId="{0E0272DB-A818-4CC2-AF47-5D6975B01FF2}">
      <dgm:prSet/>
      <dgm:spPr/>
    </dgm:pt>
    <dgm:pt modelId="{018A0B2C-FBBA-4FE2-BF7E-1C915C737834}" type="sibTrans" cxnId="{0E0272DB-A818-4CC2-AF47-5D6975B01FF2}">
      <dgm:prSet/>
      <dgm:spPr/>
    </dgm:pt>
    <dgm:pt modelId="{53FE1C22-3887-4818-91EB-F8D7B32F3723}">
      <dgm:prSet phldrT="[Текст]"/>
      <dgm:spPr/>
      <dgm:t>
        <a:bodyPr/>
        <a:lstStyle/>
        <a:p>
          <a:r>
            <a:rPr lang="ru-RU" dirty="0" smtClean="0"/>
            <a:t>4</a:t>
          </a:r>
          <a:r>
            <a:rPr lang="en-US" dirty="0" smtClean="0"/>
            <a:t> </a:t>
          </a:r>
          <a:r>
            <a:rPr lang="ru-RU" dirty="0" err="1" smtClean="0"/>
            <a:t>Дамып</a:t>
          </a:r>
          <a:r>
            <a:rPr lang="ru-RU" dirty="0" smtClean="0"/>
            <a:t> </a:t>
          </a:r>
          <a:r>
            <a:rPr lang="ru-RU" dirty="0" err="1" smtClean="0"/>
            <a:t>келе</a:t>
          </a:r>
          <a:r>
            <a:rPr lang="ru-RU" dirty="0" smtClean="0"/>
            <a:t> </a:t>
          </a:r>
          <a:r>
            <a:rPr lang="ru-RU" dirty="0" err="1" smtClean="0"/>
            <a:t>жатқан елдерде</a:t>
          </a:r>
          <a:r>
            <a:rPr lang="ru-RU" dirty="0" smtClean="0"/>
            <a:t> </a:t>
          </a:r>
          <a:r>
            <a:rPr lang="ru-RU" dirty="0" err="1" smtClean="0"/>
            <a:t>қалыптаса бастаған саяси</a:t>
          </a:r>
          <a:r>
            <a:rPr lang="ru-RU" dirty="0" smtClean="0"/>
            <a:t> </a:t>
          </a:r>
          <a:r>
            <a:rPr lang="ru-RU" dirty="0" err="1" smtClean="0"/>
            <a:t>жүйе.</a:t>
          </a:r>
          <a:r>
            <a:rPr lang="ru-RU" dirty="0" smtClean="0"/>
            <a:t> </a:t>
          </a:r>
          <a:r>
            <a:rPr lang="ru-RU" dirty="0" err="1" smtClean="0"/>
            <a:t>Онда</a:t>
          </a:r>
          <a:r>
            <a:rPr lang="ru-RU" dirty="0" smtClean="0"/>
            <a:t> </a:t>
          </a:r>
          <a:r>
            <a:rPr lang="ru-RU" dirty="0" err="1" smtClean="0">
              <a:hlinkClick xmlns:r="http://schemas.openxmlformats.org/officeDocument/2006/relationships" r:id="rId6" tooltip="Авторитарлық"/>
            </a:rPr>
            <a:t>авторитарлық</a:t>
          </a:r>
          <a:r>
            <a:rPr lang="ru-RU" dirty="0" err="1" smtClean="0"/>
            <a:t> басқару белең алады</a:t>
          </a:r>
          <a:endParaRPr lang="ru-RU" dirty="0"/>
        </a:p>
      </dgm:t>
    </dgm:pt>
    <dgm:pt modelId="{20B87AB7-91BD-40CA-8D23-AA1B053770F8}" type="parTrans" cxnId="{85245125-04CC-4275-BA7A-1D603B13B02A}">
      <dgm:prSet/>
      <dgm:spPr/>
    </dgm:pt>
    <dgm:pt modelId="{4969BF98-606F-4194-B3A6-2CB8C8F67D48}" type="sibTrans" cxnId="{85245125-04CC-4275-BA7A-1D603B13B02A}">
      <dgm:prSet/>
      <dgm:spPr/>
    </dgm:pt>
    <dgm:pt modelId="{95CED8CB-9FC7-4A70-970F-5A1667B9A5F5}" type="pres">
      <dgm:prSet presAssocID="{264142A2-3A77-4C35-A8C9-2E47E9772A7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701A4F-65F0-44BE-AC95-A13F3EB75C5A}" type="pres">
      <dgm:prSet presAssocID="{A4B702F7-EFE7-40FD-8A59-92AD198A906F}" presName="composite" presStyleCnt="0"/>
      <dgm:spPr/>
    </dgm:pt>
    <dgm:pt modelId="{B7897C2D-66CA-4F63-8DCE-CD5B07F338FD}" type="pres">
      <dgm:prSet presAssocID="{A4B702F7-EFE7-40FD-8A59-92AD198A906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1CB312-8E1D-441A-9E2A-DDECC0D7CD43}" type="pres">
      <dgm:prSet presAssocID="{A4B702F7-EFE7-40FD-8A59-92AD198A906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752F49-4A5F-45F0-A8A9-A61CB9A32BED}" type="pres">
      <dgm:prSet presAssocID="{CD0FE0E0-2202-4B81-8E67-62C24115ECC0}" presName="sp" presStyleCnt="0"/>
      <dgm:spPr/>
    </dgm:pt>
    <dgm:pt modelId="{0F79547A-0ED1-4E0B-8E12-D9E3F867987E}" type="pres">
      <dgm:prSet presAssocID="{7A23BE8C-58B6-44B2-9B26-0FD85C131436}" presName="composite" presStyleCnt="0"/>
      <dgm:spPr/>
    </dgm:pt>
    <dgm:pt modelId="{D9673453-2711-4C07-A904-1A69DEDE29DF}" type="pres">
      <dgm:prSet presAssocID="{7A23BE8C-58B6-44B2-9B26-0FD85C13143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62411-02D5-430B-9ADD-655819D67398}" type="pres">
      <dgm:prSet presAssocID="{7A23BE8C-58B6-44B2-9B26-0FD85C13143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8333FC-7D93-4FC4-868A-19CB53039CAE}" type="pres">
      <dgm:prSet presAssocID="{2BB5C020-494A-4B7B-AD09-51EE43C416F4}" presName="sp" presStyleCnt="0"/>
      <dgm:spPr/>
    </dgm:pt>
    <dgm:pt modelId="{6CAF2108-BE18-496F-91DE-4355B2289596}" type="pres">
      <dgm:prSet presAssocID="{C247D3FE-9631-4D77-9196-B0C58BDF5B34}" presName="composite" presStyleCnt="0"/>
      <dgm:spPr/>
    </dgm:pt>
    <dgm:pt modelId="{6F319D7B-8907-4E60-AF8E-53AEE118BA3B}" type="pres">
      <dgm:prSet presAssocID="{C247D3FE-9631-4D77-9196-B0C58BDF5B3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DB0F29-24E1-4F8A-91C2-2CCCB8E9F76A}" type="pres">
      <dgm:prSet presAssocID="{C247D3FE-9631-4D77-9196-B0C58BDF5B3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004FEE-0117-43B5-A41E-9828FCAE37A1}" srcId="{A4B702F7-EFE7-40FD-8A59-92AD198A906F}" destId="{32F88699-B00B-42DD-9F38-A1E44DD8FA11}" srcOrd="2" destOrd="0" parTransId="{0520478F-B42B-4730-910D-2BDE252A4A4A}" sibTransId="{A09A48A5-19C5-452E-8FA0-D0BDB543AA3C}"/>
    <dgm:cxn modelId="{5E406CC8-3644-46A7-A6A4-46449195389F}" type="presOf" srcId="{7ECC1FDF-A0A3-4850-B713-A240AD16D65A}" destId="{3E1CB312-8E1D-441A-9E2A-DDECC0D7CD43}" srcOrd="0" destOrd="0" presId="urn:microsoft.com/office/officeart/2005/8/layout/chevron2"/>
    <dgm:cxn modelId="{8F763A3A-7E1B-4353-B480-6E5D0B4A0A35}" srcId="{264142A2-3A77-4C35-A8C9-2E47E9772A77}" destId="{7A23BE8C-58B6-44B2-9B26-0FD85C131436}" srcOrd="1" destOrd="0" parTransId="{0679433D-65AE-4084-B1FD-1CC7578A018E}" sibTransId="{2BB5C020-494A-4B7B-AD09-51EE43C416F4}"/>
    <dgm:cxn modelId="{7414A056-580A-46E8-8E74-E7E44836659C}" type="presOf" srcId="{AEA17070-A551-4713-9484-0D9ED2FA0E02}" destId="{19662411-02D5-430B-9ADD-655819D67398}" srcOrd="0" destOrd="0" presId="urn:microsoft.com/office/officeart/2005/8/layout/chevron2"/>
    <dgm:cxn modelId="{5185C5A9-806F-49D6-8F68-6A0E4383CBE7}" type="presOf" srcId="{264142A2-3A77-4C35-A8C9-2E47E9772A77}" destId="{95CED8CB-9FC7-4A70-970F-5A1667B9A5F5}" srcOrd="0" destOrd="0" presId="urn:microsoft.com/office/officeart/2005/8/layout/chevron2"/>
    <dgm:cxn modelId="{CE62EDF5-D5AF-46E4-BCFD-FDC82464E0D3}" type="presOf" srcId="{A4B702F7-EFE7-40FD-8A59-92AD198A906F}" destId="{B7897C2D-66CA-4F63-8DCE-CD5B07F338FD}" srcOrd="0" destOrd="0" presId="urn:microsoft.com/office/officeart/2005/8/layout/chevron2"/>
    <dgm:cxn modelId="{CF9AE3E1-257A-4EA1-86CD-CAF90057AD05}" type="presOf" srcId="{7A23BE8C-58B6-44B2-9B26-0FD85C131436}" destId="{D9673453-2711-4C07-A904-1A69DEDE29DF}" srcOrd="0" destOrd="0" presId="urn:microsoft.com/office/officeart/2005/8/layout/chevron2"/>
    <dgm:cxn modelId="{85245125-04CC-4275-BA7A-1D603B13B02A}" srcId="{7A23BE8C-58B6-44B2-9B26-0FD85C131436}" destId="{53FE1C22-3887-4818-91EB-F8D7B32F3723}" srcOrd="1" destOrd="0" parTransId="{20B87AB7-91BD-40CA-8D23-AA1B053770F8}" sibTransId="{4969BF98-606F-4194-B3A6-2CB8C8F67D48}"/>
    <dgm:cxn modelId="{7D0B199A-6043-4651-A18A-34B6C40F1EC7}" srcId="{264142A2-3A77-4C35-A8C9-2E47E9772A77}" destId="{C247D3FE-9631-4D77-9196-B0C58BDF5B34}" srcOrd="2" destOrd="0" parTransId="{81CE0CD3-2FA7-4F36-87B9-4BEE3EB7864C}" sibTransId="{20A5550E-F53D-47F3-8448-2C4A7D92A5A2}"/>
    <dgm:cxn modelId="{0E0272DB-A818-4CC2-AF47-5D6975B01FF2}" srcId="{A4B702F7-EFE7-40FD-8A59-92AD198A906F}" destId="{1B4F9FB1-F142-40F4-BF61-309E92764C37}" srcOrd="1" destOrd="0" parTransId="{19AA4FD0-2CE6-46D5-8E8F-54F2F2DD20CC}" sibTransId="{018A0B2C-FBBA-4FE2-BF7E-1C915C737834}"/>
    <dgm:cxn modelId="{1DF1AEF3-965F-4068-9116-FC11D29FC2B4}" srcId="{C247D3FE-9631-4D77-9196-B0C58BDF5B34}" destId="{E28CF677-8873-4828-B18C-BB3B542701A8}" srcOrd="0" destOrd="0" parTransId="{A7F1397B-8812-4472-ADFD-CA0A791FF0BD}" sibTransId="{852912B9-3A2F-4B74-BBBA-01A4DC2C02F6}"/>
    <dgm:cxn modelId="{5E4A0D5C-CFFF-4A1E-A23F-FF7CF319CFD1}" type="presOf" srcId="{32F88699-B00B-42DD-9F38-A1E44DD8FA11}" destId="{3E1CB312-8E1D-441A-9E2A-DDECC0D7CD43}" srcOrd="0" destOrd="2" presId="urn:microsoft.com/office/officeart/2005/8/layout/chevron2"/>
    <dgm:cxn modelId="{89973315-A97D-4AA7-949E-165D22E433E9}" srcId="{A4B702F7-EFE7-40FD-8A59-92AD198A906F}" destId="{7ECC1FDF-A0A3-4850-B713-A240AD16D65A}" srcOrd="0" destOrd="0" parTransId="{19BC67F3-CCC7-477A-96AD-DD3FF9DB319B}" sibTransId="{822B2468-0A2C-4354-B62E-7A372BC44CC5}"/>
    <dgm:cxn modelId="{7F1C39F6-C95C-4536-822D-66CAB2D4D77A}" type="presOf" srcId="{C247D3FE-9631-4D77-9196-B0C58BDF5B34}" destId="{6F319D7B-8907-4E60-AF8E-53AEE118BA3B}" srcOrd="0" destOrd="0" presId="urn:microsoft.com/office/officeart/2005/8/layout/chevron2"/>
    <dgm:cxn modelId="{DE39EFC5-AB7E-449D-9239-8FD5BAB1DC25}" type="presOf" srcId="{E28CF677-8873-4828-B18C-BB3B542701A8}" destId="{7BDB0F29-24E1-4F8A-91C2-2CCCB8E9F76A}" srcOrd="0" destOrd="0" presId="urn:microsoft.com/office/officeart/2005/8/layout/chevron2"/>
    <dgm:cxn modelId="{B7C14737-8EF0-4F50-B9C7-0990D7F18119}" srcId="{264142A2-3A77-4C35-A8C9-2E47E9772A77}" destId="{A4B702F7-EFE7-40FD-8A59-92AD198A906F}" srcOrd="0" destOrd="0" parTransId="{65DC5EB5-14F1-4ECF-AAEA-9283B1584C46}" sibTransId="{CD0FE0E0-2202-4B81-8E67-62C24115ECC0}"/>
    <dgm:cxn modelId="{B1CDFDF9-6525-4BD8-98C7-28826B7B3514}" type="presOf" srcId="{1B4F9FB1-F142-40F4-BF61-309E92764C37}" destId="{3E1CB312-8E1D-441A-9E2A-DDECC0D7CD43}" srcOrd="0" destOrd="1" presId="urn:microsoft.com/office/officeart/2005/8/layout/chevron2"/>
    <dgm:cxn modelId="{AB2A6D84-2AD5-4A39-980C-66198016339B}" type="presOf" srcId="{53FE1C22-3887-4818-91EB-F8D7B32F3723}" destId="{19662411-02D5-430B-9ADD-655819D67398}" srcOrd="0" destOrd="1" presId="urn:microsoft.com/office/officeart/2005/8/layout/chevron2"/>
    <dgm:cxn modelId="{7F415462-DE96-435F-9E90-9B835523EBA5}" srcId="{7A23BE8C-58B6-44B2-9B26-0FD85C131436}" destId="{AEA17070-A551-4713-9484-0D9ED2FA0E02}" srcOrd="0" destOrd="0" parTransId="{B25F7687-D5DA-4D0B-BC50-2740E8D2026D}" sibTransId="{17D8CA94-041E-4908-9C77-059A5AED938D}"/>
    <dgm:cxn modelId="{FDCE16D0-E092-42F5-8BA0-899CEA4DE8B2}" type="presParOf" srcId="{95CED8CB-9FC7-4A70-970F-5A1667B9A5F5}" destId="{B2701A4F-65F0-44BE-AC95-A13F3EB75C5A}" srcOrd="0" destOrd="0" presId="urn:microsoft.com/office/officeart/2005/8/layout/chevron2"/>
    <dgm:cxn modelId="{71B41EC2-A262-46AF-BC6A-093A2B1723E9}" type="presParOf" srcId="{B2701A4F-65F0-44BE-AC95-A13F3EB75C5A}" destId="{B7897C2D-66CA-4F63-8DCE-CD5B07F338FD}" srcOrd="0" destOrd="0" presId="urn:microsoft.com/office/officeart/2005/8/layout/chevron2"/>
    <dgm:cxn modelId="{F2DF80E9-518F-47E5-9BC8-8CFDB25E22B4}" type="presParOf" srcId="{B2701A4F-65F0-44BE-AC95-A13F3EB75C5A}" destId="{3E1CB312-8E1D-441A-9E2A-DDECC0D7CD43}" srcOrd="1" destOrd="0" presId="urn:microsoft.com/office/officeart/2005/8/layout/chevron2"/>
    <dgm:cxn modelId="{DB2C8B7F-0292-4C5B-9158-668922E66BA3}" type="presParOf" srcId="{95CED8CB-9FC7-4A70-970F-5A1667B9A5F5}" destId="{75752F49-4A5F-45F0-A8A9-A61CB9A32BED}" srcOrd="1" destOrd="0" presId="urn:microsoft.com/office/officeart/2005/8/layout/chevron2"/>
    <dgm:cxn modelId="{D165CE9A-0A80-46DE-B4C5-FDEA802FCA85}" type="presParOf" srcId="{95CED8CB-9FC7-4A70-970F-5A1667B9A5F5}" destId="{0F79547A-0ED1-4E0B-8E12-D9E3F867987E}" srcOrd="2" destOrd="0" presId="urn:microsoft.com/office/officeart/2005/8/layout/chevron2"/>
    <dgm:cxn modelId="{106DF6C2-8624-4E76-A5FE-F510FC91CA78}" type="presParOf" srcId="{0F79547A-0ED1-4E0B-8E12-D9E3F867987E}" destId="{D9673453-2711-4C07-A904-1A69DEDE29DF}" srcOrd="0" destOrd="0" presId="urn:microsoft.com/office/officeart/2005/8/layout/chevron2"/>
    <dgm:cxn modelId="{BA4C4A98-C9BC-4EF5-A739-CA83726D6BAA}" type="presParOf" srcId="{0F79547A-0ED1-4E0B-8E12-D9E3F867987E}" destId="{19662411-02D5-430B-9ADD-655819D67398}" srcOrd="1" destOrd="0" presId="urn:microsoft.com/office/officeart/2005/8/layout/chevron2"/>
    <dgm:cxn modelId="{991B5223-92B8-4670-8C75-E404993CB078}" type="presParOf" srcId="{95CED8CB-9FC7-4A70-970F-5A1667B9A5F5}" destId="{B08333FC-7D93-4FC4-868A-19CB53039CAE}" srcOrd="3" destOrd="0" presId="urn:microsoft.com/office/officeart/2005/8/layout/chevron2"/>
    <dgm:cxn modelId="{5D59FED2-5030-4710-9C57-67F9C6626FED}" type="presParOf" srcId="{95CED8CB-9FC7-4A70-970F-5A1667B9A5F5}" destId="{6CAF2108-BE18-496F-91DE-4355B2289596}" srcOrd="4" destOrd="0" presId="urn:microsoft.com/office/officeart/2005/8/layout/chevron2"/>
    <dgm:cxn modelId="{E05FE189-834F-48EE-B5D4-159BB5757C08}" type="presParOf" srcId="{6CAF2108-BE18-496F-91DE-4355B2289596}" destId="{6F319D7B-8907-4E60-AF8E-53AEE118BA3B}" srcOrd="0" destOrd="0" presId="urn:microsoft.com/office/officeart/2005/8/layout/chevron2"/>
    <dgm:cxn modelId="{0AE340BC-7D1B-4443-9280-25E43351348D}" type="presParOf" srcId="{6CAF2108-BE18-496F-91DE-4355B2289596}" destId="{7BDB0F29-24E1-4F8A-91C2-2CCCB8E9F76A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/index.php?title=%D0%96.%D0%91%D0%BB%D0%BE%D0%BD%D0%B4%D0%B5%D0%BB%D1%8C&amp;action=edit&amp;redlink=1" TargetMode="External"/><Relationship Id="rId7" Type="http://schemas.openxmlformats.org/officeDocument/2006/relationships/diagramColors" Target="../diagrams/colors2.xml"/><Relationship Id="rId2" Type="http://schemas.openxmlformats.org/officeDocument/2006/relationships/hyperlink" Target="https://kk.wikipedia.org/wiki/%D0%A4%D1%80%D0%B0%D0%BD%D1%86%D1%83%D0%B7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.</a:t>
            </a:r>
            <a:r>
              <a:rPr lang="ru-RU" i="1" dirty="0" smtClean="0"/>
              <a:t> </a:t>
            </a:r>
            <a:r>
              <a:rPr lang="ru-RU" i="1" dirty="0" err="1" smtClean="0"/>
              <a:t>Саяси</a:t>
            </a:r>
            <a:r>
              <a:rPr lang="ru-RU" i="1" dirty="0" smtClean="0"/>
              <a:t> </a:t>
            </a:r>
            <a:r>
              <a:rPr lang="ru-RU" i="1" dirty="0" err="1" smtClean="0"/>
              <a:t>жүйелер: теориялық модельдері</a:t>
            </a:r>
            <a:r>
              <a:rPr lang="ru-RU" i="1" dirty="0" smtClean="0"/>
              <a:t> мен </a:t>
            </a:r>
            <a:r>
              <a:rPr lang="ru-RU" i="1" dirty="0" err="1" smtClean="0"/>
              <a:t>өмірде іске</a:t>
            </a:r>
            <a:r>
              <a:rPr lang="ru-RU" i="1" dirty="0" smtClean="0"/>
              <a:t> </a:t>
            </a:r>
            <a:r>
              <a:rPr lang="ru-RU" i="1" dirty="0" err="1" smtClean="0"/>
              <a:t>асуы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№ 3 </a:t>
            </a:r>
            <a:r>
              <a:rPr lang="kk-KZ" dirty="0" smtClean="0"/>
              <a:t>дәріс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dirty="0" smtClean="0"/>
              <a:t>Зерттеу сұрағы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4400" dirty="0" smtClean="0"/>
              <a:t>Саяси жүйелердің қандай теориялық модельдері бар?</a:t>
            </a:r>
            <a:endParaRPr lang="ru-RU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Саяси</a:t>
            </a:r>
            <a:r>
              <a:rPr lang="ru-RU" dirty="0" smtClean="0"/>
              <a:t> </a:t>
            </a:r>
            <a:r>
              <a:rPr lang="ru-RU" dirty="0" err="1" smtClean="0"/>
              <a:t>жүйе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билікті</a:t>
            </a:r>
            <a:r>
              <a:rPr lang="ru-RU" dirty="0" smtClean="0"/>
              <a:t> </a:t>
            </a:r>
            <a:r>
              <a:rPr lang="ru-RU" dirty="0" err="1" smtClean="0"/>
              <a:t>жүргізуші әлеуметтік топтар</a:t>
            </a:r>
            <a:r>
              <a:rPr lang="ru-RU" dirty="0" smtClean="0"/>
              <a:t>, </a:t>
            </a:r>
            <a:r>
              <a:rPr lang="ru-RU" dirty="0" err="1" smtClean="0"/>
              <a:t>таптар</a:t>
            </a:r>
            <a:r>
              <a:rPr lang="ru-RU" dirty="0" smtClean="0"/>
              <a:t>, </a:t>
            </a:r>
            <a:r>
              <a:rPr lang="ru-RU" dirty="0" err="1" smtClean="0"/>
              <a:t>ұйымдар </a:t>
            </a:r>
            <a:r>
              <a:rPr lang="ru-RU" dirty="0" smtClean="0"/>
              <a:t>мен </a:t>
            </a:r>
            <a:r>
              <a:rPr lang="ru-RU" dirty="0" err="1" smtClean="0"/>
              <a:t>мемлекеттер</a:t>
            </a:r>
            <a:r>
              <a:rPr lang="ru-RU" dirty="0" smtClean="0"/>
              <a:t> </a:t>
            </a:r>
            <a:r>
              <a:rPr lang="ru-RU" dirty="0" err="1" smtClean="0"/>
              <a:t>арасындағы өзара қатынастарды реттейтін</a:t>
            </a:r>
            <a:r>
              <a:rPr lang="ru-RU" dirty="0" smtClean="0"/>
              <a:t>, </a:t>
            </a:r>
            <a:r>
              <a:rPr lang="ru-RU" dirty="0" err="1" smtClean="0"/>
              <a:t>қоғамда тұрақтылық </a:t>
            </a:r>
            <a:r>
              <a:rPr lang="ru-RU" dirty="0" smtClean="0"/>
              <a:t>пен </a:t>
            </a:r>
            <a:r>
              <a:rPr lang="ru-RU" dirty="0" err="1" smtClean="0"/>
              <a:t>тәртіпті қамтамасыз ететін</a:t>
            </a:r>
            <a:r>
              <a:rPr lang="ru-RU" dirty="0" smtClean="0"/>
              <a:t> </a:t>
            </a:r>
            <a:r>
              <a:rPr lang="ru-RU" dirty="0" err="1" smtClean="0"/>
              <a:t>ұйымдар</a:t>
            </a:r>
            <a:r>
              <a:rPr lang="ru-RU" dirty="0" smtClean="0"/>
              <a:t>, </a:t>
            </a:r>
            <a:r>
              <a:rPr lang="ru-RU" dirty="0" err="1" smtClean="0"/>
              <a:t>мекемелер</a:t>
            </a:r>
            <a:r>
              <a:rPr lang="ru-RU" dirty="0" smtClean="0"/>
              <a:t> мен </a:t>
            </a:r>
            <a:r>
              <a:rPr lang="ru-RU" dirty="0" err="1" smtClean="0"/>
              <a:t>институттар</a:t>
            </a:r>
            <a:r>
              <a:rPr lang="ru-RU" dirty="0" smtClean="0"/>
              <a:t> </a:t>
            </a:r>
            <a:r>
              <a:rPr lang="ru-RU" dirty="0" err="1" smtClean="0"/>
              <a:t>жиынтығы</a:t>
            </a:r>
            <a:r>
              <a:rPr lang="ru-RU" dirty="0" smtClean="0"/>
              <a:t>. </a:t>
            </a:r>
            <a:r>
              <a:rPr lang="ru-RU" dirty="0" err="1" smtClean="0"/>
              <a:t>Оның негізгі</a:t>
            </a:r>
            <a:r>
              <a:rPr lang="ru-RU" dirty="0" smtClean="0"/>
              <a:t> </a:t>
            </a:r>
            <a:r>
              <a:rPr lang="ru-RU" dirty="0" err="1" smtClean="0"/>
              <a:t>элементтеріне</a:t>
            </a:r>
            <a:r>
              <a:rPr lang="ru-RU" dirty="0" smtClean="0"/>
              <a:t> </a:t>
            </a:r>
            <a:r>
              <a:rPr lang="ru-RU" dirty="0" err="1" smtClean="0"/>
              <a:t>мемлекет</a:t>
            </a:r>
            <a:r>
              <a:rPr lang="ru-RU" dirty="0" smtClean="0"/>
              <a:t>, </a:t>
            </a:r>
            <a:r>
              <a:rPr lang="ru-RU" dirty="0" err="1" smtClean="0"/>
              <a:t>саяси</a:t>
            </a:r>
            <a:r>
              <a:rPr lang="ru-RU" dirty="0" smtClean="0"/>
              <a:t> </a:t>
            </a:r>
            <a:r>
              <a:rPr lang="ru-RU" dirty="0" err="1" smtClean="0"/>
              <a:t>партиялар</a:t>
            </a:r>
            <a:r>
              <a:rPr lang="ru-RU" dirty="0" smtClean="0"/>
              <a:t>, </a:t>
            </a:r>
            <a:r>
              <a:rPr lang="ru-RU" dirty="0" err="1" smtClean="0"/>
              <a:t>дін</a:t>
            </a:r>
            <a:r>
              <a:rPr lang="ru-RU" dirty="0" smtClean="0"/>
              <a:t> </a:t>
            </a:r>
            <a:r>
              <a:rPr lang="ru-RU" dirty="0" err="1" smtClean="0"/>
              <a:t>орындары</a:t>
            </a:r>
            <a:r>
              <a:rPr lang="ru-RU" dirty="0" smtClean="0"/>
              <a:t>, </a:t>
            </a:r>
            <a:r>
              <a:rPr lang="ru-RU" dirty="0" err="1" smtClean="0"/>
              <a:t>қоғамдық-саяси ұйымдар және </a:t>
            </a:r>
            <a:r>
              <a:rPr lang="ru-RU" dirty="0" smtClean="0"/>
              <a:t>т.б. </a:t>
            </a:r>
            <a:r>
              <a:rPr lang="ru-RU" dirty="0" err="1" smtClean="0"/>
              <a:t>жатады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err="1" smtClean="0"/>
              <a:t>Саяси</a:t>
            </a:r>
            <a:r>
              <a:rPr lang="ru-RU" sz="1800" dirty="0" smtClean="0"/>
              <a:t> </a:t>
            </a:r>
            <a:r>
              <a:rPr lang="ru-RU" sz="1800" dirty="0" err="1" smtClean="0"/>
              <a:t>жүйені жіктеу</a:t>
            </a:r>
            <a:r>
              <a:rPr lang="ru-RU" sz="1800" dirty="0" smtClean="0"/>
              <a:t> </a:t>
            </a:r>
            <a:r>
              <a:rPr lang="ru-RU" sz="1800" dirty="0" err="1" smtClean="0"/>
              <a:t>зерттеушілер</a:t>
            </a:r>
            <a:r>
              <a:rPr lang="ru-RU" sz="1800" dirty="0" smtClean="0"/>
              <a:t> </a:t>
            </a:r>
            <a:r>
              <a:rPr lang="ru-RU" sz="1800" dirty="0" err="1" smtClean="0"/>
              <a:t>таңдаған өлшемге байланысты</a:t>
            </a:r>
            <a:r>
              <a:rPr lang="ru-RU" sz="1800" dirty="0" smtClean="0"/>
              <a:t>. </a:t>
            </a:r>
            <a:r>
              <a:rPr lang="ru-RU" sz="1800" dirty="0" err="1" smtClean="0"/>
              <a:t>Саяси</a:t>
            </a:r>
            <a:r>
              <a:rPr lang="ru-RU" sz="1800" dirty="0" smtClean="0"/>
              <a:t> </a:t>
            </a:r>
            <a:r>
              <a:rPr lang="ru-RU" sz="1800" dirty="0" err="1" smtClean="0"/>
              <a:t>жүйені жіктеудің ең кең тараған түрі, оның саяси</a:t>
            </a:r>
            <a:r>
              <a:rPr lang="ru-RU" sz="1800" dirty="0" smtClean="0"/>
              <a:t> </a:t>
            </a:r>
            <a:r>
              <a:rPr lang="ru-RU" sz="1800" dirty="0" err="1" smtClean="0"/>
              <a:t>тәртібіне қарай: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>
                <a:hlinkClick r:id="rId2" tooltip="Француз"/>
              </a:rPr>
              <a:t>Француз</a:t>
            </a:r>
            <a:r>
              <a:rPr lang="ru-RU" sz="2000" dirty="0" smtClean="0"/>
              <a:t> </a:t>
            </a:r>
            <a:r>
              <a:rPr lang="ru-RU" sz="2000" dirty="0" err="1" smtClean="0"/>
              <a:t>саясаттанушысы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3" tooltip="Ж.Блондель (мұндай бет жоқ)"/>
              </a:rPr>
              <a:t>Ж.Блондель</a:t>
            </a:r>
            <a:r>
              <a:rPr lang="ru-RU" sz="2000" dirty="0" smtClean="0"/>
              <a:t> </a:t>
            </a:r>
            <a:r>
              <a:rPr lang="ru-RU" sz="2000" dirty="0" err="1" smtClean="0"/>
              <a:t>саяси</a:t>
            </a:r>
            <a:r>
              <a:rPr lang="ru-RU" sz="2000" dirty="0" smtClean="0"/>
              <a:t> </a:t>
            </a:r>
            <a:r>
              <a:rPr lang="ru-RU" sz="2000" dirty="0" err="1" smtClean="0"/>
              <a:t>жүйені басқарудың мазмұны </a:t>
            </a:r>
            <a:r>
              <a:rPr lang="ru-RU" sz="2000" dirty="0" smtClean="0"/>
              <a:t>мен </a:t>
            </a:r>
            <a:r>
              <a:rPr lang="ru-RU" sz="2000" dirty="0" err="1" smtClean="0"/>
              <a:t>түрлеріне сай</a:t>
            </a:r>
            <a:r>
              <a:rPr lang="ru-RU" sz="2000" dirty="0" smtClean="0"/>
              <a:t> оны 5 </a:t>
            </a:r>
            <a:r>
              <a:rPr lang="ru-RU" sz="2000" dirty="0" err="1" smtClean="0"/>
              <a:t>түрге бөледі</a:t>
            </a:r>
            <a:r>
              <a:rPr lang="ru-RU" sz="2000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</TotalTime>
  <Words>69</Words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Изящная</vt:lpstr>
      <vt:lpstr>. Саяси жүйелер: теориялық модельдері мен өмірде іске асуы</vt:lpstr>
      <vt:lpstr>Зерттеу сұрағы</vt:lpstr>
      <vt:lpstr>Саяси жүйе</vt:lpstr>
      <vt:lpstr>Саяси жүйені жіктеу зерттеушілер таңдаған өлшемге байланысты. Саяси жүйені жіктеудің ең кең тараған түрі, оның саяси тәртібіне қарай:</vt:lpstr>
      <vt:lpstr>Француз саясаттанушысы Ж.Блондель саяси жүйені басқарудың мазмұны мен түрлеріне сай оны 5 түрге бөледі: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 Саяси жүйелер: теориялық модельдері мен өмірде іске асуы</dc:title>
  <dc:creator>Astana</dc:creator>
  <cp:lastModifiedBy>Astana</cp:lastModifiedBy>
  <cp:revision>5</cp:revision>
  <dcterms:created xsi:type="dcterms:W3CDTF">2018-03-29T23:00:54Z</dcterms:created>
  <dcterms:modified xsi:type="dcterms:W3CDTF">2018-09-24T13:01:52Z</dcterms:modified>
</cp:coreProperties>
</file>