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323" r:id="rId4"/>
    <p:sldId id="324" r:id="rId5"/>
    <p:sldId id="356" r:id="rId6"/>
    <p:sldId id="357" r:id="rId7"/>
    <p:sldId id="363" r:id="rId8"/>
    <p:sldId id="360" r:id="rId9"/>
    <p:sldId id="334" r:id="rId10"/>
    <p:sldId id="339" r:id="rId11"/>
    <p:sldId id="257" r:id="rId12"/>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CC"/>
    <a:srgbClr val="0099FF"/>
    <a:srgbClr val="CC3300"/>
    <a:srgbClr val="00206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369" autoAdjust="0"/>
    <p:restoredTop sz="94660"/>
  </p:normalViewPr>
  <p:slideViewPr>
    <p:cSldViewPr snapToGrid="0">
      <p:cViewPr varScale="1">
        <p:scale>
          <a:sx n="83" d="100"/>
          <a:sy n="83" d="100"/>
        </p:scale>
        <p:origin x="394"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BC3F52E-DAEE-42BF-8FEE-6DD39365D33E}"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ru-KZ"/>
        </a:p>
      </dgm:t>
    </dgm:pt>
    <dgm:pt modelId="{553F2974-E7D4-432C-BBA1-1673FE4CFBF6}">
      <dgm:prSet phldrT="[Текст]"/>
      <dgm:spPr>
        <a:solidFill>
          <a:srgbClr val="FF33CC"/>
        </a:solidFill>
      </dgm:spPr>
      <dgm:t>
        <a:bodyPr/>
        <a:lstStyle/>
        <a:p>
          <a:r>
            <a:rPr lang="kk-KZ" dirty="0"/>
            <a:t>Сабақ барысында ИТ қолдану</a:t>
          </a:r>
          <a:endParaRPr lang="ru-KZ" b="1" dirty="0">
            <a:solidFill>
              <a:schemeClr val="tx1"/>
            </a:solidFill>
            <a:latin typeface="Times New Roman" panose="02020603050405020304" pitchFamily="18" charset="0"/>
            <a:cs typeface="Times New Roman" panose="02020603050405020304" pitchFamily="18" charset="0"/>
          </a:endParaRPr>
        </a:p>
      </dgm:t>
    </dgm:pt>
    <dgm:pt modelId="{AF5C9AB7-C1A6-4932-8132-2F20CDB27124}" type="parTrans" cxnId="{9110FD67-C4D1-4E92-B80C-538A9A6872EB}">
      <dgm:prSet/>
      <dgm:spPr/>
      <dgm:t>
        <a:bodyPr/>
        <a:lstStyle/>
        <a:p>
          <a:endParaRPr lang="ru-KZ"/>
        </a:p>
      </dgm:t>
    </dgm:pt>
    <dgm:pt modelId="{1DF8BF01-97DB-4BFC-B658-8E632FDFBAFF}" type="sibTrans" cxnId="{9110FD67-C4D1-4E92-B80C-538A9A6872EB}">
      <dgm:prSet/>
      <dgm:spPr/>
      <dgm:t>
        <a:bodyPr/>
        <a:lstStyle/>
        <a:p>
          <a:endParaRPr lang="ru-KZ"/>
        </a:p>
      </dgm:t>
    </dgm:pt>
    <dgm:pt modelId="{332C31DA-DF81-463B-8B3B-EAC42EE41D2A}">
      <dgm:prSet phldrT="[Текст]" custT="1"/>
      <dgm:spPr>
        <a:solidFill>
          <a:srgbClr val="00B050"/>
        </a:solidFill>
      </dgm:spPr>
      <dgm:t>
        <a:bodyPr/>
        <a:lstStyle/>
        <a:p>
          <a:r>
            <a:rPr lang="kk-KZ" sz="2000" dirty="0"/>
            <a:t>оқушыларды ынталандырады және олардың білімдерін бір жүйеге келтіреді;</a:t>
          </a:r>
          <a:endParaRPr lang="ru-KZ" sz="2000" b="1" dirty="0">
            <a:solidFill>
              <a:schemeClr val="tx1"/>
            </a:solidFill>
            <a:latin typeface="Times New Roman" panose="02020603050405020304" pitchFamily="18" charset="0"/>
            <a:cs typeface="Times New Roman" panose="02020603050405020304" pitchFamily="18" charset="0"/>
          </a:endParaRPr>
        </a:p>
      </dgm:t>
    </dgm:pt>
    <dgm:pt modelId="{A1A378C5-40D1-4516-AE30-162EE7D37585}" type="parTrans" cxnId="{0256E512-B378-4771-8479-6C4D934D7DB4}">
      <dgm:prSet/>
      <dgm:spPr>
        <a:ln w="28575"/>
      </dgm:spPr>
      <dgm:t>
        <a:bodyPr/>
        <a:lstStyle/>
        <a:p>
          <a:endParaRPr lang="ru-KZ"/>
        </a:p>
      </dgm:t>
    </dgm:pt>
    <dgm:pt modelId="{27DB5B36-37EE-4364-AF6E-33B8EB59C7EA}" type="sibTrans" cxnId="{0256E512-B378-4771-8479-6C4D934D7DB4}">
      <dgm:prSet/>
      <dgm:spPr/>
      <dgm:t>
        <a:bodyPr/>
        <a:lstStyle/>
        <a:p>
          <a:endParaRPr lang="ru-KZ"/>
        </a:p>
      </dgm:t>
    </dgm:pt>
    <dgm:pt modelId="{797E4943-D72E-4E8A-86AD-9943C670DCE0}">
      <dgm:prSet phldrT="[Текст]" custT="1"/>
      <dgm:spPr>
        <a:solidFill>
          <a:srgbClr val="00B0F0"/>
        </a:solidFill>
      </dgm:spPr>
      <dgm:t>
        <a:bodyPr/>
        <a:lstStyle/>
        <a:p>
          <a:r>
            <a:rPr lang="kk-KZ" sz="2000" dirty="0"/>
            <a:t>күрделі ұғымдар мен ғылыми құбылыстар қарапайым тілде түсіндіріледі</a:t>
          </a:r>
          <a:endParaRPr lang="ru-KZ" sz="2000" b="1" dirty="0">
            <a:solidFill>
              <a:schemeClr val="tx1"/>
            </a:solidFill>
            <a:latin typeface="Times New Roman" panose="02020603050405020304" pitchFamily="18" charset="0"/>
            <a:cs typeface="Times New Roman" panose="02020603050405020304" pitchFamily="18" charset="0"/>
          </a:endParaRPr>
        </a:p>
      </dgm:t>
    </dgm:pt>
    <dgm:pt modelId="{7FC3137C-F32A-48EE-8921-929D8BC23DF0}" type="parTrans" cxnId="{3DDA0BFB-AB76-4CC0-9244-EF4245FB7221}">
      <dgm:prSet/>
      <dgm:spPr>
        <a:ln w="28575"/>
      </dgm:spPr>
      <dgm:t>
        <a:bodyPr/>
        <a:lstStyle/>
        <a:p>
          <a:endParaRPr lang="ru-KZ"/>
        </a:p>
      </dgm:t>
    </dgm:pt>
    <dgm:pt modelId="{19F7E744-CF3A-446D-84AB-30BE825B3327}" type="sibTrans" cxnId="{3DDA0BFB-AB76-4CC0-9244-EF4245FB7221}">
      <dgm:prSet/>
      <dgm:spPr/>
      <dgm:t>
        <a:bodyPr/>
        <a:lstStyle/>
        <a:p>
          <a:endParaRPr lang="ru-KZ"/>
        </a:p>
      </dgm:t>
    </dgm:pt>
    <dgm:pt modelId="{BEEC74A3-C199-40C7-9156-113847B6F553}">
      <dgm:prSet phldrT="[Текст]" custT="1"/>
      <dgm:spPr>
        <a:solidFill>
          <a:srgbClr val="FFC000"/>
        </a:solidFill>
      </dgm:spPr>
      <dgm:t>
        <a:bodyPr/>
        <a:lstStyle/>
        <a:p>
          <a:r>
            <a:rPr lang="kk-KZ" sz="2000" dirty="0"/>
            <a:t>кешен оқушыға өз бетінше, сондай-ақ мұғаліммен бірге тәжірибе жасауға мүмкіндік береді</a:t>
          </a:r>
          <a:endParaRPr lang="ru-KZ" sz="2000" b="1" dirty="0">
            <a:solidFill>
              <a:schemeClr val="tx1"/>
            </a:solidFill>
            <a:latin typeface="Times New Roman" panose="02020603050405020304" pitchFamily="18" charset="0"/>
            <a:cs typeface="Times New Roman" panose="02020603050405020304" pitchFamily="18" charset="0"/>
          </a:endParaRPr>
        </a:p>
      </dgm:t>
    </dgm:pt>
    <dgm:pt modelId="{1D9A8910-090A-4D41-A120-153FF4F231F6}" type="parTrans" cxnId="{B76C4596-BC19-4C59-9339-B9B66C62551B}">
      <dgm:prSet/>
      <dgm:spPr>
        <a:ln w="28575"/>
      </dgm:spPr>
      <dgm:t>
        <a:bodyPr/>
        <a:lstStyle/>
        <a:p>
          <a:endParaRPr lang="ru-KZ"/>
        </a:p>
      </dgm:t>
    </dgm:pt>
    <dgm:pt modelId="{206F1FA3-44F4-4668-BBEB-AD483E26FCAD}" type="sibTrans" cxnId="{B76C4596-BC19-4C59-9339-B9B66C62551B}">
      <dgm:prSet/>
      <dgm:spPr/>
      <dgm:t>
        <a:bodyPr/>
        <a:lstStyle/>
        <a:p>
          <a:endParaRPr lang="ru-KZ"/>
        </a:p>
      </dgm:t>
    </dgm:pt>
    <dgm:pt modelId="{D1708775-54E4-4CC6-A33E-BDF209316F04}" type="pres">
      <dgm:prSet presAssocID="{4BC3F52E-DAEE-42BF-8FEE-6DD39365D33E}" presName="diagram" presStyleCnt="0">
        <dgm:presLayoutVars>
          <dgm:chPref val="1"/>
          <dgm:dir/>
          <dgm:animOne val="branch"/>
          <dgm:animLvl val="lvl"/>
          <dgm:resizeHandles val="exact"/>
        </dgm:presLayoutVars>
      </dgm:prSet>
      <dgm:spPr/>
      <dgm:t>
        <a:bodyPr/>
        <a:lstStyle/>
        <a:p>
          <a:endParaRPr lang="ru-RU"/>
        </a:p>
      </dgm:t>
    </dgm:pt>
    <dgm:pt modelId="{FBB1AF84-86EE-4EA0-A2F7-4781B8C590CA}" type="pres">
      <dgm:prSet presAssocID="{553F2974-E7D4-432C-BBA1-1673FE4CFBF6}" presName="root1" presStyleCnt="0"/>
      <dgm:spPr/>
    </dgm:pt>
    <dgm:pt modelId="{7E13A5B1-339D-4F1E-8130-4A0E58DC32B5}" type="pres">
      <dgm:prSet presAssocID="{553F2974-E7D4-432C-BBA1-1673FE4CFBF6}" presName="LevelOneTextNode" presStyleLbl="node0" presStyleIdx="0" presStyleCnt="1">
        <dgm:presLayoutVars>
          <dgm:chPref val="3"/>
        </dgm:presLayoutVars>
      </dgm:prSet>
      <dgm:spPr/>
      <dgm:t>
        <a:bodyPr/>
        <a:lstStyle/>
        <a:p>
          <a:endParaRPr lang="ru-RU"/>
        </a:p>
      </dgm:t>
    </dgm:pt>
    <dgm:pt modelId="{77B34F05-3459-4AD0-9250-6CD79D949701}" type="pres">
      <dgm:prSet presAssocID="{553F2974-E7D4-432C-BBA1-1673FE4CFBF6}" presName="level2hierChild" presStyleCnt="0"/>
      <dgm:spPr/>
    </dgm:pt>
    <dgm:pt modelId="{4B2F2EC6-090C-4DE8-9432-9D1A5E41CAB4}" type="pres">
      <dgm:prSet presAssocID="{A1A378C5-40D1-4516-AE30-162EE7D37585}" presName="conn2-1" presStyleLbl="parChTrans1D2" presStyleIdx="0" presStyleCnt="3"/>
      <dgm:spPr/>
      <dgm:t>
        <a:bodyPr/>
        <a:lstStyle/>
        <a:p>
          <a:endParaRPr lang="ru-RU"/>
        </a:p>
      </dgm:t>
    </dgm:pt>
    <dgm:pt modelId="{BAD0C71C-07DE-448C-9A03-931B7064E1D3}" type="pres">
      <dgm:prSet presAssocID="{A1A378C5-40D1-4516-AE30-162EE7D37585}" presName="connTx" presStyleLbl="parChTrans1D2" presStyleIdx="0" presStyleCnt="3"/>
      <dgm:spPr/>
      <dgm:t>
        <a:bodyPr/>
        <a:lstStyle/>
        <a:p>
          <a:endParaRPr lang="ru-RU"/>
        </a:p>
      </dgm:t>
    </dgm:pt>
    <dgm:pt modelId="{D33FE545-8F5E-410D-9A8A-24C2D6EFC1E0}" type="pres">
      <dgm:prSet presAssocID="{332C31DA-DF81-463B-8B3B-EAC42EE41D2A}" presName="root2" presStyleCnt="0"/>
      <dgm:spPr/>
    </dgm:pt>
    <dgm:pt modelId="{D2EA5576-DF57-471C-87A4-131F183E157F}" type="pres">
      <dgm:prSet presAssocID="{332C31DA-DF81-463B-8B3B-EAC42EE41D2A}" presName="LevelTwoTextNode" presStyleLbl="node2" presStyleIdx="0" presStyleCnt="3">
        <dgm:presLayoutVars>
          <dgm:chPref val="3"/>
        </dgm:presLayoutVars>
      </dgm:prSet>
      <dgm:spPr/>
      <dgm:t>
        <a:bodyPr/>
        <a:lstStyle/>
        <a:p>
          <a:endParaRPr lang="ru-RU"/>
        </a:p>
      </dgm:t>
    </dgm:pt>
    <dgm:pt modelId="{782115C2-6CF3-4234-84DC-C46D6C5B6C31}" type="pres">
      <dgm:prSet presAssocID="{332C31DA-DF81-463B-8B3B-EAC42EE41D2A}" presName="level3hierChild" presStyleCnt="0"/>
      <dgm:spPr/>
    </dgm:pt>
    <dgm:pt modelId="{30E204EF-C88F-4C8F-8AB5-58D384670269}" type="pres">
      <dgm:prSet presAssocID="{7FC3137C-F32A-48EE-8921-929D8BC23DF0}" presName="conn2-1" presStyleLbl="parChTrans1D2" presStyleIdx="1" presStyleCnt="3"/>
      <dgm:spPr/>
      <dgm:t>
        <a:bodyPr/>
        <a:lstStyle/>
        <a:p>
          <a:endParaRPr lang="ru-RU"/>
        </a:p>
      </dgm:t>
    </dgm:pt>
    <dgm:pt modelId="{2C8EBAA3-B5E4-4C21-BAAA-CE4E6A7BFFCE}" type="pres">
      <dgm:prSet presAssocID="{7FC3137C-F32A-48EE-8921-929D8BC23DF0}" presName="connTx" presStyleLbl="parChTrans1D2" presStyleIdx="1" presStyleCnt="3"/>
      <dgm:spPr/>
      <dgm:t>
        <a:bodyPr/>
        <a:lstStyle/>
        <a:p>
          <a:endParaRPr lang="ru-RU"/>
        </a:p>
      </dgm:t>
    </dgm:pt>
    <dgm:pt modelId="{99F61A5C-55F8-499C-BE4B-0D30864277A2}" type="pres">
      <dgm:prSet presAssocID="{797E4943-D72E-4E8A-86AD-9943C670DCE0}" presName="root2" presStyleCnt="0"/>
      <dgm:spPr/>
    </dgm:pt>
    <dgm:pt modelId="{C6AF6C53-D13D-4C2D-B375-BCBEAB1BCE5F}" type="pres">
      <dgm:prSet presAssocID="{797E4943-D72E-4E8A-86AD-9943C670DCE0}" presName="LevelTwoTextNode" presStyleLbl="node2" presStyleIdx="1" presStyleCnt="3">
        <dgm:presLayoutVars>
          <dgm:chPref val="3"/>
        </dgm:presLayoutVars>
      </dgm:prSet>
      <dgm:spPr/>
      <dgm:t>
        <a:bodyPr/>
        <a:lstStyle/>
        <a:p>
          <a:endParaRPr lang="ru-RU"/>
        </a:p>
      </dgm:t>
    </dgm:pt>
    <dgm:pt modelId="{B4D760AC-9533-4286-B18A-CB1FBF1522D1}" type="pres">
      <dgm:prSet presAssocID="{797E4943-D72E-4E8A-86AD-9943C670DCE0}" presName="level3hierChild" presStyleCnt="0"/>
      <dgm:spPr/>
    </dgm:pt>
    <dgm:pt modelId="{926A5838-3BEC-406D-BD29-246F6775300F}" type="pres">
      <dgm:prSet presAssocID="{1D9A8910-090A-4D41-A120-153FF4F231F6}" presName="conn2-1" presStyleLbl="parChTrans1D2" presStyleIdx="2" presStyleCnt="3"/>
      <dgm:spPr/>
      <dgm:t>
        <a:bodyPr/>
        <a:lstStyle/>
        <a:p>
          <a:endParaRPr lang="ru-RU"/>
        </a:p>
      </dgm:t>
    </dgm:pt>
    <dgm:pt modelId="{E02E6A6E-9E2E-479E-B068-B73D2FA275AC}" type="pres">
      <dgm:prSet presAssocID="{1D9A8910-090A-4D41-A120-153FF4F231F6}" presName="connTx" presStyleLbl="parChTrans1D2" presStyleIdx="2" presStyleCnt="3"/>
      <dgm:spPr/>
      <dgm:t>
        <a:bodyPr/>
        <a:lstStyle/>
        <a:p>
          <a:endParaRPr lang="ru-RU"/>
        </a:p>
      </dgm:t>
    </dgm:pt>
    <dgm:pt modelId="{83B9E269-7C18-4100-ABAA-03337EC337BD}" type="pres">
      <dgm:prSet presAssocID="{BEEC74A3-C199-40C7-9156-113847B6F553}" presName="root2" presStyleCnt="0"/>
      <dgm:spPr/>
    </dgm:pt>
    <dgm:pt modelId="{433ABBEB-37F9-4B78-A121-6CE226C0504F}" type="pres">
      <dgm:prSet presAssocID="{BEEC74A3-C199-40C7-9156-113847B6F553}" presName="LevelTwoTextNode" presStyleLbl="node2" presStyleIdx="2" presStyleCnt="3">
        <dgm:presLayoutVars>
          <dgm:chPref val="3"/>
        </dgm:presLayoutVars>
      </dgm:prSet>
      <dgm:spPr/>
      <dgm:t>
        <a:bodyPr/>
        <a:lstStyle/>
        <a:p>
          <a:endParaRPr lang="ru-RU"/>
        </a:p>
      </dgm:t>
    </dgm:pt>
    <dgm:pt modelId="{54E11A58-08F1-47EA-978F-257E9BB1E8B8}" type="pres">
      <dgm:prSet presAssocID="{BEEC74A3-C199-40C7-9156-113847B6F553}" presName="level3hierChild" presStyleCnt="0"/>
      <dgm:spPr/>
    </dgm:pt>
  </dgm:ptLst>
  <dgm:cxnLst>
    <dgm:cxn modelId="{00BFF244-F6A9-4F75-9E09-7D9C41C1C249}" type="presOf" srcId="{1D9A8910-090A-4D41-A120-153FF4F231F6}" destId="{E02E6A6E-9E2E-479E-B068-B73D2FA275AC}" srcOrd="1" destOrd="0" presId="urn:microsoft.com/office/officeart/2005/8/layout/hierarchy2"/>
    <dgm:cxn modelId="{9110FD67-C4D1-4E92-B80C-538A9A6872EB}" srcId="{4BC3F52E-DAEE-42BF-8FEE-6DD39365D33E}" destId="{553F2974-E7D4-432C-BBA1-1673FE4CFBF6}" srcOrd="0" destOrd="0" parTransId="{AF5C9AB7-C1A6-4932-8132-2F20CDB27124}" sibTransId="{1DF8BF01-97DB-4BFC-B658-8E632FDFBAFF}"/>
    <dgm:cxn modelId="{366E880F-D15F-4859-8013-BA3D7FFA3750}" type="presOf" srcId="{7FC3137C-F32A-48EE-8921-929D8BC23DF0}" destId="{2C8EBAA3-B5E4-4C21-BAAA-CE4E6A7BFFCE}" srcOrd="1" destOrd="0" presId="urn:microsoft.com/office/officeart/2005/8/layout/hierarchy2"/>
    <dgm:cxn modelId="{50A6DC7D-1184-4F6A-8635-46163C41788F}" type="presOf" srcId="{7FC3137C-F32A-48EE-8921-929D8BC23DF0}" destId="{30E204EF-C88F-4C8F-8AB5-58D384670269}" srcOrd="0" destOrd="0" presId="urn:microsoft.com/office/officeart/2005/8/layout/hierarchy2"/>
    <dgm:cxn modelId="{3DDA0BFB-AB76-4CC0-9244-EF4245FB7221}" srcId="{553F2974-E7D4-432C-BBA1-1673FE4CFBF6}" destId="{797E4943-D72E-4E8A-86AD-9943C670DCE0}" srcOrd="1" destOrd="0" parTransId="{7FC3137C-F32A-48EE-8921-929D8BC23DF0}" sibTransId="{19F7E744-CF3A-446D-84AB-30BE825B3327}"/>
    <dgm:cxn modelId="{B76C4596-BC19-4C59-9339-B9B66C62551B}" srcId="{553F2974-E7D4-432C-BBA1-1673FE4CFBF6}" destId="{BEEC74A3-C199-40C7-9156-113847B6F553}" srcOrd="2" destOrd="0" parTransId="{1D9A8910-090A-4D41-A120-153FF4F231F6}" sibTransId="{206F1FA3-44F4-4668-BBEB-AD483E26FCAD}"/>
    <dgm:cxn modelId="{777A76F1-86BA-4588-AB8A-9FBF9192AD29}" type="presOf" srcId="{553F2974-E7D4-432C-BBA1-1673FE4CFBF6}" destId="{7E13A5B1-339D-4F1E-8130-4A0E58DC32B5}" srcOrd="0" destOrd="0" presId="urn:microsoft.com/office/officeart/2005/8/layout/hierarchy2"/>
    <dgm:cxn modelId="{0256E512-B378-4771-8479-6C4D934D7DB4}" srcId="{553F2974-E7D4-432C-BBA1-1673FE4CFBF6}" destId="{332C31DA-DF81-463B-8B3B-EAC42EE41D2A}" srcOrd="0" destOrd="0" parTransId="{A1A378C5-40D1-4516-AE30-162EE7D37585}" sibTransId="{27DB5B36-37EE-4364-AF6E-33B8EB59C7EA}"/>
    <dgm:cxn modelId="{855847B9-FBFD-4811-B4BD-6E7DAE219067}" type="presOf" srcId="{BEEC74A3-C199-40C7-9156-113847B6F553}" destId="{433ABBEB-37F9-4B78-A121-6CE226C0504F}" srcOrd="0" destOrd="0" presId="urn:microsoft.com/office/officeart/2005/8/layout/hierarchy2"/>
    <dgm:cxn modelId="{9153E714-BCA2-4A60-A502-C7DA0E00381E}" type="presOf" srcId="{797E4943-D72E-4E8A-86AD-9943C670DCE0}" destId="{C6AF6C53-D13D-4C2D-B375-BCBEAB1BCE5F}" srcOrd="0" destOrd="0" presId="urn:microsoft.com/office/officeart/2005/8/layout/hierarchy2"/>
    <dgm:cxn modelId="{5981F512-8A4C-4F14-B7BD-E599833CF343}" type="presOf" srcId="{4BC3F52E-DAEE-42BF-8FEE-6DD39365D33E}" destId="{D1708775-54E4-4CC6-A33E-BDF209316F04}" srcOrd="0" destOrd="0" presId="urn:microsoft.com/office/officeart/2005/8/layout/hierarchy2"/>
    <dgm:cxn modelId="{8A9C96C9-F6F4-43BF-B5B5-208B3A43E850}" type="presOf" srcId="{A1A378C5-40D1-4516-AE30-162EE7D37585}" destId="{BAD0C71C-07DE-448C-9A03-931B7064E1D3}" srcOrd="1" destOrd="0" presId="urn:microsoft.com/office/officeart/2005/8/layout/hierarchy2"/>
    <dgm:cxn modelId="{54E22121-99C5-4D30-91EF-AE69E57EAF28}" type="presOf" srcId="{1D9A8910-090A-4D41-A120-153FF4F231F6}" destId="{926A5838-3BEC-406D-BD29-246F6775300F}" srcOrd="0" destOrd="0" presId="urn:microsoft.com/office/officeart/2005/8/layout/hierarchy2"/>
    <dgm:cxn modelId="{4F0DB8A7-4641-4775-9928-98CCC102DE0C}" type="presOf" srcId="{332C31DA-DF81-463B-8B3B-EAC42EE41D2A}" destId="{D2EA5576-DF57-471C-87A4-131F183E157F}" srcOrd="0" destOrd="0" presId="urn:microsoft.com/office/officeart/2005/8/layout/hierarchy2"/>
    <dgm:cxn modelId="{20BB2D44-E63A-4C60-A35C-2FEB97C3B836}" type="presOf" srcId="{A1A378C5-40D1-4516-AE30-162EE7D37585}" destId="{4B2F2EC6-090C-4DE8-9432-9D1A5E41CAB4}" srcOrd="0" destOrd="0" presId="urn:microsoft.com/office/officeart/2005/8/layout/hierarchy2"/>
    <dgm:cxn modelId="{7F0461F5-E26D-4527-BA26-E17D94389D44}" type="presParOf" srcId="{D1708775-54E4-4CC6-A33E-BDF209316F04}" destId="{FBB1AF84-86EE-4EA0-A2F7-4781B8C590CA}" srcOrd="0" destOrd="0" presId="urn:microsoft.com/office/officeart/2005/8/layout/hierarchy2"/>
    <dgm:cxn modelId="{5B51C797-9562-41E3-A76E-C561FE656B50}" type="presParOf" srcId="{FBB1AF84-86EE-4EA0-A2F7-4781B8C590CA}" destId="{7E13A5B1-339D-4F1E-8130-4A0E58DC32B5}" srcOrd="0" destOrd="0" presId="urn:microsoft.com/office/officeart/2005/8/layout/hierarchy2"/>
    <dgm:cxn modelId="{212BD443-CBE7-4C95-BEE0-E89C940A77EA}" type="presParOf" srcId="{FBB1AF84-86EE-4EA0-A2F7-4781B8C590CA}" destId="{77B34F05-3459-4AD0-9250-6CD79D949701}" srcOrd="1" destOrd="0" presId="urn:microsoft.com/office/officeart/2005/8/layout/hierarchy2"/>
    <dgm:cxn modelId="{D783C718-17DB-4209-9DDA-4BF3236235DF}" type="presParOf" srcId="{77B34F05-3459-4AD0-9250-6CD79D949701}" destId="{4B2F2EC6-090C-4DE8-9432-9D1A5E41CAB4}" srcOrd="0" destOrd="0" presId="urn:microsoft.com/office/officeart/2005/8/layout/hierarchy2"/>
    <dgm:cxn modelId="{36E2647C-28CC-4125-A8F3-726EDDE33307}" type="presParOf" srcId="{4B2F2EC6-090C-4DE8-9432-9D1A5E41CAB4}" destId="{BAD0C71C-07DE-448C-9A03-931B7064E1D3}" srcOrd="0" destOrd="0" presId="urn:microsoft.com/office/officeart/2005/8/layout/hierarchy2"/>
    <dgm:cxn modelId="{8C2A4058-854A-4D23-8DAE-54A1302E6980}" type="presParOf" srcId="{77B34F05-3459-4AD0-9250-6CD79D949701}" destId="{D33FE545-8F5E-410D-9A8A-24C2D6EFC1E0}" srcOrd="1" destOrd="0" presId="urn:microsoft.com/office/officeart/2005/8/layout/hierarchy2"/>
    <dgm:cxn modelId="{4E9A3525-DFA4-4BB5-8B07-A49B0E268913}" type="presParOf" srcId="{D33FE545-8F5E-410D-9A8A-24C2D6EFC1E0}" destId="{D2EA5576-DF57-471C-87A4-131F183E157F}" srcOrd="0" destOrd="0" presId="urn:microsoft.com/office/officeart/2005/8/layout/hierarchy2"/>
    <dgm:cxn modelId="{CF00E304-57A4-439D-8C95-6BED9C28B89E}" type="presParOf" srcId="{D33FE545-8F5E-410D-9A8A-24C2D6EFC1E0}" destId="{782115C2-6CF3-4234-84DC-C46D6C5B6C31}" srcOrd="1" destOrd="0" presId="urn:microsoft.com/office/officeart/2005/8/layout/hierarchy2"/>
    <dgm:cxn modelId="{DF265DAF-E15C-4CB2-BB61-2633DCB84A87}" type="presParOf" srcId="{77B34F05-3459-4AD0-9250-6CD79D949701}" destId="{30E204EF-C88F-4C8F-8AB5-58D384670269}" srcOrd="2" destOrd="0" presId="urn:microsoft.com/office/officeart/2005/8/layout/hierarchy2"/>
    <dgm:cxn modelId="{D8024FE9-6789-41BF-99F7-CA9B49F3A61E}" type="presParOf" srcId="{30E204EF-C88F-4C8F-8AB5-58D384670269}" destId="{2C8EBAA3-B5E4-4C21-BAAA-CE4E6A7BFFCE}" srcOrd="0" destOrd="0" presId="urn:microsoft.com/office/officeart/2005/8/layout/hierarchy2"/>
    <dgm:cxn modelId="{06A93878-3424-4EF3-B5EB-95D1AF4D9FC9}" type="presParOf" srcId="{77B34F05-3459-4AD0-9250-6CD79D949701}" destId="{99F61A5C-55F8-499C-BE4B-0D30864277A2}" srcOrd="3" destOrd="0" presId="urn:microsoft.com/office/officeart/2005/8/layout/hierarchy2"/>
    <dgm:cxn modelId="{8A5DBDF2-641E-48A3-AE2D-81C0061022D5}" type="presParOf" srcId="{99F61A5C-55F8-499C-BE4B-0D30864277A2}" destId="{C6AF6C53-D13D-4C2D-B375-BCBEAB1BCE5F}" srcOrd="0" destOrd="0" presId="urn:microsoft.com/office/officeart/2005/8/layout/hierarchy2"/>
    <dgm:cxn modelId="{F0585AE4-5D40-4F4B-8450-76A39694F238}" type="presParOf" srcId="{99F61A5C-55F8-499C-BE4B-0D30864277A2}" destId="{B4D760AC-9533-4286-B18A-CB1FBF1522D1}" srcOrd="1" destOrd="0" presId="urn:microsoft.com/office/officeart/2005/8/layout/hierarchy2"/>
    <dgm:cxn modelId="{A679E1E9-0D66-4D32-8251-FC14D3B4A3D5}" type="presParOf" srcId="{77B34F05-3459-4AD0-9250-6CD79D949701}" destId="{926A5838-3BEC-406D-BD29-246F6775300F}" srcOrd="4" destOrd="0" presId="urn:microsoft.com/office/officeart/2005/8/layout/hierarchy2"/>
    <dgm:cxn modelId="{8ED35243-EA23-446F-A524-62B462486D9C}" type="presParOf" srcId="{926A5838-3BEC-406D-BD29-246F6775300F}" destId="{E02E6A6E-9E2E-479E-B068-B73D2FA275AC}" srcOrd="0" destOrd="0" presId="urn:microsoft.com/office/officeart/2005/8/layout/hierarchy2"/>
    <dgm:cxn modelId="{5079CA6C-1516-4EA3-B210-8EC7384DB8DC}" type="presParOf" srcId="{77B34F05-3459-4AD0-9250-6CD79D949701}" destId="{83B9E269-7C18-4100-ABAA-03337EC337BD}" srcOrd="5" destOrd="0" presId="urn:microsoft.com/office/officeart/2005/8/layout/hierarchy2"/>
    <dgm:cxn modelId="{C133D347-3879-4DB0-8B55-82458E590F27}" type="presParOf" srcId="{83B9E269-7C18-4100-ABAA-03337EC337BD}" destId="{433ABBEB-37F9-4B78-A121-6CE226C0504F}" srcOrd="0" destOrd="0" presId="urn:microsoft.com/office/officeart/2005/8/layout/hierarchy2"/>
    <dgm:cxn modelId="{D3DA2646-1FE0-4735-9EF4-4A9CD1BF1817}" type="presParOf" srcId="{83B9E269-7C18-4100-ABAA-03337EC337BD}" destId="{54E11A58-08F1-47EA-978F-257E9BB1E8B8}"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E13A5B1-339D-4F1E-8130-4A0E58DC32B5}">
      <dsp:nvSpPr>
        <dsp:cNvPr id="0" name=""/>
        <dsp:cNvSpPr/>
      </dsp:nvSpPr>
      <dsp:spPr>
        <a:xfrm>
          <a:off x="1694" y="2112130"/>
          <a:ext cx="3094221" cy="1547110"/>
        </a:xfrm>
        <a:prstGeom prst="roundRect">
          <a:avLst>
            <a:gd name="adj" fmla="val 10000"/>
          </a:avLst>
        </a:prstGeom>
        <a:solidFill>
          <a:srgbClr val="FF33CC"/>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955" tIns="20955" rIns="20955" bIns="20955" numCol="1" spcCol="1270" anchor="ctr" anchorCtr="0">
          <a:noAutofit/>
        </a:bodyPr>
        <a:lstStyle/>
        <a:p>
          <a:pPr lvl="0" algn="ctr" defTabSz="1466850">
            <a:lnSpc>
              <a:spcPct val="90000"/>
            </a:lnSpc>
            <a:spcBef>
              <a:spcPct val="0"/>
            </a:spcBef>
            <a:spcAft>
              <a:spcPct val="35000"/>
            </a:spcAft>
          </a:pPr>
          <a:r>
            <a:rPr lang="kk-KZ" sz="3300" kern="1200" dirty="0"/>
            <a:t>Сабақ барысында ИТ қолдану</a:t>
          </a:r>
          <a:endParaRPr lang="ru-KZ" sz="3300" b="1" kern="1200" dirty="0">
            <a:solidFill>
              <a:schemeClr val="tx1"/>
            </a:solidFill>
            <a:latin typeface="Times New Roman" panose="02020603050405020304" pitchFamily="18" charset="0"/>
            <a:cs typeface="Times New Roman" panose="02020603050405020304" pitchFamily="18" charset="0"/>
          </a:endParaRPr>
        </a:p>
      </dsp:txBody>
      <dsp:txXfrm>
        <a:off x="47007" y="2157443"/>
        <a:ext cx="3003595" cy="1456484"/>
      </dsp:txXfrm>
    </dsp:sp>
    <dsp:sp modelId="{4B2F2EC6-090C-4DE8-9432-9D1A5E41CAB4}">
      <dsp:nvSpPr>
        <dsp:cNvPr id="0" name=""/>
        <dsp:cNvSpPr/>
      </dsp:nvSpPr>
      <dsp:spPr>
        <a:xfrm rot="18289469">
          <a:off x="2631092" y="1971971"/>
          <a:ext cx="2167336" cy="48251"/>
        </a:xfrm>
        <a:custGeom>
          <a:avLst/>
          <a:gdLst/>
          <a:ahLst/>
          <a:cxnLst/>
          <a:rect l="0" t="0" r="0" b="0"/>
          <a:pathLst>
            <a:path>
              <a:moveTo>
                <a:pt x="0" y="24125"/>
              </a:moveTo>
              <a:lnTo>
                <a:pt x="2167336" y="24125"/>
              </a:lnTo>
            </a:path>
          </a:pathLst>
        </a:custGeom>
        <a:noFill/>
        <a:ln w="28575" cap="flat" cmpd="sng" algn="ctr">
          <a:solidFill>
            <a:scrgbClr r="0" g="0" b="0"/>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11150">
            <a:lnSpc>
              <a:spcPct val="90000"/>
            </a:lnSpc>
            <a:spcBef>
              <a:spcPct val="0"/>
            </a:spcBef>
            <a:spcAft>
              <a:spcPct val="35000"/>
            </a:spcAft>
          </a:pPr>
          <a:endParaRPr lang="ru-KZ" sz="700" kern="1200"/>
        </a:p>
      </dsp:txBody>
      <dsp:txXfrm>
        <a:off x="3660577" y="1941913"/>
        <a:ext cx="108366" cy="108366"/>
      </dsp:txXfrm>
    </dsp:sp>
    <dsp:sp modelId="{D2EA5576-DF57-471C-87A4-131F183E157F}">
      <dsp:nvSpPr>
        <dsp:cNvPr id="0" name=""/>
        <dsp:cNvSpPr/>
      </dsp:nvSpPr>
      <dsp:spPr>
        <a:xfrm>
          <a:off x="4333604" y="332952"/>
          <a:ext cx="3094221" cy="1547110"/>
        </a:xfrm>
        <a:prstGeom prst="roundRect">
          <a:avLst>
            <a:gd name="adj" fmla="val 10000"/>
          </a:avLst>
        </a:prstGeom>
        <a:solidFill>
          <a:srgbClr val="00B05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kk-KZ" sz="2000" kern="1200" dirty="0"/>
            <a:t>оқушыларды ынталандырады және олардың білімдерін бір жүйеге келтіреді;</a:t>
          </a:r>
          <a:endParaRPr lang="ru-KZ" sz="2000" b="1" kern="1200" dirty="0">
            <a:solidFill>
              <a:schemeClr val="tx1"/>
            </a:solidFill>
            <a:latin typeface="Times New Roman" panose="02020603050405020304" pitchFamily="18" charset="0"/>
            <a:cs typeface="Times New Roman" panose="02020603050405020304" pitchFamily="18" charset="0"/>
          </a:endParaRPr>
        </a:p>
      </dsp:txBody>
      <dsp:txXfrm>
        <a:off x="4378917" y="378265"/>
        <a:ext cx="3003595" cy="1456484"/>
      </dsp:txXfrm>
    </dsp:sp>
    <dsp:sp modelId="{30E204EF-C88F-4C8F-8AB5-58D384670269}">
      <dsp:nvSpPr>
        <dsp:cNvPr id="0" name=""/>
        <dsp:cNvSpPr/>
      </dsp:nvSpPr>
      <dsp:spPr>
        <a:xfrm>
          <a:off x="3095916" y="2861560"/>
          <a:ext cx="1237688" cy="48251"/>
        </a:xfrm>
        <a:custGeom>
          <a:avLst/>
          <a:gdLst/>
          <a:ahLst/>
          <a:cxnLst/>
          <a:rect l="0" t="0" r="0" b="0"/>
          <a:pathLst>
            <a:path>
              <a:moveTo>
                <a:pt x="0" y="24125"/>
              </a:moveTo>
              <a:lnTo>
                <a:pt x="1237688" y="24125"/>
              </a:lnTo>
            </a:path>
          </a:pathLst>
        </a:custGeom>
        <a:noFill/>
        <a:ln w="28575" cap="flat" cmpd="sng" algn="ctr">
          <a:solidFill>
            <a:scrgbClr r="0" g="0" b="0"/>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ru-KZ" sz="500" kern="1200"/>
        </a:p>
      </dsp:txBody>
      <dsp:txXfrm>
        <a:off x="3683818" y="2854743"/>
        <a:ext cx="61884" cy="61884"/>
      </dsp:txXfrm>
    </dsp:sp>
    <dsp:sp modelId="{C6AF6C53-D13D-4C2D-B375-BCBEAB1BCE5F}">
      <dsp:nvSpPr>
        <dsp:cNvPr id="0" name=""/>
        <dsp:cNvSpPr/>
      </dsp:nvSpPr>
      <dsp:spPr>
        <a:xfrm>
          <a:off x="4333604" y="2112130"/>
          <a:ext cx="3094221" cy="1547110"/>
        </a:xfrm>
        <a:prstGeom prst="roundRect">
          <a:avLst>
            <a:gd name="adj" fmla="val 10000"/>
          </a:avLst>
        </a:prstGeom>
        <a:solidFill>
          <a:srgbClr val="00B0F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kk-KZ" sz="2000" kern="1200" dirty="0"/>
            <a:t>күрделі ұғымдар мен ғылыми құбылыстар қарапайым тілде түсіндіріледі</a:t>
          </a:r>
          <a:endParaRPr lang="ru-KZ" sz="2000" b="1" kern="1200" dirty="0">
            <a:solidFill>
              <a:schemeClr val="tx1"/>
            </a:solidFill>
            <a:latin typeface="Times New Roman" panose="02020603050405020304" pitchFamily="18" charset="0"/>
            <a:cs typeface="Times New Roman" panose="02020603050405020304" pitchFamily="18" charset="0"/>
          </a:endParaRPr>
        </a:p>
      </dsp:txBody>
      <dsp:txXfrm>
        <a:off x="4378917" y="2157443"/>
        <a:ext cx="3003595" cy="1456484"/>
      </dsp:txXfrm>
    </dsp:sp>
    <dsp:sp modelId="{926A5838-3BEC-406D-BD29-246F6775300F}">
      <dsp:nvSpPr>
        <dsp:cNvPr id="0" name=""/>
        <dsp:cNvSpPr/>
      </dsp:nvSpPr>
      <dsp:spPr>
        <a:xfrm rot="3310531">
          <a:off x="2631092" y="3751148"/>
          <a:ext cx="2167336" cy="48251"/>
        </a:xfrm>
        <a:custGeom>
          <a:avLst/>
          <a:gdLst/>
          <a:ahLst/>
          <a:cxnLst/>
          <a:rect l="0" t="0" r="0" b="0"/>
          <a:pathLst>
            <a:path>
              <a:moveTo>
                <a:pt x="0" y="24125"/>
              </a:moveTo>
              <a:lnTo>
                <a:pt x="2167336" y="24125"/>
              </a:lnTo>
            </a:path>
          </a:pathLst>
        </a:custGeom>
        <a:noFill/>
        <a:ln w="28575" cap="flat" cmpd="sng" algn="ctr">
          <a:solidFill>
            <a:scrgbClr r="0" g="0" b="0"/>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11150">
            <a:lnSpc>
              <a:spcPct val="90000"/>
            </a:lnSpc>
            <a:spcBef>
              <a:spcPct val="0"/>
            </a:spcBef>
            <a:spcAft>
              <a:spcPct val="35000"/>
            </a:spcAft>
          </a:pPr>
          <a:endParaRPr lang="ru-KZ" sz="700" kern="1200"/>
        </a:p>
      </dsp:txBody>
      <dsp:txXfrm>
        <a:off x="3660577" y="3721091"/>
        <a:ext cx="108366" cy="108366"/>
      </dsp:txXfrm>
    </dsp:sp>
    <dsp:sp modelId="{433ABBEB-37F9-4B78-A121-6CE226C0504F}">
      <dsp:nvSpPr>
        <dsp:cNvPr id="0" name=""/>
        <dsp:cNvSpPr/>
      </dsp:nvSpPr>
      <dsp:spPr>
        <a:xfrm>
          <a:off x="4333604" y="3891308"/>
          <a:ext cx="3094221" cy="1547110"/>
        </a:xfrm>
        <a:prstGeom prst="roundRect">
          <a:avLst>
            <a:gd name="adj" fmla="val 10000"/>
          </a:avLst>
        </a:prstGeom>
        <a:solidFill>
          <a:srgbClr val="FFC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kk-KZ" sz="2000" kern="1200" dirty="0"/>
            <a:t>кешен оқушыға өз бетінше, сондай-ақ мұғаліммен бірге тәжірибе жасауға мүмкіндік береді</a:t>
          </a:r>
          <a:endParaRPr lang="ru-KZ" sz="2000" b="1" kern="1200" dirty="0">
            <a:solidFill>
              <a:schemeClr val="tx1"/>
            </a:solidFill>
            <a:latin typeface="Times New Roman" panose="02020603050405020304" pitchFamily="18" charset="0"/>
            <a:cs typeface="Times New Roman" panose="02020603050405020304" pitchFamily="18" charset="0"/>
          </a:endParaRPr>
        </a:p>
      </dsp:txBody>
      <dsp:txXfrm>
        <a:off x="4378917" y="3936621"/>
        <a:ext cx="3003595" cy="1456484"/>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004D851-590C-4BB2-BD00-FA3EB489767E}"/>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a:extLst>
              <a:ext uri="{FF2B5EF4-FFF2-40B4-BE49-F238E27FC236}">
                <a16:creationId xmlns:a16="http://schemas.microsoft.com/office/drawing/2014/main" id="{80E8F854-DDE0-4BD7-BC5D-5328FA2AB4E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a:extLst>
              <a:ext uri="{FF2B5EF4-FFF2-40B4-BE49-F238E27FC236}">
                <a16:creationId xmlns:a16="http://schemas.microsoft.com/office/drawing/2014/main" id="{B7214458-5E41-482F-997D-0475BEDFD508}"/>
              </a:ext>
            </a:extLst>
          </p:cNvPr>
          <p:cNvSpPr>
            <a:spLocks noGrp="1"/>
          </p:cNvSpPr>
          <p:nvPr>
            <p:ph type="dt" sz="half" idx="10"/>
          </p:nvPr>
        </p:nvSpPr>
        <p:spPr/>
        <p:txBody>
          <a:bodyPr/>
          <a:lstStyle/>
          <a:p>
            <a:fld id="{CCE1B868-22E8-4ACC-B26F-882346F11ECB}" type="datetimeFigureOut">
              <a:rPr lang="ru-RU" smtClean="0"/>
              <a:t>30.10.2024</a:t>
            </a:fld>
            <a:endParaRPr lang="ru-RU"/>
          </a:p>
        </p:txBody>
      </p:sp>
      <p:sp>
        <p:nvSpPr>
          <p:cNvPr id="5" name="Нижний колонтитул 4">
            <a:extLst>
              <a:ext uri="{FF2B5EF4-FFF2-40B4-BE49-F238E27FC236}">
                <a16:creationId xmlns:a16="http://schemas.microsoft.com/office/drawing/2014/main" id="{8CFE572D-0060-47D1-AAE8-83CC0580D5BF}"/>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F66D2C9C-E398-4DF0-A1BD-615FE15D6F03}"/>
              </a:ext>
            </a:extLst>
          </p:cNvPr>
          <p:cNvSpPr>
            <a:spLocks noGrp="1"/>
          </p:cNvSpPr>
          <p:nvPr>
            <p:ph type="sldNum" sz="quarter" idx="12"/>
          </p:nvPr>
        </p:nvSpPr>
        <p:spPr/>
        <p:txBody>
          <a:bodyPr/>
          <a:lstStyle/>
          <a:p>
            <a:fld id="{B617E825-1EE1-4838-B75E-5EAF7A08159C}" type="slidenum">
              <a:rPr lang="ru-RU" smtClean="0"/>
              <a:t>‹#›</a:t>
            </a:fld>
            <a:endParaRPr lang="ru-RU"/>
          </a:p>
        </p:txBody>
      </p:sp>
    </p:spTree>
    <p:extLst>
      <p:ext uri="{BB962C8B-B14F-4D97-AF65-F5344CB8AC3E}">
        <p14:creationId xmlns:p14="http://schemas.microsoft.com/office/powerpoint/2010/main" val="19812636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59A21DE-2A19-4CEB-8456-9F2D3AE9A62A}"/>
              </a:ext>
            </a:extLst>
          </p:cNvPr>
          <p:cNvSpPr>
            <a:spLocks noGrp="1"/>
          </p:cNvSpPr>
          <p:nvPr>
            <p:ph type="title"/>
          </p:nvPr>
        </p:nvSpPr>
        <p:spPr/>
        <p:txBody>
          <a:bodyPr/>
          <a:lstStyle/>
          <a:p>
            <a:r>
              <a:rPr lang="ru-RU"/>
              <a:t>Образец заголовка</a:t>
            </a:r>
          </a:p>
        </p:txBody>
      </p:sp>
      <p:sp>
        <p:nvSpPr>
          <p:cNvPr id="3" name="Вертикальный текст 2">
            <a:extLst>
              <a:ext uri="{FF2B5EF4-FFF2-40B4-BE49-F238E27FC236}">
                <a16:creationId xmlns:a16="http://schemas.microsoft.com/office/drawing/2014/main" id="{25DDB79B-18B9-4847-AD46-8D5F9106BFA7}"/>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6C13B994-6752-4380-8B8B-A62F5AAE240A}"/>
              </a:ext>
            </a:extLst>
          </p:cNvPr>
          <p:cNvSpPr>
            <a:spLocks noGrp="1"/>
          </p:cNvSpPr>
          <p:nvPr>
            <p:ph type="dt" sz="half" idx="10"/>
          </p:nvPr>
        </p:nvSpPr>
        <p:spPr/>
        <p:txBody>
          <a:bodyPr/>
          <a:lstStyle/>
          <a:p>
            <a:fld id="{CCE1B868-22E8-4ACC-B26F-882346F11ECB}" type="datetimeFigureOut">
              <a:rPr lang="ru-RU" smtClean="0"/>
              <a:t>30.10.2024</a:t>
            </a:fld>
            <a:endParaRPr lang="ru-RU"/>
          </a:p>
        </p:txBody>
      </p:sp>
      <p:sp>
        <p:nvSpPr>
          <p:cNvPr id="5" name="Нижний колонтитул 4">
            <a:extLst>
              <a:ext uri="{FF2B5EF4-FFF2-40B4-BE49-F238E27FC236}">
                <a16:creationId xmlns:a16="http://schemas.microsoft.com/office/drawing/2014/main" id="{2DB4E197-A0BE-47AF-A15C-134D581E9267}"/>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87FC9820-2CD8-431B-AFA6-D1069F1D488F}"/>
              </a:ext>
            </a:extLst>
          </p:cNvPr>
          <p:cNvSpPr>
            <a:spLocks noGrp="1"/>
          </p:cNvSpPr>
          <p:nvPr>
            <p:ph type="sldNum" sz="quarter" idx="12"/>
          </p:nvPr>
        </p:nvSpPr>
        <p:spPr/>
        <p:txBody>
          <a:bodyPr/>
          <a:lstStyle/>
          <a:p>
            <a:fld id="{B617E825-1EE1-4838-B75E-5EAF7A08159C}" type="slidenum">
              <a:rPr lang="ru-RU" smtClean="0"/>
              <a:t>‹#›</a:t>
            </a:fld>
            <a:endParaRPr lang="ru-RU"/>
          </a:p>
        </p:txBody>
      </p:sp>
    </p:spTree>
    <p:extLst>
      <p:ext uri="{BB962C8B-B14F-4D97-AF65-F5344CB8AC3E}">
        <p14:creationId xmlns:p14="http://schemas.microsoft.com/office/powerpoint/2010/main" val="40187124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id="{5390B8BE-A8E1-4E79-9D4F-453BB9181AC4}"/>
              </a:ext>
            </a:extLst>
          </p:cNvPr>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a:extLst>
              <a:ext uri="{FF2B5EF4-FFF2-40B4-BE49-F238E27FC236}">
                <a16:creationId xmlns:a16="http://schemas.microsoft.com/office/drawing/2014/main" id="{79A0C363-5361-4F22-8BB9-3B81EB62942B}"/>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27B75A87-15B4-4FFE-9AC2-93EC45F8EBE4}"/>
              </a:ext>
            </a:extLst>
          </p:cNvPr>
          <p:cNvSpPr>
            <a:spLocks noGrp="1"/>
          </p:cNvSpPr>
          <p:nvPr>
            <p:ph type="dt" sz="half" idx="10"/>
          </p:nvPr>
        </p:nvSpPr>
        <p:spPr/>
        <p:txBody>
          <a:bodyPr/>
          <a:lstStyle/>
          <a:p>
            <a:fld id="{CCE1B868-22E8-4ACC-B26F-882346F11ECB}" type="datetimeFigureOut">
              <a:rPr lang="ru-RU" smtClean="0"/>
              <a:t>30.10.2024</a:t>
            </a:fld>
            <a:endParaRPr lang="ru-RU"/>
          </a:p>
        </p:txBody>
      </p:sp>
      <p:sp>
        <p:nvSpPr>
          <p:cNvPr id="5" name="Нижний колонтитул 4">
            <a:extLst>
              <a:ext uri="{FF2B5EF4-FFF2-40B4-BE49-F238E27FC236}">
                <a16:creationId xmlns:a16="http://schemas.microsoft.com/office/drawing/2014/main" id="{3016054F-9106-4924-82E8-1450F7992384}"/>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18F7352E-DF36-4E55-A9B8-F0EF391C7325}"/>
              </a:ext>
            </a:extLst>
          </p:cNvPr>
          <p:cNvSpPr>
            <a:spLocks noGrp="1"/>
          </p:cNvSpPr>
          <p:nvPr>
            <p:ph type="sldNum" sz="quarter" idx="12"/>
          </p:nvPr>
        </p:nvSpPr>
        <p:spPr/>
        <p:txBody>
          <a:bodyPr/>
          <a:lstStyle/>
          <a:p>
            <a:fld id="{B617E825-1EE1-4838-B75E-5EAF7A08159C}" type="slidenum">
              <a:rPr lang="ru-RU" smtClean="0"/>
              <a:t>‹#›</a:t>
            </a:fld>
            <a:endParaRPr lang="ru-RU"/>
          </a:p>
        </p:txBody>
      </p:sp>
    </p:spTree>
    <p:extLst>
      <p:ext uri="{BB962C8B-B14F-4D97-AF65-F5344CB8AC3E}">
        <p14:creationId xmlns:p14="http://schemas.microsoft.com/office/powerpoint/2010/main" val="13918932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2A8FB4C-1CCD-48F2-9A72-11E9636F0BE8}"/>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02D448F8-4AFC-4C52-9EAE-327C6F82CF62}"/>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8EA5D8D6-2121-49AA-929E-9DFB6DE051C1}"/>
              </a:ext>
            </a:extLst>
          </p:cNvPr>
          <p:cNvSpPr>
            <a:spLocks noGrp="1"/>
          </p:cNvSpPr>
          <p:nvPr>
            <p:ph type="dt" sz="half" idx="10"/>
          </p:nvPr>
        </p:nvSpPr>
        <p:spPr/>
        <p:txBody>
          <a:bodyPr/>
          <a:lstStyle/>
          <a:p>
            <a:fld id="{CCE1B868-22E8-4ACC-B26F-882346F11ECB}" type="datetimeFigureOut">
              <a:rPr lang="ru-RU" smtClean="0"/>
              <a:t>30.10.2024</a:t>
            </a:fld>
            <a:endParaRPr lang="ru-RU"/>
          </a:p>
        </p:txBody>
      </p:sp>
      <p:sp>
        <p:nvSpPr>
          <p:cNvPr id="5" name="Нижний колонтитул 4">
            <a:extLst>
              <a:ext uri="{FF2B5EF4-FFF2-40B4-BE49-F238E27FC236}">
                <a16:creationId xmlns:a16="http://schemas.microsoft.com/office/drawing/2014/main" id="{27D7E765-D4CC-46D4-B3FA-57960F9EC9C2}"/>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08AB4253-4EE4-473C-A940-8EFFE626CC96}"/>
              </a:ext>
            </a:extLst>
          </p:cNvPr>
          <p:cNvSpPr>
            <a:spLocks noGrp="1"/>
          </p:cNvSpPr>
          <p:nvPr>
            <p:ph type="sldNum" sz="quarter" idx="12"/>
          </p:nvPr>
        </p:nvSpPr>
        <p:spPr/>
        <p:txBody>
          <a:bodyPr/>
          <a:lstStyle/>
          <a:p>
            <a:fld id="{B617E825-1EE1-4838-B75E-5EAF7A08159C}" type="slidenum">
              <a:rPr lang="ru-RU" smtClean="0"/>
              <a:t>‹#›</a:t>
            </a:fld>
            <a:endParaRPr lang="ru-RU"/>
          </a:p>
        </p:txBody>
      </p:sp>
    </p:spTree>
    <p:extLst>
      <p:ext uri="{BB962C8B-B14F-4D97-AF65-F5344CB8AC3E}">
        <p14:creationId xmlns:p14="http://schemas.microsoft.com/office/powerpoint/2010/main" val="14538066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96F3B11-3943-43E2-B336-D7871C9A2AC0}"/>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a:extLst>
              <a:ext uri="{FF2B5EF4-FFF2-40B4-BE49-F238E27FC236}">
                <a16:creationId xmlns:a16="http://schemas.microsoft.com/office/drawing/2014/main" id="{C8602908-15D2-455A-9CD1-26C7307E3AA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id="{C99D69D0-E8C6-4788-8DAF-5C8C7DB12F00}"/>
              </a:ext>
            </a:extLst>
          </p:cNvPr>
          <p:cNvSpPr>
            <a:spLocks noGrp="1"/>
          </p:cNvSpPr>
          <p:nvPr>
            <p:ph type="dt" sz="half" idx="10"/>
          </p:nvPr>
        </p:nvSpPr>
        <p:spPr/>
        <p:txBody>
          <a:bodyPr/>
          <a:lstStyle/>
          <a:p>
            <a:fld id="{CCE1B868-22E8-4ACC-B26F-882346F11ECB}" type="datetimeFigureOut">
              <a:rPr lang="ru-RU" smtClean="0"/>
              <a:t>30.10.2024</a:t>
            </a:fld>
            <a:endParaRPr lang="ru-RU"/>
          </a:p>
        </p:txBody>
      </p:sp>
      <p:sp>
        <p:nvSpPr>
          <p:cNvPr id="5" name="Нижний колонтитул 4">
            <a:extLst>
              <a:ext uri="{FF2B5EF4-FFF2-40B4-BE49-F238E27FC236}">
                <a16:creationId xmlns:a16="http://schemas.microsoft.com/office/drawing/2014/main" id="{8B408BE3-70CA-49CA-81AE-F216390FB8EE}"/>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9FC1C431-1F42-4ECA-8443-B997DB28823A}"/>
              </a:ext>
            </a:extLst>
          </p:cNvPr>
          <p:cNvSpPr>
            <a:spLocks noGrp="1"/>
          </p:cNvSpPr>
          <p:nvPr>
            <p:ph type="sldNum" sz="quarter" idx="12"/>
          </p:nvPr>
        </p:nvSpPr>
        <p:spPr/>
        <p:txBody>
          <a:bodyPr/>
          <a:lstStyle/>
          <a:p>
            <a:fld id="{B617E825-1EE1-4838-B75E-5EAF7A08159C}" type="slidenum">
              <a:rPr lang="ru-RU" smtClean="0"/>
              <a:t>‹#›</a:t>
            </a:fld>
            <a:endParaRPr lang="ru-RU"/>
          </a:p>
        </p:txBody>
      </p:sp>
    </p:spTree>
    <p:extLst>
      <p:ext uri="{BB962C8B-B14F-4D97-AF65-F5344CB8AC3E}">
        <p14:creationId xmlns:p14="http://schemas.microsoft.com/office/powerpoint/2010/main" val="33822059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D5D208A-A84E-4839-834F-4D71351F1DD1}"/>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09F28FBF-95B1-42C7-A707-F06D08F0D4F2}"/>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a:extLst>
              <a:ext uri="{FF2B5EF4-FFF2-40B4-BE49-F238E27FC236}">
                <a16:creationId xmlns:a16="http://schemas.microsoft.com/office/drawing/2014/main" id="{5DF7F000-DD93-43D4-BA2A-EA65A3D92707}"/>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a:extLst>
              <a:ext uri="{FF2B5EF4-FFF2-40B4-BE49-F238E27FC236}">
                <a16:creationId xmlns:a16="http://schemas.microsoft.com/office/drawing/2014/main" id="{E3ABA5FC-953E-4A28-8A5A-2ACC9289C0BD}"/>
              </a:ext>
            </a:extLst>
          </p:cNvPr>
          <p:cNvSpPr>
            <a:spLocks noGrp="1"/>
          </p:cNvSpPr>
          <p:nvPr>
            <p:ph type="dt" sz="half" idx="10"/>
          </p:nvPr>
        </p:nvSpPr>
        <p:spPr/>
        <p:txBody>
          <a:bodyPr/>
          <a:lstStyle/>
          <a:p>
            <a:fld id="{CCE1B868-22E8-4ACC-B26F-882346F11ECB}" type="datetimeFigureOut">
              <a:rPr lang="ru-RU" smtClean="0"/>
              <a:t>30.10.2024</a:t>
            </a:fld>
            <a:endParaRPr lang="ru-RU"/>
          </a:p>
        </p:txBody>
      </p:sp>
      <p:sp>
        <p:nvSpPr>
          <p:cNvPr id="6" name="Нижний колонтитул 5">
            <a:extLst>
              <a:ext uri="{FF2B5EF4-FFF2-40B4-BE49-F238E27FC236}">
                <a16:creationId xmlns:a16="http://schemas.microsoft.com/office/drawing/2014/main" id="{9E5A8A4C-4BAA-4CE6-9FF5-72A4C77A678C}"/>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FD28C54A-D5EF-4137-97D3-9260F73F9CA9}"/>
              </a:ext>
            </a:extLst>
          </p:cNvPr>
          <p:cNvSpPr>
            <a:spLocks noGrp="1"/>
          </p:cNvSpPr>
          <p:nvPr>
            <p:ph type="sldNum" sz="quarter" idx="12"/>
          </p:nvPr>
        </p:nvSpPr>
        <p:spPr/>
        <p:txBody>
          <a:bodyPr/>
          <a:lstStyle/>
          <a:p>
            <a:fld id="{B617E825-1EE1-4838-B75E-5EAF7A08159C}" type="slidenum">
              <a:rPr lang="ru-RU" smtClean="0"/>
              <a:t>‹#›</a:t>
            </a:fld>
            <a:endParaRPr lang="ru-RU"/>
          </a:p>
        </p:txBody>
      </p:sp>
    </p:spTree>
    <p:extLst>
      <p:ext uri="{BB962C8B-B14F-4D97-AF65-F5344CB8AC3E}">
        <p14:creationId xmlns:p14="http://schemas.microsoft.com/office/powerpoint/2010/main" val="26942510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112B6A8-EF2E-41D6-9A5B-24E2F02306E4}"/>
              </a:ext>
            </a:extLst>
          </p:cNvPr>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a:extLst>
              <a:ext uri="{FF2B5EF4-FFF2-40B4-BE49-F238E27FC236}">
                <a16:creationId xmlns:a16="http://schemas.microsoft.com/office/drawing/2014/main" id="{686CE926-D0C6-4D93-94C5-EADFD0221FF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id="{78E60BE6-C397-481B-88BA-4F1805152BAC}"/>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a:extLst>
              <a:ext uri="{FF2B5EF4-FFF2-40B4-BE49-F238E27FC236}">
                <a16:creationId xmlns:a16="http://schemas.microsoft.com/office/drawing/2014/main" id="{2A81CDD5-8360-4ECF-8065-FF4C4C3D757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id="{0A92D018-14A0-429B-B637-B48B2723EA31}"/>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a:extLst>
              <a:ext uri="{FF2B5EF4-FFF2-40B4-BE49-F238E27FC236}">
                <a16:creationId xmlns:a16="http://schemas.microsoft.com/office/drawing/2014/main" id="{D1BF73C8-590F-46D0-AAFC-C43B5E0C38BF}"/>
              </a:ext>
            </a:extLst>
          </p:cNvPr>
          <p:cNvSpPr>
            <a:spLocks noGrp="1"/>
          </p:cNvSpPr>
          <p:nvPr>
            <p:ph type="dt" sz="half" idx="10"/>
          </p:nvPr>
        </p:nvSpPr>
        <p:spPr/>
        <p:txBody>
          <a:bodyPr/>
          <a:lstStyle/>
          <a:p>
            <a:fld id="{CCE1B868-22E8-4ACC-B26F-882346F11ECB}" type="datetimeFigureOut">
              <a:rPr lang="ru-RU" smtClean="0"/>
              <a:t>30.10.2024</a:t>
            </a:fld>
            <a:endParaRPr lang="ru-RU"/>
          </a:p>
        </p:txBody>
      </p:sp>
      <p:sp>
        <p:nvSpPr>
          <p:cNvPr id="8" name="Нижний колонтитул 7">
            <a:extLst>
              <a:ext uri="{FF2B5EF4-FFF2-40B4-BE49-F238E27FC236}">
                <a16:creationId xmlns:a16="http://schemas.microsoft.com/office/drawing/2014/main" id="{C4D8E968-AA2C-418B-B38B-C5BFDA526E73}"/>
              </a:ext>
            </a:extLst>
          </p:cNvPr>
          <p:cNvSpPr>
            <a:spLocks noGrp="1"/>
          </p:cNvSpPr>
          <p:nvPr>
            <p:ph type="ftr" sz="quarter" idx="11"/>
          </p:nvPr>
        </p:nvSpPr>
        <p:spPr/>
        <p:txBody>
          <a:bodyPr/>
          <a:lstStyle/>
          <a:p>
            <a:endParaRPr lang="ru-RU"/>
          </a:p>
        </p:txBody>
      </p:sp>
      <p:sp>
        <p:nvSpPr>
          <p:cNvPr id="9" name="Номер слайда 8">
            <a:extLst>
              <a:ext uri="{FF2B5EF4-FFF2-40B4-BE49-F238E27FC236}">
                <a16:creationId xmlns:a16="http://schemas.microsoft.com/office/drawing/2014/main" id="{8C533B56-93ED-47D0-9737-CA38BEB71350}"/>
              </a:ext>
            </a:extLst>
          </p:cNvPr>
          <p:cNvSpPr>
            <a:spLocks noGrp="1"/>
          </p:cNvSpPr>
          <p:nvPr>
            <p:ph type="sldNum" sz="quarter" idx="12"/>
          </p:nvPr>
        </p:nvSpPr>
        <p:spPr/>
        <p:txBody>
          <a:bodyPr/>
          <a:lstStyle/>
          <a:p>
            <a:fld id="{B617E825-1EE1-4838-B75E-5EAF7A08159C}" type="slidenum">
              <a:rPr lang="ru-RU" smtClean="0"/>
              <a:t>‹#›</a:t>
            </a:fld>
            <a:endParaRPr lang="ru-RU"/>
          </a:p>
        </p:txBody>
      </p:sp>
    </p:spTree>
    <p:extLst>
      <p:ext uri="{BB962C8B-B14F-4D97-AF65-F5344CB8AC3E}">
        <p14:creationId xmlns:p14="http://schemas.microsoft.com/office/powerpoint/2010/main" val="34108704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898C198-388A-4965-ACAC-B26D890BAF6E}"/>
              </a:ext>
            </a:extLst>
          </p:cNvPr>
          <p:cNvSpPr>
            <a:spLocks noGrp="1"/>
          </p:cNvSpPr>
          <p:nvPr>
            <p:ph type="title"/>
          </p:nvPr>
        </p:nvSpPr>
        <p:spPr/>
        <p:txBody>
          <a:bodyPr/>
          <a:lstStyle/>
          <a:p>
            <a:r>
              <a:rPr lang="ru-RU"/>
              <a:t>Образец заголовка</a:t>
            </a:r>
          </a:p>
        </p:txBody>
      </p:sp>
      <p:sp>
        <p:nvSpPr>
          <p:cNvPr id="3" name="Дата 2">
            <a:extLst>
              <a:ext uri="{FF2B5EF4-FFF2-40B4-BE49-F238E27FC236}">
                <a16:creationId xmlns:a16="http://schemas.microsoft.com/office/drawing/2014/main" id="{020F33F9-FCF2-41B7-AB20-AF85A777FC08}"/>
              </a:ext>
            </a:extLst>
          </p:cNvPr>
          <p:cNvSpPr>
            <a:spLocks noGrp="1"/>
          </p:cNvSpPr>
          <p:nvPr>
            <p:ph type="dt" sz="half" idx="10"/>
          </p:nvPr>
        </p:nvSpPr>
        <p:spPr/>
        <p:txBody>
          <a:bodyPr/>
          <a:lstStyle/>
          <a:p>
            <a:fld id="{CCE1B868-22E8-4ACC-B26F-882346F11ECB}" type="datetimeFigureOut">
              <a:rPr lang="ru-RU" smtClean="0"/>
              <a:t>30.10.2024</a:t>
            </a:fld>
            <a:endParaRPr lang="ru-RU"/>
          </a:p>
        </p:txBody>
      </p:sp>
      <p:sp>
        <p:nvSpPr>
          <p:cNvPr id="4" name="Нижний колонтитул 3">
            <a:extLst>
              <a:ext uri="{FF2B5EF4-FFF2-40B4-BE49-F238E27FC236}">
                <a16:creationId xmlns:a16="http://schemas.microsoft.com/office/drawing/2014/main" id="{2BF8E567-96A9-4166-BED2-0ADB0C3C1AFA}"/>
              </a:ext>
            </a:extLst>
          </p:cNvPr>
          <p:cNvSpPr>
            <a:spLocks noGrp="1"/>
          </p:cNvSpPr>
          <p:nvPr>
            <p:ph type="ftr" sz="quarter" idx="11"/>
          </p:nvPr>
        </p:nvSpPr>
        <p:spPr/>
        <p:txBody>
          <a:bodyPr/>
          <a:lstStyle/>
          <a:p>
            <a:endParaRPr lang="ru-RU"/>
          </a:p>
        </p:txBody>
      </p:sp>
      <p:sp>
        <p:nvSpPr>
          <p:cNvPr id="5" name="Номер слайда 4">
            <a:extLst>
              <a:ext uri="{FF2B5EF4-FFF2-40B4-BE49-F238E27FC236}">
                <a16:creationId xmlns:a16="http://schemas.microsoft.com/office/drawing/2014/main" id="{3BE7CBA4-FB5E-45A4-BF22-B5350A78B16E}"/>
              </a:ext>
            </a:extLst>
          </p:cNvPr>
          <p:cNvSpPr>
            <a:spLocks noGrp="1"/>
          </p:cNvSpPr>
          <p:nvPr>
            <p:ph type="sldNum" sz="quarter" idx="12"/>
          </p:nvPr>
        </p:nvSpPr>
        <p:spPr/>
        <p:txBody>
          <a:bodyPr/>
          <a:lstStyle/>
          <a:p>
            <a:fld id="{B617E825-1EE1-4838-B75E-5EAF7A08159C}" type="slidenum">
              <a:rPr lang="ru-RU" smtClean="0"/>
              <a:t>‹#›</a:t>
            </a:fld>
            <a:endParaRPr lang="ru-RU"/>
          </a:p>
        </p:txBody>
      </p:sp>
    </p:spTree>
    <p:extLst>
      <p:ext uri="{BB962C8B-B14F-4D97-AF65-F5344CB8AC3E}">
        <p14:creationId xmlns:p14="http://schemas.microsoft.com/office/powerpoint/2010/main" val="19347364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id="{1C643C07-5635-46D0-A345-E0BF55C338D6}"/>
              </a:ext>
            </a:extLst>
          </p:cNvPr>
          <p:cNvSpPr>
            <a:spLocks noGrp="1"/>
          </p:cNvSpPr>
          <p:nvPr>
            <p:ph type="dt" sz="half" idx="10"/>
          </p:nvPr>
        </p:nvSpPr>
        <p:spPr/>
        <p:txBody>
          <a:bodyPr/>
          <a:lstStyle/>
          <a:p>
            <a:fld id="{CCE1B868-22E8-4ACC-B26F-882346F11ECB}" type="datetimeFigureOut">
              <a:rPr lang="ru-RU" smtClean="0"/>
              <a:t>30.10.2024</a:t>
            </a:fld>
            <a:endParaRPr lang="ru-RU"/>
          </a:p>
        </p:txBody>
      </p:sp>
      <p:sp>
        <p:nvSpPr>
          <p:cNvPr id="3" name="Нижний колонтитул 2">
            <a:extLst>
              <a:ext uri="{FF2B5EF4-FFF2-40B4-BE49-F238E27FC236}">
                <a16:creationId xmlns:a16="http://schemas.microsoft.com/office/drawing/2014/main" id="{D0B390F4-B3AF-43D6-95A3-CCE1F61913CD}"/>
              </a:ext>
            </a:extLst>
          </p:cNvPr>
          <p:cNvSpPr>
            <a:spLocks noGrp="1"/>
          </p:cNvSpPr>
          <p:nvPr>
            <p:ph type="ftr" sz="quarter" idx="11"/>
          </p:nvPr>
        </p:nvSpPr>
        <p:spPr/>
        <p:txBody>
          <a:bodyPr/>
          <a:lstStyle/>
          <a:p>
            <a:endParaRPr lang="ru-RU"/>
          </a:p>
        </p:txBody>
      </p:sp>
      <p:sp>
        <p:nvSpPr>
          <p:cNvPr id="4" name="Номер слайда 3">
            <a:extLst>
              <a:ext uri="{FF2B5EF4-FFF2-40B4-BE49-F238E27FC236}">
                <a16:creationId xmlns:a16="http://schemas.microsoft.com/office/drawing/2014/main" id="{1E8AD44C-E320-4D18-B665-E34332CBF51F}"/>
              </a:ext>
            </a:extLst>
          </p:cNvPr>
          <p:cNvSpPr>
            <a:spLocks noGrp="1"/>
          </p:cNvSpPr>
          <p:nvPr>
            <p:ph type="sldNum" sz="quarter" idx="12"/>
          </p:nvPr>
        </p:nvSpPr>
        <p:spPr/>
        <p:txBody>
          <a:bodyPr/>
          <a:lstStyle/>
          <a:p>
            <a:fld id="{B617E825-1EE1-4838-B75E-5EAF7A08159C}" type="slidenum">
              <a:rPr lang="ru-RU" smtClean="0"/>
              <a:t>‹#›</a:t>
            </a:fld>
            <a:endParaRPr lang="ru-RU"/>
          </a:p>
        </p:txBody>
      </p:sp>
    </p:spTree>
    <p:extLst>
      <p:ext uri="{BB962C8B-B14F-4D97-AF65-F5344CB8AC3E}">
        <p14:creationId xmlns:p14="http://schemas.microsoft.com/office/powerpoint/2010/main" val="2959576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A843D55-F420-47F3-AC2A-C711974C8910}"/>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a:extLst>
              <a:ext uri="{FF2B5EF4-FFF2-40B4-BE49-F238E27FC236}">
                <a16:creationId xmlns:a16="http://schemas.microsoft.com/office/drawing/2014/main" id="{8BDD3792-764C-4928-85DB-7456EAECE0B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a:extLst>
              <a:ext uri="{FF2B5EF4-FFF2-40B4-BE49-F238E27FC236}">
                <a16:creationId xmlns:a16="http://schemas.microsoft.com/office/drawing/2014/main" id="{6B2BF33A-46DF-4B96-8112-F34D2AEDAF1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F854F939-E308-47C0-9A47-F9F9677F6529}"/>
              </a:ext>
            </a:extLst>
          </p:cNvPr>
          <p:cNvSpPr>
            <a:spLocks noGrp="1"/>
          </p:cNvSpPr>
          <p:nvPr>
            <p:ph type="dt" sz="half" idx="10"/>
          </p:nvPr>
        </p:nvSpPr>
        <p:spPr/>
        <p:txBody>
          <a:bodyPr/>
          <a:lstStyle/>
          <a:p>
            <a:fld id="{CCE1B868-22E8-4ACC-B26F-882346F11ECB}" type="datetimeFigureOut">
              <a:rPr lang="ru-RU" smtClean="0"/>
              <a:t>30.10.2024</a:t>
            </a:fld>
            <a:endParaRPr lang="ru-RU"/>
          </a:p>
        </p:txBody>
      </p:sp>
      <p:sp>
        <p:nvSpPr>
          <p:cNvPr id="6" name="Нижний колонтитул 5">
            <a:extLst>
              <a:ext uri="{FF2B5EF4-FFF2-40B4-BE49-F238E27FC236}">
                <a16:creationId xmlns:a16="http://schemas.microsoft.com/office/drawing/2014/main" id="{1C41AF1B-71F7-4960-B0F2-B7359ECF17D5}"/>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74C3221E-B437-402F-A74A-7FD1A9E6C75A}"/>
              </a:ext>
            </a:extLst>
          </p:cNvPr>
          <p:cNvSpPr>
            <a:spLocks noGrp="1"/>
          </p:cNvSpPr>
          <p:nvPr>
            <p:ph type="sldNum" sz="quarter" idx="12"/>
          </p:nvPr>
        </p:nvSpPr>
        <p:spPr/>
        <p:txBody>
          <a:bodyPr/>
          <a:lstStyle/>
          <a:p>
            <a:fld id="{B617E825-1EE1-4838-B75E-5EAF7A08159C}" type="slidenum">
              <a:rPr lang="ru-RU" smtClean="0"/>
              <a:t>‹#›</a:t>
            </a:fld>
            <a:endParaRPr lang="ru-RU"/>
          </a:p>
        </p:txBody>
      </p:sp>
    </p:spTree>
    <p:extLst>
      <p:ext uri="{BB962C8B-B14F-4D97-AF65-F5344CB8AC3E}">
        <p14:creationId xmlns:p14="http://schemas.microsoft.com/office/powerpoint/2010/main" val="4159579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51D4270-31E6-4B6D-8C85-F11EF4273A35}"/>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a:extLst>
              <a:ext uri="{FF2B5EF4-FFF2-40B4-BE49-F238E27FC236}">
                <a16:creationId xmlns:a16="http://schemas.microsoft.com/office/drawing/2014/main" id="{5587B729-62D4-48D4-B6E6-F42117D75E3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a:extLst>
              <a:ext uri="{FF2B5EF4-FFF2-40B4-BE49-F238E27FC236}">
                <a16:creationId xmlns:a16="http://schemas.microsoft.com/office/drawing/2014/main" id="{4CC1A58A-5E0E-433C-A6F4-90CA5DD8369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3B377EF4-DA24-4E98-8DEF-410A5781C3B9}"/>
              </a:ext>
            </a:extLst>
          </p:cNvPr>
          <p:cNvSpPr>
            <a:spLocks noGrp="1"/>
          </p:cNvSpPr>
          <p:nvPr>
            <p:ph type="dt" sz="half" idx="10"/>
          </p:nvPr>
        </p:nvSpPr>
        <p:spPr/>
        <p:txBody>
          <a:bodyPr/>
          <a:lstStyle/>
          <a:p>
            <a:fld id="{CCE1B868-22E8-4ACC-B26F-882346F11ECB}" type="datetimeFigureOut">
              <a:rPr lang="ru-RU" smtClean="0"/>
              <a:t>30.10.2024</a:t>
            </a:fld>
            <a:endParaRPr lang="ru-RU"/>
          </a:p>
        </p:txBody>
      </p:sp>
      <p:sp>
        <p:nvSpPr>
          <p:cNvPr id="6" name="Нижний колонтитул 5">
            <a:extLst>
              <a:ext uri="{FF2B5EF4-FFF2-40B4-BE49-F238E27FC236}">
                <a16:creationId xmlns:a16="http://schemas.microsoft.com/office/drawing/2014/main" id="{ED413895-7291-42A3-BC22-82496E7DDDE7}"/>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EAF20F84-AD49-4779-8F16-5C7A4C55A3E4}"/>
              </a:ext>
            </a:extLst>
          </p:cNvPr>
          <p:cNvSpPr>
            <a:spLocks noGrp="1"/>
          </p:cNvSpPr>
          <p:nvPr>
            <p:ph type="sldNum" sz="quarter" idx="12"/>
          </p:nvPr>
        </p:nvSpPr>
        <p:spPr/>
        <p:txBody>
          <a:bodyPr/>
          <a:lstStyle/>
          <a:p>
            <a:fld id="{B617E825-1EE1-4838-B75E-5EAF7A08159C}" type="slidenum">
              <a:rPr lang="ru-RU" smtClean="0"/>
              <a:t>‹#›</a:t>
            </a:fld>
            <a:endParaRPr lang="ru-RU"/>
          </a:p>
        </p:txBody>
      </p:sp>
    </p:spTree>
    <p:extLst>
      <p:ext uri="{BB962C8B-B14F-4D97-AF65-F5344CB8AC3E}">
        <p14:creationId xmlns:p14="http://schemas.microsoft.com/office/powerpoint/2010/main" val="13726374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41DD4F2-3184-4F0B-A08F-936ED59FD2F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a:extLst>
              <a:ext uri="{FF2B5EF4-FFF2-40B4-BE49-F238E27FC236}">
                <a16:creationId xmlns:a16="http://schemas.microsoft.com/office/drawing/2014/main" id="{7172661A-0039-4DC1-AB89-25B10B2F1CA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4B505A5D-EE1B-4120-854B-289AE359798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E1B868-22E8-4ACC-B26F-882346F11ECB}" type="datetimeFigureOut">
              <a:rPr lang="ru-RU" smtClean="0"/>
              <a:t>30.10.2024</a:t>
            </a:fld>
            <a:endParaRPr lang="ru-RU"/>
          </a:p>
        </p:txBody>
      </p:sp>
      <p:sp>
        <p:nvSpPr>
          <p:cNvPr id="5" name="Нижний колонтитул 4">
            <a:extLst>
              <a:ext uri="{FF2B5EF4-FFF2-40B4-BE49-F238E27FC236}">
                <a16:creationId xmlns:a16="http://schemas.microsoft.com/office/drawing/2014/main" id="{8ACC9EE5-94D7-4746-B623-AAE03689DCE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a:extLst>
              <a:ext uri="{FF2B5EF4-FFF2-40B4-BE49-F238E27FC236}">
                <a16:creationId xmlns:a16="http://schemas.microsoft.com/office/drawing/2014/main" id="{0934817C-6846-4E0A-BC7B-7D40B4E10E2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17E825-1EE1-4838-B75E-5EAF7A08159C}" type="slidenum">
              <a:rPr lang="ru-RU" smtClean="0"/>
              <a:t>‹#›</a:t>
            </a:fld>
            <a:endParaRPr lang="ru-RU"/>
          </a:p>
        </p:txBody>
      </p:sp>
    </p:spTree>
    <p:extLst>
      <p:ext uri="{BB962C8B-B14F-4D97-AF65-F5344CB8AC3E}">
        <p14:creationId xmlns:p14="http://schemas.microsoft.com/office/powerpoint/2010/main" val="4962126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7">
            <a:extLst>
              <a:ext uri="{FF2B5EF4-FFF2-40B4-BE49-F238E27FC236}">
                <a16:creationId xmlns:a16="http://schemas.microsoft.com/office/drawing/2014/main" id="{3F7F520D-813F-4AB8-A88C-70F2B34D543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799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9">
            <a:extLst>
              <a:ext uri="{FF2B5EF4-FFF2-40B4-BE49-F238E27FC236}">
                <a16:creationId xmlns:a16="http://schemas.microsoft.com/office/drawing/2014/main" id="{675251FC-BDEA-4BBB-A75B-0696FB88483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3125" y="0"/>
            <a:ext cx="11166368" cy="6857998"/>
          </a:xfrm>
          <a:prstGeom prst="rect">
            <a:avLst/>
          </a:prstGeom>
          <a:solidFill>
            <a:schemeClr val="bg1">
              <a:lumMod val="85000"/>
              <a:alpha val="4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85" name="Group 11">
            <a:extLst>
              <a:ext uri="{FF2B5EF4-FFF2-40B4-BE49-F238E27FC236}">
                <a16:creationId xmlns:a16="http://schemas.microsoft.com/office/drawing/2014/main" id="{352F6AC8-DE93-42EE-BBAE-B6324FFAC36C}"/>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873418" y="44817"/>
            <a:ext cx="233303" cy="772404"/>
            <a:chOff x="11869875" y="44817"/>
            <a:chExt cx="233303" cy="772404"/>
          </a:xfrm>
        </p:grpSpPr>
        <p:sp>
          <p:nvSpPr>
            <p:cNvPr id="13" name="Rectangle 64">
              <a:extLst>
                <a:ext uri="{FF2B5EF4-FFF2-40B4-BE49-F238E27FC236}">
                  <a16:creationId xmlns:a16="http://schemas.microsoft.com/office/drawing/2014/main" id="{6441AB31-5A6F-486C-8AE8-6E04398B397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2040062" y="461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86" name="Rectangle 66">
              <a:extLst>
                <a:ext uri="{FF2B5EF4-FFF2-40B4-BE49-F238E27FC236}">
                  <a16:creationId xmlns:a16="http://schemas.microsoft.com/office/drawing/2014/main" id="{29669355-73FD-40E2-9E44-DC03FBA9CA4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1868572" y="4612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15" name="Rectangle 64">
              <a:extLst>
                <a:ext uri="{FF2B5EF4-FFF2-40B4-BE49-F238E27FC236}">
                  <a16:creationId xmlns:a16="http://schemas.microsoft.com/office/drawing/2014/main" id="{9ECB0561-E50E-4875-8B82-44051607742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2042648" y="75669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87" name="Rectangle 66">
              <a:extLst>
                <a:ext uri="{FF2B5EF4-FFF2-40B4-BE49-F238E27FC236}">
                  <a16:creationId xmlns:a16="http://schemas.microsoft.com/office/drawing/2014/main" id="{C32EDEC5-1B46-4575-8975-3286C474370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1868912" y="75669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17" name="Rectangle 64">
              <a:extLst>
                <a:ext uri="{FF2B5EF4-FFF2-40B4-BE49-F238E27FC236}">
                  <a16:creationId xmlns:a16="http://schemas.microsoft.com/office/drawing/2014/main" id="{BDFBD4DE-5B85-4C02-876E-4364399C824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2042648" y="61457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18" name="Rectangle 66">
              <a:extLst>
                <a:ext uri="{FF2B5EF4-FFF2-40B4-BE49-F238E27FC236}">
                  <a16:creationId xmlns:a16="http://schemas.microsoft.com/office/drawing/2014/main" id="{F964221E-D757-45C1-B24B-967DE631920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1868912" y="61457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19" name="Rectangle 64">
              <a:extLst>
                <a:ext uri="{FF2B5EF4-FFF2-40B4-BE49-F238E27FC236}">
                  <a16:creationId xmlns:a16="http://schemas.microsoft.com/office/drawing/2014/main" id="{62854498-7E09-404F-8D8B-4022EB1C9BC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2042648" y="47246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20" name="Rectangle 66">
              <a:extLst>
                <a:ext uri="{FF2B5EF4-FFF2-40B4-BE49-F238E27FC236}">
                  <a16:creationId xmlns:a16="http://schemas.microsoft.com/office/drawing/2014/main" id="{AD82220A-E645-4062-A26A-DF19F2E11A1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1868912" y="47246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21" name="Rectangle 64">
              <a:extLst>
                <a:ext uri="{FF2B5EF4-FFF2-40B4-BE49-F238E27FC236}">
                  <a16:creationId xmlns:a16="http://schemas.microsoft.com/office/drawing/2014/main" id="{366B8029-4DAB-439E-B861-E11E5AA3A66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2042648" y="330348"/>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22" name="Rectangle 66">
              <a:extLst>
                <a:ext uri="{FF2B5EF4-FFF2-40B4-BE49-F238E27FC236}">
                  <a16:creationId xmlns:a16="http://schemas.microsoft.com/office/drawing/2014/main" id="{869215D8-066B-481E-A2FB-9D6DB4EB6C6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1868912" y="330348"/>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23" name="Rectangle 64">
              <a:extLst>
                <a:ext uri="{FF2B5EF4-FFF2-40B4-BE49-F238E27FC236}">
                  <a16:creationId xmlns:a16="http://schemas.microsoft.com/office/drawing/2014/main" id="{B07A2094-FE71-4F84-8589-31B213FEC8F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2042648" y="18823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24" name="Rectangle 66">
              <a:extLst>
                <a:ext uri="{FF2B5EF4-FFF2-40B4-BE49-F238E27FC236}">
                  <a16:creationId xmlns:a16="http://schemas.microsoft.com/office/drawing/2014/main" id="{52C000FC-4146-4B1A-8CFF-26FFF1C7E6C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1868912" y="18823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grpSp>
      <p:sp>
        <p:nvSpPr>
          <p:cNvPr id="26" name="Rectangle 25">
            <a:extLst>
              <a:ext uri="{FF2B5EF4-FFF2-40B4-BE49-F238E27FC236}">
                <a16:creationId xmlns:a16="http://schemas.microsoft.com/office/drawing/2014/main" id="{09096C9F-D4A4-4FDA-B7E7-8D83301948D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3939" y="1294357"/>
            <a:ext cx="10011089" cy="429988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8" name="Group 27">
            <a:extLst>
              <a:ext uri="{FF2B5EF4-FFF2-40B4-BE49-F238E27FC236}">
                <a16:creationId xmlns:a16="http://schemas.microsoft.com/office/drawing/2014/main" id="{CB1172D0-DAE3-4130-9009-0B02351A5449}"/>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87925" y="3505936"/>
            <a:ext cx="2177162" cy="2367104"/>
            <a:chOff x="687925" y="3505936"/>
            <a:chExt cx="2177162" cy="2367104"/>
          </a:xfrm>
        </p:grpSpPr>
        <p:sp>
          <p:nvSpPr>
            <p:cNvPr id="29" name="Rectangle 66">
              <a:extLst>
                <a:ext uri="{FF2B5EF4-FFF2-40B4-BE49-F238E27FC236}">
                  <a16:creationId xmlns:a16="http://schemas.microsoft.com/office/drawing/2014/main" id="{E6EE5CBA-2D94-4CCF-BE0B-DC97A6B49FC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861132" y="4352155"/>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30" name="Rectangle 66">
              <a:extLst>
                <a:ext uri="{FF2B5EF4-FFF2-40B4-BE49-F238E27FC236}">
                  <a16:creationId xmlns:a16="http://schemas.microsoft.com/office/drawing/2014/main" id="{5347D002-C822-4662-BECD-704DDCA78EC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861132" y="4210041"/>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31" name="Rectangle 66">
              <a:extLst>
                <a:ext uri="{FF2B5EF4-FFF2-40B4-BE49-F238E27FC236}">
                  <a16:creationId xmlns:a16="http://schemas.microsoft.com/office/drawing/2014/main" id="{2AFA2F2E-EFC8-4E70-87F4-4269B96E7BD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861132" y="4067927"/>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32" name="Rectangle 66">
              <a:extLst>
                <a:ext uri="{FF2B5EF4-FFF2-40B4-BE49-F238E27FC236}">
                  <a16:creationId xmlns:a16="http://schemas.microsoft.com/office/drawing/2014/main" id="{BBB7EABB-8135-4B8E-BF0C-A7C891E3A71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861132" y="3925813"/>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33" name="Rectangle 66">
              <a:extLst>
                <a:ext uri="{FF2B5EF4-FFF2-40B4-BE49-F238E27FC236}">
                  <a16:creationId xmlns:a16="http://schemas.microsoft.com/office/drawing/2014/main" id="{36B100CF-968D-4856-95C0-C72FD2DC5D7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861132" y="4778497"/>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34" name="Rectangle 66">
              <a:extLst>
                <a:ext uri="{FF2B5EF4-FFF2-40B4-BE49-F238E27FC236}">
                  <a16:creationId xmlns:a16="http://schemas.microsoft.com/office/drawing/2014/main" id="{F75765D6-C293-4ACF-BD5E-BB66EF75705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861132" y="4636383"/>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35" name="Rectangle 66">
              <a:extLst>
                <a:ext uri="{FF2B5EF4-FFF2-40B4-BE49-F238E27FC236}">
                  <a16:creationId xmlns:a16="http://schemas.microsoft.com/office/drawing/2014/main" id="{4CFF6D54-51B6-4120-A74E-41A729458CD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861132" y="4494269"/>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36" name="Rectangle 66">
              <a:extLst>
                <a:ext uri="{FF2B5EF4-FFF2-40B4-BE49-F238E27FC236}">
                  <a16:creationId xmlns:a16="http://schemas.microsoft.com/office/drawing/2014/main" id="{62EE344F-8E78-473F-8CD3-E6D1B66AAEE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687396" y="4352154"/>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37" name="Rectangle 66">
              <a:extLst>
                <a:ext uri="{FF2B5EF4-FFF2-40B4-BE49-F238E27FC236}">
                  <a16:creationId xmlns:a16="http://schemas.microsoft.com/office/drawing/2014/main" id="{72E173FC-1DF7-4951-906C-1390F27C2A4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687396" y="4210040"/>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38" name="Rectangle 66">
              <a:extLst>
                <a:ext uri="{FF2B5EF4-FFF2-40B4-BE49-F238E27FC236}">
                  <a16:creationId xmlns:a16="http://schemas.microsoft.com/office/drawing/2014/main" id="{C709EA9D-08FD-4F76-A336-772250C78EC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687396" y="4067926"/>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39" name="Rectangle 66">
              <a:extLst>
                <a:ext uri="{FF2B5EF4-FFF2-40B4-BE49-F238E27FC236}">
                  <a16:creationId xmlns:a16="http://schemas.microsoft.com/office/drawing/2014/main" id="{8C5FFEDC-1BC0-4CB0-9FD4-EDE7AF4C35F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687396" y="4636382"/>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40" name="Rectangle 66">
              <a:extLst>
                <a:ext uri="{FF2B5EF4-FFF2-40B4-BE49-F238E27FC236}">
                  <a16:creationId xmlns:a16="http://schemas.microsoft.com/office/drawing/2014/main" id="{D6A72BC6-FA35-4F45-A7BA-0BEB7B205F2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687396" y="4494268"/>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41" name="Rectangle 66">
              <a:extLst>
                <a:ext uri="{FF2B5EF4-FFF2-40B4-BE49-F238E27FC236}">
                  <a16:creationId xmlns:a16="http://schemas.microsoft.com/office/drawing/2014/main" id="{919B69A1-EBB1-45F8-8791-016BCF7BDDF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687396" y="3918096"/>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42" name="Rectangle 66">
              <a:extLst>
                <a:ext uri="{FF2B5EF4-FFF2-40B4-BE49-F238E27FC236}">
                  <a16:creationId xmlns:a16="http://schemas.microsoft.com/office/drawing/2014/main" id="{0B530BD1-86A8-414D-A004-D9954B038C8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861132" y="3783698"/>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43" name="Rectangle 59">
              <a:extLst>
                <a:ext uri="{FF2B5EF4-FFF2-40B4-BE49-F238E27FC236}">
                  <a16:creationId xmlns:a16="http://schemas.microsoft.com/office/drawing/2014/main" id="{FAE5BC0C-0D05-49E2-9DB9-54049A23ECB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861132" y="4921933"/>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44" name="Rectangle 62">
              <a:extLst>
                <a:ext uri="{FF2B5EF4-FFF2-40B4-BE49-F238E27FC236}">
                  <a16:creationId xmlns:a16="http://schemas.microsoft.com/office/drawing/2014/main" id="{5CE98A12-A684-4846-B6C3-F2A43AC2AD1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687396" y="4921933"/>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45" name="Rectangle 59">
              <a:extLst>
                <a:ext uri="{FF2B5EF4-FFF2-40B4-BE49-F238E27FC236}">
                  <a16:creationId xmlns:a16="http://schemas.microsoft.com/office/drawing/2014/main" id="{28A5BB04-DD41-49FE-8387-318BCC75BAB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687396" y="4775393"/>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46" name="Rectangle 62">
              <a:extLst>
                <a:ext uri="{FF2B5EF4-FFF2-40B4-BE49-F238E27FC236}">
                  <a16:creationId xmlns:a16="http://schemas.microsoft.com/office/drawing/2014/main" id="{3EE3B3CB-71BA-44FD-B0E4-D9A61B5738E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861132" y="3506465"/>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47" name="Rectangle 64">
              <a:extLst>
                <a:ext uri="{FF2B5EF4-FFF2-40B4-BE49-F238E27FC236}">
                  <a16:creationId xmlns:a16="http://schemas.microsoft.com/office/drawing/2014/main" id="{B1C7399A-7B9C-42BB-A79E-51653F21C17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687396" y="3506465"/>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48" name="Rectangle 59">
              <a:extLst>
                <a:ext uri="{FF2B5EF4-FFF2-40B4-BE49-F238E27FC236}">
                  <a16:creationId xmlns:a16="http://schemas.microsoft.com/office/drawing/2014/main" id="{413FA7F4-41B4-4942-83F6-8B7A99306AC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861132" y="3643249"/>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49" name="Rectangle 62">
              <a:extLst>
                <a:ext uri="{FF2B5EF4-FFF2-40B4-BE49-F238E27FC236}">
                  <a16:creationId xmlns:a16="http://schemas.microsoft.com/office/drawing/2014/main" id="{A781A10B-D948-4231-B95B-3717ABD5DBF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687396" y="3643249"/>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50" name="Rectangle 59">
              <a:extLst>
                <a:ext uri="{FF2B5EF4-FFF2-40B4-BE49-F238E27FC236}">
                  <a16:creationId xmlns:a16="http://schemas.microsoft.com/office/drawing/2014/main" id="{ED823F90-3595-4102-9F05-3F640079C4D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687396" y="3790310"/>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51" name="Rectangle 59">
              <a:extLst>
                <a:ext uri="{FF2B5EF4-FFF2-40B4-BE49-F238E27FC236}">
                  <a16:creationId xmlns:a16="http://schemas.microsoft.com/office/drawing/2014/main" id="{072EE8BA-C999-40B7-8E23-682F60AE2B5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861132" y="5073893"/>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52" name="Rectangle 62">
              <a:extLst>
                <a:ext uri="{FF2B5EF4-FFF2-40B4-BE49-F238E27FC236}">
                  <a16:creationId xmlns:a16="http://schemas.microsoft.com/office/drawing/2014/main" id="{09B345B3-4E84-41B3-B95F-6C9DA808472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687396" y="5073893"/>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53" name="Rectangle 59">
              <a:extLst>
                <a:ext uri="{FF2B5EF4-FFF2-40B4-BE49-F238E27FC236}">
                  <a16:creationId xmlns:a16="http://schemas.microsoft.com/office/drawing/2014/main" id="{8C487E2F-6F42-4A25-966B-9B02CF4C0F2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861132" y="5221299"/>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54" name="Rectangle 62">
              <a:extLst>
                <a:ext uri="{FF2B5EF4-FFF2-40B4-BE49-F238E27FC236}">
                  <a16:creationId xmlns:a16="http://schemas.microsoft.com/office/drawing/2014/main" id="{6D86BDF0-16A6-4CE2-98EB-8C2C5D3824C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687396" y="5221299"/>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55" name="Rectangle 66">
              <a:extLst>
                <a:ext uri="{FF2B5EF4-FFF2-40B4-BE49-F238E27FC236}">
                  <a16:creationId xmlns:a16="http://schemas.microsoft.com/office/drawing/2014/main" id="{27929C7D-FFA5-4CF1-BF99-B4694DFC045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861132" y="5368933"/>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56" name="Rectangle 59">
              <a:extLst>
                <a:ext uri="{FF2B5EF4-FFF2-40B4-BE49-F238E27FC236}">
                  <a16:creationId xmlns:a16="http://schemas.microsoft.com/office/drawing/2014/main" id="{2622FE45-29EC-40C6-8756-57127608B7B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861132" y="5512369"/>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57" name="Rectangle 62">
              <a:extLst>
                <a:ext uri="{FF2B5EF4-FFF2-40B4-BE49-F238E27FC236}">
                  <a16:creationId xmlns:a16="http://schemas.microsoft.com/office/drawing/2014/main" id="{3DBACFBF-2B6F-42DE-A4C1-24F9CB77B95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687396" y="5512369"/>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58" name="Rectangle 59">
              <a:extLst>
                <a:ext uri="{FF2B5EF4-FFF2-40B4-BE49-F238E27FC236}">
                  <a16:creationId xmlns:a16="http://schemas.microsoft.com/office/drawing/2014/main" id="{7E00D7AA-B9A3-43BE-A9C7-2DEF2F8F891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687396" y="5365829"/>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59" name="Rectangle 2">
              <a:extLst>
                <a:ext uri="{FF2B5EF4-FFF2-40B4-BE49-F238E27FC236}">
                  <a16:creationId xmlns:a16="http://schemas.microsoft.com/office/drawing/2014/main" id="{AD9C42ED-BB25-42B5-A22D-938ED171975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766051" y="5663006"/>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60" name="Rectangle 59">
              <a:extLst>
                <a:ext uri="{FF2B5EF4-FFF2-40B4-BE49-F238E27FC236}">
                  <a16:creationId xmlns:a16="http://schemas.microsoft.com/office/drawing/2014/main" id="{F56D4244-BB50-4726-8F99-AF9734E0441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584933" y="5663006"/>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61" name="Rectangle 62">
              <a:extLst>
                <a:ext uri="{FF2B5EF4-FFF2-40B4-BE49-F238E27FC236}">
                  <a16:creationId xmlns:a16="http://schemas.microsoft.com/office/drawing/2014/main" id="{56A6F39E-0EBB-4392-90BB-2590C81F47A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403813" y="5663006"/>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62" name="Rectangle 64">
              <a:extLst>
                <a:ext uri="{FF2B5EF4-FFF2-40B4-BE49-F238E27FC236}">
                  <a16:creationId xmlns:a16="http://schemas.microsoft.com/office/drawing/2014/main" id="{45B09FF7-8FBE-4F42-8275-8E56C32C2D4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222694" y="5663006"/>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63" name="Rectangle 66">
              <a:extLst>
                <a:ext uri="{FF2B5EF4-FFF2-40B4-BE49-F238E27FC236}">
                  <a16:creationId xmlns:a16="http://schemas.microsoft.com/office/drawing/2014/main" id="{FC78768D-9FA0-45A3-9686-473894D876D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041575" y="5663006"/>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64" name="Rectangle 64">
              <a:extLst>
                <a:ext uri="{FF2B5EF4-FFF2-40B4-BE49-F238E27FC236}">
                  <a16:creationId xmlns:a16="http://schemas.microsoft.com/office/drawing/2014/main" id="{03C6263C-2F04-4160-BAB3-93F166039B4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2113298" y="5663007"/>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65" name="Rectangle 66">
              <a:extLst>
                <a:ext uri="{FF2B5EF4-FFF2-40B4-BE49-F238E27FC236}">
                  <a16:creationId xmlns:a16="http://schemas.microsoft.com/office/drawing/2014/main" id="{7D54F6C2-0EC0-4D1C-A121-563C1B3ED7E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932179" y="5663007"/>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66" name="Rectangle 59">
              <a:extLst>
                <a:ext uri="{FF2B5EF4-FFF2-40B4-BE49-F238E27FC236}">
                  <a16:creationId xmlns:a16="http://schemas.microsoft.com/office/drawing/2014/main" id="{E35A171E-850C-4714-A0A4-6CD18305965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861132" y="5664329"/>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67" name="Rectangle 62">
              <a:extLst>
                <a:ext uri="{FF2B5EF4-FFF2-40B4-BE49-F238E27FC236}">
                  <a16:creationId xmlns:a16="http://schemas.microsoft.com/office/drawing/2014/main" id="{745EB765-69E1-4FB7-BEA0-AF2F04919BA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687396" y="5664329"/>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68" name="Rectangle 2">
              <a:extLst>
                <a:ext uri="{FF2B5EF4-FFF2-40B4-BE49-F238E27FC236}">
                  <a16:creationId xmlns:a16="http://schemas.microsoft.com/office/drawing/2014/main" id="{83F43793-41FE-49A7-9F05-3D49899A459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2456536" y="5663006"/>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69" name="Rectangle 59">
              <a:extLst>
                <a:ext uri="{FF2B5EF4-FFF2-40B4-BE49-F238E27FC236}">
                  <a16:creationId xmlns:a16="http://schemas.microsoft.com/office/drawing/2014/main" id="{B0A53DAF-BC4D-4849-800D-538D2220747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2275417" y="5663006"/>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70" name="Rectangle 64">
              <a:extLst>
                <a:ext uri="{FF2B5EF4-FFF2-40B4-BE49-F238E27FC236}">
                  <a16:creationId xmlns:a16="http://schemas.microsoft.com/office/drawing/2014/main" id="{D1A1C417-39D0-4ED4-B74E-9F19F25DE33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2803783" y="5663007"/>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71" name="Rectangle 66">
              <a:extLst>
                <a:ext uri="{FF2B5EF4-FFF2-40B4-BE49-F238E27FC236}">
                  <a16:creationId xmlns:a16="http://schemas.microsoft.com/office/drawing/2014/main" id="{8826C125-5D9A-4D06-A2C9-389A7370051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2622663" y="5663007"/>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72" name="Rectangle 2">
              <a:extLst>
                <a:ext uri="{FF2B5EF4-FFF2-40B4-BE49-F238E27FC236}">
                  <a16:creationId xmlns:a16="http://schemas.microsoft.com/office/drawing/2014/main" id="{F5596270-3998-4D23-86B6-85A6B62BF50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762372" y="5810412"/>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73" name="Rectangle 59">
              <a:extLst>
                <a:ext uri="{FF2B5EF4-FFF2-40B4-BE49-F238E27FC236}">
                  <a16:creationId xmlns:a16="http://schemas.microsoft.com/office/drawing/2014/main" id="{021CC68A-939D-4235-B3EA-88498DC233A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581254" y="5810412"/>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74" name="Rectangle 62">
              <a:extLst>
                <a:ext uri="{FF2B5EF4-FFF2-40B4-BE49-F238E27FC236}">
                  <a16:creationId xmlns:a16="http://schemas.microsoft.com/office/drawing/2014/main" id="{394C50BF-C63F-475F-9198-B637A832909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400134" y="5810412"/>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75" name="Rectangle 64">
              <a:extLst>
                <a:ext uri="{FF2B5EF4-FFF2-40B4-BE49-F238E27FC236}">
                  <a16:creationId xmlns:a16="http://schemas.microsoft.com/office/drawing/2014/main" id="{F74B5CFE-DE1E-470F-82D6-6BCDE5C4DAF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219016" y="5810412"/>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76" name="Rectangle 66">
              <a:extLst>
                <a:ext uri="{FF2B5EF4-FFF2-40B4-BE49-F238E27FC236}">
                  <a16:creationId xmlns:a16="http://schemas.microsoft.com/office/drawing/2014/main" id="{5DDA4EA2-B7AB-46E9-9246-FC23E722B14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037896" y="5810412"/>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
          <p:nvSpPr>
            <p:cNvPr id="77" name="Rectangle 64">
              <a:extLst>
                <a:ext uri="{FF2B5EF4-FFF2-40B4-BE49-F238E27FC236}">
                  <a16:creationId xmlns:a16="http://schemas.microsoft.com/office/drawing/2014/main" id="{A2DE2AF5-13E8-4174-9EC4-724DEB88DC5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2109620" y="5810413"/>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78" name="Rectangle 66">
              <a:extLst>
                <a:ext uri="{FF2B5EF4-FFF2-40B4-BE49-F238E27FC236}">
                  <a16:creationId xmlns:a16="http://schemas.microsoft.com/office/drawing/2014/main" id="{360555BC-5949-427F-B107-D944CA221B4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928500" y="5810413"/>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79" name="Rectangle 59">
              <a:extLst>
                <a:ext uri="{FF2B5EF4-FFF2-40B4-BE49-F238E27FC236}">
                  <a16:creationId xmlns:a16="http://schemas.microsoft.com/office/drawing/2014/main" id="{F6C67CEF-7906-4D52-B541-B06109BE870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861132" y="5811735"/>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80" name="Rectangle 62">
              <a:extLst>
                <a:ext uri="{FF2B5EF4-FFF2-40B4-BE49-F238E27FC236}">
                  <a16:creationId xmlns:a16="http://schemas.microsoft.com/office/drawing/2014/main" id="{13551754-DE8E-4F60-B17A-3592B8E797F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687396" y="5811735"/>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81" name="Rectangle 2">
              <a:extLst>
                <a:ext uri="{FF2B5EF4-FFF2-40B4-BE49-F238E27FC236}">
                  <a16:creationId xmlns:a16="http://schemas.microsoft.com/office/drawing/2014/main" id="{D7B0D877-545F-4CA5-BB7B-A21E413CD50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2452857" y="5810412"/>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82" name="Rectangle 59">
              <a:extLst>
                <a:ext uri="{FF2B5EF4-FFF2-40B4-BE49-F238E27FC236}">
                  <a16:creationId xmlns:a16="http://schemas.microsoft.com/office/drawing/2014/main" id="{D25743C3-6C94-4F58-83A5-5F610DA5D39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2271738" y="5810412"/>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83" name="Rectangle 64">
              <a:extLst>
                <a:ext uri="{FF2B5EF4-FFF2-40B4-BE49-F238E27FC236}">
                  <a16:creationId xmlns:a16="http://schemas.microsoft.com/office/drawing/2014/main" id="{3CD412E9-0E9C-460C-9FC6-C765F5BCC34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2800104" y="5810413"/>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84" name="Rectangle 66">
              <a:extLst>
                <a:ext uri="{FF2B5EF4-FFF2-40B4-BE49-F238E27FC236}">
                  <a16:creationId xmlns:a16="http://schemas.microsoft.com/office/drawing/2014/main" id="{B26AB043-5417-4498-90CE-3A7C36B09EE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2618985" y="5810413"/>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grpSp>
      <p:sp>
        <p:nvSpPr>
          <p:cNvPr id="88" name="Title 1">
            <a:extLst>
              <a:ext uri="{FF2B5EF4-FFF2-40B4-BE49-F238E27FC236}">
                <a16:creationId xmlns:a16="http://schemas.microsoft.com/office/drawing/2014/main" id="{C50D168F-BA59-4A8F-A3F1-2AB5040FB3FE}"/>
              </a:ext>
            </a:extLst>
          </p:cNvPr>
          <p:cNvSpPr txBox="1">
            <a:spLocks/>
          </p:cNvSpPr>
          <p:nvPr/>
        </p:nvSpPr>
        <p:spPr>
          <a:xfrm>
            <a:off x="1477851" y="2937526"/>
            <a:ext cx="9123263" cy="2489608"/>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ru-RU" sz="32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endParaRPr lang="ru-RU" sz="32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endParaRPr lang="ru-RU" sz="32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endParaRPr lang="en-US" sz="32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endParaRPr lang="en-US" sz="32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endParaRPr lang="en-US" sz="32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endParaRPr lang="en-US" sz="32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endParaRPr lang="en-US" sz="32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endParaRPr lang="en-US" sz="32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r>
              <a:rPr lang="ru-RU" sz="32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1</a:t>
            </a:r>
            <a:r>
              <a:rPr lang="en-US" sz="3200" b="1"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2-</a:t>
            </a:r>
            <a:r>
              <a:rPr lang="ru-RU" sz="32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Д</a:t>
            </a:r>
            <a:r>
              <a:rPr lang="kk-KZ" sz="32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ӘРІС</a:t>
            </a:r>
            <a:endParaRPr lang="ru-KZ" sz="32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endParaRPr lang="kk-KZ" sz="40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r>
              <a:rPr lang="ru-RU" sz="3200" b="1" dirty="0" err="1"/>
              <a:t>Инклюзивті</a:t>
            </a:r>
            <a:r>
              <a:rPr lang="ru-RU" sz="3200" b="1" dirty="0"/>
              <a:t> </a:t>
            </a:r>
            <a:r>
              <a:rPr lang="ru-RU" sz="3200" b="1" dirty="0" err="1"/>
              <a:t>білім</a:t>
            </a:r>
            <a:r>
              <a:rPr lang="ru-RU" sz="3200" b="1" dirty="0"/>
              <a:t> </a:t>
            </a:r>
            <a:r>
              <a:rPr lang="ru-RU" sz="3200" b="1" dirty="0" err="1"/>
              <a:t>беруде</a:t>
            </a:r>
            <a:r>
              <a:rPr lang="ru-RU" sz="3200" b="1" dirty="0"/>
              <a:t> </a:t>
            </a:r>
            <a:r>
              <a:rPr lang="ru-RU" sz="3200" b="1" dirty="0" err="1"/>
              <a:t>білім</a:t>
            </a:r>
            <a:r>
              <a:rPr lang="ru-RU" sz="3200" b="1" dirty="0"/>
              <a:t> беру </a:t>
            </a:r>
            <a:r>
              <a:rPr lang="ru-RU" sz="3200" b="1" dirty="0" err="1"/>
              <a:t>ортасын</a:t>
            </a:r>
            <a:r>
              <a:rPr lang="ru-RU" sz="3200" b="1" dirty="0"/>
              <a:t> </a:t>
            </a:r>
            <a:r>
              <a:rPr lang="ru-RU" sz="3200" b="1" dirty="0" err="1"/>
              <a:t>қалыптастыру</a:t>
            </a:r>
            <a:r>
              <a:rPr lang="ru-RU" sz="3200" b="1" dirty="0"/>
              <a:t> </a:t>
            </a:r>
            <a:r>
              <a:rPr lang="ru-RU" sz="3200" b="1" dirty="0" err="1"/>
              <a:t>және</a:t>
            </a:r>
            <a:r>
              <a:rPr lang="ru-RU" sz="3200" b="1" dirty="0"/>
              <a:t> </a:t>
            </a:r>
            <a:r>
              <a:rPr lang="ru-RU" sz="3200" b="1" dirty="0" err="1"/>
              <a:t>интерактивті</a:t>
            </a:r>
            <a:r>
              <a:rPr lang="ru-RU" sz="3200" b="1" dirty="0"/>
              <a:t> </a:t>
            </a:r>
            <a:r>
              <a:rPr lang="ru-RU" sz="3200" b="1" dirty="0" err="1"/>
              <a:t>технологияларды</a:t>
            </a:r>
            <a:r>
              <a:rPr lang="ru-RU" sz="3200" b="1" dirty="0"/>
              <a:t> </a:t>
            </a:r>
            <a:r>
              <a:rPr lang="ru-RU" sz="3200" b="1" dirty="0" err="1"/>
              <a:t>қолдану</a:t>
            </a:r>
            <a:r>
              <a:rPr lang="ru-RU" sz="3200" b="1" dirty="0"/>
              <a:t> </a:t>
            </a:r>
            <a:r>
              <a:rPr lang="ru-RU" sz="3200" b="1" dirty="0" err="1"/>
              <a:t>ерекшеліктері</a:t>
            </a:r>
            <a:r>
              <a:rPr lang="ru-RU" sz="3200" b="1" dirty="0"/>
              <a:t>	</a:t>
            </a:r>
            <a:endParaRPr lang="ru-KZ" sz="3200" dirty="0"/>
          </a:p>
          <a:p>
            <a:r>
              <a:rPr lang="ru-RU" sz="44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r>
            <a:br>
              <a:rPr lang="ru-RU" sz="44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ru-RU" sz="48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r>
            <a:br>
              <a:rPr lang="ru-RU" sz="48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br>
            <a:endParaRPr lang="ru-RU" sz="24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89" name="Заголовок 1">
            <a:extLst>
              <a:ext uri="{FF2B5EF4-FFF2-40B4-BE49-F238E27FC236}">
                <a16:creationId xmlns:a16="http://schemas.microsoft.com/office/drawing/2014/main" id="{D4FCA33A-9AB4-4BAA-800D-BE7BCBF45CA7}"/>
              </a:ext>
            </a:extLst>
          </p:cNvPr>
          <p:cNvSpPr txBox="1">
            <a:spLocks/>
          </p:cNvSpPr>
          <p:nvPr/>
        </p:nvSpPr>
        <p:spPr>
          <a:xfrm>
            <a:off x="1280321" y="13914"/>
            <a:ext cx="9719853" cy="588324"/>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00000"/>
              </a:lnSpc>
            </a:pPr>
            <a:r>
              <a:rPr lang="ru-RU" sz="1400" b="1">
                <a:latin typeface="Arial" panose="020B0604020202020204" pitchFamily="34" charset="0"/>
                <a:cs typeface="Arial" panose="020B0604020202020204" pitchFamily="34" charset="0"/>
              </a:rPr>
              <a:t>Л.Н. ГУМИЛЕВ АТЫНДАҒЫ ЕУРАЗИЯ ҰЛТТЫҚ УНИВЕРСИТЕТІ</a:t>
            </a:r>
            <a:endParaRPr lang="ru-RU" sz="12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062838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1ED1C467-96D7-6384-D8B0-62A78C2CD45A}"/>
            </a:ext>
          </a:extLst>
        </p:cNvPr>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A91A90-647E-CE5A-AB2D-7ABC2E241D6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DA935142-C8ED-11FD-4ABB-1A71C5C64A7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4526280"/>
            <a:ext cx="9975273" cy="23317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1668D69E-E8A5-02CF-213F-47049C667A4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2051" y="524740"/>
            <a:ext cx="11247895" cy="576518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a:extLst>
              <a:ext uri="{FF2B5EF4-FFF2-40B4-BE49-F238E27FC236}">
                <a16:creationId xmlns:a16="http://schemas.microsoft.com/office/drawing/2014/main" id="{436D8FAE-CC20-2447-A09D-55D057EF6702}"/>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873418" y="44817"/>
            <a:ext cx="233303" cy="772404"/>
            <a:chOff x="11873418" y="44817"/>
            <a:chExt cx="233303" cy="772404"/>
          </a:xfrm>
        </p:grpSpPr>
        <p:sp>
          <p:nvSpPr>
            <p:cNvPr id="15" name="Rectangle 64">
              <a:extLst>
                <a:ext uri="{FF2B5EF4-FFF2-40B4-BE49-F238E27FC236}">
                  <a16:creationId xmlns:a16="http://schemas.microsoft.com/office/drawing/2014/main" id="{5E2AD96F-BD2E-063D-C309-761919B89F6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2043605" y="461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66">
              <a:extLst>
                <a:ext uri="{FF2B5EF4-FFF2-40B4-BE49-F238E27FC236}">
                  <a16:creationId xmlns:a16="http://schemas.microsoft.com/office/drawing/2014/main" id="{38D0A5FA-FEEA-2DDC-FFDA-7A0EB67781B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1872115" y="4612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64">
              <a:extLst>
                <a:ext uri="{FF2B5EF4-FFF2-40B4-BE49-F238E27FC236}">
                  <a16:creationId xmlns:a16="http://schemas.microsoft.com/office/drawing/2014/main" id="{D4E61D78-4409-B9A7-EF33-89A0F3ADA7E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2046191" y="75669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66">
              <a:extLst>
                <a:ext uri="{FF2B5EF4-FFF2-40B4-BE49-F238E27FC236}">
                  <a16:creationId xmlns:a16="http://schemas.microsoft.com/office/drawing/2014/main" id="{BC611129-FDF1-A622-8985-BAFD2DD9143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1872455" y="75669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64">
              <a:extLst>
                <a:ext uri="{FF2B5EF4-FFF2-40B4-BE49-F238E27FC236}">
                  <a16:creationId xmlns:a16="http://schemas.microsoft.com/office/drawing/2014/main" id="{97FB5E96-9C03-B2FC-816B-931FCEFBA9C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2046191" y="61457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66">
              <a:extLst>
                <a:ext uri="{FF2B5EF4-FFF2-40B4-BE49-F238E27FC236}">
                  <a16:creationId xmlns:a16="http://schemas.microsoft.com/office/drawing/2014/main" id="{74526974-B6E8-0938-44D2-355D63682AE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1872455" y="61457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64">
              <a:extLst>
                <a:ext uri="{FF2B5EF4-FFF2-40B4-BE49-F238E27FC236}">
                  <a16:creationId xmlns:a16="http://schemas.microsoft.com/office/drawing/2014/main" id="{B714F8FC-FCD2-72CC-B218-91AC0CA0BBD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2046191" y="47246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66">
              <a:extLst>
                <a:ext uri="{FF2B5EF4-FFF2-40B4-BE49-F238E27FC236}">
                  <a16:creationId xmlns:a16="http://schemas.microsoft.com/office/drawing/2014/main" id="{E84FE064-AA00-6773-EF28-2FFD2F3715E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1872455" y="47246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64">
              <a:extLst>
                <a:ext uri="{FF2B5EF4-FFF2-40B4-BE49-F238E27FC236}">
                  <a16:creationId xmlns:a16="http://schemas.microsoft.com/office/drawing/2014/main" id="{77DB6157-0DA2-57C7-4820-E8B233B8B06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2046191" y="330348"/>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66">
              <a:extLst>
                <a:ext uri="{FF2B5EF4-FFF2-40B4-BE49-F238E27FC236}">
                  <a16:creationId xmlns:a16="http://schemas.microsoft.com/office/drawing/2014/main" id="{D8387C1F-6A5A-455B-FB62-7BDF20F1A47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1872455" y="330348"/>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64">
              <a:extLst>
                <a:ext uri="{FF2B5EF4-FFF2-40B4-BE49-F238E27FC236}">
                  <a16:creationId xmlns:a16="http://schemas.microsoft.com/office/drawing/2014/main" id="{35CD2759-4D6D-C315-D008-D39AADE62BD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2046191" y="18823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66">
              <a:extLst>
                <a:ext uri="{FF2B5EF4-FFF2-40B4-BE49-F238E27FC236}">
                  <a16:creationId xmlns:a16="http://schemas.microsoft.com/office/drawing/2014/main" id="{BA2835B1-BEBB-E6F4-4378-42CB6AAD629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1872455" y="18823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8" name="Group 27">
            <a:extLst>
              <a:ext uri="{FF2B5EF4-FFF2-40B4-BE49-F238E27FC236}">
                <a16:creationId xmlns:a16="http://schemas.microsoft.com/office/drawing/2014/main" id="{0A57C822-4031-6687-9A82-69CA1DC30C16}"/>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4864" y="3048506"/>
            <a:ext cx="630289" cy="765242"/>
            <a:chOff x="45711" y="3048506"/>
            <a:chExt cx="630289" cy="765242"/>
          </a:xfrm>
        </p:grpSpPr>
        <p:sp>
          <p:nvSpPr>
            <p:cNvPr id="29" name="Rectangle 2">
              <a:extLst>
                <a:ext uri="{FF2B5EF4-FFF2-40B4-BE49-F238E27FC236}">
                  <a16:creationId xmlns:a16="http://schemas.microsoft.com/office/drawing/2014/main" id="{39A6AF52-076D-4F21-5175-857F6809592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14166"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59">
              <a:extLst>
                <a:ext uri="{FF2B5EF4-FFF2-40B4-BE49-F238E27FC236}">
                  <a16:creationId xmlns:a16="http://schemas.microsoft.com/office/drawing/2014/main" id="{50B23EB5-B1D0-ABF2-1E6B-8A9A322B6E3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14166"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62">
              <a:extLst>
                <a:ext uri="{FF2B5EF4-FFF2-40B4-BE49-F238E27FC236}">
                  <a16:creationId xmlns:a16="http://schemas.microsoft.com/office/drawing/2014/main" id="{C7F8DA75-BDDB-C268-1FC0-265ABFC3E34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14166"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64">
              <a:extLst>
                <a:ext uri="{FF2B5EF4-FFF2-40B4-BE49-F238E27FC236}">
                  <a16:creationId xmlns:a16="http://schemas.microsoft.com/office/drawing/2014/main" id="{BC95D2FE-2A34-1E5F-7289-570AC5BCAC9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14166"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66">
              <a:extLst>
                <a:ext uri="{FF2B5EF4-FFF2-40B4-BE49-F238E27FC236}">
                  <a16:creationId xmlns:a16="http://schemas.microsoft.com/office/drawing/2014/main" id="{528FD81C-B0A1-D781-A198-E0F5ACFB77E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14166"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2">
              <a:extLst>
                <a:ext uri="{FF2B5EF4-FFF2-40B4-BE49-F238E27FC236}">
                  <a16:creationId xmlns:a16="http://schemas.microsoft.com/office/drawing/2014/main" id="{A52A5873-EB9F-3A35-CDA2-11F92350159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72053"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59">
              <a:extLst>
                <a:ext uri="{FF2B5EF4-FFF2-40B4-BE49-F238E27FC236}">
                  <a16:creationId xmlns:a16="http://schemas.microsoft.com/office/drawing/2014/main" id="{2480A0CA-61E0-04F8-DB32-F2DEFAD437E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72053"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62">
              <a:extLst>
                <a:ext uri="{FF2B5EF4-FFF2-40B4-BE49-F238E27FC236}">
                  <a16:creationId xmlns:a16="http://schemas.microsoft.com/office/drawing/2014/main" id="{E30EB10A-54FA-5862-6D78-9DC914EF0D9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72053"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64">
              <a:extLst>
                <a:ext uri="{FF2B5EF4-FFF2-40B4-BE49-F238E27FC236}">
                  <a16:creationId xmlns:a16="http://schemas.microsoft.com/office/drawing/2014/main" id="{51EEB5E0-91A4-DB5D-9C28-040E75E605D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72053"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66">
              <a:extLst>
                <a:ext uri="{FF2B5EF4-FFF2-40B4-BE49-F238E27FC236}">
                  <a16:creationId xmlns:a16="http://schemas.microsoft.com/office/drawing/2014/main" id="{B77300D1-46CB-B3CF-A32C-6E4890F212B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72053"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2">
              <a:extLst>
                <a:ext uri="{FF2B5EF4-FFF2-40B4-BE49-F238E27FC236}">
                  <a16:creationId xmlns:a16="http://schemas.microsoft.com/office/drawing/2014/main" id="{58953A3D-C678-C0BE-768B-146800C2D2A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329939"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59">
              <a:extLst>
                <a:ext uri="{FF2B5EF4-FFF2-40B4-BE49-F238E27FC236}">
                  <a16:creationId xmlns:a16="http://schemas.microsoft.com/office/drawing/2014/main" id="{FF96BDEE-231C-9624-FFBE-1D664FBC05B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329939"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62">
              <a:extLst>
                <a:ext uri="{FF2B5EF4-FFF2-40B4-BE49-F238E27FC236}">
                  <a16:creationId xmlns:a16="http://schemas.microsoft.com/office/drawing/2014/main" id="{0FB53E66-1BF1-37A2-BE90-3B2151857F8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329939"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64">
              <a:extLst>
                <a:ext uri="{FF2B5EF4-FFF2-40B4-BE49-F238E27FC236}">
                  <a16:creationId xmlns:a16="http://schemas.microsoft.com/office/drawing/2014/main" id="{C0D985EB-3F54-EE81-01D8-27E37F90A70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329939"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66">
              <a:extLst>
                <a:ext uri="{FF2B5EF4-FFF2-40B4-BE49-F238E27FC236}">
                  <a16:creationId xmlns:a16="http://schemas.microsoft.com/office/drawing/2014/main" id="{D850FD8E-6B4B-A977-EF47-D7364D19EF6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329939"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2">
              <a:extLst>
                <a:ext uri="{FF2B5EF4-FFF2-40B4-BE49-F238E27FC236}">
                  <a16:creationId xmlns:a16="http://schemas.microsoft.com/office/drawing/2014/main" id="{B8C98B93-D272-9E04-E73B-C9E154BBAEF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87825"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59">
              <a:extLst>
                <a:ext uri="{FF2B5EF4-FFF2-40B4-BE49-F238E27FC236}">
                  <a16:creationId xmlns:a16="http://schemas.microsoft.com/office/drawing/2014/main" id="{118D197A-2EEC-C8BF-0F80-FEB761B5446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87825"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62">
              <a:extLst>
                <a:ext uri="{FF2B5EF4-FFF2-40B4-BE49-F238E27FC236}">
                  <a16:creationId xmlns:a16="http://schemas.microsoft.com/office/drawing/2014/main" id="{A73797EF-2B5D-B614-D48D-F8155D9F83C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87825"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64">
              <a:extLst>
                <a:ext uri="{FF2B5EF4-FFF2-40B4-BE49-F238E27FC236}">
                  <a16:creationId xmlns:a16="http://schemas.microsoft.com/office/drawing/2014/main" id="{AB81F273-75A9-8E21-38E6-DDF712C101F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87825"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66">
              <a:extLst>
                <a:ext uri="{FF2B5EF4-FFF2-40B4-BE49-F238E27FC236}">
                  <a16:creationId xmlns:a16="http://schemas.microsoft.com/office/drawing/2014/main" id="{35766350-5806-535D-9295-B157F87D57E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87825"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2">
              <a:extLst>
                <a:ext uri="{FF2B5EF4-FFF2-40B4-BE49-F238E27FC236}">
                  <a16:creationId xmlns:a16="http://schemas.microsoft.com/office/drawing/2014/main" id="{DC36C562-2C43-557E-F91F-818D592889F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5711"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59">
              <a:extLst>
                <a:ext uri="{FF2B5EF4-FFF2-40B4-BE49-F238E27FC236}">
                  <a16:creationId xmlns:a16="http://schemas.microsoft.com/office/drawing/2014/main" id="{6269C4E7-CC06-9A6F-909C-22C48561875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5711"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62">
              <a:extLst>
                <a:ext uri="{FF2B5EF4-FFF2-40B4-BE49-F238E27FC236}">
                  <a16:creationId xmlns:a16="http://schemas.microsoft.com/office/drawing/2014/main" id="{56FBCE11-738B-98E3-E97E-0F5F52D282D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5711"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64">
              <a:extLst>
                <a:ext uri="{FF2B5EF4-FFF2-40B4-BE49-F238E27FC236}">
                  <a16:creationId xmlns:a16="http://schemas.microsoft.com/office/drawing/2014/main" id="{976B7EE2-3B98-6FCC-1437-4FD01E1CC71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5711"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66">
              <a:extLst>
                <a:ext uri="{FF2B5EF4-FFF2-40B4-BE49-F238E27FC236}">
                  <a16:creationId xmlns:a16="http://schemas.microsoft.com/office/drawing/2014/main" id="{2548337C-FF76-5BF7-D62E-961C652FFF7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5711"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0" name="Объект 2">
            <a:extLst>
              <a:ext uri="{FF2B5EF4-FFF2-40B4-BE49-F238E27FC236}">
                <a16:creationId xmlns:a16="http://schemas.microsoft.com/office/drawing/2014/main" id="{8D84E15F-F2B1-5514-DBCA-81E527D8E2E3}"/>
              </a:ext>
            </a:extLst>
          </p:cNvPr>
          <p:cNvSpPr>
            <a:spLocks noGrp="1"/>
          </p:cNvSpPr>
          <p:nvPr>
            <p:ph idx="1"/>
          </p:nvPr>
        </p:nvSpPr>
        <p:spPr>
          <a:xfrm>
            <a:off x="1573273" y="176162"/>
            <a:ext cx="9250815" cy="5112567"/>
          </a:xfrm>
        </p:spPr>
        <p:txBody>
          <a:bodyPr>
            <a:normAutofit fontScale="77500" lnSpcReduction="20000"/>
          </a:bodyPr>
          <a:lstStyle/>
          <a:p>
            <a:pPr indent="0">
              <a:lnSpc>
                <a:spcPct val="100000"/>
              </a:lnSpc>
              <a:spcBef>
                <a:spcPts val="0"/>
              </a:spcBef>
              <a:buNone/>
            </a:pPr>
            <a:endParaRPr lang="kk-KZ" sz="2000" b="1" dirty="0">
              <a:solidFill>
                <a:srgbClr val="C00000"/>
              </a:solidFill>
              <a:latin typeface="Arial" panose="020B0604020202020204" pitchFamily="34" charset="0"/>
              <a:ea typeface="Calibri" panose="020F0502020204030204" pitchFamily="34" charset="0"/>
              <a:cs typeface="Arial" panose="020B0604020202020204" pitchFamily="34" charset="0"/>
            </a:endParaRPr>
          </a:p>
          <a:p>
            <a:pPr indent="0">
              <a:lnSpc>
                <a:spcPct val="100000"/>
              </a:lnSpc>
              <a:spcBef>
                <a:spcPts val="0"/>
              </a:spcBef>
              <a:buNone/>
            </a:pPr>
            <a:endParaRPr lang="ru-RU" sz="2000" b="1" dirty="0">
              <a:solidFill>
                <a:srgbClr val="002060"/>
              </a:solidFill>
              <a:latin typeface="Arial" panose="020B0604020202020204" pitchFamily="34" charset="0"/>
              <a:ea typeface="Calibri" panose="020F0502020204030204" pitchFamily="34" charset="0"/>
              <a:cs typeface="Arial" panose="020B0604020202020204" pitchFamily="34" charset="0"/>
            </a:endParaRPr>
          </a:p>
          <a:p>
            <a:pPr indent="0">
              <a:lnSpc>
                <a:spcPct val="100000"/>
              </a:lnSpc>
              <a:spcBef>
                <a:spcPts val="0"/>
              </a:spcBef>
              <a:buNone/>
            </a:pPr>
            <a:endParaRPr lang="ru-RU" sz="2000" b="1" dirty="0">
              <a:solidFill>
                <a:srgbClr val="002060"/>
              </a:solidFill>
              <a:latin typeface="Arial" panose="020B0604020202020204" pitchFamily="34" charset="0"/>
              <a:ea typeface="Calibri" panose="020F0502020204030204" pitchFamily="34" charset="0"/>
              <a:cs typeface="Arial" panose="020B0604020202020204" pitchFamily="34" charset="0"/>
            </a:endParaRPr>
          </a:p>
          <a:p>
            <a:pPr indent="0">
              <a:lnSpc>
                <a:spcPct val="100000"/>
              </a:lnSpc>
              <a:spcBef>
                <a:spcPts val="0"/>
              </a:spcBef>
              <a:buNone/>
            </a:pPr>
            <a:endParaRPr lang="ru-RU" sz="2000" b="1" dirty="0">
              <a:solidFill>
                <a:srgbClr val="002060"/>
              </a:solidFill>
              <a:latin typeface="Arial" panose="020B0604020202020204" pitchFamily="34" charset="0"/>
              <a:ea typeface="Calibri" panose="020F0502020204030204" pitchFamily="34" charset="0"/>
              <a:cs typeface="Arial" panose="020B0604020202020204" pitchFamily="34" charset="0"/>
            </a:endParaRPr>
          </a:p>
          <a:p>
            <a:pPr indent="0">
              <a:lnSpc>
                <a:spcPct val="100000"/>
              </a:lnSpc>
              <a:spcBef>
                <a:spcPts val="0"/>
              </a:spcBef>
              <a:buNone/>
            </a:pPr>
            <a:endParaRPr lang="ru-RU" sz="2000" b="1" dirty="0">
              <a:solidFill>
                <a:srgbClr val="002060"/>
              </a:solidFill>
              <a:latin typeface="Arial" panose="020B0604020202020204" pitchFamily="34" charset="0"/>
              <a:ea typeface="Calibri" panose="020F0502020204030204" pitchFamily="34" charset="0"/>
              <a:cs typeface="Arial" panose="020B0604020202020204" pitchFamily="34" charset="0"/>
            </a:endParaRPr>
          </a:p>
          <a:p>
            <a:pPr indent="0">
              <a:lnSpc>
                <a:spcPct val="100000"/>
              </a:lnSpc>
              <a:spcBef>
                <a:spcPts val="0"/>
              </a:spcBef>
              <a:buNone/>
            </a:pPr>
            <a:endParaRPr lang="ru-RU" sz="2000" b="1" dirty="0">
              <a:solidFill>
                <a:srgbClr val="002060"/>
              </a:solidFill>
              <a:latin typeface="Arial" panose="020B0604020202020204" pitchFamily="34" charset="0"/>
              <a:ea typeface="Calibri" panose="020F0502020204030204" pitchFamily="34" charset="0"/>
              <a:cs typeface="Arial" panose="020B0604020202020204" pitchFamily="34" charset="0"/>
            </a:endParaRPr>
          </a:p>
          <a:p>
            <a:pPr marL="0" indent="0">
              <a:buNone/>
            </a:pPr>
            <a:r>
              <a:rPr lang="ru-RU" sz="2000" b="1" dirty="0">
                <a:solidFill>
                  <a:srgbClr val="002060"/>
                </a:solidFill>
                <a:latin typeface="Arial" panose="020B0604020202020204" pitchFamily="34" charset="0"/>
                <a:ea typeface="Calibri" panose="020F0502020204030204" pitchFamily="34" charset="0"/>
                <a:cs typeface="Arial" panose="020B0604020202020204" pitchFamily="34" charset="0"/>
              </a:rPr>
              <a:t> </a:t>
            </a:r>
            <a:r>
              <a:rPr lang="kk-KZ" dirty="0"/>
              <a:t>1. Оқушылардың назарын білім беру туралы ақпаратты ұсынудың әртүрлі әдістеріне қатысты күшейту. Оқу үдерісіне компьютерлік презентацияларды, виртуалды физикалық эксперименттер мен модельдерді, виртуалды зертханалық жұмыстарды, интерактивті плакаттарды, бейне эксперименттерді, анимацияларды және т.б. енгізу студенттерге оқу материалын полисенсорлық қабылдауды қамтамасыз етеді.</a:t>
            </a:r>
            <a:endParaRPr lang="ru-KZ" dirty="0"/>
          </a:p>
          <a:p>
            <a:pPr marL="0" indent="0">
              <a:buNone/>
            </a:pPr>
            <a:r>
              <a:rPr lang="kk-KZ" dirty="0"/>
              <a:t>2. Оқушылардың оқу - танымдық қызметке деген ынтасын арттыру. Интерактивты оқыту құралдарын қолдану арқылы мұғалім оқушылармен оқу өзара әрекеттесуінің формаларын өзгертуге, олардың жеке ерекшеліктерін ескере отырып, тапсырмаларды орындау кезінде өзін - өзі басқару қызметін басқаруға, оқытудың жеке қарқынын қамтамасыз етуге мүмкіндік алады.</a:t>
            </a:r>
            <a:endParaRPr lang="ru-KZ" dirty="0"/>
          </a:p>
          <a:p>
            <a:pPr marL="0" indent="0">
              <a:buNone/>
            </a:pPr>
            <a:r>
              <a:rPr lang="kk-KZ" dirty="0"/>
              <a:t>3. Оқушылардың ақыл - ой әрекетін белсендіру. </a:t>
            </a:r>
            <a:endParaRPr lang="ru-KZ" dirty="0"/>
          </a:p>
          <a:p>
            <a:pPr indent="0" algn="just">
              <a:lnSpc>
                <a:spcPct val="100000"/>
              </a:lnSpc>
              <a:spcBef>
                <a:spcPts val="0"/>
              </a:spcBef>
              <a:buNone/>
            </a:pPr>
            <a:endParaRPr lang="ru-RU" sz="2000" b="1" dirty="0">
              <a:solidFill>
                <a:srgbClr val="002060"/>
              </a:solidFill>
              <a:latin typeface="Arial" panose="020B0604020202020204" pitchFamily="34" charset="0"/>
              <a:ea typeface="Calibri" panose="020F0502020204030204" pitchFamily="34" charset="0"/>
              <a:cs typeface="Arial" panose="020B0604020202020204" pitchFamily="34" charset="0"/>
            </a:endParaRPr>
          </a:p>
        </p:txBody>
      </p:sp>
      <p:sp>
        <p:nvSpPr>
          <p:cNvPr id="11" name="Скругленный прямоугольник 4">
            <a:extLst>
              <a:ext uri="{FF2B5EF4-FFF2-40B4-BE49-F238E27FC236}">
                <a16:creationId xmlns:a16="http://schemas.microsoft.com/office/drawing/2014/main" id="{724BAA99-104C-23CF-52A7-EDD0110B6449}"/>
              </a:ext>
            </a:extLst>
          </p:cNvPr>
          <p:cNvSpPr/>
          <p:nvPr/>
        </p:nvSpPr>
        <p:spPr>
          <a:xfrm>
            <a:off x="1507046" y="189518"/>
            <a:ext cx="9048504" cy="703748"/>
          </a:xfrm>
          <a:prstGeom prst="roundRect">
            <a:avLst/>
          </a:prstGeom>
          <a:ln>
            <a:no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13" name="Заголовок 1">
            <a:extLst>
              <a:ext uri="{FF2B5EF4-FFF2-40B4-BE49-F238E27FC236}">
                <a16:creationId xmlns:a16="http://schemas.microsoft.com/office/drawing/2014/main" id="{8A8DDD73-CDF6-2F7A-AA70-6B7E66B0EDF8}"/>
              </a:ext>
            </a:extLst>
          </p:cNvPr>
          <p:cNvSpPr>
            <a:spLocks noGrp="1"/>
          </p:cNvSpPr>
          <p:nvPr>
            <p:ph type="title"/>
          </p:nvPr>
        </p:nvSpPr>
        <p:spPr>
          <a:xfrm>
            <a:off x="1443869" y="243060"/>
            <a:ext cx="9174858" cy="620872"/>
          </a:xfrm>
        </p:spPr>
        <p:txBody>
          <a:bodyPr>
            <a:normAutofit/>
          </a:bodyPr>
          <a:lstStyle/>
          <a:p>
            <a:pPr algn="ctr"/>
            <a:r>
              <a:rPr lang="kk-KZ" sz="2800" b="1" dirty="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Интеракты оқу құралдарын қолдану нәтижелері</a:t>
            </a:r>
            <a:endParaRPr lang="ru-RU" sz="2800" b="1" dirty="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729806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2" name="Rectangle 111">
            <a:extLst>
              <a:ext uri="{FF2B5EF4-FFF2-40B4-BE49-F238E27FC236}">
                <a16:creationId xmlns:a16="http://schemas.microsoft.com/office/drawing/2014/main" id="{0786EB66-C867-4091-BE41-0977C316230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a:extLst>
              <a:ext uri="{FF2B5EF4-FFF2-40B4-BE49-F238E27FC236}">
                <a16:creationId xmlns:a16="http://schemas.microsoft.com/office/drawing/2014/main" id="{49AC298A-B9B9-4BAB-BCF5-45A44E5BA7D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4526280"/>
            <a:ext cx="9975273" cy="23317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115">
            <a:extLst>
              <a:ext uri="{FF2B5EF4-FFF2-40B4-BE49-F238E27FC236}">
                <a16:creationId xmlns:a16="http://schemas.microsoft.com/office/drawing/2014/main" id="{81BF8F48-5FE7-4A46-8BEB-AF2AE44CD2E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2051" y="524740"/>
            <a:ext cx="11247895" cy="576518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8" name="Group 117">
            <a:extLst>
              <a:ext uri="{FF2B5EF4-FFF2-40B4-BE49-F238E27FC236}">
                <a16:creationId xmlns:a16="http://schemas.microsoft.com/office/drawing/2014/main" id="{117AB195-E690-4959-B435-3BC469C2CA48}"/>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873418" y="44817"/>
            <a:ext cx="233303" cy="772404"/>
            <a:chOff x="11873418" y="44817"/>
            <a:chExt cx="233303" cy="772404"/>
          </a:xfrm>
        </p:grpSpPr>
        <p:sp>
          <p:nvSpPr>
            <p:cNvPr id="119" name="Rectangle 64">
              <a:extLst>
                <a:ext uri="{FF2B5EF4-FFF2-40B4-BE49-F238E27FC236}">
                  <a16:creationId xmlns:a16="http://schemas.microsoft.com/office/drawing/2014/main" id="{BBBA5550-3A7F-41FE-AEC2-85F9CA801E3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2043605" y="461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0" name="Rectangle 66">
              <a:extLst>
                <a:ext uri="{FF2B5EF4-FFF2-40B4-BE49-F238E27FC236}">
                  <a16:creationId xmlns:a16="http://schemas.microsoft.com/office/drawing/2014/main" id="{20C75782-E825-4F5C-B9E2-269CD9E69B9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1872115" y="4612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1" name="Rectangle 64">
              <a:extLst>
                <a:ext uri="{FF2B5EF4-FFF2-40B4-BE49-F238E27FC236}">
                  <a16:creationId xmlns:a16="http://schemas.microsoft.com/office/drawing/2014/main" id="{3F6D5B3A-F638-4015-BF3D-202A166FD4E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2046191" y="75669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2" name="Rectangle 66">
              <a:extLst>
                <a:ext uri="{FF2B5EF4-FFF2-40B4-BE49-F238E27FC236}">
                  <a16:creationId xmlns:a16="http://schemas.microsoft.com/office/drawing/2014/main" id="{C8B81319-436D-4F21-ABCC-A5838F98926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1872455" y="75669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3" name="Rectangle 64">
              <a:extLst>
                <a:ext uri="{FF2B5EF4-FFF2-40B4-BE49-F238E27FC236}">
                  <a16:creationId xmlns:a16="http://schemas.microsoft.com/office/drawing/2014/main" id="{6C0516BC-CF7B-4D50-8C67-0665D3FD9A4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2046191" y="61457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Rectangle 66">
              <a:extLst>
                <a:ext uri="{FF2B5EF4-FFF2-40B4-BE49-F238E27FC236}">
                  <a16:creationId xmlns:a16="http://schemas.microsoft.com/office/drawing/2014/main" id="{C232F28B-582E-441D-A117-D9A1A40EBCC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1872455" y="61457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5" name="Rectangle 64">
              <a:extLst>
                <a:ext uri="{FF2B5EF4-FFF2-40B4-BE49-F238E27FC236}">
                  <a16:creationId xmlns:a16="http://schemas.microsoft.com/office/drawing/2014/main" id="{5E43823E-66CA-4740-95AE-DB53C2751B6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2046191" y="47246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6" name="Rectangle 66">
              <a:extLst>
                <a:ext uri="{FF2B5EF4-FFF2-40B4-BE49-F238E27FC236}">
                  <a16:creationId xmlns:a16="http://schemas.microsoft.com/office/drawing/2014/main" id="{06C1A5BC-53FF-465A-8394-81554FCDA01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1872455" y="47246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7" name="Rectangle 64">
              <a:extLst>
                <a:ext uri="{FF2B5EF4-FFF2-40B4-BE49-F238E27FC236}">
                  <a16:creationId xmlns:a16="http://schemas.microsoft.com/office/drawing/2014/main" id="{86AAA0B5-FFC7-499B-9C1B-8DFFB4F2910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2046191" y="330348"/>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8" name="Rectangle 66">
              <a:extLst>
                <a:ext uri="{FF2B5EF4-FFF2-40B4-BE49-F238E27FC236}">
                  <a16:creationId xmlns:a16="http://schemas.microsoft.com/office/drawing/2014/main" id="{A1B55CB2-2108-462D-B109-4D76D34A824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1872455" y="330348"/>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9" name="Rectangle 64">
              <a:extLst>
                <a:ext uri="{FF2B5EF4-FFF2-40B4-BE49-F238E27FC236}">
                  <a16:creationId xmlns:a16="http://schemas.microsoft.com/office/drawing/2014/main" id="{9E620EE3-25FA-4C0B-9F5D-470FF51B9B1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2046191" y="18823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0" name="Rectangle 66">
              <a:extLst>
                <a:ext uri="{FF2B5EF4-FFF2-40B4-BE49-F238E27FC236}">
                  <a16:creationId xmlns:a16="http://schemas.microsoft.com/office/drawing/2014/main" id="{52A5BDF8-AD17-44D3-B1C9-E165158D919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1872455" y="18823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32" name="Group 131">
            <a:extLst>
              <a:ext uri="{FF2B5EF4-FFF2-40B4-BE49-F238E27FC236}">
                <a16:creationId xmlns:a16="http://schemas.microsoft.com/office/drawing/2014/main" id="{9D9672DB-F953-4898-9C52-03A164FADEDC}"/>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4864" y="3048506"/>
            <a:ext cx="630289" cy="765242"/>
            <a:chOff x="45711" y="3048506"/>
            <a:chExt cx="630289" cy="765242"/>
          </a:xfrm>
        </p:grpSpPr>
        <p:sp>
          <p:nvSpPr>
            <p:cNvPr id="133" name="Rectangle 2">
              <a:extLst>
                <a:ext uri="{FF2B5EF4-FFF2-40B4-BE49-F238E27FC236}">
                  <a16:creationId xmlns:a16="http://schemas.microsoft.com/office/drawing/2014/main" id="{BF03BEBE-5AB3-4234-9975-887E86FEDE1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14166"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4" name="Rectangle 59">
              <a:extLst>
                <a:ext uri="{FF2B5EF4-FFF2-40B4-BE49-F238E27FC236}">
                  <a16:creationId xmlns:a16="http://schemas.microsoft.com/office/drawing/2014/main" id="{77545F09-233F-4039-B88E-8B7EE733B6C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14166"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5" name="Rectangle 62">
              <a:extLst>
                <a:ext uri="{FF2B5EF4-FFF2-40B4-BE49-F238E27FC236}">
                  <a16:creationId xmlns:a16="http://schemas.microsoft.com/office/drawing/2014/main" id="{B89D6423-0884-41BE-BAB8-0F8A9851D54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14166"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6" name="Rectangle 64">
              <a:extLst>
                <a:ext uri="{FF2B5EF4-FFF2-40B4-BE49-F238E27FC236}">
                  <a16:creationId xmlns:a16="http://schemas.microsoft.com/office/drawing/2014/main" id="{2316554F-5550-4E94-BF70-9B1092E2A85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14166"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7" name="Rectangle 66">
              <a:extLst>
                <a:ext uri="{FF2B5EF4-FFF2-40B4-BE49-F238E27FC236}">
                  <a16:creationId xmlns:a16="http://schemas.microsoft.com/office/drawing/2014/main" id="{B3B986A6-E7CE-46D5-B7C2-E469056C52C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14166"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8" name="Rectangle 2">
              <a:extLst>
                <a:ext uri="{FF2B5EF4-FFF2-40B4-BE49-F238E27FC236}">
                  <a16:creationId xmlns:a16="http://schemas.microsoft.com/office/drawing/2014/main" id="{513E22E1-E1BD-471B-9959-02D382CDB4A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72053"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Rectangle 59">
              <a:extLst>
                <a:ext uri="{FF2B5EF4-FFF2-40B4-BE49-F238E27FC236}">
                  <a16:creationId xmlns:a16="http://schemas.microsoft.com/office/drawing/2014/main" id="{81396781-D57E-417F-9D99-C69663C283F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72053"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0" name="Rectangle 62">
              <a:extLst>
                <a:ext uri="{FF2B5EF4-FFF2-40B4-BE49-F238E27FC236}">
                  <a16:creationId xmlns:a16="http://schemas.microsoft.com/office/drawing/2014/main" id="{B3DCA897-9502-460C-B0A6-67548D09B71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72053"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Rectangle 64">
              <a:extLst>
                <a:ext uri="{FF2B5EF4-FFF2-40B4-BE49-F238E27FC236}">
                  <a16:creationId xmlns:a16="http://schemas.microsoft.com/office/drawing/2014/main" id="{009AF730-DCD4-4428-A9E9-D26FAD14202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72053"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2" name="Rectangle 66">
              <a:extLst>
                <a:ext uri="{FF2B5EF4-FFF2-40B4-BE49-F238E27FC236}">
                  <a16:creationId xmlns:a16="http://schemas.microsoft.com/office/drawing/2014/main" id="{72AF0F75-11D1-432A-969B-1F454307F52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72053"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3" name="Rectangle 2">
              <a:extLst>
                <a:ext uri="{FF2B5EF4-FFF2-40B4-BE49-F238E27FC236}">
                  <a16:creationId xmlns:a16="http://schemas.microsoft.com/office/drawing/2014/main" id="{23397648-9CC0-48EE-86FE-B819830EA2C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329939"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4" name="Rectangle 59">
              <a:extLst>
                <a:ext uri="{FF2B5EF4-FFF2-40B4-BE49-F238E27FC236}">
                  <a16:creationId xmlns:a16="http://schemas.microsoft.com/office/drawing/2014/main" id="{5C7C485C-93D0-46DC-AD54-B0AFDAEA7A1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329939"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5" name="Rectangle 62">
              <a:extLst>
                <a:ext uri="{FF2B5EF4-FFF2-40B4-BE49-F238E27FC236}">
                  <a16:creationId xmlns:a16="http://schemas.microsoft.com/office/drawing/2014/main" id="{BB2C71AA-96A2-4945-BE1C-17FEF965F79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329939"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6" name="Rectangle 64">
              <a:extLst>
                <a:ext uri="{FF2B5EF4-FFF2-40B4-BE49-F238E27FC236}">
                  <a16:creationId xmlns:a16="http://schemas.microsoft.com/office/drawing/2014/main" id="{1914A3E6-8F60-4CB5-8142-47B57D38C60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329939"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7" name="Rectangle 66">
              <a:extLst>
                <a:ext uri="{FF2B5EF4-FFF2-40B4-BE49-F238E27FC236}">
                  <a16:creationId xmlns:a16="http://schemas.microsoft.com/office/drawing/2014/main" id="{8E36D6EE-E260-44F2-8D0C-B86573A6803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329939"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8" name="Rectangle 2">
              <a:extLst>
                <a:ext uri="{FF2B5EF4-FFF2-40B4-BE49-F238E27FC236}">
                  <a16:creationId xmlns:a16="http://schemas.microsoft.com/office/drawing/2014/main" id="{A1EDD0E7-0ACC-4782-BB65-179218A5360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87825"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9" name="Rectangle 59">
              <a:extLst>
                <a:ext uri="{FF2B5EF4-FFF2-40B4-BE49-F238E27FC236}">
                  <a16:creationId xmlns:a16="http://schemas.microsoft.com/office/drawing/2014/main" id="{61301D83-35ED-45D9-808A-4BDADF2B221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87825"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0" name="Rectangle 62">
              <a:extLst>
                <a:ext uri="{FF2B5EF4-FFF2-40B4-BE49-F238E27FC236}">
                  <a16:creationId xmlns:a16="http://schemas.microsoft.com/office/drawing/2014/main" id="{8ED1BB52-7859-46C1-997C-F679C92369F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87825"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1" name="Rectangle 64">
              <a:extLst>
                <a:ext uri="{FF2B5EF4-FFF2-40B4-BE49-F238E27FC236}">
                  <a16:creationId xmlns:a16="http://schemas.microsoft.com/office/drawing/2014/main" id="{7A5D5BB8-21AD-44D8-8793-CB4924B9380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87825"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2" name="Rectangle 66">
              <a:extLst>
                <a:ext uri="{FF2B5EF4-FFF2-40B4-BE49-F238E27FC236}">
                  <a16:creationId xmlns:a16="http://schemas.microsoft.com/office/drawing/2014/main" id="{6B17B7F3-3D9C-4459-AF7F-6BCF1366474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87825"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3" name="Rectangle 2">
              <a:extLst>
                <a:ext uri="{FF2B5EF4-FFF2-40B4-BE49-F238E27FC236}">
                  <a16:creationId xmlns:a16="http://schemas.microsoft.com/office/drawing/2014/main" id="{03AF9AAC-5EF8-43F6-A71F-CAACB54FF67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5711"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4" name="Rectangle 59">
              <a:extLst>
                <a:ext uri="{FF2B5EF4-FFF2-40B4-BE49-F238E27FC236}">
                  <a16:creationId xmlns:a16="http://schemas.microsoft.com/office/drawing/2014/main" id="{F0D2C464-1C0A-4D91-9AAA-C053C895FDF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5711"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5" name="Rectangle 62">
              <a:extLst>
                <a:ext uri="{FF2B5EF4-FFF2-40B4-BE49-F238E27FC236}">
                  <a16:creationId xmlns:a16="http://schemas.microsoft.com/office/drawing/2014/main" id="{4BEDADBB-1E6E-48F0-BBF3-EB9B978FB25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5711"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6" name="Rectangle 64">
              <a:extLst>
                <a:ext uri="{FF2B5EF4-FFF2-40B4-BE49-F238E27FC236}">
                  <a16:creationId xmlns:a16="http://schemas.microsoft.com/office/drawing/2014/main" id="{A768E058-61D9-41D6-AC45-94D984A89B4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5711"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7" name="Rectangle 66">
              <a:extLst>
                <a:ext uri="{FF2B5EF4-FFF2-40B4-BE49-F238E27FC236}">
                  <a16:creationId xmlns:a16="http://schemas.microsoft.com/office/drawing/2014/main" id="{99718B8A-0078-45EC-9F2C-1B6E96E1B73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5711"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8" name="Заголовок 1">
            <a:extLst>
              <a:ext uri="{FF2B5EF4-FFF2-40B4-BE49-F238E27FC236}">
                <a16:creationId xmlns:a16="http://schemas.microsoft.com/office/drawing/2014/main" id="{274D7792-7E79-4D67-987E-3064A69300A4}"/>
              </a:ext>
            </a:extLst>
          </p:cNvPr>
          <p:cNvSpPr>
            <a:spLocks noGrp="1"/>
          </p:cNvSpPr>
          <p:nvPr>
            <p:ph type="title"/>
          </p:nvPr>
        </p:nvSpPr>
        <p:spPr>
          <a:xfrm>
            <a:off x="838200" y="2195716"/>
            <a:ext cx="10515600" cy="1325563"/>
          </a:xfrm>
        </p:spPr>
        <p:txBody>
          <a:bodyPr>
            <a:normAutofit/>
          </a:bodyPr>
          <a:lstStyle/>
          <a:p>
            <a:pPr algn="ctr"/>
            <a:r>
              <a:rPr lang="ru-RU" sz="4800" b="1" dirty="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НАЗАРЛАРЫҢЫЗҒА РАҚМЕТ!</a:t>
            </a:r>
          </a:p>
        </p:txBody>
      </p:sp>
    </p:spTree>
    <p:extLst>
      <p:ext uri="{BB962C8B-B14F-4D97-AF65-F5344CB8AC3E}">
        <p14:creationId xmlns:p14="http://schemas.microsoft.com/office/powerpoint/2010/main" val="22171037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6EFD3D9-44F0-4267-BCC1-1613E79D827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6">
            <a:extLst>
              <a:ext uri="{FF2B5EF4-FFF2-40B4-BE49-F238E27FC236}">
                <a16:creationId xmlns:a16="http://schemas.microsoft.com/office/drawing/2014/main" id="{A779A851-95D6-41AF-937A-B0E4B7F6FA8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2164" y="900814"/>
            <a:ext cx="759618"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7">
            <a:extLst>
              <a:ext uri="{FF2B5EF4-FFF2-40B4-BE49-F238E27FC236}">
                <a16:creationId xmlns:a16="http://schemas.microsoft.com/office/drawing/2014/main" id="{953FB2E7-B6CB-429C-81EB-D9516D6D5C8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4437" y="633165"/>
            <a:ext cx="482654"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Shape 13">
            <a:extLst>
              <a:ext uri="{FF2B5EF4-FFF2-40B4-BE49-F238E27FC236}">
                <a16:creationId xmlns:a16="http://schemas.microsoft.com/office/drawing/2014/main" id="{2EC40DB1-B719-4A13-9A4D-0966B4B2786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4621" y="636723"/>
            <a:ext cx="4000062" cy="5257799"/>
          </a:xfrm>
          <a:custGeom>
            <a:avLst/>
            <a:gdLst>
              <a:gd name="connsiteX0" fmla="*/ 0 w 4634682"/>
              <a:gd name="connsiteY0" fmla="*/ 0 h 5257799"/>
              <a:gd name="connsiteX1" fmla="*/ 4634682 w 4634682"/>
              <a:gd name="connsiteY1" fmla="*/ 0 h 5257799"/>
              <a:gd name="connsiteX2" fmla="*/ 4634682 w 4634682"/>
              <a:gd name="connsiteY2" fmla="*/ 5257799 h 5257799"/>
              <a:gd name="connsiteX3" fmla="*/ 0 w 4634682"/>
              <a:gd name="connsiteY3" fmla="*/ 5257799 h 5257799"/>
            </a:gdLst>
            <a:ahLst/>
            <a:cxnLst>
              <a:cxn ang="0">
                <a:pos x="connsiteX0" y="connsiteY0"/>
              </a:cxn>
              <a:cxn ang="0">
                <a:pos x="connsiteX1" y="connsiteY1"/>
              </a:cxn>
              <a:cxn ang="0">
                <a:pos x="connsiteX2" y="connsiteY2"/>
              </a:cxn>
              <a:cxn ang="0">
                <a:pos x="connsiteX3" y="connsiteY3"/>
              </a:cxn>
            </a:cxnLst>
            <a:rect l="l" t="t" r="r" b="b"/>
            <a:pathLst>
              <a:path w="4634682" h="5257799">
                <a:moveTo>
                  <a:pt x="0" y="0"/>
                </a:moveTo>
                <a:lnTo>
                  <a:pt x="4634682" y="0"/>
                </a:lnTo>
                <a:lnTo>
                  <a:pt x="4634682" y="5257799"/>
                </a:lnTo>
                <a:lnTo>
                  <a:pt x="0" y="5257799"/>
                </a:lnTo>
                <a:close/>
              </a:path>
            </a:pathLst>
          </a:cu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8">
            <a:extLst>
              <a:ext uri="{FF2B5EF4-FFF2-40B4-BE49-F238E27FC236}">
                <a16:creationId xmlns:a16="http://schemas.microsoft.com/office/drawing/2014/main" id="{82211336-CFF3-412D-868A-6679C1004C4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901782" y="1352302"/>
            <a:ext cx="6655597"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3" name="Объект 2"/>
          <p:cNvSpPr>
            <a:spLocks noGrp="1"/>
          </p:cNvSpPr>
          <p:nvPr>
            <p:ph idx="1"/>
          </p:nvPr>
        </p:nvSpPr>
        <p:spPr>
          <a:xfrm>
            <a:off x="5176472" y="2665501"/>
            <a:ext cx="5947247" cy="2625247"/>
          </a:xfrm>
        </p:spPr>
        <p:txBody>
          <a:bodyPr anchor="ctr">
            <a:normAutofit/>
          </a:bodyPr>
          <a:lstStyle/>
          <a:p>
            <a:pPr marL="514350" indent="-514350">
              <a:spcBef>
                <a:spcPts val="0"/>
              </a:spcBef>
              <a:buFont typeface="+mj-lt"/>
              <a:buAutoNum type="arabicPeriod"/>
            </a:pPr>
            <a:r>
              <a:rPr lang="ru-RU" sz="3600" b="1" dirty="0" err="1">
                <a:solidFill>
                  <a:srgbClr val="FE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Интерактивті</a:t>
            </a:r>
            <a:r>
              <a:rPr lang="ru-RU" sz="3600" b="1" dirty="0">
                <a:solidFill>
                  <a:srgbClr val="FE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технология</a:t>
            </a:r>
            <a:endParaRPr lang="en-US" sz="3600" b="1" dirty="0">
              <a:solidFill>
                <a:srgbClr val="FE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514350" indent="-514350">
              <a:spcBef>
                <a:spcPts val="0"/>
              </a:spcBef>
              <a:buFont typeface="+mj-lt"/>
              <a:buAutoNum type="arabicPeriod"/>
            </a:pPr>
            <a:r>
              <a:rPr lang="ru-RU" sz="3600" b="1" dirty="0" err="1">
                <a:solidFill>
                  <a:srgbClr val="FE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Интерактивті</a:t>
            </a:r>
            <a:r>
              <a:rPr lang="ru-RU" sz="3600" b="1" dirty="0">
                <a:solidFill>
                  <a:srgbClr val="FE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u-RU" sz="3600" b="1" dirty="0" err="1">
                <a:solidFill>
                  <a:srgbClr val="FE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оқыту</a:t>
            </a:r>
            <a:r>
              <a:rPr lang="ru-RU" sz="3600" b="1" dirty="0">
                <a:solidFill>
                  <a:srgbClr val="FE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u-RU" sz="3600" b="1" dirty="0" err="1">
                <a:solidFill>
                  <a:srgbClr val="FE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құралдары</a:t>
            </a:r>
            <a:endParaRPr lang="ru-RU" sz="3600" b="1" dirty="0">
              <a:solidFill>
                <a:srgbClr val="FE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9" name="TextBox 8">
            <a:extLst>
              <a:ext uri="{FF2B5EF4-FFF2-40B4-BE49-F238E27FC236}">
                <a16:creationId xmlns:a16="http://schemas.microsoft.com/office/drawing/2014/main" id="{CA7134B2-3F4C-4032-91C7-EE8B2626C099}"/>
              </a:ext>
            </a:extLst>
          </p:cNvPr>
          <p:cNvSpPr txBox="1"/>
          <p:nvPr/>
        </p:nvSpPr>
        <p:spPr>
          <a:xfrm>
            <a:off x="1045001" y="1866478"/>
            <a:ext cx="3696376" cy="1200329"/>
          </a:xfrm>
          <a:prstGeom prst="rect">
            <a:avLst/>
          </a:prstGeom>
          <a:noFill/>
        </p:spPr>
        <p:txBody>
          <a:bodyPr wrap="square" anchor="ctr">
            <a:spAutoFit/>
          </a:bodyPr>
          <a:lstStyle/>
          <a:p>
            <a:pPr marL="0" indent="0">
              <a:buNone/>
            </a:pPr>
            <a:r>
              <a:rPr lang="kk-KZ" sz="3600" b="1" dirty="0">
                <a:solidFill>
                  <a:srgbClr val="FE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ДӘРІС ЖОСПАРЫ</a:t>
            </a:r>
            <a:r>
              <a:rPr lang="ru-RU" sz="3600" b="1" dirty="0">
                <a:solidFill>
                  <a:srgbClr val="FE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11865487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65CFB95D-8C09-DE24-39F9-8657558EA204}"/>
            </a:ext>
          </a:extLst>
        </p:cNvPr>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39071C6-44FC-74E8-E08F-60D4618067A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6D26B29D-6A3B-5742-FCE4-7AEE447D81B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4526280"/>
            <a:ext cx="9975273" cy="23317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702217F-A08A-BE07-2497-CE5F76501AF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2051" y="524740"/>
            <a:ext cx="11247895" cy="576518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a:extLst>
              <a:ext uri="{FF2B5EF4-FFF2-40B4-BE49-F238E27FC236}">
                <a16:creationId xmlns:a16="http://schemas.microsoft.com/office/drawing/2014/main" id="{145D36B2-44CA-041F-F0B7-C5DEAC6ED692}"/>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873418" y="44817"/>
            <a:ext cx="233303" cy="772404"/>
            <a:chOff x="11873418" y="44817"/>
            <a:chExt cx="233303" cy="772404"/>
          </a:xfrm>
        </p:grpSpPr>
        <p:sp>
          <p:nvSpPr>
            <p:cNvPr id="15" name="Rectangle 64">
              <a:extLst>
                <a:ext uri="{FF2B5EF4-FFF2-40B4-BE49-F238E27FC236}">
                  <a16:creationId xmlns:a16="http://schemas.microsoft.com/office/drawing/2014/main" id="{B45D4CF0-BCF8-A47F-DDCC-C63EE34C011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2043605" y="461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16" name="Rectangle 66">
              <a:extLst>
                <a:ext uri="{FF2B5EF4-FFF2-40B4-BE49-F238E27FC236}">
                  <a16:creationId xmlns:a16="http://schemas.microsoft.com/office/drawing/2014/main" id="{2982BEE1-E9B0-8A08-425F-964F8571876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1872115" y="4612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17" name="Rectangle 64">
              <a:extLst>
                <a:ext uri="{FF2B5EF4-FFF2-40B4-BE49-F238E27FC236}">
                  <a16:creationId xmlns:a16="http://schemas.microsoft.com/office/drawing/2014/main" id="{ADE3E8A1-1ADD-937A-90E7-C4C26FB495C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2046191" y="75669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18" name="Rectangle 66">
              <a:extLst>
                <a:ext uri="{FF2B5EF4-FFF2-40B4-BE49-F238E27FC236}">
                  <a16:creationId xmlns:a16="http://schemas.microsoft.com/office/drawing/2014/main" id="{45B81036-B91D-083D-0276-D8A425429C3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1872455" y="75669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19" name="Rectangle 64">
              <a:extLst>
                <a:ext uri="{FF2B5EF4-FFF2-40B4-BE49-F238E27FC236}">
                  <a16:creationId xmlns:a16="http://schemas.microsoft.com/office/drawing/2014/main" id="{E8BD86CA-D182-AC56-6F84-D6B6CEA0747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2046191" y="61457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20" name="Rectangle 66">
              <a:extLst>
                <a:ext uri="{FF2B5EF4-FFF2-40B4-BE49-F238E27FC236}">
                  <a16:creationId xmlns:a16="http://schemas.microsoft.com/office/drawing/2014/main" id="{E22C35BE-04A1-13CA-F5D0-2D6247B5993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1872455" y="61457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21" name="Rectangle 64">
              <a:extLst>
                <a:ext uri="{FF2B5EF4-FFF2-40B4-BE49-F238E27FC236}">
                  <a16:creationId xmlns:a16="http://schemas.microsoft.com/office/drawing/2014/main" id="{5E99B2EA-6137-B3A4-DD9D-E422A6B8677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2046191" y="47246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22" name="Rectangle 66">
              <a:extLst>
                <a:ext uri="{FF2B5EF4-FFF2-40B4-BE49-F238E27FC236}">
                  <a16:creationId xmlns:a16="http://schemas.microsoft.com/office/drawing/2014/main" id="{4C02CFA4-7C0A-DB87-78C7-35A0DFE78EE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1872455" y="47246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23" name="Rectangle 64">
              <a:extLst>
                <a:ext uri="{FF2B5EF4-FFF2-40B4-BE49-F238E27FC236}">
                  <a16:creationId xmlns:a16="http://schemas.microsoft.com/office/drawing/2014/main" id="{88FB3F99-77B5-DF80-1E91-6CAE50959E8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2046191" y="330348"/>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24" name="Rectangle 66">
              <a:extLst>
                <a:ext uri="{FF2B5EF4-FFF2-40B4-BE49-F238E27FC236}">
                  <a16:creationId xmlns:a16="http://schemas.microsoft.com/office/drawing/2014/main" id="{2CE93A75-1D6A-5601-D3A6-F2657D01530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1872455" y="330348"/>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25" name="Rectangle 64">
              <a:extLst>
                <a:ext uri="{FF2B5EF4-FFF2-40B4-BE49-F238E27FC236}">
                  <a16:creationId xmlns:a16="http://schemas.microsoft.com/office/drawing/2014/main" id="{99E7BD88-4B2B-72E0-60CF-ABE67C18189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2046191" y="18823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26" name="Rectangle 66">
              <a:extLst>
                <a:ext uri="{FF2B5EF4-FFF2-40B4-BE49-F238E27FC236}">
                  <a16:creationId xmlns:a16="http://schemas.microsoft.com/office/drawing/2014/main" id="{0A3BFE44-3B82-F790-14F7-1D4DAE534A7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1872455" y="18823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grpSp>
      <p:grpSp>
        <p:nvGrpSpPr>
          <p:cNvPr id="28" name="Group 27">
            <a:extLst>
              <a:ext uri="{FF2B5EF4-FFF2-40B4-BE49-F238E27FC236}">
                <a16:creationId xmlns:a16="http://schemas.microsoft.com/office/drawing/2014/main" id="{A76A261E-A213-4BC0-0D07-C667094A456C}"/>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4864" y="3048506"/>
            <a:ext cx="630289" cy="765242"/>
            <a:chOff x="45711" y="3048506"/>
            <a:chExt cx="630289" cy="765242"/>
          </a:xfrm>
        </p:grpSpPr>
        <p:sp>
          <p:nvSpPr>
            <p:cNvPr id="29" name="Rectangle 2">
              <a:extLst>
                <a:ext uri="{FF2B5EF4-FFF2-40B4-BE49-F238E27FC236}">
                  <a16:creationId xmlns:a16="http://schemas.microsoft.com/office/drawing/2014/main" id="{5BE4CCB8-006F-5B6C-061B-E6FFB2DB8C4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14166"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30" name="Rectangle 59">
              <a:extLst>
                <a:ext uri="{FF2B5EF4-FFF2-40B4-BE49-F238E27FC236}">
                  <a16:creationId xmlns:a16="http://schemas.microsoft.com/office/drawing/2014/main" id="{23111588-E34A-82DE-3CED-B5CD4487CCF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14166"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31" name="Rectangle 62">
              <a:extLst>
                <a:ext uri="{FF2B5EF4-FFF2-40B4-BE49-F238E27FC236}">
                  <a16:creationId xmlns:a16="http://schemas.microsoft.com/office/drawing/2014/main" id="{E6BE7E12-219C-E041-DA40-864A1F0D7F6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14166"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32" name="Rectangle 64">
              <a:extLst>
                <a:ext uri="{FF2B5EF4-FFF2-40B4-BE49-F238E27FC236}">
                  <a16:creationId xmlns:a16="http://schemas.microsoft.com/office/drawing/2014/main" id="{F8958868-3911-8400-BC06-9A038CEA458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14166"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33" name="Rectangle 66">
              <a:extLst>
                <a:ext uri="{FF2B5EF4-FFF2-40B4-BE49-F238E27FC236}">
                  <a16:creationId xmlns:a16="http://schemas.microsoft.com/office/drawing/2014/main" id="{22FFC618-A344-C1EF-D117-428E04EFCC6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14166"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34" name="Rectangle 2">
              <a:extLst>
                <a:ext uri="{FF2B5EF4-FFF2-40B4-BE49-F238E27FC236}">
                  <a16:creationId xmlns:a16="http://schemas.microsoft.com/office/drawing/2014/main" id="{008F59FA-7C34-1EC2-12C9-D08474ED83E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72053"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35" name="Rectangle 59">
              <a:extLst>
                <a:ext uri="{FF2B5EF4-FFF2-40B4-BE49-F238E27FC236}">
                  <a16:creationId xmlns:a16="http://schemas.microsoft.com/office/drawing/2014/main" id="{1F831F62-6762-364C-3110-20B47A074CB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72053"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36" name="Rectangle 62">
              <a:extLst>
                <a:ext uri="{FF2B5EF4-FFF2-40B4-BE49-F238E27FC236}">
                  <a16:creationId xmlns:a16="http://schemas.microsoft.com/office/drawing/2014/main" id="{9FC084F3-148A-F673-E836-813010269ED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72053"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37" name="Rectangle 64">
              <a:extLst>
                <a:ext uri="{FF2B5EF4-FFF2-40B4-BE49-F238E27FC236}">
                  <a16:creationId xmlns:a16="http://schemas.microsoft.com/office/drawing/2014/main" id="{19CB56FB-8650-1B24-1133-4A600A13240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72053"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38" name="Rectangle 66">
              <a:extLst>
                <a:ext uri="{FF2B5EF4-FFF2-40B4-BE49-F238E27FC236}">
                  <a16:creationId xmlns:a16="http://schemas.microsoft.com/office/drawing/2014/main" id="{477A1773-04DD-8E92-8E40-22FD35B1229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72053"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39" name="Rectangle 2">
              <a:extLst>
                <a:ext uri="{FF2B5EF4-FFF2-40B4-BE49-F238E27FC236}">
                  <a16:creationId xmlns:a16="http://schemas.microsoft.com/office/drawing/2014/main" id="{F9349DD5-75DD-45E2-2E4F-96BBA996D65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329939"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40" name="Rectangle 59">
              <a:extLst>
                <a:ext uri="{FF2B5EF4-FFF2-40B4-BE49-F238E27FC236}">
                  <a16:creationId xmlns:a16="http://schemas.microsoft.com/office/drawing/2014/main" id="{DB05FF76-519C-1C6E-9F13-F5630F81540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329939"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41" name="Rectangle 62">
              <a:extLst>
                <a:ext uri="{FF2B5EF4-FFF2-40B4-BE49-F238E27FC236}">
                  <a16:creationId xmlns:a16="http://schemas.microsoft.com/office/drawing/2014/main" id="{81788426-569C-C69A-8045-637A177F47B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329939"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42" name="Rectangle 64">
              <a:extLst>
                <a:ext uri="{FF2B5EF4-FFF2-40B4-BE49-F238E27FC236}">
                  <a16:creationId xmlns:a16="http://schemas.microsoft.com/office/drawing/2014/main" id="{9D1F248E-979D-7E52-E32E-96633C81929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329939"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43" name="Rectangle 66">
              <a:extLst>
                <a:ext uri="{FF2B5EF4-FFF2-40B4-BE49-F238E27FC236}">
                  <a16:creationId xmlns:a16="http://schemas.microsoft.com/office/drawing/2014/main" id="{45526868-FEB2-212F-FBD4-C102EF64D03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329939"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44" name="Rectangle 2">
              <a:extLst>
                <a:ext uri="{FF2B5EF4-FFF2-40B4-BE49-F238E27FC236}">
                  <a16:creationId xmlns:a16="http://schemas.microsoft.com/office/drawing/2014/main" id="{9F00597E-F590-D39B-3E05-B44566553F0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87825"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45" name="Rectangle 59">
              <a:extLst>
                <a:ext uri="{FF2B5EF4-FFF2-40B4-BE49-F238E27FC236}">
                  <a16:creationId xmlns:a16="http://schemas.microsoft.com/office/drawing/2014/main" id="{1C1F8419-7F1B-9D6B-9D7E-89EF5B49124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87825"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46" name="Rectangle 62">
              <a:extLst>
                <a:ext uri="{FF2B5EF4-FFF2-40B4-BE49-F238E27FC236}">
                  <a16:creationId xmlns:a16="http://schemas.microsoft.com/office/drawing/2014/main" id="{FBDD76FF-706A-2663-41B9-F649138162A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87825"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47" name="Rectangle 64">
              <a:extLst>
                <a:ext uri="{FF2B5EF4-FFF2-40B4-BE49-F238E27FC236}">
                  <a16:creationId xmlns:a16="http://schemas.microsoft.com/office/drawing/2014/main" id="{30875EC1-A0E5-3D82-2A0A-005D2BC71FF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87825"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48" name="Rectangle 66">
              <a:extLst>
                <a:ext uri="{FF2B5EF4-FFF2-40B4-BE49-F238E27FC236}">
                  <a16:creationId xmlns:a16="http://schemas.microsoft.com/office/drawing/2014/main" id="{EA76ACE7-1776-78EF-7DF5-C3E3F2998F0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87825"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49" name="Rectangle 2">
              <a:extLst>
                <a:ext uri="{FF2B5EF4-FFF2-40B4-BE49-F238E27FC236}">
                  <a16:creationId xmlns:a16="http://schemas.microsoft.com/office/drawing/2014/main" id="{43350E49-1E78-DCB3-C395-50E9283E320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5711"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50" name="Rectangle 59">
              <a:extLst>
                <a:ext uri="{FF2B5EF4-FFF2-40B4-BE49-F238E27FC236}">
                  <a16:creationId xmlns:a16="http://schemas.microsoft.com/office/drawing/2014/main" id="{ABCB87F4-1A90-5318-B5DF-D330CB9ED36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5711"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51" name="Rectangle 62">
              <a:extLst>
                <a:ext uri="{FF2B5EF4-FFF2-40B4-BE49-F238E27FC236}">
                  <a16:creationId xmlns:a16="http://schemas.microsoft.com/office/drawing/2014/main" id="{C9BF6676-2BD6-02B9-E03A-A53E6C334DD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5711"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52" name="Rectangle 64">
              <a:extLst>
                <a:ext uri="{FF2B5EF4-FFF2-40B4-BE49-F238E27FC236}">
                  <a16:creationId xmlns:a16="http://schemas.microsoft.com/office/drawing/2014/main" id="{C96CB253-22AB-CA28-10AF-FD4AE60C8B2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5711"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53" name="Rectangle 66">
              <a:extLst>
                <a:ext uri="{FF2B5EF4-FFF2-40B4-BE49-F238E27FC236}">
                  <a16:creationId xmlns:a16="http://schemas.microsoft.com/office/drawing/2014/main" id="{637720D2-290D-3208-9BDF-D1DCF81AA93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5711"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grpSp>
      <p:sp>
        <p:nvSpPr>
          <p:cNvPr id="60" name="Объект 2">
            <a:extLst>
              <a:ext uri="{FF2B5EF4-FFF2-40B4-BE49-F238E27FC236}">
                <a16:creationId xmlns:a16="http://schemas.microsoft.com/office/drawing/2014/main" id="{1B5023FE-7A31-8E59-5133-383421B7F96B}"/>
              </a:ext>
            </a:extLst>
          </p:cNvPr>
          <p:cNvSpPr>
            <a:spLocks noGrp="1"/>
          </p:cNvSpPr>
          <p:nvPr>
            <p:ph idx="1"/>
          </p:nvPr>
        </p:nvSpPr>
        <p:spPr>
          <a:xfrm>
            <a:off x="726716" y="1248029"/>
            <a:ext cx="5500858" cy="5112567"/>
          </a:xfrm>
        </p:spPr>
        <p:txBody>
          <a:bodyPr anchor="ctr">
            <a:normAutofit fontScale="85000" lnSpcReduction="20000"/>
          </a:bodyPr>
          <a:lstStyle/>
          <a:p>
            <a:pPr marL="0" indent="0">
              <a:buNone/>
            </a:pPr>
            <a:r>
              <a:rPr lang="kk-KZ" dirty="0"/>
              <a:t>Интерактивті технология – сабақ барысында оқушылардың ұжымдасып жұмыс жасауына ықпал ететін технология. Бұл құрылғы компьютер, мультимедиялық проектор және ақпараттарды енгізуге арналған активті қаламнан тұрады. Интерактивті тақта арқылы сабақта қажетті кез - келген суреттер, сызбалар, кесте, диаграммаларды қолдануға болады. Сабақты қызықты әрі көрнекі қылуға мҥмкіндік тудырады. Мұғалім сабақтың көрнекілігін арттырады. Мұғалім сабақты толымды әрі қызықты етумен қатар оқушыларды тақтамен белсенді жұмыс істеуге жұмылдырып, әртүрлі материалдарды көруге мүмкіндік береді. </a:t>
            </a:r>
            <a:endParaRPr lang="ru-KZ" dirty="0"/>
          </a:p>
          <a:p>
            <a:pPr indent="0">
              <a:lnSpc>
                <a:spcPct val="100000"/>
              </a:lnSpc>
              <a:spcBef>
                <a:spcPts val="0"/>
              </a:spcBef>
              <a:buNone/>
            </a:pPr>
            <a:endParaRPr lang="ru-RU" sz="2000" b="1" dirty="0">
              <a:solidFill>
                <a:srgbClr val="002060"/>
              </a:solidFill>
              <a:latin typeface="Arial" panose="020B0604020202020204" pitchFamily="34" charset="0"/>
              <a:ea typeface="Calibri" panose="020F0502020204030204" pitchFamily="34" charset="0"/>
              <a:cs typeface="Arial" panose="020B0604020202020204" pitchFamily="34" charset="0"/>
            </a:endParaRPr>
          </a:p>
        </p:txBody>
      </p:sp>
      <p:sp>
        <p:nvSpPr>
          <p:cNvPr id="2" name="Скругленный прямоугольник 4">
            <a:extLst>
              <a:ext uri="{FF2B5EF4-FFF2-40B4-BE49-F238E27FC236}">
                <a16:creationId xmlns:a16="http://schemas.microsoft.com/office/drawing/2014/main" id="{6EEDA70C-FC23-966F-0D9D-A86BA7BDAB11}"/>
              </a:ext>
            </a:extLst>
          </p:cNvPr>
          <p:cNvSpPr/>
          <p:nvPr/>
        </p:nvSpPr>
        <p:spPr>
          <a:xfrm>
            <a:off x="1328380" y="248765"/>
            <a:ext cx="9259635" cy="710023"/>
          </a:xfrm>
          <a:prstGeom prst="roundRect">
            <a:avLst/>
          </a:prstGeom>
          <a:ln>
            <a:no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3" name="Заголовок 1">
            <a:extLst>
              <a:ext uri="{FF2B5EF4-FFF2-40B4-BE49-F238E27FC236}">
                <a16:creationId xmlns:a16="http://schemas.microsoft.com/office/drawing/2014/main" id="{8E7F5239-7AA0-7A52-86A9-A2955A15D5D2}"/>
              </a:ext>
            </a:extLst>
          </p:cNvPr>
          <p:cNvSpPr>
            <a:spLocks noGrp="1"/>
          </p:cNvSpPr>
          <p:nvPr>
            <p:ph type="title"/>
          </p:nvPr>
        </p:nvSpPr>
        <p:spPr>
          <a:xfrm>
            <a:off x="926508" y="289241"/>
            <a:ext cx="9975272" cy="669547"/>
          </a:xfrm>
        </p:spPr>
        <p:txBody>
          <a:bodyPr>
            <a:normAutofit fontScale="90000"/>
          </a:bodyPr>
          <a:lstStyle/>
          <a:p>
            <a:pPr algn="ctr"/>
            <a:r>
              <a:rPr lang="ru-RU" sz="3200" b="1" dirty="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br>
              <a:rPr lang="ru-RU" sz="3200" b="1" dirty="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ru-RU" sz="3200" b="1" dirty="0" err="1">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Интерактивті</a:t>
            </a:r>
            <a:r>
              <a:rPr lang="ru-RU" sz="3200" b="1"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технология</a:t>
            </a:r>
            <a:r>
              <a:rPr lang="en-US" sz="3200" b="1" dirty="0">
                <a:solidFill>
                  <a:srgbClr val="FE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r>
            <a:br>
              <a:rPr lang="en-US" sz="3200" b="1" dirty="0">
                <a:solidFill>
                  <a:srgbClr val="FE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br>
            <a:endParaRPr lang="ru-RU" sz="3200" b="1" dirty="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pic>
        <p:nvPicPr>
          <p:cNvPr id="2052" name="Picture 4" descr="Ақпараттық технология арқылы интерактивтік тақтаны қолданып оқушылардың  таным белсенділігін арттыру - «KERBULAQ JULDYZY» қоғамдық-саяси газеті">
            <a:extLst>
              <a:ext uri="{FF2B5EF4-FFF2-40B4-BE49-F238E27FC236}">
                <a16:creationId xmlns:a16="http://schemas.microsoft.com/office/drawing/2014/main" id="{59D0A378-A0F6-4C7B-83E0-723B887EFF1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99625" y="1951923"/>
            <a:ext cx="4590572" cy="23317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021187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DEDEE982-3382-59A5-A357-2614A5ED2CB5}"/>
            </a:ext>
          </a:extLst>
        </p:cNvPr>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DDE1F80-AE10-556F-5CFC-17F62DC318F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226DA23E-57C0-D47D-EF4B-D52CF732CB7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4526280"/>
            <a:ext cx="9975273" cy="23317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14616993-E332-B67F-53E5-7771FCB5FC9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2051" y="524740"/>
            <a:ext cx="11247895" cy="576518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a:extLst>
              <a:ext uri="{FF2B5EF4-FFF2-40B4-BE49-F238E27FC236}">
                <a16:creationId xmlns:a16="http://schemas.microsoft.com/office/drawing/2014/main" id="{0435EA76-ADA1-38EA-D652-35655C71C636}"/>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873418" y="44817"/>
            <a:ext cx="233303" cy="772404"/>
            <a:chOff x="11873418" y="44817"/>
            <a:chExt cx="233303" cy="772404"/>
          </a:xfrm>
        </p:grpSpPr>
        <p:sp>
          <p:nvSpPr>
            <p:cNvPr id="15" name="Rectangle 64">
              <a:extLst>
                <a:ext uri="{FF2B5EF4-FFF2-40B4-BE49-F238E27FC236}">
                  <a16:creationId xmlns:a16="http://schemas.microsoft.com/office/drawing/2014/main" id="{448B5C0B-6AA9-5999-387C-5AC431059EA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2043605" y="461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66">
              <a:extLst>
                <a:ext uri="{FF2B5EF4-FFF2-40B4-BE49-F238E27FC236}">
                  <a16:creationId xmlns:a16="http://schemas.microsoft.com/office/drawing/2014/main" id="{D28C3D17-2066-E7A0-4ECA-D4686A44A97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1872115" y="4612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64">
              <a:extLst>
                <a:ext uri="{FF2B5EF4-FFF2-40B4-BE49-F238E27FC236}">
                  <a16:creationId xmlns:a16="http://schemas.microsoft.com/office/drawing/2014/main" id="{690A78E9-BCBF-682E-F7D2-EE5458E2B68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2046191" y="75669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66">
              <a:extLst>
                <a:ext uri="{FF2B5EF4-FFF2-40B4-BE49-F238E27FC236}">
                  <a16:creationId xmlns:a16="http://schemas.microsoft.com/office/drawing/2014/main" id="{56EC09FC-C5FF-0AF0-EC00-18F09B0C902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1872455" y="75669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64">
              <a:extLst>
                <a:ext uri="{FF2B5EF4-FFF2-40B4-BE49-F238E27FC236}">
                  <a16:creationId xmlns:a16="http://schemas.microsoft.com/office/drawing/2014/main" id="{A931593E-58B6-8198-BEE9-0D2C366A2E1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2046191" y="61457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66">
              <a:extLst>
                <a:ext uri="{FF2B5EF4-FFF2-40B4-BE49-F238E27FC236}">
                  <a16:creationId xmlns:a16="http://schemas.microsoft.com/office/drawing/2014/main" id="{8E7E7E3C-A96F-820E-CF0C-4834C852B4B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1872455" y="61457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64">
              <a:extLst>
                <a:ext uri="{FF2B5EF4-FFF2-40B4-BE49-F238E27FC236}">
                  <a16:creationId xmlns:a16="http://schemas.microsoft.com/office/drawing/2014/main" id="{AD40CA39-90A8-2320-711E-12557445D88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2046191" y="47246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66">
              <a:extLst>
                <a:ext uri="{FF2B5EF4-FFF2-40B4-BE49-F238E27FC236}">
                  <a16:creationId xmlns:a16="http://schemas.microsoft.com/office/drawing/2014/main" id="{D4D87F98-EE39-2ADF-3760-BCD3451CC91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1872455" y="47246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64">
              <a:extLst>
                <a:ext uri="{FF2B5EF4-FFF2-40B4-BE49-F238E27FC236}">
                  <a16:creationId xmlns:a16="http://schemas.microsoft.com/office/drawing/2014/main" id="{A637CA04-24CF-3DE5-532B-84AF499C468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2046191" y="330348"/>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66">
              <a:extLst>
                <a:ext uri="{FF2B5EF4-FFF2-40B4-BE49-F238E27FC236}">
                  <a16:creationId xmlns:a16="http://schemas.microsoft.com/office/drawing/2014/main" id="{805012DB-B390-B83E-BA44-F58C33CEE3B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1872455" y="330348"/>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64">
              <a:extLst>
                <a:ext uri="{FF2B5EF4-FFF2-40B4-BE49-F238E27FC236}">
                  <a16:creationId xmlns:a16="http://schemas.microsoft.com/office/drawing/2014/main" id="{888721A5-C854-01AB-DD15-A549B45A8A6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2046191" y="18823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66">
              <a:extLst>
                <a:ext uri="{FF2B5EF4-FFF2-40B4-BE49-F238E27FC236}">
                  <a16:creationId xmlns:a16="http://schemas.microsoft.com/office/drawing/2014/main" id="{14A24ABC-31EE-03E7-D67C-9266787CD5D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1872455" y="18823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8" name="Group 27">
            <a:extLst>
              <a:ext uri="{FF2B5EF4-FFF2-40B4-BE49-F238E27FC236}">
                <a16:creationId xmlns:a16="http://schemas.microsoft.com/office/drawing/2014/main" id="{D458E60C-2ADB-1802-43D6-D7581DF54DE1}"/>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4864" y="3048506"/>
            <a:ext cx="630289" cy="765242"/>
            <a:chOff x="45711" y="3048506"/>
            <a:chExt cx="630289" cy="765242"/>
          </a:xfrm>
        </p:grpSpPr>
        <p:sp>
          <p:nvSpPr>
            <p:cNvPr id="29" name="Rectangle 2">
              <a:extLst>
                <a:ext uri="{FF2B5EF4-FFF2-40B4-BE49-F238E27FC236}">
                  <a16:creationId xmlns:a16="http://schemas.microsoft.com/office/drawing/2014/main" id="{EE8307AD-9E0B-51D2-5B3D-AEC7DDF6AD1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14166"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59">
              <a:extLst>
                <a:ext uri="{FF2B5EF4-FFF2-40B4-BE49-F238E27FC236}">
                  <a16:creationId xmlns:a16="http://schemas.microsoft.com/office/drawing/2014/main" id="{331691D6-1E87-6019-FC0C-452962235F4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14166"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62">
              <a:extLst>
                <a:ext uri="{FF2B5EF4-FFF2-40B4-BE49-F238E27FC236}">
                  <a16:creationId xmlns:a16="http://schemas.microsoft.com/office/drawing/2014/main" id="{031CEFDC-7246-EC1E-32FF-56899770EEE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14166"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64">
              <a:extLst>
                <a:ext uri="{FF2B5EF4-FFF2-40B4-BE49-F238E27FC236}">
                  <a16:creationId xmlns:a16="http://schemas.microsoft.com/office/drawing/2014/main" id="{C0242310-E128-8C67-69E6-C3185D6EDB2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14166"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66">
              <a:extLst>
                <a:ext uri="{FF2B5EF4-FFF2-40B4-BE49-F238E27FC236}">
                  <a16:creationId xmlns:a16="http://schemas.microsoft.com/office/drawing/2014/main" id="{BC36B3AE-A9D6-7BC5-DA39-32A80F47926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14166"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2">
              <a:extLst>
                <a:ext uri="{FF2B5EF4-FFF2-40B4-BE49-F238E27FC236}">
                  <a16:creationId xmlns:a16="http://schemas.microsoft.com/office/drawing/2014/main" id="{1704CAA7-5D65-4E1B-046D-6CB2D74A541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72053"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59">
              <a:extLst>
                <a:ext uri="{FF2B5EF4-FFF2-40B4-BE49-F238E27FC236}">
                  <a16:creationId xmlns:a16="http://schemas.microsoft.com/office/drawing/2014/main" id="{5C124EF8-F76F-9AA8-5C1D-EAF512537C8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72053"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62">
              <a:extLst>
                <a:ext uri="{FF2B5EF4-FFF2-40B4-BE49-F238E27FC236}">
                  <a16:creationId xmlns:a16="http://schemas.microsoft.com/office/drawing/2014/main" id="{48B0CF72-1712-435C-FC84-5887E6E50AE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72053"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64">
              <a:extLst>
                <a:ext uri="{FF2B5EF4-FFF2-40B4-BE49-F238E27FC236}">
                  <a16:creationId xmlns:a16="http://schemas.microsoft.com/office/drawing/2014/main" id="{41C35B96-AE55-0391-AA88-E1C39D945E0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72053"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66">
              <a:extLst>
                <a:ext uri="{FF2B5EF4-FFF2-40B4-BE49-F238E27FC236}">
                  <a16:creationId xmlns:a16="http://schemas.microsoft.com/office/drawing/2014/main" id="{8BBAA14F-FB91-3F7B-9790-734BCC8EF4E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72053"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2">
              <a:extLst>
                <a:ext uri="{FF2B5EF4-FFF2-40B4-BE49-F238E27FC236}">
                  <a16:creationId xmlns:a16="http://schemas.microsoft.com/office/drawing/2014/main" id="{2AA27F6B-EA2D-FE42-29B6-D300BB22188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329939"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59">
              <a:extLst>
                <a:ext uri="{FF2B5EF4-FFF2-40B4-BE49-F238E27FC236}">
                  <a16:creationId xmlns:a16="http://schemas.microsoft.com/office/drawing/2014/main" id="{A9D209C1-CBCF-DB3D-8F8C-FF69AAC8F79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329939"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62">
              <a:extLst>
                <a:ext uri="{FF2B5EF4-FFF2-40B4-BE49-F238E27FC236}">
                  <a16:creationId xmlns:a16="http://schemas.microsoft.com/office/drawing/2014/main" id="{5EA81274-1785-B065-AAF5-D037F8C2DAC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329939"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64">
              <a:extLst>
                <a:ext uri="{FF2B5EF4-FFF2-40B4-BE49-F238E27FC236}">
                  <a16:creationId xmlns:a16="http://schemas.microsoft.com/office/drawing/2014/main" id="{0A100642-2839-E5EB-979F-C48BBEAE562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329939"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66">
              <a:extLst>
                <a:ext uri="{FF2B5EF4-FFF2-40B4-BE49-F238E27FC236}">
                  <a16:creationId xmlns:a16="http://schemas.microsoft.com/office/drawing/2014/main" id="{0E733866-B0B2-931B-81E4-068D6BBEE5E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329939"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2">
              <a:extLst>
                <a:ext uri="{FF2B5EF4-FFF2-40B4-BE49-F238E27FC236}">
                  <a16:creationId xmlns:a16="http://schemas.microsoft.com/office/drawing/2014/main" id="{C945BC79-03EA-0D48-422F-4D8FE483C2E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87825"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59">
              <a:extLst>
                <a:ext uri="{FF2B5EF4-FFF2-40B4-BE49-F238E27FC236}">
                  <a16:creationId xmlns:a16="http://schemas.microsoft.com/office/drawing/2014/main" id="{018EE990-77F2-59D2-0BB0-46CCCA52840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87825"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62">
              <a:extLst>
                <a:ext uri="{FF2B5EF4-FFF2-40B4-BE49-F238E27FC236}">
                  <a16:creationId xmlns:a16="http://schemas.microsoft.com/office/drawing/2014/main" id="{8FF12AA2-C2FB-DF09-C341-56172930208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87825"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64">
              <a:extLst>
                <a:ext uri="{FF2B5EF4-FFF2-40B4-BE49-F238E27FC236}">
                  <a16:creationId xmlns:a16="http://schemas.microsoft.com/office/drawing/2014/main" id="{1006E5A3-63EB-D292-DDFC-A7D65CC0AD8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87825"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66">
              <a:extLst>
                <a:ext uri="{FF2B5EF4-FFF2-40B4-BE49-F238E27FC236}">
                  <a16:creationId xmlns:a16="http://schemas.microsoft.com/office/drawing/2014/main" id="{897DF500-5121-05F5-0E15-2C512327FCC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87825"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2">
              <a:extLst>
                <a:ext uri="{FF2B5EF4-FFF2-40B4-BE49-F238E27FC236}">
                  <a16:creationId xmlns:a16="http://schemas.microsoft.com/office/drawing/2014/main" id="{B8B621A7-CD11-C594-4048-55B1BAD072E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5711"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59">
              <a:extLst>
                <a:ext uri="{FF2B5EF4-FFF2-40B4-BE49-F238E27FC236}">
                  <a16:creationId xmlns:a16="http://schemas.microsoft.com/office/drawing/2014/main" id="{628A4284-1C5C-CDF1-3880-455FAC98F32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5711"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62">
              <a:extLst>
                <a:ext uri="{FF2B5EF4-FFF2-40B4-BE49-F238E27FC236}">
                  <a16:creationId xmlns:a16="http://schemas.microsoft.com/office/drawing/2014/main" id="{D972E26F-A3E3-61D7-D5A9-DDCAC242B20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5711"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64">
              <a:extLst>
                <a:ext uri="{FF2B5EF4-FFF2-40B4-BE49-F238E27FC236}">
                  <a16:creationId xmlns:a16="http://schemas.microsoft.com/office/drawing/2014/main" id="{E9096613-CF33-5548-15C8-B102504F3BC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5711"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66">
              <a:extLst>
                <a:ext uri="{FF2B5EF4-FFF2-40B4-BE49-F238E27FC236}">
                  <a16:creationId xmlns:a16="http://schemas.microsoft.com/office/drawing/2014/main" id="{ADCB4352-0DEF-FAE7-E25C-77B4B48A77B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5711"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0" name="Объект 2">
            <a:extLst>
              <a:ext uri="{FF2B5EF4-FFF2-40B4-BE49-F238E27FC236}">
                <a16:creationId xmlns:a16="http://schemas.microsoft.com/office/drawing/2014/main" id="{C48C8E44-C9D2-412C-97AA-DDC37D8F5748}"/>
              </a:ext>
            </a:extLst>
          </p:cNvPr>
          <p:cNvSpPr>
            <a:spLocks noGrp="1"/>
          </p:cNvSpPr>
          <p:nvPr>
            <p:ph idx="1"/>
          </p:nvPr>
        </p:nvSpPr>
        <p:spPr>
          <a:xfrm>
            <a:off x="808023" y="1396292"/>
            <a:ext cx="7452022" cy="4722647"/>
          </a:xfrm>
        </p:spPr>
        <p:txBody>
          <a:bodyPr anchor="ctr">
            <a:normAutofit fontScale="92500" lnSpcReduction="10000"/>
          </a:bodyPr>
          <a:lstStyle/>
          <a:p>
            <a:r>
              <a:rPr lang="kk-KZ" dirty="0"/>
              <a:t>Интерактивті құралдардың көмегімен мұғалімнің, оқушының шығармашылықпен жұмыс істеуіне жол ашылып отыр. Интеракт сөзі - </a:t>
            </a:r>
            <a:r>
              <a:rPr lang="kk-KZ" i="1" dirty="0"/>
              <a:t>inter </a:t>
            </a:r>
            <a:r>
              <a:rPr lang="kk-KZ" dirty="0"/>
              <a:t>(бірлесу), </a:t>
            </a:r>
            <a:r>
              <a:rPr lang="kk-KZ" i="1" dirty="0"/>
              <a:t>act</a:t>
            </a:r>
            <a:r>
              <a:rPr lang="kk-KZ" dirty="0"/>
              <a:t> (әрекет жасау) ұғымын білдіреді. Сабақта интерактивті технологияны қолдануда оқушылар топпен жұмыс жасауға құлшына қатысып, бірін - бірі толықтырады, сабақ барысында барлық оқушылардың сабаққа белсене қатысуына ықпал етеді.</a:t>
            </a:r>
            <a:endParaRPr lang="ru-KZ" dirty="0"/>
          </a:p>
          <a:p>
            <a:r>
              <a:rPr lang="kk-KZ" dirty="0"/>
              <a:t>«Интерактивтілік», «Интерактивті оқыту», «Оқытудың интерактивті құралдары» ұғымдары ол цифрлық технологияларды жетілдіру болып табылады.</a:t>
            </a:r>
            <a:endParaRPr lang="ru-KZ" dirty="0"/>
          </a:p>
        </p:txBody>
      </p:sp>
      <p:sp>
        <p:nvSpPr>
          <p:cNvPr id="2" name="Скругленный прямоугольник 4">
            <a:extLst>
              <a:ext uri="{FF2B5EF4-FFF2-40B4-BE49-F238E27FC236}">
                <a16:creationId xmlns:a16="http://schemas.microsoft.com/office/drawing/2014/main" id="{164966AF-096E-BD1A-C11F-BB75B68E6EFC}"/>
              </a:ext>
            </a:extLst>
          </p:cNvPr>
          <p:cNvSpPr/>
          <p:nvPr/>
        </p:nvSpPr>
        <p:spPr>
          <a:xfrm>
            <a:off x="1397171" y="256705"/>
            <a:ext cx="9438607" cy="717395"/>
          </a:xfrm>
          <a:prstGeom prst="roundRect">
            <a:avLst/>
          </a:prstGeom>
          <a:ln>
            <a:no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3" name="Заголовок 1">
            <a:extLst>
              <a:ext uri="{FF2B5EF4-FFF2-40B4-BE49-F238E27FC236}">
                <a16:creationId xmlns:a16="http://schemas.microsoft.com/office/drawing/2014/main" id="{89DD7B57-C3BC-3A1E-CF70-FBA8F03D9455}"/>
              </a:ext>
            </a:extLst>
          </p:cNvPr>
          <p:cNvSpPr>
            <a:spLocks noGrp="1"/>
          </p:cNvSpPr>
          <p:nvPr>
            <p:ph type="title"/>
          </p:nvPr>
        </p:nvSpPr>
        <p:spPr>
          <a:xfrm>
            <a:off x="1356222" y="102548"/>
            <a:ext cx="9211909" cy="994123"/>
          </a:xfrm>
        </p:spPr>
        <p:txBody>
          <a:bodyPr>
            <a:normAutofit fontScale="90000"/>
          </a:bodyPr>
          <a:lstStyle/>
          <a:p>
            <a:pPr algn="ctr"/>
            <a:r>
              <a:rPr lang="ru-RU" sz="2800" b="1" dirty="0">
                <a:solidFill>
                  <a:srgbClr val="FE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r>
            <a:br>
              <a:rPr lang="ru-RU" sz="2800" b="1" dirty="0">
                <a:solidFill>
                  <a:srgbClr val="FE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ru-RU" sz="2800" b="1" dirty="0" err="1">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Интерактивті</a:t>
            </a:r>
            <a:r>
              <a:rPr lang="ru-RU" sz="2800" b="1"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технология</a:t>
            </a:r>
            <a:r>
              <a:rPr lang="en-US" sz="2800" b="1" dirty="0">
                <a:solidFill>
                  <a:srgbClr val="FE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r>
            <a:br>
              <a:rPr lang="en-US" sz="2800" b="1" dirty="0">
                <a:solidFill>
                  <a:srgbClr val="FE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br>
            <a:endParaRPr lang="ru-RU" sz="2800" b="1" dirty="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pic>
        <p:nvPicPr>
          <p:cNvPr id="3074" name="Picture 2" descr="Информатиканы оқытудағы заманауи мәселелер және оларды шешу жолдары -  Білімді Ел - Образованная страна">
            <a:extLst>
              <a:ext uri="{FF2B5EF4-FFF2-40B4-BE49-F238E27FC236}">
                <a16:creationId xmlns:a16="http://schemas.microsoft.com/office/drawing/2014/main" id="{9877F8AC-7E5C-48F3-BEB9-51312ACDABC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98376" y="2137470"/>
            <a:ext cx="2908814" cy="25830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307631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DEDEE982-3382-59A5-A357-2614A5ED2CB5}"/>
            </a:ext>
          </a:extLst>
        </p:cNvPr>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DDE1F80-AE10-556F-5CFC-17F62DC318F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226DA23E-57C0-D47D-EF4B-D52CF732CB7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4526280"/>
            <a:ext cx="9975273" cy="23317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14616993-E332-B67F-53E5-7771FCB5FC9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2051" y="524740"/>
            <a:ext cx="11247895" cy="576518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a:extLst>
              <a:ext uri="{FF2B5EF4-FFF2-40B4-BE49-F238E27FC236}">
                <a16:creationId xmlns:a16="http://schemas.microsoft.com/office/drawing/2014/main" id="{0435EA76-ADA1-38EA-D652-35655C71C636}"/>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873418" y="44817"/>
            <a:ext cx="233303" cy="772404"/>
            <a:chOff x="11873418" y="44817"/>
            <a:chExt cx="233303" cy="772404"/>
          </a:xfrm>
        </p:grpSpPr>
        <p:sp>
          <p:nvSpPr>
            <p:cNvPr id="15" name="Rectangle 64">
              <a:extLst>
                <a:ext uri="{FF2B5EF4-FFF2-40B4-BE49-F238E27FC236}">
                  <a16:creationId xmlns:a16="http://schemas.microsoft.com/office/drawing/2014/main" id="{448B5C0B-6AA9-5999-387C-5AC431059EA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2043605" y="461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66">
              <a:extLst>
                <a:ext uri="{FF2B5EF4-FFF2-40B4-BE49-F238E27FC236}">
                  <a16:creationId xmlns:a16="http://schemas.microsoft.com/office/drawing/2014/main" id="{D28C3D17-2066-E7A0-4ECA-D4686A44A97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1872115" y="4612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64">
              <a:extLst>
                <a:ext uri="{FF2B5EF4-FFF2-40B4-BE49-F238E27FC236}">
                  <a16:creationId xmlns:a16="http://schemas.microsoft.com/office/drawing/2014/main" id="{690A78E9-BCBF-682E-F7D2-EE5458E2B68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2046191" y="75669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66">
              <a:extLst>
                <a:ext uri="{FF2B5EF4-FFF2-40B4-BE49-F238E27FC236}">
                  <a16:creationId xmlns:a16="http://schemas.microsoft.com/office/drawing/2014/main" id="{56EC09FC-C5FF-0AF0-EC00-18F09B0C902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1872455" y="75669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64">
              <a:extLst>
                <a:ext uri="{FF2B5EF4-FFF2-40B4-BE49-F238E27FC236}">
                  <a16:creationId xmlns:a16="http://schemas.microsoft.com/office/drawing/2014/main" id="{A931593E-58B6-8198-BEE9-0D2C366A2E1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2046191" y="61457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66">
              <a:extLst>
                <a:ext uri="{FF2B5EF4-FFF2-40B4-BE49-F238E27FC236}">
                  <a16:creationId xmlns:a16="http://schemas.microsoft.com/office/drawing/2014/main" id="{8E7E7E3C-A96F-820E-CF0C-4834C852B4B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1872455" y="61457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64">
              <a:extLst>
                <a:ext uri="{FF2B5EF4-FFF2-40B4-BE49-F238E27FC236}">
                  <a16:creationId xmlns:a16="http://schemas.microsoft.com/office/drawing/2014/main" id="{AD40CA39-90A8-2320-711E-12557445D88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2046191" y="47246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66">
              <a:extLst>
                <a:ext uri="{FF2B5EF4-FFF2-40B4-BE49-F238E27FC236}">
                  <a16:creationId xmlns:a16="http://schemas.microsoft.com/office/drawing/2014/main" id="{D4D87F98-EE39-2ADF-3760-BCD3451CC91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1872455" y="47246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64">
              <a:extLst>
                <a:ext uri="{FF2B5EF4-FFF2-40B4-BE49-F238E27FC236}">
                  <a16:creationId xmlns:a16="http://schemas.microsoft.com/office/drawing/2014/main" id="{A637CA04-24CF-3DE5-532B-84AF499C468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2046191" y="330348"/>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66">
              <a:extLst>
                <a:ext uri="{FF2B5EF4-FFF2-40B4-BE49-F238E27FC236}">
                  <a16:creationId xmlns:a16="http://schemas.microsoft.com/office/drawing/2014/main" id="{805012DB-B390-B83E-BA44-F58C33CEE3B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1872455" y="330348"/>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64">
              <a:extLst>
                <a:ext uri="{FF2B5EF4-FFF2-40B4-BE49-F238E27FC236}">
                  <a16:creationId xmlns:a16="http://schemas.microsoft.com/office/drawing/2014/main" id="{888721A5-C854-01AB-DD15-A549B45A8A6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2046191" y="18823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66">
              <a:extLst>
                <a:ext uri="{FF2B5EF4-FFF2-40B4-BE49-F238E27FC236}">
                  <a16:creationId xmlns:a16="http://schemas.microsoft.com/office/drawing/2014/main" id="{14A24ABC-31EE-03E7-D67C-9266787CD5D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1872455" y="18823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8" name="Group 27">
            <a:extLst>
              <a:ext uri="{FF2B5EF4-FFF2-40B4-BE49-F238E27FC236}">
                <a16:creationId xmlns:a16="http://schemas.microsoft.com/office/drawing/2014/main" id="{D458E60C-2ADB-1802-43D6-D7581DF54DE1}"/>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4864" y="3048506"/>
            <a:ext cx="630289" cy="765242"/>
            <a:chOff x="45711" y="3048506"/>
            <a:chExt cx="630289" cy="765242"/>
          </a:xfrm>
        </p:grpSpPr>
        <p:sp>
          <p:nvSpPr>
            <p:cNvPr id="29" name="Rectangle 2">
              <a:extLst>
                <a:ext uri="{FF2B5EF4-FFF2-40B4-BE49-F238E27FC236}">
                  <a16:creationId xmlns:a16="http://schemas.microsoft.com/office/drawing/2014/main" id="{EE8307AD-9E0B-51D2-5B3D-AEC7DDF6AD1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14166"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59">
              <a:extLst>
                <a:ext uri="{FF2B5EF4-FFF2-40B4-BE49-F238E27FC236}">
                  <a16:creationId xmlns:a16="http://schemas.microsoft.com/office/drawing/2014/main" id="{331691D6-1E87-6019-FC0C-452962235F4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14166"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62">
              <a:extLst>
                <a:ext uri="{FF2B5EF4-FFF2-40B4-BE49-F238E27FC236}">
                  <a16:creationId xmlns:a16="http://schemas.microsoft.com/office/drawing/2014/main" id="{031CEFDC-7246-EC1E-32FF-56899770EEE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14166"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64">
              <a:extLst>
                <a:ext uri="{FF2B5EF4-FFF2-40B4-BE49-F238E27FC236}">
                  <a16:creationId xmlns:a16="http://schemas.microsoft.com/office/drawing/2014/main" id="{C0242310-E128-8C67-69E6-C3185D6EDB2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14166"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66">
              <a:extLst>
                <a:ext uri="{FF2B5EF4-FFF2-40B4-BE49-F238E27FC236}">
                  <a16:creationId xmlns:a16="http://schemas.microsoft.com/office/drawing/2014/main" id="{BC36B3AE-A9D6-7BC5-DA39-32A80F47926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14166"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2">
              <a:extLst>
                <a:ext uri="{FF2B5EF4-FFF2-40B4-BE49-F238E27FC236}">
                  <a16:creationId xmlns:a16="http://schemas.microsoft.com/office/drawing/2014/main" id="{1704CAA7-5D65-4E1B-046D-6CB2D74A541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72053"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59">
              <a:extLst>
                <a:ext uri="{FF2B5EF4-FFF2-40B4-BE49-F238E27FC236}">
                  <a16:creationId xmlns:a16="http://schemas.microsoft.com/office/drawing/2014/main" id="{5C124EF8-F76F-9AA8-5C1D-EAF512537C8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72053"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62">
              <a:extLst>
                <a:ext uri="{FF2B5EF4-FFF2-40B4-BE49-F238E27FC236}">
                  <a16:creationId xmlns:a16="http://schemas.microsoft.com/office/drawing/2014/main" id="{48B0CF72-1712-435C-FC84-5887E6E50AE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72053"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64">
              <a:extLst>
                <a:ext uri="{FF2B5EF4-FFF2-40B4-BE49-F238E27FC236}">
                  <a16:creationId xmlns:a16="http://schemas.microsoft.com/office/drawing/2014/main" id="{41C35B96-AE55-0391-AA88-E1C39D945E0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72053"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66">
              <a:extLst>
                <a:ext uri="{FF2B5EF4-FFF2-40B4-BE49-F238E27FC236}">
                  <a16:creationId xmlns:a16="http://schemas.microsoft.com/office/drawing/2014/main" id="{8BBAA14F-FB91-3F7B-9790-734BCC8EF4E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72053"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2">
              <a:extLst>
                <a:ext uri="{FF2B5EF4-FFF2-40B4-BE49-F238E27FC236}">
                  <a16:creationId xmlns:a16="http://schemas.microsoft.com/office/drawing/2014/main" id="{2AA27F6B-EA2D-FE42-29B6-D300BB22188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329939"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59">
              <a:extLst>
                <a:ext uri="{FF2B5EF4-FFF2-40B4-BE49-F238E27FC236}">
                  <a16:creationId xmlns:a16="http://schemas.microsoft.com/office/drawing/2014/main" id="{A9D209C1-CBCF-DB3D-8F8C-FF69AAC8F79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329939"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62">
              <a:extLst>
                <a:ext uri="{FF2B5EF4-FFF2-40B4-BE49-F238E27FC236}">
                  <a16:creationId xmlns:a16="http://schemas.microsoft.com/office/drawing/2014/main" id="{5EA81274-1785-B065-AAF5-D037F8C2DAC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329939"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64">
              <a:extLst>
                <a:ext uri="{FF2B5EF4-FFF2-40B4-BE49-F238E27FC236}">
                  <a16:creationId xmlns:a16="http://schemas.microsoft.com/office/drawing/2014/main" id="{0A100642-2839-E5EB-979F-C48BBEAE562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329939"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66">
              <a:extLst>
                <a:ext uri="{FF2B5EF4-FFF2-40B4-BE49-F238E27FC236}">
                  <a16:creationId xmlns:a16="http://schemas.microsoft.com/office/drawing/2014/main" id="{0E733866-B0B2-931B-81E4-068D6BBEE5E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329939"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2">
              <a:extLst>
                <a:ext uri="{FF2B5EF4-FFF2-40B4-BE49-F238E27FC236}">
                  <a16:creationId xmlns:a16="http://schemas.microsoft.com/office/drawing/2014/main" id="{C945BC79-03EA-0D48-422F-4D8FE483C2E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87825"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59">
              <a:extLst>
                <a:ext uri="{FF2B5EF4-FFF2-40B4-BE49-F238E27FC236}">
                  <a16:creationId xmlns:a16="http://schemas.microsoft.com/office/drawing/2014/main" id="{018EE990-77F2-59D2-0BB0-46CCCA52840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87825"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62">
              <a:extLst>
                <a:ext uri="{FF2B5EF4-FFF2-40B4-BE49-F238E27FC236}">
                  <a16:creationId xmlns:a16="http://schemas.microsoft.com/office/drawing/2014/main" id="{8FF12AA2-C2FB-DF09-C341-56172930208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87825"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64">
              <a:extLst>
                <a:ext uri="{FF2B5EF4-FFF2-40B4-BE49-F238E27FC236}">
                  <a16:creationId xmlns:a16="http://schemas.microsoft.com/office/drawing/2014/main" id="{1006E5A3-63EB-D292-DDFC-A7D65CC0AD8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87825"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66">
              <a:extLst>
                <a:ext uri="{FF2B5EF4-FFF2-40B4-BE49-F238E27FC236}">
                  <a16:creationId xmlns:a16="http://schemas.microsoft.com/office/drawing/2014/main" id="{897DF500-5121-05F5-0E15-2C512327FCC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87825"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2">
              <a:extLst>
                <a:ext uri="{FF2B5EF4-FFF2-40B4-BE49-F238E27FC236}">
                  <a16:creationId xmlns:a16="http://schemas.microsoft.com/office/drawing/2014/main" id="{B8B621A7-CD11-C594-4048-55B1BAD072E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5711"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59">
              <a:extLst>
                <a:ext uri="{FF2B5EF4-FFF2-40B4-BE49-F238E27FC236}">
                  <a16:creationId xmlns:a16="http://schemas.microsoft.com/office/drawing/2014/main" id="{628A4284-1C5C-CDF1-3880-455FAC98F32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5711"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62">
              <a:extLst>
                <a:ext uri="{FF2B5EF4-FFF2-40B4-BE49-F238E27FC236}">
                  <a16:creationId xmlns:a16="http://schemas.microsoft.com/office/drawing/2014/main" id="{D972E26F-A3E3-61D7-D5A9-DDCAC242B20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5711"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64">
              <a:extLst>
                <a:ext uri="{FF2B5EF4-FFF2-40B4-BE49-F238E27FC236}">
                  <a16:creationId xmlns:a16="http://schemas.microsoft.com/office/drawing/2014/main" id="{E9096613-CF33-5548-15C8-B102504F3BC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5711"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66">
              <a:extLst>
                <a:ext uri="{FF2B5EF4-FFF2-40B4-BE49-F238E27FC236}">
                  <a16:creationId xmlns:a16="http://schemas.microsoft.com/office/drawing/2014/main" id="{ADCB4352-0DEF-FAE7-E25C-77B4B48A77B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5711"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Скругленный прямоугольник 4">
            <a:extLst>
              <a:ext uri="{FF2B5EF4-FFF2-40B4-BE49-F238E27FC236}">
                <a16:creationId xmlns:a16="http://schemas.microsoft.com/office/drawing/2014/main" id="{164966AF-096E-BD1A-C11F-BB75B68E6EFC}"/>
              </a:ext>
            </a:extLst>
          </p:cNvPr>
          <p:cNvSpPr/>
          <p:nvPr/>
        </p:nvSpPr>
        <p:spPr>
          <a:xfrm>
            <a:off x="1233996" y="248764"/>
            <a:ext cx="9438607" cy="717395"/>
          </a:xfrm>
          <a:prstGeom prst="roundRect">
            <a:avLst/>
          </a:prstGeom>
          <a:ln>
            <a:no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3" name="Заголовок 1">
            <a:extLst>
              <a:ext uri="{FF2B5EF4-FFF2-40B4-BE49-F238E27FC236}">
                <a16:creationId xmlns:a16="http://schemas.microsoft.com/office/drawing/2014/main" id="{89DD7B57-C3BC-3A1E-CF70-FBA8F03D9455}"/>
              </a:ext>
            </a:extLst>
          </p:cNvPr>
          <p:cNvSpPr>
            <a:spLocks noGrp="1"/>
          </p:cNvSpPr>
          <p:nvPr>
            <p:ph type="title"/>
          </p:nvPr>
        </p:nvSpPr>
        <p:spPr>
          <a:xfrm>
            <a:off x="1356222" y="102548"/>
            <a:ext cx="9211909" cy="994123"/>
          </a:xfrm>
        </p:spPr>
        <p:txBody>
          <a:bodyPr>
            <a:normAutofit/>
          </a:bodyPr>
          <a:lstStyle/>
          <a:p>
            <a:pPr algn="ctr"/>
            <a:r>
              <a:rPr lang="ru-RU" sz="2800" b="1" dirty="0" err="1">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Интерактивті</a:t>
            </a:r>
            <a:r>
              <a:rPr lang="ru-RU" sz="2800" b="1"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технология</a:t>
            </a:r>
          </a:p>
        </p:txBody>
      </p:sp>
      <p:pic>
        <p:nvPicPr>
          <p:cNvPr id="4102" name="Picture 6" descr="ЖАҢА АҚПАРАТТЫҚ ТЕХНОЛОГИЯНЫ ҚОЛДАНУ ЖОЛДАРЫ - Әділет газеті">
            <a:extLst>
              <a:ext uri="{FF2B5EF4-FFF2-40B4-BE49-F238E27FC236}">
                <a16:creationId xmlns:a16="http://schemas.microsoft.com/office/drawing/2014/main" id="{C554B263-1E3C-4F41-9712-79505BD1865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95362" y="1372647"/>
            <a:ext cx="7598228" cy="43947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370349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786EB66-C867-4091-BE41-0977C316230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49AC298A-B9B9-4BAB-BCF5-45A44E5BA7D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4526280"/>
            <a:ext cx="9975273" cy="23317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1BF8F48-5FE7-4A46-8BEB-AF2AE44CD2E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2051" y="524740"/>
            <a:ext cx="11247895" cy="576518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a:extLst>
              <a:ext uri="{FF2B5EF4-FFF2-40B4-BE49-F238E27FC236}">
                <a16:creationId xmlns:a16="http://schemas.microsoft.com/office/drawing/2014/main" id="{117AB195-E690-4959-B435-3BC469C2CA48}"/>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873418" y="44817"/>
            <a:ext cx="233303" cy="772404"/>
            <a:chOff x="11873418" y="44817"/>
            <a:chExt cx="233303" cy="772404"/>
          </a:xfrm>
        </p:grpSpPr>
        <p:sp>
          <p:nvSpPr>
            <p:cNvPr id="15" name="Rectangle 64">
              <a:extLst>
                <a:ext uri="{FF2B5EF4-FFF2-40B4-BE49-F238E27FC236}">
                  <a16:creationId xmlns:a16="http://schemas.microsoft.com/office/drawing/2014/main" id="{BBBA5550-3A7F-41FE-AEC2-85F9CA801E3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2043605" y="461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66">
              <a:extLst>
                <a:ext uri="{FF2B5EF4-FFF2-40B4-BE49-F238E27FC236}">
                  <a16:creationId xmlns:a16="http://schemas.microsoft.com/office/drawing/2014/main" id="{20C75782-E825-4F5C-B9E2-269CD9E69B9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1872115" y="4612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64">
              <a:extLst>
                <a:ext uri="{FF2B5EF4-FFF2-40B4-BE49-F238E27FC236}">
                  <a16:creationId xmlns:a16="http://schemas.microsoft.com/office/drawing/2014/main" id="{3F6D5B3A-F638-4015-BF3D-202A166FD4E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2046191" y="75669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66">
              <a:extLst>
                <a:ext uri="{FF2B5EF4-FFF2-40B4-BE49-F238E27FC236}">
                  <a16:creationId xmlns:a16="http://schemas.microsoft.com/office/drawing/2014/main" id="{C8B81319-436D-4F21-ABCC-A5838F98926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1872455" y="75669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64">
              <a:extLst>
                <a:ext uri="{FF2B5EF4-FFF2-40B4-BE49-F238E27FC236}">
                  <a16:creationId xmlns:a16="http://schemas.microsoft.com/office/drawing/2014/main" id="{6C0516BC-CF7B-4D50-8C67-0665D3FD9A4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2046191" y="61457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66">
              <a:extLst>
                <a:ext uri="{FF2B5EF4-FFF2-40B4-BE49-F238E27FC236}">
                  <a16:creationId xmlns:a16="http://schemas.microsoft.com/office/drawing/2014/main" id="{C232F28B-582E-441D-A117-D9A1A40EBCC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1872455" y="61457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64">
              <a:extLst>
                <a:ext uri="{FF2B5EF4-FFF2-40B4-BE49-F238E27FC236}">
                  <a16:creationId xmlns:a16="http://schemas.microsoft.com/office/drawing/2014/main" id="{5E43823E-66CA-4740-95AE-DB53C2751B6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2046191" y="47246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66">
              <a:extLst>
                <a:ext uri="{FF2B5EF4-FFF2-40B4-BE49-F238E27FC236}">
                  <a16:creationId xmlns:a16="http://schemas.microsoft.com/office/drawing/2014/main" id="{06C1A5BC-53FF-465A-8394-81554FCDA01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1872455" y="47246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64">
              <a:extLst>
                <a:ext uri="{FF2B5EF4-FFF2-40B4-BE49-F238E27FC236}">
                  <a16:creationId xmlns:a16="http://schemas.microsoft.com/office/drawing/2014/main" id="{86AAA0B5-FFC7-499B-9C1B-8DFFB4F2910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2046191" y="330348"/>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66">
              <a:extLst>
                <a:ext uri="{FF2B5EF4-FFF2-40B4-BE49-F238E27FC236}">
                  <a16:creationId xmlns:a16="http://schemas.microsoft.com/office/drawing/2014/main" id="{A1B55CB2-2108-462D-B109-4D76D34A824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1872455" y="330348"/>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64">
              <a:extLst>
                <a:ext uri="{FF2B5EF4-FFF2-40B4-BE49-F238E27FC236}">
                  <a16:creationId xmlns:a16="http://schemas.microsoft.com/office/drawing/2014/main" id="{9E620EE3-25FA-4C0B-9F5D-470FF51B9B1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2046191" y="18823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66">
              <a:extLst>
                <a:ext uri="{FF2B5EF4-FFF2-40B4-BE49-F238E27FC236}">
                  <a16:creationId xmlns:a16="http://schemas.microsoft.com/office/drawing/2014/main" id="{52A5BDF8-AD17-44D3-B1C9-E165158D919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1872455" y="18823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8" name="Group 27">
            <a:extLst>
              <a:ext uri="{FF2B5EF4-FFF2-40B4-BE49-F238E27FC236}">
                <a16:creationId xmlns:a16="http://schemas.microsoft.com/office/drawing/2014/main" id="{9D9672DB-F953-4898-9C52-03A164FADEDC}"/>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4864" y="3048506"/>
            <a:ext cx="630289" cy="765242"/>
            <a:chOff x="45711" y="3048506"/>
            <a:chExt cx="630289" cy="765242"/>
          </a:xfrm>
        </p:grpSpPr>
        <p:sp>
          <p:nvSpPr>
            <p:cNvPr id="29" name="Rectangle 2">
              <a:extLst>
                <a:ext uri="{FF2B5EF4-FFF2-40B4-BE49-F238E27FC236}">
                  <a16:creationId xmlns:a16="http://schemas.microsoft.com/office/drawing/2014/main" id="{BF03BEBE-5AB3-4234-9975-887E86FEDE1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14166"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59">
              <a:extLst>
                <a:ext uri="{FF2B5EF4-FFF2-40B4-BE49-F238E27FC236}">
                  <a16:creationId xmlns:a16="http://schemas.microsoft.com/office/drawing/2014/main" id="{77545F09-233F-4039-B88E-8B7EE733B6C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14166"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62">
              <a:extLst>
                <a:ext uri="{FF2B5EF4-FFF2-40B4-BE49-F238E27FC236}">
                  <a16:creationId xmlns:a16="http://schemas.microsoft.com/office/drawing/2014/main" id="{B89D6423-0884-41BE-BAB8-0F8A9851D54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14166"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64">
              <a:extLst>
                <a:ext uri="{FF2B5EF4-FFF2-40B4-BE49-F238E27FC236}">
                  <a16:creationId xmlns:a16="http://schemas.microsoft.com/office/drawing/2014/main" id="{2316554F-5550-4E94-BF70-9B1092E2A85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14166"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66">
              <a:extLst>
                <a:ext uri="{FF2B5EF4-FFF2-40B4-BE49-F238E27FC236}">
                  <a16:creationId xmlns:a16="http://schemas.microsoft.com/office/drawing/2014/main" id="{B3B986A6-E7CE-46D5-B7C2-E469056C52C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14166"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2">
              <a:extLst>
                <a:ext uri="{FF2B5EF4-FFF2-40B4-BE49-F238E27FC236}">
                  <a16:creationId xmlns:a16="http://schemas.microsoft.com/office/drawing/2014/main" id="{513E22E1-E1BD-471B-9959-02D382CDB4A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72053"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59">
              <a:extLst>
                <a:ext uri="{FF2B5EF4-FFF2-40B4-BE49-F238E27FC236}">
                  <a16:creationId xmlns:a16="http://schemas.microsoft.com/office/drawing/2014/main" id="{81396781-D57E-417F-9D99-C69663C283F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72053"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62">
              <a:extLst>
                <a:ext uri="{FF2B5EF4-FFF2-40B4-BE49-F238E27FC236}">
                  <a16:creationId xmlns:a16="http://schemas.microsoft.com/office/drawing/2014/main" id="{B3DCA897-9502-460C-B0A6-67548D09B71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72053"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64">
              <a:extLst>
                <a:ext uri="{FF2B5EF4-FFF2-40B4-BE49-F238E27FC236}">
                  <a16:creationId xmlns:a16="http://schemas.microsoft.com/office/drawing/2014/main" id="{009AF730-DCD4-4428-A9E9-D26FAD14202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72053"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66">
              <a:extLst>
                <a:ext uri="{FF2B5EF4-FFF2-40B4-BE49-F238E27FC236}">
                  <a16:creationId xmlns:a16="http://schemas.microsoft.com/office/drawing/2014/main" id="{72AF0F75-11D1-432A-969B-1F454307F52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72053"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2">
              <a:extLst>
                <a:ext uri="{FF2B5EF4-FFF2-40B4-BE49-F238E27FC236}">
                  <a16:creationId xmlns:a16="http://schemas.microsoft.com/office/drawing/2014/main" id="{23397648-9CC0-48EE-86FE-B819830EA2C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329939"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59">
              <a:extLst>
                <a:ext uri="{FF2B5EF4-FFF2-40B4-BE49-F238E27FC236}">
                  <a16:creationId xmlns:a16="http://schemas.microsoft.com/office/drawing/2014/main" id="{5C7C485C-93D0-46DC-AD54-B0AFDAEA7A1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329939"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62">
              <a:extLst>
                <a:ext uri="{FF2B5EF4-FFF2-40B4-BE49-F238E27FC236}">
                  <a16:creationId xmlns:a16="http://schemas.microsoft.com/office/drawing/2014/main" id="{BB2C71AA-96A2-4945-BE1C-17FEF965F79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329939"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64">
              <a:extLst>
                <a:ext uri="{FF2B5EF4-FFF2-40B4-BE49-F238E27FC236}">
                  <a16:creationId xmlns:a16="http://schemas.microsoft.com/office/drawing/2014/main" id="{1914A3E6-8F60-4CB5-8142-47B57D38C60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329939"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66">
              <a:extLst>
                <a:ext uri="{FF2B5EF4-FFF2-40B4-BE49-F238E27FC236}">
                  <a16:creationId xmlns:a16="http://schemas.microsoft.com/office/drawing/2014/main" id="{8E36D6EE-E260-44F2-8D0C-B86573A6803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329939"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2">
              <a:extLst>
                <a:ext uri="{FF2B5EF4-FFF2-40B4-BE49-F238E27FC236}">
                  <a16:creationId xmlns:a16="http://schemas.microsoft.com/office/drawing/2014/main" id="{A1EDD0E7-0ACC-4782-BB65-179218A5360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87825"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59">
              <a:extLst>
                <a:ext uri="{FF2B5EF4-FFF2-40B4-BE49-F238E27FC236}">
                  <a16:creationId xmlns:a16="http://schemas.microsoft.com/office/drawing/2014/main" id="{61301D83-35ED-45D9-808A-4BDADF2B221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87825"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62">
              <a:extLst>
                <a:ext uri="{FF2B5EF4-FFF2-40B4-BE49-F238E27FC236}">
                  <a16:creationId xmlns:a16="http://schemas.microsoft.com/office/drawing/2014/main" id="{8ED1BB52-7859-46C1-997C-F679C92369F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87825"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64">
              <a:extLst>
                <a:ext uri="{FF2B5EF4-FFF2-40B4-BE49-F238E27FC236}">
                  <a16:creationId xmlns:a16="http://schemas.microsoft.com/office/drawing/2014/main" id="{7A5D5BB8-21AD-44D8-8793-CB4924B9380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87825"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66">
              <a:extLst>
                <a:ext uri="{FF2B5EF4-FFF2-40B4-BE49-F238E27FC236}">
                  <a16:creationId xmlns:a16="http://schemas.microsoft.com/office/drawing/2014/main" id="{6B17B7F3-3D9C-4459-AF7F-6BCF1366474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87825"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2">
              <a:extLst>
                <a:ext uri="{FF2B5EF4-FFF2-40B4-BE49-F238E27FC236}">
                  <a16:creationId xmlns:a16="http://schemas.microsoft.com/office/drawing/2014/main" id="{03AF9AAC-5EF8-43F6-A71F-CAACB54FF67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5711"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59">
              <a:extLst>
                <a:ext uri="{FF2B5EF4-FFF2-40B4-BE49-F238E27FC236}">
                  <a16:creationId xmlns:a16="http://schemas.microsoft.com/office/drawing/2014/main" id="{F0D2C464-1C0A-4D91-9AAA-C053C895FDF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5711"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62">
              <a:extLst>
                <a:ext uri="{FF2B5EF4-FFF2-40B4-BE49-F238E27FC236}">
                  <a16:creationId xmlns:a16="http://schemas.microsoft.com/office/drawing/2014/main" id="{4BEDADBB-1E6E-48F0-BBF3-EB9B978FB25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5711"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64">
              <a:extLst>
                <a:ext uri="{FF2B5EF4-FFF2-40B4-BE49-F238E27FC236}">
                  <a16:creationId xmlns:a16="http://schemas.microsoft.com/office/drawing/2014/main" id="{A768E058-61D9-41D6-AC45-94D984A89B4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5711"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66">
              <a:extLst>
                <a:ext uri="{FF2B5EF4-FFF2-40B4-BE49-F238E27FC236}">
                  <a16:creationId xmlns:a16="http://schemas.microsoft.com/office/drawing/2014/main" id="{99718B8A-0078-45EC-9F2C-1B6E96E1B73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5711"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 name="Скругленный прямоугольник 4">
            <a:extLst>
              <a:ext uri="{FF2B5EF4-FFF2-40B4-BE49-F238E27FC236}">
                <a16:creationId xmlns:a16="http://schemas.microsoft.com/office/drawing/2014/main" id="{33ECE094-F468-9C0A-DD7A-E48C9DE06841}"/>
              </a:ext>
            </a:extLst>
          </p:cNvPr>
          <p:cNvSpPr/>
          <p:nvPr/>
        </p:nvSpPr>
        <p:spPr>
          <a:xfrm>
            <a:off x="1464816" y="248766"/>
            <a:ext cx="8980982" cy="676565"/>
          </a:xfrm>
          <a:prstGeom prst="roundRect">
            <a:avLst/>
          </a:prstGeom>
          <a:ln>
            <a:noFill/>
          </a:ln>
        </p:spPr>
        <p:style>
          <a:lnRef idx="1">
            <a:schemeClr val="accent3"/>
          </a:lnRef>
          <a:fillRef idx="2">
            <a:schemeClr val="accent3"/>
          </a:fillRef>
          <a:effectRef idx="1">
            <a:schemeClr val="accent3"/>
          </a:effectRef>
          <a:fontRef idx="minor">
            <a:schemeClr val="dk1"/>
          </a:fontRef>
        </p:style>
        <p:txBody>
          <a:bodyPr rtlCol="0" anchor="ctr"/>
          <a:lstStyle/>
          <a:p>
            <a:pPr algn="ctr"/>
            <a:r>
              <a:rPr lang="ru-RU" sz="2800" b="1" dirty="0" err="1">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Интерактивті</a:t>
            </a:r>
            <a:r>
              <a:rPr lang="ru-RU" sz="2800" b="1"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технология</a:t>
            </a:r>
            <a:endParaRPr lang="en-US" sz="2800" dirty="0">
              <a:solidFill>
                <a:srgbClr val="FF0000"/>
              </a:solidFill>
              <a:latin typeface="Arial" panose="020B0604020202020204" pitchFamily="34" charset="0"/>
              <a:cs typeface="Arial" panose="020B0604020202020204" pitchFamily="34" charset="0"/>
            </a:endParaRPr>
          </a:p>
        </p:txBody>
      </p:sp>
      <p:sp>
        <p:nvSpPr>
          <p:cNvPr id="55" name="TextBox 54">
            <a:extLst>
              <a:ext uri="{FF2B5EF4-FFF2-40B4-BE49-F238E27FC236}">
                <a16:creationId xmlns:a16="http://schemas.microsoft.com/office/drawing/2014/main" id="{285C9D05-CB77-4C32-BB99-92FA786C74A9}"/>
              </a:ext>
            </a:extLst>
          </p:cNvPr>
          <p:cNvSpPr txBox="1"/>
          <p:nvPr/>
        </p:nvSpPr>
        <p:spPr>
          <a:xfrm>
            <a:off x="5010071" y="1345472"/>
            <a:ext cx="5435728" cy="4247317"/>
          </a:xfrm>
          <a:prstGeom prst="rect">
            <a:avLst/>
          </a:prstGeom>
          <a:noFill/>
        </p:spPr>
        <p:txBody>
          <a:bodyPr wrap="square">
            <a:spAutoFit/>
          </a:bodyPr>
          <a:lstStyle/>
          <a:p>
            <a:pPr algn="just"/>
            <a:r>
              <a:rPr lang="kk-KZ" dirty="0"/>
              <a:t>Физика мұғалімдерін кәсіби даярлау үдерісінің негіздерін, ерекшеліктері мен қызметтерін, физиканы оқытудың теориялық және әдістемелік мәселелерінде цифрлық технологиялардың рөлін шетелдік және отандық ғалымдардан, А.Л.Рудольф, Б.Леймен, Х.Вигноллес физиканы оқытуда ақпараттық технологиялар көмегімен интербелсенді оқыту мәселелерін, Г.Бриссенден физикалық құбылыстарды ақпараттық жүйелер негізінде түсіндіруде интерактивті әдістердің алатын орнын, Т.И.Долгой, А.А.Журина, Е.О.Иванова, Т.В.Ильясова, В.В.Красильникова, А.Б.Осина, Х.А.Савченко, Б.С.Тоискин, В.Н.Косов, С.А.Красиков физика курсында классикалық тәжірибелерді статикалық компьютерлік модельдеуді зерттеді.</a:t>
            </a:r>
            <a:endParaRPr lang="ru-KZ" dirty="0">
              <a:latin typeface="Arial" panose="020B0604020202020204" pitchFamily="34" charset="0"/>
              <a:cs typeface="Arial" panose="020B0604020202020204" pitchFamily="34" charset="0"/>
            </a:endParaRPr>
          </a:p>
        </p:txBody>
      </p:sp>
      <p:pic>
        <p:nvPicPr>
          <p:cNvPr id="2" name="Picture 2" descr="Физика - информатика - Ualikhanov University">
            <a:extLst>
              <a:ext uri="{FF2B5EF4-FFF2-40B4-BE49-F238E27FC236}">
                <a16:creationId xmlns:a16="http://schemas.microsoft.com/office/drawing/2014/main" id="{0B50BE7C-A101-4B96-9C57-48B1CE5B9D0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35513" y="1827052"/>
            <a:ext cx="3121756" cy="29143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596385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9A79013F-CF01-27C1-989F-4F0C2435D555}"/>
            </a:ext>
          </a:extLst>
        </p:cNvPr>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5353096-E667-9B95-FEF1-08290338BBF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0BD1CFF3-9656-4059-C73C-39A374365F6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4526280"/>
            <a:ext cx="9975273" cy="23317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EA9E06C-6A22-5452-CB1E-7BC2DF44A1F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2051" y="524740"/>
            <a:ext cx="11247895" cy="576518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a:extLst>
              <a:ext uri="{FF2B5EF4-FFF2-40B4-BE49-F238E27FC236}">
                <a16:creationId xmlns:a16="http://schemas.microsoft.com/office/drawing/2014/main" id="{C99DE741-4D88-1F53-8A9D-7894DA063B4A}"/>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873418" y="44817"/>
            <a:ext cx="233303" cy="772404"/>
            <a:chOff x="11873418" y="44817"/>
            <a:chExt cx="233303" cy="772404"/>
          </a:xfrm>
        </p:grpSpPr>
        <p:sp>
          <p:nvSpPr>
            <p:cNvPr id="15" name="Rectangle 64">
              <a:extLst>
                <a:ext uri="{FF2B5EF4-FFF2-40B4-BE49-F238E27FC236}">
                  <a16:creationId xmlns:a16="http://schemas.microsoft.com/office/drawing/2014/main" id="{461AD6D5-9A55-A804-33A5-47675803A29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2043605" y="461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66">
              <a:extLst>
                <a:ext uri="{FF2B5EF4-FFF2-40B4-BE49-F238E27FC236}">
                  <a16:creationId xmlns:a16="http://schemas.microsoft.com/office/drawing/2014/main" id="{1F4E442F-8335-E7B9-0B7A-250FD282FC5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1872115" y="4612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64">
              <a:extLst>
                <a:ext uri="{FF2B5EF4-FFF2-40B4-BE49-F238E27FC236}">
                  <a16:creationId xmlns:a16="http://schemas.microsoft.com/office/drawing/2014/main" id="{406FF7F5-C4D2-095B-FDC6-5A694BAB9E9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2046191" y="75669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66">
              <a:extLst>
                <a:ext uri="{FF2B5EF4-FFF2-40B4-BE49-F238E27FC236}">
                  <a16:creationId xmlns:a16="http://schemas.microsoft.com/office/drawing/2014/main" id="{20CA9B43-E783-7079-08EF-BD3F2CD1723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1872455" y="75669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64">
              <a:extLst>
                <a:ext uri="{FF2B5EF4-FFF2-40B4-BE49-F238E27FC236}">
                  <a16:creationId xmlns:a16="http://schemas.microsoft.com/office/drawing/2014/main" id="{18D15776-8E2A-F8EA-B039-FDAF09097C4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2046191" y="61457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66">
              <a:extLst>
                <a:ext uri="{FF2B5EF4-FFF2-40B4-BE49-F238E27FC236}">
                  <a16:creationId xmlns:a16="http://schemas.microsoft.com/office/drawing/2014/main" id="{AA53FF41-77A8-51E5-4698-E2A8FB60CDB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1872455" y="61457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64">
              <a:extLst>
                <a:ext uri="{FF2B5EF4-FFF2-40B4-BE49-F238E27FC236}">
                  <a16:creationId xmlns:a16="http://schemas.microsoft.com/office/drawing/2014/main" id="{0805503F-E8DE-8976-AFDE-ECFEA83F674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2046191" y="47246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66">
              <a:extLst>
                <a:ext uri="{FF2B5EF4-FFF2-40B4-BE49-F238E27FC236}">
                  <a16:creationId xmlns:a16="http://schemas.microsoft.com/office/drawing/2014/main" id="{AB572325-5904-3B36-0CCB-1CC85B5A654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1872455" y="47246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64">
              <a:extLst>
                <a:ext uri="{FF2B5EF4-FFF2-40B4-BE49-F238E27FC236}">
                  <a16:creationId xmlns:a16="http://schemas.microsoft.com/office/drawing/2014/main" id="{B655B60A-AA7B-9D71-C5EE-D523D893D6D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2046191" y="330348"/>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66">
              <a:extLst>
                <a:ext uri="{FF2B5EF4-FFF2-40B4-BE49-F238E27FC236}">
                  <a16:creationId xmlns:a16="http://schemas.microsoft.com/office/drawing/2014/main" id="{45D4B4E0-3700-4407-9C46-79CC577C80C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1872455" y="330348"/>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64">
              <a:extLst>
                <a:ext uri="{FF2B5EF4-FFF2-40B4-BE49-F238E27FC236}">
                  <a16:creationId xmlns:a16="http://schemas.microsoft.com/office/drawing/2014/main" id="{EC618D2C-D405-2E23-8CE7-3F0B507D72C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2046191" y="18823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66">
              <a:extLst>
                <a:ext uri="{FF2B5EF4-FFF2-40B4-BE49-F238E27FC236}">
                  <a16:creationId xmlns:a16="http://schemas.microsoft.com/office/drawing/2014/main" id="{E6882A32-9D46-5D28-12F0-25CF6EB9548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1872455" y="18823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8" name="Group 27">
            <a:extLst>
              <a:ext uri="{FF2B5EF4-FFF2-40B4-BE49-F238E27FC236}">
                <a16:creationId xmlns:a16="http://schemas.microsoft.com/office/drawing/2014/main" id="{7DE716F1-58E2-4655-9248-EB780D5892E9}"/>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4864" y="3048506"/>
            <a:ext cx="630289" cy="765242"/>
            <a:chOff x="45711" y="3048506"/>
            <a:chExt cx="630289" cy="765242"/>
          </a:xfrm>
        </p:grpSpPr>
        <p:sp>
          <p:nvSpPr>
            <p:cNvPr id="29" name="Rectangle 2">
              <a:extLst>
                <a:ext uri="{FF2B5EF4-FFF2-40B4-BE49-F238E27FC236}">
                  <a16:creationId xmlns:a16="http://schemas.microsoft.com/office/drawing/2014/main" id="{694F88D2-6590-485E-C5BC-CC9AF7C198A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14166"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59">
              <a:extLst>
                <a:ext uri="{FF2B5EF4-FFF2-40B4-BE49-F238E27FC236}">
                  <a16:creationId xmlns:a16="http://schemas.microsoft.com/office/drawing/2014/main" id="{4E5DEC01-E115-6418-E50B-32328D42611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14166"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62">
              <a:extLst>
                <a:ext uri="{FF2B5EF4-FFF2-40B4-BE49-F238E27FC236}">
                  <a16:creationId xmlns:a16="http://schemas.microsoft.com/office/drawing/2014/main" id="{ED43CF4F-A598-837E-0AAB-B81F39EEC9E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14166"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64">
              <a:extLst>
                <a:ext uri="{FF2B5EF4-FFF2-40B4-BE49-F238E27FC236}">
                  <a16:creationId xmlns:a16="http://schemas.microsoft.com/office/drawing/2014/main" id="{648176C0-98EE-1800-9791-001F2C15616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14166"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66">
              <a:extLst>
                <a:ext uri="{FF2B5EF4-FFF2-40B4-BE49-F238E27FC236}">
                  <a16:creationId xmlns:a16="http://schemas.microsoft.com/office/drawing/2014/main" id="{9C4B3F52-A045-79AC-AE10-71DAC725F80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14166"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2">
              <a:extLst>
                <a:ext uri="{FF2B5EF4-FFF2-40B4-BE49-F238E27FC236}">
                  <a16:creationId xmlns:a16="http://schemas.microsoft.com/office/drawing/2014/main" id="{63C4D5A9-55A0-E1F1-E5D7-98FB90FA891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72053"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59">
              <a:extLst>
                <a:ext uri="{FF2B5EF4-FFF2-40B4-BE49-F238E27FC236}">
                  <a16:creationId xmlns:a16="http://schemas.microsoft.com/office/drawing/2014/main" id="{EF8221A1-512B-B661-705E-7C8BB5FE7EE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72053"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62">
              <a:extLst>
                <a:ext uri="{FF2B5EF4-FFF2-40B4-BE49-F238E27FC236}">
                  <a16:creationId xmlns:a16="http://schemas.microsoft.com/office/drawing/2014/main" id="{422C50A0-E964-50C1-D1D9-EF647681B9B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72053"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64">
              <a:extLst>
                <a:ext uri="{FF2B5EF4-FFF2-40B4-BE49-F238E27FC236}">
                  <a16:creationId xmlns:a16="http://schemas.microsoft.com/office/drawing/2014/main" id="{FBFA3AFE-8332-4A76-86DC-6CE2308BF51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72053"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66">
              <a:extLst>
                <a:ext uri="{FF2B5EF4-FFF2-40B4-BE49-F238E27FC236}">
                  <a16:creationId xmlns:a16="http://schemas.microsoft.com/office/drawing/2014/main" id="{8D70B509-C8B1-61AB-C7B6-CE44340FDB2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72053"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2">
              <a:extLst>
                <a:ext uri="{FF2B5EF4-FFF2-40B4-BE49-F238E27FC236}">
                  <a16:creationId xmlns:a16="http://schemas.microsoft.com/office/drawing/2014/main" id="{522A58BD-C203-79EF-623C-0D585DD2547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329939"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59">
              <a:extLst>
                <a:ext uri="{FF2B5EF4-FFF2-40B4-BE49-F238E27FC236}">
                  <a16:creationId xmlns:a16="http://schemas.microsoft.com/office/drawing/2014/main" id="{DB1A8A0C-0A14-1A55-55B7-55AD51B2C1D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329939"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62">
              <a:extLst>
                <a:ext uri="{FF2B5EF4-FFF2-40B4-BE49-F238E27FC236}">
                  <a16:creationId xmlns:a16="http://schemas.microsoft.com/office/drawing/2014/main" id="{DDC3B908-5754-C452-C87F-99A4AEFF7DD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329939"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64">
              <a:extLst>
                <a:ext uri="{FF2B5EF4-FFF2-40B4-BE49-F238E27FC236}">
                  <a16:creationId xmlns:a16="http://schemas.microsoft.com/office/drawing/2014/main" id="{A3CF5EAB-A7CB-D4A6-64E3-334850F82FE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329939"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66">
              <a:extLst>
                <a:ext uri="{FF2B5EF4-FFF2-40B4-BE49-F238E27FC236}">
                  <a16:creationId xmlns:a16="http://schemas.microsoft.com/office/drawing/2014/main" id="{778AB45D-4717-18E9-128F-3887FAF948B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329939"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2">
              <a:extLst>
                <a:ext uri="{FF2B5EF4-FFF2-40B4-BE49-F238E27FC236}">
                  <a16:creationId xmlns:a16="http://schemas.microsoft.com/office/drawing/2014/main" id="{74A65FA8-864A-7753-A50A-7CB37B847B2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87825"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59">
              <a:extLst>
                <a:ext uri="{FF2B5EF4-FFF2-40B4-BE49-F238E27FC236}">
                  <a16:creationId xmlns:a16="http://schemas.microsoft.com/office/drawing/2014/main" id="{28CFDCF4-1C99-5605-E427-5D011C9C251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87825"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62">
              <a:extLst>
                <a:ext uri="{FF2B5EF4-FFF2-40B4-BE49-F238E27FC236}">
                  <a16:creationId xmlns:a16="http://schemas.microsoft.com/office/drawing/2014/main" id="{9C0B5EBC-7E72-5D01-AD9D-C4E12A95CAF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87825"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64">
              <a:extLst>
                <a:ext uri="{FF2B5EF4-FFF2-40B4-BE49-F238E27FC236}">
                  <a16:creationId xmlns:a16="http://schemas.microsoft.com/office/drawing/2014/main" id="{430DEF06-FB87-DDB8-20EE-4176871BED6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87825"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66">
              <a:extLst>
                <a:ext uri="{FF2B5EF4-FFF2-40B4-BE49-F238E27FC236}">
                  <a16:creationId xmlns:a16="http://schemas.microsoft.com/office/drawing/2014/main" id="{3E6F95F1-F153-74C7-472B-E57A1B9430C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87825"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2">
              <a:extLst>
                <a:ext uri="{FF2B5EF4-FFF2-40B4-BE49-F238E27FC236}">
                  <a16:creationId xmlns:a16="http://schemas.microsoft.com/office/drawing/2014/main" id="{8867CF61-AB46-DBFA-C7F1-6A382AE2C42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5711"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59">
              <a:extLst>
                <a:ext uri="{FF2B5EF4-FFF2-40B4-BE49-F238E27FC236}">
                  <a16:creationId xmlns:a16="http://schemas.microsoft.com/office/drawing/2014/main" id="{9825B148-BA34-9C2E-C902-0CC315D2400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5711"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62">
              <a:extLst>
                <a:ext uri="{FF2B5EF4-FFF2-40B4-BE49-F238E27FC236}">
                  <a16:creationId xmlns:a16="http://schemas.microsoft.com/office/drawing/2014/main" id="{B7D674F7-752F-FDA3-39C9-354496A4462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5711"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64">
              <a:extLst>
                <a:ext uri="{FF2B5EF4-FFF2-40B4-BE49-F238E27FC236}">
                  <a16:creationId xmlns:a16="http://schemas.microsoft.com/office/drawing/2014/main" id="{D39BF2B2-BD38-E4FF-F4ED-3EB1851FFBD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5711"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66">
              <a:extLst>
                <a:ext uri="{FF2B5EF4-FFF2-40B4-BE49-F238E27FC236}">
                  <a16:creationId xmlns:a16="http://schemas.microsoft.com/office/drawing/2014/main" id="{C6F75C86-A534-2B23-E2CB-0B0531C529B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5711"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 name="Скругленный прямоугольник 4">
            <a:extLst>
              <a:ext uri="{FF2B5EF4-FFF2-40B4-BE49-F238E27FC236}">
                <a16:creationId xmlns:a16="http://schemas.microsoft.com/office/drawing/2014/main" id="{98A47A5E-5DF8-07CD-2871-222A7360BB21}"/>
              </a:ext>
            </a:extLst>
          </p:cNvPr>
          <p:cNvSpPr/>
          <p:nvPr/>
        </p:nvSpPr>
        <p:spPr>
          <a:xfrm>
            <a:off x="1233996" y="80984"/>
            <a:ext cx="9438607" cy="717395"/>
          </a:xfrm>
          <a:prstGeom prst="roundRect">
            <a:avLst/>
          </a:prstGeom>
          <a:ln>
            <a:no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7" name="Заголовок 1">
            <a:extLst>
              <a:ext uri="{FF2B5EF4-FFF2-40B4-BE49-F238E27FC236}">
                <a16:creationId xmlns:a16="http://schemas.microsoft.com/office/drawing/2014/main" id="{1912671D-6292-BB7E-5C5A-53CBA3B32F2C}"/>
              </a:ext>
            </a:extLst>
          </p:cNvPr>
          <p:cNvSpPr>
            <a:spLocks noGrp="1"/>
          </p:cNvSpPr>
          <p:nvPr>
            <p:ph type="title"/>
          </p:nvPr>
        </p:nvSpPr>
        <p:spPr>
          <a:xfrm>
            <a:off x="1356222" y="102548"/>
            <a:ext cx="9211909" cy="994123"/>
          </a:xfrm>
        </p:spPr>
        <p:txBody>
          <a:bodyPr>
            <a:normAutofit/>
          </a:bodyPr>
          <a:lstStyle/>
          <a:p>
            <a:pPr>
              <a:spcBef>
                <a:spcPts val="0"/>
              </a:spcBef>
            </a:pPr>
            <a:r>
              <a:rPr lang="ru-RU" sz="2800" b="1" dirty="0">
                <a:solidFill>
                  <a:srgbClr val="FE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u-RU" sz="2800" b="1" dirty="0" err="1">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Интерактивті</a:t>
            </a:r>
            <a:r>
              <a:rPr lang="ru-RU" sz="2800" b="1"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u-RU" sz="2800" b="1" dirty="0" err="1">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оқыту</a:t>
            </a:r>
            <a:r>
              <a:rPr lang="ru-RU" sz="2800" b="1"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u-RU" sz="2800" b="1" dirty="0" err="1">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құралдары</a:t>
            </a:r>
            <a:endParaRPr lang="ru-RU" sz="2800" b="1"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59" name="TextBox 58">
            <a:extLst>
              <a:ext uri="{FF2B5EF4-FFF2-40B4-BE49-F238E27FC236}">
                <a16:creationId xmlns:a16="http://schemas.microsoft.com/office/drawing/2014/main" id="{E5CF54BA-E77D-491E-A93C-8ACC76309155}"/>
              </a:ext>
            </a:extLst>
          </p:cNvPr>
          <p:cNvSpPr txBox="1"/>
          <p:nvPr/>
        </p:nvSpPr>
        <p:spPr>
          <a:xfrm>
            <a:off x="1233996" y="1582340"/>
            <a:ext cx="5608148" cy="3693319"/>
          </a:xfrm>
          <a:prstGeom prst="rect">
            <a:avLst/>
          </a:prstGeom>
          <a:noFill/>
        </p:spPr>
        <p:txBody>
          <a:bodyPr wrap="square">
            <a:spAutoFit/>
          </a:bodyPr>
          <a:lstStyle/>
          <a:p>
            <a:pPr algn="just"/>
            <a:r>
              <a:rPr lang="ru-RU" sz="1600" dirty="0">
                <a:latin typeface="Times New Roman" panose="02020603050405020304" pitchFamily="18" charset="0"/>
                <a:cs typeface="Times New Roman" panose="02020603050405020304" pitchFamily="18" charset="0"/>
              </a:rPr>
              <a:t>      </a:t>
            </a:r>
            <a:r>
              <a:rPr lang="kk-KZ" dirty="0"/>
              <a:t>Ерекше білім беру қажеттілігі бар оқушыларға табиғат құбылыстары туралы физикалық ақпарттарды толық беру үшін және оқушылардың зерттеушілік дағдасын қалыптастыру мақсатында зертханалық жұмыстар мен эксперименттік зерттеу жұмыстары жүргізуде интерактивті технология көмегімен өте зор. Мысалы, ИТ арқылы мектеп қабырғасында зертханалық жұмыстарды орындауға арналған физикалық өлшеу құрылғыларының жеткіліксіздін толтыра отырып оқушылардың оқу сапасын арттыруға, материалдарды көрнекі түрде түсіндіруге, оқушылардың дүние танымдық көзқарасын қалыптастыруға болады.</a:t>
            </a:r>
            <a:endParaRPr lang="ru-KZ" sz="1600" dirty="0">
              <a:latin typeface="Times New Roman" panose="02020603050405020304" pitchFamily="18" charset="0"/>
              <a:cs typeface="Times New Roman" panose="02020603050405020304" pitchFamily="18" charset="0"/>
            </a:endParaRPr>
          </a:p>
        </p:txBody>
      </p:sp>
      <p:pic>
        <p:nvPicPr>
          <p:cNvPr id="2050" name="Picture 2" descr="Интерактивное оборудование в школе: что это и для чего необходимо. Интерактивное  оборудование">
            <a:extLst>
              <a:ext uri="{FF2B5EF4-FFF2-40B4-BE49-F238E27FC236}">
                <a16:creationId xmlns:a16="http://schemas.microsoft.com/office/drawing/2014/main" id="{C8CDE23C-CDA2-46A5-A5C4-3C9CBC5CBDA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33100" y="2020442"/>
            <a:ext cx="3252901" cy="24683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737714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786EB66-C867-4091-BE41-0977C316230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49AC298A-B9B9-4BAB-BCF5-45A44E5BA7D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4526280"/>
            <a:ext cx="9975273" cy="23317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1BF8F48-5FE7-4A46-8BEB-AF2AE44CD2E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2051" y="524740"/>
            <a:ext cx="11247895" cy="576518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a:extLst>
              <a:ext uri="{FF2B5EF4-FFF2-40B4-BE49-F238E27FC236}">
                <a16:creationId xmlns:a16="http://schemas.microsoft.com/office/drawing/2014/main" id="{117AB195-E690-4959-B435-3BC469C2CA48}"/>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873418" y="44817"/>
            <a:ext cx="233303" cy="772404"/>
            <a:chOff x="11873418" y="44817"/>
            <a:chExt cx="233303" cy="772404"/>
          </a:xfrm>
        </p:grpSpPr>
        <p:sp>
          <p:nvSpPr>
            <p:cNvPr id="15" name="Rectangle 64">
              <a:extLst>
                <a:ext uri="{FF2B5EF4-FFF2-40B4-BE49-F238E27FC236}">
                  <a16:creationId xmlns:a16="http://schemas.microsoft.com/office/drawing/2014/main" id="{BBBA5550-3A7F-41FE-AEC2-85F9CA801E3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2043605" y="461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66">
              <a:extLst>
                <a:ext uri="{FF2B5EF4-FFF2-40B4-BE49-F238E27FC236}">
                  <a16:creationId xmlns:a16="http://schemas.microsoft.com/office/drawing/2014/main" id="{20C75782-E825-4F5C-B9E2-269CD9E69B9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1872115" y="4612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64">
              <a:extLst>
                <a:ext uri="{FF2B5EF4-FFF2-40B4-BE49-F238E27FC236}">
                  <a16:creationId xmlns:a16="http://schemas.microsoft.com/office/drawing/2014/main" id="{3F6D5B3A-F638-4015-BF3D-202A166FD4E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2046191" y="75669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66">
              <a:extLst>
                <a:ext uri="{FF2B5EF4-FFF2-40B4-BE49-F238E27FC236}">
                  <a16:creationId xmlns:a16="http://schemas.microsoft.com/office/drawing/2014/main" id="{C8B81319-436D-4F21-ABCC-A5838F98926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1872455" y="75669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64">
              <a:extLst>
                <a:ext uri="{FF2B5EF4-FFF2-40B4-BE49-F238E27FC236}">
                  <a16:creationId xmlns:a16="http://schemas.microsoft.com/office/drawing/2014/main" id="{6C0516BC-CF7B-4D50-8C67-0665D3FD9A4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2046191" y="61457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66">
              <a:extLst>
                <a:ext uri="{FF2B5EF4-FFF2-40B4-BE49-F238E27FC236}">
                  <a16:creationId xmlns:a16="http://schemas.microsoft.com/office/drawing/2014/main" id="{C232F28B-582E-441D-A117-D9A1A40EBCC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1872455" y="61457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64">
              <a:extLst>
                <a:ext uri="{FF2B5EF4-FFF2-40B4-BE49-F238E27FC236}">
                  <a16:creationId xmlns:a16="http://schemas.microsoft.com/office/drawing/2014/main" id="{5E43823E-66CA-4740-95AE-DB53C2751B6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2046191" y="47246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66">
              <a:extLst>
                <a:ext uri="{FF2B5EF4-FFF2-40B4-BE49-F238E27FC236}">
                  <a16:creationId xmlns:a16="http://schemas.microsoft.com/office/drawing/2014/main" id="{06C1A5BC-53FF-465A-8394-81554FCDA01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1872455" y="47246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64">
              <a:extLst>
                <a:ext uri="{FF2B5EF4-FFF2-40B4-BE49-F238E27FC236}">
                  <a16:creationId xmlns:a16="http://schemas.microsoft.com/office/drawing/2014/main" id="{86AAA0B5-FFC7-499B-9C1B-8DFFB4F2910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2046191" y="330348"/>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66">
              <a:extLst>
                <a:ext uri="{FF2B5EF4-FFF2-40B4-BE49-F238E27FC236}">
                  <a16:creationId xmlns:a16="http://schemas.microsoft.com/office/drawing/2014/main" id="{A1B55CB2-2108-462D-B109-4D76D34A824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1872455" y="330348"/>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64">
              <a:extLst>
                <a:ext uri="{FF2B5EF4-FFF2-40B4-BE49-F238E27FC236}">
                  <a16:creationId xmlns:a16="http://schemas.microsoft.com/office/drawing/2014/main" id="{9E620EE3-25FA-4C0B-9F5D-470FF51B9B1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2046191" y="18823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66">
              <a:extLst>
                <a:ext uri="{FF2B5EF4-FFF2-40B4-BE49-F238E27FC236}">
                  <a16:creationId xmlns:a16="http://schemas.microsoft.com/office/drawing/2014/main" id="{52A5BDF8-AD17-44D3-B1C9-E165158D919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1872455" y="18823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8" name="Group 27">
            <a:extLst>
              <a:ext uri="{FF2B5EF4-FFF2-40B4-BE49-F238E27FC236}">
                <a16:creationId xmlns:a16="http://schemas.microsoft.com/office/drawing/2014/main" id="{9D9672DB-F953-4898-9C52-03A164FADEDC}"/>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4864" y="3048506"/>
            <a:ext cx="630289" cy="765242"/>
            <a:chOff x="45711" y="3048506"/>
            <a:chExt cx="630289" cy="765242"/>
          </a:xfrm>
        </p:grpSpPr>
        <p:sp>
          <p:nvSpPr>
            <p:cNvPr id="29" name="Rectangle 2">
              <a:extLst>
                <a:ext uri="{FF2B5EF4-FFF2-40B4-BE49-F238E27FC236}">
                  <a16:creationId xmlns:a16="http://schemas.microsoft.com/office/drawing/2014/main" id="{BF03BEBE-5AB3-4234-9975-887E86FEDE1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14166"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59">
              <a:extLst>
                <a:ext uri="{FF2B5EF4-FFF2-40B4-BE49-F238E27FC236}">
                  <a16:creationId xmlns:a16="http://schemas.microsoft.com/office/drawing/2014/main" id="{77545F09-233F-4039-B88E-8B7EE733B6C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14166"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62">
              <a:extLst>
                <a:ext uri="{FF2B5EF4-FFF2-40B4-BE49-F238E27FC236}">
                  <a16:creationId xmlns:a16="http://schemas.microsoft.com/office/drawing/2014/main" id="{B89D6423-0884-41BE-BAB8-0F8A9851D54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14166"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64">
              <a:extLst>
                <a:ext uri="{FF2B5EF4-FFF2-40B4-BE49-F238E27FC236}">
                  <a16:creationId xmlns:a16="http://schemas.microsoft.com/office/drawing/2014/main" id="{2316554F-5550-4E94-BF70-9B1092E2A85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14166"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66">
              <a:extLst>
                <a:ext uri="{FF2B5EF4-FFF2-40B4-BE49-F238E27FC236}">
                  <a16:creationId xmlns:a16="http://schemas.microsoft.com/office/drawing/2014/main" id="{B3B986A6-E7CE-46D5-B7C2-E469056C52C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14166"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2">
              <a:extLst>
                <a:ext uri="{FF2B5EF4-FFF2-40B4-BE49-F238E27FC236}">
                  <a16:creationId xmlns:a16="http://schemas.microsoft.com/office/drawing/2014/main" id="{513E22E1-E1BD-471B-9959-02D382CDB4A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72053"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59">
              <a:extLst>
                <a:ext uri="{FF2B5EF4-FFF2-40B4-BE49-F238E27FC236}">
                  <a16:creationId xmlns:a16="http://schemas.microsoft.com/office/drawing/2014/main" id="{81396781-D57E-417F-9D99-C69663C283F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72053"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62">
              <a:extLst>
                <a:ext uri="{FF2B5EF4-FFF2-40B4-BE49-F238E27FC236}">
                  <a16:creationId xmlns:a16="http://schemas.microsoft.com/office/drawing/2014/main" id="{B3DCA897-9502-460C-B0A6-67548D09B71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72053"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64">
              <a:extLst>
                <a:ext uri="{FF2B5EF4-FFF2-40B4-BE49-F238E27FC236}">
                  <a16:creationId xmlns:a16="http://schemas.microsoft.com/office/drawing/2014/main" id="{009AF730-DCD4-4428-A9E9-D26FAD14202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72053"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66">
              <a:extLst>
                <a:ext uri="{FF2B5EF4-FFF2-40B4-BE49-F238E27FC236}">
                  <a16:creationId xmlns:a16="http://schemas.microsoft.com/office/drawing/2014/main" id="{72AF0F75-11D1-432A-969B-1F454307F52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72053"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2">
              <a:extLst>
                <a:ext uri="{FF2B5EF4-FFF2-40B4-BE49-F238E27FC236}">
                  <a16:creationId xmlns:a16="http://schemas.microsoft.com/office/drawing/2014/main" id="{23397648-9CC0-48EE-86FE-B819830EA2C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329939"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59">
              <a:extLst>
                <a:ext uri="{FF2B5EF4-FFF2-40B4-BE49-F238E27FC236}">
                  <a16:creationId xmlns:a16="http://schemas.microsoft.com/office/drawing/2014/main" id="{5C7C485C-93D0-46DC-AD54-B0AFDAEA7A1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329939"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62">
              <a:extLst>
                <a:ext uri="{FF2B5EF4-FFF2-40B4-BE49-F238E27FC236}">
                  <a16:creationId xmlns:a16="http://schemas.microsoft.com/office/drawing/2014/main" id="{BB2C71AA-96A2-4945-BE1C-17FEF965F79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329939"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64">
              <a:extLst>
                <a:ext uri="{FF2B5EF4-FFF2-40B4-BE49-F238E27FC236}">
                  <a16:creationId xmlns:a16="http://schemas.microsoft.com/office/drawing/2014/main" id="{1914A3E6-8F60-4CB5-8142-47B57D38C60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329939"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66">
              <a:extLst>
                <a:ext uri="{FF2B5EF4-FFF2-40B4-BE49-F238E27FC236}">
                  <a16:creationId xmlns:a16="http://schemas.microsoft.com/office/drawing/2014/main" id="{8E36D6EE-E260-44F2-8D0C-B86573A6803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329939"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2">
              <a:extLst>
                <a:ext uri="{FF2B5EF4-FFF2-40B4-BE49-F238E27FC236}">
                  <a16:creationId xmlns:a16="http://schemas.microsoft.com/office/drawing/2014/main" id="{A1EDD0E7-0ACC-4782-BB65-179218A5360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87825"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59">
              <a:extLst>
                <a:ext uri="{FF2B5EF4-FFF2-40B4-BE49-F238E27FC236}">
                  <a16:creationId xmlns:a16="http://schemas.microsoft.com/office/drawing/2014/main" id="{61301D83-35ED-45D9-808A-4BDADF2B221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87825"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62">
              <a:extLst>
                <a:ext uri="{FF2B5EF4-FFF2-40B4-BE49-F238E27FC236}">
                  <a16:creationId xmlns:a16="http://schemas.microsoft.com/office/drawing/2014/main" id="{8ED1BB52-7859-46C1-997C-F679C92369F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87825"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64">
              <a:extLst>
                <a:ext uri="{FF2B5EF4-FFF2-40B4-BE49-F238E27FC236}">
                  <a16:creationId xmlns:a16="http://schemas.microsoft.com/office/drawing/2014/main" id="{7A5D5BB8-21AD-44D8-8793-CB4924B9380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87825"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66">
              <a:extLst>
                <a:ext uri="{FF2B5EF4-FFF2-40B4-BE49-F238E27FC236}">
                  <a16:creationId xmlns:a16="http://schemas.microsoft.com/office/drawing/2014/main" id="{6B17B7F3-3D9C-4459-AF7F-6BCF1366474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87825"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2">
              <a:extLst>
                <a:ext uri="{FF2B5EF4-FFF2-40B4-BE49-F238E27FC236}">
                  <a16:creationId xmlns:a16="http://schemas.microsoft.com/office/drawing/2014/main" id="{03AF9AAC-5EF8-43F6-A71F-CAACB54FF67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5711"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59">
              <a:extLst>
                <a:ext uri="{FF2B5EF4-FFF2-40B4-BE49-F238E27FC236}">
                  <a16:creationId xmlns:a16="http://schemas.microsoft.com/office/drawing/2014/main" id="{F0D2C464-1C0A-4D91-9AAA-C053C895FDF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5711"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62">
              <a:extLst>
                <a:ext uri="{FF2B5EF4-FFF2-40B4-BE49-F238E27FC236}">
                  <a16:creationId xmlns:a16="http://schemas.microsoft.com/office/drawing/2014/main" id="{4BEDADBB-1E6E-48F0-BBF3-EB9B978FB25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5711"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64">
              <a:extLst>
                <a:ext uri="{FF2B5EF4-FFF2-40B4-BE49-F238E27FC236}">
                  <a16:creationId xmlns:a16="http://schemas.microsoft.com/office/drawing/2014/main" id="{A768E058-61D9-41D6-AC45-94D984A89B4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5711"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66">
              <a:extLst>
                <a:ext uri="{FF2B5EF4-FFF2-40B4-BE49-F238E27FC236}">
                  <a16:creationId xmlns:a16="http://schemas.microsoft.com/office/drawing/2014/main" id="{99718B8A-0078-45EC-9F2C-1B6E96E1B73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5711"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 name="Скругленный прямоугольник 4">
            <a:extLst>
              <a:ext uri="{FF2B5EF4-FFF2-40B4-BE49-F238E27FC236}">
                <a16:creationId xmlns:a16="http://schemas.microsoft.com/office/drawing/2014/main" id="{33ECE094-F468-9C0A-DD7A-E48C9DE06841}"/>
              </a:ext>
            </a:extLst>
          </p:cNvPr>
          <p:cNvSpPr/>
          <p:nvPr/>
        </p:nvSpPr>
        <p:spPr>
          <a:xfrm>
            <a:off x="1260630" y="219319"/>
            <a:ext cx="9197114" cy="739470"/>
          </a:xfrm>
          <a:prstGeom prst="roundRect">
            <a:avLst/>
          </a:prstGeom>
          <a:ln>
            <a:no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7" name="Заголовок 1">
            <a:extLst>
              <a:ext uri="{FF2B5EF4-FFF2-40B4-BE49-F238E27FC236}">
                <a16:creationId xmlns:a16="http://schemas.microsoft.com/office/drawing/2014/main" id="{374B140C-867F-C9AF-434A-3C98BC034D73}"/>
              </a:ext>
            </a:extLst>
          </p:cNvPr>
          <p:cNvSpPr>
            <a:spLocks noGrp="1"/>
          </p:cNvSpPr>
          <p:nvPr>
            <p:ph type="title"/>
          </p:nvPr>
        </p:nvSpPr>
        <p:spPr>
          <a:xfrm>
            <a:off x="1139248" y="289242"/>
            <a:ext cx="9439878" cy="669547"/>
          </a:xfrm>
        </p:spPr>
        <p:txBody>
          <a:bodyPr>
            <a:normAutofit/>
          </a:bodyPr>
          <a:lstStyle/>
          <a:p>
            <a:pPr algn="ctr"/>
            <a:r>
              <a:rPr lang="ru-RU" sz="3200" b="1" dirty="0" err="1">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Интерактивті</a:t>
            </a:r>
            <a:r>
              <a:rPr lang="ru-RU" sz="3200" b="1"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u-RU" sz="3200" b="1" dirty="0" err="1">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оқыту</a:t>
            </a:r>
            <a:r>
              <a:rPr lang="ru-RU" sz="3200" b="1"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u-RU" sz="3200" b="1" dirty="0" err="1">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құралдары</a:t>
            </a:r>
            <a:endParaRPr lang="ru-RU" sz="3200" b="1"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graphicFrame>
        <p:nvGraphicFramePr>
          <p:cNvPr id="11" name="Схема 10">
            <a:extLst>
              <a:ext uri="{FF2B5EF4-FFF2-40B4-BE49-F238E27FC236}">
                <a16:creationId xmlns:a16="http://schemas.microsoft.com/office/drawing/2014/main" id="{EF365446-9601-4176-BDAD-C1DECCBFA6A2}"/>
              </a:ext>
            </a:extLst>
          </p:cNvPr>
          <p:cNvGraphicFramePr/>
          <p:nvPr>
            <p:extLst>
              <p:ext uri="{D42A27DB-BD31-4B8C-83A1-F6EECF244321}">
                <p14:modId xmlns:p14="http://schemas.microsoft.com/office/powerpoint/2010/main" val="2511046083"/>
              </p:ext>
            </p:extLst>
          </p:nvPr>
        </p:nvGraphicFramePr>
        <p:xfrm>
          <a:off x="1255946" y="782400"/>
          <a:ext cx="7429521" cy="57713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752894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942F0F81-6A74-F2FC-FEBA-C97B39AB72BA}"/>
            </a:ext>
          </a:extLst>
        </p:cNvPr>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42DD40D-F511-7AE0-C95F-14FD7B47139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60251874-BDDC-3F75-CCE1-375A5211E7F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4526280"/>
            <a:ext cx="9975273" cy="23317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9E1565B0-6887-D618-C8C3-AA1B1B5A84D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2051" y="524740"/>
            <a:ext cx="11247895" cy="576518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a:extLst>
              <a:ext uri="{FF2B5EF4-FFF2-40B4-BE49-F238E27FC236}">
                <a16:creationId xmlns:a16="http://schemas.microsoft.com/office/drawing/2014/main" id="{57D77F58-D2ED-1737-B20A-BFC43ECB734A}"/>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873418" y="44817"/>
            <a:ext cx="233303" cy="772404"/>
            <a:chOff x="11873418" y="44817"/>
            <a:chExt cx="233303" cy="772404"/>
          </a:xfrm>
        </p:grpSpPr>
        <p:sp>
          <p:nvSpPr>
            <p:cNvPr id="15" name="Rectangle 64">
              <a:extLst>
                <a:ext uri="{FF2B5EF4-FFF2-40B4-BE49-F238E27FC236}">
                  <a16:creationId xmlns:a16="http://schemas.microsoft.com/office/drawing/2014/main" id="{6478709B-C6F4-8580-BAD6-808C4520D43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2043605" y="461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66">
              <a:extLst>
                <a:ext uri="{FF2B5EF4-FFF2-40B4-BE49-F238E27FC236}">
                  <a16:creationId xmlns:a16="http://schemas.microsoft.com/office/drawing/2014/main" id="{29635EAC-36DF-C475-FFE2-FB7A23A0720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1872115" y="4612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64">
              <a:extLst>
                <a:ext uri="{FF2B5EF4-FFF2-40B4-BE49-F238E27FC236}">
                  <a16:creationId xmlns:a16="http://schemas.microsoft.com/office/drawing/2014/main" id="{D6D4A998-8A6D-77E2-E079-13426A5351B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2046191" y="75669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66">
              <a:extLst>
                <a:ext uri="{FF2B5EF4-FFF2-40B4-BE49-F238E27FC236}">
                  <a16:creationId xmlns:a16="http://schemas.microsoft.com/office/drawing/2014/main" id="{27E416B4-E017-7207-9EE1-C435C3AA26B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1872455" y="75669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64">
              <a:extLst>
                <a:ext uri="{FF2B5EF4-FFF2-40B4-BE49-F238E27FC236}">
                  <a16:creationId xmlns:a16="http://schemas.microsoft.com/office/drawing/2014/main" id="{E8365075-5D06-F013-D5EC-E574BA76C88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2046191" y="61457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66">
              <a:extLst>
                <a:ext uri="{FF2B5EF4-FFF2-40B4-BE49-F238E27FC236}">
                  <a16:creationId xmlns:a16="http://schemas.microsoft.com/office/drawing/2014/main" id="{89D25AF2-032F-A2B0-5DDA-9E3B6227ADC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1872455" y="61457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64">
              <a:extLst>
                <a:ext uri="{FF2B5EF4-FFF2-40B4-BE49-F238E27FC236}">
                  <a16:creationId xmlns:a16="http://schemas.microsoft.com/office/drawing/2014/main" id="{82E27CD9-055B-F0AF-6CB5-E02B4D65325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2046191" y="47246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66">
              <a:extLst>
                <a:ext uri="{FF2B5EF4-FFF2-40B4-BE49-F238E27FC236}">
                  <a16:creationId xmlns:a16="http://schemas.microsoft.com/office/drawing/2014/main" id="{65640321-F517-4E21-C5E0-6A2520CFE76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1872455" y="47246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64">
              <a:extLst>
                <a:ext uri="{FF2B5EF4-FFF2-40B4-BE49-F238E27FC236}">
                  <a16:creationId xmlns:a16="http://schemas.microsoft.com/office/drawing/2014/main" id="{CC4E38B1-FF86-DC07-F7D9-26CA1145969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2046191" y="330348"/>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66">
              <a:extLst>
                <a:ext uri="{FF2B5EF4-FFF2-40B4-BE49-F238E27FC236}">
                  <a16:creationId xmlns:a16="http://schemas.microsoft.com/office/drawing/2014/main" id="{6B62646E-AB81-6E0E-2975-8EAE5FDA402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1872455" y="330348"/>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64">
              <a:extLst>
                <a:ext uri="{FF2B5EF4-FFF2-40B4-BE49-F238E27FC236}">
                  <a16:creationId xmlns:a16="http://schemas.microsoft.com/office/drawing/2014/main" id="{99E7BA69-5DB2-B0B8-42CF-96DBE4AEF16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2046191" y="18823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66">
              <a:extLst>
                <a:ext uri="{FF2B5EF4-FFF2-40B4-BE49-F238E27FC236}">
                  <a16:creationId xmlns:a16="http://schemas.microsoft.com/office/drawing/2014/main" id="{6B7D932A-146D-7BF4-A805-5E5AD9E3937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1872455" y="18823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8" name="Group 27">
            <a:extLst>
              <a:ext uri="{FF2B5EF4-FFF2-40B4-BE49-F238E27FC236}">
                <a16:creationId xmlns:a16="http://schemas.microsoft.com/office/drawing/2014/main" id="{C31C9B03-BB9A-01AA-9752-4323844FF95C}"/>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4864" y="3048506"/>
            <a:ext cx="630289" cy="765242"/>
            <a:chOff x="45711" y="3048506"/>
            <a:chExt cx="630289" cy="765242"/>
          </a:xfrm>
        </p:grpSpPr>
        <p:sp>
          <p:nvSpPr>
            <p:cNvPr id="29" name="Rectangle 2">
              <a:extLst>
                <a:ext uri="{FF2B5EF4-FFF2-40B4-BE49-F238E27FC236}">
                  <a16:creationId xmlns:a16="http://schemas.microsoft.com/office/drawing/2014/main" id="{88D78DC0-D209-B33E-D0BE-A1A17435844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14166"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59">
              <a:extLst>
                <a:ext uri="{FF2B5EF4-FFF2-40B4-BE49-F238E27FC236}">
                  <a16:creationId xmlns:a16="http://schemas.microsoft.com/office/drawing/2014/main" id="{BD706E86-C2B3-2494-FDDA-111FA78A8C7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14166"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62">
              <a:extLst>
                <a:ext uri="{FF2B5EF4-FFF2-40B4-BE49-F238E27FC236}">
                  <a16:creationId xmlns:a16="http://schemas.microsoft.com/office/drawing/2014/main" id="{B2981933-D8B7-EC21-FF43-395071E73CF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14166"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64">
              <a:extLst>
                <a:ext uri="{FF2B5EF4-FFF2-40B4-BE49-F238E27FC236}">
                  <a16:creationId xmlns:a16="http://schemas.microsoft.com/office/drawing/2014/main" id="{8817AA60-4BA0-FF15-2E3C-FA3B84FDD54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14166"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66">
              <a:extLst>
                <a:ext uri="{FF2B5EF4-FFF2-40B4-BE49-F238E27FC236}">
                  <a16:creationId xmlns:a16="http://schemas.microsoft.com/office/drawing/2014/main" id="{54AAABD8-4593-712F-C04D-0C7306F0D76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14166"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2">
              <a:extLst>
                <a:ext uri="{FF2B5EF4-FFF2-40B4-BE49-F238E27FC236}">
                  <a16:creationId xmlns:a16="http://schemas.microsoft.com/office/drawing/2014/main" id="{68DABACF-7DB3-AF66-FF74-F2A017B26FB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72053"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59">
              <a:extLst>
                <a:ext uri="{FF2B5EF4-FFF2-40B4-BE49-F238E27FC236}">
                  <a16:creationId xmlns:a16="http://schemas.microsoft.com/office/drawing/2014/main" id="{6286B2E4-7FCA-E89E-E1CD-623AAAA1254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72053"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62">
              <a:extLst>
                <a:ext uri="{FF2B5EF4-FFF2-40B4-BE49-F238E27FC236}">
                  <a16:creationId xmlns:a16="http://schemas.microsoft.com/office/drawing/2014/main" id="{8EAECECB-5E87-A0FD-B1D8-C44773295FB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72053"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64">
              <a:extLst>
                <a:ext uri="{FF2B5EF4-FFF2-40B4-BE49-F238E27FC236}">
                  <a16:creationId xmlns:a16="http://schemas.microsoft.com/office/drawing/2014/main" id="{B7F82331-FA1B-3C5B-4B7B-A07246438E3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72053"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66">
              <a:extLst>
                <a:ext uri="{FF2B5EF4-FFF2-40B4-BE49-F238E27FC236}">
                  <a16:creationId xmlns:a16="http://schemas.microsoft.com/office/drawing/2014/main" id="{806CDDE1-36B3-2D79-C20F-871D42C037D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72053"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2">
              <a:extLst>
                <a:ext uri="{FF2B5EF4-FFF2-40B4-BE49-F238E27FC236}">
                  <a16:creationId xmlns:a16="http://schemas.microsoft.com/office/drawing/2014/main" id="{2FD6DE1E-E31D-849B-12E2-E911923579B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329939"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59">
              <a:extLst>
                <a:ext uri="{FF2B5EF4-FFF2-40B4-BE49-F238E27FC236}">
                  <a16:creationId xmlns:a16="http://schemas.microsoft.com/office/drawing/2014/main" id="{AB61CAE5-DE1E-1005-DF29-EFFB136F4AE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329939"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62">
              <a:extLst>
                <a:ext uri="{FF2B5EF4-FFF2-40B4-BE49-F238E27FC236}">
                  <a16:creationId xmlns:a16="http://schemas.microsoft.com/office/drawing/2014/main" id="{FA0A6E08-52CD-55A8-5485-C60CFCF2310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329939"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64">
              <a:extLst>
                <a:ext uri="{FF2B5EF4-FFF2-40B4-BE49-F238E27FC236}">
                  <a16:creationId xmlns:a16="http://schemas.microsoft.com/office/drawing/2014/main" id="{C6C7393F-888E-5DA6-ACD8-6A3C599FC4F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329939"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66">
              <a:extLst>
                <a:ext uri="{FF2B5EF4-FFF2-40B4-BE49-F238E27FC236}">
                  <a16:creationId xmlns:a16="http://schemas.microsoft.com/office/drawing/2014/main" id="{F989DCAE-4282-0564-C699-A4EDC45A439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329939"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2">
              <a:extLst>
                <a:ext uri="{FF2B5EF4-FFF2-40B4-BE49-F238E27FC236}">
                  <a16:creationId xmlns:a16="http://schemas.microsoft.com/office/drawing/2014/main" id="{C43DE821-D991-3F9D-AE74-6528225534A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87825"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59">
              <a:extLst>
                <a:ext uri="{FF2B5EF4-FFF2-40B4-BE49-F238E27FC236}">
                  <a16:creationId xmlns:a16="http://schemas.microsoft.com/office/drawing/2014/main" id="{E9EDCACB-C29D-0859-1BFA-5AE40169C05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87825"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62">
              <a:extLst>
                <a:ext uri="{FF2B5EF4-FFF2-40B4-BE49-F238E27FC236}">
                  <a16:creationId xmlns:a16="http://schemas.microsoft.com/office/drawing/2014/main" id="{75A2DD07-A3F7-2BF9-867D-50830A66839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87825"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64">
              <a:extLst>
                <a:ext uri="{FF2B5EF4-FFF2-40B4-BE49-F238E27FC236}">
                  <a16:creationId xmlns:a16="http://schemas.microsoft.com/office/drawing/2014/main" id="{A535FF26-CE2A-ADBA-A52F-0C0A2588B26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87825"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66">
              <a:extLst>
                <a:ext uri="{FF2B5EF4-FFF2-40B4-BE49-F238E27FC236}">
                  <a16:creationId xmlns:a16="http://schemas.microsoft.com/office/drawing/2014/main" id="{DD571562-2111-0362-B57B-9D67DD9D68E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87825"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2">
              <a:extLst>
                <a:ext uri="{FF2B5EF4-FFF2-40B4-BE49-F238E27FC236}">
                  <a16:creationId xmlns:a16="http://schemas.microsoft.com/office/drawing/2014/main" id="{0704DA5E-B5AE-B886-C88D-E71C1F5A309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5711"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59">
              <a:extLst>
                <a:ext uri="{FF2B5EF4-FFF2-40B4-BE49-F238E27FC236}">
                  <a16:creationId xmlns:a16="http://schemas.microsoft.com/office/drawing/2014/main" id="{24A0DAEC-707E-6738-DE95-7950240E08E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5711"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62">
              <a:extLst>
                <a:ext uri="{FF2B5EF4-FFF2-40B4-BE49-F238E27FC236}">
                  <a16:creationId xmlns:a16="http://schemas.microsoft.com/office/drawing/2014/main" id="{697DA3CC-49EB-C5E2-27CE-F3894DC004B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5711"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64">
              <a:extLst>
                <a:ext uri="{FF2B5EF4-FFF2-40B4-BE49-F238E27FC236}">
                  <a16:creationId xmlns:a16="http://schemas.microsoft.com/office/drawing/2014/main" id="{7BCC8EBB-F135-BAA5-6B74-4652320A994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5711"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66">
              <a:extLst>
                <a:ext uri="{FF2B5EF4-FFF2-40B4-BE49-F238E27FC236}">
                  <a16:creationId xmlns:a16="http://schemas.microsoft.com/office/drawing/2014/main" id="{76585A3C-0CEC-DB51-04C6-8984DA5E6BC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5711"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0" name="Объект 2">
            <a:extLst>
              <a:ext uri="{FF2B5EF4-FFF2-40B4-BE49-F238E27FC236}">
                <a16:creationId xmlns:a16="http://schemas.microsoft.com/office/drawing/2014/main" id="{FC398CDE-1DDC-F414-912D-118D00B2390F}"/>
              </a:ext>
            </a:extLst>
          </p:cNvPr>
          <p:cNvSpPr>
            <a:spLocks noGrp="1"/>
          </p:cNvSpPr>
          <p:nvPr>
            <p:ph idx="1"/>
          </p:nvPr>
        </p:nvSpPr>
        <p:spPr>
          <a:xfrm>
            <a:off x="739587" y="553496"/>
            <a:ext cx="5720383" cy="5112567"/>
          </a:xfrm>
        </p:spPr>
        <p:txBody>
          <a:bodyPr>
            <a:normAutofit fontScale="77500" lnSpcReduction="20000"/>
          </a:bodyPr>
          <a:lstStyle/>
          <a:p>
            <a:pPr indent="0">
              <a:lnSpc>
                <a:spcPct val="100000"/>
              </a:lnSpc>
              <a:spcBef>
                <a:spcPts val="0"/>
              </a:spcBef>
              <a:buNone/>
            </a:pPr>
            <a:endParaRPr lang="ru-RU" sz="2000" b="1" dirty="0">
              <a:solidFill>
                <a:srgbClr val="002060"/>
              </a:solidFill>
              <a:latin typeface="Arial" panose="020B0604020202020204" pitchFamily="34" charset="0"/>
              <a:ea typeface="Calibri" panose="020F0502020204030204" pitchFamily="34" charset="0"/>
              <a:cs typeface="Arial" panose="020B0604020202020204" pitchFamily="34" charset="0"/>
            </a:endParaRPr>
          </a:p>
          <a:p>
            <a:pPr indent="0">
              <a:lnSpc>
                <a:spcPct val="100000"/>
              </a:lnSpc>
              <a:spcBef>
                <a:spcPts val="0"/>
              </a:spcBef>
              <a:buNone/>
            </a:pPr>
            <a:endParaRPr lang="ru-RU" sz="2000" b="1" dirty="0">
              <a:solidFill>
                <a:srgbClr val="002060"/>
              </a:solidFill>
              <a:latin typeface="Arial" panose="020B0604020202020204" pitchFamily="34" charset="0"/>
              <a:ea typeface="Calibri" panose="020F0502020204030204" pitchFamily="34" charset="0"/>
              <a:cs typeface="Arial" panose="020B0604020202020204" pitchFamily="34" charset="0"/>
            </a:endParaRPr>
          </a:p>
          <a:p>
            <a:pPr indent="0">
              <a:lnSpc>
                <a:spcPct val="100000"/>
              </a:lnSpc>
              <a:spcBef>
                <a:spcPts val="0"/>
              </a:spcBef>
              <a:buNone/>
            </a:pPr>
            <a:endParaRPr lang="ru-RU" sz="2000" b="1" dirty="0">
              <a:solidFill>
                <a:srgbClr val="002060"/>
              </a:solidFill>
              <a:latin typeface="Arial" panose="020B0604020202020204" pitchFamily="34" charset="0"/>
              <a:ea typeface="Calibri" panose="020F0502020204030204" pitchFamily="34" charset="0"/>
              <a:cs typeface="Arial" panose="020B0604020202020204" pitchFamily="34" charset="0"/>
            </a:endParaRPr>
          </a:p>
          <a:p>
            <a:pPr indent="0">
              <a:lnSpc>
                <a:spcPct val="100000"/>
              </a:lnSpc>
              <a:spcBef>
                <a:spcPts val="0"/>
              </a:spcBef>
              <a:buNone/>
            </a:pPr>
            <a:endParaRPr lang="ru-RU" sz="2000" b="1" dirty="0">
              <a:solidFill>
                <a:srgbClr val="002060"/>
              </a:solidFill>
              <a:latin typeface="Arial" panose="020B0604020202020204" pitchFamily="34" charset="0"/>
              <a:ea typeface="Calibri" panose="020F0502020204030204" pitchFamily="34" charset="0"/>
              <a:cs typeface="Arial" panose="020B0604020202020204" pitchFamily="34" charset="0"/>
            </a:endParaRPr>
          </a:p>
          <a:p>
            <a:pPr indent="0">
              <a:lnSpc>
                <a:spcPct val="100000"/>
              </a:lnSpc>
              <a:spcBef>
                <a:spcPts val="0"/>
              </a:spcBef>
              <a:buNone/>
            </a:pPr>
            <a:endParaRPr lang="ru-RU" sz="2000" b="1" dirty="0">
              <a:solidFill>
                <a:srgbClr val="002060"/>
              </a:solidFill>
              <a:latin typeface="Arial" panose="020B0604020202020204" pitchFamily="34" charset="0"/>
              <a:ea typeface="Calibri" panose="020F0502020204030204" pitchFamily="34" charset="0"/>
              <a:cs typeface="Arial" panose="020B0604020202020204" pitchFamily="34" charset="0"/>
            </a:endParaRPr>
          </a:p>
          <a:p>
            <a:pPr indent="0" algn="just">
              <a:lnSpc>
                <a:spcPct val="100000"/>
              </a:lnSpc>
              <a:spcBef>
                <a:spcPts val="0"/>
              </a:spcBef>
              <a:buNone/>
            </a:pPr>
            <a:r>
              <a:rPr lang="kk-KZ" dirty="0"/>
              <a:t>Оқытудың интерактивті құралдарының пайда болуы оқытылатын объектілер туралы ақпаратты тіркеу, жинау, жинақтау, сақтау, өңдеу, жеткілікті үлкен көлемдегі ақпаратты беру, экранда әртүрлі объектілердің, құбылыстардың, процестердің модельдерін басқару сияқты оқу іс - әрекетінің жаңа түрлерін қамтамасыз етеді. Интерактивті оқыту құралдарының физика бойынша оқу процесінде практикалық қолдануды талдау олардың дидактикалық мүмкіндіктері жоғары екенін көрсетті. </a:t>
            </a:r>
            <a:endParaRPr lang="ru-RU" sz="2000" b="1" dirty="0">
              <a:solidFill>
                <a:srgbClr val="002060"/>
              </a:solidFill>
              <a:latin typeface="Arial" panose="020B0604020202020204" pitchFamily="34" charset="0"/>
              <a:ea typeface="Calibri" panose="020F0502020204030204" pitchFamily="34" charset="0"/>
              <a:cs typeface="Arial" panose="020B0604020202020204" pitchFamily="34" charset="0"/>
            </a:endParaRPr>
          </a:p>
        </p:txBody>
      </p:sp>
      <p:sp>
        <p:nvSpPr>
          <p:cNvPr id="55" name="Скругленный прямоугольник 4">
            <a:extLst>
              <a:ext uri="{FF2B5EF4-FFF2-40B4-BE49-F238E27FC236}">
                <a16:creationId xmlns:a16="http://schemas.microsoft.com/office/drawing/2014/main" id="{01E9A9EB-8B60-4FEA-5A3A-C59FBA3063A1}"/>
              </a:ext>
            </a:extLst>
          </p:cNvPr>
          <p:cNvSpPr/>
          <p:nvPr/>
        </p:nvSpPr>
        <p:spPr>
          <a:xfrm>
            <a:off x="1507046" y="189518"/>
            <a:ext cx="9048504" cy="703748"/>
          </a:xfrm>
          <a:prstGeom prst="roundRect">
            <a:avLst/>
          </a:prstGeom>
          <a:ln>
            <a:no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56" name="Заголовок 1">
            <a:extLst>
              <a:ext uri="{FF2B5EF4-FFF2-40B4-BE49-F238E27FC236}">
                <a16:creationId xmlns:a16="http://schemas.microsoft.com/office/drawing/2014/main" id="{84F85EE9-73D3-CF4B-C7E4-9F4CA0446EA5}"/>
              </a:ext>
            </a:extLst>
          </p:cNvPr>
          <p:cNvSpPr>
            <a:spLocks noGrp="1"/>
          </p:cNvSpPr>
          <p:nvPr>
            <p:ph type="title"/>
          </p:nvPr>
        </p:nvSpPr>
        <p:spPr>
          <a:xfrm>
            <a:off x="1443869" y="243060"/>
            <a:ext cx="9174858" cy="620872"/>
          </a:xfrm>
        </p:spPr>
        <p:txBody>
          <a:bodyPr>
            <a:normAutofit/>
          </a:bodyPr>
          <a:lstStyle/>
          <a:p>
            <a:pPr algn="ctr"/>
            <a:r>
              <a:rPr lang="ru-RU" sz="2800" b="1" dirty="0" err="1">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Интерактивті</a:t>
            </a:r>
            <a:r>
              <a:rPr lang="ru-RU" sz="2800" b="1"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u-RU" sz="2800" b="1" dirty="0" err="1">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оқыту</a:t>
            </a:r>
            <a:r>
              <a:rPr lang="ru-RU" sz="2800" b="1"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u-RU" sz="2800" b="1" dirty="0" err="1">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құралдары</a:t>
            </a:r>
            <a:endParaRPr lang="ru-RU" sz="2800" b="1"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pic>
        <p:nvPicPr>
          <p:cNvPr id="3076" name="Picture 4" descr="Интерактивное оборудование для школы. Интерактивное оборудование для класса.">
            <a:extLst>
              <a:ext uri="{FF2B5EF4-FFF2-40B4-BE49-F238E27FC236}">
                <a16:creationId xmlns:a16="http://schemas.microsoft.com/office/drawing/2014/main" id="{BD68FADF-8EAE-440D-A3F2-AA02B43FA51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15323" y="1929471"/>
            <a:ext cx="4176553" cy="25146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26873321"/>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4475</TotalTime>
  <Words>552</Words>
  <Application>Microsoft Office PowerPoint</Application>
  <PresentationFormat>Широкоэкранный</PresentationFormat>
  <Paragraphs>50</Paragraphs>
  <Slides>11</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11</vt:i4>
      </vt:variant>
    </vt:vector>
  </HeadingPairs>
  <TitlesOfParts>
    <vt:vector size="16" baseType="lpstr">
      <vt:lpstr>Arial</vt:lpstr>
      <vt:lpstr>Calibri</vt:lpstr>
      <vt:lpstr>Calibri Light</vt:lpstr>
      <vt:lpstr>Times New Roman</vt:lpstr>
      <vt:lpstr>Тема Office</vt:lpstr>
      <vt:lpstr>Презентация PowerPoint</vt:lpstr>
      <vt:lpstr>Презентация PowerPoint</vt:lpstr>
      <vt:lpstr>  Интерактивті технология </vt:lpstr>
      <vt:lpstr> Интерактивті технология </vt:lpstr>
      <vt:lpstr>Интерактивті технология</vt:lpstr>
      <vt:lpstr>Презентация PowerPoint</vt:lpstr>
      <vt:lpstr>                 Интерактивті оқыту құралдары</vt:lpstr>
      <vt:lpstr>Интерактивті оқыту құралдары</vt:lpstr>
      <vt:lpstr>Интерактивті оқыту құралдары</vt:lpstr>
      <vt:lpstr>Интеракты оқу құралдарын қолдану нәтижелері</vt:lpstr>
      <vt:lpstr>НАЗАРЛАРЫҢЫЗҒА РАҚМЕТ!</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Аманжолова Айнур Кайралиевна</dc:creator>
  <cp:lastModifiedBy>Пользователь Windows</cp:lastModifiedBy>
  <cp:revision>112</cp:revision>
  <dcterms:created xsi:type="dcterms:W3CDTF">2021-11-16T03:16:23Z</dcterms:created>
  <dcterms:modified xsi:type="dcterms:W3CDTF">2024-10-30T06:29:28Z</dcterms:modified>
</cp:coreProperties>
</file>