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sldIdLst>
    <p:sldId id="257" r:id="rId3"/>
    <p:sldId id="288" r:id="rId4"/>
    <p:sldId id="273" r:id="rId5"/>
    <p:sldId id="256" r:id="rId6"/>
    <p:sldId id="290" r:id="rId7"/>
    <p:sldId id="274" r:id="rId8"/>
    <p:sldId id="291" r:id="rId9"/>
    <p:sldId id="278" r:id="rId10"/>
    <p:sldId id="277" r:id="rId11"/>
    <p:sldId id="279" r:id="rId12"/>
    <p:sldId id="292" r:id="rId13"/>
    <p:sldId id="293"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6912" autoAdjust="0"/>
    <p:restoredTop sz="92909" autoAdjust="0"/>
  </p:normalViewPr>
  <p:slideViewPr>
    <p:cSldViewPr>
      <p:cViewPr>
        <p:scale>
          <a:sx n="75" d="100"/>
          <a:sy n="75" d="100"/>
        </p:scale>
        <p:origin x="-748" y="-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F2B634-0D1E-45F9-BDE3-8350BF636F0D}" type="doc">
      <dgm:prSet loTypeId="urn:microsoft.com/office/officeart/2005/8/layout/hierarchy1" loCatId="hierarchy" qsTypeId="urn:microsoft.com/office/officeart/2005/8/quickstyle/simple3" qsCatId="simple" csTypeId="urn:microsoft.com/office/officeart/2005/8/colors/colorful4" csCatId="colorful" phldr="1"/>
      <dgm:spPr/>
      <dgm:t>
        <a:bodyPr/>
        <a:lstStyle/>
        <a:p>
          <a:endParaRPr lang="ru-RU"/>
        </a:p>
      </dgm:t>
    </dgm:pt>
    <dgm:pt modelId="{A0D104BC-064F-4792-8565-9AD523FB3956}">
      <dgm:prSet phldrT="[Текст]" custT="1"/>
      <dgm:spPr/>
      <dgm:t>
        <a:bodyPr/>
        <a:lstStyle/>
        <a:p>
          <a:r>
            <a:rPr lang="ru-RU" sz="2400" dirty="0" smtClean="0">
              <a:latin typeface="Arial Narrow" pitchFamily="34" charset="0"/>
            </a:rPr>
            <a:t>МАС как обобщение МАИ</a:t>
          </a:r>
          <a:endParaRPr lang="ru-RU" sz="2400" dirty="0">
            <a:latin typeface="Arial Narrow" pitchFamily="34" charset="0"/>
          </a:endParaRPr>
        </a:p>
      </dgm:t>
    </dgm:pt>
    <dgm:pt modelId="{B0817D24-265D-4D1C-9102-1EBD14142442}" type="parTrans" cxnId="{EBD4880D-BDA3-4D91-A1B9-9392235B0563}">
      <dgm:prSet/>
      <dgm:spPr/>
      <dgm:t>
        <a:bodyPr/>
        <a:lstStyle/>
        <a:p>
          <a:endParaRPr lang="ru-RU"/>
        </a:p>
      </dgm:t>
    </dgm:pt>
    <dgm:pt modelId="{FF19AF34-03FF-4B50-BC9B-C40C4BD0B751}" type="sibTrans" cxnId="{EBD4880D-BDA3-4D91-A1B9-9392235B0563}">
      <dgm:prSet/>
      <dgm:spPr/>
      <dgm:t>
        <a:bodyPr/>
        <a:lstStyle/>
        <a:p>
          <a:endParaRPr lang="ru-RU"/>
        </a:p>
      </dgm:t>
    </dgm:pt>
    <dgm:pt modelId="{4231C134-EC15-4C7C-B43E-04CC85D4A84A}">
      <dgm:prSet phldrT="[Текст]" custT="1"/>
      <dgm:spPr/>
      <dgm:t>
        <a:bodyPr/>
        <a:lstStyle/>
        <a:p>
          <a:r>
            <a:rPr lang="ru-RU" sz="1800" b="1" u="sng" dirty="0" smtClean="0">
              <a:latin typeface="Arial Narrow" pitchFamily="34" charset="0"/>
            </a:rPr>
            <a:t>Основа</a:t>
          </a:r>
          <a:r>
            <a:rPr lang="ru-RU" sz="1800" b="1" dirty="0" smtClean="0">
              <a:latin typeface="Arial Narrow" pitchFamily="34" charset="0"/>
            </a:rPr>
            <a:t> </a:t>
          </a:r>
          <a:r>
            <a:rPr lang="ru-RU" sz="1800" dirty="0" smtClean="0">
              <a:latin typeface="Arial Narrow" pitchFamily="34" charset="0"/>
            </a:rPr>
            <a:t>– принцип </a:t>
          </a:r>
          <a:r>
            <a:rPr lang="ru-RU" sz="1800" dirty="0" err="1" smtClean="0">
              <a:latin typeface="Arial Narrow" pitchFamily="34" charset="0"/>
            </a:rPr>
            <a:t>иерархизации</a:t>
          </a:r>
          <a:r>
            <a:rPr lang="ru-RU" sz="1800" dirty="0" smtClean="0">
              <a:latin typeface="Arial Narrow" pitchFamily="34" charset="0"/>
            </a:rPr>
            <a:t>: детализация от общих факторов к частным.  Основан на том, что критерии/факторы влияют на приоритеты  альтернатив (вертикальные связи).  Системный подход к анализу проблемы без учета обратной связи и взаимосвязи. </a:t>
          </a:r>
          <a:endParaRPr lang="ru-RU" sz="1800" dirty="0">
            <a:latin typeface="Arial Narrow" pitchFamily="34" charset="0"/>
          </a:endParaRPr>
        </a:p>
      </dgm:t>
    </dgm:pt>
    <dgm:pt modelId="{40F8A5B9-79C8-4C47-BA66-FC76D15CBEA6}" type="parTrans" cxnId="{7FECEE19-272E-4E75-B20B-C837509FA08C}">
      <dgm:prSet/>
      <dgm:spPr/>
      <dgm:t>
        <a:bodyPr/>
        <a:lstStyle/>
        <a:p>
          <a:endParaRPr lang="ru-RU"/>
        </a:p>
      </dgm:t>
    </dgm:pt>
    <dgm:pt modelId="{30AFD8E7-4D0B-4A55-805D-F3543ECAB2BF}" type="sibTrans" cxnId="{7FECEE19-272E-4E75-B20B-C837509FA08C}">
      <dgm:prSet/>
      <dgm:spPr/>
      <dgm:t>
        <a:bodyPr/>
        <a:lstStyle/>
        <a:p>
          <a:endParaRPr lang="ru-RU"/>
        </a:p>
      </dgm:t>
    </dgm:pt>
    <dgm:pt modelId="{B6070B01-BF8A-4E24-AE81-273ED8DCF8C3}">
      <dgm:prSet phldrT="[Текст]" custT="1"/>
      <dgm:spPr/>
      <dgm:t>
        <a:bodyPr/>
        <a:lstStyle/>
        <a:p>
          <a:r>
            <a:rPr lang="ru-RU" sz="1800" dirty="0" smtClean="0">
              <a:latin typeface="Arial Narrow" pitchFamily="34" charset="0"/>
            </a:rPr>
            <a:t>Ограничение:  сложные проблемы принятия решений, которые нельзя представить </a:t>
          </a:r>
          <a:r>
            <a:rPr lang="ru-RU" sz="1800" dirty="0" err="1" smtClean="0">
              <a:latin typeface="Arial Narrow" pitchFamily="34" charset="0"/>
            </a:rPr>
            <a:t>иерархичес</a:t>
          </a:r>
          <a:r>
            <a:rPr lang="ru-RU" sz="1800" dirty="0" smtClean="0">
              <a:latin typeface="Arial Narrow" pitchFamily="34" charset="0"/>
            </a:rPr>
            <a:t>-кими структурами из-за наличия в них взаимных зависимостей и  влияния между элементами разного уровня. </a:t>
          </a:r>
          <a:endParaRPr lang="ru-RU" sz="1800" dirty="0">
            <a:latin typeface="Arial Narrow" pitchFamily="34" charset="0"/>
          </a:endParaRPr>
        </a:p>
      </dgm:t>
    </dgm:pt>
    <dgm:pt modelId="{CC9620C6-9B97-4806-BA96-63E0158A8844}" type="parTrans" cxnId="{5B0040FC-B519-4EEF-8949-9C2F50EB1E19}">
      <dgm:prSet/>
      <dgm:spPr/>
      <dgm:t>
        <a:bodyPr/>
        <a:lstStyle/>
        <a:p>
          <a:endParaRPr lang="ru-RU"/>
        </a:p>
      </dgm:t>
    </dgm:pt>
    <dgm:pt modelId="{AD9052EE-EB48-42CD-8822-739E9AD79D0F}" type="sibTrans" cxnId="{5B0040FC-B519-4EEF-8949-9C2F50EB1E19}">
      <dgm:prSet/>
      <dgm:spPr/>
      <dgm:t>
        <a:bodyPr/>
        <a:lstStyle/>
        <a:p>
          <a:endParaRPr lang="ru-RU"/>
        </a:p>
      </dgm:t>
    </dgm:pt>
    <dgm:pt modelId="{2E056B1C-D426-4998-B65B-5146CA6C8AE0}">
      <dgm:prSet phldrT="[Текст]" custT="1"/>
      <dgm:spPr/>
      <dgm:t>
        <a:bodyPr/>
        <a:lstStyle/>
        <a:p>
          <a:r>
            <a:rPr lang="ru-RU" sz="1800" b="1" i="1" dirty="0" smtClean="0">
              <a:latin typeface="Arial Narrow" pitchFamily="34" charset="0"/>
            </a:rPr>
            <a:t>МАС</a:t>
          </a:r>
          <a:endParaRPr lang="ru-RU" sz="1800" b="1" i="1" dirty="0">
            <a:latin typeface="Arial Narrow" pitchFamily="34" charset="0"/>
          </a:endParaRPr>
        </a:p>
      </dgm:t>
    </dgm:pt>
    <dgm:pt modelId="{8DB5D53A-6926-437E-9CEF-2D437874B82C}" type="parTrans" cxnId="{BA998430-5D65-4D44-9507-533A29812480}">
      <dgm:prSet/>
      <dgm:spPr/>
      <dgm:t>
        <a:bodyPr/>
        <a:lstStyle/>
        <a:p>
          <a:endParaRPr lang="ru-RU"/>
        </a:p>
      </dgm:t>
    </dgm:pt>
    <dgm:pt modelId="{7B007FF9-8122-40D1-A880-2B504A68E1AC}" type="sibTrans" cxnId="{BA998430-5D65-4D44-9507-533A29812480}">
      <dgm:prSet/>
      <dgm:spPr/>
      <dgm:t>
        <a:bodyPr/>
        <a:lstStyle/>
        <a:p>
          <a:endParaRPr lang="ru-RU"/>
        </a:p>
      </dgm:t>
    </dgm:pt>
    <dgm:pt modelId="{C2803815-4BE4-4524-B4E4-16813889E5EC}">
      <dgm:prSet phldrT="[Текст]" custT="1"/>
      <dgm:spPr/>
      <dgm:t>
        <a:bodyPr/>
        <a:lstStyle/>
        <a:p>
          <a:r>
            <a:rPr lang="ru-RU" sz="1800" b="1" u="sng" dirty="0" smtClean="0">
              <a:latin typeface="Arial Narrow" pitchFamily="34" charset="0"/>
            </a:rPr>
            <a:t>Основа </a:t>
          </a:r>
          <a:r>
            <a:rPr lang="ru-RU" sz="1800" dirty="0" smtClean="0">
              <a:latin typeface="Arial Narrow" pitchFamily="34" charset="0"/>
            </a:rPr>
            <a:t>– сетевая модель, которая описывает  потоки влияния и взаимного влияния между факторами и элементами (вертикальные и горизонтальные связи). Является развитием МАИ, учитывающим обратные связи и зависимости. </a:t>
          </a:r>
          <a:endParaRPr lang="ru-RU" sz="1800" dirty="0">
            <a:latin typeface="Arial Narrow" pitchFamily="34" charset="0"/>
          </a:endParaRPr>
        </a:p>
      </dgm:t>
    </dgm:pt>
    <dgm:pt modelId="{96F3BA3C-80FD-4CA8-94BE-8B606FD09CF8}" type="parTrans" cxnId="{0EF59C21-C781-4BFD-AB1F-B1F79DE3F039}">
      <dgm:prSet/>
      <dgm:spPr/>
      <dgm:t>
        <a:bodyPr/>
        <a:lstStyle/>
        <a:p>
          <a:endParaRPr lang="ru-RU"/>
        </a:p>
      </dgm:t>
    </dgm:pt>
    <dgm:pt modelId="{5CEA5DFC-E367-4376-A1D1-EC58FDF4F427}" type="sibTrans" cxnId="{0EF59C21-C781-4BFD-AB1F-B1F79DE3F039}">
      <dgm:prSet/>
      <dgm:spPr/>
      <dgm:t>
        <a:bodyPr/>
        <a:lstStyle/>
        <a:p>
          <a:endParaRPr lang="ru-RU"/>
        </a:p>
      </dgm:t>
    </dgm:pt>
    <dgm:pt modelId="{76919319-66EA-40BB-9B08-F5BC35F2FD02}">
      <dgm:prSet phldrT="[Текст]" custT="1"/>
      <dgm:spPr/>
      <dgm:t>
        <a:bodyPr/>
        <a:lstStyle/>
        <a:p>
          <a:r>
            <a:rPr lang="ru-RU" sz="1800" b="1" i="1" dirty="0" smtClean="0">
              <a:latin typeface="Arial Narrow" pitchFamily="34" charset="0"/>
            </a:rPr>
            <a:t>МАИ</a:t>
          </a:r>
          <a:endParaRPr lang="ru-RU" sz="1800" b="1" i="1" dirty="0">
            <a:latin typeface="Arial Narrow" pitchFamily="34" charset="0"/>
          </a:endParaRPr>
        </a:p>
      </dgm:t>
    </dgm:pt>
    <dgm:pt modelId="{4F3E25A6-AA89-47BA-90DD-2527EFE78EE2}" type="sibTrans" cxnId="{74ED3978-AF0E-40B7-B38E-0D628B1BD9AC}">
      <dgm:prSet/>
      <dgm:spPr/>
      <dgm:t>
        <a:bodyPr/>
        <a:lstStyle/>
        <a:p>
          <a:endParaRPr lang="ru-RU"/>
        </a:p>
      </dgm:t>
    </dgm:pt>
    <dgm:pt modelId="{7C35973B-CAE7-40A2-B798-2B4BFC5B87A3}" type="parTrans" cxnId="{74ED3978-AF0E-40B7-B38E-0D628B1BD9AC}">
      <dgm:prSet/>
      <dgm:spPr/>
      <dgm:t>
        <a:bodyPr/>
        <a:lstStyle/>
        <a:p>
          <a:endParaRPr lang="ru-RU"/>
        </a:p>
      </dgm:t>
    </dgm:pt>
    <dgm:pt modelId="{C7FB41A9-B812-4CBC-8EAE-2FB0527BF204}" type="pres">
      <dgm:prSet presAssocID="{17F2B634-0D1E-45F9-BDE3-8350BF636F0D}" presName="hierChild1" presStyleCnt="0">
        <dgm:presLayoutVars>
          <dgm:chPref val="1"/>
          <dgm:dir/>
          <dgm:animOne val="branch"/>
          <dgm:animLvl val="lvl"/>
          <dgm:resizeHandles/>
        </dgm:presLayoutVars>
      </dgm:prSet>
      <dgm:spPr/>
      <dgm:t>
        <a:bodyPr/>
        <a:lstStyle/>
        <a:p>
          <a:endParaRPr lang="ru-RU"/>
        </a:p>
      </dgm:t>
    </dgm:pt>
    <dgm:pt modelId="{1D17EDC4-353E-4D7D-9233-AC1B69756E8D}" type="pres">
      <dgm:prSet presAssocID="{A0D104BC-064F-4792-8565-9AD523FB3956}" presName="hierRoot1" presStyleCnt="0"/>
      <dgm:spPr/>
      <dgm:t>
        <a:bodyPr/>
        <a:lstStyle/>
        <a:p>
          <a:endParaRPr lang="ru-RU"/>
        </a:p>
      </dgm:t>
    </dgm:pt>
    <dgm:pt modelId="{B442C808-5A66-427A-BA30-43110826F8E7}" type="pres">
      <dgm:prSet presAssocID="{A0D104BC-064F-4792-8565-9AD523FB3956}" presName="composite" presStyleCnt="0"/>
      <dgm:spPr/>
      <dgm:t>
        <a:bodyPr/>
        <a:lstStyle/>
        <a:p>
          <a:endParaRPr lang="ru-RU"/>
        </a:p>
      </dgm:t>
    </dgm:pt>
    <dgm:pt modelId="{79874BB9-FDAD-4B8E-B9B8-04AC73E61E59}" type="pres">
      <dgm:prSet presAssocID="{A0D104BC-064F-4792-8565-9AD523FB3956}" presName="background" presStyleLbl="node0" presStyleIdx="0" presStyleCnt="1"/>
      <dgm:spPr/>
      <dgm:t>
        <a:bodyPr/>
        <a:lstStyle/>
        <a:p>
          <a:endParaRPr lang="ru-RU"/>
        </a:p>
      </dgm:t>
    </dgm:pt>
    <dgm:pt modelId="{B7CD81E6-5D33-4E43-8DF7-016834AEEFA8}" type="pres">
      <dgm:prSet presAssocID="{A0D104BC-064F-4792-8565-9AD523FB3956}" presName="text" presStyleLbl="fgAcc0" presStyleIdx="0" presStyleCnt="1" custScaleX="210303" custScaleY="38439" custLinFactNeighborX="-4375" custLinFactNeighborY="-33901">
        <dgm:presLayoutVars>
          <dgm:chPref val="3"/>
        </dgm:presLayoutVars>
      </dgm:prSet>
      <dgm:spPr/>
      <dgm:t>
        <a:bodyPr/>
        <a:lstStyle/>
        <a:p>
          <a:endParaRPr lang="ru-RU"/>
        </a:p>
      </dgm:t>
    </dgm:pt>
    <dgm:pt modelId="{ACBFDD14-40F8-477D-A48F-41B3A72F24E4}" type="pres">
      <dgm:prSet presAssocID="{A0D104BC-064F-4792-8565-9AD523FB3956}" presName="hierChild2" presStyleCnt="0"/>
      <dgm:spPr/>
      <dgm:t>
        <a:bodyPr/>
        <a:lstStyle/>
        <a:p>
          <a:endParaRPr lang="ru-RU"/>
        </a:p>
      </dgm:t>
    </dgm:pt>
    <dgm:pt modelId="{87AD138E-00F1-4842-ACB4-73A3A30AD4B2}" type="pres">
      <dgm:prSet presAssocID="{7C35973B-CAE7-40A2-B798-2B4BFC5B87A3}" presName="Name10" presStyleLbl="parChTrans1D2" presStyleIdx="0" presStyleCnt="2"/>
      <dgm:spPr/>
      <dgm:t>
        <a:bodyPr/>
        <a:lstStyle/>
        <a:p>
          <a:endParaRPr lang="ru-RU"/>
        </a:p>
      </dgm:t>
    </dgm:pt>
    <dgm:pt modelId="{0AEAC709-76FF-41F6-A2FC-CCE9E54DF519}" type="pres">
      <dgm:prSet presAssocID="{76919319-66EA-40BB-9B08-F5BC35F2FD02}" presName="hierRoot2" presStyleCnt="0"/>
      <dgm:spPr/>
      <dgm:t>
        <a:bodyPr/>
        <a:lstStyle/>
        <a:p>
          <a:endParaRPr lang="ru-RU"/>
        </a:p>
      </dgm:t>
    </dgm:pt>
    <dgm:pt modelId="{F1303EAA-9A24-4ED8-BEC6-B15395B64828}" type="pres">
      <dgm:prSet presAssocID="{76919319-66EA-40BB-9B08-F5BC35F2FD02}" presName="composite2" presStyleCnt="0"/>
      <dgm:spPr/>
      <dgm:t>
        <a:bodyPr/>
        <a:lstStyle/>
        <a:p>
          <a:endParaRPr lang="ru-RU"/>
        </a:p>
      </dgm:t>
    </dgm:pt>
    <dgm:pt modelId="{C9B344CF-FFD3-433A-AF25-7537C81C11B4}" type="pres">
      <dgm:prSet presAssocID="{76919319-66EA-40BB-9B08-F5BC35F2FD02}" presName="background2" presStyleLbl="node2" presStyleIdx="0" presStyleCnt="2"/>
      <dgm:spPr/>
      <dgm:t>
        <a:bodyPr/>
        <a:lstStyle/>
        <a:p>
          <a:endParaRPr lang="ru-RU"/>
        </a:p>
      </dgm:t>
    </dgm:pt>
    <dgm:pt modelId="{12CCDE81-95E0-41B1-9CC9-2C99F6C9C1F8}" type="pres">
      <dgm:prSet presAssocID="{76919319-66EA-40BB-9B08-F5BC35F2FD02}" presName="text2" presStyleLbl="fgAcc2" presStyleIdx="0" presStyleCnt="2" custScaleX="104200" custScaleY="39736" custLinFactNeighborX="4009" custLinFactNeighborY="-34835">
        <dgm:presLayoutVars>
          <dgm:chPref val="3"/>
        </dgm:presLayoutVars>
      </dgm:prSet>
      <dgm:spPr/>
      <dgm:t>
        <a:bodyPr/>
        <a:lstStyle/>
        <a:p>
          <a:endParaRPr lang="ru-RU"/>
        </a:p>
      </dgm:t>
    </dgm:pt>
    <dgm:pt modelId="{E59B5F06-0BE1-4494-8DB3-3E88B62D431F}" type="pres">
      <dgm:prSet presAssocID="{76919319-66EA-40BB-9B08-F5BC35F2FD02}" presName="hierChild3" presStyleCnt="0"/>
      <dgm:spPr/>
      <dgm:t>
        <a:bodyPr/>
        <a:lstStyle/>
        <a:p>
          <a:endParaRPr lang="ru-RU"/>
        </a:p>
      </dgm:t>
    </dgm:pt>
    <dgm:pt modelId="{9C894F61-E77D-4B6E-9F09-4D7644FCAD84}" type="pres">
      <dgm:prSet presAssocID="{40F8A5B9-79C8-4C47-BA66-FC76D15CBEA6}" presName="Name17" presStyleLbl="parChTrans1D3" presStyleIdx="0" presStyleCnt="3"/>
      <dgm:spPr/>
      <dgm:t>
        <a:bodyPr/>
        <a:lstStyle/>
        <a:p>
          <a:endParaRPr lang="ru-RU"/>
        </a:p>
      </dgm:t>
    </dgm:pt>
    <dgm:pt modelId="{98002A10-2193-4F1A-8D3F-222EF583DC79}" type="pres">
      <dgm:prSet presAssocID="{4231C134-EC15-4C7C-B43E-04CC85D4A84A}" presName="hierRoot3" presStyleCnt="0"/>
      <dgm:spPr/>
      <dgm:t>
        <a:bodyPr/>
        <a:lstStyle/>
        <a:p>
          <a:endParaRPr lang="ru-RU"/>
        </a:p>
      </dgm:t>
    </dgm:pt>
    <dgm:pt modelId="{87D6C1B8-636C-4F10-B404-BAB433974002}" type="pres">
      <dgm:prSet presAssocID="{4231C134-EC15-4C7C-B43E-04CC85D4A84A}" presName="composite3" presStyleCnt="0"/>
      <dgm:spPr/>
      <dgm:t>
        <a:bodyPr/>
        <a:lstStyle/>
        <a:p>
          <a:endParaRPr lang="ru-RU"/>
        </a:p>
      </dgm:t>
    </dgm:pt>
    <dgm:pt modelId="{8F2429BC-ED22-4385-BBD5-15B01C2D0971}" type="pres">
      <dgm:prSet presAssocID="{4231C134-EC15-4C7C-B43E-04CC85D4A84A}" presName="background3" presStyleLbl="node3" presStyleIdx="0" presStyleCnt="3"/>
      <dgm:spPr/>
      <dgm:t>
        <a:bodyPr/>
        <a:lstStyle/>
        <a:p>
          <a:endParaRPr lang="ru-RU"/>
        </a:p>
      </dgm:t>
    </dgm:pt>
    <dgm:pt modelId="{E432D641-841D-4E0D-80B5-973CE713A8E5}" type="pres">
      <dgm:prSet presAssocID="{4231C134-EC15-4C7C-B43E-04CC85D4A84A}" presName="text3" presStyleLbl="fgAcc3" presStyleIdx="0" presStyleCnt="3" custScaleX="144968" custScaleY="222255" custLinFactNeighborX="-5" custLinFactNeighborY="-29178">
        <dgm:presLayoutVars>
          <dgm:chPref val="3"/>
        </dgm:presLayoutVars>
      </dgm:prSet>
      <dgm:spPr/>
      <dgm:t>
        <a:bodyPr/>
        <a:lstStyle/>
        <a:p>
          <a:endParaRPr lang="ru-RU"/>
        </a:p>
      </dgm:t>
    </dgm:pt>
    <dgm:pt modelId="{EAC89387-B1AF-4EC7-98DD-CA9420978DCE}" type="pres">
      <dgm:prSet presAssocID="{4231C134-EC15-4C7C-B43E-04CC85D4A84A}" presName="hierChild4" presStyleCnt="0"/>
      <dgm:spPr/>
      <dgm:t>
        <a:bodyPr/>
        <a:lstStyle/>
        <a:p>
          <a:endParaRPr lang="ru-RU"/>
        </a:p>
      </dgm:t>
    </dgm:pt>
    <dgm:pt modelId="{7572CC75-2A39-4CE2-99EC-CE87CBB479A7}" type="pres">
      <dgm:prSet presAssocID="{CC9620C6-9B97-4806-BA96-63E0158A8844}" presName="Name17" presStyleLbl="parChTrans1D3" presStyleIdx="1" presStyleCnt="3"/>
      <dgm:spPr/>
      <dgm:t>
        <a:bodyPr/>
        <a:lstStyle/>
        <a:p>
          <a:endParaRPr lang="ru-RU"/>
        </a:p>
      </dgm:t>
    </dgm:pt>
    <dgm:pt modelId="{AA98E6A4-A702-438F-BFA3-9CB66C51D44F}" type="pres">
      <dgm:prSet presAssocID="{B6070B01-BF8A-4E24-AE81-273ED8DCF8C3}" presName="hierRoot3" presStyleCnt="0"/>
      <dgm:spPr/>
      <dgm:t>
        <a:bodyPr/>
        <a:lstStyle/>
        <a:p>
          <a:endParaRPr lang="ru-RU"/>
        </a:p>
      </dgm:t>
    </dgm:pt>
    <dgm:pt modelId="{68893C1C-3602-486A-8766-ACBEE5E69416}" type="pres">
      <dgm:prSet presAssocID="{B6070B01-BF8A-4E24-AE81-273ED8DCF8C3}" presName="composite3" presStyleCnt="0"/>
      <dgm:spPr/>
      <dgm:t>
        <a:bodyPr/>
        <a:lstStyle/>
        <a:p>
          <a:endParaRPr lang="ru-RU"/>
        </a:p>
      </dgm:t>
    </dgm:pt>
    <dgm:pt modelId="{EC31AA04-2841-49C3-93AC-017783527D5D}" type="pres">
      <dgm:prSet presAssocID="{B6070B01-BF8A-4E24-AE81-273ED8DCF8C3}" presName="background3" presStyleLbl="node3" presStyleIdx="1" presStyleCnt="3"/>
      <dgm:spPr/>
      <dgm:t>
        <a:bodyPr/>
        <a:lstStyle/>
        <a:p>
          <a:endParaRPr lang="ru-RU"/>
        </a:p>
      </dgm:t>
    </dgm:pt>
    <dgm:pt modelId="{C0CE8AD3-41C0-4F0E-9007-BA05A753DACC}" type="pres">
      <dgm:prSet presAssocID="{B6070B01-BF8A-4E24-AE81-273ED8DCF8C3}" presName="text3" presStyleLbl="fgAcc3" presStyleIdx="1" presStyleCnt="3" custScaleX="131957" custScaleY="222255" custLinFactNeighborX="-4625" custLinFactNeighborY="-29476">
        <dgm:presLayoutVars>
          <dgm:chPref val="3"/>
        </dgm:presLayoutVars>
      </dgm:prSet>
      <dgm:spPr/>
      <dgm:t>
        <a:bodyPr/>
        <a:lstStyle/>
        <a:p>
          <a:endParaRPr lang="ru-RU"/>
        </a:p>
      </dgm:t>
    </dgm:pt>
    <dgm:pt modelId="{2234622B-3052-4E1B-AEEE-16428363FC63}" type="pres">
      <dgm:prSet presAssocID="{B6070B01-BF8A-4E24-AE81-273ED8DCF8C3}" presName="hierChild4" presStyleCnt="0"/>
      <dgm:spPr/>
      <dgm:t>
        <a:bodyPr/>
        <a:lstStyle/>
        <a:p>
          <a:endParaRPr lang="ru-RU"/>
        </a:p>
      </dgm:t>
    </dgm:pt>
    <dgm:pt modelId="{C23C0F5E-7ABC-4865-BFD5-108231618225}" type="pres">
      <dgm:prSet presAssocID="{8DB5D53A-6926-437E-9CEF-2D437874B82C}" presName="Name10" presStyleLbl="parChTrans1D2" presStyleIdx="1" presStyleCnt="2"/>
      <dgm:spPr/>
      <dgm:t>
        <a:bodyPr/>
        <a:lstStyle/>
        <a:p>
          <a:endParaRPr lang="ru-RU"/>
        </a:p>
      </dgm:t>
    </dgm:pt>
    <dgm:pt modelId="{F102C257-4AFA-4401-B241-D9F83F56583C}" type="pres">
      <dgm:prSet presAssocID="{2E056B1C-D426-4998-B65B-5146CA6C8AE0}" presName="hierRoot2" presStyleCnt="0"/>
      <dgm:spPr/>
      <dgm:t>
        <a:bodyPr/>
        <a:lstStyle/>
        <a:p>
          <a:endParaRPr lang="ru-RU"/>
        </a:p>
      </dgm:t>
    </dgm:pt>
    <dgm:pt modelId="{E99A939B-EEE0-49BE-8DCA-4DEC04B99A64}" type="pres">
      <dgm:prSet presAssocID="{2E056B1C-D426-4998-B65B-5146CA6C8AE0}" presName="composite2" presStyleCnt="0"/>
      <dgm:spPr/>
      <dgm:t>
        <a:bodyPr/>
        <a:lstStyle/>
        <a:p>
          <a:endParaRPr lang="ru-RU"/>
        </a:p>
      </dgm:t>
    </dgm:pt>
    <dgm:pt modelId="{886B194F-1F6E-41F8-B63B-CF6DD727BBDD}" type="pres">
      <dgm:prSet presAssocID="{2E056B1C-D426-4998-B65B-5146CA6C8AE0}" presName="background2" presStyleLbl="node2" presStyleIdx="1" presStyleCnt="2"/>
      <dgm:spPr/>
      <dgm:t>
        <a:bodyPr/>
        <a:lstStyle/>
        <a:p>
          <a:endParaRPr lang="ru-RU"/>
        </a:p>
      </dgm:t>
    </dgm:pt>
    <dgm:pt modelId="{E305115A-2194-45EA-A10A-94B25F1A0E5C}" type="pres">
      <dgm:prSet presAssocID="{2E056B1C-D426-4998-B65B-5146CA6C8AE0}" presName="text2" presStyleLbl="fgAcc2" presStyleIdx="1" presStyleCnt="2" custScaleY="38488" custLinFactNeighborX="-1472" custLinFactNeighborY="-34191">
        <dgm:presLayoutVars>
          <dgm:chPref val="3"/>
        </dgm:presLayoutVars>
      </dgm:prSet>
      <dgm:spPr/>
      <dgm:t>
        <a:bodyPr/>
        <a:lstStyle/>
        <a:p>
          <a:endParaRPr lang="ru-RU"/>
        </a:p>
      </dgm:t>
    </dgm:pt>
    <dgm:pt modelId="{14127DD4-2CFD-4CC7-B29E-746A1DD5193C}" type="pres">
      <dgm:prSet presAssocID="{2E056B1C-D426-4998-B65B-5146CA6C8AE0}" presName="hierChild3" presStyleCnt="0"/>
      <dgm:spPr/>
      <dgm:t>
        <a:bodyPr/>
        <a:lstStyle/>
        <a:p>
          <a:endParaRPr lang="ru-RU"/>
        </a:p>
      </dgm:t>
    </dgm:pt>
    <dgm:pt modelId="{B4140271-166B-4F6E-86EE-503ACC9C1C1E}" type="pres">
      <dgm:prSet presAssocID="{96F3BA3C-80FD-4CA8-94BE-8B606FD09CF8}" presName="Name17" presStyleLbl="parChTrans1D3" presStyleIdx="2" presStyleCnt="3"/>
      <dgm:spPr/>
      <dgm:t>
        <a:bodyPr/>
        <a:lstStyle/>
        <a:p>
          <a:endParaRPr lang="ru-RU"/>
        </a:p>
      </dgm:t>
    </dgm:pt>
    <dgm:pt modelId="{45F39FAD-BABF-4709-A0C0-98EB18A883CC}" type="pres">
      <dgm:prSet presAssocID="{C2803815-4BE4-4524-B4E4-16813889E5EC}" presName="hierRoot3" presStyleCnt="0"/>
      <dgm:spPr/>
      <dgm:t>
        <a:bodyPr/>
        <a:lstStyle/>
        <a:p>
          <a:endParaRPr lang="ru-RU"/>
        </a:p>
      </dgm:t>
    </dgm:pt>
    <dgm:pt modelId="{16231F77-73F3-4F06-9734-E3CE5CD85F85}" type="pres">
      <dgm:prSet presAssocID="{C2803815-4BE4-4524-B4E4-16813889E5EC}" presName="composite3" presStyleCnt="0"/>
      <dgm:spPr/>
      <dgm:t>
        <a:bodyPr/>
        <a:lstStyle/>
        <a:p>
          <a:endParaRPr lang="ru-RU"/>
        </a:p>
      </dgm:t>
    </dgm:pt>
    <dgm:pt modelId="{D2F08AC2-2414-4BC9-961E-328049C33577}" type="pres">
      <dgm:prSet presAssocID="{C2803815-4BE4-4524-B4E4-16813889E5EC}" presName="background3" presStyleLbl="node3" presStyleIdx="2" presStyleCnt="3"/>
      <dgm:spPr/>
      <dgm:t>
        <a:bodyPr/>
        <a:lstStyle/>
        <a:p>
          <a:endParaRPr lang="ru-RU"/>
        </a:p>
      </dgm:t>
    </dgm:pt>
    <dgm:pt modelId="{7C7AA3F4-5A23-4877-BB8E-9DDE6C7C5497}" type="pres">
      <dgm:prSet presAssocID="{C2803815-4BE4-4524-B4E4-16813889E5EC}" presName="text3" presStyleLbl="fgAcc3" presStyleIdx="2" presStyleCnt="3" custScaleX="125711" custScaleY="263598" custLinFactNeighborX="129" custLinFactNeighborY="-31464">
        <dgm:presLayoutVars>
          <dgm:chPref val="3"/>
        </dgm:presLayoutVars>
      </dgm:prSet>
      <dgm:spPr/>
      <dgm:t>
        <a:bodyPr/>
        <a:lstStyle/>
        <a:p>
          <a:endParaRPr lang="ru-RU"/>
        </a:p>
      </dgm:t>
    </dgm:pt>
    <dgm:pt modelId="{9B0226FC-C1DC-4495-95C0-33B0555DDD39}" type="pres">
      <dgm:prSet presAssocID="{C2803815-4BE4-4524-B4E4-16813889E5EC}" presName="hierChild4" presStyleCnt="0"/>
      <dgm:spPr/>
      <dgm:t>
        <a:bodyPr/>
        <a:lstStyle/>
        <a:p>
          <a:endParaRPr lang="ru-RU"/>
        </a:p>
      </dgm:t>
    </dgm:pt>
  </dgm:ptLst>
  <dgm:cxnLst>
    <dgm:cxn modelId="{0EF59C21-C781-4BFD-AB1F-B1F79DE3F039}" srcId="{2E056B1C-D426-4998-B65B-5146CA6C8AE0}" destId="{C2803815-4BE4-4524-B4E4-16813889E5EC}" srcOrd="0" destOrd="0" parTransId="{96F3BA3C-80FD-4CA8-94BE-8B606FD09CF8}" sibTransId="{5CEA5DFC-E367-4376-A1D1-EC58FDF4F427}"/>
    <dgm:cxn modelId="{DCEE874C-026A-4831-8288-FBE355AEF992}" type="presOf" srcId="{4231C134-EC15-4C7C-B43E-04CC85D4A84A}" destId="{E432D641-841D-4E0D-80B5-973CE713A8E5}" srcOrd="0" destOrd="0" presId="urn:microsoft.com/office/officeart/2005/8/layout/hierarchy1"/>
    <dgm:cxn modelId="{D0B7E583-8D35-46BB-9EAB-A1BFF676DBEB}" type="presOf" srcId="{2E056B1C-D426-4998-B65B-5146CA6C8AE0}" destId="{E305115A-2194-45EA-A10A-94B25F1A0E5C}" srcOrd="0" destOrd="0" presId="urn:microsoft.com/office/officeart/2005/8/layout/hierarchy1"/>
    <dgm:cxn modelId="{874B2037-D17C-4EBC-8895-CD68C1ACB58D}" type="presOf" srcId="{C2803815-4BE4-4524-B4E4-16813889E5EC}" destId="{7C7AA3F4-5A23-4877-BB8E-9DDE6C7C5497}" srcOrd="0" destOrd="0" presId="urn:microsoft.com/office/officeart/2005/8/layout/hierarchy1"/>
    <dgm:cxn modelId="{568CE7FC-BE36-40D9-B79F-D905E1F897A3}" type="presOf" srcId="{96F3BA3C-80FD-4CA8-94BE-8B606FD09CF8}" destId="{B4140271-166B-4F6E-86EE-503ACC9C1C1E}" srcOrd="0" destOrd="0" presId="urn:microsoft.com/office/officeart/2005/8/layout/hierarchy1"/>
    <dgm:cxn modelId="{5835696F-1C70-4AF2-81C8-0E38C97186C7}" type="presOf" srcId="{CC9620C6-9B97-4806-BA96-63E0158A8844}" destId="{7572CC75-2A39-4CE2-99EC-CE87CBB479A7}" srcOrd="0" destOrd="0" presId="urn:microsoft.com/office/officeart/2005/8/layout/hierarchy1"/>
    <dgm:cxn modelId="{E92E257D-4001-4D03-9B36-6358FA751700}" type="presOf" srcId="{B6070B01-BF8A-4E24-AE81-273ED8DCF8C3}" destId="{C0CE8AD3-41C0-4F0E-9007-BA05A753DACC}" srcOrd="0" destOrd="0" presId="urn:microsoft.com/office/officeart/2005/8/layout/hierarchy1"/>
    <dgm:cxn modelId="{5B0040FC-B519-4EEF-8949-9C2F50EB1E19}" srcId="{76919319-66EA-40BB-9B08-F5BC35F2FD02}" destId="{B6070B01-BF8A-4E24-AE81-273ED8DCF8C3}" srcOrd="1" destOrd="0" parTransId="{CC9620C6-9B97-4806-BA96-63E0158A8844}" sibTransId="{AD9052EE-EB48-42CD-8822-739E9AD79D0F}"/>
    <dgm:cxn modelId="{7FECEE19-272E-4E75-B20B-C837509FA08C}" srcId="{76919319-66EA-40BB-9B08-F5BC35F2FD02}" destId="{4231C134-EC15-4C7C-B43E-04CC85D4A84A}" srcOrd="0" destOrd="0" parTransId="{40F8A5B9-79C8-4C47-BA66-FC76D15CBEA6}" sibTransId="{30AFD8E7-4D0B-4A55-805D-F3543ECAB2BF}"/>
    <dgm:cxn modelId="{BA998430-5D65-4D44-9507-533A29812480}" srcId="{A0D104BC-064F-4792-8565-9AD523FB3956}" destId="{2E056B1C-D426-4998-B65B-5146CA6C8AE0}" srcOrd="1" destOrd="0" parTransId="{8DB5D53A-6926-437E-9CEF-2D437874B82C}" sibTransId="{7B007FF9-8122-40D1-A880-2B504A68E1AC}"/>
    <dgm:cxn modelId="{7C8DD0B1-1A1E-441A-8A47-F274721C0306}" type="presOf" srcId="{8DB5D53A-6926-437E-9CEF-2D437874B82C}" destId="{C23C0F5E-7ABC-4865-BFD5-108231618225}" srcOrd="0" destOrd="0" presId="urn:microsoft.com/office/officeart/2005/8/layout/hierarchy1"/>
    <dgm:cxn modelId="{3764C504-49D8-441B-BD92-B2756C9406A5}" type="presOf" srcId="{7C35973B-CAE7-40A2-B798-2B4BFC5B87A3}" destId="{87AD138E-00F1-4842-ACB4-73A3A30AD4B2}" srcOrd="0" destOrd="0" presId="urn:microsoft.com/office/officeart/2005/8/layout/hierarchy1"/>
    <dgm:cxn modelId="{9E5FF0DF-AC3D-4F01-9344-C6806BC1C382}" type="presOf" srcId="{A0D104BC-064F-4792-8565-9AD523FB3956}" destId="{B7CD81E6-5D33-4E43-8DF7-016834AEEFA8}" srcOrd="0" destOrd="0" presId="urn:microsoft.com/office/officeart/2005/8/layout/hierarchy1"/>
    <dgm:cxn modelId="{E2A5088E-78BE-48BC-9A5F-1C64D2707DB3}" type="presOf" srcId="{40F8A5B9-79C8-4C47-BA66-FC76D15CBEA6}" destId="{9C894F61-E77D-4B6E-9F09-4D7644FCAD84}" srcOrd="0" destOrd="0" presId="urn:microsoft.com/office/officeart/2005/8/layout/hierarchy1"/>
    <dgm:cxn modelId="{74ED3978-AF0E-40B7-B38E-0D628B1BD9AC}" srcId="{A0D104BC-064F-4792-8565-9AD523FB3956}" destId="{76919319-66EA-40BB-9B08-F5BC35F2FD02}" srcOrd="0" destOrd="0" parTransId="{7C35973B-CAE7-40A2-B798-2B4BFC5B87A3}" sibTransId="{4F3E25A6-AA89-47BA-90DD-2527EFE78EE2}"/>
    <dgm:cxn modelId="{28AFEC20-B399-4ADB-AC18-5C2AD32FA05E}" type="presOf" srcId="{76919319-66EA-40BB-9B08-F5BC35F2FD02}" destId="{12CCDE81-95E0-41B1-9CC9-2C99F6C9C1F8}" srcOrd="0" destOrd="0" presId="urn:microsoft.com/office/officeart/2005/8/layout/hierarchy1"/>
    <dgm:cxn modelId="{FE4ABFD8-E5D0-4B38-B0CF-75BF840079B2}" type="presOf" srcId="{17F2B634-0D1E-45F9-BDE3-8350BF636F0D}" destId="{C7FB41A9-B812-4CBC-8EAE-2FB0527BF204}" srcOrd="0" destOrd="0" presId="urn:microsoft.com/office/officeart/2005/8/layout/hierarchy1"/>
    <dgm:cxn modelId="{EBD4880D-BDA3-4D91-A1B9-9392235B0563}" srcId="{17F2B634-0D1E-45F9-BDE3-8350BF636F0D}" destId="{A0D104BC-064F-4792-8565-9AD523FB3956}" srcOrd="0" destOrd="0" parTransId="{B0817D24-265D-4D1C-9102-1EBD14142442}" sibTransId="{FF19AF34-03FF-4B50-BC9B-C40C4BD0B751}"/>
    <dgm:cxn modelId="{7D924ECE-F19F-4E8C-AA59-91B04A72AB19}" type="presParOf" srcId="{C7FB41A9-B812-4CBC-8EAE-2FB0527BF204}" destId="{1D17EDC4-353E-4D7D-9233-AC1B69756E8D}" srcOrd="0" destOrd="0" presId="urn:microsoft.com/office/officeart/2005/8/layout/hierarchy1"/>
    <dgm:cxn modelId="{99B67D4E-4D36-4FBA-B616-57D4667ED692}" type="presParOf" srcId="{1D17EDC4-353E-4D7D-9233-AC1B69756E8D}" destId="{B442C808-5A66-427A-BA30-43110826F8E7}" srcOrd="0" destOrd="0" presId="urn:microsoft.com/office/officeart/2005/8/layout/hierarchy1"/>
    <dgm:cxn modelId="{F25A069A-8AD9-4F75-81B0-97EFC929C276}" type="presParOf" srcId="{B442C808-5A66-427A-BA30-43110826F8E7}" destId="{79874BB9-FDAD-4B8E-B9B8-04AC73E61E59}" srcOrd="0" destOrd="0" presId="urn:microsoft.com/office/officeart/2005/8/layout/hierarchy1"/>
    <dgm:cxn modelId="{2186B8BD-01F4-4D56-B9ED-72DCA969EEBF}" type="presParOf" srcId="{B442C808-5A66-427A-BA30-43110826F8E7}" destId="{B7CD81E6-5D33-4E43-8DF7-016834AEEFA8}" srcOrd="1" destOrd="0" presId="urn:microsoft.com/office/officeart/2005/8/layout/hierarchy1"/>
    <dgm:cxn modelId="{D2CE575E-5B4C-40A9-B68C-7EF3BEE6F002}" type="presParOf" srcId="{1D17EDC4-353E-4D7D-9233-AC1B69756E8D}" destId="{ACBFDD14-40F8-477D-A48F-41B3A72F24E4}" srcOrd="1" destOrd="0" presId="urn:microsoft.com/office/officeart/2005/8/layout/hierarchy1"/>
    <dgm:cxn modelId="{508D6C82-C9DA-4CEE-8843-C7E28C18EEE6}" type="presParOf" srcId="{ACBFDD14-40F8-477D-A48F-41B3A72F24E4}" destId="{87AD138E-00F1-4842-ACB4-73A3A30AD4B2}" srcOrd="0" destOrd="0" presId="urn:microsoft.com/office/officeart/2005/8/layout/hierarchy1"/>
    <dgm:cxn modelId="{4B0B8DA6-483F-42E0-9CD7-E13E41F6184F}" type="presParOf" srcId="{ACBFDD14-40F8-477D-A48F-41B3A72F24E4}" destId="{0AEAC709-76FF-41F6-A2FC-CCE9E54DF519}" srcOrd="1" destOrd="0" presId="urn:microsoft.com/office/officeart/2005/8/layout/hierarchy1"/>
    <dgm:cxn modelId="{9AB7A96C-1564-4164-AE98-EB89A0DC9257}" type="presParOf" srcId="{0AEAC709-76FF-41F6-A2FC-CCE9E54DF519}" destId="{F1303EAA-9A24-4ED8-BEC6-B15395B64828}" srcOrd="0" destOrd="0" presId="urn:microsoft.com/office/officeart/2005/8/layout/hierarchy1"/>
    <dgm:cxn modelId="{38997E56-9F82-4605-BFE2-4FADD1CF789F}" type="presParOf" srcId="{F1303EAA-9A24-4ED8-BEC6-B15395B64828}" destId="{C9B344CF-FFD3-433A-AF25-7537C81C11B4}" srcOrd="0" destOrd="0" presId="urn:microsoft.com/office/officeart/2005/8/layout/hierarchy1"/>
    <dgm:cxn modelId="{F68519DD-F851-4EA6-8CC7-47B077DBE21A}" type="presParOf" srcId="{F1303EAA-9A24-4ED8-BEC6-B15395B64828}" destId="{12CCDE81-95E0-41B1-9CC9-2C99F6C9C1F8}" srcOrd="1" destOrd="0" presId="urn:microsoft.com/office/officeart/2005/8/layout/hierarchy1"/>
    <dgm:cxn modelId="{221659AD-A9A6-4B1A-AAE6-E45C6126FDEC}" type="presParOf" srcId="{0AEAC709-76FF-41F6-A2FC-CCE9E54DF519}" destId="{E59B5F06-0BE1-4494-8DB3-3E88B62D431F}" srcOrd="1" destOrd="0" presId="urn:microsoft.com/office/officeart/2005/8/layout/hierarchy1"/>
    <dgm:cxn modelId="{EF6729C2-C78D-4289-9191-71B85184B665}" type="presParOf" srcId="{E59B5F06-0BE1-4494-8DB3-3E88B62D431F}" destId="{9C894F61-E77D-4B6E-9F09-4D7644FCAD84}" srcOrd="0" destOrd="0" presId="urn:microsoft.com/office/officeart/2005/8/layout/hierarchy1"/>
    <dgm:cxn modelId="{CF21A095-7097-47B7-84B5-5BF26BFFAB05}" type="presParOf" srcId="{E59B5F06-0BE1-4494-8DB3-3E88B62D431F}" destId="{98002A10-2193-4F1A-8D3F-222EF583DC79}" srcOrd="1" destOrd="0" presId="urn:microsoft.com/office/officeart/2005/8/layout/hierarchy1"/>
    <dgm:cxn modelId="{A2C21986-A9E4-4255-8C6D-9D2BB258631F}" type="presParOf" srcId="{98002A10-2193-4F1A-8D3F-222EF583DC79}" destId="{87D6C1B8-636C-4F10-B404-BAB433974002}" srcOrd="0" destOrd="0" presId="urn:microsoft.com/office/officeart/2005/8/layout/hierarchy1"/>
    <dgm:cxn modelId="{341E60E3-3902-420E-89B8-493252DEEE3E}" type="presParOf" srcId="{87D6C1B8-636C-4F10-B404-BAB433974002}" destId="{8F2429BC-ED22-4385-BBD5-15B01C2D0971}" srcOrd="0" destOrd="0" presId="urn:microsoft.com/office/officeart/2005/8/layout/hierarchy1"/>
    <dgm:cxn modelId="{B36AC5B9-46D7-4938-BCDE-A4537AD7EC33}" type="presParOf" srcId="{87D6C1B8-636C-4F10-B404-BAB433974002}" destId="{E432D641-841D-4E0D-80B5-973CE713A8E5}" srcOrd="1" destOrd="0" presId="urn:microsoft.com/office/officeart/2005/8/layout/hierarchy1"/>
    <dgm:cxn modelId="{27904716-4685-4CA7-9C71-6EA50AB8861C}" type="presParOf" srcId="{98002A10-2193-4F1A-8D3F-222EF583DC79}" destId="{EAC89387-B1AF-4EC7-98DD-CA9420978DCE}" srcOrd="1" destOrd="0" presId="urn:microsoft.com/office/officeart/2005/8/layout/hierarchy1"/>
    <dgm:cxn modelId="{0C7D3967-CA63-492A-A083-81377AB4EA3A}" type="presParOf" srcId="{E59B5F06-0BE1-4494-8DB3-3E88B62D431F}" destId="{7572CC75-2A39-4CE2-99EC-CE87CBB479A7}" srcOrd="2" destOrd="0" presId="urn:microsoft.com/office/officeart/2005/8/layout/hierarchy1"/>
    <dgm:cxn modelId="{AA63F67C-D9B5-4B18-A092-D24A870610F0}" type="presParOf" srcId="{E59B5F06-0BE1-4494-8DB3-3E88B62D431F}" destId="{AA98E6A4-A702-438F-BFA3-9CB66C51D44F}" srcOrd="3" destOrd="0" presId="urn:microsoft.com/office/officeart/2005/8/layout/hierarchy1"/>
    <dgm:cxn modelId="{892DA8BB-CFD2-4DBD-8BA9-D472B083B66B}" type="presParOf" srcId="{AA98E6A4-A702-438F-BFA3-9CB66C51D44F}" destId="{68893C1C-3602-486A-8766-ACBEE5E69416}" srcOrd="0" destOrd="0" presId="urn:microsoft.com/office/officeart/2005/8/layout/hierarchy1"/>
    <dgm:cxn modelId="{6C0A617F-0818-4F45-AB98-C2AE56BF9166}" type="presParOf" srcId="{68893C1C-3602-486A-8766-ACBEE5E69416}" destId="{EC31AA04-2841-49C3-93AC-017783527D5D}" srcOrd="0" destOrd="0" presId="urn:microsoft.com/office/officeart/2005/8/layout/hierarchy1"/>
    <dgm:cxn modelId="{51F94362-DDD7-4DB7-BB6D-B7381CAC7C29}" type="presParOf" srcId="{68893C1C-3602-486A-8766-ACBEE5E69416}" destId="{C0CE8AD3-41C0-4F0E-9007-BA05A753DACC}" srcOrd="1" destOrd="0" presId="urn:microsoft.com/office/officeart/2005/8/layout/hierarchy1"/>
    <dgm:cxn modelId="{76858F21-E8F7-4046-B31A-EE579F76FF1C}" type="presParOf" srcId="{AA98E6A4-A702-438F-BFA3-9CB66C51D44F}" destId="{2234622B-3052-4E1B-AEEE-16428363FC63}" srcOrd="1" destOrd="0" presId="urn:microsoft.com/office/officeart/2005/8/layout/hierarchy1"/>
    <dgm:cxn modelId="{C37381FA-F1E9-4D57-9078-0DD3FCCC98E2}" type="presParOf" srcId="{ACBFDD14-40F8-477D-A48F-41B3A72F24E4}" destId="{C23C0F5E-7ABC-4865-BFD5-108231618225}" srcOrd="2" destOrd="0" presId="urn:microsoft.com/office/officeart/2005/8/layout/hierarchy1"/>
    <dgm:cxn modelId="{A67B4204-3205-4F02-AB00-8D4AF06C1F88}" type="presParOf" srcId="{ACBFDD14-40F8-477D-A48F-41B3A72F24E4}" destId="{F102C257-4AFA-4401-B241-D9F83F56583C}" srcOrd="3" destOrd="0" presId="urn:microsoft.com/office/officeart/2005/8/layout/hierarchy1"/>
    <dgm:cxn modelId="{55B4D1EB-DE2A-4DA5-8FE2-DBAB9CC48B48}" type="presParOf" srcId="{F102C257-4AFA-4401-B241-D9F83F56583C}" destId="{E99A939B-EEE0-49BE-8DCA-4DEC04B99A64}" srcOrd="0" destOrd="0" presId="urn:microsoft.com/office/officeart/2005/8/layout/hierarchy1"/>
    <dgm:cxn modelId="{07F86EE7-14DE-4C15-9180-44CFC480BDF4}" type="presParOf" srcId="{E99A939B-EEE0-49BE-8DCA-4DEC04B99A64}" destId="{886B194F-1F6E-41F8-B63B-CF6DD727BBDD}" srcOrd="0" destOrd="0" presId="urn:microsoft.com/office/officeart/2005/8/layout/hierarchy1"/>
    <dgm:cxn modelId="{C3ECA416-C47B-42CF-8A8F-1BF1B51D9AF3}" type="presParOf" srcId="{E99A939B-EEE0-49BE-8DCA-4DEC04B99A64}" destId="{E305115A-2194-45EA-A10A-94B25F1A0E5C}" srcOrd="1" destOrd="0" presId="urn:microsoft.com/office/officeart/2005/8/layout/hierarchy1"/>
    <dgm:cxn modelId="{FA8547E7-649E-4606-A635-42B1661B9397}" type="presParOf" srcId="{F102C257-4AFA-4401-B241-D9F83F56583C}" destId="{14127DD4-2CFD-4CC7-B29E-746A1DD5193C}" srcOrd="1" destOrd="0" presId="urn:microsoft.com/office/officeart/2005/8/layout/hierarchy1"/>
    <dgm:cxn modelId="{6C7BCCA1-91CA-465E-B630-FFE67CB92112}" type="presParOf" srcId="{14127DD4-2CFD-4CC7-B29E-746A1DD5193C}" destId="{B4140271-166B-4F6E-86EE-503ACC9C1C1E}" srcOrd="0" destOrd="0" presId="urn:microsoft.com/office/officeart/2005/8/layout/hierarchy1"/>
    <dgm:cxn modelId="{571E9DCA-D252-4AB0-803D-5B9194BEDED1}" type="presParOf" srcId="{14127DD4-2CFD-4CC7-B29E-746A1DD5193C}" destId="{45F39FAD-BABF-4709-A0C0-98EB18A883CC}" srcOrd="1" destOrd="0" presId="urn:microsoft.com/office/officeart/2005/8/layout/hierarchy1"/>
    <dgm:cxn modelId="{88651AEF-6BB2-4C8F-8E39-A540B0FC4AB1}" type="presParOf" srcId="{45F39FAD-BABF-4709-A0C0-98EB18A883CC}" destId="{16231F77-73F3-4F06-9734-E3CE5CD85F85}" srcOrd="0" destOrd="0" presId="urn:microsoft.com/office/officeart/2005/8/layout/hierarchy1"/>
    <dgm:cxn modelId="{6E6815B4-E01E-4C9D-8FAA-09BE949EE11C}" type="presParOf" srcId="{16231F77-73F3-4F06-9734-E3CE5CD85F85}" destId="{D2F08AC2-2414-4BC9-961E-328049C33577}" srcOrd="0" destOrd="0" presId="urn:microsoft.com/office/officeart/2005/8/layout/hierarchy1"/>
    <dgm:cxn modelId="{3D9BD99E-319F-404F-9CA3-50D4CE820C10}" type="presParOf" srcId="{16231F77-73F3-4F06-9734-E3CE5CD85F85}" destId="{7C7AA3F4-5A23-4877-BB8E-9DDE6C7C5497}" srcOrd="1" destOrd="0" presId="urn:microsoft.com/office/officeart/2005/8/layout/hierarchy1"/>
    <dgm:cxn modelId="{CD8A2B6C-2D7B-4D6D-94D1-BC38278A47EB}" type="presParOf" srcId="{45F39FAD-BABF-4709-A0C0-98EB18A883CC}" destId="{9B0226FC-C1DC-4495-95C0-33B0555DDD39}"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6484671-DC67-41E9-AC49-14F5296DDE12}" type="doc">
      <dgm:prSet loTypeId="urn:microsoft.com/office/officeart/2009/3/layout/StepUpProcess" loCatId="process" qsTypeId="urn:microsoft.com/office/officeart/2005/8/quickstyle/3d1" qsCatId="3D" csTypeId="urn:microsoft.com/office/officeart/2005/8/colors/colorful5" csCatId="colorful" phldr="1"/>
      <dgm:spPr/>
      <dgm:t>
        <a:bodyPr/>
        <a:lstStyle/>
        <a:p>
          <a:endParaRPr lang="ru-RU"/>
        </a:p>
      </dgm:t>
    </dgm:pt>
    <dgm:pt modelId="{AA32B4A2-F5F7-409E-883F-856BC46DB63E}">
      <dgm:prSet phldrT="[Текст]" custT="1"/>
      <dgm:spPr/>
      <dgm:t>
        <a:bodyPr/>
        <a:lstStyle/>
        <a:p>
          <a:r>
            <a:rPr lang="ru-RU" sz="1800" dirty="0" smtClean="0">
              <a:latin typeface="Arial Narrow" pitchFamily="34" charset="0"/>
            </a:rPr>
            <a:t>Создание сетевой модели проблемы. Описание кластеров, их элементов и  потоков направлений влияния</a:t>
          </a:r>
          <a:endParaRPr lang="ru-RU" sz="1800" dirty="0">
            <a:latin typeface="Arial Narrow" pitchFamily="34" charset="0"/>
          </a:endParaRPr>
        </a:p>
      </dgm:t>
    </dgm:pt>
    <dgm:pt modelId="{1D62314F-3B2F-4CE8-B1AE-EE9A75473506}" type="parTrans" cxnId="{441B99CC-4351-4B4B-A8E1-47EB34B7D50C}">
      <dgm:prSet/>
      <dgm:spPr/>
      <dgm:t>
        <a:bodyPr/>
        <a:lstStyle/>
        <a:p>
          <a:endParaRPr lang="ru-RU" sz="2000"/>
        </a:p>
      </dgm:t>
    </dgm:pt>
    <dgm:pt modelId="{7DFC255A-1967-4716-8887-FD8709CB0C3E}" type="sibTrans" cxnId="{441B99CC-4351-4B4B-A8E1-47EB34B7D50C}">
      <dgm:prSet/>
      <dgm:spPr/>
      <dgm:t>
        <a:bodyPr/>
        <a:lstStyle/>
        <a:p>
          <a:endParaRPr lang="ru-RU" sz="2000"/>
        </a:p>
      </dgm:t>
    </dgm:pt>
    <dgm:pt modelId="{B1D6687F-4192-4C86-A564-C88F713F5549}">
      <dgm:prSet phldrT="[Текст]" custT="1"/>
      <dgm:spPr/>
      <dgm:t>
        <a:bodyPr/>
        <a:lstStyle/>
        <a:p>
          <a:r>
            <a:rPr lang="ru-RU" sz="1800" dirty="0" smtClean="0">
              <a:latin typeface="Arial Narrow" pitchFamily="34" charset="0"/>
            </a:rPr>
            <a:t>Формирование </a:t>
          </a:r>
          <a:r>
            <a:rPr lang="ru-RU" sz="1800" dirty="0" err="1" smtClean="0">
              <a:latin typeface="Arial Narrow" pitchFamily="34" charset="0"/>
            </a:rPr>
            <a:t>суперматрицы</a:t>
          </a:r>
          <a:r>
            <a:rPr lang="ru-RU" sz="1800" dirty="0" smtClean="0">
              <a:latin typeface="Arial Narrow" pitchFamily="34" charset="0"/>
            </a:rPr>
            <a:t> из собственных векторов МПС . Приведение </a:t>
          </a:r>
          <a:r>
            <a:rPr lang="ru-RU" sz="1800" dirty="0" err="1" smtClean="0">
              <a:latin typeface="Arial Narrow" pitchFamily="34" charset="0"/>
            </a:rPr>
            <a:t>суперматрицы</a:t>
          </a:r>
          <a:r>
            <a:rPr lang="ru-RU" sz="1800" dirty="0" smtClean="0">
              <a:latin typeface="Arial Narrow" pitchFamily="34" charset="0"/>
            </a:rPr>
            <a:t> к стохастическому виду с применением весов кластеров (умножение матрицы кластеров на матрицу атрибутов)</a:t>
          </a:r>
          <a:endParaRPr lang="ru-RU" sz="2000" dirty="0">
            <a:latin typeface="Arial Narrow" pitchFamily="34" charset="0"/>
          </a:endParaRPr>
        </a:p>
      </dgm:t>
    </dgm:pt>
    <dgm:pt modelId="{B2A4DD59-D5B3-4D5F-BC38-2DB0C5BB4C4B}" type="parTrans" cxnId="{3CCAC0A4-625C-4B0D-8528-6CC9D37771D7}">
      <dgm:prSet/>
      <dgm:spPr/>
      <dgm:t>
        <a:bodyPr/>
        <a:lstStyle/>
        <a:p>
          <a:endParaRPr lang="ru-RU" sz="2000"/>
        </a:p>
      </dgm:t>
    </dgm:pt>
    <dgm:pt modelId="{76A719D7-FA88-4438-BD65-858E41E4E433}" type="sibTrans" cxnId="{3CCAC0A4-625C-4B0D-8528-6CC9D37771D7}">
      <dgm:prSet/>
      <dgm:spPr/>
      <dgm:t>
        <a:bodyPr/>
        <a:lstStyle/>
        <a:p>
          <a:endParaRPr lang="ru-RU" sz="2000"/>
        </a:p>
      </dgm:t>
    </dgm:pt>
    <dgm:pt modelId="{62F5955A-02AE-4D31-9B05-384E3598138E}">
      <dgm:prSet phldrT="[Текст]" custT="1"/>
      <dgm:spPr/>
      <dgm:t>
        <a:bodyPr/>
        <a:lstStyle/>
        <a:p>
          <a:r>
            <a:rPr lang="ru-RU" sz="1800" dirty="0" smtClean="0">
              <a:latin typeface="Arial Narrow" pitchFamily="34" charset="0"/>
            </a:rPr>
            <a:t>Получение предельной </a:t>
          </a:r>
          <a:r>
            <a:rPr lang="ru-RU" sz="1800" dirty="0" err="1" smtClean="0">
              <a:latin typeface="Arial Narrow" pitchFamily="34" charset="0"/>
            </a:rPr>
            <a:t>суперматрицы</a:t>
          </a:r>
          <a:r>
            <a:rPr lang="ru-RU" sz="1800" dirty="0" smtClean="0">
              <a:latin typeface="Arial Narrow" pitchFamily="34" charset="0"/>
            </a:rPr>
            <a:t> возведением стохастической матрицы в предельные степени</a:t>
          </a:r>
          <a:endParaRPr lang="ru-RU" sz="1800" dirty="0">
            <a:latin typeface="Arial Narrow" pitchFamily="34" charset="0"/>
          </a:endParaRPr>
        </a:p>
      </dgm:t>
    </dgm:pt>
    <dgm:pt modelId="{49D8D53B-850C-4432-9AC9-FF781BB75C1A}" type="parTrans" cxnId="{7B5CB328-B2E8-40DB-996A-9EAA57393BBD}">
      <dgm:prSet/>
      <dgm:spPr/>
      <dgm:t>
        <a:bodyPr/>
        <a:lstStyle/>
        <a:p>
          <a:endParaRPr lang="ru-RU" sz="2000"/>
        </a:p>
      </dgm:t>
    </dgm:pt>
    <dgm:pt modelId="{51F7EDFA-C55E-471D-9E16-9800EC69F03E}" type="sibTrans" cxnId="{7B5CB328-B2E8-40DB-996A-9EAA57393BBD}">
      <dgm:prSet/>
      <dgm:spPr/>
      <dgm:t>
        <a:bodyPr/>
        <a:lstStyle/>
        <a:p>
          <a:endParaRPr lang="ru-RU" sz="2000"/>
        </a:p>
      </dgm:t>
    </dgm:pt>
    <dgm:pt modelId="{BD4AC11F-4960-4535-A3C3-B8B9B3D159EA}">
      <dgm:prSet custT="1"/>
      <dgm:spPr/>
      <dgm:t>
        <a:bodyPr/>
        <a:lstStyle/>
        <a:p>
          <a:r>
            <a:rPr lang="ru-RU" sz="1800" dirty="0" smtClean="0">
              <a:latin typeface="Arial Narrow" pitchFamily="34" charset="0"/>
            </a:rPr>
            <a:t>Оценка степени интенсивности влияния методом парного сравнения. Определение собственных векторов кластеров, собственного вектора атрибутов кластеров.</a:t>
          </a:r>
          <a:endParaRPr lang="ru-RU" sz="1800" dirty="0">
            <a:latin typeface="Arial Narrow" pitchFamily="34" charset="0"/>
          </a:endParaRPr>
        </a:p>
      </dgm:t>
    </dgm:pt>
    <dgm:pt modelId="{FFD7F6D4-F3CD-4074-B398-3DB48E64A9E7}" type="parTrans" cxnId="{76414C4A-1C79-4288-8226-5677956C6038}">
      <dgm:prSet/>
      <dgm:spPr/>
      <dgm:t>
        <a:bodyPr/>
        <a:lstStyle/>
        <a:p>
          <a:endParaRPr lang="ru-RU" sz="2000"/>
        </a:p>
      </dgm:t>
    </dgm:pt>
    <dgm:pt modelId="{2562A8F2-DE3E-49C2-81E1-1A93E7BA04E1}" type="sibTrans" cxnId="{76414C4A-1C79-4288-8226-5677956C6038}">
      <dgm:prSet/>
      <dgm:spPr/>
      <dgm:t>
        <a:bodyPr/>
        <a:lstStyle/>
        <a:p>
          <a:endParaRPr lang="ru-RU" sz="2000"/>
        </a:p>
      </dgm:t>
    </dgm:pt>
    <dgm:pt modelId="{D29B8E70-69CA-40B9-8B68-69CD6F5C6CA6}" type="pres">
      <dgm:prSet presAssocID="{96484671-DC67-41E9-AC49-14F5296DDE12}" presName="rootnode" presStyleCnt="0">
        <dgm:presLayoutVars>
          <dgm:chMax/>
          <dgm:chPref/>
          <dgm:dir/>
          <dgm:animLvl val="lvl"/>
        </dgm:presLayoutVars>
      </dgm:prSet>
      <dgm:spPr/>
      <dgm:t>
        <a:bodyPr/>
        <a:lstStyle/>
        <a:p>
          <a:endParaRPr lang="ru-RU"/>
        </a:p>
      </dgm:t>
    </dgm:pt>
    <dgm:pt modelId="{69AD941F-E8D5-4119-8DD0-2EBC43DA0305}" type="pres">
      <dgm:prSet presAssocID="{AA32B4A2-F5F7-409E-883F-856BC46DB63E}" presName="composite" presStyleCnt="0"/>
      <dgm:spPr/>
      <dgm:t>
        <a:bodyPr/>
        <a:lstStyle/>
        <a:p>
          <a:endParaRPr lang="ru-RU"/>
        </a:p>
      </dgm:t>
    </dgm:pt>
    <dgm:pt modelId="{75001976-1193-491A-9A90-A4CAF2A7C9DB}" type="pres">
      <dgm:prSet presAssocID="{AA32B4A2-F5F7-409E-883F-856BC46DB63E}" presName="LShape" presStyleLbl="alignNode1" presStyleIdx="0" presStyleCnt="7" custLinFactNeighborX="-1052" custLinFactNeighborY="-30194"/>
      <dgm:spPr/>
      <dgm:t>
        <a:bodyPr/>
        <a:lstStyle/>
        <a:p>
          <a:endParaRPr lang="ru-RU"/>
        </a:p>
      </dgm:t>
    </dgm:pt>
    <dgm:pt modelId="{3114635A-74C0-419E-9C39-D8BA60757F43}" type="pres">
      <dgm:prSet presAssocID="{AA32B4A2-F5F7-409E-883F-856BC46DB63E}" presName="ParentText" presStyleLbl="revTx" presStyleIdx="0" presStyleCnt="4" custLinFactNeighborX="4603" custLinFactNeighborY="-11579">
        <dgm:presLayoutVars>
          <dgm:chMax val="0"/>
          <dgm:chPref val="0"/>
          <dgm:bulletEnabled val="1"/>
        </dgm:presLayoutVars>
      </dgm:prSet>
      <dgm:spPr/>
      <dgm:t>
        <a:bodyPr/>
        <a:lstStyle/>
        <a:p>
          <a:endParaRPr lang="ru-RU"/>
        </a:p>
      </dgm:t>
    </dgm:pt>
    <dgm:pt modelId="{9089A543-AE6A-49D6-AD7E-C3BE35FC877D}" type="pres">
      <dgm:prSet presAssocID="{AA32B4A2-F5F7-409E-883F-856BC46DB63E}" presName="Triangle" presStyleLbl="alignNode1" presStyleIdx="1" presStyleCnt="7" custLinFactY="-1596" custLinFactNeighborX="-5963" custLinFactNeighborY="-100000"/>
      <dgm:spPr/>
      <dgm:t>
        <a:bodyPr/>
        <a:lstStyle/>
        <a:p>
          <a:endParaRPr lang="ru-RU"/>
        </a:p>
      </dgm:t>
    </dgm:pt>
    <dgm:pt modelId="{2396C879-91F3-452D-95D9-8AE646E5E847}" type="pres">
      <dgm:prSet presAssocID="{7DFC255A-1967-4716-8887-FD8709CB0C3E}" presName="sibTrans" presStyleCnt="0"/>
      <dgm:spPr/>
      <dgm:t>
        <a:bodyPr/>
        <a:lstStyle/>
        <a:p>
          <a:endParaRPr lang="ru-RU"/>
        </a:p>
      </dgm:t>
    </dgm:pt>
    <dgm:pt modelId="{6931AC28-702A-47E2-9C02-EDF7CB6B3995}" type="pres">
      <dgm:prSet presAssocID="{7DFC255A-1967-4716-8887-FD8709CB0C3E}" presName="space" presStyleCnt="0"/>
      <dgm:spPr/>
      <dgm:t>
        <a:bodyPr/>
        <a:lstStyle/>
        <a:p>
          <a:endParaRPr lang="ru-RU"/>
        </a:p>
      </dgm:t>
    </dgm:pt>
    <dgm:pt modelId="{76863697-B021-4937-A3E6-D0F776FE3457}" type="pres">
      <dgm:prSet presAssocID="{BD4AC11F-4960-4535-A3C3-B8B9B3D159EA}" presName="composite" presStyleCnt="0"/>
      <dgm:spPr/>
      <dgm:t>
        <a:bodyPr/>
        <a:lstStyle/>
        <a:p>
          <a:endParaRPr lang="ru-RU"/>
        </a:p>
      </dgm:t>
    </dgm:pt>
    <dgm:pt modelId="{D2FB0938-00FB-49C8-B99C-BB8A1B87708E}" type="pres">
      <dgm:prSet presAssocID="{BD4AC11F-4960-4535-A3C3-B8B9B3D159EA}" presName="LShape" presStyleLbl="alignNode1" presStyleIdx="2" presStyleCnt="7" custLinFactNeighborX="-1897" custLinFactNeighborY="-53911"/>
      <dgm:spPr/>
      <dgm:t>
        <a:bodyPr/>
        <a:lstStyle/>
        <a:p>
          <a:endParaRPr lang="ru-RU"/>
        </a:p>
      </dgm:t>
    </dgm:pt>
    <dgm:pt modelId="{B2EDFA09-FE61-439C-8460-59520CB1F204}" type="pres">
      <dgm:prSet presAssocID="{BD4AC11F-4960-4535-A3C3-B8B9B3D159EA}" presName="ParentText" presStyleLbl="revTx" presStyleIdx="1" presStyleCnt="4" custLinFactNeighborX="-521" custLinFactNeighborY="-29590">
        <dgm:presLayoutVars>
          <dgm:chMax val="0"/>
          <dgm:chPref val="0"/>
          <dgm:bulletEnabled val="1"/>
        </dgm:presLayoutVars>
      </dgm:prSet>
      <dgm:spPr/>
      <dgm:t>
        <a:bodyPr/>
        <a:lstStyle/>
        <a:p>
          <a:endParaRPr lang="ru-RU"/>
        </a:p>
      </dgm:t>
    </dgm:pt>
    <dgm:pt modelId="{4B97032D-6B7A-42AE-A865-F58C5D33452A}" type="pres">
      <dgm:prSet presAssocID="{BD4AC11F-4960-4535-A3C3-B8B9B3D159EA}" presName="Triangle" presStyleLbl="alignNode1" presStyleIdx="3" presStyleCnt="7" custLinFactY="-85269" custLinFactNeighborX="-10921" custLinFactNeighborY="-100000"/>
      <dgm:spPr/>
      <dgm:t>
        <a:bodyPr/>
        <a:lstStyle/>
        <a:p>
          <a:endParaRPr lang="ru-RU"/>
        </a:p>
      </dgm:t>
    </dgm:pt>
    <dgm:pt modelId="{C821ECF8-DDCB-4AD2-B383-75F4DC4E8465}" type="pres">
      <dgm:prSet presAssocID="{2562A8F2-DE3E-49C2-81E1-1A93E7BA04E1}" presName="sibTrans" presStyleCnt="0"/>
      <dgm:spPr/>
      <dgm:t>
        <a:bodyPr/>
        <a:lstStyle/>
        <a:p>
          <a:endParaRPr lang="ru-RU"/>
        </a:p>
      </dgm:t>
    </dgm:pt>
    <dgm:pt modelId="{5BED8210-52AA-434F-8F19-7A2C74C014B3}" type="pres">
      <dgm:prSet presAssocID="{2562A8F2-DE3E-49C2-81E1-1A93E7BA04E1}" presName="space" presStyleCnt="0"/>
      <dgm:spPr/>
      <dgm:t>
        <a:bodyPr/>
        <a:lstStyle/>
        <a:p>
          <a:endParaRPr lang="ru-RU"/>
        </a:p>
      </dgm:t>
    </dgm:pt>
    <dgm:pt modelId="{6596891F-1184-4518-80D3-1752544A119B}" type="pres">
      <dgm:prSet presAssocID="{B1D6687F-4192-4C86-A564-C88F713F5549}" presName="composite" presStyleCnt="0"/>
      <dgm:spPr/>
      <dgm:t>
        <a:bodyPr/>
        <a:lstStyle/>
        <a:p>
          <a:endParaRPr lang="ru-RU"/>
        </a:p>
      </dgm:t>
    </dgm:pt>
    <dgm:pt modelId="{E9B1833E-070E-4F03-86D0-0A54ADE0F236}" type="pres">
      <dgm:prSet presAssocID="{B1D6687F-4192-4C86-A564-C88F713F5549}" presName="LShape" presStyleLbl="alignNode1" presStyleIdx="4" presStyleCnt="7" custLinFactNeighborX="-4120" custLinFactNeighborY="-77627"/>
      <dgm:spPr/>
      <dgm:t>
        <a:bodyPr/>
        <a:lstStyle/>
        <a:p>
          <a:endParaRPr lang="ru-RU"/>
        </a:p>
      </dgm:t>
    </dgm:pt>
    <dgm:pt modelId="{62CC0DF3-AAE1-4106-94B4-EF7096BF5342}" type="pres">
      <dgm:prSet presAssocID="{B1D6687F-4192-4C86-A564-C88F713F5549}" presName="ParentText" presStyleLbl="revTx" presStyleIdx="2" presStyleCnt="4" custScaleX="125030" custLinFactNeighborX="9531" custLinFactNeighborY="-47600">
        <dgm:presLayoutVars>
          <dgm:chMax val="0"/>
          <dgm:chPref val="0"/>
          <dgm:bulletEnabled val="1"/>
        </dgm:presLayoutVars>
      </dgm:prSet>
      <dgm:spPr/>
      <dgm:t>
        <a:bodyPr/>
        <a:lstStyle/>
        <a:p>
          <a:endParaRPr lang="ru-RU"/>
        </a:p>
      </dgm:t>
    </dgm:pt>
    <dgm:pt modelId="{BB279D74-C0C0-4CFE-B81C-D5F0B69AA5D0}" type="pres">
      <dgm:prSet presAssocID="{B1D6687F-4192-4C86-A564-C88F713F5549}" presName="Triangle" presStyleLbl="alignNode1" presStyleIdx="5" presStyleCnt="7" custLinFactY="-100000" custLinFactNeighborX="-23973" custLinFactNeighborY="-168942"/>
      <dgm:spPr/>
      <dgm:t>
        <a:bodyPr/>
        <a:lstStyle/>
        <a:p>
          <a:endParaRPr lang="ru-RU"/>
        </a:p>
      </dgm:t>
    </dgm:pt>
    <dgm:pt modelId="{47A4FD72-CA30-49DF-BABB-C5ECDA1B8D02}" type="pres">
      <dgm:prSet presAssocID="{76A719D7-FA88-4438-BD65-858E41E4E433}" presName="sibTrans" presStyleCnt="0"/>
      <dgm:spPr/>
      <dgm:t>
        <a:bodyPr/>
        <a:lstStyle/>
        <a:p>
          <a:endParaRPr lang="ru-RU"/>
        </a:p>
      </dgm:t>
    </dgm:pt>
    <dgm:pt modelId="{D5879E37-C3CC-441F-86E2-221276BBCD66}" type="pres">
      <dgm:prSet presAssocID="{76A719D7-FA88-4438-BD65-858E41E4E433}" presName="space" presStyleCnt="0"/>
      <dgm:spPr/>
      <dgm:t>
        <a:bodyPr/>
        <a:lstStyle/>
        <a:p>
          <a:endParaRPr lang="ru-RU"/>
        </a:p>
      </dgm:t>
    </dgm:pt>
    <dgm:pt modelId="{07063E5A-C4A2-4B62-AA3A-D180FEA8660E}" type="pres">
      <dgm:prSet presAssocID="{62F5955A-02AE-4D31-9B05-384E3598138E}" presName="composite" presStyleCnt="0"/>
      <dgm:spPr/>
      <dgm:t>
        <a:bodyPr/>
        <a:lstStyle/>
        <a:p>
          <a:endParaRPr lang="ru-RU"/>
        </a:p>
      </dgm:t>
    </dgm:pt>
    <dgm:pt modelId="{429ED063-C8C3-4B80-908B-F1002973603A}" type="pres">
      <dgm:prSet presAssocID="{62F5955A-02AE-4D31-9B05-384E3598138E}" presName="LShape" presStyleLbl="alignNode1" presStyleIdx="6" presStyleCnt="7" custLinFactNeighborX="-3586" custLinFactNeighborY="-57292"/>
      <dgm:spPr/>
      <dgm:t>
        <a:bodyPr/>
        <a:lstStyle/>
        <a:p>
          <a:endParaRPr lang="ru-RU"/>
        </a:p>
      </dgm:t>
    </dgm:pt>
    <dgm:pt modelId="{D8C7511B-365D-4853-9A21-00086B6D1B13}" type="pres">
      <dgm:prSet presAssocID="{62F5955A-02AE-4D31-9B05-384E3598138E}" presName="ParentText" presStyleLbl="revTx" presStyleIdx="3" presStyleCnt="4" custLinFactNeighborX="1797" custLinFactNeighborY="-32157">
        <dgm:presLayoutVars>
          <dgm:chMax val="0"/>
          <dgm:chPref val="0"/>
          <dgm:bulletEnabled val="1"/>
        </dgm:presLayoutVars>
      </dgm:prSet>
      <dgm:spPr/>
      <dgm:t>
        <a:bodyPr/>
        <a:lstStyle/>
        <a:p>
          <a:endParaRPr lang="ru-RU"/>
        </a:p>
      </dgm:t>
    </dgm:pt>
  </dgm:ptLst>
  <dgm:cxnLst>
    <dgm:cxn modelId="{7B5CB328-B2E8-40DB-996A-9EAA57393BBD}" srcId="{96484671-DC67-41E9-AC49-14F5296DDE12}" destId="{62F5955A-02AE-4D31-9B05-384E3598138E}" srcOrd="3" destOrd="0" parTransId="{49D8D53B-850C-4432-9AC9-FF781BB75C1A}" sibTransId="{51F7EDFA-C55E-471D-9E16-9800EC69F03E}"/>
    <dgm:cxn modelId="{B1F4FFE7-1165-4A09-BC3A-47C76687F1C1}" type="presOf" srcId="{B1D6687F-4192-4C86-A564-C88F713F5549}" destId="{62CC0DF3-AAE1-4106-94B4-EF7096BF5342}" srcOrd="0" destOrd="0" presId="urn:microsoft.com/office/officeart/2009/3/layout/StepUpProcess"/>
    <dgm:cxn modelId="{6D4334DF-C4BA-4F49-8396-C308A9F2BA71}" type="presOf" srcId="{AA32B4A2-F5F7-409E-883F-856BC46DB63E}" destId="{3114635A-74C0-419E-9C39-D8BA60757F43}" srcOrd="0" destOrd="0" presId="urn:microsoft.com/office/officeart/2009/3/layout/StepUpProcess"/>
    <dgm:cxn modelId="{BD6A8388-2365-4277-9AD4-B72B4B1E86E6}" type="presOf" srcId="{62F5955A-02AE-4D31-9B05-384E3598138E}" destId="{D8C7511B-365D-4853-9A21-00086B6D1B13}" srcOrd="0" destOrd="0" presId="urn:microsoft.com/office/officeart/2009/3/layout/StepUpProcess"/>
    <dgm:cxn modelId="{F8AFFEF1-4B55-494B-BE78-107BADE18187}" type="presOf" srcId="{BD4AC11F-4960-4535-A3C3-B8B9B3D159EA}" destId="{B2EDFA09-FE61-439C-8460-59520CB1F204}" srcOrd="0" destOrd="0" presId="urn:microsoft.com/office/officeart/2009/3/layout/StepUpProcess"/>
    <dgm:cxn modelId="{76414C4A-1C79-4288-8226-5677956C6038}" srcId="{96484671-DC67-41E9-AC49-14F5296DDE12}" destId="{BD4AC11F-4960-4535-A3C3-B8B9B3D159EA}" srcOrd="1" destOrd="0" parTransId="{FFD7F6D4-F3CD-4074-B398-3DB48E64A9E7}" sibTransId="{2562A8F2-DE3E-49C2-81E1-1A93E7BA04E1}"/>
    <dgm:cxn modelId="{441B99CC-4351-4B4B-A8E1-47EB34B7D50C}" srcId="{96484671-DC67-41E9-AC49-14F5296DDE12}" destId="{AA32B4A2-F5F7-409E-883F-856BC46DB63E}" srcOrd="0" destOrd="0" parTransId="{1D62314F-3B2F-4CE8-B1AE-EE9A75473506}" sibTransId="{7DFC255A-1967-4716-8887-FD8709CB0C3E}"/>
    <dgm:cxn modelId="{3CCAC0A4-625C-4B0D-8528-6CC9D37771D7}" srcId="{96484671-DC67-41E9-AC49-14F5296DDE12}" destId="{B1D6687F-4192-4C86-A564-C88F713F5549}" srcOrd="2" destOrd="0" parTransId="{B2A4DD59-D5B3-4D5F-BC38-2DB0C5BB4C4B}" sibTransId="{76A719D7-FA88-4438-BD65-858E41E4E433}"/>
    <dgm:cxn modelId="{2897859B-1DB7-48A2-8C2F-1CFD73286DEE}" type="presOf" srcId="{96484671-DC67-41E9-AC49-14F5296DDE12}" destId="{D29B8E70-69CA-40B9-8B68-69CD6F5C6CA6}" srcOrd="0" destOrd="0" presId="urn:microsoft.com/office/officeart/2009/3/layout/StepUpProcess"/>
    <dgm:cxn modelId="{BB7FFD26-7DF4-449D-B7BA-2773C9B0438D}" type="presParOf" srcId="{D29B8E70-69CA-40B9-8B68-69CD6F5C6CA6}" destId="{69AD941F-E8D5-4119-8DD0-2EBC43DA0305}" srcOrd="0" destOrd="0" presId="urn:microsoft.com/office/officeart/2009/3/layout/StepUpProcess"/>
    <dgm:cxn modelId="{16A99547-6F34-4183-8CBB-BFA6B047FD8F}" type="presParOf" srcId="{69AD941F-E8D5-4119-8DD0-2EBC43DA0305}" destId="{75001976-1193-491A-9A90-A4CAF2A7C9DB}" srcOrd="0" destOrd="0" presId="urn:microsoft.com/office/officeart/2009/3/layout/StepUpProcess"/>
    <dgm:cxn modelId="{B116E920-4379-4981-9DC7-26392DD24FC4}" type="presParOf" srcId="{69AD941F-E8D5-4119-8DD0-2EBC43DA0305}" destId="{3114635A-74C0-419E-9C39-D8BA60757F43}" srcOrd="1" destOrd="0" presId="urn:microsoft.com/office/officeart/2009/3/layout/StepUpProcess"/>
    <dgm:cxn modelId="{65602309-9FD4-4FB2-ABCF-85F3BCA7FABC}" type="presParOf" srcId="{69AD941F-E8D5-4119-8DD0-2EBC43DA0305}" destId="{9089A543-AE6A-49D6-AD7E-C3BE35FC877D}" srcOrd="2" destOrd="0" presId="urn:microsoft.com/office/officeart/2009/3/layout/StepUpProcess"/>
    <dgm:cxn modelId="{FBEC5DF4-DD2B-4CEA-8FB3-46BE24954687}" type="presParOf" srcId="{D29B8E70-69CA-40B9-8B68-69CD6F5C6CA6}" destId="{2396C879-91F3-452D-95D9-8AE646E5E847}" srcOrd="1" destOrd="0" presId="urn:microsoft.com/office/officeart/2009/3/layout/StepUpProcess"/>
    <dgm:cxn modelId="{3C4BB255-DEBA-4077-B6F7-B21FCB74801A}" type="presParOf" srcId="{2396C879-91F3-452D-95D9-8AE646E5E847}" destId="{6931AC28-702A-47E2-9C02-EDF7CB6B3995}" srcOrd="0" destOrd="0" presId="urn:microsoft.com/office/officeart/2009/3/layout/StepUpProcess"/>
    <dgm:cxn modelId="{0F8E8F8B-FB5D-4B24-995A-4839E3E4ED46}" type="presParOf" srcId="{D29B8E70-69CA-40B9-8B68-69CD6F5C6CA6}" destId="{76863697-B021-4937-A3E6-D0F776FE3457}" srcOrd="2" destOrd="0" presId="urn:microsoft.com/office/officeart/2009/3/layout/StepUpProcess"/>
    <dgm:cxn modelId="{B4E8B7D2-5F06-4D9C-8389-357CDA81E10A}" type="presParOf" srcId="{76863697-B021-4937-A3E6-D0F776FE3457}" destId="{D2FB0938-00FB-49C8-B99C-BB8A1B87708E}" srcOrd="0" destOrd="0" presId="urn:microsoft.com/office/officeart/2009/3/layout/StepUpProcess"/>
    <dgm:cxn modelId="{9FC71E86-D576-4A1F-AD70-A31095AA2E62}" type="presParOf" srcId="{76863697-B021-4937-A3E6-D0F776FE3457}" destId="{B2EDFA09-FE61-439C-8460-59520CB1F204}" srcOrd="1" destOrd="0" presId="urn:microsoft.com/office/officeart/2009/3/layout/StepUpProcess"/>
    <dgm:cxn modelId="{21AED0A4-F937-4CCF-91D5-380B293D79C3}" type="presParOf" srcId="{76863697-B021-4937-A3E6-D0F776FE3457}" destId="{4B97032D-6B7A-42AE-A865-F58C5D33452A}" srcOrd="2" destOrd="0" presId="urn:microsoft.com/office/officeart/2009/3/layout/StepUpProcess"/>
    <dgm:cxn modelId="{5F71A07F-BBB9-455D-B585-A89BE0486B2E}" type="presParOf" srcId="{D29B8E70-69CA-40B9-8B68-69CD6F5C6CA6}" destId="{C821ECF8-DDCB-4AD2-B383-75F4DC4E8465}" srcOrd="3" destOrd="0" presId="urn:microsoft.com/office/officeart/2009/3/layout/StepUpProcess"/>
    <dgm:cxn modelId="{411C853B-CD68-4579-8181-D0158637E33B}" type="presParOf" srcId="{C821ECF8-DDCB-4AD2-B383-75F4DC4E8465}" destId="{5BED8210-52AA-434F-8F19-7A2C74C014B3}" srcOrd="0" destOrd="0" presId="urn:microsoft.com/office/officeart/2009/3/layout/StepUpProcess"/>
    <dgm:cxn modelId="{36E272A2-283A-427F-9ED8-07568D271257}" type="presParOf" srcId="{D29B8E70-69CA-40B9-8B68-69CD6F5C6CA6}" destId="{6596891F-1184-4518-80D3-1752544A119B}" srcOrd="4" destOrd="0" presId="urn:microsoft.com/office/officeart/2009/3/layout/StepUpProcess"/>
    <dgm:cxn modelId="{3841B713-8CDA-46ED-AC42-C5ECD037E582}" type="presParOf" srcId="{6596891F-1184-4518-80D3-1752544A119B}" destId="{E9B1833E-070E-4F03-86D0-0A54ADE0F236}" srcOrd="0" destOrd="0" presId="urn:microsoft.com/office/officeart/2009/3/layout/StepUpProcess"/>
    <dgm:cxn modelId="{1B3E4AE0-3129-4FB5-B738-4528ACE96B9A}" type="presParOf" srcId="{6596891F-1184-4518-80D3-1752544A119B}" destId="{62CC0DF3-AAE1-4106-94B4-EF7096BF5342}" srcOrd="1" destOrd="0" presId="urn:microsoft.com/office/officeart/2009/3/layout/StepUpProcess"/>
    <dgm:cxn modelId="{23904119-B3D7-49DB-84A5-B7C3166A1F7C}" type="presParOf" srcId="{6596891F-1184-4518-80D3-1752544A119B}" destId="{BB279D74-C0C0-4CFE-B81C-D5F0B69AA5D0}" srcOrd="2" destOrd="0" presId="urn:microsoft.com/office/officeart/2009/3/layout/StepUpProcess"/>
    <dgm:cxn modelId="{93C7171F-0826-4E0F-ACBB-BAE9A04648EC}" type="presParOf" srcId="{D29B8E70-69CA-40B9-8B68-69CD6F5C6CA6}" destId="{47A4FD72-CA30-49DF-BABB-C5ECDA1B8D02}" srcOrd="5" destOrd="0" presId="urn:microsoft.com/office/officeart/2009/3/layout/StepUpProcess"/>
    <dgm:cxn modelId="{AA1BC177-D441-4AFF-998C-728F92106CA9}" type="presParOf" srcId="{47A4FD72-CA30-49DF-BABB-C5ECDA1B8D02}" destId="{D5879E37-C3CC-441F-86E2-221276BBCD66}" srcOrd="0" destOrd="0" presId="urn:microsoft.com/office/officeart/2009/3/layout/StepUpProcess"/>
    <dgm:cxn modelId="{CD9CBB47-65AC-4795-A769-64B4595C59F3}" type="presParOf" srcId="{D29B8E70-69CA-40B9-8B68-69CD6F5C6CA6}" destId="{07063E5A-C4A2-4B62-AA3A-D180FEA8660E}" srcOrd="6" destOrd="0" presId="urn:microsoft.com/office/officeart/2009/3/layout/StepUpProcess"/>
    <dgm:cxn modelId="{96F92FFF-71EC-401D-AD38-9B948539CCE0}" type="presParOf" srcId="{07063E5A-C4A2-4B62-AA3A-D180FEA8660E}" destId="{429ED063-C8C3-4B80-908B-F1002973603A}" srcOrd="0" destOrd="0" presId="urn:microsoft.com/office/officeart/2009/3/layout/StepUpProcess"/>
    <dgm:cxn modelId="{45108074-869B-42A9-9C0C-614BFBF4D996}" type="presParOf" srcId="{07063E5A-C4A2-4B62-AA3A-D180FEA8660E}" destId="{D8C7511B-365D-4853-9A21-00086B6D1B13}"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140271-166B-4F6E-86EE-503ACC9C1C1E}">
      <dsp:nvSpPr>
        <dsp:cNvPr id="0" name=""/>
        <dsp:cNvSpPr/>
      </dsp:nvSpPr>
      <dsp:spPr>
        <a:xfrm>
          <a:off x="7412329" y="1415880"/>
          <a:ext cx="91440" cy="600338"/>
        </a:xfrm>
        <a:custGeom>
          <a:avLst/>
          <a:gdLst/>
          <a:ahLst/>
          <a:cxnLst/>
          <a:rect l="0" t="0" r="0" b="0"/>
          <a:pathLst>
            <a:path>
              <a:moveTo>
                <a:pt x="45720" y="0"/>
              </a:moveTo>
              <a:lnTo>
                <a:pt x="45720" y="419859"/>
              </a:lnTo>
              <a:lnTo>
                <a:pt x="75642" y="419859"/>
              </a:lnTo>
              <a:lnTo>
                <a:pt x="75642" y="600338"/>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23C0F5E-7ABC-4865-BFD5-108231618225}">
      <dsp:nvSpPr>
        <dsp:cNvPr id="0" name=""/>
        <dsp:cNvSpPr/>
      </dsp:nvSpPr>
      <dsp:spPr>
        <a:xfrm>
          <a:off x="5095294" y="376727"/>
          <a:ext cx="2362754" cy="563014"/>
        </a:xfrm>
        <a:custGeom>
          <a:avLst/>
          <a:gdLst/>
          <a:ahLst/>
          <a:cxnLst/>
          <a:rect l="0" t="0" r="0" b="0"/>
          <a:pathLst>
            <a:path>
              <a:moveTo>
                <a:pt x="0" y="0"/>
              </a:moveTo>
              <a:lnTo>
                <a:pt x="0" y="382535"/>
              </a:lnTo>
              <a:lnTo>
                <a:pt x="2362754" y="382535"/>
              </a:lnTo>
              <a:lnTo>
                <a:pt x="2362754" y="563014"/>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72CC75-2A39-4CE2-99EC-CE87CBB479A7}">
      <dsp:nvSpPr>
        <dsp:cNvPr id="0" name=""/>
        <dsp:cNvSpPr/>
      </dsp:nvSpPr>
      <dsp:spPr>
        <a:xfrm>
          <a:off x="2993346" y="1423352"/>
          <a:ext cx="1460394" cy="632899"/>
        </a:xfrm>
        <a:custGeom>
          <a:avLst/>
          <a:gdLst/>
          <a:ahLst/>
          <a:cxnLst/>
          <a:rect l="0" t="0" r="0" b="0"/>
          <a:pathLst>
            <a:path>
              <a:moveTo>
                <a:pt x="0" y="0"/>
              </a:moveTo>
              <a:lnTo>
                <a:pt x="0" y="452419"/>
              </a:lnTo>
              <a:lnTo>
                <a:pt x="1460394" y="452419"/>
              </a:lnTo>
              <a:lnTo>
                <a:pt x="1460394" y="632899"/>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C894F61-E77D-4B6E-9F09-4D7644FCAD84}">
      <dsp:nvSpPr>
        <dsp:cNvPr id="0" name=""/>
        <dsp:cNvSpPr/>
      </dsp:nvSpPr>
      <dsp:spPr>
        <a:xfrm>
          <a:off x="1413282" y="1423352"/>
          <a:ext cx="1580063" cy="636585"/>
        </a:xfrm>
        <a:custGeom>
          <a:avLst/>
          <a:gdLst/>
          <a:ahLst/>
          <a:cxnLst/>
          <a:rect l="0" t="0" r="0" b="0"/>
          <a:pathLst>
            <a:path>
              <a:moveTo>
                <a:pt x="1580063" y="0"/>
              </a:moveTo>
              <a:lnTo>
                <a:pt x="1580063" y="456106"/>
              </a:lnTo>
              <a:lnTo>
                <a:pt x="0" y="456106"/>
              </a:lnTo>
              <a:lnTo>
                <a:pt x="0" y="636585"/>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7AD138E-00F1-4842-ACB4-73A3A30AD4B2}">
      <dsp:nvSpPr>
        <dsp:cNvPr id="0" name=""/>
        <dsp:cNvSpPr/>
      </dsp:nvSpPr>
      <dsp:spPr>
        <a:xfrm>
          <a:off x="2993346" y="376727"/>
          <a:ext cx="2101948" cy="555047"/>
        </a:xfrm>
        <a:custGeom>
          <a:avLst/>
          <a:gdLst/>
          <a:ahLst/>
          <a:cxnLst/>
          <a:rect l="0" t="0" r="0" b="0"/>
          <a:pathLst>
            <a:path>
              <a:moveTo>
                <a:pt x="2101948" y="0"/>
              </a:moveTo>
              <a:lnTo>
                <a:pt x="2101948" y="374568"/>
              </a:lnTo>
              <a:lnTo>
                <a:pt x="0" y="374568"/>
              </a:lnTo>
              <a:lnTo>
                <a:pt x="0" y="555047"/>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9874BB9-FDAD-4B8E-B9B8-04AC73E61E59}">
      <dsp:nvSpPr>
        <dsp:cNvPr id="0" name=""/>
        <dsp:cNvSpPr/>
      </dsp:nvSpPr>
      <dsp:spPr>
        <a:xfrm>
          <a:off x="3046730" y="-98805"/>
          <a:ext cx="4097129" cy="475532"/>
        </a:xfrm>
        <a:prstGeom prst="roundRect">
          <a:avLst>
            <a:gd name="adj" fmla="val 10000"/>
          </a:avLst>
        </a:prstGeom>
        <a:gradFill rotWithShape="0">
          <a:gsLst>
            <a:gs pos="0">
              <a:schemeClr val="accent3">
                <a:hueOff val="0"/>
                <a:satOff val="0"/>
                <a:lumOff val="0"/>
                <a:alphaOff val="0"/>
                <a:tint val="35000"/>
                <a:satMod val="253000"/>
              </a:schemeClr>
            </a:gs>
            <a:gs pos="50000">
              <a:schemeClr val="accent3">
                <a:hueOff val="0"/>
                <a:satOff val="0"/>
                <a:lumOff val="0"/>
                <a:alphaOff val="0"/>
                <a:tint val="42000"/>
                <a:satMod val="255000"/>
              </a:schemeClr>
            </a:gs>
            <a:gs pos="97000">
              <a:schemeClr val="accent3">
                <a:hueOff val="0"/>
                <a:satOff val="0"/>
                <a:lumOff val="0"/>
                <a:alphaOff val="0"/>
                <a:tint val="53000"/>
                <a:satMod val="260000"/>
              </a:schemeClr>
            </a:gs>
            <a:gs pos="100000">
              <a:schemeClr val="accent3">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B7CD81E6-5D33-4E43-8DF7-016834AEEFA8}">
      <dsp:nvSpPr>
        <dsp:cNvPr id="0" name=""/>
        <dsp:cNvSpPr/>
      </dsp:nvSpPr>
      <dsp:spPr>
        <a:xfrm>
          <a:off x="3263197" y="106838"/>
          <a:ext cx="4097129" cy="475532"/>
        </a:xfrm>
        <a:prstGeom prst="roundRect">
          <a:avLst>
            <a:gd name="adj" fmla="val 10000"/>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u-RU" sz="2400" kern="1200" dirty="0" smtClean="0">
              <a:latin typeface="Arial Narrow" pitchFamily="34" charset="0"/>
            </a:rPr>
            <a:t>МАС как обобщение МАИ</a:t>
          </a:r>
          <a:endParaRPr lang="ru-RU" sz="2400" kern="1200" dirty="0">
            <a:latin typeface="Arial Narrow" pitchFamily="34" charset="0"/>
          </a:endParaRPr>
        </a:p>
      </dsp:txBody>
      <dsp:txXfrm>
        <a:off x="3277125" y="120766"/>
        <a:ext cx="4069273" cy="447676"/>
      </dsp:txXfrm>
    </dsp:sp>
    <dsp:sp modelId="{C9B344CF-FFD3-433A-AF25-7537C81C11B4}">
      <dsp:nvSpPr>
        <dsp:cNvPr id="0" name=""/>
        <dsp:cNvSpPr/>
      </dsp:nvSpPr>
      <dsp:spPr>
        <a:xfrm>
          <a:off x="1978332" y="931774"/>
          <a:ext cx="2030027" cy="491577"/>
        </a:xfrm>
        <a:prstGeom prst="roundRect">
          <a:avLst>
            <a:gd name="adj" fmla="val 10000"/>
          </a:avLst>
        </a:prstGeom>
        <a:gradFill rotWithShape="0">
          <a:gsLst>
            <a:gs pos="0">
              <a:schemeClr val="accent5">
                <a:hueOff val="0"/>
                <a:satOff val="0"/>
                <a:lumOff val="0"/>
                <a:alphaOff val="0"/>
                <a:tint val="35000"/>
                <a:satMod val="253000"/>
              </a:schemeClr>
            </a:gs>
            <a:gs pos="50000">
              <a:schemeClr val="accent5">
                <a:hueOff val="0"/>
                <a:satOff val="0"/>
                <a:lumOff val="0"/>
                <a:alphaOff val="0"/>
                <a:tint val="42000"/>
                <a:satMod val="255000"/>
              </a:schemeClr>
            </a:gs>
            <a:gs pos="97000">
              <a:schemeClr val="accent5">
                <a:hueOff val="0"/>
                <a:satOff val="0"/>
                <a:lumOff val="0"/>
                <a:alphaOff val="0"/>
                <a:tint val="53000"/>
                <a:satMod val="260000"/>
              </a:schemeClr>
            </a:gs>
            <a:gs pos="100000">
              <a:schemeClr val="accent5">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12CCDE81-95E0-41B1-9CC9-2C99F6C9C1F8}">
      <dsp:nvSpPr>
        <dsp:cNvPr id="0" name=""/>
        <dsp:cNvSpPr/>
      </dsp:nvSpPr>
      <dsp:spPr>
        <a:xfrm>
          <a:off x="2194799" y="1137418"/>
          <a:ext cx="2030027" cy="491577"/>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b="1" i="1" kern="1200" dirty="0" smtClean="0">
              <a:latin typeface="Arial Narrow" pitchFamily="34" charset="0"/>
            </a:rPr>
            <a:t>МАИ</a:t>
          </a:r>
          <a:endParaRPr lang="ru-RU" sz="1800" b="1" i="1" kern="1200" dirty="0">
            <a:latin typeface="Arial Narrow" pitchFamily="34" charset="0"/>
          </a:endParaRPr>
        </a:p>
      </dsp:txBody>
      <dsp:txXfrm>
        <a:off x="2209197" y="1151816"/>
        <a:ext cx="2001231" cy="462781"/>
      </dsp:txXfrm>
    </dsp:sp>
    <dsp:sp modelId="{8F2429BC-ED22-4385-BBD5-15B01C2D0971}">
      <dsp:nvSpPr>
        <dsp:cNvPr id="0" name=""/>
        <dsp:cNvSpPr/>
      </dsp:nvSpPr>
      <dsp:spPr>
        <a:xfrm>
          <a:off x="1147" y="2059938"/>
          <a:ext cx="2824271" cy="2749536"/>
        </a:xfrm>
        <a:prstGeom prst="roundRect">
          <a:avLst>
            <a:gd name="adj" fmla="val 10000"/>
          </a:avLst>
        </a:prstGeom>
        <a:gradFill rotWithShape="0">
          <a:gsLst>
            <a:gs pos="0">
              <a:schemeClr val="accent6">
                <a:hueOff val="0"/>
                <a:satOff val="0"/>
                <a:lumOff val="0"/>
                <a:alphaOff val="0"/>
                <a:tint val="35000"/>
                <a:satMod val="253000"/>
              </a:schemeClr>
            </a:gs>
            <a:gs pos="50000">
              <a:schemeClr val="accent6">
                <a:hueOff val="0"/>
                <a:satOff val="0"/>
                <a:lumOff val="0"/>
                <a:alphaOff val="0"/>
                <a:tint val="42000"/>
                <a:satMod val="255000"/>
              </a:schemeClr>
            </a:gs>
            <a:gs pos="97000">
              <a:schemeClr val="accent6">
                <a:hueOff val="0"/>
                <a:satOff val="0"/>
                <a:lumOff val="0"/>
                <a:alphaOff val="0"/>
                <a:tint val="53000"/>
                <a:satMod val="260000"/>
              </a:schemeClr>
            </a:gs>
            <a:gs pos="100000">
              <a:schemeClr val="accent6">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E432D641-841D-4E0D-80B5-973CE713A8E5}">
      <dsp:nvSpPr>
        <dsp:cNvPr id="0" name=""/>
        <dsp:cNvSpPr/>
      </dsp:nvSpPr>
      <dsp:spPr>
        <a:xfrm>
          <a:off x="217614" y="2265581"/>
          <a:ext cx="2824271" cy="2749536"/>
        </a:xfrm>
        <a:prstGeom prst="roundRect">
          <a:avLst>
            <a:gd name="adj" fmla="val 10000"/>
          </a:avLst>
        </a:prstGeom>
        <a:solidFill>
          <a:schemeClr val="lt1">
            <a:alpha val="90000"/>
            <a:hueOff val="0"/>
            <a:satOff val="0"/>
            <a:lumOff val="0"/>
            <a:alphaOff val="0"/>
          </a:schemeClr>
        </a:solidFill>
        <a:ln w="9525" cap="flat" cmpd="sng" algn="ctr">
          <a:solidFill>
            <a:schemeClr val="accent6">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b="1" u="sng" kern="1200" dirty="0" smtClean="0">
              <a:latin typeface="Arial Narrow" pitchFamily="34" charset="0"/>
            </a:rPr>
            <a:t>Основа</a:t>
          </a:r>
          <a:r>
            <a:rPr lang="ru-RU" sz="1800" b="1" kern="1200" dirty="0" smtClean="0">
              <a:latin typeface="Arial Narrow" pitchFamily="34" charset="0"/>
            </a:rPr>
            <a:t> </a:t>
          </a:r>
          <a:r>
            <a:rPr lang="ru-RU" sz="1800" kern="1200" dirty="0" smtClean="0">
              <a:latin typeface="Arial Narrow" pitchFamily="34" charset="0"/>
            </a:rPr>
            <a:t>– принцип </a:t>
          </a:r>
          <a:r>
            <a:rPr lang="ru-RU" sz="1800" kern="1200" dirty="0" err="1" smtClean="0">
              <a:latin typeface="Arial Narrow" pitchFamily="34" charset="0"/>
            </a:rPr>
            <a:t>иерархизации</a:t>
          </a:r>
          <a:r>
            <a:rPr lang="ru-RU" sz="1800" kern="1200" dirty="0" smtClean="0">
              <a:latin typeface="Arial Narrow" pitchFamily="34" charset="0"/>
            </a:rPr>
            <a:t>: детализация от общих факторов к частным.  Основан на том, что критерии/факторы влияют на приоритеты  альтернатив (вертикальные связи).  Системный подход к анализу проблемы без учета обратной связи и взаимосвязи. </a:t>
          </a:r>
          <a:endParaRPr lang="ru-RU" sz="1800" kern="1200" dirty="0">
            <a:latin typeface="Arial Narrow" pitchFamily="34" charset="0"/>
          </a:endParaRPr>
        </a:p>
      </dsp:txBody>
      <dsp:txXfrm>
        <a:off x="298145" y="2346112"/>
        <a:ext cx="2663209" cy="2588474"/>
      </dsp:txXfrm>
    </dsp:sp>
    <dsp:sp modelId="{EC31AA04-2841-49C3-93AC-017783527D5D}">
      <dsp:nvSpPr>
        <dsp:cNvPr id="0" name=""/>
        <dsp:cNvSpPr/>
      </dsp:nvSpPr>
      <dsp:spPr>
        <a:xfrm>
          <a:off x="3168345" y="2056251"/>
          <a:ext cx="2570790" cy="2749536"/>
        </a:xfrm>
        <a:prstGeom prst="roundRect">
          <a:avLst>
            <a:gd name="adj" fmla="val 10000"/>
          </a:avLst>
        </a:prstGeom>
        <a:gradFill rotWithShape="0">
          <a:gsLst>
            <a:gs pos="0">
              <a:schemeClr val="accent6">
                <a:hueOff val="0"/>
                <a:satOff val="0"/>
                <a:lumOff val="0"/>
                <a:alphaOff val="0"/>
                <a:tint val="35000"/>
                <a:satMod val="253000"/>
              </a:schemeClr>
            </a:gs>
            <a:gs pos="50000">
              <a:schemeClr val="accent6">
                <a:hueOff val="0"/>
                <a:satOff val="0"/>
                <a:lumOff val="0"/>
                <a:alphaOff val="0"/>
                <a:tint val="42000"/>
                <a:satMod val="255000"/>
              </a:schemeClr>
            </a:gs>
            <a:gs pos="97000">
              <a:schemeClr val="accent6">
                <a:hueOff val="0"/>
                <a:satOff val="0"/>
                <a:lumOff val="0"/>
                <a:alphaOff val="0"/>
                <a:tint val="53000"/>
                <a:satMod val="260000"/>
              </a:schemeClr>
            </a:gs>
            <a:gs pos="100000">
              <a:schemeClr val="accent6">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C0CE8AD3-41C0-4F0E-9007-BA05A753DACC}">
      <dsp:nvSpPr>
        <dsp:cNvPr id="0" name=""/>
        <dsp:cNvSpPr/>
      </dsp:nvSpPr>
      <dsp:spPr>
        <a:xfrm>
          <a:off x="3384812" y="2261895"/>
          <a:ext cx="2570790" cy="2749536"/>
        </a:xfrm>
        <a:prstGeom prst="roundRect">
          <a:avLst>
            <a:gd name="adj" fmla="val 10000"/>
          </a:avLst>
        </a:prstGeom>
        <a:solidFill>
          <a:schemeClr val="lt1">
            <a:alpha val="90000"/>
            <a:hueOff val="0"/>
            <a:satOff val="0"/>
            <a:lumOff val="0"/>
            <a:alphaOff val="0"/>
          </a:schemeClr>
        </a:solidFill>
        <a:ln w="9525" cap="flat" cmpd="sng" algn="ctr">
          <a:solidFill>
            <a:schemeClr val="accent6">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dirty="0" smtClean="0">
              <a:latin typeface="Arial Narrow" pitchFamily="34" charset="0"/>
            </a:rPr>
            <a:t>Ограничение:  сложные проблемы принятия решений, которые нельзя представить </a:t>
          </a:r>
          <a:r>
            <a:rPr lang="ru-RU" sz="1800" kern="1200" dirty="0" err="1" smtClean="0">
              <a:latin typeface="Arial Narrow" pitchFamily="34" charset="0"/>
            </a:rPr>
            <a:t>иерархичес</a:t>
          </a:r>
          <a:r>
            <a:rPr lang="ru-RU" sz="1800" kern="1200" dirty="0" smtClean="0">
              <a:latin typeface="Arial Narrow" pitchFamily="34" charset="0"/>
            </a:rPr>
            <a:t>-кими структурами из-за наличия в них взаимных зависимостей и  влияния между элементами разного уровня. </a:t>
          </a:r>
          <a:endParaRPr lang="ru-RU" sz="1800" kern="1200" dirty="0">
            <a:latin typeface="Arial Narrow" pitchFamily="34" charset="0"/>
          </a:endParaRPr>
        </a:p>
      </dsp:txBody>
      <dsp:txXfrm>
        <a:off x="3460108" y="2337191"/>
        <a:ext cx="2420198" cy="2598944"/>
      </dsp:txXfrm>
    </dsp:sp>
    <dsp:sp modelId="{886B194F-1F6E-41F8-B63B-CF6DD727BBDD}">
      <dsp:nvSpPr>
        <dsp:cNvPr id="0" name=""/>
        <dsp:cNvSpPr/>
      </dsp:nvSpPr>
      <dsp:spPr>
        <a:xfrm>
          <a:off x="6483948" y="939741"/>
          <a:ext cx="1948203" cy="476138"/>
        </a:xfrm>
        <a:prstGeom prst="roundRect">
          <a:avLst>
            <a:gd name="adj" fmla="val 10000"/>
          </a:avLst>
        </a:prstGeom>
        <a:gradFill rotWithShape="0">
          <a:gsLst>
            <a:gs pos="0">
              <a:schemeClr val="accent5">
                <a:hueOff val="0"/>
                <a:satOff val="0"/>
                <a:lumOff val="0"/>
                <a:alphaOff val="0"/>
                <a:tint val="35000"/>
                <a:satMod val="253000"/>
              </a:schemeClr>
            </a:gs>
            <a:gs pos="50000">
              <a:schemeClr val="accent5">
                <a:hueOff val="0"/>
                <a:satOff val="0"/>
                <a:lumOff val="0"/>
                <a:alphaOff val="0"/>
                <a:tint val="42000"/>
                <a:satMod val="255000"/>
              </a:schemeClr>
            </a:gs>
            <a:gs pos="97000">
              <a:schemeClr val="accent5">
                <a:hueOff val="0"/>
                <a:satOff val="0"/>
                <a:lumOff val="0"/>
                <a:alphaOff val="0"/>
                <a:tint val="53000"/>
                <a:satMod val="260000"/>
              </a:schemeClr>
            </a:gs>
            <a:gs pos="100000">
              <a:schemeClr val="accent5">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E305115A-2194-45EA-A10A-94B25F1A0E5C}">
      <dsp:nvSpPr>
        <dsp:cNvPr id="0" name=""/>
        <dsp:cNvSpPr/>
      </dsp:nvSpPr>
      <dsp:spPr>
        <a:xfrm>
          <a:off x="6700415" y="1145385"/>
          <a:ext cx="1948203" cy="476138"/>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b="1" i="1" kern="1200" dirty="0" smtClean="0">
              <a:latin typeface="Arial Narrow" pitchFamily="34" charset="0"/>
            </a:rPr>
            <a:t>МАС</a:t>
          </a:r>
          <a:endParaRPr lang="ru-RU" sz="1800" b="1" i="1" kern="1200" dirty="0">
            <a:latin typeface="Arial Narrow" pitchFamily="34" charset="0"/>
          </a:endParaRPr>
        </a:p>
      </dsp:txBody>
      <dsp:txXfrm>
        <a:off x="6714361" y="1159331"/>
        <a:ext cx="1920311" cy="448246"/>
      </dsp:txXfrm>
    </dsp:sp>
    <dsp:sp modelId="{D2F08AC2-2414-4BC9-961E-328049C33577}">
      <dsp:nvSpPr>
        <dsp:cNvPr id="0" name=""/>
        <dsp:cNvSpPr/>
      </dsp:nvSpPr>
      <dsp:spPr>
        <a:xfrm>
          <a:off x="6263419" y="2016218"/>
          <a:ext cx="2449105" cy="3260994"/>
        </a:xfrm>
        <a:prstGeom prst="roundRect">
          <a:avLst>
            <a:gd name="adj" fmla="val 10000"/>
          </a:avLst>
        </a:prstGeom>
        <a:gradFill rotWithShape="0">
          <a:gsLst>
            <a:gs pos="0">
              <a:schemeClr val="accent6">
                <a:hueOff val="0"/>
                <a:satOff val="0"/>
                <a:lumOff val="0"/>
                <a:alphaOff val="0"/>
                <a:tint val="35000"/>
                <a:satMod val="253000"/>
              </a:schemeClr>
            </a:gs>
            <a:gs pos="50000">
              <a:schemeClr val="accent6">
                <a:hueOff val="0"/>
                <a:satOff val="0"/>
                <a:lumOff val="0"/>
                <a:alphaOff val="0"/>
                <a:tint val="42000"/>
                <a:satMod val="255000"/>
              </a:schemeClr>
            </a:gs>
            <a:gs pos="97000">
              <a:schemeClr val="accent6">
                <a:hueOff val="0"/>
                <a:satOff val="0"/>
                <a:lumOff val="0"/>
                <a:alphaOff val="0"/>
                <a:tint val="53000"/>
                <a:satMod val="260000"/>
              </a:schemeClr>
            </a:gs>
            <a:gs pos="100000">
              <a:schemeClr val="accent6">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7C7AA3F4-5A23-4877-BB8E-9DDE6C7C5497}">
      <dsp:nvSpPr>
        <dsp:cNvPr id="0" name=""/>
        <dsp:cNvSpPr/>
      </dsp:nvSpPr>
      <dsp:spPr>
        <a:xfrm>
          <a:off x="6479886" y="2221862"/>
          <a:ext cx="2449105" cy="3260994"/>
        </a:xfrm>
        <a:prstGeom prst="roundRect">
          <a:avLst>
            <a:gd name="adj" fmla="val 10000"/>
          </a:avLst>
        </a:prstGeom>
        <a:solidFill>
          <a:schemeClr val="lt1">
            <a:alpha val="90000"/>
            <a:hueOff val="0"/>
            <a:satOff val="0"/>
            <a:lumOff val="0"/>
            <a:alphaOff val="0"/>
          </a:schemeClr>
        </a:solidFill>
        <a:ln w="9525" cap="flat" cmpd="sng" algn="ctr">
          <a:solidFill>
            <a:schemeClr val="accent6">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b="1" u="sng" kern="1200" dirty="0" smtClean="0">
              <a:latin typeface="Arial Narrow" pitchFamily="34" charset="0"/>
            </a:rPr>
            <a:t>Основа </a:t>
          </a:r>
          <a:r>
            <a:rPr lang="ru-RU" sz="1800" kern="1200" dirty="0" smtClean="0">
              <a:latin typeface="Arial Narrow" pitchFamily="34" charset="0"/>
            </a:rPr>
            <a:t>– сетевая модель, которая описывает  потоки влияния и взаимного влияния между факторами и элементами (вертикальные и горизонтальные связи). Является развитием МАИ, учитывающим обратные связи и зависимости. </a:t>
          </a:r>
          <a:endParaRPr lang="ru-RU" sz="1800" kern="1200" dirty="0">
            <a:latin typeface="Arial Narrow" pitchFamily="34" charset="0"/>
          </a:endParaRPr>
        </a:p>
      </dsp:txBody>
      <dsp:txXfrm>
        <a:off x="6551618" y="2293594"/>
        <a:ext cx="2305641" cy="31175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001976-1193-491A-9A90-A4CAF2A7C9DB}">
      <dsp:nvSpPr>
        <dsp:cNvPr id="0" name=""/>
        <dsp:cNvSpPr/>
      </dsp:nvSpPr>
      <dsp:spPr>
        <a:xfrm rot="5400000">
          <a:off x="364273" y="1780369"/>
          <a:ext cx="1144241" cy="1903992"/>
        </a:xfrm>
        <a:prstGeom prst="corner">
          <a:avLst>
            <a:gd name="adj1" fmla="val 16120"/>
            <a:gd name="adj2" fmla="val 16110"/>
          </a:avLst>
        </a:prstGeom>
        <a:gradFill rotWithShape="0">
          <a:gsLst>
            <a:gs pos="0">
              <a:schemeClr val="accent5">
                <a:hueOff val="0"/>
                <a:satOff val="0"/>
                <a:lumOff val="0"/>
                <a:alphaOff val="0"/>
                <a:tint val="92000"/>
                <a:satMod val="170000"/>
              </a:schemeClr>
            </a:gs>
            <a:gs pos="15000">
              <a:schemeClr val="accent5">
                <a:hueOff val="0"/>
                <a:satOff val="0"/>
                <a:lumOff val="0"/>
                <a:alphaOff val="0"/>
                <a:tint val="92000"/>
                <a:shade val="99000"/>
                <a:satMod val="170000"/>
              </a:schemeClr>
            </a:gs>
            <a:gs pos="62000">
              <a:schemeClr val="accent5">
                <a:hueOff val="0"/>
                <a:satOff val="0"/>
                <a:lumOff val="0"/>
                <a:alphaOff val="0"/>
                <a:tint val="96000"/>
                <a:shade val="80000"/>
                <a:satMod val="170000"/>
              </a:schemeClr>
            </a:gs>
            <a:gs pos="97000">
              <a:schemeClr val="accent5">
                <a:hueOff val="0"/>
                <a:satOff val="0"/>
                <a:lumOff val="0"/>
                <a:alphaOff val="0"/>
                <a:tint val="98000"/>
                <a:shade val="63000"/>
                <a:satMod val="170000"/>
              </a:schemeClr>
            </a:gs>
            <a:gs pos="100000">
              <a:schemeClr val="accent5">
                <a:hueOff val="0"/>
                <a:satOff val="0"/>
                <a:lumOff val="0"/>
                <a:alphaOff val="0"/>
                <a:shade val="62000"/>
                <a:satMod val="170000"/>
              </a:schemeClr>
            </a:gs>
          </a:gsLst>
          <a:path path="circle">
            <a:fillToRect l="50000" t="50000" r="50000" b="50000"/>
          </a:path>
        </a:gradFill>
        <a:ln w="9525" cap="flat" cmpd="sng" algn="ctr">
          <a:solidFill>
            <a:schemeClr val="accent5">
              <a:hueOff val="0"/>
              <a:satOff val="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114635A-74C0-419E-9C39-D8BA60757F43}">
      <dsp:nvSpPr>
        <dsp:cNvPr id="0" name=""/>
        <dsp:cNvSpPr/>
      </dsp:nvSpPr>
      <dsp:spPr>
        <a:xfrm>
          <a:off x="272423" y="2520279"/>
          <a:ext cx="1718934" cy="15067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ru-RU" sz="1800" kern="1200" dirty="0" smtClean="0">
              <a:latin typeface="Arial Narrow" pitchFamily="34" charset="0"/>
            </a:rPr>
            <a:t>Создание сетевой модели проблемы. Описание кластеров, их элементов и  потоков направлений влияния</a:t>
          </a:r>
          <a:endParaRPr lang="ru-RU" sz="1800" kern="1200" dirty="0">
            <a:latin typeface="Arial Narrow" pitchFamily="34" charset="0"/>
          </a:endParaRPr>
        </a:p>
      </dsp:txBody>
      <dsp:txXfrm>
        <a:off x="272423" y="2520279"/>
        <a:ext cx="1718934" cy="1506747"/>
      </dsp:txXfrm>
    </dsp:sp>
    <dsp:sp modelId="{9089A543-AE6A-49D6-AD7E-C3BE35FC877D}">
      <dsp:nvSpPr>
        <dsp:cNvPr id="0" name=""/>
        <dsp:cNvSpPr/>
      </dsp:nvSpPr>
      <dsp:spPr>
        <a:xfrm>
          <a:off x="1568569" y="1656184"/>
          <a:ext cx="324327" cy="324327"/>
        </a:xfrm>
        <a:prstGeom prst="triangle">
          <a:avLst>
            <a:gd name="adj" fmla="val 100000"/>
          </a:avLst>
        </a:prstGeom>
        <a:gradFill rotWithShape="0">
          <a:gsLst>
            <a:gs pos="0">
              <a:schemeClr val="accent5">
                <a:hueOff val="260541"/>
                <a:satOff val="-2310"/>
                <a:lumOff val="0"/>
                <a:alphaOff val="0"/>
                <a:tint val="92000"/>
                <a:satMod val="170000"/>
              </a:schemeClr>
            </a:gs>
            <a:gs pos="15000">
              <a:schemeClr val="accent5">
                <a:hueOff val="260541"/>
                <a:satOff val="-2310"/>
                <a:lumOff val="0"/>
                <a:alphaOff val="0"/>
                <a:tint val="92000"/>
                <a:shade val="99000"/>
                <a:satMod val="170000"/>
              </a:schemeClr>
            </a:gs>
            <a:gs pos="62000">
              <a:schemeClr val="accent5">
                <a:hueOff val="260541"/>
                <a:satOff val="-2310"/>
                <a:lumOff val="0"/>
                <a:alphaOff val="0"/>
                <a:tint val="96000"/>
                <a:shade val="80000"/>
                <a:satMod val="170000"/>
              </a:schemeClr>
            </a:gs>
            <a:gs pos="97000">
              <a:schemeClr val="accent5">
                <a:hueOff val="260541"/>
                <a:satOff val="-2310"/>
                <a:lumOff val="0"/>
                <a:alphaOff val="0"/>
                <a:tint val="98000"/>
                <a:shade val="63000"/>
                <a:satMod val="170000"/>
              </a:schemeClr>
            </a:gs>
            <a:gs pos="100000">
              <a:schemeClr val="accent5">
                <a:hueOff val="260541"/>
                <a:satOff val="-2310"/>
                <a:lumOff val="0"/>
                <a:alphaOff val="0"/>
                <a:shade val="62000"/>
                <a:satMod val="170000"/>
              </a:schemeClr>
            </a:gs>
          </a:gsLst>
          <a:path path="circle">
            <a:fillToRect l="50000" t="50000" r="50000" b="50000"/>
          </a:path>
        </a:gradFill>
        <a:ln w="9525" cap="flat" cmpd="sng" algn="ctr">
          <a:solidFill>
            <a:schemeClr val="accent5">
              <a:hueOff val="260541"/>
              <a:satOff val="-2310"/>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2FB0938-00FB-49C8-B99C-BB8A1B87708E}">
      <dsp:nvSpPr>
        <dsp:cNvPr id="0" name=""/>
        <dsp:cNvSpPr/>
      </dsp:nvSpPr>
      <dsp:spPr>
        <a:xfrm rot="5400000">
          <a:off x="2452496" y="988276"/>
          <a:ext cx="1144241" cy="1903992"/>
        </a:xfrm>
        <a:prstGeom prst="corner">
          <a:avLst>
            <a:gd name="adj1" fmla="val 16120"/>
            <a:gd name="adj2" fmla="val 16110"/>
          </a:avLst>
        </a:prstGeom>
        <a:gradFill rotWithShape="0">
          <a:gsLst>
            <a:gs pos="0">
              <a:schemeClr val="accent5">
                <a:hueOff val="521082"/>
                <a:satOff val="-4621"/>
                <a:lumOff val="0"/>
                <a:alphaOff val="0"/>
                <a:tint val="92000"/>
                <a:satMod val="170000"/>
              </a:schemeClr>
            </a:gs>
            <a:gs pos="15000">
              <a:schemeClr val="accent5">
                <a:hueOff val="521082"/>
                <a:satOff val="-4621"/>
                <a:lumOff val="0"/>
                <a:alphaOff val="0"/>
                <a:tint val="92000"/>
                <a:shade val="99000"/>
                <a:satMod val="170000"/>
              </a:schemeClr>
            </a:gs>
            <a:gs pos="62000">
              <a:schemeClr val="accent5">
                <a:hueOff val="521082"/>
                <a:satOff val="-4621"/>
                <a:lumOff val="0"/>
                <a:alphaOff val="0"/>
                <a:tint val="96000"/>
                <a:shade val="80000"/>
                <a:satMod val="170000"/>
              </a:schemeClr>
            </a:gs>
            <a:gs pos="97000">
              <a:schemeClr val="accent5">
                <a:hueOff val="521082"/>
                <a:satOff val="-4621"/>
                <a:lumOff val="0"/>
                <a:alphaOff val="0"/>
                <a:tint val="98000"/>
                <a:shade val="63000"/>
                <a:satMod val="170000"/>
              </a:schemeClr>
            </a:gs>
            <a:gs pos="100000">
              <a:schemeClr val="accent5">
                <a:hueOff val="521082"/>
                <a:satOff val="-4621"/>
                <a:lumOff val="0"/>
                <a:alphaOff val="0"/>
                <a:shade val="62000"/>
                <a:satMod val="170000"/>
              </a:schemeClr>
            </a:gs>
          </a:gsLst>
          <a:path path="circle">
            <a:fillToRect l="50000" t="50000" r="50000" b="50000"/>
          </a:path>
        </a:gradFill>
        <a:ln w="9525" cap="flat" cmpd="sng" algn="ctr">
          <a:solidFill>
            <a:schemeClr val="accent5">
              <a:hueOff val="521082"/>
              <a:satOff val="-4621"/>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B2EDFA09-FE61-439C-8460-59520CB1F204}">
      <dsp:nvSpPr>
        <dsp:cNvPr id="0" name=""/>
        <dsp:cNvSpPr/>
      </dsp:nvSpPr>
      <dsp:spPr>
        <a:xfrm>
          <a:off x="2288657" y="1728185"/>
          <a:ext cx="1718934" cy="15067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ru-RU" sz="1800" kern="1200" dirty="0" smtClean="0">
              <a:latin typeface="Arial Narrow" pitchFamily="34" charset="0"/>
            </a:rPr>
            <a:t>Оценка степени интенсивности влияния методом парного сравнения. Определение собственных векторов кластеров, собственного вектора атрибутов кластеров.</a:t>
          </a:r>
          <a:endParaRPr lang="ru-RU" sz="1800" kern="1200" dirty="0">
            <a:latin typeface="Arial Narrow" pitchFamily="34" charset="0"/>
          </a:endParaRPr>
        </a:p>
      </dsp:txBody>
      <dsp:txXfrm>
        <a:off x="2288657" y="1728185"/>
        <a:ext cx="1718934" cy="1506747"/>
      </dsp:txXfrm>
    </dsp:sp>
    <dsp:sp modelId="{4B97032D-6B7A-42AE-A865-F58C5D33452A}">
      <dsp:nvSpPr>
        <dsp:cNvPr id="0" name=""/>
        <dsp:cNvSpPr/>
      </dsp:nvSpPr>
      <dsp:spPr>
        <a:xfrm>
          <a:off x="3656800" y="864096"/>
          <a:ext cx="324327" cy="324327"/>
        </a:xfrm>
        <a:prstGeom prst="triangle">
          <a:avLst>
            <a:gd name="adj" fmla="val 100000"/>
          </a:avLst>
        </a:prstGeom>
        <a:gradFill rotWithShape="0">
          <a:gsLst>
            <a:gs pos="0">
              <a:schemeClr val="accent5">
                <a:hueOff val="781623"/>
                <a:satOff val="-6931"/>
                <a:lumOff val="0"/>
                <a:alphaOff val="0"/>
                <a:tint val="92000"/>
                <a:satMod val="170000"/>
              </a:schemeClr>
            </a:gs>
            <a:gs pos="15000">
              <a:schemeClr val="accent5">
                <a:hueOff val="781623"/>
                <a:satOff val="-6931"/>
                <a:lumOff val="0"/>
                <a:alphaOff val="0"/>
                <a:tint val="92000"/>
                <a:shade val="99000"/>
                <a:satMod val="170000"/>
              </a:schemeClr>
            </a:gs>
            <a:gs pos="62000">
              <a:schemeClr val="accent5">
                <a:hueOff val="781623"/>
                <a:satOff val="-6931"/>
                <a:lumOff val="0"/>
                <a:alphaOff val="0"/>
                <a:tint val="96000"/>
                <a:shade val="80000"/>
                <a:satMod val="170000"/>
              </a:schemeClr>
            </a:gs>
            <a:gs pos="97000">
              <a:schemeClr val="accent5">
                <a:hueOff val="781623"/>
                <a:satOff val="-6931"/>
                <a:lumOff val="0"/>
                <a:alphaOff val="0"/>
                <a:tint val="98000"/>
                <a:shade val="63000"/>
                <a:satMod val="170000"/>
              </a:schemeClr>
            </a:gs>
            <a:gs pos="100000">
              <a:schemeClr val="accent5">
                <a:hueOff val="781623"/>
                <a:satOff val="-6931"/>
                <a:lumOff val="0"/>
                <a:alphaOff val="0"/>
                <a:shade val="62000"/>
                <a:satMod val="170000"/>
              </a:schemeClr>
            </a:gs>
          </a:gsLst>
          <a:path path="circle">
            <a:fillToRect l="50000" t="50000" r="50000" b="50000"/>
          </a:path>
        </a:gradFill>
        <a:ln w="9525" cap="flat" cmpd="sng" algn="ctr">
          <a:solidFill>
            <a:schemeClr val="accent5">
              <a:hueOff val="781623"/>
              <a:satOff val="-6931"/>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E9B1833E-070E-4F03-86D0-0A54ADE0F236}">
      <dsp:nvSpPr>
        <dsp:cNvPr id="0" name=""/>
        <dsp:cNvSpPr/>
      </dsp:nvSpPr>
      <dsp:spPr>
        <a:xfrm rot="5400000">
          <a:off x="4540734" y="196193"/>
          <a:ext cx="1144241" cy="1903992"/>
        </a:xfrm>
        <a:prstGeom prst="corner">
          <a:avLst>
            <a:gd name="adj1" fmla="val 16120"/>
            <a:gd name="adj2" fmla="val 16110"/>
          </a:avLst>
        </a:prstGeom>
        <a:gradFill rotWithShape="0">
          <a:gsLst>
            <a:gs pos="0">
              <a:schemeClr val="accent5">
                <a:hueOff val="1042164"/>
                <a:satOff val="-9241"/>
                <a:lumOff val="0"/>
                <a:alphaOff val="0"/>
                <a:tint val="92000"/>
                <a:satMod val="170000"/>
              </a:schemeClr>
            </a:gs>
            <a:gs pos="15000">
              <a:schemeClr val="accent5">
                <a:hueOff val="1042164"/>
                <a:satOff val="-9241"/>
                <a:lumOff val="0"/>
                <a:alphaOff val="0"/>
                <a:tint val="92000"/>
                <a:shade val="99000"/>
                <a:satMod val="170000"/>
              </a:schemeClr>
            </a:gs>
            <a:gs pos="62000">
              <a:schemeClr val="accent5">
                <a:hueOff val="1042164"/>
                <a:satOff val="-9241"/>
                <a:lumOff val="0"/>
                <a:alphaOff val="0"/>
                <a:tint val="96000"/>
                <a:shade val="80000"/>
                <a:satMod val="170000"/>
              </a:schemeClr>
            </a:gs>
            <a:gs pos="97000">
              <a:schemeClr val="accent5">
                <a:hueOff val="1042164"/>
                <a:satOff val="-9241"/>
                <a:lumOff val="0"/>
                <a:alphaOff val="0"/>
                <a:tint val="98000"/>
                <a:shade val="63000"/>
                <a:satMod val="170000"/>
              </a:schemeClr>
            </a:gs>
            <a:gs pos="100000">
              <a:schemeClr val="accent5">
                <a:hueOff val="1042164"/>
                <a:satOff val="-9241"/>
                <a:lumOff val="0"/>
                <a:alphaOff val="0"/>
                <a:shade val="62000"/>
                <a:satMod val="170000"/>
              </a:schemeClr>
            </a:gs>
          </a:gsLst>
          <a:path path="circle">
            <a:fillToRect l="50000" t="50000" r="50000" b="50000"/>
          </a:path>
        </a:gradFill>
        <a:ln w="9525" cap="flat" cmpd="sng" algn="ctr">
          <a:solidFill>
            <a:schemeClr val="accent5">
              <a:hueOff val="1042164"/>
              <a:satOff val="-9241"/>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62CC0DF3-AAE1-4106-94B4-EF7096BF5342}">
      <dsp:nvSpPr>
        <dsp:cNvPr id="0" name=""/>
        <dsp:cNvSpPr/>
      </dsp:nvSpPr>
      <dsp:spPr>
        <a:xfrm>
          <a:off x="4376883" y="936105"/>
          <a:ext cx="2149184" cy="15067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ru-RU" sz="1800" kern="1200" dirty="0" smtClean="0">
              <a:latin typeface="Arial Narrow" pitchFamily="34" charset="0"/>
            </a:rPr>
            <a:t>Формирование </a:t>
          </a:r>
          <a:r>
            <a:rPr lang="ru-RU" sz="1800" kern="1200" dirty="0" err="1" smtClean="0">
              <a:latin typeface="Arial Narrow" pitchFamily="34" charset="0"/>
            </a:rPr>
            <a:t>суперматрицы</a:t>
          </a:r>
          <a:r>
            <a:rPr lang="ru-RU" sz="1800" kern="1200" dirty="0" smtClean="0">
              <a:latin typeface="Arial Narrow" pitchFamily="34" charset="0"/>
            </a:rPr>
            <a:t> из собственных векторов МПС . Приведение </a:t>
          </a:r>
          <a:r>
            <a:rPr lang="ru-RU" sz="1800" kern="1200" dirty="0" err="1" smtClean="0">
              <a:latin typeface="Arial Narrow" pitchFamily="34" charset="0"/>
            </a:rPr>
            <a:t>суперматрицы</a:t>
          </a:r>
          <a:r>
            <a:rPr lang="ru-RU" sz="1800" kern="1200" dirty="0" smtClean="0">
              <a:latin typeface="Arial Narrow" pitchFamily="34" charset="0"/>
            </a:rPr>
            <a:t> к стохастическому виду с применением весов кластеров (умножение матрицы кластеров на матрицу атрибутов)</a:t>
          </a:r>
          <a:endParaRPr lang="ru-RU" sz="2000" kern="1200" dirty="0">
            <a:latin typeface="Arial Narrow" pitchFamily="34" charset="0"/>
          </a:endParaRPr>
        </a:p>
      </dsp:txBody>
      <dsp:txXfrm>
        <a:off x="4376883" y="936105"/>
        <a:ext cx="2149184" cy="1506747"/>
      </dsp:txXfrm>
    </dsp:sp>
    <dsp:sp modelId="{BB279D74-C0C0-4CFE-B81C-D5F0B69AA5D0}">
      <dsp:nvSpPr>
        <dsp:cNvPr id="0" name=""/>
        <dsp:cNvSpPr/>
      </dsp:nvSpPr>
      <dsp:spPr>
        <a:xfrm>
          <a:off x="5745033" y="72007"/>
          <a:ext cx="324327" cy="324327"/>
        </a:xfrm>
        <a:prstGeom prst="triangle">
          <a:avLst>
            <a:gd name="adj" fmla="val 100000"/>
          </a:avLst>
        </a:prstGeom>
        <a:gradFill rotWithShape="0">
          <a:gsLst>
            <a:gs pos="0">
              <a:schemeClr val="accent5">
                <a:hueOff val="1302705"/>
                <a:satOff val="-11552"/>
                <a:lumOff val="0"/>
                <a:alphaOff val="0"/>
                <a:tint val="92000"/>
                <a:satMod val="170000"/>
              </a:schemeClr>
            </a:gs>
            <a:gs pos="15000">
              <a:schemeClr val="accent5">
                <a:hueOff val="1302705"/>
                <a:satOff val="-11552"/>
                <a:lumOff val="0"/>
                <a:alphaOff val="0"/>
                <a:tint val="92000"/>
                <a:shade val="99000"/>
                <a:satMod val="170000"/>
              </a:schemeClr>
            </a:gs>
            <a:gs pos="62000">
              <a:schemeClr val="accent5">
                <a:hueOff val="1302705"/>
                <a:satOff val="-11552"/>
                <a:lumOff val="0"/>
                <a:alphaOff val="0"/>
                <a:tint val="96000"/>
                <a:shade val="80000"/>
                <a:satMod val="170000"/>
              </a:schemeClr>
            </a:gs>
            <a:gs pos="97000">
              <a:schemeClr val="accent5">
                <a:hueOff val="1302705"/>
                <a:satOff val="-11552"/>
                <a:lumOff val="0"/>
                <a:alphaOff val="0"/>
                <a:tint val="98000"/>
                <a:shade val="63000"/>
                <a:satMod val="170000"/>
              </a:schemeClr>
            </a:gs>
            <a:gs pos="100000">
              <a:schemeClr val="accent5">
                <a:hueOff val="1302705"/>
                <a:satOff val="-11552"/>
                <a:lumOff val="0"/>
                <a:alphaOff val="0"/>
                <a:shade val="62000"/>
                <a:satMod val="170000"/>
              </a:schemeClr>
            </a:gs>
          </a:gsLst>
          <a:path path="circle">
            <a:fillToRect l="50000" t="50000" r="50000" b="50000"/>
          </a:path>
        </a:gradFill>
        <a:ln w="9525" cap="flat" cmpd="sng" algn="ctr">
          <a:solidFill>
            <a:schemeClr val="accent5">
              <a:hueOff val="1302705"/>
              <a:satOff val="-11552"/>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429ED063-C8C3-4B80-908B-F1002973603A}">
      <dsp:nvSpPr>
        <dsp:cNvPr id="0" name=""/>
        <dsp:cNvSpPr/>
      </dsp:nvSpPr>
      <dsp:spPr>
        <a:xfrm rot="5400000">
          <a:off x="6628962" y="-91838"/>
          <a:ext cx="1144241" cy="1903992"/>
        </a:xfrm>
        <a:prstGeom prst="corner">
          <a:avLst>
            <a:gd name="adj1" fmla="val 16120"/>
            <a:gd name="adj2" fmla="val 16110"/>
          </a:avLst>
        </a:prstGeom>
        <a:gradFill rotWithShape="0">
          <a:gsLst>
            <a:gs pos="0">
              <a:schemeClr val="accent5">
                <a:hueOff val="1563246"/>
                <a:satOff val="-13862"/>
                <a:lumOff val="0"/>
                <a:alphaOff val="0"/>
                <a:tint val="92000"/>
                <a:satMod val="170000"/>
              </a:schemeClr>
            </a:gs>
            <a:gs pos="15000">
              <a:schemeClr val="accent5">
                <a:hueOff val="1563246"/>
                <a:satOff val="-13862"/>
                <a:lumOff val="0"/>
                <a:alphaOff val="0"/>
                <a:tint val="92000"/>
                <a:shade val="99000"/>
                <a:satMod val="170000"/>
              </a:schemeClr>
            </a:gs>
            <a:gs pos="62000">
              <a:schemeClr val="accent5">
                <a:hueOff val="1563246"/>
                <a:satOff val="-13862"/>
                <a:lumOff val="0"/>
                <a:alphaOff val="0"/>
                <a:tint val="96000"/>
                <a:shade val="80000"/>
                <a:satMod val="170000"/>
              </a:schemeClr>
            </a:gs>
            <a:gs pos="97000">
              <a:schemeClr val="accent5">
                <a:hueOff val="1563246"/>
                <a:satOff val="-13862"/>
                <a:lumOff val="0"/>
                <a:alphaOff val="0"/>
                <a:tint val="98000"/>
                <a:shade val="63000"/>
                <a:satMod val="170000"/>
              </a:schemeClr>
            </a:gs>
            <a:gs pos="100000">
              <a:schemeClr val="accent5">
                <a:hueOff val="1563246"/>
                <a:satOff val="-13862"/>
                <a:lumOff val="0"/>
                <a:alphaOff val="0"/>
                <a:shade val="62000"/>
                <a:satMod val="170000"/>
              </a:schemeClr>
            </a:gs>
          </a:gsLst>
          <a:path path="circle">
            <a:fillToRect l="50000" t="50000" r="50000" b="50000"/>
          </a:path>
        </a:gradFill>
        <a:ln w="9525" cap="flat" cmpd="sng" algn="ctr">
          <a:solidFill>
            <a:schemeClr val="accent5">
              <a:hueOff val="1563246"/>
              <a:satOff val="-13862"/>
              <a:lumOff val="0"/>
              <a:alphaOff val="0"/>
            </a:schemeClr>
          </a:solidFill>
          <a:prstDash val="solid"/>
        </a:ln>
        <a:effectLst>
          <a:outerShdw blurRad="63500" dist="25400" dir="5400000" rotWithShape="0">
            <a:srgbClr val="000000">
              <a:alpha val="43137"/>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8C7511B-365D-4853-9A21-00086B6D1B13}">
      <dsp:nvSpPr>
        <dsp:cNvPr id="0" name=""/>
        <dsp:cNvSpPr/>
      </dsp:nvSpPr>
      <dsp:spPr>
        <a:xfrm>
          <a:off x="6510665" y="648078"/>
          <a:ext cx="1718934" cy="15067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ru-RU" sz="1800" kern="1200" dirty="0" smtClean="0">
              <a:latin typeface="Arial Narrow" pitchFamily="34" charset="0"/>
            </a:rPr>
            <a:t>Получение предельной </a:t>
          </a:r>
          <a:r>
            <a:rPr lang="ru-RU" sz="1800" kern="1200" dirty="0" err="1" smtClean="0">
              <a:latin typeface="Arial Narrow" pitchFamily="34" charset="0"/>
            </a:rPr>
            <a:t>суперматрицы</a:t>
          </a:r>
          <a:r>
            <a:rPr lang="ru-RU" sz="1800" kern="1200" dirty="0" smtClean="0">
              <a:latin typeface="Arial Narrow" pitchFamily="34" charset="0"/>
            </a:rPr>
            <a:t> возведением стохастической матрицы в предельные степени</a:t>
          </a:r>
          <a:endParaRPr lang="ru-RU" sz="1800" kern="1200" dirty="0">
            <a:latin typeface="Arial Narrow" pitchFamily="34" charset="0"/>
          </a:endParaRPr>
        </a:p>
      </dsp:txBody>
      <dsp:txXfrm>
        <a:off x="6510665" y="648078"/>
        <a:ext cx="1718934" cy="150674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BDF12122-5BA0-4673-B78F-FC8EA336D719}" type="datetimeFigureOut">
              <a:rPr lang="ru-RU" smtClean="0"/>
              <a:pPr/>
              <a:t>01.11.2022</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FA2F2B2B-C02E-4690-ACFA-898F7DC06F32}"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DF12122-5BA0-4673-B78F-FC8EA336D719}" type="datetimeFigureOut">
              <a:rPr lang="ru-RU" smtClean="0"/>
              <a:pPr/>
              <a:t>01.11.2022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FA2F2B2B-C02E-4690-ACFA-898F7DC06F32}"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DF12122-5BA0-4673-B78F-FC8EA336D719}" type="datetimeFigureOut">
              <a:rPr lang="ru-RU" smtClean="0"/>
              <a:pPr/>
              <a:t>01.11.2022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FA2F2B2B-C02E-4690-ACFA-898F7DC06F32}"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DF12122-5BA0-4673-B78F-FC8EA336D719}" type="datetimeFigureOut">
              <a:rPr lang="ru-RU" smtClean="0"/>
              <a:pPr/>
              <a:t>01.11.2022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2F2B2B-C02E-4690-ACFA-898F7DC06F32}" type="slidenum">
              <a:rPr lang="ru-RU" smtClean="0"/>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DF12122-5BA0-4673-B78F-FC8EA336D719}" type="datetimeFigureOut">
              <a:rPr lang="ru-RU" smtClean="0"/>
              <a:pPr/>
              <a:t>01.11.2022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2F2B2B-C02E-4690-ACFA-898F7DC06F32}" type="slidenum">
              <a:rPr lang="ru-RU" smtClean="0"/>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DF12122-5BA0-4673-B78F-FC8EA336D719}" type="datetimeFigureOut">
              <a:rPr lang="ru-RU" smtClean="0"/>
              <a:pPr/>
              <a:t>01.11.2022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2F2B2B-C02E-4690-ACFA-898F7DC06F32}" type="slidenum">
              <a:rPr lang="ru-RU" smtClean="0"/>
              <a:pPr/>
              <a:t>‹#›</a:t>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DF12122-5BA0-4673-B78F-FC8EA336D719}" type="datetimeFigureOut">
              <a:rPr lang="ru-RU" smtClean="0"/>
              <a:pPr/>
              <a:t>01.11.2022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A2F2B2B-C02E-4690-ACFA-898F7DC06F32}" type="slidenum">
              <a:rPr lang="ru-RU" smtClean="0"/>
              <a:pPr/>
              <a:t>‹#›</a:t>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DF12122-5BA0-4673-B78F-FC8EA336D719}" type="datetimeFigureOut">
              <a:rPr lang="ru-RU" smtClean="0"/>
              <a:pPr/>
              <a:t>01.11.2022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A2F2B2B-C02E-4690-ACFA-898F7DC06F32}" type="slidenum">
              <a:rPr lang="ru-RU" smtClean="0"/>
              <a:pPr/>
              <a:t>‹#›</a:t>
            </a:fld>
            <a:endParaRPr lang="ru-R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DF12122-5BA0-4673-B78F-FC8EA336D719}" type="datetimeFigureOut">
              <a:rPr lang="ru-RU" smtClean="0"/>
              <a:pPr/>
              <a:t>01.11.2022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A2F2B2B-C02E-4690-ACFA-898F7DC06F32}" type="slidenum">
              <a:rPr lang="ru-RU" smtClean="0"/>
              <a:pPr/>
              <a:t>‹#›</a:t>
            </a:fld>
            <a:endParaRPr lang="ru-R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DF12122-5BA0-4673-B78F-FC8EA336D719}" type="datetimeFigureOut">
              <a:rPr lang="ru-RU" smtClean="0"/>
              <a:pPr/>
              <a:t>01.11.2022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A2F2B2B-C02E-4690-ACFA-898F7DC06F32}" type="slidenum">
              <a:rPr lang="ru-RU" smtClean="0"/>
              <a:pPr/>
              <a:t>‹#›</a:t>
            </a:fld>
            <a:endParaRPr lang="ru-R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DF12122-5BA0-4673-B78F-FC8EA336D719}" type="datetimeFigureOut">
              <a:rPr lang="ru-RU" smtClean="0"/>
              <a:pPr/>
              <a:t>01.11.2022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A2F2B2B-C02E-4690-ACFA-898F7DC06F32}"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DF12122-5BA0-4673-B78F-FC8EA336D719}" type="datetimeFigureOut">
              <a:rPr lang="ru-RU" smtClean="0"/>
              <a:pPr/>
              <a:t>01.11.2022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FA2F2B2B-C02E-4690-ACFA-898F7DC06F32}" type="slidenum">
              <a:rPr lang="ru-RU" smtClean="0"/>
              <a:pPr/>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DF12122-5BA0-4673-B78F-FC8EA336D719}" type="datetimeFigureOut">
              <a:rPr lang="ru-RU" smtClean="0"/>
              <a:pPr/>
              <a:t>01.11.2022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A2F2B2B-C02E-4690-ACFA-898F7DC06F32}" type="slidenum">
              <a:rPr lang="ru-RU" smtClean="0"/>
              <a:pPr/>
              <a:t>‹#›</a:t>
            </a:fld>
            <a:endParaRPr lang="ru-RU"/>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DF12122-5BA0-4673-B78F-FC8EA336D719}" type="datetimeFigureOut">
              <a:rPr lang="ru-RU" smtClean="0"/>
              <a:pPr/>
              <a:t>01.11.2022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2F2B2B-C02E-4690-ACFA-898F7DC06F32}" type="slidenum">
              <a:rPr lang="ru-RU" smtClean="0"/>
              <a:pPr/>
              <a:t>‹#›</a:t>
            </a:fld>
            <a:endParaRPr lang="ru-R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DF12122-5BA0-4673-B78F-FC8EA336D719}" type="datetimeFigureOut">
              <a:rPr lang="ru-RU" smtClean="0"/>
              <a:pPr/>
              <a:t>01.11.2022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2F2B2B-C02E-4690-ACFA-898F7DC06F32}"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DF12122-5BA0-4673-B78F-FC8EA336D719}" type="datetimeFigureOut">
              <a:rPr lang="ru-RU" smtClean="0"/>
              <a:pPr/>
              <a:t>01.11.2022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FA2F2B2B-C02E-4690-ACFA-898F7DC06F32}"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DF12122-5BA0-4673-B78F-FC8EA336D719}" type="datetimeFigureOut">
              <a:rPr lang="ru-RU" smtClean="0"/>
              <a:pPr/>
              <a:t>01.11.2022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FA2F2B2B-C02E-4690-ACFA-898F7DC06F32}"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DF12122-5BA0-4673-B78F-FC8EA336D719}" type="datetimeFigureOut">
              <a:rPr lang="ru-RU" smtClean="0"/>
              <a:pPr/>
              <a:t>01.11.2022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FA2F2B2B-C02E-4690-ACFA-898F7DC06F32}"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BDF12122-5BA0-4673-B78F-FC8EA336D719}" type="datetimeFigureOut">
              <a:rPr lang="ru-RU" smtClean="0"/>
              <a:pPr/>
              <a:t>01.11.2022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FA2F2B2B-C02E-4690-ACFA-898F7DC06F32}"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BDF12122-5BA0-4673-B78F-FC8EA336D719}" type="datetimeFigureOut">
              <a:rPr lang="ru-RU" smtClean="0"/>
              <a:pPr/>
              <a:t>01.11.2022</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FA2F2B2B-C02E-4690-ACFA-898F7DC06F32}"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DF12122-5BA0-4673-B78F-FC8EA336D719}" type="datetimeFigureOut">
              <a:rPr lang="ru-RU" smtClean="0"/>
              <a:pPr/>
              <a:t>01.11.2022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FA2F2B2B-C02E-4690-ACFA-898F7DC06F32}"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BDF12122-5BA0-4673-B78F-FC8EA336D719}" type="datetimeFigureOut">
              <a:rPr lang="ru-RU" smtClean="0"/>
              <a:pPr/>
              <a:t>01.11.2022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FA2F2B2B-C02E-4690-ACFA-898F7DC06F32}"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BDF12122-5BA0-4673-B78F-FC8EA336D719}" type="datetimeFigureOut">
              <a:rPr lang="ru-RU" smtClean="0"/>
              <a:pPr/>
              <a:t>01.11.2022</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A2F2B2B-C02E-4690-ACFA-898F7DC06F32}"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F12122-5BA0-4673-B78F-FC8EA336D719}" type="datetimeFigureOut">
              <a:rPr lang="ru-RU" smtClean="0"/>
              <a:pPr/>
              <a:t>01.11.2022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2F2B2B-C02E-4690-ACFA-898F7DC06F32}"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tiff"/><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1654164"/>
          </a:xfrm>
        </p:spPr>
        <p:txBody>
          <a:bodyPr>
            <a:normAutofit fontScale="90000"/>
          </a:bodyPr>
          <a:lstStyle/>
          <a:p>
            <a:pPr algn="ctr"/>
            <a:r>
              <a:rPr lang="en-US" dirty="0" smtClean="0"/>
              <a:t/>
            </a:r>
            <a:br>
              <a:rPr lang="en-US" dirty="0" smtClean="0"/>
            </a:br>
            <a:r>
              <a:rPr lang="ru-RU" dirty="0" smtClean="0"/>
              <a:t>Лекция 12</a:t>
            </a:r>
            <a:br>
              <a:rPr lang="ru-RU" dirty="0" smtClean="0"/>
            </a:br>
            <a:r>
              <a:rPr lang="ru-RU" dirty="0" smtClean="0"/>
              <a:t>М</a:t>
            </a:r>
            <a:r>
              <a:rPr lang="ru-RU" sz="3600" dirty="0" smtClean="0"/>
              <a:t>етод </a:t>
            </a:r>
            <a:r>
              <a:rPr lang="ru-RU" sz="3600" dirty="0" smtClean="0"/>
              <a:t>аналитических сетей (МАС)</a:t>
            </a:r>
            <a:br>
              <a:rPr lang="ru-RU" sz="3600" dirty="0" smtClean="0"/>
            </a:br>
            <a:r>
              <a:rPr lang="ru-RU" sz="2200" dirty="0" smtClean="0"/>
              <a:t>разработанный профессором Т. </a:t>
            </a:r>
            <a:r>
              <a:rPr lang="ru-RU" sz="2200" dirty="0" err="1" smtClean="0"/>
              <a:t>Саати</a:t>
            </a:r>
            <a:r>
              <a:rPr lang="en-US" sz="3600" dirty="0" smtClean="0"/>
              <a:t/>
            </a:r>
            <a:br>
              <a:rPr lang="en-US" sz="3600" dirty="0" smtClean="0"/>
            </a:br>
            <a:r>
              <a:rPr lang="en-US" sz="3600" dirty="0" smtClean="0">
                <a:latin typeface="Corbel" pitchFamily="34" charset="0"/>
              </a:rPr>
              <a:t>Analytic Network Process(ANP)</a:t>
            </a:r>
            <a:br>
              <a:rPr lang="en-US" sz="3600" dirty="0" smtClean="0">
                <a:latin typeface="Corbel" pitchFamily="34" charset="0"/>
              </a:rPr>
            </a:br>
            <a:r>
              <a:rPr lang="en-US" sz="2200" dirty="0" smtClean="0">
                <a:latin typeface="Corbel" pitchFamily="34" charset="0"/>
              </a:rPr>
              <a:t>Developed by Prof. Thomas L. </a:t>
            </a:r>
            <a:r>
              <a:rPr lang="en-US" sz="2200" dirty="0" err="1" smtClean="0">
                <a:latin typeface="Corbel" pitchFamily="34" charset="0"/>
              </a:rPr>
              <a:t>Saaty</a:t>
            </a:r>
            <a:r>
              <a:rPr lang="en-US" sz="2200" dirty="0" smtClean="0"/>
              <a:t/>
            </a:r>
            <a:br>
              <a:rPr lang="en-US" sz="2200" dirty="0" smtClean="0"/>
            </a:br>
            <a:endParaRPr lang="ru-RU" sz="2200" dirty="0"/>
          </a:p>
        </p:txBody>
      </p:sp>
      <p:grpSp>
        <p:nvGrpSpPr>
          <p:cNvPr id="29" name="Группа 28"/>
          <p:cNvGrpSpPr/>
          <p:nvPr/>
        </p:nvGrpSpPr>
        <p:grpSpPr>
          <a:xfrm>
            <a:off x="2143108" y="2428868"/>
            <a:ext cx="5929354" cy="3071834"/>
            <a:chOff x="2143108" y="2428868"/>
            <a:chExt cx="5929354" cy="3071834"/>
          </a:xfrm>
        </p:grpSpPr>
        <p:sp>
          <p:nvSpPr>
            <p:cNvPr id="5" name="Прямоугольник 4"/>
            <p:cNvSpPr/>
            <p:nvPr/>
          </p:nvSpPr>
          <p:spPr>
            <a:xfrm>
              <a:off x="2143108" y="3500438"/>
              <a:ext cx="1643074" cy="500066"/>
            </a:xfrm>
            <a:prstGeom prst="rect">
              <a:avLst/>
            </a:prstGeom>
            <a:solidFill>
              <a:schemeClr val="accent6">
                <a:lumMod val="40000"/>
                <a:lumOff val="60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r>
                <a:rPr lang="ru-RU" smtClean="0">
                  <a:solidFill>
                    <a:sysClr val="windowText" lastClr="000000"/>
                  </a:solidFill>
                </a:rPr>
                <a:t>Критерии 1</a:t>
              </a:r>
              <a:endParaRPr lang="ru-RU">
                <a:solidFill>
                  <a:sysClr val="windowText" lastClr="000000"/>
                </a:solidFill>
              </a:endParaRPr>
            </a:p>
          </p:txBody>
        </p:sp>
        <p:grpSp>
          <p:nvGrpSpPr>
            <p:cNvPr id="28" name="Группа 27"/>
            <p:cNvGrpSpPr/>
            <p:nvPr/>
          </p:nvGrpSpPr>
          <p:grpSpPr>
            <a:xfrm>
              <a:off x="2786050" y="2428868"/>
              <a:ext cx="5286412" cy="3071834"/>
              <a:chOff x="2786050" y="2428868"/>
              <a:chExt cx="5286412" cy="3071834"/>
            </a:xfrm>
          </p:grpSpPr>
          <p:sp>
            <p:nvSpPr>
              <p:cNvPr id="4" name="Прямоугольник 3"/>
              <p:cNvSpPr/>
              <p:nvPr/>
            </p:nvSpPr>
            <p:spPr>
              <a:xfrm>
                <a:off x="4357686" y="2428868"/>
                <a:ext cx="1643074" cy="500066"/>
              </a:xfrm>
              <a:prstGeom prst="rect">
                <a:avLst/>
              </a:prstGeom>
              <a:solidFill>
                <a:schemeClr val="accent6">
                  <a:lumMod val="40000"/>
                  <a:lumOff val="60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r>
                  <a:rPr lang="ru-RU" sz="2000" smtClean="0">
                    <a:solidFill>
                      <a:sysClr val="windowText" lastClr="000000"/>
                    </a:solidFill>
                  </a:rPr>
                  <a:t>цель</a:t>
                </a:r>
                <a:endParaRPr lang="ru-RU" sz="2000">
                  <a:solidFill>
                    <a:sysClr val="windowText" lastClr="000000"/>
                  </a:solidFill>
                </a:endParaRPr>
              </a:p>
            </p:txBody>
          </p:sp>
          <p:grpSp>
            <p:nvGrpSpPr>
              <p:cNvPr id="27" name="Группа 26"/>
              <p:cNvGrpSpPr/>
              <p:nvPr/>
            </p:nvGrpSpPr>
            <p:grpSpPr>
              <a:xfrm>
                <a:off x="2786050" y="2928934"/>
                <a:ext cx="5286412" cy="2571768"/>
                <a:chOff x="2786050" y="2928934"/>
                <a:chExt cx="5286412" cy="2571768"/>
              </a:xfrm>
            </p:grpSpPr>
            <p:cxnSp>
              <p:nvCxnSpPr>
                <p:cNvPr id="22" name="Прямая соединительная линия 21"/>
                <p:cNvCxnSpPr>
                  <a:endCxn id="8" idx="0"/>
                </p:cNvCxnSpPr>
                <p:nvPr/>
              </p:nvCxnSpPr>
              <p:spPr>
                <a:xfrm rot="5400000">
                  <a:off x="3464715" y="3321843"/>
                  <a:ext cx="2071699" cy="1285887"/>
                </a:xfrm>
                <a:prstGeom prst="line">
                  <a:avLst/>
                </a:prstGeom>
                <a:ln>
                  <a:solidFill>
                    <a:srgbClr val="FF0000"/>
                  </a:solidFill>
                  <a:prstDash val="sysDash"/>
                </a:ln>
              </p:spPr>
              <p:style>
                <a:lnRef idx="1">
                  <a:schemeClr val="dk1"/>
                </a:lnRef>
                <a:fillRef idx="0">
                  <a:schemeClr val="dk1"/>
                </a:fillRef>
                <a:effectRef idx="0">
                  <a:schemeClr val="dk1"/>
                </a:effectRef>
                <a:fontRef idx="minor">
                  <a:schemeClr val="tx1"/>
                </a:fontRef>
              </p:style>
            </p:cxnSp>
            <p:cxnSp>
              <p:nvCxnSpPr>
                <p:cNvPr id="24" name="Прямая соединительная линия 23"/>
                <p:cNvCxnSpPr>
                  <a:endCxn id="9" idx="0"/>
                </p:cNvCxnSpPr>
                <p:nvPr/>
              </p:nvCxnSpPr>
              <p:spPr>
                <a:xfrm rot="16200000" flipH="1">
                  <a:off x="4804175" y="3268266"/>
                  <a:ext cx="2071700" cy="1393039"/>
                </a:xfrm>
                <a:prstGeom prst="line">
                  <a:avLst/>
                </a:prstGeom>
                <a:ln>
                  <a:solidFill>
                    <a:srgbClr val="FF0000"/>
                  </a:solidFill>
                  <a:prstDash val="sysDash"/>
                </a:ln>
              </p:spPr>
              <p:style>
                <a:lnRef idx="1">
                  <a:schemeClr val="dk1"/>
                </a:lnRef>
                <a:fillRef idx="0">
                  <a:schemeClr val="dk1"/>
                </a:fillRef>
                <a:effectRef idx="0">
                  <a:schemeClr val="dk1"/>
                </a:effectRef>
                <a:fontRef idx="minor">
                  <a:schemeClr val="tx1"/>
                </a:fontRef>
              </p:style>
            </p:cxnSp>
            <p:cxnSp>
              <p:nvCxnSpPr>
                <p:cNvPr id="15" name="Прямая соединительная линия 14"/>
                <p:cNvCxnSpPr/>
                <p:nvPr/>
              </p:nvCxnSpPr>
              <p:spPr>
                <a:xfrm rot="10800000">
                  <a:off x="3786182" y="3786190"/>
                  <a:ext cx="500066" cy="1592"/>
                </a:xfrm>
                <a:prstGeom prst="line">
                  <a:avLst/>
                </a:prstGeom>
                <a:ln>
                  <a:solidFill>
                    <a:srgbClr val="FF0000"/>
                  </a:solidFill>
                  <a:prstDash val="sysDash"/>
                </a:ln>
              </p:spPr>
              <p:style>
                <a:lnRef idx="1">
                  <a:schemeClr val="dk1"/>
                </a:lnRef>
                <a:fillRef idx="0">
                  <a:schemeClr val="dk1"/>
                </a:fillRef>
                <a:effectRef idx="0">
                  <a:schemeClr val="dk1"/>
                </a:effectRef>
                <a:fontRef idx="minor">
                  <a:schemeClr val="tx1"/>
                </a:fontRef>
              </p:style>
            </p:cxnSp>
            <p:cxnSp>
              <p:nvCxnSpPr>
                <p:cNvPr id="19" name="Прямая соединительная линия 18"/>
                <p:cNvCxnSpPr/>
                <p:nvPr/>
              </p:nvCxnSpPr>
              <p:spPr>
                <a:xfrm rot="10800000">
                  <a:off x="5929322" y="3784602"/>
                  <a:ext cx="428628" cy="1588"/>
                </a:xfrm>
                <a:prstGeom prst="line">
                  <a:avLst/>
                </a:prstGeom>
                <a:ln>
                  <a:solidFill>
                    <a:srgbClr val="FF0000"/>
                  </a:solidFill>
                  <a:prstDash val="sysDash"/>
                </a:ln>
              </p:spPr>
              <p:style>
                <a:lnRef idx="1">
                  <a:schemeClr val="dk1"/>
                </a:lnRef>
                <a:fillRef idx="0">
                  <a:schemeClr val="dk1"/>
                </a:fillRef>
                <a:effectRef idx="0">
                  <a:schemeClr val="dk1"/>
                </a:effectRef>
                <a:fontRef idx="minor">
                  <a:schemeClr val="tx1"/>
                </a:fontRef>
              </p:style>
            </p:cxnSp>
            <p:cxnSp>
              <p:nvCxnSpPr>
                <p:cNvPr id="26" name="Прямая соединительная линия 25"/>
                <p:cNvCxnSpPr>
                  <a:endCxn id="9" idx="0"/>
                </p:cNvCxnSpPr>
                <p:nvPr/>
              </p:nvCxnSpPr>
              <p:spPr>
                <a:xfrm>
                  <a:off x="5143504" y="4000504"/>
                  <a:ext cx="1393041" cy="1000132"/>
                </a:xfrm>
                <a:prstGeom prst="line">
                  <a:avLst/>
                </a:prstGeom>
                <a:ln>
                  <a:prstDash val="sysDash"/>
                </a:ln>
              </p:spPr>
              <p:style>
                <a:lnRef idx="1">
                  <a:schemeClr val="dk1"/>
                </a:lnRef>
                <a:fillRef idx="0">
                  <a:schemeClr val="dk1"/>
                </a:fillRef>
                <a:effectRef idx="0">
                  <a:schemeClr val="dk1"/>
                </a:effectRef>
                <a:fontRef idx="minor">
                  <a:schemeClr val="tx1"/>
                </a:fontRef>
              </p:style>
            </p:cxnSp>
            <p:cxnSp>
              <p:nvCxnSpPr>
                <p:cNvPr id="32" name="Прямая соединительная линия 31"/>
                <p:cNvCxnSpPr>
                  <a:endCxn id="8" idx="0"/>
                </p:cNvCxnSpPr>
                <p:nvPr/>
              </p:nvCxnSpPr>
              <p:spPr>
                <a:xfrm rot="10800000" flipV="1">
                  <a:off x="3857620" y="4000504"/>
                  <a:ext cx="3429026" cy="1000132"/>
                </a:xfrm>
                <a:prstGeom prst="line">
                  <a:avLst/>
                </a:prstGeom>
                <a:ln>
                  <a:prstDash val="sysDash"/>
                </a:ln>
              </p:spPr>
              <p:style>
                <a:lnRef idx="1">
                  <a:schemeClr val="dk1"/>
                </a:lnRef>
                <a:fillRef idx="0">
                  <a:schemeClr val="dk1"/>
                </a:fillRef>
                <a:effectRef idx="0">
                  <a:schemeClr val="dk1"/>
                </a:effectRef>
                <a:fontRef idx="minor">
                  <a:schemeClr val="tx1"/>
                </a:fontRef>
              </p:style>
            </p:cxnSp>
            <p:cxnSp>
              <p:nvCxnSpPr>
                <p:cNvPr id="39" name="Прямая соединительная линия 38"/>
                <p:cNvCxnSpPr>
                  <a:stCxn id="9" idx="1"/>
                  <a:endCxn id="8" idx="3"/>
                </p:cNvCxnSpPr>
                <p:nvPr/>
              </p:nvCxnSpPr>
              <p:spPr>
                <a:xfrm rot="10800000">
                  <a:off x="4786314" y="5250669"/>
                  <a:ext cx="785818" cy="1588"/>
                </a:xfrm>
                <a:prstGeom prst="line">
                  <a:avLst/>
                </a:prstGeom>
                <a:ln>
                  <a:solidFill>
                    <a:srgbClr val="FF0000"/>
                  </a:solidFill>
                  <a:prstDash val="sysDash"/>
                </a:ln>
              </p:spPr>
              <p:style>
                <a:lnRef idx="1">
                  <a:schemeClr val="dk1"/>
                </a:lnRef>
                <a:fillRef idx="0">
                  <a:schemeClr val="dk1"/>
                </a:fillRef>
                <a:effectRef idx="0">
                  <a:schemeClr val="dk1"/>
                </a:effectRef>
                <a:fontRef idx="minor">
                  <a:schemeClr val="tx1"/>
                </a:fontRef>
              </p:style>
            </p:cxnSp>
            <p:sp>
              <p:nvSpPr>
                <p:cNvPr id="6" name="Прямоугольник 5"/>
                <p:cNvSpPr/>
                <p:nvPr/>
              </p:nvSpPr>
              <p:spPr>
                <a:xfrm>
                  <a:off x="4286248" y="3500438"/>
                  <a:ext cx="1643074" cy="500066"/>
                </a:xfrm>
                <a:prstGeom prst="rect">
                  <a:avLst/>
                </a:prstGeom>
                <a:solidFill>
                  <a:schemeClr val="accent6">
                    <a:lumMod val="40000"/>
                    <a:lumOff val="60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r>
                    <a:rPr lang="ru-RU" smtClean="0">
                      <a:solidFill>
                        <a:sysClr val="windowText" lastClr="000000"/>
                      </a:solidFill>
                    </a:rPr>
                    <a:t>Критерии 2</a:t>
                  </a:r>
                  <a:endParaRPr lang="ru-RU">
                    <a:solidFill>
                      <a:sysClr val="windowText" lastClr="000000"/>
                    </a:solidFill>
                  </a:endParaRPr>
                </a:p>
              </p:txBody>
            </p:sp>
            <p:sp>
              <p:nvSpPr>
                <p:cNvPr id="7" name="Прямоугольник 6"/>
                <p:cNvSpPr/>
                <p:nvPr/>
              </p:nvSpPr>
              <p:spPr>
                <a:xfrm>
                  <a:off x="6429388" y="3500438"/>
                  <a:ext cx="1643074" cy="500066"/>
                </a:xfrm>
                <a:prstGeom prst="rect">
                  <a:avLst/>
                </a:prstGeom>
                <a:solidFill>
                  <a:schemeClr val="accent6">
                    <a:lumMod val="40000"/>
                    <a:lumOff val="60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r>
                    <a:rPr lang="ru-RU" smtClean="0">
                      <a:solidFill>
                        <a:sysClr val="windowText" lastClr="000000"/>
                      </a:solidFill>
                    </a:rPr>
                    <a:t>Критерии 3</a:t>
                  </a:r>
                  <a:endParaRPr lang="ru-RU">
                    <a:solidFill>
                      <a:sysClr val="windowText" lastClr="000000"/>
                    </a:solidFill>
                  </a:endParaRPr>
                </a:p>
              </p:txBody>
            </p:sp>
            <p:sp>
              <p:nvSpPr>
                <p:cNvPr id="8" name="Прямоугольник 7"/>
                <p:cNvSpPr/>
                <p:nvPr/>
              </p:nvSpPr>
              <p:spPr>
                <a:xfrm>
                  <a:off x="2928926" y="5000636"/>
                  <a:ext cx="1857388" cy="500066"/>
                </a:xfrm>
                <a:prstGeom prst="rect">
                  <a:avLst/>
                </a:prstGeom>
                <a:solidFill>
                  <a:srgbClr val="FF0000"/>
                </a:solidFill>
                <a:ln/>
              </p:spPr>
              <p:style>
                <a:lnRef idx="1">
                  <a:schemeClr val="accent6"/>
                </a:lnRef>
                <a:fillRef idx="3">
                  <a:schemeClr val="accent6"/>
                </a:fillRef>
                <a:effectRef idx="2">
                  <a:schemeClr val="accent6"/>
                </a:effectRef>
                <a:fontRef idx="minor">
                  <a:schemeClr val="lt1"/>
                </a:fontRef>
              </p:style>
              <p:txBody>
                <a:bodyPr rtlCol="0" anchor="ctr"/>
                <a:lstStyle/>
                <a:p>
                  <a:pPr algn="ctr"/>
                  <a:r>
                    <a:rPr lang="ru-RU" smtClean="0">
                      <a:solidFill>
                        <a:sysClr val="windowText" lastClr="000000"/>
                      </a:solidFill>
                    </a:rPr>
                    <a:t>Альтернативы 1</a:t>
                  </a:r>
                  <a:endParaRPr lang="ru-RU">
                    <a:solidFill>
                      <a:sysClr val="windowText" lastClr="000000"/>
                    </a:solidFill>
                  </a:endParaRPr>
                </a:p>
              </p:txBody>
            </p:sp>
            <p:sp>
              <p:nvSpPr>
                <p:cNvPr id="9" name="Прямоугольник 8"/>
                <p:cNvSpPr/>
                <p:nvPr/>
              </p:nvSpPr>
              <p:spPr>
                <a:xfrm>
                  <a:off x="5572132" y="5000636"/>
                  <a:ext cx="1928826" cy="500066"/>
                </a:xfrm>
                <a:prstGeom prst="rect">
                  <a:avLst/>
                </a:prstGeom>
                <a:solidFill>
                  <a:srgbClr val="FF0000"/>
                </a:solidFill>
                <a:ln/>
              </p:spPr>
              <p:style>
                <a:lnRef idx="1">
                  <a:schemeClr val="accent6"/>
                </a:lnRef>
                <a:fillRef idx="3">
                  <a:schemeClr val="accent6"/>
                </a:fillRef>
                <a:effectRef idx="2">
                  <a:schemeClr val="accent6"/>
                </a:effectRef>
                <a:fontRef idx="minor">
                  <a:schemeClr val="lt1"/>
                </a:fontRef>
              </p:style>
              <p:txBody>
                <a:bodyPr rtlCol="0" anchor="ctr"/>
                <a:lstStyle/>
                <a:p>
                  <a:pPr algn="ctr"/>
                  <a:r>
                    <a:rPr lang="ru-RU" smtClean="0">
                      <a:solidFill>
                        <a:sysClr val="windowText" lastClr="000000"/>
                      </a:solidFill>
                    </a:rPr>
                    <a:t>Альтернативы 2</a:t>
                  </a:r>
                  <a:endParaRPr lang="ru-RU">
                    <a:solidFill>
                      <a:sysClr val="windowText" lastClr="000000"/>
                    </a:solidFill>
                  </a:endParaRPr>
                </a:p>
              </p:txBody>
            </p:sp>
            <p:cxnSp>
              <p:nvCxnSpPr>
                <p:cNvPr id="11" name="Прямая соединительная линия 10"/>
                <p:cNvCxnSpPr>
                  <a:endCxn id="43" idx="0"/>
                </p:cNvCxnSpPr>
                <p:nvPr/>
              </p:nvCxnSpPr>
              <p:spPr>
                <a:xfrm rot="10800000" flipV="1">
                  <a:off x="2786940" y="2928934"/>
                  <a:ext cx="2356565" cy="542812"/>
                </a:xfrm>
                <a:prstGeom prst="line">
                  <a:avLst/>
                </a:prstGeom>
                <a:ln>
                  <a:prstDash val="sysDash"/>
                </a:ln>
              </p:spPr>
              <p:style>
                <a:lnRef idx="1">
                  <a:schemeClr val="dk1"/>
                </a:lnRef>
                <a:fillRef idx="0">
                  <a:schemeClr val="dk1"/>
                </a:fillRef>
                <a:effectRef idx="0">
                  <a:schemeClr val="dk1"/>
                </a:effectRef>
                <a:fontRef idx="minor">
                  <a:schemeClr val="tx1"/>
                </a:fontRef>
              </p:style>
            </p:cxnSp>
            <p:cxnSp>
              <p:nvCxnSpPr>
                <p:cNvPr id="12" name="Прямая соединительная линия 11"/>
                <p:cNvCxnSpPr/>
                <p:nvPr/>
              </p:nvCxnSpPr>
              <p:spPr>
                <a:xfrm>
                  <a:off x="5214942" y="2928934"/>
                  <a:ext cx="2071702" cy="500066"/>
                </a:xfrm>
                <a:prstGeom prst="line">
                  <a:avLst/>
                </a:prstGeom>
                <a:ln>
                  <a:prstDash val="sysDash"/>
                </a:ln>
              </p:spPr>
              <p:style>
                <a:lnRef idx="1">
                  <a:schemeClr val="dk1"/>
                </a:lnRef>
                <a:fillRef idx="0">
                  <a:schemeClr val="dk1"/>
                </a:fillRef>
                <a:effectRef idx="0">
                  <a:schemeClr val="dk1"/>
                </a:effectRef>
                <a:fontRef idx="minor">
                  <a:schemeClr val="tx1"/>
                </a:fontRef>
              </p:style>
            </p:cxnSp>
            <p:cxnSp>
              <p:nvCxnSpPr>
                <p:cNvPr id="20" name="Прямая соединительная линия 19"/>
                <p:cNvCxnSpPr>
                  <a:endCxn id="8" idx="0"/>
                </p:cNvCxnSpPr>
                <p:nvPr/>
              </p:nvCxnSpPr>
              <p:spPr>
                <a:xfrm rot="10800000" flipV="1">
                  <a:off x="3857620" y="4000506"/>
                  <a:ext cx="1285886" cy="1000130"/>
                </a:xfrm>
                <a:prstGeom prst="line">
                  <a:avLst/>
                </a:prstGeom>
                <a:ln>
                  <a:prstDash val="sysDash"/>
                </a:ln>
              </p:spPr>
              <p:style>
                <a:lnRef idx="1">
                  <a:schemeClr val="dk1"/>
                </a:lnRef>
                <a:fillRef idx="0">
                  <a:schemeClr val="dk1"/>
                </a:fillRef>
                <a:effectRef idx="0">
                  <a:schemeClr val="dk1"/>
                </a:effectRef>
                <a:fontRef idx="minor">
                  <a:schemeClr val="tx1"/>
                </a:fontRef>
              </p:style>
            </p:cxnSp>
            <p:cxnSp>
              <p:nvCxnSpPr>
                <p:cNvPr id="30" name="Прямая соединительная линия 29"/>
                <p:cNvCxnSpPr>
                  <a:stCxn id="5" idx="2"/>
                  <a:endCxn id="8" idx="0"/>
                </p:cNvCxnSpPr>
                <p:nvPr/>
              </p:nvCxnSpPr>
              <p:spPr>
                <a:xfrm rot="16200000" flipH="1">
                  <a:off x="2911066" y="4054082"/>
                  <a:ext cx="1000132" cy="892975"/>
                </a:xfrm>
                <a:prstGeom prst="line">
                  <a:avLst/>
                </a:prstGeom>
                <a:ln>
                  <a:prstDash val="sysDash"/>
                </a:ln>
              </p:spPr>
              <p:style>
                <a:lnRef idx="1">
                  <a:schemeClr val="dk1"/>
                </a:lnRef>
                <a:fillRef idx="0">
                  <a:schemeClr val="dk1"/>
                </a:fillRef>
                <a:effectRef idx="0">
                  <a:schemeClr val="dk1"/>
                </a:effectRef>
                <a:fontRef idx="minor">
                  <a:schemeClr val="tx1"/>
                </a:fontRef>
              </p:style>
            </p:cxnSp>
            <p:cxnSp>
              <p:nvCxnSpPr>
                <p:cNvPr id="34" name="Прямая соединительная линия 33"/>
                <p:cNvCxnSpPr>
                  <a:endCxn id="9" idx="0"/>
                </p:cNvCxnSpPr>
                <p:nvPr/>
              </p:nvCxnSpPr>
              <p:spPr>
                <a:xfrm>
                  <a:off x="2928926" y="4000504"/>
                  <a:ext cx="3607619" cy="1000132"/>
                </a:xfrm>
                <a:prstGeom prst="line">
                  <a:avLst/>
                </a:prstGeom>
                <a:ln>
                  <a:prstDash val="sysDash"/>
                </a:ln>
              </p:spPr>
              <p:style>
                <a:lnRef idx="1">
                  <a:schemeClr val="dk1"/>
                </a:lnRef>
                <a:fillRef idx="0">
                  <a:schemeClr val="dk1"/>
                </a:fillRef>
                <a:effectRef idx="0">
                  <a:schemeClr val="dk1"/>
                </a:effectRef>
                <a:fontRef idx="minor">
                  <a:schemeClr val="tx1"/>
                </a:fontRef>
              </p:style>
            </p:cxnSp>
            <p:cxnSp>
              <p:nvCxnSpPr>
                <p:cNvPr id="37" name="Прямая соединительная линия 36"/>
                <p:cNvCxnSpPr>
                  <a:endCxn id="9" idx="0"/>
                </p:cNvCxnSpPr>
                <p:nvPr/>
              </p:nvCxnSpPr>
              <p:spPr>
                <a:xfrm rot="5400000">
                  <a:off x="6411530" y="4125520"/>
                  <a:ext cx="1000132" cy="750101"/>
                </a:xfrm>
                <a:prstGeom prst="line">
                  <a:avLst/>
                </a:prstGeom>
                <a:ln>
                  <a:prstDash val="sysDash"/>
                </a:ln>
              </p:spPr>
              <p:style>
                <a:lnRef idx="1">
                  <a:schemeClr val="dk1"/>
                </a:lnRef>
                <a:fillRef idx="0">
                  <a:schemeClr val="dk1"/>
                </a:fillRef>
                <a:effectRef idx="0">
                  <a:schemeClr val="dk1"/>
                </a:effectRef>
                <a:fontRef idx="minor">
                  <a:schemeClr val="tx1"/>
                </a:fontRef>
              </p:style>
            </p:cxnSp>
            <p:sp>
              <p:nvSpPr>
                <p:cNvPr id="43" name="Дуга 42"/>
                <p:cNvSpPr/>
                <p:nvPr/>
              </p:nvSpPr>
              <p:spPr>
                <a:xfrm>
                  <a:off x="2786050" y="3214686"/>
                  <a:ext cx="4500594" cy="500066"/>
                </a:xfrm>
                <a:prstGeom prst="arc">
                  <a:avLst>
                    <a:gd name="adj1" fmla="val 10789260"/>
                    <a:gd name="adj2" fmla="val 35120"/>
                  </a:avLst>
                </a:prstGeom>
                <a:ln>
                  <a:solidFill>
                    <a:srgbClr val="FF0000"/>
                  </a:solidFill>
                  <a:prstDash val="sysDash"/>
                </a:ln>
              </p:spPr>
              <p:style>
                <a:lnRef idx="1">
                  <a:schemeClr val="dk1"/>
                </a:lnRef>
                <a:fillRef idx="0">
                  <a:schemeClr val="dk1"/>
                </a:fillRef>
                <a:effectRef idx="0">
                  <a:schemeClr val="dk1"/>
                </a:effectRef>
                <a:fontRef idx="minor">
                  <a:schemeClr val="tx1"/>
                </a:fontRef>
              </p:style>
              <p:txBody>
                <a:bodyPr rtlCol="0" anchor="ctr"/>
                <a:lstStyle/>
                <a:p>
                  <a:pPr algn="ctr"/>
                  <a:endParaRPr lang="ru-RU"/>
                </a:p>
              </p:txBody>
            </p:sp>
          </p:grpSp>
        </p:grpSp>
      </p:grpSp>
      <p:sp>
        <p:nvSpPr>
          <p:cNvPr id="104" name="Прямоугольник 103"/>
          <p:cNvSpPr/>
          <p:nvPr/>
        </p:nvSpPr>
        <p:spPr>
          <a:xfrm>
            <a:off x="1285852" y="5857892"/>
            <a:ext cx="7858148" cy="646331"/>
          </a:xfrm>
          <a:prstGeom prst="rect">
            <a:avLst/>
          </a:prstGeom>
        </p:spPr>
        <p:txBody>
          <a:bodyPr wrap="square">
            <a:spAutoFit/>
          </a:bodyPr>
          <a:lstStyle/>
          <a:p>
            <a:r>
              <a:rPr lang="ru-RU" dirty="0" smtClean="0"/>
              <a:t>МАС представляет собой универсальную теорию измерений влияния в шкале отношений с учетом зависимостей и обратных связей.</a:t>
            </a: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Содержимое 2"/>
          <p:cNvSpPr>
            <a:spLocks noGrp="1"/>
          </p:cNvSpPr>
          <p:nvPr>
            <p:ph idx="1"/>
          </p:nvPr>
        </p:nvSpPr>
        <p:spPr>
          <a:xfrm>
            <a:off x="1428728" y="1000108"/>
            <a:ext cx="7498080" cy="1052506"/>
          </a:xfrm>
        </p:spPr>
        <p:txBody>
          <a:bodyPr>
            <a:noAutofit/>
          </a:bodyPr>
          <a:lstStyle/>
          <a:p>
            <a:pPr lvl="0" algn="just">
              <a:buNone/>
            </a:pPr>
            <a:r>
              <a:rPr lang="ru-RU" sz="1600" dirty="0" smtClean="0"/>
              <a:t>Способ получения </a:t>
            </a:r>
            <a:r>
              <a:rPr lang="ru-RU" sz="1600" b="1" dirty="0" smtClean="0"/>
              <a:t>предельных приоритетов</a:t>
            </a:r>
            <a:r>
              <a:rPr lang="ru-RU" sz="1600" dirty="0" smtClean="0"/>
              <a:t> влияния рассматриваемых элементов на основе </a:t>
            </a:r>
            <a:r>
              <a:rPr lang="ru-RU" sz="1600" dirty="0" err="1" smtClean="0"/>
              <a:t>суперматрицы</a:t>
            </a:r>
            <a:r>
              <a:rPr lang="ru-RU" sz="1600" dirty="0" smtClean="0"/>
              <a:t> . </a:t>
            </a:r>
          </a:p>
          <a:p>
            <a:pPr marL="425196" lvl="0" indent="-342900" algn="just">
              <a:buAutoNum type="arabicPeriod"/>
            </a:pPr>
            <a:r>
              <a:rPr lang="ru-RU" sz="1600" dirty="0" err="1" smtClean="0"/>
              <a:t>Суперматрица</a:t>
            </a:r>
            <a:r>
              <a:rPr lang="ru-RU" sz="1600" dirty="0" smtClean="0"/>
              <a:t> преобразуется к такому виду,  чтобы сумма элементов в любом ее столбце была равна единице.  Такие матрицы называются – стохастическими. </a:t>
            </a:r>
          </a:p>
          <a:p>
            <a:pPr marL="425196" lvl="0" indent="-342900" algn="just">
              <a:buNone/>
            </a:pPr>
            <a:r>
              <a:rPr lang="ru-RU" sz="1600" dirty="0" smtClean="0"/>
              <a:t>         1.1. провести непосредственное сравнение взаимосвязанных компонентов согласно их влиянию на каждый компонент системы относительно управляющего критерия более высокого уровня.</a:t>
            </a:r>
          </a:p>
          <a:p>
            <a:pPr marL="425196" lvl="0" indent="-342900" algn="just">
              <a:buNone/>
            </a:pPr>
            <a:r>
              <a:rPr lang="ru-RU" sz="1600" dirty="0" smtClean="0"/>
              <a:t>         1.2. Собственные векторы МПС компонентов используются в качестве весовых коэффициентов, на которые умножаются блоки </a:t>
            </a:r>
            <a:r>
              <a:rPr lang="ru-RU" sz="1600" dirty="0" err="1" smtClean="0"/>
              <a:t>суперматрицы</a:t>
            </a:r>
            <a:r>
              <a:rPr lang="ru-RU" sz="1600" dirty="0" smtClean="0"/>
              <a:t>. Первый элемент вектора умножается на все элементы первого блока в этом столбце, второй на все элементы второго блока и.т.д. </a:t>
            </a:r>
          </a:p>
          <a:p>
            <a:pPr lvl="0" algn="just">
              <a:buNone/>
            </a:pPr>
            <a:r>
              <a:rPr lang="ru-RU" sz="1600" dirty="0" smtClean="0"/>
              <a:t>Таким способом мы взвешиваем блоки в каждом столбце </a:t>
            </a:r>
            <a:r>
              <a:rPr lang="ru-RU" sz="1600" dirty="0" err="1" smtClean="0"/>
              <a:t>суперматрицы</a:t>
            </a:r>
            <a:r>
              <a:rPr lang="ru-RU" sz="1600" dirty="0" smtClean="0"/>
              <a:t>. В результате получаем взвешенную </a:t>
            </a:r>
            <a:r>
              <a:rPr lang="ru-RU" sz="1600" dirty="0" err="1" smtClean="0"/>
              <a:t>суперматрицу</a:t>
            </a:r>
            <a:r>
              <a:rPr lang="ru-RU" sz="1600" dirty="0" smtClean="0"/>
              <a:t>, которая является стохастической. Ее дальнейшая обработка позволяет получить желаемые приоритеты элементов путем  возведения этой матрицы в степень. Элементы предельной </a:t>
            </a:r>
            <a:r>
              <a:rPr lang="ru-RU" sz="1600" dirty="0" err="1" smtClean="0"/>
              <a:t>суперматрицы</a:t>
            </a:r>
            <a:r>
              <a:rPr lang="ru-RU" sz="1600" dirty="0" smtClean="0"/>
              <a:t> (предельные приоритеты)  интерпретируются как предельные оценки долговременного влияния каждого элемента системы на все остальные элементы.</a:t>
            </a:r>
          </a:p>
        </p:txBody>
      </p:sp>
      <p:sp>
        <p:nvSpPr>
          <p:cNvPr id="11" name="Прямоугольник 10"/>
          <p:cNvSpPr/>
          <p:nvPr/>
        </p:nvSpPr>
        <p:spPr>
          <a:xfrm>
            <a:off x="1500166" y="357166"/>
            <a:ext cx="7286676" cy="523220"/>
          </a:xfrm>
          <a:prstGeom prst="rect">
            <a:avLst/>
          </a:prstGeom>
        </p:spPr>
        <p:txBody>
          <a:bodyPr wrap="square">
            <a:spAutoFit/>
          </a:bodyPr>
          <a:lstStyle/>
          <a:p>
            <a:pPr marL="342900" indent="-342900" algn="ctr"/>
            <a:r>
              <a:rPr lang="ru-RU" sz="2800" b="1" dirty="0" smtClean="0"/>
              <a:t>Приоритеты в </a:t>
            </a:r>
            <a:r>
              <a:rPr lang="ru-RU" sz="2800" b="1" dirty="0" err="1" smtClean="0"/>
              <a:t>суперматрице</a:t>
            </a:r>
            <a:endParaRPr lang="ru-RU" sz="28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Стохастическая </a:t>
            </a:r>
            <a:r>
              <a:rPr lang="ru-RU" dirty="0" err="1" smtClean="0"/>
              <a:t>суперматрица</a:t>
            </a:r>
            <a:endParaRPr lang="ru-RU" dirty="0"/>
          </a:p>
        </p:txBody>
      </p:sp>
      <p:pic>
        <p:nvPicPr>
          <p:cNvPr id="4" name="Содержимое 3" descr="Безымянный1.png"/>
          <p:cNvPicPr>
            <a:picLocks noGrp="1" noChangeAspect="1"/>
          </p:cNvPicPr>
          <p:nvPr>
            <p:ph idx="1"/>
          </p:nvPr>
        </p:nvPicPr>
        <p:blipFill>
          <a:blip r:embed="rId2" cstate="print"/>
          <a:stretch>
            <a:fillRect/>
          </a:stretch>
        </p:blipFill>
        <p:spPr>
          <a:xfrm>
            <a:off x="131092" y="1340769"/>
            <a:ext cx="8893924" cy="4032448"/>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Предельная </a:t>
            </a:r>
            <a:r>
              <a:rPr lang="ru-RU" smtClean="0"/>
              <a:t>суперматрица</a:t>
            </a:r>
            <a:endParaRPr lang="ru-RU" dirty="0"/>
          </a:p>
        </p:txBody>
      </p:sp>
      <p:pic>
        <p:nvPicPr>
          <p:cNvPr id="4" name="Содержимое 3" descr="Безымянный2.png"/>
          <p:cNvPicPr>
            <a:picLocks noGrp="1" noChangeAspect="1"/>
          </p:cNvPicPr>
          <p:nvPr>
            <p:ph idx="1"/>
          </p:nvPr>
        </p:nvPicPr>
        <p:blipFill>
          <a:blip r:embed="rId2" cstate="print"/>
          <a:stretch>
            <a:fillRect/>
          </a:stretch>
        </p:blipFill>
        <p:spPr>
          <a:xfrm>
            <a:off x="179512" y="1412776"/>
            <a:ext cx="8784976" cy="3888432"/>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Объект 3"/>
          <p:cNvGraphicFramePr>
            <a:graphicFrameLocks/>
          </p:cNvGraphicFramePr>
          <p:nvPr>
            <p:extLst>
              <p:ext uri="{D42A27DB-BD31-4B8C-83A1-F6EECF244321}">
                <p14:modId xmlns:p14="http://schemas.microsoft.com/office/powerpoint/2010/main" val="262370179"/>
              </p:ext>
            </p:extLst>
          </p:nvPr>
        </p:nvGraphicFramePr>
        <p:xfrm>
          <a:off x="107504" y="260648"/>
          <a:ext cx="8928992" cy="6192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711379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511156"/>
          </a:xfrm>
        </p:spPr>
        <p:txBody>
          <a:bodyPr>
            <a:normAutofit fontScale="90000"/>
          </a:bodyPr>
          <a:lstStyle/>
          <a:p>
            <a:pPr algn="ctr"/>
            <a:r>
              <a:rPr lang="ru-RU" sz="3200" smtClean="0"/>
              <a:t>Краткий обзор МАС(</a:t>
            </a:r>
            <a:r>
              <a:rPr lang="en-US" sz="3200" smtClean="0"/>
              <a:t>ANP</a:t>
            </a:r>
            <a:r>
              <a:rPr lang="ru-RU" sz="3200" smtClean="0"/>
              <a:t>)</a:t>
            </a:r>
            <a:endParaRPr lang="ru-RU" sz="3200"/>
          </a:p>
        </p:txBody>
      </p:sp>
      <p:grpSp>
        <p:nvGrpSpPr>
          <p:cNvPr id="33" name="Группа 32"/>
          <p:cNvGrpSpPr/>
          <p:nvPr/>
        </p:nvGrpSpPr>
        <p:grpSpPr>
          <a:xfrm>
            <a:off x="4857752" y="1142984"/>
            <a:ext cx="4071966" cy="2786082"/>
            <a:chOff x="2143108" y="2428868"/>
            <a:chExt cx="5929354" cy="3071834"/>
          </a:xfrm>
        </p:grpSpPr>
        <p:sp>
          <p:nvSpPr>
            <p:cNvPr id="35" name="Прямоугольник 34"/>
            <p:cNvSpPr/>
            <p:nvPr/>
          </p:nvSpPr>
          <p:spPr>
            <a:xfrm>
              <a:off x="2143108" y="3452813"/>
              <a:ext cx="1643074" cy="500066"/>
            </a:xfrm>
            <a:prstGeom prst="rect">
              <a:avLst/>
            </a:prstGeom>
            <a:solidFill>
              <a:schemeClr val="accent6">
                <a:lumMod val="40000"/>
                <a:lumOff val="60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r>
                <a:rPr lang="ru-RU" sz="1400" b="1" smtClean="0">
                  <a:solidFill>
                    <a:sysClr val="windowText" lastClr="000000"/>
                  </a:solidFill>
                </a:rPr>
                <a:t>Критерии 1</a:t>
              </a:r>
              <a:endParaRPr lang="ru-RU" sz="1400" b="1">
                <a:solidFill>
                  <a:sysClr val="windowText" lastClr="000000"/>
                </a:solidFill>
              </a:endParaRPr>
            </a:p>
          </p:txBody>
        </p:sp>
        <p:grpSp>
          <p:nvGrpSpPr>
            <p:cNvPr id="37" name="Группа 27"/>
            <p:cNvGrpSpPr/>
            <p:nvPr/>
          </p:nvGrpSpPr>
          <p:grpSpPr>
            <a:xfrm>
              <a:off x="2767251" y="2428868"/>
              <a:ext cx="5305211" cy="3071834"/>
              <a:chOff x="2767251" y="2428868"/>
              <a:chExt cx="5305211" cy="3071834"/>
            </a:xfrm>
          </p:grpSpPr>
          <p:sp>
            <p:nvSpPr>
              <p:cNvPr id="38" name="Прямоугольник 3"/>
              <p:cNvSpPr/>
              <p:nvPr/>
            </p:nvSpPr>
            <p:spPr>
              <a:xfrm>
                <a:off x="4357686" y="2428868"/>
                <a:ext cx="1643074" cy="500066"/>
              </a:xfrm>
              <a:prstGeom prst="rect">
                <a:avLst/>
              </a:prstGeom>
              <a:solidFill>
                <a:schemeClr val="accent6">
                  <a:lumMod val="40000"/>
                  <a:lumOff val="60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r>
                  <a:rPr lang="ru-RU" sz="1400" b="1" smtClean="0">
                    <a:solidFill>
                      <a:sysClr val="windowText" lastClr="000000"/>
                    </a:solidFill>
                  </a:rPr>
                  <a:t>цель</a:t>
                </a:r>
                <a:endParaRPr lang="ru-RU" sz="1400" b="1">
                  <a:solidFill>
                    <a:sysClr val="windowText" lastClr="000000"/>
                  </a:solidFill>
                </a:endParaRPr>
              </a:p>
            </p:txBody>
          </p:sp>
          <p:grpSp>
            <p:nvGrpSpPr>
              <p:cNvPr id="39" name="Группа 26"/>
              <p:cNvGrpSpPr/>
              <p:nvPr/>
            </p:nvGrpSpPr>
            <p:grpSpPr>
              <a:xfrm>
                <a:off x="2767251" y="2928934"/>
                <a:ext cx="5305211" cy="2571768"/>
                <a:chOff x="2767251" y="2928934"/>
                <a:chExt cx="5305211" cy="2571768"/>
              </a:xfrm>
            </p:grpSpPr>
            <p:cxnSp>
              <p:nvCxnSpPr>
                <p:cNvPr id="40" name="Прямая соединительная линия 39"/>
                <p:cNvCxnSpPr>
                  <a:endCxn id="54" idx="0"/>
                </p:cNvCxnSpPr>
                <p:nvPr/>
              </p:nvCxnSpPr>
              <p:spPr>
                <a:xfrm rot="5400000">
                  <a:off x="3424299" y="3281422"/>
                  <a:ext cx="2071699" cy="1366729"/>
                </a:xfrm>
                <a:prstGeom prst="line">
                  <a:avLst/>
                </a:prstGeom>
                <a:ln>
                  <a:solidFill>
                    <a:srgbClr val="FF0000"/>
                  </a:solidFill>
                  <a:prstDash val="sysDash"/>
                </a:ln>
              </p:spPr>
              <p:style>
                <a:lnRef idx="1">
                  <a:schemeClr val="dk1"/>
                </a:lnRef>
                <a:fillRef idx="0">
                  <a:schemeClr val="dk1"/>
                </a:fillRef>
                <a:effectRef idx="0">
                  <a:schemeClr val="dk1"/>
                </a:effectRef>
                <a:fontRef idx="minor">
                  <a:schemeClr val="tx1"/>
                </a:fontRef>
              </p:style>
            </p:cxnSp>
            <p:cxnSp>
              <p:nvCxnSpPr>
                <p:cNvPr id="45" name="Прямая соединительная линия 44"/>
                <p:cNvCxnSpPr>
                  <a:endCxn id="55" idx="0"/>
                </p:cNvCxnSpPr>
                <p:nvPr/>
              </p:nvCxnSpPr>
              <p:spPr>
                <a:xfrm rot="16200000" flipH="1">
                  <a:off x="4804175" y="3268266"/>
                  <a:ext cx="2071700" cy="1393039"/>
                </a:xfrm>
                <a:prstGeom prst="line">
                  <a:avLst/>
                </a:prstGeom>
                <a:ln>
                  <a:solidFill>
                    <a:srgbClr val="FF0000"/>
                  </a:solidFill>
                  <a:prstDash val="sysDash"/>
                </a:ln>
              </p:spPr>
              <p:style>
                <a:lnRef idx="1">
                  <a:schemeClr val="dk1"/>
                </a:lnRef>
                <a:fillRef idx="0">
                  <a:schemeClr val="dk1"/>
                </a:fillRef>
                <a:effectRef idx="0">
                  <a:schemeClr val="dk1"/>
                </a:effectRef>
                <a:fontRef idx="minor">
                  <a:schemeClr val="tx1"/>
                </a:fontRef>
              </p:style>
            </p:cxnSp>
            <p:cxnSp>
              <p:nvCxnSpPr>
                <p:cNvPr id="47" name="Прямая соединительная линия 46"/>
                <p:cNvCxnSpPr/>
                <p:nvPr/>
              </p:nvCxnSpPr>
              <p:spPr>
                <a:xfrm rot="10800000">
                  <a:off x="3786182" y="3786190"/>
                  <a:ext cx="500066" cy="1592"/>
                </a:xfrm>
                <a:prstGeom prst="line">
                  <a:avLst/>
                </a:prstGeom>
                <a:ln>
                  <a:solidFill>
                    <a:srgbClr val="FF0000"/>
                  </a:solidFill>
                  <a:prstDash val="sysDash"/>
                </a:ln>
              </p:spPr>
              <p:style>
                <a:lnRef idx="1">
                  <a:schemeClr val="dk1"/>
                </a:lnRef>
                <a:fillRef idx="0">
                  <a:schemeClr val="dk1"/>
                </a:fillRef>
                <a:effectRef idx="0">
                  <a:schemeClr val="dk1"/>
                </a:effectRef>
                <a:fontRef idx="minor">
                  <a:schemeClr val="tx1"/>
                </a:fontRef>
              </p:style>
            </p:cxnSp>
            <p:cxnSp>
              <p:nvCxnSpPr>
                <p:cNvPr id="48" name="Прямая соединительная линия 47"/>
                <p:cNvCxnSpPr/>
                <p:nvPr/>
              </p:nvCxnSpPr>
              <p:spPr>
                <a:xfrm rot="10800000">
                  <a:off x="5929322" y="3784602"/>
                  <a:ext cx="428628" cy="1588"/>
                </a:xfrm>
                <a:prstGeom prst="line">
                  <a:avLst/>
                </a:prstGeom>
                <a:ln>
                  <a:solidFill>
                    <a:srgbClr val="FF0000"/>
                  </a:solidFill>
                  <a:prstDash val="sysDash"/>
                </a:ln>
              </p:spPr>
              <p:style>
                <a:lnRef idx="1">
                  <a:schemeClr val="dk1"/>
                </a:lnRef>
                <a:fillRef idx="0">
                  <a:schemeClr val="dk1"/>
                </a:fillRef>
                <a:effectRef idx="0">
                  <a:schemeClr val="dk1"/>
                </a:effectRef>
                <a:fontRef idx="minor">
                  <a:schemeClr val="tx1"/>
                </a:fontRef>
              </p:style>
            </p:cxnSp>
            <p:cxnSp>
              <p:nvCxnSpPr>
                <p:cNvPr id="49" name="Прямая соединительная линия 48"/>
                <p:cNvCxnSpPr>
                  <a:endCxn id="55" idx="0"/>
                </p:cNvCxnSpPr>
                <p:nvPr/>
              </p:nvCxnSpPr>
              <p:spPr>
                <a:xfrm>
                  <a:off x="5143504" y="4000504"/>
                  <a:ext cx="1393041" cy="1000132"/>
                </a:xfrm>
                <a:prstGeom prst="line">
                  <a:avLst/>
                </a:prstGeom>
                <a:ln>
                  <a:prstDash val="sysDash"/>
                </a:ln>
              </p:spPr>
              <p:style>
                <a:lnRef idx="1">
                  <a:schemeClr val="dk1"/>
                </a:lnRef>
                <a:fillRef idx="0">
                  <a:schemeClr val="dk1"/>
                </a:fillRef>
                <a:effectRef idx="0">
                  <a:schemeClr val="dk1"/>
                </a:effectRef>
                <a:fontRef idx="minor">
                  <a:schemeClr val="tx1"/>
                </a:fontRef>
              </p:style>
            </p:cxnSp>
            <p:cxnSp>
              <p:nvCxnSpPr>
                <p:cNvPr id="50" name="Прямая соединительная линия 49"/>
                <p:cNvCxnSpPr>
                  <a:endCxn id="54" idx="0"/>
                </p:cNvCxnSpPr>
                <p:nvPr/>
              </p:nvCxnSpPr>
              <p:spPr>
                <a:xfrm rot="10800000" flipV="1">
                  <a:off x="3776784" y="4000503"/>
                  <a:ext cx="3509867" cy="1000134"/>
                </a:xfrm>
                <a:prstGeom prst="line">
                  <a:avLst/>
                </a:prstGeom>
                <a:ln>
                  <a:prstDash val="sysDash"/>
                </a:ln>
              </p:spPr>
              <p:style>
                <a:lnRef idx="1">
                  <a:schemeClr val="dk1"/>
                </a:lnRef>
                <a:fillRef idx="0">
                  <a:schemeClr val="dk1"/>
                </a:fillRef>
                <a:effectRef idx="0">
                  <a:schemeClr val="dk1"/>
                </a:effectRef>
                <a:fontRef idx="minor">
                  <a:schemeClr val="tx1"/>
                </a:fontRef>
              </p:style>
            </p:cxnSp>
            <p:cxnSp>
              <p:nvCxnSpPr>
                <p:cNvPr id="51" name="Прямая соединительная линия 50"/>
                <p:cNvCxnSpPr>
                  <a:stCxn id="55" idx="1"/>
                  <a:endCxn id="54" idx="3"/>
                </p:cNvCxnSpPr>
                <p:nvPr/>
              </p:nvCxnSpPr>
              <p:spPr>
                <a:xfrm rot="10800000">
                  <a:off x="4786315" y="5250669"/>
                  <a:ext cx="785818" cy="1751"/>
                </a:xfrm>
                <a:prstGeom prst="line">
                  <a:avLst/>
                </a:prstGeom>
                <a:ln>
                  <a:solidFill>
                    <a:srgbClr val="FF0000"/>
                  </a:solidFill>
                  <a:prstDash val="sysDash"/>
                </a:ln>
              </p:spPr>
              <p:style>
                <a:lnRef idx="1">
                  <a:schemeClr val="dk1"/>
                </a:lnRef>
                <a:fillRef idx="0">
                  <a:schemeClr val="dk1"/>
                </a:fillRef>
                <a:effectRef idx="0">
                  <a:schemeClr val="dk1"/>
                </a:effectRef>
                <a:fontRef idx="minor">
                  <a:schemeClr val="tx1"/>
                </a:fontRef>
              </p:style>
            </p:cxnSp>
            <p:sp>
              <p:nvSpPr>
                <p:cNvPr id="52" name="Прямоугольник 5"/>
                <p:cNvSpPr/>
                <p:nvPr/>
              </p:nvSpPr>
              <p:spPr>
                <a:xfrm>
                  <a:off x="4327607" y="3452813"/>
                  <a:ext cx="1643074" cy="500066"/>
                </a:xfrm>
                <a:prstGeom prst="rect">
                  <a:avLst/>
                </a:prstGeom>
                <a:solidFill>
                  <a:schemeClr val="accent6">
                    <a:lumMod val="40000"/>
                    <a:lumOff val="60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r>
                    <a:rPr lang="ru-RU" sz="1400" b="1" smtClean="0">
                      <a:solidFill>
                        <a:sysClr val="windowText" lastClr="000000"/>
                      </a:solidFill>
                    </a:rPr>
                    <a:t>Критерии 2</a:t>
                  </a:r>
                  <a:endParaRPr lang="ru-RU" sz="1400" b="1">
                    <a:solidFill>
                      <a:sysClr val="windowText" lastClr="000000"/>
                    </a:solidFill>
                  </a:endParaRPr>
                </a:p>
              </p:txBody>
            </p:sp>
            <p:sp>
              <p:nvSpPr>
                <p:cNvPr id="53" name="Прямоугольник 52"/>
                <p:cNvSpPr/>
                <p:nvPr/>
              </p:nvSpPr>
              <p:spPr>
                <a:xfrm>
                  <a:off x="6429388" y="3500438"/>
                  <a:ext cx="1643074" cy="500066"/>
                </a:xfrm>
                <a:prstGeom prst="rect">
                  <a:avLst/>
                </a:prstGeom>
                <a:solidFill>
                  <a:schemeClr val="accent6">
                    <a:lumMod val="40000"/>
                    <a:lumOff val="60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r>
                    <a:rPr lang="ru-RU" sz="1400" b="1" smtClean="0">
                      <a:solidFill>
                        <a:sysClr val="windowText" lastClr="000000"/>
                      </a:solidFill>
                    </a:rPr>
                    <a:t>Критерии 3</a:t>
                  </a:r>
                  <a:endParaRPr lang="ru-RU" sz="1400" b="1">
                    <a:solidFill>
                      <a:sysClr val="windowText" lastClr="000000"/>
                    </a:solidFill>
                  </a:endParaRPr>
                </a:p>
              </p:txBody>
            </p:sp>
            <p:sp>
              <p:nvSpPr>
                <p:cNvPr id="54" name="Прямоугольник 53"/>
                <p:cNvSpPr/>
                <p:nvPr/>
              </p:nvSpPr>
              <p:spPr>
                <a:xfrm>
                  <a:off x="2767251" y="5000636"/>
                  <a:ext cx="2019064" cy="500066"/>
                </a:xfrm>
                <a:prstGeom prst="rect">
                  <a:avLst/>
                </a:prstGeom>
                <a:solidFill>
                  <a:srgbClr val="FF0000"/>
                </a:solidFill>
                <a:ln/>
              </p:spPr>
              <p:style>
                <a:lnRef idx="1">
                  <a:schemeClr val="accent6"/>
                </a:lnRef>
                <a:fillRef idx="3">
                  <a:schemeClr val="accent6"/>
                </a:fillRef>
                <a:effectRef idx="2">
                  <a:schemeClr val="accent6"/>
                </a:effectRef>
                <a:fontRef idx="minor">
                  <a:schemeClr val="lt1"/>
                </a:fontRef>
              </p:style>
              <p:txBody>
                <a:bodyPr rtlCol="0" anchor="ctr"/>
                <a:lstStyle/>
                <a:p>
                  <a:pPr algn="ctr"/>
                  <a:r>
                    <a:rPr lang="ru-RU" sz="1400" b="1" smtClean="0">
                      <a:solidFill>
                        <a:sysClr val="windowText" lastClr="000000"/>
                      </a:solidFill>
                    </a:rPr>
                    <a:t>Альтернатив</a:t>
                  </a:r>
                  <a:r>
                    <a:rPr lang="en-US" sz="1400" b="1" smtClean="0">
                      <a:solidFill>
                        <a:sysClr val="windowText" lastClr="000000"/>
                      </a:solidFill>
                    </a:rPr>
                    <a:t> </a:t>
                  </a:r>
                  <a:r>
                    <a:rPr lang="ru-RU" sz="1400" b="1" smtClean="0">
                      <a:solidFill>
                        <a:sysClr val="windowText" lastClr="000000"/>
                      </a:solidFill>
                    </a:rPr>
                    <a:t>1</a:t>
                  </a:r>
                  <a:endParaRPr lang="ru-RU" sz="1400" b="1">
                    <a:solidFill>
                      <a:sysClr val="windowText" lastClr="000000"/>
                    </a:solidFill>
                  </a:endParaRPr>
                </a:p>
              </p:txBody>
            </p:sp>
            <p:sp>
              <p:nvSpPr>
                <p:cNvPr id="55" name="Прямоугольник 54"/>
                <p:cNvSpPr/>
                <p:nvPr/>
              </p:nvSpPr>
              <p:spPr>
                <a:xfrm>
                  <a:off x="5572132" y="5000636"/>
                  <a:ext cx="1928826" cy="500066"/>
                </a:xfrm>
                <a:prstGeom prst="rect">
                  <a:avLst/>
                </a:prstGeom>
                <a:solidFill>
                  <a:srgbClr val="FF0000"/>
                </a:solidFill>
                <a:ln/>
              </p:spPr>
              <p:style>
                <a:lnRef idx="1">
                  <a:schemeClr val="accent6"/>
                </a:lnRef>
                <a:fillRef idx="3">
                  <a:schemeClr val="accent6"/>
                </a:fillRef>
                <a:effectRef idx="2">
                  <a:schemeClr val="accent6"/>
                </a:effectRef>
                <a:fontRef idx="minor">
                  <a:schemeClr val="lt1"/>
                </a:fontRef>
              </p:style>
              <p:txBody>
                <a:bodyPr rtlCol="0" anchor="ctr"/>
                <a:lstStyle/>
                <a:p>
                  <a:pPr algn="ctr"/>
                  <a:r>
                    <a:rPr lang="ru-RU" sz="1400" b="1" smtClean="0">
                      <a:solidFill>
                        <a:sysClr val="windowText" lastClr="000000"/>
                      </a:solidFill>
                    </a:rPr>
                    <a:t>Альтернатив 2</a:t>
                  </a:r>
                  <a:endParaRPr lang="ru-RU" sz="1400" b="1">
                    <a:solidFill>
                      <a:sysClr val="windowText" lastClr="000000"/>
                    </a:solidFill>
                  </a:endParaRPr>
                </a:p>
              </p:txBody>
            </p:sp>
            <p:cxnSp>
              <p:nvCxnSpPr>
                <p:cNvPr id="56" name="Прямая соединительная линия 55"/>
                <p:cNvCxnSpPr>
                  <a:endCxn id="62" idx="0"/>
                </p:cNvCxnSpPr>
                <p:nvPr/>
              </p:nvCxnSpPr>
              <p:spPr>
                <a:xfrm rot="10800000" flipV="1">
                  <a:off x="2786940" y="2928934"/>
                  <a:ext cx="2356565" cy="542812"/>
                </a:xfrm>
                <a:prstGeom prst="line">
                  <a:avLst/>
                </a:prstGeom>
                <a:ln>
                  <a:prstDash val="sysDash"/>
                </a:ln>
              </p:spPr>
              <p:style>
                <a:lnRef idx="1">
                  <a:schemeClr val="dk1"/>
                </a:lnRef>
                <a:fillRef idx="0">
                  <a:schemeClr val="dk1"/>
                </a:fillRef>
                <a:effectRef idx="0">
                  <a:schemeClr val="dk1"/>
                </a:effectRef>
                <a:fontRef idx="minor">
                  <a:schemeClr val="tx1"/>
                </a:fontRef>
              </p:style>
            </p:cxnSp>
            <p:cxnSp>
              <p:nvCxnSpPr>
                <p:cNvPr id="57" name="Прямая соединительная линия 56"/>
                <p:cNvCxnSpPr/>
                <p:nvPr/>
              </p:nvCxnSpPr>
              <p:spPr>
                <a:xfrm>
                  <a:off x="5214942" y="2928934"/>
                  <a:ext cx="2071702" cy="500066"/>
                </a:xfrm>
                <a:prstGeom prst="line">
                  <a:avLst/>
                </a:prstGeom>
                <a:ln>
                  <a:prstDash val="sysDash"/>
                </a:ln>
              </p:spPr>
              <p:style>
                <a:lnRef idx="1">
                  <a:schemeClr val="dk1"/>
                </a:lnRef>
                <a:fillRef idx="0">
                  <a:schemeClr val="dk1"/>
                </a:fillRef>
                <a:effectRef idx="0">
                  <a:schemeClr val="dk1"/>
                </a:effectRef>
                <a:fontRef idx="minor">
                  <a:schemeClr val="tx1"/>
                </a:fontRef>
              </p:style>
            </p:cxnSp>
            <p:cxnSp>
              <p:nvCxnSpPr>
                <p:cNvPr id="58" name="Прямая соединительная линия 57"/>
                <p:cNvCxnSpPr>
                  <a:endCxn id="54" idx="0"/>
                </p:cNvCxnSpPr>
                <p:nvPr/>
              </p:nvCxnSpPr>
              <p:spPr>
                <a:xfrm rot="10800000" flipV="1">
                  <a:off x="3776784" y="4000505"/>
                  <a:ext cx="1366726" cy="1000131"/>
                </a:xfrm>
                <a:prstGeom prst="line">
                  <a:avLst/>
                </a:prstGeom>
                <a:ln>
                  <a:prstDash val="sysDash"/>
                </a:ln>
              </p:spPr>
              <p:style>
                <a:lnRef idx="1">
                  <a:schemeClr val="dk1"/>
                </a:lnRef>
                <a:fillRef idx="0">
                  <a:schemeClr val="dk1"/>
                </a:fillRef>
                <a:effectRef idx="0">
                  <a:schemeClr val="dk1"/>
                </a:effectRef>
                <a:fontRef idx="minor">
                  <a:schemeClr val="tx1"/>
                </a:fontRef>
              </p:style>
            </p:cxnSp>
            <p:cxnSp>
              <p:nvCxnSpPr>
                <p:cNvPr id="59" name="Прямая соединительная линия 58"/>
                <p:cNvCxnSpPr>
                  <a:stCxn id="35" idx="2"/>
                  <a:endCxn id="54" idx="0"/>
                </p:cNvCxnSpPr>
                <p:nvPr/>
              </p:nvCxnSpPr>
              <p:spPr>
                <a:xfrm rot="16200000" flipH="1">
                  <a:off x="2846834" y="4070688"/>
                  <a:ext cx="1047758" cy="812137"/>
                </a:xfrm>
                <a:prstGeom prst="line">
                  <a:avLst/>
                </a:prstGeom>
                <a:ln>
                  <a:prstDash val="sysDash"/>
                </a:ln>
              </p:spPr>
              <p:style>
                <a:lnRef idx="1">
                  <a:schemeClr val="dk1"/>
                </a:lnRef>
                <a:fillRef idx="0">
                  <a:schemeClr val="dk1"/>
                </a:fillRef>
                <a:effectRef idx="0">
                  <a:schemeClr val="dk1"/>
                </a:effectRef>
                <a:fontRef idx="minor">
                  <a:schemeClr val="tx1"/>
                </a:fontRef>
              </p:style>
            </p:cxnSp>
            <p:cxnSp>
              <p:nvCxnSpPr>
                <p:cNvPr id="60" name="Прямая соединительная линия 59"/>
                <p:cNvCxnSpPr>
                  <a:endCxn id="55" idx="0"/>
                </p:cNvCxnSpPr>
                <p:nvPr/>
              </p:nvCxnSpPr>
              <p:spPr>
                <a:xfrm>
                  <a:off x="2928926" y="4000504"/>
                  <a:ext cx="3607619" cy="1000132"/>
                </a:xfrm>
                <a:prstGeom prst="line">
                  <a:avLst/>
                </a:prstGeom>
                <a:ln>
                  <a:prstDash val="sysDash"/>
                </a:ln>
              </p:spPr>
              <p:style>
                <a:lnRef idx="1">
                  <a:schemeClr val="dk1"/>
                </a:lnRef>
                <a:fillRef idx="0">
                  <a:schemeClr val="dk1"/>
                </a:fillRef>
                <a:effectRef idx="0">
                  <a:schemeClr val="dk1"/>
                </a:effectRef>
                <a:fontRef idx="minor">
                  <a:schemeClr val="tx1"/>
                </a:fontRef>
              </p:style>
            </p:cxnSp>
            <p:cxnSp>
              <p:nvCxnSpPr>
                <p:cNvPr id="61" name="Прямая соединительная линия 60"/>
                <p:cNvCxnSpPr>
                  <a:endCxn id="55" idx="0"/>
                </p:cNvCxnSpPr>
                <p:nvPr/>
              </p:nvCxnSpPr>
              <p:spPr>
                <a:xfrm rot="5400000">
                  <a:off x="6411530" y="4125520"/>
                  <a:ext cx="1000132" cy="750101"/>
                </a:xfrm>
                <a:prstGeom prst="line">
                  <a:avLst/>
                </a:prstGeom>
                <a:ln>
                  <a:prstDash val="sysDash"/>
                </a:ln>
              </p:spPr>
              <p:style>
                <a:lnRef idx="1">
                  <a:schemeClr val="dk1"/>
                </a:lnRef>
                <a:fillRef idx="0">
                  <a:schemeClr val="dk1"/>
                </a:fillRef>
                <a:effectRef idx="0">
                  <a:schemeClr val="dk1"/>
                </a:effectRef>
                <a:fontRef idx="minor">
                  <a:schemeClr val="tx1"/>
                </a:fontRef>
              </p:style>
            </p:cxnSp>
            <p:sp>
              <p:nvSpPr>
                <p:cNvPr id="62" name="Дуга 61"/>
                <p:cNvSpPr/>
                <p:nvPr/>
              </p:nvSpPr>
              <p:spPr>
                <a:xfrm>
                  <a:off x="2786050" y="3214686"/>
                  <a:ext cx="4500594" cy="500066"/>
                </a:xfrm>
                <a:prstGeom prst="arc">
                  <a:avLst>
                    <a:gd name="adj1" fmla="val 10789260"/>
                    <a:gd name="adj2" fmla="val 35120"/>
                  </a:avLst>
                </a:prstGeom>
                <a:ln>
                  <a:solidFill>
                    <a:srgbClr val="FF0000"/>
                  </a:solidFill>
                  <a:prstDash val="sysDash"/>
                </a:ln>
              </p:spPr>
              <p:style>
                <a:lnRef idx="1">
                  <a:schemeClr val="dk1"/>
                </a:lnRef>
                <a:fillRef idx="0">
                  <a:schemeClr val="dk1"/>
                </a:fillRef>
                <a:effectRef idx="0">
                  <a:schemeClr val="dk1"/>
                </a:effectRef>
                <a:fontRef idx="minor">
                  <a:schemeClr val="tx1"/>
                </a:fontRef>
              </p:style>
              <p:txBody>
                <a:bodyPr rtlCol="0" anchor="ctr"/>
                <a:lstStyle/>
                <a:p>
                  <a:pPr algn="ctr"/>
                  <a:endParaRPr lang="ru-RU"/>
                </a:p>
              </p:txBody>
            </p:sp>
          </p:grpSp>
        </p:grpSp>
      </p:grpSp>
      <p:sp>
        <p:nvSpPr>
          <p:cNvPr id="71" name="Прямоугольник 70"/>
          <p:cNvSpPr/>
          <p:nvPr/>
        </p:nvSpPr>
        <p:spPr>
          <a:xfrm>
            <a:off x="2143108" y="1500174"/>
            <a:ext cx="1500198" cy="35719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ru-RU" sz="1400" b="1" smtClean="0"/>
              <a:t>цель</a:t>
            </a:r>
            <a:endParaRPr lang="ru-RU" sz="1400" b="1"/>
          </a:p>
        </p:txBody>
      </p:sp>
      <p:sp>
        <p:nvSpPr>
          <p:cNvPr id="72" name="Прямоугольник 71"/>
          <p:cNvSpPr/>
          <p:nvPr/>
        </p:nvSpPr>
        <p:spPr>
          <a:xfrm>
            <a:off x="1643042" y="2143116"/>
            <a:ext cx="2500330" cy="57150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ru-RU" sz="1400" b="1" smtClean="0"/>
              <a:t>Критерии</a:t>
            </a:r>
          </a:p>
          <a:p>
            <a:pPr algn="ctr"/>
            <a:r>
              <a:rPr lang="ru-RU" sz="1400" b="1" smtClean="0"/>
              <a:t>подкритерии</a:t>
            </a:r>
            <a:endParaRPr lang="ru-RU" sz="1400" b="1"/>
          </a:p>
        </p:txBody>
      </p:sp>
      <p:sp>
        <p:nvSpPr>
          <p:cNvPr id="73" name="Прямоугольник 72"/>
          <p:cNvSpPr/>
          <p:nvPr/>
        </p:nvSpPr>
        <p:spPr>
          <a:xfrm>
            <a:off x="1643042" y="3429000"/>
            <a:ext cx="2500330" cy="50006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ru-RU" sz="1400" b="1" smtClean="0"/>
              <a:t>альтернативы</a:t>
            </a:r>
            <a:endParaRPr lang="ru-RU" sz="1400" b="1"/>
          </a:p>
        </p:txBody>
      </p:sp>
      <p:cxnSp>
        <p:nvCxnSpPr>
          <p:cNvPr id="74" name="Прямая со стрелкой 73"/>
          <p:cNvCxnSpPr>
            <a:stCxn id="71" idx="2"/>
            <a:endCxn id="72" idx="0"/>
          </p:cNvCxnSpPr>
          <p:nvPr/>
        </p:nvCxnSpPr>
        <p:spPr>
          <a:xfrm rot="5400000">
            <a:off x="2750331" y="2000240"/>
            <a:ext cx="28575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7" name="Прямая со стрелкой 76"/>
          <p:cNvCxnSpPr>
            <a:stCxn id="72" idx="2"/>
            <a:endCxn id="73" idx="0"/>
          </p:cNvCxnSpPr>
          <p:nvPr/>
        </p:nvCxnSpPr>
        <p:spPr>
          <a:xfrm rot="5400000">
            <a:off x="2536017" y="3071810"/>
            <a:ext cx="714380" cy="1588"/>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sp>
        <p:nvSpPr>
          <p:cNvPr id="78" name="Овал 77"/>
          <p:cNvSpPr/>
          <p:nvPr/>
        </p:nvSpPr>
        <p:spPr>
          <a:xfrm>
            <a:off x="6286512" y="1000108"/>
            <a:ext cx="1285884" cy="714380"/>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9" name="Овал 78"/>
          <p:cNvSpPr/>
          <p:nvPr/>
        </p:nvSpPr>
        <p:spPr>
          <a:xfrm>
            <a:off x="4786314" y="1928802"/>
            <a:ext cx="1285884" cy="714380"/>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0" name="Овал 79"/>
          <p:cNvSpPr/>
          <p:nvPr/>
        </p:nvSpPr>
        <p:spPr>
          <a:xfrm>
            <a:off x="6215074" y="1928802"/>
            <a:ext cx="2786082" cy="714380"/>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1" name="Овал 80"/>
          <p:cNvSpPr/>
          <p:nvPr/>
        </p:nvSpPr>
        <p:spPr>
          <a:xfrm>
            <a:off x="5143504" y="3286124"/>
            <a:ext cx="3500462" cy="714380"/>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2" name="Прямоугольник 81"/>
          <p:cNvSpPr/>
          <p:nvPr/>
        </p:nvSpPr>
        <p:spPr>
          <a:xfrm>
            <a:off x="1071538" y="4071942"/>
            <a:ext cx="7500990" cy="3194721"/>
          </a:xfrm>
          <a:prstGeom prst="rect">
            <a:avLst/>
          </a:prstGeom>
        </p:spPr>
        <p:txBody>
          <a:bodyPr wrap="square">
            <a:spAutoFit/>
          </a:bodyPr>
          <a:lstStyle/>
          <a:p>
            <a:pPr>
              <a:lnSpc>
                <a:spcPct val="120000"/>
              </a:lnSpc>
            </a:pPr>
            <a:r>
              <a:rPr lang="en-US" sz="1400" smtClean="0"/>
              <a:t>- </a:t>
            </a:r>
            <a:r>
              <a:rPr lang="ru-RU" sz="1400" smtClean="0"/>
              <a:t>МАИ основан на том, что важность факторов влияет на приоритеты сценариев,  но  без учета того, что важность альтернатив так же может влиять на приоритеты критериев. Этот дефицит восполняет метод аналитических сетей (МАС), являющийся развитием, общим случаем МАИ и учитывающим обратные связи и взаимосвязи.</a:t>
            </a:r>
          </a:p>
          <a:p>
            <a:pPr>
              <a:lnSpc>
                <a:spcPct val="120000"/>
              </a:lnSpc>
              <a:buFontTx/>
              <a:buChar char="-"/>
            </a:pPr>
            <a:r>
              <a:rPr lang="ru-RU" sz="1400" smtClean="0"/>
              <a:t>В МАС</a:t>
            </a:r>
            <a:r>
              <a:rPr lang="en-US" sz="1400" smtClean="0"/>
              <a:t> </a:t>
            </a:r>
            <a:r>
              <a:rPr lang="ru-RU" sz="1400" smtClean="0"/>
              <a:t>критерии, подкритерии и альтернативы рассматриваются одинаково в узлах сети. Каждый из этих узлов мы будем сравнивать с любым другим узлом который связан с отношениями</a:t>
            </a:r>
            <a:endParaRPr lang="en-US" sz="1400" smtClean="0"/>
          </a:p>
          <a:p>
            <a:pPr>
              <a:lnSpc>
                <a:spcPct val="120000"/>
              </a:lnSpc>
              <a:buFontTx/>
              <a:buChar char="-"/>
            </a:pPr>
            <a:r>
              <a:rPr lang="ru-RU" sz="1400" smtClean="0"/>
              <a:t>МАС является обобщением МАИ</a:t>
            </a:r>
            <a:endParaRPr lang="en-US" sz="1400" smtClean="0"/>
          </a:p>
          <a:p>
            <a:pPr>
              <a:lnSpc>
                <a:spcPct val="120000"/>
              </a:lnSpc>
              <a:buFontTx/>
              <a:buChar char="-"/>
            </a:pPr>
            <a:r>
              <a:rPr lang="ru-RU" sz="1400" smtClean="0"/>
              <a:t>Сеть, по Саати, можно получить из иерархии, увеличивая количество учитываемых внешних и внутренних связей между элементами.</a:t>
            </a:r>
          </a:p>
          <a:p>
            <a:pPr>
              <a:lnSpc>
                <a:spcPct val="120000"/>
              </a:lnSpc>
              <a:buFontTx/>
              <a:buChar char="-"/>
            </a:pPr>
            <a:endParaRPr lang="ru-RU" sz="1400" smtClean="0"/>
          </a:p>
          <a:p>
            <a:pPr>
              <a:lnSpc>
                <a:spcPct val="120000"/>
              </a:lnSpc>
              <a:buFontTx/>
              <a:buChar char="-"/>
            </a:pPr>
            <a:endParaRPr lang="ru-RU" sz="140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32560" y="214290"/>
            <a:ext cx="7406640" cy="642942"/>
          </a:xfrm>
        </p:spPr>
        <p:txBody>
          <a:bodyPr>
            <a:normAutofit fontScale="90000"/>
          </a:bodyPr>
          <a:lstStyle/>
          <a:p>
            <a:pPr algn="ctr"/>
            <a:r>
              <a:rPr lang="ru-RU" smtClean="0"/>
              <a:t>МАИ</a:t>
            </a:r>
            <a:endParaRPr lang="ru-RU"/>
          </a:p>
        </p:txBody>
      </p:sp>
      <p:pic>
        <p:nvPicPr>
          <p:cNvPr id="5" name="Рисунок 4" descr="Безымянный.tif"/>
          <p:cNvPicPr>
            <a:picLocks noChangeAspect="1"/>
          </p:cNvPicPr>
          <p:nvPr/>
        </p:nvPicPr>
        <p:blipFill>
          <a:blip r:embed="rId2" cstate="print"/>
          <a:stretch>
            <a:fillRect/>
          </a:stretch>
        </p:blipFill>
        <p:spPr>
          <a:xfrm>
            <a:off x="1071538" y="823912"/>
            <a:ext cx="8072462" cy="5891401"/>
          </a:xfrm>
          <a:prstGeom prst="rect">
            <a:avLst/>
          </a:prstGeom>
        </p:spPr>
      </p:pic>
      <p:sp>
        <p:nvSpPr>
          <p:cNvPr id="6" name="Овал 5"/>
          <p:cNvSpPr/>
          <p:nvPr/>
        </p:nvSpPr>
        <p:spPr>
          <a:xfrm>
            <a:off x="1071538" y="1428736"/>
            <a:ext cx="3143272" cy="164307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Овал 6"/>
          <p:cNvSpPr/>
          <p:nvPr/>
        </p:nvSpPr>
        <p:spPr>
          <a:xfrm>
            <a:off x="4286248" y="1428736"/>
            <a:ext cx="1714512" cy="164307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Овал 7"/>
          <p:cNvSpPr/>
          <p:nvPr/>
        </p:nvSpPr>
        <p:spPr>
          <a:xfrm>
            <a:off x="6000760" y="1500174"/>
            <a:ext cx="2928958" cy="164307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Овал 8"/>
          <p:cNvSpPr/>
          <p:nvPr/>
        </p:nvSpPr>
        <p:spPr>
          <a:xfrm>
            <a:off x="857224" y="3143248"/>
            <a:ext cx="7929618" cy="42862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Овал 9"/>
          <p:cNvSpPr/>
          <p:nvPr/>
        </p:nvSpPr>
        <p:spPr>
          <a:xfrm>
            <a:off x="928662" y="6072206"/>
            <a:ext cx="7929618" cy="57150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lstStyle/>
          <a:p>
            <a:pPr algn="ctr"/>
            <a:r>
              <a:rPr lang="ru-RU" sz="2800" b="1" dirty="0">
                <a:solidFill>
                  <a:srgbClr val="0070C0"/>
                </a:solidFill>
                <a:latin typeface="Arial Narrow" pitchFamily="34" charset="0"/>
              </a:rPr>
              <a:t>Алгоритм реализации МАС</a:t>
            </a:r>
            <a:endParaRPr lang="ru-RU" dirty="0"/>
          </a:p>
        </p:txBody>
      </p:sp>
      <p:graphicFrame>
        <p:nvGraphicFramePr>
          <p:cNvPr id="3" name="Объект 3"/>
          <p:cNvGraphicFramePr>
            <a:graphicFrameLocks/>
          </p:cNvGraphicFramePr>
          <p:nvPr>
            <p:extLst>
              <p:ext uri="{D42A27DB-BD31-4B8C-83A1-F6EECF244321}">
                <p14:modId xmlns:p14="http://schemas.microsoft.com/office/powerpoint/2010/main" val="2679385694"/>
              </p:ext>
            </p:extLst>
          </p:nvPr>
        </p:nvGraphicFramePr>
        <p:xfrm>
          <a:off x="555159" y="980728"/>
          <a:ext cx="8229600" cy="51450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92817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Безымянный.gif"/>
          <p:cNvPicPr>
            <a:picLocks noGrp="1" noChangeAspect="1"/>
          </p:cNvPicPr>
          <p:nvPr>
            <p:ph idx="1"/>
          </p:nvPr>
        </p:nvPicPr>
        <p:blipFill>
          <a:blip r:embed="rId2" cstate="print"/>
          <a:stretch>
            <a:fillRect/>
          </a:stretch>
        </p:blipFill>
        <p:spPr>
          <a:xfrm>
            <a:off x="1857356" y="571480"/>
            <a:ext cx="6357982" cy="4857784"/>
          </a:xfrm>
        </p:spPr>
      </p:pic>
      <p:sp>
        <p:nvSpPr>
          <p:cNvPr id="5" name="Прямоугольник 4"/>
          <p:cNvSpPr/>
          <p:nvPr/>
        </p:nvSpPr>
        <p:spPr>
          <a:xfrm>
            <a:off x="1214414" y="5042118"/>
            <a:ext cx="7286676" cy="1815882"/>
          </a:xfrm>
          <a:prstGeom prst="rect">
            <a:avLst/>
          </a:prstGeom>
        </p:spPr>
        <p:txBody>
          <a:bodyPr wrap="square">
            <a:spAutoFit/>
          </a:bodyPr>
          <a:lstStyle/>
          <a:p>
            <a:pPr algn="just"/>
            <a:r>
              <a:rPr lang="ru-RU" sz="1400" dirty="0"/>
              <a:t>Стрелка от одного кластера к другому указывает на то, что все или некоторые элементы этого кластера влияют на все или некоторые элементы другого кластера. Петли обратной связи </a:t>
            </a:r>
            <a:r>
              <a:rPr lang="ru-RU" sz="1400" dirty="0" smtClean="0"/>
              <a:t> указывают </a:t>
            </a:r>
            <a:r>
              <a:rPr lang="ru-RU" sz="1400" dirty="0"/>
              <a:t>на внутренние циклы и отражают наличие в этом кластере взаимного влияния между </a:t>
            </a:r>
            <a:r>
              <a:rPr lang="ru-RU" sz="1400" dirty="0" smtClean="0"/>
              <a:t>элементами. Внешние циклы – связи между кластерами. Например</a:t>
            </a:r>
            <a:r>
              <a:rPr lang="ru-RU" sz="1400" dirty="0"/>
              <a:t>, в кластере «Политические факторы», падение доверия к органам власти может вести к распространению идей экстремизма и </a:t>
            </a:r>
            <a:r>
              <a:rPr lang="ru-RU" sz="1400" dirty="0" smtClean="0"/>
              <a:t>наоборот. Стрелки в сетевых диаграммах означают, что элементы компонентов, в которые они входят, влияют на элементы компонентов, от которых эти стрелки берут начало. </a:t>
            </a:r>
            <a:endParaRPr lang="ru-RU" sz="1400" dirty="0"/>
          </a:p>
        </p:txBody>
      </p:sp>
      <p:sp>
        <p:nvSpPr>
          <p:cNvPr id="6" name="TextBox 5"/>
          <p:cNvSpPr txBox="1"/>
          <p:nvPr/>
        </p:nvSpPr>
        <p:spPr>
          <a:xfrm>
            <a:off x="1357290" y="2357430"/>
            <a:ext cx="1762021" cy="369332"/>
          </a:xfrm>
          <a:prstGeom prst="rect">
            <a:avLst/>
          </a:prstGeom>
          <a:noFill/>
        </p:spPr>
        <p:txBody>
          <a:bodyPr wrap="none" rtlCol="0">
            <a:spAutoFit/>
          </a:bodyPr>
          <a:lstStyle/>
          <a:p>
            <a:r>
              <a:rPr lang="ru-RU" sz="1200" b="1" smtClean="0"/>
              <a:t>Внешние зависимости</a:t>
            </a:r>
            <a:r>
              <a:rPr lang="ru-RU" b="1" smtClean="0"/>
              <a:t> </a:t>
            </a:r>
            <a:endParaRPr lang="ru-RU" b="1"/>
          </a:p>
        </p:txBody>
      </p:sp>
      <p:sp>
        <p:nvSpPr>
          <p:cNvPr id="7" name="TextBox 6"/>
          <p:cNvSpPr txBox="1"/>
          <p:nvPr/>
        </p:nvSpPr>
        <p:spPr>
          <a:xfrm>
            <a:off x="4211960" y="548680"/>
            <a:ext cx="2662011" cy="276999"/>
          </a:xfrm>
          <a:prstGeom prst="rect">
            <a:avLst/>
          </a:prstGeom>
          <a:noFill/>
        </p:spPr>
        <p:txBody>
          <a:bodyPr wrap="none" rtlCol="0">
            <a:spAutoFit/>
          </a:bodyPr>
          <a:lstStyle/>
          <a:p>
            <a:r>
              <a:rPr lang="ru-RU" sz="1200" b="1" dirty="0" smtClean="0"/>
              <a:t>Переходное состояние зависимости</a:t>
            </a:r>
            <a:endParaRPr lang="ru-RU" b="1" dirty="0"/>
          </a:p>
        </p:txBody>
      </p:sp>
      <p:sp>
        <p:nvSpPr>
          <p:cNvPr id="8" name="TextBox 7"/>
          <p:cNvSpPr txBox="1"/>
          <p:nvPr/>
        </p:nvSpPr>
        <p:spPr>
          <a:xfrm>
            <a:off x="1142976" y="3214686"/>
            <a:ext cx="1816523" cy="276999"/>
          </a:xfrm>
          <a:prstGeom prst="rect">
            <a:avLst/>
          </a:prstGeom>
          <a:noFill/>
        </p:spPr>
        <p:txBody>
          <a:bodyPr wrap="none" rtlCol="0">
            <a:spAutoFit/>
          </a:bodyPr>
          <a:lstStyle/>
          <a:p>
            <a:r>
              <a:rPr lang="ru-RU" sz="1200" b="1" smtClean="0"/>
              <a:t>Внутреняя зависимость</a:t>
            </a:r>
            <a:endParaRPr lang="ru-RU" b="1"/>
          </a:p>
        </p:txBody>
      </p:sp>
      <p:sp>
        <p:nvSpPr>
          <p:cNvPr id="9" name="Заголовок 1"/>
          <p:cNvSpPr txBox="1">
            <a:spLocks/>
          </p:cNvSpPr>
          <p:nvPr/>
        </p:nvSpPr>
        <p:spPr>
          <a:xfrm>
            <a:off x="1432560" y="214290"/>
            <a:ext cx="7406640" cy="357190"/>
          </a:xfrm>
          <a:prstGeom prst="rect">
            <a:avLst/>
          </a:prstGeom>
        </p:spPr>
        <p:txBody>
          <a:bodyPr anchor="ctr">
            <a:noAutofit/>
          </a:bodyPr>
          <a:lstStyle/>
          <a:p>
            <a:pPr lvl="0" algn="ctr">
              <a:spcBef>
                <a:spcPct val="0"/>
              </a:spcBef>
              <a:defRPr/>
            </a:pPr>
            <a:r>
              <a:rPr lang="ru-RU" sz="2400" b="1" dirty="0" smtClean="0"/>
              <a:t>Структура сетевой задачи ОПС</a:t>
            </a:r>
            <a:endParaRPr kumimoji="0" lang="ru-RU" sz="2400" b="1"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5656" y="476672"/>
            <a:ext cx="7498080" cy="998984"/>
          </a:xfrm>
        </p:spPr>
        <p:txBody>
          <a:bodyPr>
            <a:noAutofit/>
          </a:bodyPr>
          <a:lstStyle/>
          <a:p>
            <a:pPr lvl="0" algn="ctr"/>
            <a:r>
              <a:rPr lang="ru-RU" sz="3200" dirty="0" smtClean="0">
                <a:latin typeface="Arial Narrow" pitchFamily="34" charset="0"/>
              </a:rPr>
              <a:t>Оценка степени интенсивности влияния методом парного сравнения. </a:t>
            </a:r>
            <a:r>
              <a:rPr lang="ru-RU" sz="3200" dirty="0" smtClean="0"/>
              <a:t/>
            </a:r>
            <a:br>
              <a:rPr lang="ru-RU" sz="3200" dirty="0" smtClean="0"/>
            </a:br>
            <a:endParaRPr lang="ru-RU" sz="3200" dirty="0"/>
          </a:p>
        </p:txBody>
      </p:sp>
      <p:pic>
        <p:nvPicPr>
          <p:cNvPr id="4" name="Содержимое 3" descr="Безымянный.png"/>
          <p:cNvPicPr>
            <a:picLocks noGrp="1" noChangeAspect="1"/>
          </p:cNvPicPr>
          <p:nvPr>
            <p:ph idx="1"/>
          </p:nvPr>
        </p:nvPicPr>
        <p:blipFill>
          <a:blip r:embed="rId2" cstate="print"/>
          <a:stretch>
            <a:fillRect/>
          </a:stretch>
        </p:blipFill>
        <p:spPr>
          <a:xfrm>
            <a:off x="1043608" y="1412776"/>
            <a:ext cx="7848872" cy="3057131"/>
          </a:xfrm>
        </p:spPr>
      </p:pic>
      <p:sp>
        <p:nvSpPr>
          <p:cNvPr id="5" name="Прямоугольник 4"/>
          <p:cNvSpPr/>
          <p:nvPr/>
        </p:nvSpPr>
        <p:spPr>
          <a:xfrm>
            <a:off x="1259632" y="4725144"/>
            <a:ext cx="7286676" cy="1600438"/>
          </a:xfrm>
          <a:prstGeom prst="rect">
            <a:avLst/>
          </a:prstGeom>
        </p:spPr>
        <p:txBody>
          <a:bodyPr wrap="square">
            <a:spAutoFit/>
          </a:bodyPr>
          <a:lstStyle/>
          <a:p>
            <a:pPr algn="just"/>
            <a:r>
              <a:rPr lang="ru-RU" sz="1400" dirty="0" smtClean="0"/>
              <a:t>При проведении парных сравнений необходимо ответить на следующий общий вопрос:</a:t>
            </a:r>
          </a:p>
          <a:p>
            <a:pPr algn="just"/>
            <a:r>
              <a:rPr lang="ru-RU" sz="1400" dirty="0" smtClean="0"/>
              <a:t>Для заданного управляющего критерия (подкритерия), компонента (элемента) сети, по которому оценивается влияние, и сравниваемой пары компонентов (элементов), насколько сильнее влияние данного объекта из пары на оцениваемый компонент по сравнению с другим объектом?</a:t>
            </a:r>
          </a:p>
          <a:p>
            <a:pPr algn="just"/>
            <a:r>
              <a:rPr lang="ru-RU" sz="1400" dirty="0" smtClean="0"/>
              <a:t>В нашем случае вопрос: </a:t>
            </a:r>
            <a:r>
              <a:rPr lang="ru-RU" sz="1400" b="1" dirty="0" smtClean="0"/>
              <a:t>насколько сценарии стабильность влияет на государственные органы сильнее или слабее по сравнению поддержки стабильности?</a:t>
            </a:r>
            <a:endParaRPr lang="ru-RU" sz="14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Безымянный2.tif"/>
          <p:cNvPicPr>
            <a:picLocks noChangeAspect="1"/>
          </p:cNvPicPr>
          <p:nvPr/>
        </p:nvPicPr>
        <p:blipFill>
          <a:blip r:embed="rId2" cstate="print"/>
          <a:stretch>
            <a:fillRect/>
          </a:stretch>
        </p:blipFill>
        <p:spPr>
          <a:xfrm>
            <a:off x="1691680" y="980728"/>
            <a:ext cx="6858048" cy="4143404"/>
          </a:xfrm>
          <a:prstGeom prst="rect">
            <a:avLst/>
          </a:prstGeom>
        </p:spPr>
      </p:pic>
      <p:sp>
        <p:nvSpPr>
          <p:cNvPr id="5" name="Прямоугольник 4"/>
          <p:cNvSpPr/>
          <p:nvPr/>
        </p:nvSpPr>
        <p:spPr>
          <a:xfrm>
            <a:off x="1115616" y="5085184"/>
            <a:ext cx="7286676" cy="1384995"/>
          </a:xfrm>
          <a:prstGeom prst="rect">
            <a:avLst/>
          </a:prstGeom>
        </p:spPr>
        <p:txBody>
          <a:bodyPr wrap="square">
            <a:spAutoFit/>
          </a:bodyPr>
          <a:lstStyle/>
          <a:p>
            <a:pPr marL="342900" indent="-342900" algn="just"/>
            <a:r>
              <a:rPr lang="ru-RU" sz="1200" dirty="0" smtClean="0"/>
              <a:t>            Сетевая структура содержит</a:t>
            </a:r>
            <a:r>
              <a:rPr lang="en-US" sz="1200" dirty="0" smtClean="0"/>
              <a:t> n(h) </a:t>
            </a:r>
            <a:r>
              <a:rPr lang="ru-RU" sz="1200" dirty="0" smtClean="0"/>
              <a:t>элементов, которые будем обозначать С(</a:t>
            </a:r>
            <a:r>
              <a:rPr lang="en-US" sz="1200" dirty="0" smtClean="0"/>
              <a:t>h</a:t>
            </a:r>
            <a:r>
              <a:rPr lang="ru-RU" sz="1200" dirty="0" smtClean="0"/>
              <a:t>)</a:t>
            </a:r>
            <a:r>
              <a:rPr lang="en-US" sz="1200" dirty="0" smtClean="0"/>
              <a:t>, h=1,…,m</a:t>
            </a:r>
            <a:r>
              <a:rPr lang="ru-RU" sz="1200" dirty="0" smtClean="0"/>
              <a:t>. Влияния, которые оказывают элементы некоторого компонента на другие элементы в системе, можно представить векторами приоритетов, полученными на основе парных сравнений с использованием шкалы как в МАИ. Элементы в </a:t>
            </a:r>
            <a:r>
              <a:rPr lang="ru-RU" sz="1200" dirty="0" err="1" smtClean="0"/>
              <a:t>суперматрице</a:t>
            </a:r>
            <a:r>
              <a:rPr lang="ru-RU" sz="1200" dirty="0" smtClean="0"/>
              <a:t> называются блоками. Каждый столбец в матрице </a:t>
            </a:r>
            <a:r>
              <a:rPr lang="en-US" sz="1200" dirty="0" err="1" smtClean="0"/>
              <a:t>Wij</a:t>
            </a:r>
            <a:r>
              <a:rPr lang="en-US" sz="1200" dirty="0" smtClean="0"/>
              <a:t> </a:t>
            </a:r>
            <a:r>
              <a:rPr lang="ru-RU" sz="1200" dirty="0" smtClean="0"/>
              <a:t>представляет собой главный собственный вектор влияние элементов </a:t>
            </a:r>
            <a:r>
              <a:rPr lang="en-US" sz="1200" dirty="0" err="1" smtClean="0"/>
              <a:t>i</a:t>
            </a:r>
            <a:r>
              <a:rPr lang="en-US" sz="1200" dirty="0" smtClean="0"/>
              <a:t>-</a:t>
            </a:r>
            <a:r>
              <a:rPr lang="ru-RU" sz="1200" dirty="0" smtClean="0"/>
              <a:t>го компонента сети на элементы </a:t>
            </a:r>
            <a:r>
              <a:rPr lang="en-US" sz="1200" dirty="0" smtClean="0"/>
              <a:t>j-</a:t>
            </a:r>
            <a:r>
              <a:rPr lang="ru-RU" sz="1200" dirty="0" smtClean="0"/>
              <a:t>го компонента. Нулевые элементы вектора соответствуют элементам, не оказывающим влияния. При парных сравнениях мы используем только те компоненты которые имеют влияние.</a:t>
            </a:r>
            <a:endParaRPr lang="ru-RU" sz="1200" dirty="0"/>
          </a:p>
        </p:txBody>
      </p:sp>
      <p:sp>
        <p:nvSpPr>
          <p:cNvPr id="6" name="Заголовок 1"/>
          <p:cNvSpPr>
            <a:spLocks noGrp="1"/>
          </p:cNvSpPr>
          <p:nvPr>
            <p:ph type="title"/>
          </p:nvPr>
        </p:nvSpPr>
        <p:spPr>
          <a:xfrm>
            <a:off x="1435608" y="274638"/>
            <a:ext cx="7498080" cy="778098"/>
          </a:xfrm>
        </p:spPr>
        <p:txBody>
          <a:bodyPr>
            <a:normAutofit/>
          </a:bodyPr>
          <a:lstStyle/>
          <a:p>
            <a:pPr algn="ctr"/>
            <a:r>
              <a:rPr lang="ru-RU" sz="2400" dirty="0" smtClean="0"/>
              <a:t>Взаимные влияния элементов в сети </a:t>
            </a:r>
            <a:endParaRPr lang="ru-RU"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title"/>
          </p:nvPr>
        </p:nvSpPr>
        <p:spPr>
          <a:xfrm>
            <a:off x="1435608" y="274638"/>
            <a:ext cx="7498080" cy="368280"/>
          </a:xfrm>
        </p:spPr>
        <p:txBody>
          <a:bodyPr>
            <a:noAutofit/>
          </a:bodyPr>
          <a:lstStyle/>
          <a:p>
            <a:pPr algn="ctr"/>
            <a:r>
              <a:rPr lang="ru-RU" sz="2800" dirty="0" smtClean="0"/>
              <a:t>Заполнение </a:t>
            </a:r>
            <a:r>
              <a:rPr lang="ru-RU" sz="2800" dirty="0" err="1" smtClean="0"/>
              <a:t>суперматрицы</a:t>
            </a:r>
            <a:endParaRPr lang="ru-RU" sz="2800" dirty="0"/>
          </a:p>
        </p:txBody>
      </p:sp>
      <p:pic>
        <p:nvPicPr>
          <p:cNvPr id="5" name="Содержимое 4" descr="Безымянный1.tif"/>
          <p:cNvPicPr>
            <a:picLocks noGrp="1" noChangeAspect="1"/>
          </p:cNvPicPr>
          <p:nvPr>
            <p:ph idx="1"/>
          </p:nvPr>
        </p:nvPicPr>
        <p:blipFill>
          <a:blip r:embed="rId2" cstate="print"/>
          <a:stretch>
            <a:fillRect/>
          </a:stretch>
        </p:blipFill>
        <p:spPr>
          <a:xfrm>
            <a:off x="119905" y="1052736"/>
            <a:ext cx="8844583" cy="4682547"/>
          </a:xfrm>
        </p:spPr>
      </p:pic>
      <p:sp>
        <p:nvSpPr>
          <p:cNvPr id="8" name="Овал 7"/>
          <p:cNvSpPr/>
          <p:nvPr/>
        </p:nvSpPr>
        <p:spPr>
          <a:xfrm>
            <a:off x="0" y="3717032"/>
            <a:ext cx="571504" cy="28575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Овал 9"/>
          <p:cNvSpPr/>
          <p:nvPr/>
        </p:nvSpPr>
        <p:spPr>
          <a:xfrm>
            <a:off x="1547664" y="1340768"/>
            <a:ext cx="1000132" cy="14287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Овал 10"/>
          <p:cNvSpPr/>
          <p:nvPr/>
        </p:nvSpPr>
        <p:spPr>
          <a:xfrm>
            <a:off x="1043608" y="3501008"/>
            <a:ext cx="500636" cy="72008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Овал 11"/>
          <p:cNvSpPr/>
          <p:nvPr/>
        </p:nvSpPr>
        <p:spPr>
          <a:xfrm>
            <a:off x="1259632" y="1700808"/>
            <a:ext cx="285752" cy="121444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Овал 12"/>
          <p:cNvSpPr/>
          <p:nvPr/>
        </p:nvSpPr>
        <p:spPr>
          <a:xfrm>
            <a:off x="7452320" y="1268760"/>
            <a:ext cx="864096" cy="288032"/>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Овал 13"/>
          <p:cNvSpPr/>
          <p:nvPr/>
        </p:nvSpPr>
        <p:spPr>
          <a:xfrm>
            <a:off x="7596336" y="2852936"/>
            <a:ext cx="428628" cy="642942"/>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Овал 14"/>
          <p:cNvSpPr/>
          <p:nvPr/>
        </p:nvSpPr>
        <p:spPr>
          <a:xfrm>
            <a:off x="7812360" y="1628800"/>
            <a:ext cx="285752" cy="1214446"/>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Овал 15"/>
          <p:cNvSpPr/>
          <p:nvPr/>
        </p:nvSpPr>
        <p:spPr>
          <a:xfrm>
            <a:off x="179512" y="3068960"/>
            <a:ext cx="571504" cy="285752"/>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Прямоугольник 16"/>
          <p:cNvSpPr/>
          <p:nvPr/>
        </p:nvSpPr>
        <p:spPr>
          <a:xfrm>
            <a:off x="323528" y="5877272"/>
            <a:ext cx="7286676" cy="1169551"/>
          </a:xfrm>
          <a:prstGeom prst="rect">
            <a:avLst/>
          </a:prstGeom>
        </p:spPr>
        <p:txBody>
          <a:bodyPr wrap="square">
            <a:spAutoFit/>
          </a:bodyPr>
          <a:lstStyle/>
          <a:p>
            <a:pPr algn="just"/>
            <a:r>
              <a:rPr lang="ru-RU" sz="1400" b="1" dirty="0" smtClean="0"/>
              <a:t>1. На сколько сценарии стабильность влияет на соц. гарантии сильнее или слабее по сравнению  поддержки стабильности?                                                                                                      </a:t>
            </a:r>
          </a:p>
          <a:p>
            <a:pPr algn="just"/>
            <a:r>
              <a:rPr lang="ru-RU" sz="1400" b="1" dirty="0" smtClean="0"/>
              <a:t>2.Насколько </a:t>
            </a:r>
            <a:r>
              <a:rPr lang="ru-RU" sz="1400" b="1" dirty="0" err="1" smtClean="0"/>
              <a:t>актор</a:t>
            </a:r>
            <a:r>
              <a:rPr lang="ru-RU" sz="1400" b="1" dirty="0" smtClean="0"/>
              <a:t> </a:t>
            </a:r>
            <a:r>
              <a:rPr lang="ru-RU" sz="1400" b="1" dirty="0" err="1" smtClean="0"/>
              <a:t>гос</a:t>
            </a:r>
            <a:r>
              <a:rPr lang="ru-RU" sz="1400" b="1" dirty="0" smtClean="0"/>
              <a:t>. органы влияет на стабильность сильнее или слабее по сравнению гражданским сектором?</a:t>
            </a:r>
          </a:p>
          <a:p>
            <a:pPr algn="just"/>
            <a:endParaRPr lang="ru-RU" sz="1400" b="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1470</TotalTime>
  <Words>813</Words>
  <Application>Microsoft Office PowerPoint</Application>
  <PresentationFormat>Экран (4:3)</PresentationFormat>
  <Paragraphs>57</Paragraphs>
  <Slides>12</Slides>
  <Notes>0</Notes>
  <HiddenSlides>0</HiddenSlides>
  <MMClips>0</MMClips>
  <ScaleCrop>false</ScaleCrop>
  <HeadingPairs>
    <vt:vector size="4" baseType="variant">
      <vt:variant>
        <vt:lpstr>Тема</vt:lpstr>
      </vt:variant>
      <vt:variant>
        <vt:i4>2</vt:i4>
      </vt:variant>
      <vt:variant>
        <vt:lpstr>Заголовки слайдов</vt:lpstr>
      </vt:variant>
      <vt:variant>
        <vt:i4>12</vt:i4>
      </vt:variant>
    </vt:vector>
  </HeadingPairs>
  <TitlesOfParts>
    <vt:vector size="14" baseType="lpstr">
      <vt:lpstr>Солнцестояние</vt:lpstr>
      <vt:lpstr>Тема Office</vt:lpstr>
      <vt:lpstr> Лекция 12 Метод аналитических сетей (МАС) разработанный профессором Т. Саати Analytic Network Process(ANP) Developed by Prof. Thomas L. Saaty </vt:lpstr>
      <vt:lpstr>Презентация PowerPoint</vt:lpstr>
      <vt:lpstr>Краткий обзор МАС(ANP)</vt:lpstr>
      <vt:lpstr>МАИ</vt:lpstr>
      <vt:lpstr>Алгоритм реализации МАС</vt:lpstr>
      <vt:lpstr>Презентация PowerPoint</vt:lpstr>
      <vt:lpstr>Оценка степени интенсивности влияния методом парного сравнения.  </vt:lpstr>
      <vt:lpstr>Взаимные влияния элементов в сети </vt:lpstr>
      <vt:lpstr>Заполнение суперматрицы</vt:lpstr>
      <vt:lpstr>Презентация PowerPoint</vt:lpstr>
      <vt:lpstr>Стохастическая суперматрица</vt:lpstr>
      <vt:lpstr>Предельная суперматрица</vt:lpstr>
    </vt:vector>
  </TitlesOfParts>
  <Company>Reanimator Extreme Edition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аягоз</dc:creator>
  <cp:lastModifiedBy>77755</cp:lastModifiedBy>
  <cp:revision>132</cp:revision>
  <dcterms:created xsi:type="dcterms:W3CDTF">2013-01-20T01:19:04Z</dcterms:created>
  <dcterms:modified xsi:type="dcterms:W3CDTF">2022-11-01T11:36:31Z</dcterms:modified>
</cp:coreProperties>
</file>