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300700" cy="10299700"/>
  <p:notesSz cx="18300700" cy="10299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332C2C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332C2C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332C2C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332C2C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332C2C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332C2C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5F2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8799" y="1091190"/>
            <a:ext cx="15065375" cy="138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332C2C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05253" y="3414751"/>
            <a:ext cx="7528559" cy="2998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332C2C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g"/><Relationship Id="rId3" Type="http://schemas.openxmlformats.org/officeDocument/2006/relationships/image" Target="../media/image47.png"/><Relationship Id="rId4" Type="http://schemas.openxmlformats.org/officeDocument/2006/relationships/image" Target="../media/image48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773491" y="2772270"/>
            <a:ext cx="14749144" cy="39020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065" marR="5080">
              <a:lnSpc>
                <a:spcPct val="100099"/>
              </a:lnSpc>
              <a:spcBef>
                <a:spcPts val="114"/>
              </a:spcBef>
            </a:pPr>
            <a:r>
              <a:rPr dirty="0" sz="6350" spc="150">
                <a:solidFill>
                  <a:srgbClr val="332C2C"/>
                </a:solidFill>
                <a:latin typeface="Microsoft Sans Serif"/>
                <a:cs typeface="Microsoft Sans Serif"/>
              </a:rPr>
              <a:t>Ерекше</a:t>
            </a:r>
            <a:r>
              <a:rPr dirty="0" sz="6350" spc="-459">
                <a:solidFill>
                  <a:srgbClr val="332C2C"/>
                </a:solidFill>
                <a:latin typeface="Microsoft Sans Serif"/>
                <a:cs typeface="Microsoft Sans Serif"/>
              </a:rPr>
              <a:t> </a:t>
            </a:r>
            <a:r>
              <a:rPr dirty="0" sz="6350" spc="260">
                <a:solidFill>
                  <a:srgbClr val="332C2C"/>
                </a:solidFill>
                <a:latin typeface="Microsoft Sans Serif"/>
                <a:cs typeface="Microsoft Sans Serif"/>
              </a:rPr>
              <a:t>білім</a:t>
            </a:r>
            <a:r>
              <a:rPr dirty="0" sz="6350" spc="-455">
                <a:solidFill>
                  <a:srgbClr val="332C2C"/>
                </a:solidFill>
                <a:latin typeface="Microsoft Sans Serif"/>
                <a:cs typeface="Microsoft Sans Serif"/>
              </a:rPr>
              <a:t> </a:t>
            </a:r>
            <a:r>
              <a:rPr dirty="0" sz="6350" spc="180">
                <a:solidFill>
                  <a:srgbClr val="332C2C"/>
                </a:solidFill>
                <a:latin typeface="Microsoft Sans Serif"/>
                <a:cs typeface="Microsoft Sans Serif"/>
              </a:rPr>
              <a:t>беру</a:t>
            </a:r>
            <a:r>
              <a:rPr dirty="0" sz="6350" spc="-459">
                <a:solidFill>
                  <a:srgbClr val="332C2C"/>
                </a:solidFill>
                <a:latin typeface="Microsoft Sans Serif"/>
                <a:cs typeface="Microsoft Sans Serif"/>
              </a:rPr>
              <a:t> </a:t>
            </a:r>
            <a:r>
              <a:rPr dirty="0" sz="6350" spc="250">
                <a:solidFill>
                  <a:srgbClr val="332C2C"/>
                </a:solidFill>
                <a:latin typeface="Microsoft Sans Serif"/>
                <a:cs typeface="Microsoft Sans Serif"/>
              </a:rPr>
              <a:t>қажеттілігі</a:t>
            </a:r>
            <a:r>
              <a:rPr dirty="0" sz="6350" spc="-455">
                <a:solidFill>
                  <a:srgbClr val="332C2C"/>
                </a:solidFill>
                <a:latin typeface="Microsoft Sans Serif"/>
                <a:cs typeface="Microsoft Sans Serif"/>
              </a:rPr>
              <a:t> </a:t>
            </a:r>
            <a:r>
              <a:rPr dirty="0" sz="6350" spc="225">
                <a:solidFill>
                  <a:srgbClr val="332C2C"/>
                </a:solidFill>
                <a:latin typeface="Microsoft Sans Serif"/>
                <a:cs typeface="Microsoft Sans Serif"/>
              </a:rPr>
              <a:t>бар </a:t>
            </a:r>
            <a:r>
              <a:rPr dirty="0" sz="6350" spc="204">
                <a:solidFill>
                  <a:srgbClr val="332C2C"/>
                </a:solidFill>
                <a:latin typeface="Microsoft Sans Serif"/>
                <a:cs typeface="Microsoft Sans Serif"/>
              </a:rPr>
              <a:t>балаларға</a:t>
            </a:r>
            <a:r>
              <a:rPr dirty="0" sz="6350" spc="-455">
                <a:solidFill>
                  <a:srgbClr val="332C2C"/>
                </a:solidFill>
                <a:latin typeface="Microsoft Sans Serif"/>
                <a:cs typeface="Microsoft Sans Serif"/>
              </a:rPr>
              <a:t> </a:t>
            </a:r>
            <a:r>
              <a:rPr dirty="0" sz="6350" spc="305">
                <a:solidFill>
                  <a:srgbClr val="332C2C"/>
                </a:solidFill>
                <a:latin typeface="Microsoft Sans Serif"/>
                <a:cs typeface="Microsoft Sans Serif"/>
              </a:rPr>
              <a:t>арналған</a:t>
            </a:r>
            <a:r>
              <a:rPr dirty="0" sz="6350" spc="-455">
                <a:solidFill>
                  <a:srgbClr val="332C2C"/>
                </a:solidFill>
                <a:latin typeface="Microsoft Sans Serif"/>
                <a:cs typeface="Microsoft Sans Serif"/>
              </a:rPr>
              <a:t> </a:t>
            </a:r>
            <a:r>
              <a:rPr dirty="0" sz="6350" spc="170">
                <a:solidFill>
                  <a:srgbClr val="332C2C"/>
                </a:solidFill>
                <a:latin typeface="Microsoft Sans Serif"/>
                <a:cs typeface="Microsoft Sans Serif"/>
              </a:rPr>
              <a:t>саралап</a:t>
            </a:r>
            <a:r>
              <a:rPr dirty="0" sz="6350" spc="-455">
                <a:solidFill>
                  <a:srgbClr val="332C2C"/>
                </a:solidFill>
                <a:latin typeface="Microsoft Sans Serif"/>
                <a:cs typeface="Microsoft Sans Serif"/>
              </a:rPr>
              <a:t> </a:t>
            </a:r>
            <a:r>
              <a:rPr dirty="0" sz="6350" spc="75">
                <a:solidFill>
                  <a:srgbClr val="332C2C"/>
                </a:solidFill>
                <a:latin typeface="Microsoft Sans Serif"/>
                <a:cs typeface="Microsoft Sans Serif"/>
              </a:rPr>
              <a:t>оқыту</a:t>
            </a:r>
            <a:r>
              <a:rPr dirty="0" sz="6350" spc="75">
                <a:solidFill>
                  <a:srgbClr val="332C2C"/>
                </a:solidFill>
                <a:latin typeface="Trebuchet MS"/>
                <a:cs typeface="Trebuchet MS"/>
              </a:rPr>
              <a:t>: </a:t>
            </a:r>
            <a:r>
              <a:rPr dirty="0" sz="6350" spc="125">
                <a:solidFill>
                  <a:srgbClr val="332C2C"/>
                </a:solidFill>
                <a:latin typeface="Microsoft Sans Serif"/>
                <a:cs typeface="Microsoft Sans Serif"/>
              </a:rPr>
              <a:t>Әр</a:t>
            </a:r>
            <a:r>
              <a:rPr dirty="0" sz="6350" spc="-455">
                <a:solidFill>
                  <a:srgbClr val="332C2C"/>
                </a:solidFill>
                <a:latin typeface="Microsoft Sans Serif"/>
                <a:cs typeface="Microsoft Sans Serif"/>
              </a:rPr>
              <a:t> </a:t>
            </a:r>
            <a:r>
              <a:rPr dirty="0" sz="6350" spc="310">
                <a:solidFill>
                  <a:srgbClr val="332C2C"/>
                </a:solidFill>
                <a:latin typeface="Microsoft Sans Serif"/>
                <a:cs typeface="Microsoft Sans Serif"/>
              </a:rPr>
              <a:t>деңгейлі</a:t>
            </a:r>
            <a:r>
              <a:rPr dirty="0" sz="6350" spc="-450">
                <a:solidFill>
                  <a:srgbClr val="332C2C"/>
                </a:solidFill>
                <a:latin typeface="Microsoft Sans Serif"/>
                <a:cs typeface="Microsoft Sans Serif"/>
              </a:rPr>
              <a:t> </a:t>
            </a:r>
            <a:r>
              <a:rPr dirty="0" sz="6350" spc="254">
                <a:solidFill>
                  <a:srgbClr val="332C2C"/>
                </a:solidFill>
                <a:latin typeface="Microsoft Sans Serif"/>
                <a:cs typeface="Microsoft Sans Serif"/>
              </a:rPr>
              <a:t>тапсырмаларды</a:t>
            </a:r>
            <a:r>
              <a:rPr dirty="0" sz="6350" spc="-450">
                <a:solidFill>
                  <a:srgbClr val="332C2C"/>
                </a:solidFill>
                <a:latin typeface="Microsoft Sans Serif"/>
                <a:cs typeface="Microsoft Sans Serif"/>
              </a:rPr>
              <a:t> </a:t>
            </a:r>
            <a:r>
              <a:rPr dirty="0" sz="6350" spc="175">
                <a:solidFill>
                  <a:srgbClr val="332C2C"/>
                </a:solidFill>
                <a:latin typeface="Microsoft Sans Serif"/>
                <a:cs typeface="Microsoft Sans Serif"/>
              </a:rPr>
              <a:t>әзірлеу </a:t>
            </a:r>
            <a:r>
              <a:rPr dirty="0" sz="6350" spc="250">
                <a:solidFill>
                  <a:srgbClr val="332C2C"/>
                </a:solidFill>
                <a:latin typeface="Microsoft Sans Serif"/>
                <a:cs typeface="Microsoft Sans Serif"/>
              </a:rPr>
              <a:t>ерекшеліктері</a:t>
            </a:r>
            <a:endParaRPr sz="6350">
              <a:latin typeface="Microsoft Sans Serif"/>
              <a:cs typeface="Microsoft Sans Serif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2"/>
            <a:ext cx="18288000" cy="2550795"/>
          </a:xfrm>
          <a:custGeom>
            <a:avLst/>
            <a:gdLst/>
            <a:ahLst/>
            <a:cxnLst/>
            <a:rect l="l" t="t" r="r" b="b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63449" y="2549614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04558" y="2492997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90054" y="2340140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765" y="2112149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7892605"/>
            <a:ext cx="18288000" cy="2395220"/>
          </a:xfrm>
          <a:custGeom>
            <a:avLst/>
            <a:gdLst/>
            <a:ahLst/>
            <a:cxnLst/>
            <a:rect l="l" t="t" r="r" b="b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9008" y="2214676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961892"/>
            <a:ext cx="18300700" cy="6337935"/>
            <a:chOff x="0" y="3961892"/>
            <a:chExt cx="18300700" cy="63379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61892"/>
              <a:ext cx="18288000" cy="632587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3609304" y="6216619"/>
              <a:ext cx="4679315" cy="4070985"/>
            </a:xfrm>
            <a:custGeom>
              <a:avLst/>
              <a:gdLst/>
              <a:ahLst/>
              <a:cxnLst/>
              <a:rect l="l" t="t" r="r" b="b"/>
              <a:pathLst>
                <a:path w="4679315" h="4070984">
                  <a:moveTo>
                    <a:pt x="0" y="4070378"/>
                  </a:moveTo>
                  <a:lnTo>
                    <a:pt x="49346" y="4043276"/>
                  </a:lnTo>
                  <a:lnTo>
                    <a:pt x="88924" y="4020525"/>
                  </a:lnTo>
                  <a:lnTo>
                    <a:pt x="128075" y="3997173"/>
                  </a:lnTo>
                  <a:lnTo>
                    <a:pt x="166808" y="3973231"/>
                  </a:lnTo>
                  <a:lnTo>
                    <a:pt x="205131" y="3948709"/>
                  </a:lnTo>
                  <a:lnTo>
                    <a:pt x="243050" y="3923620"/>
                  </a:lnTo>
                  <a:lnTo>
                    <a:pt x="280576" y="3897974"/>
                  </a:lnTo>
                  <a:lnTo>
                    <a:pt x="317714" y="3871782"/>
                  </a:lnTo>
                  <a:lnTo>
                    <a:pt x="354474" y="3845056"/>
                  </a:lnTo>
                  <a:lnTo>
                    <a:pt x="390862" y="3817806"/>
                  </a:lnTo>
                  <a:lnTo>
                    <a:pt x="426888" y="3790043"/>
                  </a:lnTo>
                  <a:lnTo>
                    <a:pt x="462558" y="3761780"/>
                  </a:lnTo>
                  <a:lnTo>
                    <a:pt x="497880" y="3733027"/>
                  </a:lnTo>
                  <a:lnTo>
                    <a:pt x="532864" y="3703794"/>
                  </a:lnTo>
                  <a:lnTo>
                    <a:pt x="567516" y="3674094"/>
                  </a:lnTo>
                  <a:lnTo>
                    <a:pt x="601844" y="3643938"/>
                  </a:lnTo>
                  <a:lnTo>
                    <a:pt x="635856" y="3613336"/>
                  </a:lnTo>
                  <a:lnTo>
                    <a:pt x="669560" y="3582299"/>
                  </a:lnTo>
                  <a:lnTo>
                    <a:pt x="702965" y="3550840"/>
                  </a:lnTo>
                  <a:lnTo>
                    <a:pt x="736077" y="3518968"/>
                  </a:lnTo>
                  <a:lnTo>
                    <a:pt x="768905" y="3486696"/>
                  </a:lnTo>
                  <a:lnTo>
                    <a:pt x="801457" y="3454033"/>
                  </a:lnTo>
                  <a:lnTo>
                    <a:pt x="833740" y="3420992"/>
                  </a:lnTo>
                  <a:lnTo>
                    <a:pt x="865763" y="3387584"/>
                  </a:lnTo>
                  <a:lnTo>
                    <a:pt x="897533" y="3353819"/>
                  </a:lnTo>
                  <a:lnTo>
                    <a:pt x="929059" y="3319708"/>
                  </a:lnTo>
                  <a:lnTo>
                    <a:pt x="960347" y="3285264"/>
                  </a:lnTo>
                  <a:lnTo>
                    <a:pt x="991407" y="3250497"/>
                  </a:lnTo>
                  <a:lnTo>
                    <a:pt x="1022245" y="3215418"/>
                  </a:lnTo>
                  <a:lnTo>
                    <a:pt x="1052870" y="3180038"/>
                  </a:lnTo>
                  <a:lnTo>
                    <a:pt x="1083290" y="3144369"/>
                  </a:lnTo>
                  <a:lnTo>
                    <a:pt x="1113513" y="3108421"/>
                  </a:lnTo>
                  <a:lnTo>
                    <a:pt x="1143546" y="3072206"/>
                  </a:lnTo>
                  <a:lnTo>
                    <a:pt x="1173398" y="3035735"/>
                  </a:lnTo>
                  <a:lnTo>
                    <a:pt x="1203075" y="2999019"/>
                  </a:lnTo>
                  <a:lnTo>
                    <a:pt x="1232587" y="2962068"/>
                  </a:lnTo>
                  <a:lnTo>
                    <a:pt x="1261941" y="2924896"/>
                  </a:lnTo>
                  <a:lnTo>
                    <a:pt x="1291145" y="2887511"/>
                  </a:lnTo>
                  <a:lnTo>
                    <a:pt x="1320207" y="2849926"/>
                  </a:lnTo>
                  <a:lnTo>
                    <a:pt x="1349134" y="2812152"/>
                  </a:lnTo>
                  <a:lnTo>
                    <a:pt x="1377935" y="2774200"/>
                  </a:lnTo>
                  <a:lnTo>
                    <a:pt x="1406618" y="2736080"/>
                  </a:lnTo>
                  <a:lnTo>
                    <a:pt x="1435190" y="2697805"/>
                  </a:lnTo>
                  <a:lnTo>
                    <a:pt x="1463659" y="2659385"/>
                  </a:lnTo>
                  <a:lnTo>
                    <a:pt x="1492034" y="2620831"/>
                  </a:lnTo>
                  <a:lnTo>
                    <a:pt x="1520321" y="2582155"/>
                  </a:lnTo>
                  <a:lnTo>
                    <a:pt x="1548530" y="2543367"/>
                  </a:lnTo>
                  <a:lnTo>
                    <a:pt x="1576667" y="2504479"/>
                  </a:lnTo>
                  <a:lnTo>
                    <a:pt x="1604741" y="2465502"/>
                  </a:lnTo>
                  <a:lnTo>
                    <a:pt x="1632760" y="2426447"/>
                  </a:lnTo>
                  <a:lnTo>
                    <a:pt x="1660732" y="2387326"/>
                  </a:lnTo>
                  <a:lnTo>
                    <a:pt x="1688663" y="2348148"/>
                  </a:lnTo>
                  <a:lnTo>
                    <a:pt x="1716564" y="2308926"/>
                  </a:lnTo>
                  <a:lnTo>
                    <a:pt x="1744440" y="2269671"/>
                  </a:lnTo>
                  <a:lnTo>
                    <a:pt x="1772300" y="2230393"/>
                  </a:lnTo>
                  <a:lnTo>
                    <a:pt x="1800153" y="2191104"/>
                  </a:lnTo>
                  <a:lnTo>
                    <a:pt x="1828005" y="2151816"/>
                  </a:lnTo>
                  <a:lnTo>
                    <a:pt x="1855865" y="2112538"/>
                  </a:lnTo>
                  <a:lnTo>
                    <a:pt x="1883741" y="2073283"/>
                  </a:lnTo>
                  <a:lnTo>
                    <a:pt x="1911641" y="2034061"/>
                  </a:lnTo>
                  <a:lnTo>
                    <a:pt x="1939573" y="1994884"/>
                  </a:lnTo>
                  <a:lnTo>
                    <a:pt x="1967543" y="1955762"/>
                  </a:lnTo>
                  <a:lnTo>
                    <a:pt x="1995562" y="1916708"/>
                  </a:lnTo>
                  <a:lnTo>
                    <a:pt x="2023635" y="1877731"/>
                  </a:lnTo>
                  <a:lnTo>
                    <a:pt x="2051772" y="1838843"/>
                  </a:lnTo>
                  <a:lnTo>
                    <a:pt x="2079979" y="1800055"/>
                  </a:lnTo>
                  <a:lnTo>
                    <a:pt x="2108266" y="1761379"/>
                  </a:lnTo>
                  <a:lnTo>
                    <a:pt x="2136640" y="1722826"/>
                  </a:lnTo>
                  <a:lnTo>
                    <a:pt x="2165108" y="1684406"/>
                  </a:lnTo>
                  <a:lnTo>
                    <a:pt x="2193679" y="1646130"/>
                  </a:lnTo>
                  <a:lnTo>
                    <a:pt x="2222360" y="1608011"/>
                  </a:lnTo>
                  <a:lnTo>
                    <a:pt x="2251160" y="1570059"/>
                  </a:lnTo>
                  <a:lnTo>
                    <a:pt x="2280086" y="1532285"/>
                  </a:lnTo>
                  <a:lnTo>
                    <a:pt x="2309147" y="1494700"/>
                  </a:lnTo>
                  <a:lnTo>
                    <a:pt x="2338349" y="1457316"/>
                  </a:lnTo>
                  <a:lnTo>
                    <a:pt x="2367702" y="1420143"/>
                  </a:lnTo>
                  <a:lnTo>
                    <a:pt x="2397212" y="1383193"/>
                  </a:lnTo>
                  <a:lnTo>
                    <a:pt x="2426888" y="1346477"/>
                  </a:lnTo>
                  <a:lnTo>
                    <a:pt x="2456738" y="1310006"/>
                  </a:lnTo>
                  <a:lnTo>
                    <a:pt x="2486770" y="1273791"/>
                  </a:lnTo>
                  <a:lnTo>
                    <a:pt x="2516991" y="1237843"/>
                  </a:lnTo>
                  <a:lnTo>
                    <a:pt x="2547409" y="1202173"/>
                  </a:lnTo>
                  <a:lnTo>
                    <a:pt x="2578033" y="1166794"/>
                  </a:lnTo>
                  <a:lnTo>
                    <a:pt x="2608870" y="1131715"/>
                  </a:lnTo>
                  <a:lnTo>
                    <a:pt x="2639928" y="1096947"/>
                  </a:lnTo>
                  <a:lnTo>
                    <a:pt x="2671215" y="1062503"/>
                  </a:lnTo>
                  <a:lnTo>
                    <a:pt x="2702739" y="1028393"/>
                  </a:lnTo>
                  <a:lnTo>
                    <a:pt x="2734507" y="994628"/>
                  </a:lnTo>
                  <a:lnTo>
                    <a:pt x="2766529" y="961219"/>
                  </a:lnTo>
                  <a:lnTo>
                    <a:pt x="2798811" y="928178"/>
                  </a:lnTo>
                  <a:lnTo>
                    <a:pt x="2831361" y="895516"/>
                  </a:lnTo>
                  <a:lnTo>
                    <a:pt x="2864187" y="863243"/>
                  </a:lnTo>
                  <a:lnTo>
                    <a:pt x="2897298" y="831372"/>
                  </a:lnTo>
                  <a:lnTo>
                    <a:pt x="2930701" y="799912"/>
                  </a:lnTo>
                  <a:lnTo>
                    <a:pt x="2964404" y="768875"/>
                  </a:lnTo>
                  <a:lnTo>
                    <a:pt x="2998415" y="738273"/>
                  </a:lnTo>
                  <a:lnTo>
                    <a:pt x="3032742" y="708117"/>
                  </a:lnTo>
                  <a:lnTo>
                    <a:pt x="3067392" y="678417"/>
                  </a:lnTo>
                  <a:lnTo>
                    <a:pt x="3102375" y="649184"/>
                  </a:lnTo>
                  <a:lnTo>
                    <a:pt x="3137696" y="620431"/>
                  </a:lnTo>
                  <a:lnTo>
                    <a:pt x="3173365" y="592167"/>
                  </a:lnTo>
                  <a:lnTo>
                    <a:pt x="3209389" y="564405"/>
                  </a:lnTo>
                  <a:lnTo>
                    <a:pt x="3245777" y="537155"/>
                  </a:lnTo>
                  <a:lnTo>
                    <a:pt x="3282536" y="510429"/>
                  </a:lnTo>
                  <a:lnTo>
                    <a:pt x="3319673" y="484237"/>
                  </a:lnTo>
                  <a:lnTo>
                    <a:pt x="3357198" y="458590"/>
                  </a:lnTo>
                  <a:lnTo>
                    <a:pt x="3395117" y="433501"/>
                  </a:lnTo>
                  <a:lnTo>
                    <a:pt x="3433439" y="408979"/>
                  </a:lnTo>
                  <a:lnTo>
                    <a:pt x="3472171" y="385037"/>
                  </a:lnTo>
                  <a:lnTo>
                    <a:pt x="3511322" y="361685"/>
                  </a:lnTo>
                  <a:lnTo>
                    <a:pt x="3550900" y="338934"/>
                  </a:lnTo>
                  <a:lnTo>
                    <a:pt x="3590911" y="316796"/>
                  </a:lnTo>
                  <a:lnTo>
                    <a:pt x="3631365" y="295282"/>
                  </a:lnTo>
                  <a:lnTo>
                    <a:pt x="3672269" y="274402"/>
                  </a:lnTo>
                  <a:lnTo>
                    <a:pt x="3713630" y="254168"/>
                  </a:lnTo>
                  <a:lnTo>
                    <a:pt x="3755458" y="234591"/>
                  </a:lnTo>
                  <a:lnTo>
                    <a:pt x="3797759" y="215683"/>
                  </a:lnTo>
                  <a:lnTo>
                    <a:pt x="3840542" y="197454"/>
                  </a:lnTo>
                  <a:lnTo>
                    <a:pt x="3883815" y="179915"/>
                  </a:lnTo>
                  <a:lnTo>
                    <a:pt x="3927585" y="163078"/>
                  </a:lnTo>
                  <a:lnTo>
                    <a:pt x="3971860" y="146954"/>
                  </a:lnTo>
                  <a:lnTo>
                    <a:pt x="4016648" y="131553"/>
                  </a:lnTo>
                  <a:lnTo>
                    <a:pt x="4061958" y="116888"/>
                  </a:lnTo>
                  <a:lnTo>
                    <a:pt x="4107796" y="102969"/>
                  </a:lnTo>
                  <a:lnTo>
                    <a:pt x="4154172" y="89807"/>
                  </a:lnTo>
                  <a:lnTo>
                    <a:pt x="4201092" y="77413"/>
                  </a:lnTo>
                  <a:lnTo>
                    <a:pt x="4248565" y="65799"/>
                  </a:lnTo>
                  <a:lnTo>
                    <a:pt x="4296598" y="54976"/>
                  </a:lnTo>
                  <a:lnTo>
                    <a:pt x="4345200" y="44955"/>
                  </a:lnTo>
                  <a:lnTo>
                    <a:pt x="4394379" y="35747"/>
                  </a:lnTo>
                  <a:lnTo>
                    <a:pt x="4444141" y="27362"/>
                  </a:lnTo>
                  <a:lnTo>
                    <a:pt x="4494496" y="19813"/>
                  </a:lnTo>
                  <a:lnTo>
                    <a:pt x="4545451" y="13111"/>
                  </a:lnTo>
                  <a:lnTo>
                    <a:pt x="4597014" y="7266"/>
                  </a:lnTo>
                  <a:lnTo>
                    <a:pt x="4649192" y="2290"/>
                  </a:lnTo>
                  <a:lnTo>
                    <a:pt x="4678710" y="0"/>
                  </a:lnTo>
                </a:path>
              </a:pathLst>
            </a:custGeom>
            <a:ln w="24999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548855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975344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4741" y="1204861"/>
            <a:ext cx="3917194" cy="378574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7143178" y="1628648"/>
            <a:ext cx="1373505" cy="391160"/>
          </a:xfrm>
          <a:custGeom>
            <a:avLst/>
            <a:gdLst/>
            <a:ahLst/>
            <a:cxnLst/>
            <a:rect l="l" t="t" r="r" b="b"/>
            <a:pathLst>
              <a:path w="1373504" h="391160">
                <a:moveTo>
                  <a:pt x="236118" y="86817"/>
                </a:moveTo>
                <a:lnTo>
                  <a:pt x="204177" y="86817"/>
                </a:lnTo>
                <a:lnTo>
                  <a:pt x="204177" y="123565"/>
                </a:lnTo>
                <a:lnTo>
                  <a:pt x="285927" y="307936"/>
                </a:lnTo>
                <a:lnTo>
                  <a:pt x="285927" y="390982"/>
                </a:lnTo>
                <a:lnTo>
                  <a:pt x="330936" y="390982"/>
                </a:lnTo>
                <a:lnTo>
                  <a:pt x="330936" y="308229"/>
                </a:lnTo>
                <a:lnTo>
                  <a:pt x="355356" y="253352"/>
                </a:lnTo>
                <a:lnTo>
                  <a:pt x="309003" y="253352"/>
                </a:lnTo>
                <a:lnTo>
                  <a:pt x="236118" y="86817"/>
                </a:lnTo>
                <a:close/>
              </a:path>
              <a:path w="1373504" h="391160">
                <a:moveTo>
                  <a:pt x="542531" y="84759"/>
                </a:moveTo>
                <a:lnTo>
                  <a:pt x="496375" y="93053"/>
                </a:lnTo>
                <a:lnTo>
                  <a:pt x="458965" y="116984"/>
                </a:lnTo>
                <a:lnTo>
                  <a:pt x="434351" y="153567"/>
                </a:lnTo>
                <a:lnTo>
                  <a:pt x="425843" y="199885"/>
                </a:lnTo>
                <a:lnTo>
                  <a:pt x="426789" y="216132"/>
                </a:lnTo>
                <a:lnTo>
                  <a:pt x="440969" y="259448"/>
                </a:lnTo>
                <a:lnTo>
                  <a:pt x="470105" y="292329"/>
                </a:lnTo>
                <a:lnTo>
                  <a:pt x="510917" y="311594"/>
                </a:lnTo>
                <a:lnTo>
                  <a:pt x="542531" y="315302"/>
                </a:lnTo>
                <a:lnTo>
                  <a:pt x="556602" y="314583"/>
                </a:lnTo>
                <a:lnTo>
                  <a:pt x="594868" y="303784"/>
                </a:lnTo>
                <a:lnTo>
                  <a:pt x="626922" y="276462"/>
                </a:lnTo>
                <a:lnTo>
                  <a:pt x="628946" y="273507"/>
                </a:lnTo>
                <a:lnTo>
                  <a:pt x="542137" y="273507"/>
                </a:lnTo>
                <a:lnTo>
                  <a:pt x="532288" y="272945"/>
                </a:lnTo>
                <a:lnTo>
                  <a:pt x="491485" y="253612"/>
                </a:lnTo>
                <a:lnTo>
                  <a:pt x="471825" y="210826"/>
                </a:lnTo>
                <a:lnTo>
                  <a:pt x="471246" y="199885"/>
                </a:lnTo>
                <a:lnTo>
                  <a:pt x="471825" y="188950"/>
                </a:lnTo>
                <a:lnTo>
                  <a:pt x="485582" y="153040"/>
                </a:lnTo>
                <a:lnTo>
                  <a:pt x="522952" y="128430"/>
                </a:lnTo>
                <a:lnTo>
                  <a:pt x="542137" y="126161"/>
                </a:lnTo>
                <a:lnTo>
                  <a:pt x="628693" y="126161"/>
                </a:lnTo>
                <a:lnTo>
                  <a:pt x="626861" y="123444"/>
                </a:lnTo>
                <a:lnTo>
                  <a:pt x="594766" y="96189"/>
                </a:lnTo>
                <a:lnTo>
                  <a:pt x="556556" y="85474"/>
                </a:lnTo>
                <a:lnTo>
                  <a:pt x="542531" y="84759"/>
                </a:lnTo>
                <a:close/>
              </a:path>
              <a:path w="1373504" h="391160">
                <a:moveTo>
                  <a:pt x="124599" y="128219"/>
                </a:moveTo>
                <a:lnTo>
                  <a:pt x="79578" y="128219"/>
                </a:lnTo>
                <a:lnTo>
                  <a:pt x="79578" y="313347"/>
                </a:lnTo>
                <a:lnTo>
                  <a:pt x="124599" y="313347"/>
                </a:lnTo>
                <a:lnTo>
                  <a:pt x="124599" y="128219"/>
                </a:lnTo>
                <a:close/>
              </a:path>
              <a:path w="1373504" h="391160">
                <a:moveTo>
                  <a:pt x="601599" y="239534"/>
                </a:moveTo>
                <a:lnTo>
                  <a:pt x="573290" y="266865"/>
                </a:lnTo>
                <a:lnTo>
                  <a:pt x="542137" y="273507"/>
                </a:lnTo>
                <a:lnTo>
                  <a:pt x="628946" y="273507"/>
                </a:lnTo>
                <a:lnTo>
                  <a:pt x="636168" y="262966"/>
                </a:lnTo>
                <a:lnTo>
                  <a:pt x="601599" y="239534"/>
                </a:lnTo>
                <a:close/>
              </a:path>
              <a:path w="1373504" h="391160">
                <a:moveTo>
                  <a:pt x="429463" y="86817"/>
                </a:moveTo>
                <a:lnTo>
                  <a:pt x="383273" y="86817"/>
                </a:lnTo>
                <a:lnTo>
                  <a:pt x="309003" y="253352"/>
                </a:lnTo>
                <a:lnTo>
                  <a:pt x="355356" y="253352"/>
                </a:lnTo>
                <a:lnTo>
                  <a:pt x="429463" y="86817"/>
                </a:lnTo>
                <a:close/>
              </a:path>
              <a:path w="1373504" h="391160">
                <a:moveTo>
                  <a:pt x="628693" y="126161"/>
                </a:moveTo>
                <a:lnTo>
                  <a:pt x="542137" y="126161"/>
                </a:lnTo>
                <a:lnTo>
                  <a:pt x="550450" y="126583"/>
                </a:lnTo>
                <a:lnTo>
                  <a:pt x="558401" y="127849"/>
                </a:lnTo>
                <a:lnTo>
                  <a:pt x="594425" y="151023"/>
                </a:lnTo>
                <a:lnTo>
                  <a:pt x="601510" y="160629"/>
                </a:lnTo>
                <a:lnTo>
                  <a:pt x="636066" y="137096"/>
                </a:lnTo>
                <a:lnTo>
                  <a:pt x="628693" y="126161"/>
                </a:lnTo>
                <a:close/>
              </a:path>
              <a:path w="1373504" h="391160">
                <a:moveTo>
                  <a:pt x="187883" y="86817"/>
                </a:moveTo>
                <a:lnTo>
                  <a:pt x="0" y="86817"/>
                </a:lnTo>
                <a:lnTo>
                  <a:pt x="0" y="128219"/>
                </a:lnTo>
                <a:lnTo>
                  <a:pt x="204177" y="128219"/>
                </a:lnTo>
                <a:lnTo>
                  <a:pt x="204124" y="123444"/>
                </a:lnTo>
                <a:lnTo>
                  <a:pt x="187883" y="86817"/>
                </a:lnTo>
                <a:close/>
              </a:path>
              <a:path w="1373504" h="391160">
                <a:moveTo>
                  <a:pt x="702157" y="0"/>
                </a:moveTo>
                <a:lnTo>
                  <a:pt x="686079" y="0"/>
                </a:lnTo>
                <a:lnTo>
                  <a:pt x="679208" y="2743"/>
                </a:lnTo>
                <a:lnTo>
                  <a:pt x="667880" y="13677"/>
                </a:lnTo>
                <a:lnTo>
                  <a:pt x="665048" y="20383"/>
                </a:lnTo>
                <a:lnTo>
                  <a:pt x="665048" y="36195"/>
                </a:lnTo>
                <a:lnTo>
                  <a:pt x="667842" y="42938"/>
                </a:lnTo>
                <a:lnTo>
                  <a:pt x="673442" y="48539"/>
                </a:lnTo>
                <a:lnTo>
                  <a:pt x="679107" y="54140"/>
                </a:lnTo>
                <a:lnTo>
                  <a:pt x="686003" y="56934"/>
                </a:lnTo>
                <a:lnTo>
                  <a:pt x="702614" y="56934"/>
                </a:lnTo>
                <a:lnTo>
                  <a:pt x="709574" y="54140"/>
                </a:lnTo>
                <a:lnTo>
                  <a:pt x="720509" y="42938"/>
                </a:lnTo>
                <a:lnTo>
                  <a:pt x="723179" y="36195"/>
                </a:lnTo>
                <a:lnTo>
                  <a:pt x="723239" y="19824"/>
                </a:lnTo>
                <a:lnTo>
                  <a:pt x="720382" y="13182"/>
                </a:lnTo>
                <a:lnTo>
                  <a:pt x="708977" y="2641"/>
                </a:lnTo>
                <a:lnTo>
                  <a:pt x="702157" y="0"/>
                </a:lnTo>
                <a:close/>
              </a:path>
              <a:path w="1373504" h="391160">
                <a:moveTo>
                  <a:pt x="716407" y="86817"/>
                </a:moveTo>
                <a:lnTo>
                  <a:pt x="671487" y="86817"/>
                </a:lnTo>
                <a:lnTo>
                  <a:pt x="671487" y="313347"/>
                </a:lnTo>
                <a:lnTo>
                  <a:pt x="716407" y="313347"/>
                </a:lnTo>
                <a:lnTo>
                  <a:pt x="716407" y="86817"/>
                </a:lnTo>
                <a:close/>
              </a:path>
              <a:path w="1373504" h="391160">
                <a:moveTo>
                  <a:pt x="825677" y="86817"/>
                </a:moveTo>
                <a:lnTo>
                  <a:pt x="780669" y="86817"/>
                </a:lnTo>
                <a:lnTo>
                  <a:pt x="780669" y="313347"/>
                </a:lnTo>
                <a:lnTo>
                  <a:pt x="825677" y="313347"/>
                </a:lnTo>
                <a:lnTo>
                  <a:pt x="825677" y="220586"/>
                </a:lnTo>
                <a:lnTo>
                  <a:pt x="986396" y="220586"/>
                </a:lnTo>
                <a:lnTo>
                  <a:pt x="986396" y="179578"/>
                </a:lnTo>
                <a:lnTo>
                  <a:pt x="825677" y="179578"/>
                </a:lnTo>
                <a:lnTo>
                  <a:pt x="825677" y="86817"/>
                </a:lnTo>
                <a:close/>
              </a:path>
              <a:path w="1373504" h="391160">
                <a:moveTo>
                  <a:pt x="986396" y="220586"/>
                </a:moveTo>
                <a:lnTo>
                  <a:pt x="941387" y="220586"/>
                </a:lnTo>
                <a:lnTo>
                  <a:pt x="941387" y="313347"/>
                </a:lnTo>
                <a:lnTo>
                  <a:pt x="986396" y="313347"/>
                </a:lnTo>
                <a:lnTo>
                  <a:pt x="986396" y="220586"/>
                </a:lnTo>
                <a:close/>
              </a:path>
              <a:path w="1373504" h="391160">
                <a:moveTo>
                  <a:pt x="986396" y="86817"/>
                </a:moveTo>
                <a:lnTo>
                  <a:pt x="941387" y="86817"/>
                </a:lnTo>
                <a:lnTo>
                  <a:pt x="941387" y="179578"/>
                </a:lnTo>
                <a:lnTo>
                  <a:pt x="986396" y="179578"/>
                </a:lnTo>
                <a:lnTo>
                  <a:pt x="986396" y="86817"/>
                </a:lnTo>
                <a:close/>
              </a:path>
              <a:path w="1373504" h="391160">
                <a:moveTo>
                  <a:pt x="1081252" y="0"/>
                </a:moveTo>
                <a:lnTo>
                  <a:pt x="1065174" y="0"/>
                </a:lnTo>
                <a:lnTo>
                  <a:pt x="1058303" y="2743"/>
                </a:lnTo>
                <a:lnTo>
                  <a:pt x="1046988" y="13677"/>
                </a:lnTo>
                <a:lnTo>
                  <a:pt x="1044143" y="20383"/>
                </a:lnTo>
                <a:lnTo>
                  <a:pt x="1044143" y="36195"/>
                </a:lnTo>
                <a:lnTo>
                  <a:pt x="1046949" y="42938"/>
                </a:lnTo>
                <a:lnTo>
                  <a:pt x="1052550" y="48539"/>
                </a:lnTo>
                <a:lnTo>
                  <a:pt x="1058214" y="54140"/>
                </a:lnTo>
                <a:lnTo>
                  <a:pt x="1065110" y="56934"/>
                </a:lnTo>
                <a:lnTo>
                  <a:pt x="1081709" y="56934"/>
                </a:lnTo>
                <a:lnTo>
                  <a:pt x="1088682" y="54140"/>
                </a:lnTo>
                <a:lnTo>
                  <a:pt x="1099616" y="42938"/>
                </a:lnTo>
                <a:lnTo>
                  <a:pt x="1102286" y="36195"/>
                </a:lnTo>
                <a:lnTo>
                  <a:pt x="1102347" y="19824"/>
                </a:lnTo>
                <a:lnTo>
                  <a:pt x="1099489" y="13182"/>
                </a:lnTo>
                <a:lnTo>
                  <a:pt x="1093749" y="7912"/>
                </a:lnTo>
                <a:lnTo>
                  <a:pt x="1088097" y="2641"/>
                </a:lnTo>
                <a:lnTo>
                  <a:pt x="1081252" y="0"/>
                </a:lnTo>
                <a:close/>
              </a:path>
              <a:path w="1373504" h="391160">
                <a:moveTo>
                  <a:pt x="1095514" y="86817"/>
                </a:moveTo>
                <a:lnTo>
                  <a:pt x="1050594" y="86817"/>
                </a:lnTo>
                <a:lnTo>
                  <a:pt x="1050594" y="313347"/>
                </a:lnTo>
                <a:lnTo>
                  <a:pt x="1095514" y="313347"/>
                </a:lnTo>
                <a:lnTo>
                  <a:pt x="1095514" y="86817"/>
                </a:lnTo>
                <a:close/>
              </a:path>
              <a:path w="1373504" h="391160">
                <a:moveTo>
                  <a:pt x="1204785" y="86817"/>
                </a:moveTo>
                <a:lnTo>
                  <a:pt x="1159764" y="86817"/>
                </a:lnTo>
                <a:lnTo>
                  <a:pt x="1159764" y="313347"/>
                </a:lnTo>
                <a:lnTo>
                  <a:pt x="1204785" y="313347"/>
                </a:lnTo>
                <a:lnTo>
                  <a:pt x="1204785" y="219798"/>
                </a:lnTo>
                <a:lnTo>
                  <a:pt x="1296707" y="219798"/>
                </a:lnTo>
                <a:lnTo>
                  <a:pt x="1277670" y="196494"/>
                </a:lnTo>
                <a:lnTo>
                  <a:pt x="1292100" y="178790"/>
                </a:lnTo>
                <a:lnTo>
                  <a:pt x="1204785" y="178790"/>
                </a:lnTo>
                <a:lnTo>
                  <a:pt x="1204785" y="86817"/>
                </a:lnTo>
                <a:close/>
              </a:path>
              <a:path w="1373504" h="391160">
                <a:moveTo>
                  <a:pt x="1296707" y="219798"/>
                </a:moveTo>
                <a:lnTo>
                  <a:pt x="1240409" y="219798"/>
                </a:lnTo>
                <a:lnTo>
                  <a:pt x="1318145" y="313347"/>
                </a:lnTo>
                <a:lnTo>
                  <a:pt x="1373124" y="313347"/>
                </a:lnTo>
                <a:lnTo>
                  <a:pt x="1296707" y="219798"/>
                </a:lnTo>
                <a:close/>
              </a:path>
              <a:path w="1373504" h="391160">
                <a:moveTo>
                  <a:pt x="1367066" y="86817"/>
                </a:moveTo>
                <a:lnTo>
                  <a:pt x="1314831" y="86817"/>
                </a:lnTo>
                <a:lnTo>
                  <a:pt x="1240904" y="178790"/>
                </a:lnTo>
                <a:lnTo>
                  <a:pt x="1292100" y="178790"/>
                </a:lnTo>
                <a:lnTo>
                  <a:pt x="1367066" y="86817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2357303" y="1713407"/>
            <a:ext cx="1038225" cy="231140"/>
          </a:xfrm>
          <a:custGeom>
            <a:avLst/>
            <a:gdLst/>
            <a:ahLst/>
            <a:cxnLst/>
            <a:rect l="l" t="t" r="r" b="b"/>
            <a:pathLst>
              <a:path w="1038225" h="231139">
                <a:moveTo>
                  <a:pt x="454583" y="0"/>
                </a:moveTo>
                <a:lnTo>
                  <a:pt x="410756" y="8401"/>
                </a:lnTo>
                <a:lnTo>
                  <a:pt x="375081" y="32642"/>
                </a:lnTo>
                <a:lnTo>
                  <a:pt x="351549" y="69266"/>
                </a:lnTo>
                <a:lnTo>
                  <a:pt x="343458" y="115125"/>
                </a:lnTo>
                <a:lnTo>
                  <a:pt x="344391" y="131372"/>
                </a:lnTo>
                <a:lnTo>
                  <a:pt x="358571" y="174688"/>
                </a:lnTo>
                <a:lnTo>
                  <a:pt x="387789" y="207569"/>
                </a:lnTo>
                <a:lnTo>
                  <a:pt x="429247" y="226834"/>
                </a:lnTo>
                <a:lnTo>
                  <a:pt x="462203" y="230543"/>
                </a:lnTo>
                <a:lnTo>
                  <a:pt x="475370" y="229950"/>
                </a:lnTo>
                <a:lnTo>
                  <a:pt x="522826" y="215401"/>
                </a:lnTo>
                <a:lnTo>
                  <a:pt x="553254" y="188747"/>
                </a:lnTo>
                <a:lnTo>
                  <a:pt x="462965" y="188747"/>
                </a:lnTo>
                <a:lnTo>
                  <a:pt x="452079" y="188180"/>
                </a:lnTo>
                <a:lnTo>
                  <a:pt x="415465" y="174642"/>
                </a:lnTo>
                <a:lnTo>
                  <a:pt x="390575" y="140271"/>
                </a:lnTo>
                <a:lnTo>
                  <a:pt x="389051" y="132207"/>
                </a:lnTo>
                <a:lnTo>
                  <a:pt x="564438" y="132207"/>
                </a:lnTo>
                <a:lnTo>
                  <a:pt x="564438" y="121246"/>
                </a:lnTo>
                <a:lnTo>
                  <a:pt x="564565" y="119811"/>
                </a:lnTo>
                <a:lnTo>
                  <a:pt x="564819" y="118313"/>
                </a:lnTo>
                <a:lnTo>
                  <a:pt x="564819" y="108585"/>
                </a:lnTo>
                <a:lnTo>
                  <a:pt x="564438" y="102247"/>
                </a:lnTo>
                <a:lnTo>
                  <a:pt x="563676" y="96139"/>
                </a:lnTo>
                <a:lnTo>
                  <a:pt x="565962" y="94424"/>
                </a:lnTo>
                <a:lnTo>
                  <a:pt x="389305" y="94424"/>
                </a:lnTo>
                <a:lnTo>
                  <a:pt x="390702" y="87299"/>
                </a:lnTo>
                <a:lnTo>
                  <a:pt x="412800" y="54741"/>
                </a:lnTo>
                <a:lnTo>
                  <a:pt x="454583" y="41008"/>
                </a:lnTo>
                <a:lnTo>
                  <a:pt x="541138" y="41008"/>
                </a:lnTo>
                <a:lnTo>
                  <a:pt x="533609" y="32007"/>
                </a:lnTo>
                <a:lnTo>
                  <a:pt x="498392" y="8186"/>
                </a:lnTo>
                <a:lnTo>
                  <a:pt x="470059" y="909"/>
                </a:lnTo>
                <a:lnTo>
                  <a:pt x="454583" y="0"/>
                </a:lnTo>
                <a:close/>
              </a:path>
              <a:path w="1038225" h="231139">
                <a:moveTo>
                  <a:pt x="57023" y="2057"/>
                </a:moveTo>
                <a:lnTo>
                  <a:pt x="6146" y="2057"/>
                </a:lnTo>
                <a:lnTo>
                  <a:pt x="81419" y="111925"/>
                </a:lnTo>
                <a:lnTo>
                  <a:pt x="0" y="228587"/>
                </a:lnTo>
                <a:lnTo>
                  <a:pt x="54292" y="228587"/>
                </a:lnTo>
                <a:lnTo>
                  <a:pt x="118643" y="135039"/>
                </a:lnTo>
                <a:lnTo>
                  <a:pt x="283246" y="135039"/>
                </a:lnTo>
                <a:lnTo>
                  <a:pt x="267309" y="112204"/>
                </a:lnTo>
                <a:lnTo>
                  <a:pt x="279689" y="94030"/>
                </a:lnTo>
                <a:lnTo>
                  <a:pt x="118618" y="94030"/>
                </a:lnTo>
                <a:lnTo>
                  <a:pt x="57023" y="2057"/>
                </a:lnTo>
                <a:close/>
              </a:path>
              <a:path w="1038225" h="231139">
                <a:moveTo>
                  <a:pt x="196557" y="135039"/>
                </a:moveTo>
                <a:lnTo>
                  <a:pt x="151536" y="135039"/>
                </a:lnTo>
                <a:lnTo>
                  <a:pt x="151536" y="228587"/>
                </a:lnTo>
                <a:lnTo>
                  <a:pt x="196557" y="228587"/>
                </a:lnTo>
                <a:lnTo>
                  <a:pt x="196557" y="135039"/>
                </a:lnTo>
                <a:close/>
              </a:path>
              <a:path w="1038225" h="231139">
                <a:moveTo>
                  <a:pt x="283246" y="135039"/>
                </a:moveTo>
                <a:lnTo>
                  <a:pt x="229514" y="135039"/>
                </a:lnTo>
                <a:lnTo>
                  <a:pt x="294208" y="228587"/>
                </a:lnTo>
                <a:lnTo>
                  <a:pt x="348538" y="228587"/>
                </a:lnTo>
                <a:lnTo>
                  <a:pt x="283246" y="135039"/>
                </a:lnTo>
                <a:close/>
              </a:path>
              <a:path w="1038225" h="231139">
                <a:moveTo>
                  <a:pt x="527354" y="156819"/>
                </a:moveTo>
                <a:lnTo>
                  <a:pt x="495477" y="182689"/>
                </a:lnTo>
                <a:lnTo>
                  <a:pt x="462965" y="188747"/>
                </a:lnTo>
                <a:lnTo>
                  <a:pt x="553254" y="188747"/>
                </a:lnTo>
                <a:lnTo>
                  <a:pt x="554151" y="187769"/>
                </a:lnTo>
                <a:lnTo>
                  <a:pt x="527354" y="156819"/>
                </a:lnTo>
                <a:close/>
              </a:path>
              <a:path w="1038225" h="231139">
                <a:moveTo>
                  <a:pt x="541138" y="41008"/>
                </a:moveTo>
                <a:lnTo>
                  <a:pt x="454583" y="41008"/>
                </a:lnTo>
                <a:lnTo>
                  <a:pt x="464106" y="41565"/>
                </a:lnTo>
                <a:lnTo>
                  <a:pt x="473046" y="43233"/>
                </a:lnTo>
                <a:lnTo>
                  <a:pt x="507967" y="67145"/>
                </a:lnTo>
                <a:lnTo>
                  <a:pt x="518972" y="94424"/>
                </a:lnTo>
                <a:lnTo>
                  <a:pt x="563422" y="94424"/>
                </a:lnTo>
                <a:lnTo>
                  <a:pt x="550468" y="55270"/>
                </a:lnTo>
                <a:lnTo>
                  <a:pt x="542729" y="42911"/>
                </a:lnTo>
                <a:lnTo>
                  <a:pt x="541138" y="41008"/>
                </a:lnTo>
                <a:close/>
              </a:path>
              <a:path w="1038225" h="231139">
                <a:moveTo>
                  <a:pt x="196557" y="2057"/>
                </a:moveTo>
                <a:lnTo>
                  <a:pt x="151536" y="2057"/>
                </a:lnTo>
                <a:lnTo>
                  <a:pt x="151536" y="94030"/>
                </a:lnTo>
                <a:lnTo>
                  <a:pt x="196557" y="94030"/>
                </a:lnTo>
                <a:lnTo>
                  <a:pt x="196557" y="2057"/>
                </a:lnTo>
                <a:close/>
              </a:path>
              <a:path w="1038225" h="231139">
                <a:moveTo>
                  <a:pt x="342341" y="2057"/>
                </a:moveTo>
                <a:lnTo>
                  <a:pt x="291465" y="2057"/>
                </a:lnTo>
                <a:lnTo>
                  <a:pt x="229489" y="94030"/>
                </a:lnTo>
                <a:lnTo>
                  <a:pt x="279689" y="94030"/>
                </a:lnTo>
                <a:lnTo>
                  <a:pt x="342341" y="2057"/>
                </a:lnTo>
                <a:close/>
              </a:path>
              <a:path w="1038225" h="231139">
                <a:moveTo>
                  <a:pt x="926388" y="0"/>
                </a:moveTo>
                <a:lnTo>
                  <a:pt x="882669" y="8401"/>
                </a:lnTo>
                <a:lnTo>
                  <a:pt x="846966" y="32642"/>
                </a:lnTo>
                <a:lnTo>
                  <a:pt x="823407" y="69266"/>
                </a:lnTo>
                <a:lnTo>
                  <a:pt x="815452" y="111734"/>
                </a:lnTo>
                <a:lnTo>
                  <a:pt x="815358" y="116751"/>
                </a:lnTo>
                <a:lnTo>
                  <a:pt x="816214" y="131372"/>
                </a:lnTo>
                <a:lnTo>
                  <a:pt x="830376" y="174688"/>
                </a:lnTo>
                <a:lnTo>
                  <a:pt x="859666" y="207569"/>
                </a:lnTo>
                <a:lnTo>
                  <a:pt x="901147" y="226834"/>
                </a:lnTo>
                <a:lnTo>
                  <a:pt x="934008" y="230543"/>
                </a:lnTo>
                <a:lnTo>
                  <a:pt x="947177" y="229950"/>
                </a:lnTo>
                <a:lnTo>
                  <a:pt x="994702" y="215401"/>
                </a:lnTo>
                <a:lnTo>
                  <a:pt x="1025064" y="188747"/>
                </a:lnTo>
                <a:lnTo>
                  <a:pt x="934770" y="188747"/>
                </a:lnTo>
                <a:lnTo>
                  <a:pt x="923940" y="188180"/>
                </a:lnTo>
                <a:lnTo>
                  <a:pt x="887377" y="174642"/>
                </a:lnTo>
                <a:lnTo>
                  <a:pt x="862380" y="140271"/>
                </a:lnTo>
                <a:lnTo>
                  <a:pt x="860856" y="132207"/>
                </a:lnTo>
                <a:lnTo>
                  <a:pt x="1036243" y="132207"/>
                </a:lnTo>
                <a:lnTo>
                  <a:pt x="1036243" y="125374"/>
                </a:lnTo>
                <a:lnTo>
                  <a:pt x="1036370" y="121246"/>
                </a:lnTo>
                <a:lnTo>
                  <a:pt x="1036751" y="116751"/>
                </a:lnTo>
                <a:lnTo>
                  <a:pt x="1036751" y="108585"/>
                </a:lnTo>
                <a:lnTo>
                  <a:pt x="1036370" y="102247"/>
                </a:lnTo>
                <a:lnTo>
                  <a:pt x="1035608" y="96139"/>
                </a:lnTo>
                <a:lnTo>
                  <a:pt x="1037894" y="94424"/>
                </a:lnTo>
                <a:lnTo>
                  <a:pt x="861110" y="94424"/>
                </a:lnTo>
                <a:lnTo>
                  <a:pt x="862634" y="87299"/>
                </a:lnTo>
                <a:lnTo>
                  <a:pt x="884712" y="54741"/>
                </a:lnTo>
                <a:lnTo>
                  <a:pt x="926388" y="41008"/>
                </a:lnTo>
                <a:lnTo>
                  <a:pt x="1012994" y="41008"/>
                </a:lnTo>
                <a:lnTo>
                  <a:pt x="1005446" y="32007"/>
                </a:lnTo>
                <a:lnTo>
                  <a:pt x="970251" y="8186"/>
                </a:lnTo>
                <a:lnTo>
                  <a:pt x="941866" y="909"/>
                </a:lnTo>
                <a:lnTo>
                  <a:pt x="926388" y="0"/>
                </a:lnTo>
                <a:close/>
              </a:path>
              <a:path w="1038225" h="231139">
                <a:moveTo>
                  <a:pt x="656132" y="2057"/>
                </a:moveTo>
                <a:lnTo>
                  <a:pt x="611047" y="2057"/>
                </a:lnTo>
                <a:lnTo>
                  <a:pt x="611047" y="228587"/>
                </a:lnTo>
                <a:lnTo>
                  <a:pt x="656132" y="228587"/>
                </a:lnTo>
                <a:lnTo>
                  <a:pt x="656132" y="135039"/>
                </a:lnTo>
                <a:lnTo>
                  <a:pt x="747950" y="135039"/>
                </a:lnTo>
                <a:lnTo>
                  <a:pt x="728903" y="111734"/>
                </a:lnTo>
                <a:lnTo>
                  <a:pt x="743335" y="94030"/>
                </a:lnTo>
                <a:lnTo>
                  <a:pt x="656132" y="94030"/>
                </a:lnTo>
                <a:lnTo>
                  <a:pt x="656132" y="2057"/>
                </a:lnTo>
                <a:close/>
              </a:path>
              <a:path w="1038225" h="231139">
                <a:moveTo>
                  <a:pt x="747950" y="135039"/>
                </a:moveTo>
                <a:lnTo>
                  <a:pt x="691692" y="135039"/>
                </a:lnTo>
                <a:lnTo>
                  <a:pt x="769416" y="228587"/>
                </a:lnTo>
                <a:lnTo>
                  <a:pt x="824407" y="228587"/>
                </a:lnTo>
                <a:lnTo>
                  <a:pt x="747950" y="135039"/>
                </a:lnTo>
                <a:close/>
              </a:path>
              <a:path w="1038225" h="231139">
                <a:moveTo>
                  <a:pt x="999286" y="156819"/>
                </a:moveTo>
                <a:lnTo>
                  <a:pt x="967282" y="182689"/>
                </a:lnTo>
                <a:lnTo>
                  <a:pt x="934770" y="188747"/>
                </a:lnTo>
                <a:lnTo>
                  <a:pt x="1025064" y="188747"/>
                </a:lnTo>
                <a:lnTo>
                  <a:pt x="1025956" y="187769"/>
                </a:lnTo>
                <a:lnTo>
                  <a:pt x="999286" y="156819"/>
                </a:lnTo>
                <a:close/>
              </a:path>
              <a:path w="1038225" h="231139">
                <a:moveTo>
                  <a:pt x="1012994" y="41008"/>
                </a:moveTo>
                <a:lnTo>
                  <a:pt x="926388" y="41008"/>
                </a:lnTo>
                <a:lnTo>
                  <a:pt x="935983" y="41565"/>
                </a:lnTo>
                <a:lnTo>
                  <a:pt x="944946" y="43233"/>
                </a:lnTo>
                <a:lnTo>
                  <a:pt x="979826" y="67145"/>
                </a:lnTo>
                <a:lnTo>
                  <a:pt x="990904" y="94424"/>
                </a:lnTo>
                <a:lnTo>
                  <a:pt x="1035354" y="94424"/>
                </a:lnTo>
                <a:lnTo>
                  <a:pt x="1022400" y="55270"/>
                </a:lnTo>
                <a:lnTo>
                  <a:pt x="1014590" y="42911"/>
                </a:lnTo>
                <a:lnTo>
                  <a:pt x="1012994" y="41008"/>
                </a:lnTo>
                <a:close/>
              </a:path>
              <a:path w="1038225" h="231139">
                <a:moveTo>
                  <a:pt x="818311" y="2057"/>
                </a:moveTo>
                <a:lnTo>
                  <a:pt x="766114" y="2057"/>
                </a:lnTo>
                <a:lnTo>
                  <a:pt x="692200" y="94030"/>
                </a:lnTo>
                <a:lnTo>
                  <a:pt x="743335" y="94030"/>
                </a:lnTo>
                <a:lnTo>
                  <a:pt x="818311" y="2057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11452" y="1190497"/>
            <a:ext cx="1882013" cy="364121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7143178" y="1628648"/>
            <a:ext cx="1373505" cy="391160"/>
          </a:xfrm>
          <a:custGeom>
            <a:avLst/>
            <a:gdLst/>
            <a:ahLst/>
            <a:cxnLst/>
            <a:rect l="l" t="t" r="r" b="b"/>
            <a:pathLst>
              <a:path w="1373504" h="391160">
                <a:moveTo>
                  <a:pt x="236118" y="86817"/>
                </a:moveTo>
                <a:lnTo>
                  <a:pt x="204177" y="86817"/>
                </a:lnTo>
                <a:lnTo>
                  <a:pt x="204177" y="123565"/>
                </a:lnTo>
                <a:lnTo>
                  <a:pt x="285927" y="307936"/>
                </a:lnTo>
                <a:lnTo>
                  <a:pt x="285927" y="390982"/>
                </a:lnTo>
                <a:lnTo>
                  <a:pt x="330936" y="390982"/>
                </a:lnTo>
                <a:lnTo>
                  <a:pt x="330936" y="308229"/>
                </a:lnTo>
                <a:lnTo>
                  <a:pt x="355356" y="253352"/>
                </a:lnTo>
                <a:lnTo>
                  <a:pt x="309003" y="253352"/>
                </a:lnTo>
                <a:lnTo>
                  <a:pt x="236118" y="86817"/>
                </a:lnTo>
                <a:close/>
              </a:path>
              <a:path w="1373504" h="391160">
                <a:moveTo>
                  <a:pt x="542531" y="84759"/>
                </a:moveTo>
                <a:lnTo>
                  <a:pt x="496375" y="93053"/>
                </a:lnTo>
                <a:lnTo>
                  <a:pt x="458965" y="116984"/>
                </a:lnTo>
                <a:lnTo>
                  <a:pt x="434351" y="153567"/>
                </a:lnTo>
                <a:lnTo>
                  <a:pt x="425843" y="199885"/>
                </a:lnTo>
                <a:lnTo>
                  <a:pt x="426789" y="216132"/>
                </a:lnTo>
                <a:lnTo>
                  <a:pt x="440969" y="259448"/>
                </a:lnTo>
                <a:lnTo>
                  <a:pt x="470105" y="292329"/>
                </a:lnTo>
                <a:lnTo>
                  <a:pt x="510917" y="311594"/>
                </a:lnTo>
                <a:lnTo>
                  <a:pt x="542531" y="315302"/>
                </a:lnTo>
                <a:lnTo>
                  <a:pt x="556602" y="314583"/>
                </a:lnTo>
                <a:lnTo>
                  <a:pt x="594868" y="303784"/>
                </a:lnTo>
                <a:lnTo>
                  <a:pt x="626922" y="276462"/>
                </a:lnTo>
                <a:lnTo>
                  <a:pt x="628946" y="273507"/>
                </a:lnTo>
                <a:lnTo>
                  <a:pt x="542137" y="273507"/>
                </a:lnTo>
                <a:lnTo>
                  <a:pt x="532288" y="272945"/>
                </a:lnTo>
                <a:lnTo>
                  <a:pt x="491485" y="253612"/>
                </a:lnTo>
                <a:lnTo>
                  <a:pt x="471825" y="210826"/>
                </a:lnTo>
                <a:lnTo>
                  <a:pt x="471246" y="199885"/>
                </a:lnTo>
                <a:lnTo>
                  <a:pt x="471825" y="188950"/>
                </a:lnTo>
                <a:lnTo>
                  <a:pt x="485582" y="153040"/>
                </a:lnTo>
                <a:lnTo>
                  <a:pt x="522952" y="128430"/>
                </a:lnTo>
                <a:lnTo>
                  <a:pt x="542137" y="126161"/>
                </a:lnTo>
                <a:lnTo>
                  <a:pt x="628693" y="126161"/>
                </a:lnTo>
                <a:lnTo>
                  <a:pt x="626861" y="123444"/>
                </a:lnTo>
                <a:lnTo>
                  <a:pt x="594766" y="96189"/>
                </a:lnTo>
                <a:lnTo>
                  <a:pt x="556556" y="85474"/>
                </a:lnTo>
                <a:lnTo>
                  <a:pt x="542531" y="84759"/>
                </a:lnTo>
                <a:close/>
              </a:path>
              <a:path w="1373504" h="391160">
                <a:moveTo>
                  <a:pt x="124599" y="128219"/>
                </a:moveTo>
                <a:lnTo>
                  <a:pt x="79578" y="128219"/>
                </a:lnTo>
                <a:lnTo>
                  <a:pt x="79578" y="313347"/>
                </a:lnTo>
                <a:lnTo>
                  <a:pt x="124599" y="313347"/>
                </a:lnTo>
                <a:lnTo>
                  <a:pt x="124599" y="128219"/>
                </a:lnTo>
                <a:close/>
              </a:path>
              <a:path w="1373504" h="391160">
                <a:moveTo>
                  <a:pt x="601599" y="239534"/>
                </a:moveTo>
                <a:lnTo>
                  <a:pt x="573290" y="266865"/>
                </a:lnTo>
                <a:lnTo>
                  <a:pt x="542137" y="273507"/>
                </a:lnTo>
                <a:lnTo>
                  <a:pt x="628946" y="273507"/>
                </a:lnTo>
                <a:lnTo>
                  <a:pt x="636168" y="262966"/>
                </a:lnTo>
                <a:lnTo>
                  <a:pt x="601599" y="239534"/>
                </a:lnTo>
                <a:close/>
              </a:path>
              <a:path w="1373504" h="391160">
                <a:moveTo>
                  <a:pt x="429463" y="86817"/>
                </a:moveTo>
                <a:lnTo>
                  <a:pt x="383273" y="86817"/>
                </a:lnTo>
                <a:lnTo>
                  <a:pt x="309003" y="253352"/>
                </a:lnTo>
                <a:lnTo>
                  <a:pt x="355356" y="253352"/>
                </a:lnTo>
                <a:lnTo>
                  <a:pt x="429463" y="86817"/>
                </a:lnTo>
                <a:close/>
              </a:path>
              <a:path w="1373504" h="391160">
                <a:moveTo>
                  <a:pt x="628693" y="126161"/>
                </a:moveTo>
                <a:lnTo>
                  <a:pt x="542137" y="126161"/>
                </a:lnTo>
                <a:lnTo>
                  <a:pt x="550450" y="126583"/>
                </a:lnTo>
                <a:lnTo>
                  <a:pt x="558401" y="127849"/>
                </a:lnTo>
                <a:lnTo>
                  <a:pt x="594425" y="151023"/>
                </a:lnTo>
                <a:lnTo>
                  <a:pt x="601510" y="160629"/>
                </a:lnTo>
                <a:lnTo>
                  <a:pt x="636066" y="137096"/>
                </a:lnTo>
                <a:lnTo>
                  <a:pt x="628693" y="126161"/>
                </a:lnTo>
                <a:close/>
              </a:path>
              <a:path w="1373504" h="391160">
                <a:moveTo>
                  <a:pt x="187883" y="86817"/>
                </a:moveTo>
                <a:lnTo>
                  <a:pt x="0" y="86817"/>
                </a:lnTo>
                <a:lnTo>
                  <a:pt x="0" y="128219"/>
                </a:lnTo>
                <a:lnTo>
                  <a:pt x="204177" y="128219"/>
                </a:lnTo>
                <a:lnTo>
                  <a:pt x="204124" y="123444"/>
                </a:lnTo>
                <a:lnTo>
                  <a:pt x="187883" y="86817"/>
                </a:lnTo>
                <a:close/>
              </a:path>
              <a:path w="1373504" h="391160">
                <a:moveTo>
                  <a:pt x="702157" y="0"/>
                </a:moveTo>
                <a:lnTo>
                  <a:pt x="686079" y="0"/>
                </a:lnTo>
                <a:lnTo>
                  <a:pt x="679208" y="2743"/>
                </a:lnTo>
                <a:lnTo>
                  <a:pt x="667880" y="13677"/>
                </a:lnTo>
                <a:lnTo>
                  <a:pt x="665048" y="20383"/>
                </a:lnTo>
                <a:lnTo>
                  <a:pt x="665048" y="36195"/>
                </a:lnTo>
                <a:lnTo>
                  <a:pt x="667842" y="42938"/>
                </a:lnTo>
                <a:lnTo>
                  <a:pt x="673442" y="48539"/>
                </a:lnTo>
                <a:lnTo>
                  <a:pt x="679107" y="54140"/>
                </a:lnTo>
                <a:lnTo>
                  <a:pt x="686003" y="56934"/>
                </a:lnTo>
                <a:lnTo>
                  <a:pt x="702614" y="56934"/>
                </a:lnTo>
                <a:lnTo>
                  <a:pt x="709574" y="54140"/>
                </a:lnTo>
                <a:lnTo>
                  <a:pt x="720509" y="42938"/>
                </a:lnTo>
                <a:lnTo>
                  <a:pt x="723179" y="36195"/>
                </a:lnTo>
                <a:lnTo>
                  <a:pt x="723239" y="19824"/>
                </a:lnTo>
                <a:lnTo>
                  <a:pt x="720382" y="13182"/>
                </a:lnTo>
                <a:lnTo>
                  <a:pt x="708977" y="2641"/>
                </a:lnTo>
                <a:lnTo>
                  <a:pt x="702157" y="0"/>
                </a:lnTo>
                <a:close/>
              </a:path>
              <a:path w="1373504" h="391160">
                <a:moveTo>
                  <a:pt x="716407" y="86817"/>
                </a:moveTo>
                <a:lnTo>
                  <a:pt x="671487" y="86817"/>
                </a:lnTo>
                <a:lnTo>
                  <a:pt x="671487" y="313347"/>
                </a:lnTo>
                <a:lnTo>
                  <a:pt x="716407" y="313347"/>
                </a:lnTo>
                <a:lnTo>
                  <a:pt x="716407" y="86817"/>
                </a:lnTo>
                <a:close/>
              </a:path>
              <a:path w="1373504" h="391160">
                <a:moveTo>
                  <a:pt x="825677" y="86817"/>
                </a:moveTo>
                <a:lnTo>
                  <a:pt x="780669" y="86817"/>
                </a:lnTo>
                <a:lnTo>
                  <a:pt x="780669" y="313347"/>
                </a:lnTo>
                <a:lnTo>
                  <a:pt x="825677" y="313347"/>
                </a:lnTo>
                <a:lnTo>
                  <a:pt x="825677" y="220586"/>
                </a:lnTo>
                <a:lnTo>
                  <a:pt x="986396" y="220586"/>
                </a:lnTo>
                <a:lnTo>
                  <a:pt x="986396" y="179578"/>
                </a:lnTo>
                <a:lnTo>
                  <a:pt x="825677" y="179578"/>
                </a:lnTo>
                <a:lnTo>
                  <a:pt x="825677" y="86817"/>
                </a:lnTo>
                <a:close/>
              </a:path>
              <a:path w="1373504" h="391160">
                <a:moveTo>
                  <a:pt x="986396" y="220586"/>
                </a:moveTo>
                <a:lnTo>
                  <a:pt x="941387" y="220586"/>
                </a:lnTo>
                <a:lnTo>
                  <a:pt x="941387" y="313347"/>
                </a:lnTo>
                <a:lnTo>
                  <a:pt x="986396" y="313347"/>
                </a:lnTo>
                <a:lnTo>
                  <a:pt x="986396" y="220586"/>
                </a:lnTo>
                <a:close/>
              </a:path>
              <a:path w="1373504" h="391160">
                <a:moveTo>
                  <a:pt x="986396" y="86817"/>
                </a:moveTo>
                <a:lnTo>
                  <a:pt x="941387" y="86817"/>
                </a:lnTo>
                <a:lnTo>
                  <a:pt x="941387" y="179578"/>
                </a:lnTo>
                <a:lnTo>
                  <a:pt x="986396" y="179578"/>
                </a:lnTo>
                <a:lnTo>
                  <a:pt x="986396" y="86817"/>
                </a:lnTo>
                <a:close/>
              </a:path>
              <a:path w="1373504" h="391160">
                <a:moveTo>
                  <a:pt x="1081252" y="0"/>
                </a:moveTo>
                <a:lnTo>
                  <a:pt x="1065174" y="0"/>
                </a:lnTo>
                <a:lnTo>
                  <a:pt x="1058303" y="2743"/>
                </a:lnTo>
                <a:lnTo>
                  <a:pt x="1046988" y="13677"/>
                </a:lnTo>
                <a:lnTo>
                  <a:pt x="1044143" y="20383"/>
                </a:lnTo>
                <a:lnTo>
                  <a:pt x="1044143" y="36195"/>
                </a:lnTo>
                <a:lnTo>
                  <a:pt x="1046949" y="42938"/>
                </a:lnTo>
                <a:lnTo>
                  <a:pt x="1052550" y="48539"/>
                </a:lnTo>
                <a:lnTo>
                  <a:pt x="1058214" y="54140"/>
                </a:lnTo>
                <a:lnTo>
                  <a:pt x="1065110" y="56934"/>
                </a:lnTo>
                <a:lnTo>
                  <a:pt x="1081709" y="56934"/>
                </a:lnTo>
                <a:lnTo>
                  <a:pt x="1088682" y="54140"/>
                </a:lnTo>
                <a:lnTo>
                  <a:pt x="1099616" y="42938"/>
                </a:lnTo>
                <a:lnTo>
                  <a:pt x="1102286" y="36195"/>
                </a:lnTo>
                <a:lnTo>
                  <a:pt x="1102347" y="19824"/>
                </a:lnTo>
                <a:lnTo>
                  <a:pt x="1099489" y="13182"/>
                </a:lnTo>
                <a:lnTo>
                  <a:pt x="1093749" y="7912"/>
                </a:lnTo>
                <a:lnTo>
                  <a:pt x="1088097" y="2641"/>
                </a:lnTo>
                <a:lnTo>
                  <a:pt x="1081252" y="0"/>
                </a:lnTo>
                <a:close/>
              </a:path>
              <a:path w="1373504" h="391160">
                <a:moveTo>
                  <a:pt x="1095514" y="86817"/>
                </a:moveTo>
                <a:lnTo>
                  <a:pt x="1050594" y="86817"/>
                </a:lnTo>
                <a:lnTo>
                  <a:pt x="1050594" y="313347"/>
                </a:lnTo>
                <a:lnTo>
                  <a:pt x="1095514" y="313347"/>
                </a:lnTo>
                <a:lnTo>
                  <a:pt x="1095514" y="86817"/>
                </a:lnTo>
                <a:close/>
              </a:path>
              <a:path w="1373504" h="391160">
                <a:moveTo>
                  <a:pt x="1204785" y="86817"/>
                </a:moveTo>
                <a:lnTo>
                  <a:pt x="1159764" y="86817"/>
                </a:lnTo>
                <a:lnTo>
                  <a:pt x="1159764" y="313347"/>
                </a:lnTo>
                <a:lnTo>
                  <a:pt x="1204785" y="313347"/>
                </a:lnTo>
                <a:lnTo>
                  <a:pt x="1204785" y="219798"/>
                </a:lnTo>
                <a:lnTo>
                  <a:pt x="1296707" y="219798"/>
                </a:lnTo>
                <a:lnTo>
                  <a:pt x="1277670" y="196494"/>
                </a:lnTo>
                <a:lnTo>
                  <a:pt x="1292100" y="178790"/>
                </a:lnTo>
                <a:lnTo>
                  <a:pt x="1204785" y="178790"/>
                </a:lnTo>
                <a:lnTo>
                  <a:pt x="1204785" y="86817"/>
                </a:lnTo>
                <a:close/>
              </a:path>
              <a:path w="1373504" h="391160">
                <a:moveTo>
                  <a:pt x="1296707" y="219798"/>
                </a:moveTo>
                <a:lnTo>
                  <a:pt x="1240409" y="219798"/>
                </a:lnTo>
                <a:lnTo>
                  <a:pt x="1318145" y="313347"/>
                </a:lnTo>
                <a:lnTo>
                  <a:pt x="1373124" y="313347"/>
                </a:lnTo>
                <a:lnTo>
                  <a:pt x="1296707" y="219798"/>
                </a:lnTo>
                <a:close/>
              </a:path>
              <a:path w="1373504" h="391160">
                <a:moveTo>
                  <a:pt x="1367066" y="86817"/>
                </a:moveTo>
                <a:lnTo>
                  <a:pt x="1314831" y="86817"/>
                </a:lnTo>
                <a:lnTo>
                  <a:pt x="1240904" y="178790"/>
                </a:lnTo>
                <a:lnTo>
                  <a:pt x="1292100" y="178790"/>
                </a:lnTo>
                <a:lnTo>
                  <a:pt x="1367066" y="86817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2357303" y="1713407"/>
            <a:ext cx="1038225" cy="231140"/>
          </a:xfrm>
          <a:custGeom>
            <a:avLst/>
            <a:gdLst/>
            <a:ahLst/>
            <a:cxnLst/>
            <a:rect l="l" t="t" r="r" b="b"/>
            <a:pathLst>
              <a:path w="1038225" h="231139">
                <a:moveTo>
                  <a:pt x="454583" y="0"/>
                </a:moveTo>
                <a:lnTo>
                  <a:pt x="410756" y="8401"/>
                </a:lnTo>
                <a:lnTo>
                  <a:pt x="375081" y="32642"/>
                </a:lnTo>
                <a:lnTo>
                  <a:pt x="351549" y="69266"/>
                </a:lnTo>
                <a:lnTo>
                  <a:pt x="343458" y="115125"/>
                </a:lnTo>
                <a:lnTo>
                  <a:pt x="344391" y="131372"/>
                </a:lnTo>
                <a:lnTo>
                  <a:pt x="358571" y="174688"/>
                </a:lnTo>
                <a:lnTo>
                  <a:pt x="387789" y="207569"/>
                </a:lnTo>
                <a:lnTo>
                  <a:pt x="429247" y="226834"/>
                </a:lnTo>
                <a:lnTo>
                  <a:pt x="462203" y="230543"/>
                </a:lnTo>
                <a:lnTo>
                  <a:pt x="475370" y="229950"/>
                </a:lnTo>
                <a:lnTo>
                  <a:pt x="522826" y="215401"/>
                </a:lnTo>
                <a:lnTo>
                  <a:pt x="553254" y="188747"/>
                </a:lnTo>
                <a:lnTo>
                  <a:pt x="462965" y="188747"/>
                </a:lnTo>
                <a:lnTo>
                  <a:pt x="452079" y="188180"/>
                </a:lnTo>
                <a:lnTo>
                  <a:pt x="415465" y="174642"/>
                </a:lnTo>
                <a:lnTo>
                  <a:pt x="390575" y="140271"/>
                </a:lnTo>
                <a:lnTo>
                  <a:pt x="389051" y="132207"/>
                </a:lnTo>
                <a:lnTo>
                  <a:pt x="564438" y="132207"/>
                </a:lnTo>
                <a:lnTo>
                  <a:pt x="564438" y="121246"/>
                </a:lnTo>
                <a:lnTo>
                  <a:pt x="564565" y="119811"/>
                </a:lnTo>
                <a:lnTo>
                  <a:pt x="564819" y="118313"/>
                </a:lnTo>
                <a:lnTo>
                  <a:pt x="564819" y="108585"/>
                </a:lnTo>
                <a:lnTo>
                  <a:pt x="564438" y="102247"/>
                </a:lnTo>
                <a:lnTo>
                  <a:pt x="563676" y="96139"/>
                </a:lnTo>
                <a:lnTo>
                  <a:pt x="565962" y="94424"/>
                </a:lnTo>
                <a:lnTo>
                  <a:pt x="389305" y="94424"/>
                </a:lnTo>
                <a:lnTo>
                  <a:pt x="390702" y="87299"/>
                </a:lnTo>
                <a:lnTo>
                  <a:pt x="412800" y="54741"/>
                </a:lnTo>
                <a:lnTo>
                  <a:pt x="454583" y="41008"/>
                </a:lnTo>
                <a:lnTo>
                  <a:pt x="541138" y="41008"/>
                </a:lnTo>
                <a:lnTo>
                  <a:pt x="533609" y="32007"/>
                </a:lnTo>
                <a:lnTo>
                  <a:pt x="498392" y="8186"/>
                </a:lnTo>
                <a:lnTo>
                  <a:pt x="470059" y="909"/>
                </a:lnTo>
                <a:lnTo>
                  <a:pt x="454583" y="0"/>
                </a:lnTo>
                <a:close/>
              </a:path>
              <a:path w="1038225" h="231139">
                <a:moveTo>
                  <a:pt x="57023" y="2057"/>
                </a:moveTo>
                <a:lnTo>
                  <a:pt x="6146" y="2057"/>
                </a:lnTo>
                <a:lnTo>
                  <a:pt x="81419" y="111925"/>
                </a:lnTo>
                <a:lnTo>
                  <a:pt x="0" y="228587"/>
                </a:lnTo>
                <a:lnTo>
                  <a:pt x="54292" y="228587"/>
                </a:lnTo>
                <a:lnTo>
                  <a:pt x="118643" y="135039"/>
                </a:lnTo>
                <a:lnTo>
                  <a:pt x="283246" y="135039"/>
                </a:lnTo>
                <a:lnTo>
                  <a:pt x="267309" y="112204"/>
                </a:lnTo>
                <a:lnTo>
                  <a:pt x="279689" y="94030"/>
                </a:lnTo>
                <a:lnTo>
                  <a:pt x="118618" y="94030"/>
                </a:lnTo>
                <a:lnTo>
                  <a:pt x="57023" y="2057"/>
                </a:lnTo>
                <a:close/>
              </a:path>
              <a:path w="1038225" h="231139">
                <a:moveTo>
                  <a:pt x="196557" y="135039"/>
                </a:moveTo>
                <a:lnTo>
                  <a:pt x="151536" y="135039"/>
                </a:lnTo>
                <a:lnTo>
                  <a:pt x="151536" y="228587"/>
                </a:lnTo>
                <a:lnTo>
                  <a:pt x="196557" y="228587"/>
                </a:lnTo>
                <a:lnTo>
                  <a:pt x="196557" y="135039"/>
                </a:lnTo>
                <a:close/>
              </a:path>
              <a:path w="1038225" h="231139">
                <a:moveTo>
                  <a:pt x="283246" y="135039"/>
                </a:moveTo>
                <a:lnTo>
                  <a:pt x="229514" y="135039"/>
                </a:lnTo>
                <a:lnTo>
                  <a:pt x="294208" y="228587"/>
                </a:lnTo>
                <a:lnTo>
                  <a:pt x="348538" y="228587"/>
                </a:lnTo>
                <a:lnTo>
                  <a:pt x="283246" y="135039"/>
                </a:lnTo>
                <a:close/>
              </a:path>
              <a:path w="1038225" h="231139">
                <a:moveTo>
                  <a:pt x="527354" y="156819"/>
                </a:moveTo>
                <a:lnTo>
                  <a:pt x="495477" y="182689"/>
                </a:lnTo>
                <a:lnTo>
                  <a:pt x="462965" y="188747"/>
                </a:lnTo>
                <a:lnTo>
                  <a:pt x="553254" y="188747"/>
                </a:lnTo>
                <a:lnTo>
                  <a:pt x="554151" y="187769"/>
                </a:lnTo>
                <a:lnTo>
                  <a:pt x="527354" y="156819"/>
                </a:lnTo>
                <a:close/>
              </a:path>
              <a:path w="1038225" h="231139">
                <a:moveTo>
                  <a:pt x="541138" y="41008"/>
                </a:moveTo>
                <a:lnTo>
                  <a:pt x="454583" y="41008"/>
                </a:lnTo>
                <a:lnTo>
                  <a:pt x="464106" y="41565"/>
                </a:lnTo>
                <a:lnTo>
                  <a:pt x="473046" y="43233"/>
                </a:lnTo>
                <a:lnTo>
                  <a:pt x="507967" y="67145"/>
                </a:lnTo>
                <a:lnTo>
                  <a:pt x="518972" y="94424"/>
                </a:lnTo>
                <a:lnTo>
                  <a:pt x="563422" y="94424"/>
                </a:lnTo>
                <a:lnTo>
                  <a:pt x="550468" y="55270"/>
                </a:lnTo>
                <a:lnTo>
                  <a:pt x="542729" y="42911"/>
                </a:lnTo>
                <a:lnTo>
                  <a:pt x="541138" y="41008"/>
                </a:lnTo>
                <a:close/>
              </a:path>
              <a:path w="1038225" h="231139">
                <a:moveTo>
                  <a:pt x="196557" y="2057"/>
                </a:moveTo>
                <a:lnTo>
                  <a:pt x="151536" y="2057"/>
                </a:lnTo>
                <a:lnTo>
                  <a:pt x="151536" y="94030"/>
                </a:lnTo>
                <a:lnTo>
                  <a:pt x="196557" y="94030"/>
                </a:lnTo>
                <a:lnTo>
                  <a:pt x="196557" y="2057"/>
                </a:lnTo>
                <a:close/>
              </a:path>
              <a:path w="1038225" h="231139">
                <a:moveTo>
                  <a:pt x="342341" y="2057"/>
                </a:moveTo>
                <a:lnTo>
                  <a:pt x="291465" y="2057"/>
                </a:lnTo>
                <a:lnTo>
                  <a:pt x="229489" y="94030"/>
                </a:lnTo>
                <a:lnTo>
                  <a:pt x="279689" y="94030"/>
                </a:lnTo>
                <a:lnTo>
                  <a:pt x="342341" y="2057"/>
                </a:lnTo>
                <a:close/>
              </a:path>
              <a:path w="1038225" h="231139">
                <a:moveTo>
                  <a:pt x="926388" y="0"/>
                </a:moveTo>
                <a:lnTo>
                  <a:pt x="882669" y="8401"/>
                </a:lnTo>
                <a:lnTo>
                  <a:pt x="846966" y="32642"/>
                </a:lnTo>
                <a:lnTo>
                  <a:pt x="823407" y="69266"/>
                </a:lnTo>
                <a:lnTo>
                  <a:pt x="815452" y="111734"/>
                </a:lnTo>
                <a:lnTo>
                  <a:pt x="815358" y="116751"/>
                </a:lnTo>
                <a:lnTo>
                  <a:pt x="816214" y="131372"/>
                </a:lnTo>
                <a:lnTo>
                  <a:pt x="830376" y="174688"/>
                </a:lnTo>
                <a:lnTo>
                  <a:pt x="859666" y="207569"/>
                </a:lnTo>
                <a:lnTo>
                  <a:pt x="901147" y="226834"/>
                </a:lnTo>
                <a:lnTo>
                  <a:pt x="934008" y="230543"/>
                </a:lnTo>
                <a:lnTo>
                  <a:pt x="947177" y="229950"/>
                </a:lnTo>
                <a:lnTo>
                  <a:pt x="994702" y="215401"/>
                </a:lnTo>
                <a:lnTo>
                  <a:pt x="1025064" y="188747"/>
                </a:lnTo>
                <a:lnTo>
                  <a:pt x="934770" y="188747"/>
                </a:lnTo>
                <a:lnTo>
                  <a:pt x="923940" y="188180"/>
                </a:lnTo>
                <a:lnTo>
                  <a:pt x="887377" y="174642"/>
                </a:lnTo>
                <a:lnTo>
                  <a:pt x="862380" y="140271"/>
                </a:lnTo>
                <a:lnTo>
                  <a:pt x="860856" y="132207"/>
                </a:lnTo>
                <a:lnTo>
                  <a:pt x="1036243" y="132207"/>
                </a:lnTo>
                <a:lnTo>
                  <a:pt x="1036243" y="125374"/>
                </a:lnTo>
                <a:lnTo>
                  <a:pt x="1036370" y="121246"/>
                </a:lnTo>
                <a:lnTo>
                  <a:pt x="1036751" y="116751"/>
                </a:lnTo>
                <a:lnTo>
                  <a:pt x="1036751" y="108585"/>
                </a:lnTo>
                <a:lnTo>
                  <a:pt x="1036370" y="102247"/>
                </a:lnTo>
                <a:lnTo>
                  <a:pt x="1035608" y="96139"/>
                </a:lnTo>
                <a:lnTo>
                  <a:pt x="1037894" y="94424"/>
                </a:lnTo>
                <a:lnTo>
                  <a:pt x="861110" y="94424"/>
                </a:lnTo>
                <a:lnTo>
                  <a:pt x="862634" y="87299"/>
                </a:lnTo>
                <a:lnTo>
                  <a:pt x="884712" y="54741"/>
                </a:lnTo>
                <a:lnTo>
                  <a:pt x="926388" y="41008"/>
                </a:lnTo>
                <a:lnTo>
                  <a:pt x="1012994" y="41008"/>
                </a:lnTo>
                <a:lnTo>
                  <a:pt x="1005446" y="32007"/>
                </a:lnTo>
                <a:lnTo>
                  <a:pt x="970251" y="8186"/>
                </a:lnTo>
                <a:lnTo>
                  <a:pt x="941866" y="909"/>
                </a:lnTo>
                <a:lnTo>
                  <a:pt x="926388" y="0"/>
                </a:lnTo>
                <a:close/>
              </a:path>
              <a:path w="1038225" h="231139">
                <a:moveTo>
                  <a:pt x="656132" y="2057"/>
                </a:moveTo>
                <a:lnTo>
                  <a:pt x="611047" y="2057"/>
                </a:lnTo>
                <a:lnTo>
                  <a:pt x="611047" y="228587"/>
                </a:lnTo>
                <a:lnTo>
                  <a:pt x="656132" y="228587"/>
                </a:lnTo>
                <a:lnTo>
                  <a:pt x="656132" y="135039"/>
                </a:lnTo>
                <a:lnTo>
                  <a:pt x="747950" y="135039"/>
                </a:lnTo>
                <a:lnTo>
                  <a:pt x="728903" y="111734"/>
                </a:lnTo>
                <a:lnTo>
                  <a:pt x="743335" y="94030"/>
                </a:lnTo>
                <a:lnTo>
                  <a:pt x="656132" y="94030"/>
                </a:lnTo>
                <a:lnTo>
                  <a:pt x="656132" y="2057"/>
                </a:lnTo>
                <a:close/>
              </a:path>
              <a:path w="1038225" h="231139">
                <a:moveTo>
                  <a:pt x="747950" y="135039"/>
                </a:moveTo>
                <a:lnTo>
                  <a:pt x="691692" y="135039"/>
                </a:lnTo>
                <a:lnTo>
                  <a:pt x="769416" y="228587"/>
                </a:lnTo>
                <a:lnTo>
                  <a:pt x="824407" y="228587"/>
                </a:lnTo>
                <a:lnTo>
                  <a:pt x="747950" y="135039"/>
                </a:lnTo>
                <a:close/>
              </a:path>
              <a:path w="1038225" h="231139">
                <a:moveTo>
                  <a:pt x="999286" y="156819"/>
                </a:moveTo>
                <a:lnTo>
                  <a:pt x="967282" y="182689"/>
                </a:lnTo>
                <a:lnTo>
                  <a:pt x="934770" y="188747"/>
                </a:lnTo>
                <a:lnTo>
                  <a:pt x="1025064" y="188747"/>
                </a:lnTo>
                <a:lnTo>
                  <a:pt x="1025956" y="187769"/>
                </a:lnTo>
                <a:lnTo>
                  <a:pt x="999286" y="156819"/>
                </a:lnTo>
                <a:close/>
              </a:path>
              <a:path w="1038225" h="231139">
                <a:moveTo>
                  <a:pt x="1012994" y="41008"/>
                </a:moveTo>
                <a:lnTo>
                  <a:pt x="926388" y="41008"/>
                </a:lnTo>
                <a:lnTo>
                  <a:pt x="935983" y="41565"/>
                </a:lnTo>
                <a:lnTo>
                  <a:pt x="944946" y="43233"/>
                </a:lnTo>
                <a:lnTo>
                  <a:pt x="979826" y="67145"/>
                </a:lnTo>
                <a:lnTo>
                  <a:pt x="990904" y="94424"/>
                </a:lnTo>
                <a:lnTo>
                  <a:pt x="1035354" y="94424"/>
                </a:lnTo>
                <a:lnTo>
                  <a:pt x="1022400" y="55270"/>
                </a:lnTo>
                <a:lnTo>
                  <a:pt x="1014590" y="42911"/>
                </a:lnTo>
                <a:lnTo>
                  <a:pt x="1012994" y="41008"/>
                </a:lnTo>
                <a:close/>
              </a:path>
              <a:path w="1038225" h="231139">
                <a:moveTo>
                  <a:pt x="818311" y="2057"/>
                </a:moveTo>
                <a:lnTo>
                  <a:pt x="766114" y="2057"/>
                </a:lnTo>
                <a:lnTo>
                  <a:pt x="692200" y="94030"/>
                </a:lnTo>
                <a:lnTo>
                  <a:pt x="743335" y="94030"/>
                </a:lnTo>
                <a:lnTo>
                  <a:pt x="818311" y="2057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055110">
              <a:lnSpc>
                <a:spcPts val="3615"/>
              </a:lnSpc>
              <a:spcBef>
                <a:spcPts val="100"/>
              </a:spcBef>
            </a:pPr>
            <a:r>
              <a:rPr dirty="0" sz="3150" spc="-1325">
                <a:latin typeface="Segoe UI Symbol"/>
                <a:cs typeface="Segoe UI Symbol"/>
              </a:rPr>
              <a:t>көптеген</a:t>
            </a:r>
            <a:r>
              <a:rPr dirty="0" sz="3150" spc="-20">
                <a:latin typeface="Segoe UI Symbol"/>
                <a:cs typeface="Segoe UI Symbol"/>
              </a:rPr>
              <a:t> </a:t>
            </a:r>
            <a:r>
              <a:rPr dirty="0" sz="3150" spc="-1075">
                <a:latin typeface="Segoe UI Symbol"/>
                <a:cs typeface="Segoe UI Symbol"/>
              </a:rPr>
              <a:t>артықшылықтары</a:t>
            </a:r>
            <a:r>
              <a:rPr dirty="0" sz="3150" spc="-15">
                <a:latin typeface="Segoe UI Symbol"/>
                <a:cs typeface="Segoe UI Symbol"/>
              </a:rPr>
              <a:t> </a:t>
            </a:r>
            <a:r>
              <a:rPr dirty="0" sz="3150" spc="-930">
                <a:latin typeface="Segoe UI Symbol"/>
                <a:cs typeface="Segoe UI Symbol"/>
              </a:rPr>
              <a:t>бар:</a:t>
            </a:r>
            <a:r>
              <a:rPr dirty="0" sz="3150" spc="-10">
                <a:latin typeface="Segoe UI Symbol"/>
                <a:cs typeface="Segoe UI Symbol"/>
              </a:rPr>
              <a:t> </a:t>
            </a:r>
            <a:r>
              <a:rPr dirty="0" sz="3150" spc="-1135">
                <a:latin typeface="Segoe UI Symbol"/>
                <a:cs typeface="Segoe UI Symbol"/>
              </a:rPr>
              <a:t>балалардың</a:t>
            </a:r>
            <a:endParaRPr sz="3150">
              <a:latin typeface="Segoe UI Symbol"/>
              <a:cs typeface="Segoe UI Symbol"/>
            </a:endParaRPr>
          </a:p>
          <a:p>
            <a:pPr marL="12700" marR="5080">
              <a:lnSpc>
                <a:spcPts val="3450"/>
              </a:lnSpc>
              <a:spcBef>
                <a:spcPts val="225"/>
              </a:spcBef>
              <a:tabLst>
                <a:tab pos="7730490" algn="l"/>
                <a:tab pos="12635230" algn="l"/>
              </a:tabLst>
            </a:pPr>
            <a:r>
              <a:rPr dirty="0" sz="3150" spc="-969">
                <a:latin typeface="Segoe UI Symbol"/>
                <a:cs typeface="Segoe UI Symbol"/>
              </a:rPr>
              <a:t>жұмыс</a:t>
            </a:r>
            <a:r>
              <a:rPr dirty="0" sz="3150" spc="-35">
                <a:latin typeface="Segoe UI Symbol"/>
                <a:cs typeface="Segoe UI Symbol"/>
              </a:rPr>
              <a:t> </a:t>
            </a:r>
            <a:r>
              <a:rPr dirty="0" sz="3150" spc="-1215">
                <a:latin typeface="Segoe UI Symbol"/>
                <a:cs typeface="Segoe UI Symbol"/>
              </a:rPr>
              <a:t>жасау</a:t>
            </a:r>
            <a:r>
              <a:rPr dirty="0" sz="3150" spc="-30">
                <a:latin typeface="Segoe UI Symbol"/>
                <a:cs typeface="Segoe UI Symbol"/>
              </a:rPr>
              <a:t> </a:t>
            </a:r>
            <a:r>
              <a:rPr dirty="0" sz="3150" spc="-1570">
                <a:latin typeface="Segoe UI Symbol"/>
                <a:cs typeface="Segoe UI Symbol"/>
              </a:rPr>
              <a:t>қабілеті</a:t>
            </a:r>
            <a:r>
              <a:rPr dirty="0" sz="3150" spc="-25">
                <a:latin typeface="Segoe UI Symbol"/>
                <a:cs typeface="Segoe UI Symbol"/>
              </a:rPr>
              <a:t> </a:t>
            </a:r>
            <a:r>
              <a:rPr dirty="0" sz="3150" spc="-1045">
                <a:latin typeface="Segoe UI Symbol"/>
                <a:cs typeface="Segoe UI Symbol"/>
              </a:rPr>
              <a:t>артады,</a:t>
            </a:r>
            <a:r>
              <a:rPr dirty="0" sz="3150">
                <a:latin typeface="Segoe UI Symbol"/>
                <a:cs typeface="Segoe UI Symbol"/>
              </a:rPr>
              <a:t>	</a:t>
            </a:r>
            <a:r>
              <a:rPr dirty="0" sz="3150" spc="-1235">
                <a:latin typeface="Segoe UI Symbol"/>
                <a:cs typeface="Segoe UI Symbol"/>
              </a:rPr>
              <a:t>тереңдейді,</a:t>
            </a:r>
            <a:r>
              <a:rPr dirty="0" sz="3150" spc="-10">
                <a:latin typeface="Segoe UI Symbol"/>
                <a:cs typeface="Segoe UI Symbol"/>
              </a:rPr>
              <a:t> </a:t>
            </a:r>
            <a:r>
              <a:rPr dirty="0" sz="3150" spc="-1055">
                <a:latin typeface="Segoe UI Symbol"/>
                <a:cs typeface="Segoe UI Symbol"/>
              </a:rPr>
              <a:t>және</a:t>
            </a:r>
            <a:r>
              <a:rPr dirty="0" sz="3150">
                <a:latin typeface="Segoe UI Symbol"/>
                <a:cs typeface="Segoe UI Symbol"/>
              </a:rPr>
              <a:t>	</a:t>
            </a:r>
            <a:r>
              <a:rPr dirty="0" sz="3150" spc="-1595">
                <a:latin typeface="Segoe UI Symbol"/>
                <a:cs typeface="Segoe UI Symbol"/>
              </a:rPr>
              <a:t>жетістіктері</a:t>
            </a:r>
            <a:r>
              <a:rPr dirty="0" sz="3150" spc="785">
                <a:latin typeface="Segoe UI Symbol"/>
                <a:cs typeface="Segoe UI Symbol"/>
              </a:rPr>
              <a:t> </a:t>
            </a:r>
            <a:r>
              <a:rPr dirty="0" sz="3150" spc="-1060">
                <a:latin typeface="Segoe UI Symbol"/>
                <a:cs typeface="Segoe UI Symbol"/>
              </a:rPr>
              <a:t>байқалады.</a:t>
            </a:r>
            <a:endParaRPr sz="315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091970"/>
            <a:ext cx="2929890" cy="4196080"/>
          </a:xfrm>
          <a:custGeom>
            <a:avLst/>
            <a:gdLst/>
            <a:ahLst/>
            <a:cxnLst/>
            <a:rect l="l" t="t" r="r" b="b"/>
            <a:pathLst>
              <a:path w="2929890" h="4196080">
                <a:moveTo>
                  <a:pt x="0" y="0"/>
                </a:moveTo>
                <a:lnTo>
                  <a:pt x="35896" y="29865"/>
                </a:lnTo>
                <a:lnTo>
                  <a:pt x="69718" y="58874"/>
                </a:lnTo>
                <a:lnTo>
                  <a:pt x="103228" y="88438"/>
                </a:lnTo>
                <a:lnTo>
                  <a:pt x="136431" y="118546"/>
                </a:lnTo>
                <a:lnTo>
                  <a:pt x="169333" y="149188"/>
                </a:lnTo>
                <a:lnTo>
                  <a:pt x="201940" y="180354"/>
                </a:lnTo>
                <a:lnTo>
                  <a:pt x="234258" y="212035"/>
                </a:lnTo>
                <a:lnTo>
                  <a:pt x="266292" y="244219"/>
                </a:lnTo>
                <a:lnTo>
                  <a:pt x="298048" y="276898"/>
                </a:lnTo>
                <a:lnTo>
                  <a:pt x="329531" y="310060"/>
                </a:lnTo>
                <a:lnTo>
                  <a:pt x="360747" y="343696"/>
                </a:lnTo>
                <a:lnTo>
                  <a:pt x="391703" y="377796"/>
                </a:lnTo>
                <a:lnTo>
                  <a:pt x="422402" y="412349"/>
                </a:lnTo>
                <a:lnTo>
                  <a:pt x="452853" y="447346"/>
                </a:lnTo>
                <a:lnTo>
                  <a:pt x="483059" y="482776"/>
                </a:lnTo>
                <a:lnTo>
                  <a:pt x="513026" y="518630"/>
                </a:lnTo>
                <a:lnTo>
                  <a:pt x="542761" y="554897"/>
                </a:lnTo>
                <a:lnTo>
                  <a:pt x="572269" y="591567"/>
                </a:lnTo>
                <a:lnTo>
                  <a:pt x="601555" y="628630"/>
                </a:lnTo>
                <a:lnTo>
                  <a:pt x="630626" y="666077"/>
                </a:lnTo>
                <a:lnTo>
                  <a:pt x="659487" y="703896"/>
                </a:lnTo>
                <a:lnTo>
                  <a:pt x="688143" y="742078"/>
                </a:lnTo>
                <a:lnTo>
                  <a:pt x="716600" y="780613"/>
                </a:lnTo>
                <a:lnTo>
                  <a:pt x="744865" y="819491"/>
                </a:lnTo>
                <a:lnTo>
                  <a:pt x="772942" y="858702"/>
                </a:lnTo>
                <a:lnTo>
                  <a:pt x="800838" y="898235"/>
                </a:lnTo>
                <a:lnTo>
                  <a:pt x="828558" y="938080"/>
                </a:lnTo>
                <a:lnTo>
                  <a:pt x="856107" y="978228"/>
                </a:lnTo>
                <a:lnTo>
                  <a:pt x="883492" y="1018668"/>
                </a:lnTo>
                <a:lnTo>
                  <a:pt x="910718" y="1059391"/>
                </a:lnTo>
                <a:lnTo>
                  <a:pt x="937790" y="1100385"/>
                </a:lnTo>
                <a:lnTo>
                  <a:pt x="964715" y="1141642"/>
                </a:lnTo>
                <a:lnTo>
                  <a:pt x="991498" y="1183151"/>
                </a:lnTo>
                <a:lnTo>
                  <a:pt x="1018145" y="1224902"/>
                </a:lnTo>
                <a:lnTo>
                  <a:pt x="1044661" y="1266884"/>
                </a:lnTo>
                <a:lnTo>
                  <a:pt x="1071053" y="1309089"/>
                </a:lnTo>
                <a:lnTo>
                  <a:pt x="1097325" y="1351505"/>
                </a:lnTo>
                <a:lnTo>
                  <a:pt x="1123484" y="1394122"/>
                </a:lnTo>
                <a:lnTo>
                  <a:pt x="1149534" y="1436931"/>
                </a:lnTo>
                <a:lnTo>
                  <a:pt x="1175483" y="1479922"/>
                </a:lnTo>
                <a:lnTo>
                  <a:pt x="1201335" y="1523084"/>
                </a:lnTo>
                <a:lnTo>
                  <a:pt x="1227096" y="1566407"/>
                </a:lnTo>
                <a:lnTo>
                  <a:pt x="1252773" y="1609882"/>
                </a:lnTo>
                <a:lnTo>
                  <a:pt x="1278369" y="1653497"/>
                </a:lnTo>
                <a:lnTo>
                  <a:pt x="1303892" y="1697244"/>
                </a:lnTo>
                <a:lnTo>
                  <a:pt x="1329347" y="1741112"/>
                </a:lnTo>
                <a:lnTo>
                  <a:pt x="1354739" y="1785090"/>
                </a:lnTo>
                <a:lnTo>
                  <a:pt x="1380075" y="1829170"/>
                </a:lnTo>
                <a:lnTo>
                  <a:pt x="1405359" y="1873340"/>
                </a:lnTo>
                <a:lnTo>
                  <a:pt x="1430598" y="1917590"/>
                </a:lnTo>
                <a:lnTo>
                  <a:pt x="1455798" y="1961912"/>
                </a:lnTo>
                <a:lnTo>
                  <a:pt x="1480963" y="2006293"/>
                </a:lnTo>
                <a:lnTo>
                  <a:pt x="1506100" y="2050726"/>
                </a:lnTo>
                <a:lnTo>
                  <a:pt x="1531214" y="2095198"/>
                </a:lnTo>
                <a:lnTo>
                  <a:pt x="1556311" y="2139701"/>
                </a:lnTo>
                <a:lnTo>
                  <a:pt x="1581397" y="2184224"/>
                </a:lnTo>
                <a:lnTo>
                  <a:pt x="1606477" y="2228757"/>
                </a:lnTo>
                <a:lnTo>
                  <a:pt x="1631557" y="2273290"/>
                </a:lnTo>
                <a:lnTo>
                  <a:pt x="1656643" y="2317812"/>
                </a:lnTo>
                <a:lnTo>
                  <a:pt x="1681740" y="2362315"/>
                </a:lnTo>
                <a:lnTo>
                  <a:pt x="1706854" y="2406787"/>
                </a:lnTo>
                <a:lnTo>
                  <a:pt x="1731991" y="2451219"/>
                </a:lnTo>
                <a:lnTo>
                  <a:pt x="1757157" y="2495600"/>
                </a:lnTo>
                <a:lnTo>
                  <a:pt x="1782356" y="2539921"/>
                </a:lnTo>
                <a:lnTo>
                  <a:pt x="1807595" y="2584172"/>
                </a:lnTo>
                <a:lnTo>
                  <a:pt x="1832879" y="2628342"/>
                </a:lnTo>
                <a:lnTo>
                  <a:pt x="1858215" y="2672421"/>
                </a:lnTo>
                <a:lnTo>
                  <a:pt x="1883607" y="2716399"/>
                </a:lnTo>
                <a:lnTo>
                  <a:pt x="1909062" y="2760266"/>
                </a:lnTo>
                <a:lnTo>
                  <a:pt x="1934585" y="2804013"/>
                </a:lnTo>
                <a:lnTo>
                  <a:pt x="1960181" y="2847628"/>
                </a:lnTo>
                <a:lnTo>
                  <a:pt x="1985857" y="2891103"/>
                </a:lnTo>
                <a:lnTo>
                  <a:pt x="2011618" y="2934426"/>
                </a:lnTo>
                <a:lnTo>
                  <a:pt x="2037470" y="2977588"/>
                </a:lnTo>
                <a:lnTo>
                  <a:pt x="2063419" y="3020578"/>
                </a:lnTo>
                <a:lnTo>
                  <a:pt x="2089470" y="3063387"/>
                </a:lnTo>
                <a:lnTo>
                  <a:pt x="2115628" y="3106005"/>
                </a:lnTo>
                <a:lnTo>
                  <a:pt x="2141900" y="3148420"/>
                </a:lnTo>
                <a:lnTo>
                  <a:pt x="2168292" y="3190625"/>
                </a:lnTo>
                <a:lnTo>
                  <a:pt x="2194808" y="3232607"/>
                </a:lnTo>
                <a:lnTo>
                  <a:pt x="2221455" y="3274358"/>
                </a:lnTo>
                <a:lnTo>
                  <a:pt x="2248237" y="3315866"/>
                </a:lnTo>
                <a:lnTo>
                  <a:pt x="2275162" y="3357123"/>
                </a:lnTo>
                <a:lnTo>
                  <a:pt x="2302235" y="3398118"/>
                </a:lnTo>
                <a:lnTo>
                  <a:pt x="2329460" y="3438840"/>
                </a:lnTo>
                <a:lnTo>
                  <a:pt x="2356845" y="3479280"/>
                </a:lnTo>
                <a:lnTo>
                  <a:pt x="2384394" y="3519428"/>
                </a:lnTo>
                <a:lnTo>
                  <a:pt x="2412114" y="3559274"/>
                </a:lnTo>
                <a:lnTo>
                  <a:pt x="2440010" y="3598807"/>
                </a:lnTo>
                <a:lnTo>
                  <a:pt x="2468087" y="3638017"/>
                </a:lnTo>
                <a:lnTo>
                  <a:pt x="2496351" y="3676895"/>
                </a:lnTo>
                <a:lnTo>
                  <a:pt x="2524809" y="3715430"/>
                </a:lnTo>
                <a:lnTo>
                  <a:pt x="2553465" y="3753612"/>
                </a:lnTo>
                <a:lnTo>
                  <a:pt x="2582326" y="3791431"/>
                </a:lnTo>
                <a:lnTo>
                  <a:pt x="2611396" y="3828878"/>
                </a:lnTo>
                <a:lnTo>
                  <a:pt x="2640682" y="3865941"/>
                </a:lnTo>
                <a:lnTo>
                  <a:pt x="2670190" y="3902611"/>
                </a:lnTo>
                <a:lnTo>
                  <a:pt x="2699925" y="3938878"/>
                </a:lnTo>
                <a:lnTo>
                  <a:pt x="2729892" y="3974732"/>
                </a:lnTo>
                <a:lnTo>
                  <a:pt x="2760098" y="4010162"/>
                </a:lnTo>
                <a:lnTo>
                  <a:pt x="2790548" y="4045159"/>
                </a:lnTo>
                <a:lnTo>
                  <a:pt x="2821248" y="4079712"/>
                </a:lnTo>
                <a:lnTo>
                  <a:pt x="2852203" y="4113812"/>
                </a:lnTo>
                <a:lnTo>
                  <a:pt x="2883419" y="4147448"/>
                </a:lnTo>
                <a:lnTo>
                  <a:pt x="2914903" y="4180611"/>
                </a:lnTo>
                <a:lnTo>
                  <a:pt x="2929655" y="4195792"/>
                </a:lnTo>
              </a:path>
            </a:pathLst>
          </a:custGeom>
          <a:ln w="24997">
            <a:solidFill>
              <a:srgbClr val="332C2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061" y="9993"/>
            <a:ext cx="18287365" cy="10277475"/>
            <a:chOff x="1061" y="9993"/>
            <a:chExt cx="18287365" cy="102774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7505" y="9993"/>
              <a:ext cx="8020494" cy="1027700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54" y="548843"/>
              <a:ext cx="18287365" cy="9251950"/>
            </a:xfrm>
            <a:custGeom>
              <a:avLst/>
              <a:gdLst/>
              <a:ahLst/>
              <a:cxnLst/>
              <a:rect l="l" t="t" r="r" b="b"/>
              <a:pathLst>
                <a:path w="18287365" h="9251950">
                  <a:moveTo>
                    <a:pt x="18286934" y="9203842"/>
                  </a:moveTo>
                  <a:lnTo>
                    <a:pt x="304" y="9203842"/>
                  </a:lnTo>
                  <a:lnTo>
                    <a:pt x="304" y="9251467"/>
                  </a:lnTo>
                  <a:lnTo>
                    <a:pt x="18286934" y="9251467"/>
                  </a:lnTo>
                  <a:lnTo>
                    <a:pt x="18286934" y="9203842"/>
                  </a:lnTo>
                  <a:close/>
                </a:path>
                <a:path w="18287365" h="9251950">
                  <a:moveTo>
                    <a:pt x="18286934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6934" y="47625"/>
                  </a:lnTo>
                  <a:lnTo>
                    <a:pt x="18286934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3291" y="4006113"/>
              <a:ext cx="2655392" cy="26964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5056" y="4351058"/>
              <a:ext cx="2826232" cy="27630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0711" y="5282463"/>
              <a:ext cx="1390319" cy="26964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3319" y="5699341"/>
              <a:ext cx="2658668" cy="246659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615249" y="3414852"/>
            <a:ext cx="6196330" cy="129349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30"/>
              </a:spcBef>
            </a:pPr>
            <a:r>
              <a:rPr dirty="0" sz="2750" spc="-894">
                <a:solidFill>
                  <a:srgbClr val="332C2C"/>
                </a:solidFill>
                <a:latin typeface="Segoe UI Symbol"/>
                <a:cs typeface="Segoe UI Symbol"/>
              </a:rPr>
              <a:t>Ерекше</a:t>
            </a:r>
            <a:r>
              <a:rPr dirty="0" sz="2750" spc="-2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315">
                <a:solidFill>
                  <a:srgbClr val="332C2C"/>
                </a:solidFill>
                <a:latin typeface="Segoe UI Symbol"/>
                <a:cs typeface="Segoe UI Symbol"/>
              </a:rPr>
              <a:t>білім</a:t>
            </a:r>
            <a:r>
              <a:rPr dirty="0" sz="2750" spc="-2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045">
                <a:solidFill>
                  <a:srgbClr val="332C2C"/>
                </a:solidFill>
                <a:latin typeface="Segoe UI Symbol"/>
                <a:cs typeface="Segoe UI Symbol"/>
              </a:rPr>
              <a:t>беру</a:t>
            </a:r>
            <a:r>
              <a:rPr dirty="0" sz="2750" spc="-3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405">
                <a:solidFill>
                  <a:srgbClr val="332C2C"/>
                </a:solidFill>
                <a:latin typeface="Segoe UI Symbol"/>
                <a:cs typeface="Segoe UI Symbol"/>
              </a:rPr>
              <a:t>қажеттілігі</a:t>
            </a:r>
            <a:r>
              <a:rPr dirty="0" sz="2750" spc="-2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019">
                <a:solidFill>
                  <a:srgbClr val="332C2C"/>
                </a:solidFill>
                <a:latin typeface="Segoe UI Symbol"/>
                <a:cs typeface="Segoe UI Symbol"/>
              </a:rPr>
              <a:t>бар</a:t>
            </a:r>
            <a:r>
              <a:rPr dirty="0" sz="2750" spc="68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100">
                <a:solidFill>
                  <a:srgbClr val="332C2C"/>
                </a:solidFill>
                <a:latin typeface="Segoe UI Symbol"/>
                <a:cs typeface="Segoe UI Symbol"/>
              </a:rPr>
              <a:t>балаларға</a:t>
            </a:r>
            <a:r>
              <a:rPr dirty="0" sz="2750" spc="-2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085">
                <a:solidFill>
                  <a:srgbClr val="332C2C"/>
                </a:solidFill>
                <a:latin typeface="Segoe UI Symbol"/>
                <a:cs typeface="Segoe UI Symbol"/>
              </a:rPr>
              <a:t>арналған</a:t>
            </a:r>
            <a:endParaRPr sz="27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</a:pPr>
            <a:r>
              <a:rPr dirty="0" sz="2750" spc="-1315">
                <a:solidFill>
                  <a:srgbClr val="332C2C"/>
                </a:solidFill>
                <a:latin typeface="Segoe UI Symbol"/>
                <a:cs typeface="Segoe UI Symbol"/>
              </a:rPr>
              <a:t>білім</a:t>
            </a:r>
            <a:r>
              <a:rPr dirty="0" sz="2750" spc="-3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045">
                <a:solidFill>
                  <a:srgbClr val="332C2C"/>
                </a:solidFill>
                <a:latin typeface="Segoe UI Symbol"/>
                <a:cs typeface="Segoe UI Symbol"/>
              </a:rPr>
              <a:t>беру</a:t>
            </a:r>
            <a:r>
              <a:rPr dirty="0" sz="2750" spc="-3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190">
                <a:solidFill>
                  <a:srgbClr val="332C2C"/>
                </a:solidFill>
                <a:latin typeface="Segoe UI Symbol"/>
                <a:cs typeface="Segoe UI Symbol"/>
              </a:rPr>
              <a:t>процесінің</a:t>
            </a:r>
            <a:endParaRPr sz="2750">
              <a:latin typeface="Segoe UI Symbol"/>
              <a:cs typeface="Segoe UI Symbo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172759" y="3843477"/>
            <a:ext cx="926465" cy="8648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750">
                <a:solidFill>
                  <a:srgbClr val="332C2C"/>
                </a:solidFill>
                <a:latin typeface="Segoe UI Symbol"/>
                <a:cs typeface="Segoe UI Symbol"/>
              </a:rPr>
              <a:t>–</a:t>
            </a:r>
            <a:r>
              <a:rPr dirty="0" sz="2750" spc="-4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120">
                <a:solidFill>
                  <a:srgbClr val="332C2C"/>
                </a:solidFill>
                <a:latin typeface="Segoe UI Symbol"/>
                <a:cs typeface="Segoe UI Symbol"/>
              </a:rPr>
              <a:t>бұл</a:t>
            </a:r>
            <a:endParaRPr sz="2750">
              <a:latin typeface="Segoe UI Symbol"/>
              <a:cs typeface="Segoe UI Symbol"/>
            </a:endParaRPr>
          </a:p>
          <a:p>
            <a:pPr algn="ctr">
              <a:lnSpc>
                <a:spcPct val="100000"/>
              </a:lnSpc>
            </a:pPr>
            <a:r>
              <a:rPr dirty="0" sz="2750" spc="-50">
                <a:solidFill>
                  <a:srgbClr val="332C2C"/>
                </a:solidFill>
                <a:latin typeface="Segoe UI Symbol"/>
                <a:cs typeface="Segoe UI Symbol"/>
              </a:rPr>
              <a:t>.</a:t>
            </a:r>
            <a:endParaRPr sz="2750">
              <a:latin typeface="Segoe UI Symbol"/>
              <a:cs typeface="Segoe UI Symbo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615249" y="4691202"/>
            <a:ext cx="6776084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50" spc="-690">
                <a:solidFill>
                  <a:srgbClr val="332C2C"/>
                </a:solidFill>
                <a:latin typeface="Segoe UI Symbol"/>
                <a:cs typeface="Segoe UI Symbol"/>
              </a:rPr>
              <a:t>Әр</a:t>
            </a:r>
            <a:r>
              <a:rPr dirty="0" sz="2750" spc="-2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180">
                <a:solidFill>
                  <a:srgbClr val="332C2C"/>
                </a:solidFill>
                <a:latin typeface="Segoe UI Symbol"/>
                <a:cs typeface="Segoe UI Symbol"/>
              </a:rPr>
              <a:t>деңгейлі</a:t>
            </a:r>
            <a:r>
              <a:rPr dirty="0" sz="2750" spc="-1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975">
                <a:solidFill>
                  <a:srgbClr val="332C2C"/>
                </a:solidFill>
                <a:latin typeface="Segoe UI Symbol"/>
                <a:cs typeface="Segoe UI Symbol"/>
              </a:rPr>
              <a:t>тапсырмаларды</a:t>
            </a:r>
            <a:r>
              <a:rPr dirty="0" sz="2750" spc="-1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250">
                <a:solidFill>
                  <a:srgbClr val="332C2C"/>
                </a:solidFill>
                <a:latin typeface="Segoe UI Symbol"/>
                <a:cs typeface="Segoe UI Symbol"/>
              </a:rPr>
              <a:t>әзірлеу</a:t>
            </a:r>
            <a:endParaRPr sz="2750">
              <a:latin typeface="Segoe UI Symbol"/>
              <a:cs typeface="Segoe UI Symbo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590845" y="5119827"/>
            <a:ext cx="976630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50" spc="-925">
                <a:solidFill>
                  <a:srgbClr val="332C2C"/>
                </a:solidFill>
                <a:latin typeface="Segoe UI Symbol"/>
                <a:cs typeface="Segoe UI Symbol"/>
              </a:rPr>
              <a:t>және</a:t>
            </a:r>
            <a:endParaRPr sz="2750">
              <a:latin typeface="Segoe UI Symbol"/>
              <a:cs typeface="Segoe UI Symbo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615249" y="5119827"/>
            <a:ext cx="5850890" cy="8648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50" spc="-910">
                <a:solidFill>
                  <a:srgbClr val="332C2C"/>
                </a:solidFill>
                <a:latin typeface="Segoe UI Symbol"/>
                <a:cs typeface="Segoe UI Symbol"/>
              </a:rPr>
              <a:t>арқылы</a:t>
            </a:r>
            <a:r>
              <a:rPr dirty="0" sz="2750" spc="-3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425">
                <a:solidFill>
                  <a:srgbClr val="332C2C"/>
                </a:solidFill>
                <a:latin typeface="Segoe UI Symbol"/>
                <a:cs typeface="Segoe UI Symbol"/>
              </a:rPr>
              <a:t>біз</a:t>
            </a:r>
            <a:r>
              <a:rPr dirty="0" sz="2750" spc="-2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990">
                <a:solidFill>
                  <a:srgbClr val="332C2C"/>
                </a:solidFill>
                <a:latin typeface="Segoe UI Symbol"/>
                <a:cs typeface="Segoe UI Symbol"/>
              </a:rPr>
              <a:t>балалардың</a:t>
            </a:r>
            <a:endParaRPr sz="2750">
              <a:latin typeface="Segoe UI Symbol"/>
              <a:cs typeface="Segoe UI Symbol"/>
            </a:endParaRPr>
          </a:p>
          <a:p>
            <a:pPr marL="2818765">
              <a:lnSpc>
                <a:spcPct val="100000"/>
              </a:lnSpc>
            </a:pPr>
            <a:r>
              <a:rPr dirty="0" sz="2750" spc="-1095">
                <a:solidFill>
                  <a:srgbClr val="332C2C"/>
                </a:solidFill>
                <a:latin typeface="Segoe UI Symbol"/>
                <a:cs typeface="Segoe UI Symbol"/>
              </a:rPr>
              <a:t>арттыра</a:t>
            </a:r>
            <a:r>
              <a:rPr dirty="0" sz="2750" spc="-2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855">
                <a:solidFill>
                  <a:srgbClr val="332C2C"/>
                </a:solidFill>
                <a:latin typeface="Segoe UI Symbol"/>
                <a:cs typeface="Segoe UI Symbol"/>
              </a:rPr>
              <a:t>аламыз.</a:t>
            </a:r>
            <a:endParaRPr sz="2750">
              <a:latin typeface="Segoe UI Symbol"/>
              <a:cs typeface="Segoe UI Symbo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1110" rIns="0" bIns="0" rtlCol="0" vert="horz">
            <a:spAutoFit/>
          </a:bodyPr>
          <a:lstStyle/>
          <a:p>
            <a:pPr marL="733425">
              <a:lnSpc>
                <a:spcPct val="100000"/>
              </a:lnSpc>
              <a:spcBef>
                <a:spcPts val="100"/>
              </a:spcBef>
            </a:pPr>
            <a:r>
              <a:rPr dirty="0" spc="285"/>
              <a:t>Қорытынды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340896" y="7929340"/>
            <a:ext cx="2947670" cy="2357755"/>
          </a:xfrm>
          <a:custGeom>
            <a:avLst/>
            <a:gdLst/>
            <a:ahLst/>
            <a:cxnLst/>
            <a:rect l="l" t="t" r="r" b="b"/>
            <a:pathLst>
              <a:path w="2947669" h="2357754">
                <a:moveTo>
                  <a:pt x="2947141" y="0"/>
                </a:moveTo>
                <a:lnTo>
                  <a:pt x="2907953" y="8921"/>
                </a:lnTo>
                <a:lnTo>
                  <a:pt x="2858379" y="21372"/>
                </a:lnTo>
                <a:lnTo>
                  <a:pt x="2809630" y="34777"/>
                </a:lnTo>
                <a:lnTo>
                  <a:pt x="2761688" y="49114"/>
                </a:lnTo>
                <a:lnTo>
                  <a:pt x="2714536" y="64363"/>
                </a:lnTo>
                <a:lnTo>
                  <a:pt x="2668156" y="80503"/>
                </a:lnTo>
                <a:lnTo>
                  <a:pt x="2622529" y="97514"/>
                </a:lnTo>
                <a:lnTo>
                  <a:pt x="2577638" y="115374"/>
                </a:lnTo>
                <a:lnTo>
                  <a:pt x="2533465" y="134063"/>
                </a:lnTo>
                <a:lnTo>
                  <a:pt x="2489992" y="153561"/>
                </a:lnTo>
                <a:lnTo>
                  <a:pt x="2447200" y="173846"/>
                </a:lnTo>
                <a:lnTo>
                  <a:pt x="2405072" y="194897"/>
                </a:lnTo>
                <a:lnTo>
                  <a:pt x="2363591" y="216695"/>
                </a:lnTo>
                <a:lnTo>
                  <a:pt x="2322737" y="239218"/>
                </a:lnTo>
                <a:lnTo>
                  <a:pt x="2282493" y="262445"/>
                </a:lnTo>
                <a:lnTo>
                  <a:pt x="2242842" y="286357"/>
                </a:lnTo>
                <a:lnTo>
                  <a:pt x="2203765" y="310932"/>
                </a:lnTo>
                <a:lnTo>
                  <a:pt x="2165244" y="336149"/>
                </a:lnTo>
                <a:lnTo>
                  <a:pt x="2127261" y="361987"/>
                </a:lnTo>
                <a:lnTo>
                  <a:pt x="2089798" y="388427"/>
                </a:lnTo>
                <a:lnTo>
                  <a:pt x="2052838" y="415447"/>
                </a:lnTo>
                <a:lnTo>
                  <a:pt x="2016363" y="443026"/>
                </a:lnTo>
                <a:lnTo>
                  <a:pt x="1980354" y="471145"/>
                </a:lnTo>
                <a:lnTo>
                  <a:pt x="1944793" y="499781"/>
                </a:lnTo>
                <a:lnTo>
                  <a:pt x="1909664" y="528915"/>
                </a:lnTo>
                <a:lnTo>
                  <a:pt x="1874947" y="558525"/>
                </a:lnTo>
                <a:lnTo>
                  <a:pt x="1840624" y="588591"/>
                </a:lnTo>
                <a:lnTo>
                  <a:pt x="1806679" y="619093"/>
                </a:lnTo>
                <a:lnTo>
                  <a:pt x="1773092" y="650009"/>
                </a:lnTo>
                <a:lnTo>
                  <a:pt x="1739847" y="681318"/>
                </a:lnTo>
                <a:lnTo>
                  <a:pt x="1706924" y="713001"/>
                </a:lnTo>
                <a:lnTo>
                  <a:pt x="1674306" y="745036"/>
                </a:lnTo>
                <a:lnTo>
                  <a:pt x="1641976" y="777402"/>
                </a:lnTo>
                <a:lnTo>
                  <a:pt x="1609914" y="810080"/>
                </a:lnTo>
                <a:lnTo>
                  <a:pt x="1578104" y="843047"/>
                </a:lnTo>
                <a:lnTo>
                  <a:pt x="1546527" y="876284"/>
                </a:lnTo>
                <a:lnTo>
                  <a:pt x="1515166" y="909769"/>
                </a:lnTo>
                <a:lnTo>
                  <a:pt x="1484001" y="943483"/>
                </a:lnTo>
                <a:lnTo>
                  <a:pt x="1453017" y="977403"/>
                </a:lnTo>
                <a:lnTo>
                  <a:pt x="1422193" y="1011510"/>
                </a:lnTo>
                <a:lnTo>
                  <a:pt x="1391513" y="1045783"/>
                </a:lnTo>
                <a:lnTo>
                  <a:pt x="1360959" y="1080201"/>
                </a:lnTo>
                <a:lnTo>
                  <a:pt x="1330513" y="1114743"/>
                </a:lnTo>
                <a:lnTo>
                  <a:pt x="1300156" y="1149389"/>
                </a:lnTo>
                <a:lnTo>
                  <a:pt x="1269871" y="1184118"/>
                </a:lnTo>
                <a:lnTo>
                  <a:pt x="1239640" y="1218909"/>
                </a:lnTo>
                <a:lnTo>
                  <a:pt x="1209445" y="1253741"/>
                </a:lnTo>
                <a:lnTo>
                  <a:pt x="1179267" y="1288594"/>
                </a:lnTo>
                <a:lnTo>
                  <a:pt x="1149083" y="1323447"/>
                </a:lnTo>
                <a:lnTo>
                  <a:pt x="1118882" y="1358280"/>
                </a:lnTo>
                <a:lnTo>
                  <a:pt x="1088645" y="1393071"/>
                </a:lnTo>
                <a:lnTo>
                  <a:pt x="1058354" y="1427800"/>
                </a:lnTo>
                <a:lnTo>
                  <a:pt x="1027992" y="1462446"/>
                </a:lnTo>
                <a:lnTo>
                  <a:pt x="997540" y="1496989"/>
                </a:lnTo>
                <a:lnTo>
                  <a:pt x="966981" y="1531407"/>
                </a:lnTo>
                <a:lnTo>
                  <a:pt x="936296" y="1565680"/>
                </a:lnTo>
                <a:lnTo>
                  <a:pt x="905468" y="1599787"/>
                </a:lnTo>
                <a:lnTo>
                  <a:pt x="874479" y="1633708"/>
                </a:lnTo>
                <a:lnTo>
                  <a:pt x="843310" y="1667421"/>
                </a:lnTo>
                <a:lnTo>
                  <a:pt x="811945" y="1700907"/>
                </a:lnTo>
                <a:lnTo>
                  <a:pt x="780364" y="1734144"/>
                </a:lnTo>
                <a:lnTo>
                  <a:pt x="748550" y="1767111"/>
                </a:lnTo>
                <a:lnTo>
                  <a:pt x="716486" y="1799788"/>
                </a:lnTo>
                <a:lnTo>
                  <a:pt x="684152" y="1832155"/>
                </a:lnTo>
                <a:lnTo>
                  <a:pt x="651531" y="1864190"/>
                </a:lnTo>
                <a:lnTo>
                  <a:pt x="618606" y="1895872"/>
                </a:lnTo>
                <a:lnTo>
                  <a:pt x="585358" y="1927182"/>
                </a:lnTo>
                <a:lnTo>
                  <a:pt x="551769" y="1958098"/>
                </a:lnTo>
                <a:lnTo>
                  <a:pt x="517822" y="1988599"/>
                </a:lnTo>
                <a:lnTo>
                  <a:pt x="483498" y="2018665"/>
                </a:lnTo>
                <a:lnTo>
                  <a:pt x="448779" y="2048276"/>
                </a:lnTo>
                <a:lnTo>
                  <a:pt x="413648" y="2077409"/>
                </a:lnTo>
                <a:lnTo>
                  <a:pt x="378087" y="2106046"/>
                </a:lnTo>
                <a:lnTo>
                  <a:pt x="342077" y="2134164"/>
                </a:lnTo>
                <a:lnTo>
                  <a:pt x="305601" y="2161743"/>
                </a:lnTo>
                <a:lnTo>
                  <a:pt x="268641" y="2188763"/>
                </a:lnTo>
                <a:lnTo>
                  <a:pt x="231178" y="2215203"/>
                </a:lnTo>
                <a:lnTo>
                  <a:pt x="193196" y="2241041"/>
                </a:lnTo>
                <a:lnTo>
                  <a:pt x="154675" y="2266258"/>
                </a:lnTo>
                <a:lnTo>
                  <a:pt x="115598" y="2290833"/>
                </a:lnTo>
                <a:lnTo>
                  <a:pt x="75948" y="2314744"/>
                </a:lnTo>
                <a:lnTo>
                  <a:pt x="35705" y="2337971"/>
                </a:lnTo>
                <a:lnTo>
                  <a:pt x="0" y="2357657"/>
                </a:lnTo>
              </a:path>
            </a:pathLst>
          </a:custGeom>
          <a:ln w="25012">
            <a:solidFill>
              <a:srgbClr val="332C2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12506" y="-12505"/>
            <a:ext cx="18300700" cy="2339340"/>
            <a:chOff x="-12506" y="-12505"/>
            <a:chExt cx="18300700" cy="233934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2740660" cy="2314575"/>
            </a:xfrm>
            <a:custGeom>
              <a:avLst/>
              <a:gdLst/>
              <a:ahLst/>
              <a:cxnLst/>
              <a:rect l="l" t="t" r="r" b="b"/>
              <a:pathLst>
                <a:path w="2740660" h="2314575">
                  <a:moveTo>
                    <a:pt x="2740302" y="0"/>
                  </a:moveTo>
                  <a:lnTo>
                    <a:pt x="2677093" y="32654"/>
                  </a:lnTo>
                  <a:lnTo>
                    <a:pt x="2636239" y="55177"/>
                  </a:lnTo>
                  <a:lnTo>
                    <a:pt x="2595995" y="78404"/>
                  </a:lnTo>
                  <a:lnTo>
                    <a:pt x="2556344" y="102315"/>
                  </a:lnTo>
                  <a:lnTo>
                    <a:pt x="2517266" y="126889"/>
                  </a:lnTo>
                  <a:lnTo>
                    <a:pt x="2478744" y="152106"/>
                  </a:lnTo>
                  <a:lnTo>
                    <a:pt x="2440761" y="177945"/>
                  </a:lnTo>
                  <a:lnTo>
                    <a:pt x="2403298" y="204384"/>
                  </a:lnTo>
                  <a:lnTo>
                    <a:pt x="2366337" y="231404"/>
                  </a:lnTo>
                  <a:lnTo>
                    <a:pt x="2329861" y="258983"/>
                  </a:lnTo>
                  <a:lnTo>
                    <a:pt x="2293851" y="287101"/>
                  </a:lnTo>
                  <a:lnTo>
                    <a:pt x="2258290" y="315737"/>
                  </a:lnTo>
                  <a:lnTo>
                    <a:pt x="2223159" y="344870"/>
                  </a:lnTo>
                  <a:lnTo>
                    <a:pt x="2188441" y="374480"/>
                  </a:lnTo>
                  <a:lnTo>
                    <a:pt x="2154117" y="404546"/>
                  </a:lnTo>
                  <a:lnTo>
                    <a:pt x="2120170" y="435047"/>
                  </a:lnTo>
                  <a:lnTo>
                    <a:pt x="2086582" y="465963"/>
                  </a:lnTo>
                  <a:lnTo>
                    <a:pt x="2053335" y="497272"/>
                  </a:lnTo>
                  <a:lnTo>
                    <a:pt x="2020411" y="528955"/>
                  </a:lnTo>
                  <a:lnTo>
                    <a:pt x="1987792" y="560989"/>
                  </a:lnTo>
                  <a:lnTo>
                    <a:pt x="1955460" y="593356"/>
                  </a:lnTo>
                  <a:lnTo>
                    <a:pt x="1923397" y="626033"/>
                  </a:lnTo>
                  <a:lnTo>
                    <a:pt x="1891585" y="659000"/>
                  </a:lnTo>
                  <a:lnTo>
                    <a:pt x="1860006" y="692237"/>
                  </a:lnTo>
                  <a:lnTo>
                    <a:pt x="1828643" y="725722"/>
                  </a:lnTo>
                  <a:lnTo>
                    <a:pt x="1797477" y="759435"/>
                  </a:lnTo>
                  <a:lnTo>
                    <a:pt x="1766490" y="793356"/>
                  </a:lnTo>
                  <a:lnTo>
                    <a:pt x="1735665" y="827463"/>
                  </a:lnTo>
                  <a:lnTo>
                    <a:pt x="1704984" y="861735"/>
                  </a:lnTo>
                  <a:lnTo>
                    <a:pt x="1674428" y="896153"/>
                  </a:lnTo>
                  <a:lnTo>
                    <a:pt x="1643979" y="930695"/>
                  </a:lnTo>
                  <a:lnTo>
                    <a:pt x="1613621" y="965341"/>
                  </a:lnTo>
                  <a:lnTo>
                    <a:pt x="1583334" y="1000070"/>
                  </a:lnTo>
                  <a:lnTo>
                    <a:pt x="1553100" y="1034861"/>
                  </a:lnTo>
                  <a:lnTo>
                    <a:pt x="1522903" y="1069693"/>
                  </a:lnTo>
                  <a:lnTo>
                    <a:pt x="1492724" y="1104546"/>
                  </a:lnTo>
                  <a:lnTo>
                    <a:pt x="1462545" y="1139400"/>
                  </a:lnTo>
                  <a:lnTo>
                    <a:pt x="1432348" y="1174233"/>
                  </a:lnTo>
                  <a:lnTo>
                    <a:pt x="1402115" y="1209024"/>
                  </a:lnTo>
                  <a:lnTo>
                    <a:pt x="1371828" y="1243753"/>
                  </a:lnTo>
                  <a:lnTo>
                    <a:pt x="1341470" y="1278400"/>
                  </a:lnTo>
                  <a:lnTo>
                    <a:pt x="1311021" y="1312943"/>
                  </a:lnTo>
                  <a:lnTo>
                    <a:pt x="1280466" y="1347361"/>
                  </a:lnTo>
                  <a:lnTo>
                    <a:pt x="1249784" y="1381634"/>
                  </a:lnTo>
                  <a:lnTo>
                    <a:pt x="1218959" y="1415742"/>
                  </a:lnTo>
                  <a:lnTo>
                    <a:pt x="1187973" y="1449663"/>
                  </a:lnTo>
                  <a:lnTo>
                    <a:pt x="1156807" y="1483376"/>
                  </a:lnTo>
                  <a:lnTo>
                    <a:pt x="1125444" y="1516862"/>
                  </a:lnTo>
                  <a:lnTo>
                    <a:pt x="1093865" y="1550099"/>
                  </a:lnTo>
                  <a:lnTo>
                    <a:pt x="1062054" y="1583067"/>
                  </a:lnTo>
                  <a:lnTo>
                    <a:pt x="1029991" y="1615744"/>
                  </a:lnTo>
                  <a:lnTo>
                    <a:pt x="997659" y="1648111"/>
                  </a:lnTo>
                  <a:lnTo>
                    <a:pt x="965040" y="1680146"/>
                  </a:lnTo>
                  <a:lnTo>
                    <a:pt x="932116" y="1711828"/>
                  </a:lnTo>
                  <a:lnTo>
                    <a:pt x="898869" y="1743138"/>
                  </a:lnTo>
                  <a:lnTo>
                    <a:pt x="865281" y="1774054"/>
                  </a:lnTo>
                  <a:lnTo>
                    <a:pt x="831334" y="1804555"/>
                  </a:lnTo>
                  <a:lnTo>
                    <a:pt x="797011" y="1834622"/>
                  </a:lnTo>
                  <a:lnTo>
                    <a:pt x="762293" y="1864232"/>
                  </a:lnTo>
                  <a:lnTo>
                    <a:pt x="727162" y="1893366"/>
                  </a:lnTo>
                  <a:lnTo>
                    <a:pt x="691600" y="1922002"/>
                  </a:lnTo>
                  <a:lnTo>
                    <a:pt x="655591" y="1950120"/>
                  </a:lnTo>
                  <a:lnTo>
                    <a:pt x="619114" y="1977699"/>
                  </a:lnTo>
                  <a:lnTo>
                    <a:pt x="582154" y="2004719"/>
                  </a:lnTo>
                  <a:lnTo>
                    <a:pt x="544691" y="2031159"/>
                  </a:lnTo>
                  <a:lnTo>
                    <a:pt x="506707" y="2056997"/>
                  </a:lnTo>
                  <a:lnTo>
                    <a:pt x="468186" y="2082214"/>
                  </a:lnTo>
                  <a:lnTo>
                    <a:pt x="429108" y="2106789"/>
                  </a:lnTo>
                  <a:lnTo>
                    <a:pt x="389456" y="2130700"/>
                  </a:lnTo>
                  <a:lnTo>
                    <a:pt x="349212" y="2153927"/>
                  </a:lnTo>
                  <a:lnTo>
                    <a:pt x="308359" y="2176450"/>
                  </a:lnTo>
                  <a:lnTo>
                    <a:pt x="266877" y="2198248"/>
                  </a:lnTo>
                  <a:lnTo>
                    <a:pt x="224749" y="2219299"/>
                  </a:lnTo>
                  <a:lnTo>
                    <a:pt x="181958" y="2239584"/>
                  </a:lnTo>
                  <a:lnTo>
                    <a:pt x="138485" y="2259081"/>
                  </a:lnTo>
                  <a:lnTo>
                    <a:pt x="94312" y="2277770"/>
                  </a:lnTo>
                  <a:lnTo>
                    <a:pt x="49421" y="2295630"/>
                  </a:lnTo>
                  <a:lnTo>
                    <a:pt x="3795" y="2312640"/>
                  </a:lnTo>
                  <a:lnTo>
                    <a:pt x="0" y="2313961"/>
                  </a:lnTo>
                </a:path>
              </a:pathLst>
            </a:custGeom>
            <a:ln w="25012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566" y="536308"/>
              <a:ext cx="18277840" cy="47625"/>
            </a:xfrm>
            <a:custGeom>
              <a:avLst/>
              <a:gdLst/>
              <a:ahLst/>
              <a:cxnLst/>
              <a:rect l="l" t="t" r="r" b="b"/>
              <a:pathLst>
                <a:path w="18277840" h="47625">
                  <a:moveTo>
                    <a:pt x="18277421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77421" y="47625"/>
                  </a:lnTo>
                  <a:lnTo>
                    <a:pt x="18277421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0" y="9754514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54792" y="3022035"/>
            <a:ext cx="10095865" cy="3030855"/>
          </a:xfrm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2165985" marR="5080" indent="-2153920">
              <a:lnSpc>
                <a:spcPct val="100299"/>
              </a:lnSpc>
              <a:spcBef>
                <a:spcPts val="55"/>
              </a:spcBef>
            </a:pPr>
            <a:r>
              <a:rPr dirty="0" sz="9850" spc="400"/>
              <a:t>Назарларыңызғ </a:t>
            </a:r>
            <a:r>
              <a:rPr dirty="0" sz="9850" spc="160"/>
              <a:t>а</a:t>
            </a:r>
            <a:r>
              <a:rPr dirty="0" sz="9850" spc="-745"/>
              <a:t> </a:t>
            </a:r>
            <a:r>
              <a:rPr dirty="0" sz="9850" spc="110"/>
              <a:t>рахмет</a:t>
            </a:r>
            <a:r>
              <a:rPr dirty="0" sz="9850" spc="110">
                <a:latin typeface="Verdana"/>
                <a:cs typeface="Verdana"/>
              </a:rPr>
              <a:t>!</a:t>
            </a:r>
            <a:endParaRPr sz="98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19999" y="3112503"/>
            <a:ext cx="5229225" cy="5229225"/>
            <a:chOff x="1619999" y="3112503"/>
            <a:chExt cx="5229225" cy="5229225"/>
          </a:xfrm>
        </p:grpSpPr>
        <p:sp>
          <p:nvSpPr>
            <p:cNvPr id="3" name="object 3" descr=""/>
            <p:cNvSpPr/>
            <p:nvPr/>
          </p:nvSpPr>
          <p:spPr>
            <a:xfrm>
              <a:off x="1619999" y="3112503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611" y="3171736"/>
              <a:ext cx="5095874" cy="5095874"/>
            </a:xfrm>
            <a:prstGeom prst="rect">
              <a:avLst/>
            </a:prstGeom>
          </p:spPr>
        </p:pic>
      </p:grpSp>
      <p:sp>
        <p:nvSpPr>
          <p:cNvPr id="5" name="object 5" descr=""/>
          <p:cNvSpPr/>
          <p:nvPr/>
        </p:nvSpPr>
        <p:spPr>
          <a:xfrm>
            <a:off x="13042213" y="5610076"/>
            <a:ext cx="5246370" cy="4677410"/>
          </a:xfrm>
          <a:custGeom>
            <a:avLst/>
            <a:gdLst/>
            <a:ahLst/>
            <a:cxnLst/>
            <a:rect l="l" t="t" r="r" b="b"/>
            <a:pathLst>
              <a:path w="5246369" h="4677409">
                <a:moveTo>
                  <a:pt x="5245785" y="0"/>
                </a:moveTo>
                <a:lnTo>
                  <a:pt x="5190872" y="5807"/>
                </a:lnTo>
                <a:lnTo>
                  <a:pt x="5140122" y="12097"/>
                </a:lnTo>
                <a:lnTo>
                  <a:pt x="5089918" y="19185"/>
                </a:lnTo>
                <a:lnTo>
                  <a:pt x="5040254" y="27063"/>
                </a:lnTo>
                <a:lnTo>
                  <a:pt x="4991124" y="35720"/>
                </a:lnTo>
                <a:lnTo>
                  <a:pt x="4942520" y="45146"/>
                </a:lnTo>
                <a:lnTo>
                  <a:pt x="4894437" y="55333"/>
                </a:lnTo>
                <a:lnTo>
                  <a:pt x="4846867" y="66271"/>
                </a:lnTo>
                <a:lnTo>
                  <a:pt x="4799805" y="77951"/>
                </a:lnTo>
                <a:lnTo>
                  <a:pt x="4753244" y="90362"/>
                </a:lnTo>
                <a:lnTo>
                  <a:pt x="4707177" y="103495"/>
                </a:lnTo>
                <a:lnTo>
                  <a:pt x="4661597" y="117341"/>
                </a:lnTo>
                <a:lnTo>
                  <a:pt x="4616499" y="131891"/>
                </a:lnTo>
                <a:lnTo>
                  <a:pt x="4571876" y="147134"/>
                </a:lnTo>
                <a:lnTo>
                  <a:pt x="4527722" y="163062"/>
                </a:lnTo>
                <a:lnTo>
                  <a:pt x="4484029" y="179664"/>
                </a:lnTo>
                <a:lnTo>
                  <a:pt x="4440791" y="196932"/>
                </a:lnTo>
                <a:lnTo>
                  <a:pt x="4398002" y="214855"/>
                </a:lnTo>
                <a:lnTo>
                  <a:pt x="4355656" y="233425"/>
                </a:lnTo>
                <a:lnTo>
                  <a:pt x="4313745" y="252632"/>
                </a:lnTo>
                <a:lnTo>
                  <a:pt x="4272263" y="272466"/>
                </a:lnTo>
                <a:lnTo>
                  <a:pt x="4231205" y="292917"/>
                </a:lnTo>
                <a:lnTo>
                  <a:pt x="4190562" y="313977"/>
                </a:lnTo>
                <a:lnTo>
                  <a:pt x="4150330" y="335636"/>
                </a:lnTo>
                <a:lnTo>
                  <a:pt x="4110500" y="357884"/>
                </a:lnTo>
                <a:lnTo>
                  <a:pt x="4071068" y="380712"/>
                </a:lnTo>
                <a:lnTo>
                  <a:pt x="4032026" y="404110"/>
                </a:lnTo>
                <a:lnTo>
                  <a:pt x="3993367" y="428069"/>
                </a:lnTo>
                <a:lnTo>
                  <a:pt x="3955086" y="452579"/>
                </a:lnTo>
                <a:lnTo>
                  <a:pt x="3917175" y="477630"/>
                </a:lnTo>
                <a:lnTo>
                  <a:pt x="3879629" y="503214"/>
                </a:lnTo>
                <a:lnTo>
                  <a:pt x="3842441" y="529321"/>
                </a:lnTo>
                <a:lnTo>
                  <a:pt x="3805604" y="555941"/>
                </a:lnTo>
                <a:lnTo>
                  <a:pt x="3769111" y="583065"/>
                </a:lnTo>
                <a:lnTo>
                  <a:pt x="3732957" y="610683"/>
                </a:lnTo>
                <a:lnTo>
                  <a:pt x="3697135" y="638786"/>
                </a:lnTo>
                <a:lnTo>
                  <a:pt x="3661638" y="667364"/>
                </a:lnTo>
                <a:lnTo>
                  <a:pt x="3626459" y="696407"/>
                </a:lnTo>
                <a:lnTo>
                  <a:pt x="3591593" y="725907"/>
                </a:lnTo>
                <a:lnTo>
                  <a:pt x="3557033" y="755853"/>
                </a:lnTo>
                <a:lnTo>
                  <a:pt x="3522771" y="786237"/>
                </a:lnTo>
                <a:lnTo>
                  <a:pt x="3488803" y="817049"/>
                </a:lnTo>
                <a:lnTo>
                  <a:pt x="3455121" y="848278"/>
                </a:lnTo>
                <a:lnTo>
                  <a:pt x="3421718" y="879917"/>
                </a:lnTo>
                <a:lnTo>
                  <a:pt x="3388589" y="911954"/>
                </a:lnTo>
                <a:lnTo>
                  <a:pt x="3355726" y="944381"/>
                </a:lnTo>
                <a:lnTo>
                  <a:pt x="3323124" y="977189"/>
                </a:lnTo>
                <a:lnTo>
                  <a:pt x="3290775" y="1010367"/>
                </a:lnTo>
                <a:lnTo>
                  <a:pt x="3258674" y="1043906"/>
                </a:lnTo>
                <a:lnTo>
                  <a:pt x="3226813" y="1077797"/>
                </a:lnTo>
                <a:lnTo>
                  <a:pt x="3195186" y="1112030"/>
                </a:lnTo>
                <a:lnTo>
                  <a:pt x="3163788" y="1146595"/>
                </a:lnTo>
                <a:lnTo>
                  <a:pt x="3132610" y="1181484"/>
                </a:lnTo>
                <a:lnTo>
                  <a:pt x="3101647" y="1216687"/>
                </a:lnTo>
                <a:lnTo>
                  <a:pt x="3070892" y="1252193"/>
                </a:lnTo>
                <a:lnTo>
                  <a:pt x="3040339" y="1287995"/>
                </a:lnTo>
                <a:lnTo>
                  <a:pt x="3009981" y="1324081"/>
                </a:lnTo>
                <a:lnTo>
                  <a:pt x="2979812" y="1360443"/>
                </a:lnTo>
                <a:lnTo>
                  <a:pt x="2949825" y="1397071"/>
                </a:lnTo>
                <a:lnTo>
                  <a:pt x="2920014" y="1433956"/>
                </a:lnTo>
                <a:lnTo>
                  <a:pt x="2890371" y="1471088"/>
                </a:lnTo>
                <a:lnTo>
                  <a:pt x="2860892" y="1508457"/>
                </a:lnTo>
                <a:lnTo>
                  <a:pt x="2831569" y="1546055"/>
                </a:lnTo>
                <a:lnTo>
                  <a:pt x="2802395" y="1583871"/>
                </a:lnTo>
                <a:lnTo>
                  <a:pt x="2773364" y="1621897"/>
                </a:lnTo>
                <a:lnTo>
                  <a:pt x="2744470" y="1660121"/>
                </a:lnTo>
                <a:lnTo>
                  <a:pt x="2715707" y="1698536"/>
                </a:lnTo>
                <a:lnTo>
                  <a:pt x="2687067" y="1737132"/>
                </a:lnTo>
                <a:lnTo>
                  <a:pt x="2658544" y="1775899"/>
                </a:lnTo>
                <a:lnTo>
                  <a:pt x="2630131" y="1814827"/>
                </a:lnTo>
                <a:lnTo>
                  <a:pt x="2601823" y="1853907"/>
                </a:lnTo>
                <a:lnTo>
                  <a:pt x="2573613" y="1893130"/>
                </a:lnTo>
                <a:lnTo>
                  <a:pt x="2545493" y="1932486"/>
                </a:lnTo>
                <a:lnTo>
                  <a:pt x="2517458" y="1971966"/>
                </a:lnTo>
                <a:lnTo>
                  <a:pt x="2489502" y="2011559"/>
                </a:lnTo>
                <a:lnTo>
                  <a:pt x="2461617" y="2051258"/>
                </a:lnTo>
                <a:lnTo>
                  <a:pt x="2433797" y="2091051"/>
                </a:lnTo>
                <a:lnTo>
                  <a:pt x="2406036" y="2130930"/>
                </a:lnTo>
                <a:lnTo>
                  <a:pt x="2378327" y="2170884"/>
                </a:lnTo>
                <a:lnTo>
                  <a:pt x="2350663" y="2210906"/>
                </a:lnTo>
                <a:lnTo>
                  <a:pt x="2323039" y="2250984"/>
                </a:lnTo>
                <a:lnTo>
                  <a:pt x="2295447" y="2291110"/>
                </a:lnTo>
                <a:lnTo>
                  <a:pt x="2267881" y="2331274"/>
                </a:lnTo>
                <a:lnTo>
                  <a:pt x="2240335" y="2371466"/>
                </a:lnTo>
                <a:lnTo>
                  <a:pt x="2212802" y="2411678"/>
                </a:lnTo>
                <a:lnTo>
                  <a:pt x="2185275" y="2451899"/>
                </a:lnTo>
                <a:lnTo>
                  <a:pt x="2157749" y="2492120"/>
                </a:lnTo>
                <a:lnTo>
                  <a:pt x="2130216" y="2532331"/>
                </a:lnTo>
                <a:lnTo>
                  <a:pt x="2102670" y="2572523"/>
                </a:lnTo>
                <a:lnTo>
                  <a:pt x="2075104" y="2612687"/>
                </a:lnTo>
                <a:lnTo>
                  <a:pt x="2047512" y="2652812"/>
                </a:lnTo>
                <a:lnTo>
                  <a:pt x="2019888" y="2692891"/>
                </a:lnTo>
                <a:lnTo>
                  <a:pt x="1992224" y="2732912"/>
                </a:lnTo>
                <a:lnTo>
                  <a:pt x="1964515" y="2772866"/>
                </a:lnTo>
                <a:lnTo>
                  <a:pt x="1936754" y="2812745"/>
                </a:lnTo>
                <a:lnTo>
                  <a:pt x="1908934" y="2852538"/>
                </a:lnTo>
                <a:lnTo>
                  <a:pt x="1881049" y="2892236"/>
                </a:lnTo>
                <a:lnTo>
                  <a:pt x="1853093" y="2931829"/>
                </a:lnTo>
                <a:lnTo>
                  <a:pt x="1825058" y="2971309"/>
                </a:lnTo>
                <a:lnTo>
                  <a:pt x="1796939" y="3010665"/>
                </a:lnTo>
                <a:lnTo>
                  <a:pt x="1768728" y="3049888"/>
                </a:lnTo>
                <a:lnTo>
                  <a:pt x="1740420" y="3088968"/>
                </a:lnTo>
                <a:lnTo>
                  <a:pt x="1712008" y="3127896"/>
                </a:lnTo>
                <a:lnTo>
                  <a:pt x="1683485" y="3166663"/>
                </a:lnTo>
                <a:lnTo>
                  <a:pt x="1654845" y="3205258"/>
                </a:lnTo>
                <a:lnTo>
                  <a:pt x="1626082" y="3243673"/>
                </a:lnTo>
                <a:lnTo>
                  <a:pt x="1597188" y="3281898"/>
                </a:lnTo>
                <a:lnTo>
                  <a:pt x="1568157" y="3319923"/>
                </a:lnTo>
                <a:lnTo>
                  <a:pt x="1538984" y="3357739"/>
                </a:lnTo>
                <a:lnTo>
                  <a:pt x="1509661" y="3395337"/>
                </a:lnTo>
                <a:lnTo>
                  <a:pt x="1480182" y="3432706"/>
                </a:lnTo>
                <a:lnTo>
                  <a:pt x="1450540" y="3469838"/>
                </a:lnTo>
                <a:lnTo>
                  <a:pt x="1420728" y="3506723"/>
                </a:lnTo>
                <a:lnTo>
                  <a:pt x="1390742" y="3543351"/>
                </a:lnTo>
                <a:lnTo>
                  <a:pt x="1360573" y="3579713"/>
                </a:lnTo>
                <a:lnTo>
                  <a:pt x="1330215" y="3615800"/>
                </a:lnTo>
                <a:lnTo>
                  <a:pt x="1299663" y="3651601"/>
                </a:lnTo>
                <a:lnTo>
                  <a:pt x="1268908" y="3687107"/>
                </a:lnTo>
                <a:lnTo>
                  <a:pt x="1237946" y="3722310"/>
                </a:lnTo>
                <a:lnTo>
                  <a:pt x="1206768" y="3757199"/>
                </a:lnTo>
                <a:lnTo>
                  <a:pt x="1175370" y="3791764"/>
                </a:lnTo>
                <a:lnTo>
                  <a:pt x="1143744" y="3825998"/>
                </a:lnTo>
                <a:lnTo>
                  <a:pt x="1111884" y="3859888"/>
                </a:lnTo>
                <a:lnTo>
                  <a:pt x="1079783" y="3893428"/>
                </a:lnTo>
                <a:lnTo>
                  <a:pt x="1047435" y="3926606"/>
                </a:lnTo>
                <a:lnTo>
                  <a:pt x="1014833" y="3959413"/>
                </a:lnTo>
                <a:lnTo>
                  <a:pt x="981971" y="3991840"/>
                </a:lnTo>
                <a:lnTo>
                  <a:pt x="948842" y="4023878"/>
                </a:lnTo>
                <a:lnTo>
                  <a:pt x="915441" y="4055516"/>
                </a:lnTo>
                <a:lnTo>
                  <a:pt x="881759" y="4086746"/>
                </a:lnTo>
                <a:lnTo>
                  <a:pt x="847791" y="4117557"/>
                </a:lnTo>
                <a:lnTo>
                  <a:pt x="813531" y="4147941"/>
                </a:lnTo>
                <a:lnTo>
                  <a:pt x="778971" y="4177888"/>
                </a:lnTo>
                <a:lnTo>
                  <a:pt x="744106" y="4207388"/>
                </a:lnTo>
                <a:lnTo>
                  <a:pt x="708929" y="4236431"/>
                </a:lnTo>
                <a:lnTo>
                  <a:pt x="673432" y="4265009"/>
                </a:lnTo>
                <a:lnTo>
                  <a:pt x="637611" y="4293112"/>
                </a:lnTo>
                <a:lnTo>
                  <a:pt x="601458" y="4320730"/>
                </a:lnTo>
                <a:lnTo>
                  <a:pt x="564967" y="4347854"/>
                </a:lnTo>
                <a:lnTo>
                  <a:pt x="528131" y="4374474"/>
                </a:lnTo>
                <a:lnTo>
                  <a:pt x="490943" y="4400581"/>
                </a:lnTo>
                <a:lnTo>
                  <a:pt x="453398" y="4426165"/>
                </a:lnTo>
                <a:lnTo>
                  <a:pt x="415489" y="4451217"/>
                </a:lnTo>
                <a:lnTo>
                  <a:pt x="377209" y="4475727"/>
                </a:lnTo>
                <a:lnTo>
                  <a:pt x="338552" y="4499686"/>
                </a:lnTo>
                <a:lnTo>
                  <a:pt x="299511" y="4523084"/>
                </a:lnTo>
                <a:lnTo>
                  <a:pt x="260080" y="4545912"/>
                </a:lnTo>
                <a:lnTo>
                  <a:pt x="220252" y="4568160"/>
                </a:lnTo>
                <a:lnTo>
                  <a:pt x="180021" y="4589819"/>
                </a:lnTo>
                <a:lnTo>
                  <a:pt x="139380" y="4610879"/>
                </a:lnTo>
                <a:lnTo>
                  <a:pt x="98323" y="4631331"/>
                </a:lnTo>
                <a:lnTo>
                  <a:pt x="56844" y="4651165"/>
                </a:lnTo>
                <a:lnTo>
                  <a:pt x="14935" y="4670371"/>
                </a:lnTo>
                <a:lnTo>
                  <a:pt x="0" y="4676921"/>
                </a:lnTo>
              </a:path>
            </a:pathLst>
          </a:custGeom>
          <a:ln w="24995">
            <a:solidFill>
              <a:srgbClr val="332C2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0" y="5482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9216" y="3495713"/>
            <a:ext cx="5349367" cy="35132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8584" y="4350956"/>
            <a:ext cx="3857040" cy="34208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21116" y="5701474"/>
            <a:ext cx="1598891" cy="26963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87811" y="5699252"/>
            <a:ext cx="3587369" cy="271856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 marR="5080" indent="5497195">
              <a:lnSpc>
                <a:spcPct val="101099"/>
              </a:lnSpc>
              <a:spcBef>
                <a:spcPts val="70"/>
              </a:spcBef>
              <a:tabLst>
                <a:tab pos="6232525" algn="l"/>
              </a:tabLst>
            </a:pPr>
            <a:r>
              <a:rPr dirty="0" spc="-1019"/>
              <a:t>бар</a:t>
            </a:r>
            <a:r>
              <a:rPr dirty="0" spc="685"/>
              <a:t> </a:t>
            </a:r>
            <a:r>
              <a:rPr dirty="0" spc="-1100"/>
              <a:t>балаларға</a:t>
            </a:r>
            <a:r>
              <a:rPr dirty="0" spc="-35"/>
              <a:t> </a:t>
            </a:r>
            <a:r>
              <a:rPr dirty="0" spc="-1075"/>
              <a:t>арналған</a:t>
            </a:r>
            <a:r>
              <a:rPr dirty="0" spc="-30"/>
              <a:t> </a:t>
            </a:r>
            <a:r>
              <a:rPr dirty="0" spc="-1075"/>
              <a:t>саралап</a:t>
            </a:r>
            <a:r>
              <a:rPr dirty="0" spc="-25"/>
              <a:t> </a:t>
            </a:r>
            <a:r>
              <a:rPr dirty="0" spc="-1100"/>
              <a:t>оқыту</a:t>
            </a:r>
            <a:r>
              <a:rPr dirty="0" spc="-30"/>
              <a:t> </a:t>
            </a:r>
            <a:r>
              <a:rPr dirty="0"/>
              <a:t>–</a:t>
            </a:r>
            <a:r>
              <a:rPr dirty="0" spc="-25"/>
              <a:t> </a:t>
            </a:r>
            <a:r>
              <a:rPr dirty="0" spc="-1120"/>
              <a:t>бұл</a:t>
            </a:r>
            <a:r>
              <a:rPr dirty="0" spc="685"/>
              <a:t> </a:t>
            </a:r>
            <a:r>
              <a:rPr dirty="0" spc="-980"/>
              <a:t>әр</a:t>
            </a:r>
            <a:r>
              <a:rPr dirty="0" spc="-40"/>
              <a:t> </a:t>
            </a:r>
            <a:r>
              <a:rPr dirty="0" spc="-965"/>
              <a:t>баланың</a:t>
            </a:r>
            <a:r>
              <a:rPr dirty="0"/>
              <a:t>	</a:t>
            </a:r>
            <a:r>
              <a:rPr dirty="0" spc="-1100"/>
              <a:t>ескере</a:t>
            </a:r>
          </a:p>
          <a:p>
            <a:pPr marL="12700" marR="1026794">
              <a:lnSpc>
                <a:spcPct val="102299"/>
              </a:lnSpc>
            </a:pPr>
            <a:r>
              <a:rPr dirty="0" spc="-835"/>
              <a:t>отырып,</a:t>
            </a:r>
            <a:r>
              <a:rPr dirty="0" spc="-30"/>
              <a:t> </a:t>
            </a:r>
            <a:r>
              <a:rPr dirty="0" spc="-1315"/>
              <a:t>білім</a:t>
            </a:r>
            <a:r>
              <a:rPr dirty="0" spc="-20"/>
              <a:t> </a:t>
            </a:r>
            <a:r>
              <a:rPr dirty="0" spc="-1045"/>
              <a:t>беру</a:t>
            </a:r>
            <a:r>
              <a:rPr dirty="0" spc="-20"/>
              <a:t> </a:t>
            </a:r>
            <a:r>
              <a:rPr dirty="0" spc="-1125"/>
              <a:t>процесін</a:t>
            </a:r>
            <a:r>
              <a:rPr dirty="0" spc="685"/>
              <a:t> </a:t>
            </a:r>
            <a:r>
              <a:rPr dirty="0" spc="-950"/>
              <a:t>ұйымдастыру.</a:t>
            </a:r>
            <a:r>
              <a:rPr dirty="0" spc="-15"/>
              <a:t> </a:t>
            </a:r>
            <a:r>
              <a:rPr dirty="0" spc="-1040"/>
              <a:t>Бұл</a:t>
            </a:r>
            <a:r>
              <a:rPr dirty="0" spc="-15"/>
              <a:t> </a:t>
            </a:r>
            <a:r>
              <a:rPr dirty="0" spc="-1320"/>
              <a:t>әдіс</a:t>
            </a:r>
            <a:r>
              <a:rPr dirty="0" spc="-15"/>
              <a:t> </a:t>
            </a:r>
            <a:r>
              <a:rPr dirty="0" spc="-990"/>
              <a:t>балалардың</a:t>
            </a:r>
          </a:p>
          <a:p>
            <a:pPr marL="1722120">
              <a:lnSpc>
                <a:spcPct val="100000"/>
              </a:lnSpc>
              <a:tabLst>
                <a:tab pos="6477635" algn="l"/>
              </a:tabLst>
            </a:pPr>
            <a:r>
              <a:rPr dirty="0" spc="-925"/>
              <a:t>және</a:t>
            </a:r>
            <a:r>
              <a:rPr dirty="0"/>
              <a:t>	</a:t>
            </a:r>
            <a:r>
              <a:rPr dirty="0" spc="-975"/>
              <a:t>оң</a:t>
            </a: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1070"/>
              <a:t>әсер</a:t>
            </a:r>
            <a:r>
              <a:rPr dirty="0" spc="-40"/>
              <a:t> </a:t>
            </a:r>
            <a:r>
              <a:rPr dirty="0" spc="-1140"/>
              <a:t>етеді.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1008" rIns="0" bIns="0" rtlCol="0" vert="horz">
            <a:spAutoFit/>
          </a:bodyPr>
          <a:lstStyle/>
          <a:p>
            <a:pPr marL="7523480">
              <a:lnSpc>
                <a:spcPct val="100000"/>
              </a:lnSpc>
              <a:spcBef>
                <a:spcPts val="100"/>
              </a:spcBef>
            </a:pPr>
            <a:r>
              <a:rPr dirty="0" spc="155"/>
              <a:t>Кіріспе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961892"/>
            <a:ext cx="18300700" cy="6337935"/>
            <a:chOff x="0" y="3961892"/>
            <a:chExt cx="18300700" cy="63379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61892"/>
              <a:ext cx="18288000" cy="632587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3609304" y="6216619"/>
              <a:ext cx="4679315" cy="4070985"/>
            </a:xfrm>
            <a:custGeom>
              <a:avLst/>
              <a:gdLst/>
              <a:ahLst/>
              <a:cxnLst/>
              <a:rect l="l" t="t" r="r" b="b"/>
              <a:pathLst>
                <a:path w="4679315" h="4070984">
                  <a:moveTo>
                    <a:pt x="0" y="4070378"/>
                  </a:moveTo>
                  <a:lnTo>
                    <a:pt x="49346" y="4043276"/>
                  </a:lnTo>
                  <a:lnTo>
                    <a:pt x="88924" y="4020525"/>
                  </a:lnTo>
                  <a:lnTo>
                    <a:pt x="128075" y="3997173"/>
                  </a:lnTo>
                  <a:lnTo>
                    <a:pt x="166808" y="3973231"/>
                  </a:lnTo>
                  <a:lnTo>
                    <a:pt x="205131" y="3948709"/>
                  </a:lnTo>
                  <a:lnTo>
                    <a:pt x="243050" y="3923620"/>
                  </a:lnTo>
                  <a:lnTo>
                    <a:pt x="280576" y="3897974"/>
                  </a:lnTo>
                  <a:lnTo>
                    <a:pt x="317714" y="3871782"/>
                  </a:lnTo>
                  <a:lnTo>
                    <a:pt x="354474" y="3845056"/>
                  </a:lnTo>
                  <a:lnTo>
                    <a:pt x="390862" y="3817806"/>
                  </a:lnTo>
                  <a:lnTo>
                    <a:pt x="426888" y="3790043"/>
                  </a:lnTo>
                  <a:lnTo>
                    <a:pt x="462558" y="3761780"/>
                  </a:lnTo>
                  <a:lnTo>
                    <a:pt x="497880" y="3733027"/>
                  </a:lnTo>
                  <a:lnTo>
                    <a:pt x="532864" y="3703794"/>
                  </a:lnTo>
                  <a:lnTo>
                    <a:pt x="567516" y="3674094"/>
                  </a:lnTo>
                  <a:lnTo>
                    <a:pt x="601844" y="3643938"/>
                  </a:lnTo>
                  <a:lnTo>
                    <a:pt x="635856" y="3613336"/>
                  </a:lnTo>
                  <a:lnTo>
                    <a:pt x="669560" y="3582299"/>
                  </a:lnTo>
                  <a:lnTo>
                    <a:pt x="702965" y="3550840"/>
                  </a:lnTo>
                  <a:lnTo>
                    <a:pt x="736077" y="3518968"/>
                  </a:lnTo>
                  <a:lnTo>
                    <a:pt x="768905" y="3486696"/>
                  </a:lnTo>
                  <a:lnTo>
                    <a:pt x="801457" y="3454033"/>
                  </a:lnTo>
                  <a:lnTo>
                    <a:pt x="833740" y="3420992"/>
                  </a:lnTo>
                  <a:lnTo>
                    <a:pt x="865763" y="3387584"/>
                  </a:lnTo>
                  <a:lnTo>
                    <a:pt x="897533" y="3353819"/>
                  </a:lnTo>
                  <a:lnTo>
                    <a:pt x="929059" y="3319708"/>
                  </a:lnTo>
                  <a:lnTo>
                    <a:pt x="960347" y="3285264"/>
                  </a:lnTo>
                  <a:lnTo>
                    <a:pt x="991407" y="3250497"/>
                  </a:lnTo>
                  <a:lnTo>
                    <a:pt x="1022245" y="3215418"/>
                  </a:lnTo>
                  <a:lnTo>
                    <a:pt x="1052870" y="3180038"/>
                  </a:lnTo>
                  <a:lnTo>
                    <a:pt x="1083290" y="3144369"/>
                  </a:lnTo>
                  <a:lnTo>
                    <a:pt x="1113513" y="3108421"/>
                  </a:lnTo>
                  <a:lnTo>
                    <a:pt x="1143546" y="3072206"/>
                  </a:lnTo>
                  <a:lnTo>
                    <a:pt x="1173398" y="3035735"/>
                  </a:lnTo>
                  <a:lnTo>
                    <a:pt x="1203075" y="2999019"/>
                  </a:lnTo>
                  <a:lnTo>
                    <a:pt x="1232587" y="2962068"/>
                  </a:lnTo>
                  <a:lnTo>
                    <a:pt x="1261941" y="2924896"/>
                  </a:lnTo>
                  <a:lnTo>
                    <a:pt x="1291145" y="2887511"/>
                  </a:lnTo>
                  <a:lnTo>
                    <a:pt x="1320207" y="2849926"/>
                  </a:lnTo>
                  <a:lnTo>
                    <a:pt x="1349134" y="2812152"/>
                  </a:lnTo>
                  <a:lnTo>
                    <a:pt x="1377935" y="2774200"/>
                  </a:lnTo>
                  <a:lnTo>
                    <a:pt x="1406618" y="2736080"/>
                  </a:lnTo>
                  <a:lnTo>
                    <a:pt x="1435190" y="2697805"/>
                  </a:lnTo>
                  <a:lnTo>
                    <a:pt x="1463659" y="2659385"/>
                  </a:lnTo>
                  <a:lnTo>
                    <a:pt x="1492034" y="2620831"/>
                  </a:lnTo>
                  <a:lnTo>
                    <a:pt x="1520321" y="2582155"/>
                  </a:lnTo>
                  <a:lnTo>
                    <a:pt x="1548530" y="2543367"/>
                  </a:lnTo>
                  <a:lnTo>
                    <a:pt x="1576667" y="2504479"/>
                  </a:lnTo>
                  <a:lnTo>
                    <a:pt x="1604741" y="2465502"/>
                  </a:lnTo>
                  <a:lnTo>
                    <a:pt x="1632760" y="2426447"/>
                  </a:lnTo>
                  <a:lnTo>
                    <a:pt x="1660732" y="2387326"/>
                  </a:lnTo>
                  <a:lnTo>
                    <a:pt x="1688663" y="2348148"/>
                  </a:lnTo>
                  <a:lnTo>
                    <a:pt x="1716564" y="2308926"/>
                  </a:lnTo>
                  <a:lnTo>
                    <a:pt x="1744440" y="2269671"/>
                  </a:lnTo>
                  <a:lnTo>
                    <a:pt x="1772300" y="2230393"/>
                  </a:lnTo>
                  <a:lnTo>
                    <a:pt x="1800153" y="2191104"/>
                  </a:lnTo>
                  <a:lnTo>
                    <a:pt x="1828005" y="2151816"/>
                  </a:lnTo>
                  <a:lnTo>
                    <a:pt x="1855865" y="2112538"/>
                  </a:lnTo>
                  <a:lnTo>
                    <a:pt x="1883741" y="2073283"/>
                  </a:lnTo>
                  <a:lnTo>
                    <a:pt x="1911641" y="2034061"/>
                  </a:lnTo>
                  <a:lnTo>
                    <a:pt x="1939573" y="1994884"/>
                  </a:lnTo>
                  <a:lnTo>
                    <a:pt x="1967543" y="1955762"/>
                  </a:lnTo>
                  <a:lnTo>
                    <a:pt x="1995562" y="1916708"/>
                  </a:lnTo>
                  <a:lnTo>
                    <a:pt x="2023635" y="1877731"/>
                  </a:lnTo>
                  <a:lnTo>
                    <a:pt x="2051772" y="1838843"/>
                  </a:lnTo>
                  <a:lnTo>
                    <a:pt x="2079979" y="1800055"/>
                  </a:lnTo>
                  <a:lnTo>
                    <a:pt x="2108266" y="1761379"/>
                  </a:lnTo>
                  <a:lnTo>
                    <a:pt x="2136640" y="1722826"/>
                  </a:lnTo>
                  <a:lnTo>
                    <a:pt x="2165108" y="1684406"/>
                  </a:lnTo>
                  <a:lnTo>
                    <a:pt x="2193679" y="1646130"/>
                  </a:lnTo>
                  <a:lnTo>
                    <a:pt x="2222360" y="1608011"/>
                  </a:lnTo>
                  <a:lnTo>
                    <a:pt x="2251160" y="1570059"/>
                  </a:lnTo>
                  <a:lnTo>
                    <a:pt x="2280086" y="1532285"/>
                  </a:lnTo>
                  <a:lnTo>
                    <a:pt x="2309147" y="1494700"/>
                  </a:lnTo>
                  <a:lnTo>
                    <a:pt x="2338349" y="1457316"/>
                  </a:lnTo>
                  <a:lnTo>
                    <a:pt x="2367702" y="1420143"/>
                  </a:lnTo>
                  <a:lnTo>
                    <a:pt x="2397212" y="1383193"/>
                  </a:lnTo>
                  <a:lnTo>
                    <a:pt x="2426888" y="1346477"/>
                  </a:lnTo>
                  <a:lnTo>
                    <a:pt x="2456738" y="1310006"/>
                  </a:lnTo>
                  <a:lnTo>
                    <a:pt x="2486770" y="1273791"/>
                  </a:lnTo>
                  <a:lnTo>
                    <a:pt x="2516991" y="1237843"/>
                  </a:lnTo>
                  <a:lnTo>
                    <a:pt x="2547409" y="1202173"/>
                  </a:lnTo>
                  <a:lnTo>
                    <a:pt x="2578033" y="1166794"/>
                  </a:lnTo>
                  <a:lnTo>
                    <a:pt x="2608870" y="1131715"/>
                  </a:lnTo>
                  <a:lnTo>
                    <a:pt x="2639928" y="1096947"/>
                  </a:lnTo>
                  <a:lnTo>
                    <a:pt x="2671215" y="1062503"/>
                  </a:lnTo>
                  <a:lnTo>
                    <a:pt x="2702739" y="1028393"/>
                  </a:lnTo>
                  <a:lnTo>
                    <a:pt x="2734507" y="994628"/>
                  </a:lnTo>
                  <a:lnTo>
                    <a:pt x="2766529" y="961219"/>
                  </a:lnTo>
                  <a:lnTo>
                    <a:pt x="2798811" y="928178"/>
                  </a:lnTo>
                  <a:lnTo>
                    <a:pt x="2831361" y="895516"/>
                  </a:lnTo>
                  <a:lnTo>
                    <a:pt x="2864187" y="863243"/>
                  </a:lnTo>
                  <a:lnTo>
                    <a:pt x="2897298" y="831372"/>
                  </a:lnTo>
                  <a:lnTo>
                    <a:pt x="2930701" y="799912"/>
                  </a:lnTo>
                  <a:lnTo>
                    <a:pt x="2964404" y="768875"/>
                  </a:lnTo>
                  <a:lnTo>
                    <a:pt x="2998415" y="738273"/>
                  </a:lnTo>
                  <a:lnTo>
                    <a:pt x="3032742" y="708117"/>
                  </a:lnTo>
                  <a:lnTo>
                    <a:pt x="3067392" y="678417"/>
                  </a:lnTo>
                  <a:lnTo>
                    <a:pt x="3102375" y="649184"/>
                  </a:lnTo>
                  <a:lnTo>
                    <a:pt x="3137696" y="620431"/>
                  </a:lnTo>
                  <a:lnTo>
                    <a:pt x="3173365" y="592167"/>
                  </a:lnTo>
                  <a:lnTo>
                    <a:pt x="3209389" y="564405"/>
                  </a:lnTo>
                  <a:lnTo>
                    <a:pt x="3245777" y="537155"/>
                  </a:lnTo>
                  <a:lnTo>
                    <a:pt x="3282536" y="510429"/>
                  </a:lnTo>
                  <a:lnTo>
                    <a:pt x="3319673" y="484237"/>
                  </a:lnTo>
                  <a:lnTo>
                    <a:pt x="3357198" y="458590"/>
                  </a:lnTo>
                  <a:lnTo>
                    <a:pt x="3395117" y="433501"/>
                  </a:lnTo>
                  <a:lnTo>
                    <a:pt x="3433439" y="408979"/>
                  </a:lnTo>
                  <a:lnTo>
                    <a:pt x="3472171" y="385037"/>
                  </a:lnTo>
                  <a:lnTo>
                    <a:pt x="3511322" y="361685"/>
                  </a:lnTo>
                  <a:lnTo>
                    <a:pt x="3550900" y="338934"/>
                  </a:lnTo>
                  <a:lnTo>
                    <a:pt x="3590911" y="316796"/>
                  </a:lnTo>
                  <a:lnTo>
                    <a:pt x="3631365" y="295282"/>
                  </a:lnTo>
                  <a:lnTo>
                    <a:pt x="3672269" y="274402"/>
                  </a:lnTo>
                  <a:lnTo>
                    <a:pt x="3713630" y="254168"/>
                  </a:lnTo>
                  <a:lnTo>
                    <a:pt x="3755458" y="234591"/>
                  </a:lnTo>
                  <a:lnTo>
                    <a:pt x="3797759" y="215683"/>
                  </a:lnTo>
                  <a:lnTo>
                    <a:pt x="3840542" y="197454"/>
                  </a:lnTo>
                  <a:lnTo>
                    <a:pt x="3883815" y="179915"/>
                  </a:lnTo>
                  <a:lnTo>
                    <a:pt x="3927585" y="163078"/>
                  </a:lnTo>
                  <a:lnTo>
                    <a:pt x="3971860" y="146954"/>
                  </a:lnTo>
                  <a:lnTo>
                    <a:pt x="4016648" y="131553"/>
                  </a:lnTo>
                  <a:lnTo>
                    <a:pt x="4061958" y="116888"/>
                  </a:lnTo>
                  <a:lnTo>
                    <a:pt x="4107796" y="102969"/>
                  </a:lnTo>
                  <a:lnTo>
                    <a:pt x="4154172" y="89807"/>
                  </a:lnTo>
                  <a:lnTo>
                    <a:pt x="4201092" y="77413"/>
                  </a:lnTo>
                  <a:lnTo>
                    <a:pt x="4248565" y="65799"/>
                  </a:lnTo>
                  <a:lnTo>
                    <a:pt x="4296598" y="54976"/>
                  </a:lnTo>
                  <a:lnTo>
                    <a:pt x="4345200" y="44955"/>
                  </a:lnTo>
                  <a:lnTo>
                    <a:pt x="4394379" y="35747"/>
                  </a:lnTo>
                  <a:lnTo>
                    <a:pt x="4444141" y="27362"/>
                  </a:lnTo>
                  <a:lnTo>
                    <a:pt x="4494496" y="19813"/>
                  </a:lnTo>
                  <a:lnTo>
                    <a:pt x="4545451" y="13111"/>
                  </a:lnTo>
                  <a:lnTo>
                    <a:pt x="4597014" y="7266"/>
                  </a:lnTo>
                  <a:lnTo>
                    <a:pt x="4649192" y="2290"/>
                  </a:lnTo>
                  <a:lnTo>
                    <a:pt x="4678710" y="0"/>
                  </a:lnTo>
                </a:path>
              </a:pathLst>
            </a:custGeom>
            <a:ln w="24999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548855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975344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4741" y="1204861"/>
            <a:ext cx="3089548" cy="3785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35643" y="1181912"/>
            <a:ext cx="3236737" cy="37270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6590" y="1620062"/>
            <a:ext cx="2397063" cy="40152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36066" y="1620062"/>
            <a:ext cx="2534666" cy="39956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919529" y="1091190"/>
            <a:ext cx="9013190" cy="943610"/>
          </a:xfrm>
          <a:prstGeom prst="rect"/>
        </p:spPr>
        <p:txBody>
          <a:bodyPr wrap="square" lIns="0" tIns="62229" rIns="0" bIns="0" rtlCol="0" vert="horz">
            <a:spAutoFit/>
          </a:bodyPr>
          <a:lstStyle/>
          <a:p>
            <a:pPr marL="12700" marR="5080" indent="3449320">
              <a:lnSpc>
                <a:spcPts val="3450"/>
              </a:lnSpc>
              <a:spcBef>
                <a:spcPts val="489"/>
              </a:spcBef>
            </a:pPr>
            <a:r>
              <a:rPr dirty="0" sz="3150" spc="-1280">
                <a:latin typeface="Segoe UI Symbol"/>
                <a:cs typeface="Segoe UI Symbol"/>
              </a:rPr>
              <a:t>сәйкес</a:t>
            </a:r>
            <a:r>
              <a:rPr dirty="0" sz="3150" spc="-45">
                <a:latin typeface="Segoe UI Symbol"/>
                <a:cs typeface="Segoe UI Symbol"/>
              </a:rPr>
              <a:t> </a:t>
            </a:r>
            <a:r>
              <a:rPr dirty="0" sz="3150" spc="-1150">
                <a:latin typeface="Segoe UI Symbol"/>
                <a:cs typeface="Segoe UI Symbol"/>
              </a:rPr>
              <a:t>тапсырмалар</a:t>
            </a:r>
            <a:r>
              <a:rPr dirty="0" sz="3150" spc="-35">
                <a:latin typeface="Segoe UI Symbol"/>
                <a:cs typeface="Segoe UI Symbol"/>
              </a:rPr>
              <a:t> </a:t>
            </a:r>
            <a:r>
              <a:rPr dirty="0" sz="3150" spc="-1010">
                <a:latin typeface="Segoe UI Symbol"/>
                <a:cs typeface="Segoe UI Symbol"/>
              </a:rPr>
              <a:t>беру.</a:t>
            </a:r>
            <a:r>
              <a:rPr dirty="0" sz="3150" spc="785">
                <a:latin typeface="Segoe UI Symbol"/>
                <a:cs typeface="Segoe UI Symbol"/>
              </a:rPr>
              <a:t> </a:t>
            </a:r>
            <a:r>
              <a:rPr dirty="0" sz="3150" spc="-1380">
                <a:latin typeface="Segoe UI Symbol"/>
                <a:cs typeface="Segoe UI Symbol"/>
              </a:rPr>
              <a:t>жеңілдетеді</a:t>
            </a:r>
            <a:r>
              <a:rPr dirty="0" sz="3150" spc="-35">
                <a:latin typeface="Segoe UI Symbol"/>
                <a:cs typeface="Segoe UI Symbol"/>
              </a:rPr>
              <a:t> </a:t>
            </a:r>
            <a:r>
              <a:rPr dirty="0" sz="3150" spc="-1035">
                <a:latin typeface="Segoe UI Symbol"/>
                <a:cs typeface="Segoe UI Symbol"/>
              </a:rPr>
              <a:t>және</a:t>
            </a:r>
            <a:r>
              <a:rPr dirty="0" sz="3150" spc="-25">
                <a:latin typeface="Segoe UI Symbol"/>
                <a:cs typeface="Segoe UI Symbol"/>
              </a:rPr>
              <a:t> </a:t>
            </a:r>
            <a:r>
              <a:rPr dirty="0" sz="3150" spc="-1080">
                <a:latin typeface="Segoe UI Symbol"/>
                <a:cs typeface="Segoe UI Symbol"/>
              </a:rPr>
              <a:t>олардың</a:t>
            </a:r>
            <a:endParaRPr sz="3150">
              <a:latin typeface="Segoe UI Symbol"/>
              <a:cs typeface="Segoe UI Symbo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68799" y="1091190"/>
            <a:ext cx="7047865" cy="1381760"/>
          </a:xfrm>
          <a:prstGeom prst="rect">
            <a:avLst/>
          </a:prstGeom>
        </p:spPr>
        <p:txBody>
          <a:bodyPr wrap="square" lIns="0" tIns="62229" rIns="0" bIns="0" rtlCol="0" vert="horz">
            <a:spAutoFit/>
          </a:bodyPr>
          <a:lstStyle/>
          <a:p>
            <a:pPr marL="12700" marR="5080" indent="3200400">
              <a:lnSpc>
                <a:spcPts val="3450"/>
              </a:lnSpc>
              <a:spcBef>
                <a:spcPts val="489"/>
              </a:spcBef>
            </a:pPr>
            <a:r>
              <a:rPr dirty="0" sz="3150">
                <a:solidFill>
                  <a:srgbClr val="332C2C"/>
                </a:solidFill>
                <a:latin typeface="Segoe UI Symbol"/>
                <a:cs typeface="Segoe UI Symbol"/>
              </a:rPr>
              <a:t>–</a:t>
            </a:r>
            <a:r>
              <a:rPr dirty="0" sz="3150" spc="-5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335">
                <a:solidFill>
                  <a:srgbClr val="332C2C"/>
                </a:solidFill>
                <a:latin typeface="Segoe UI Symbol"/>
                <a:cs typeface="Segoe UI Symbol"/>
              </a:rPr>
              <a:t>әрбір</a:t>
            </a:r>
            <a:r>
              <a:rPr dirty="0" sz="3150" spc="-3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975">
                <a:solidFill>
                  <a:srgbClr val="332C2C"/>
                </a:solidFill>
                <a:latin typeface="Segoe UI Symbol"/>
                <a:cs typeface="Segoe UI Symbol"/>
              </a:rPr>
              <a:t>оқушының</a:t>
            </a:r>
            <a:r>
              <a:rPr dirty="0" sz="3150" spc="78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200">
                <a:solidFill>
                  <a:srgbClr val="332C2C"/>
                </a:solidFill>
                <a:latin typeface="Segoe UI Symbol"/>
                <a:cs typeface="Segoe UI Symbol"/>
              </a:rPr>
              <a:t>Бұл</a:t>
            </a:r>
            <a:r>
              <a:rPr dirty="0" sz="3150" spc="-4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510">
                <a:solidFill>
                  <a:srgbClr val="332C2C"/>
                </a:solidFill>
                <a:latin typeface="Segoe UI Symbol"/>
                <a:cs typeface="Segoe UI Symbol"/>
              </a:rPr>
              <a:t>әдіс</a:t>
            </a:r>
            <a:r>
              <a:rPr dirty="0" sz="3150" spc="-3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135">
                <a:solidFill>
                  <a:srgbClr val="332C2C"/>
                </a:solidFill>
                <a:latin typeface="Segoe UI Symbol"/>
                <a:cs typeface="Segoe UI Symbol"/>
              </a:rPr>
              <a:t>балалардың</a:t>
            </a:r>
            <a:endParaRPr sz="3150">
              <a:latin typeface="Segoe UI Symbol"/>
              <a:cs typeface="Segoe UI Symbol"/>
            </a:endParaRPr>
          </a:p>
          <a:p>
            <a:pPr marL="12700">
              <a:lnSpc>
                <a:spcPts val="3390"/>
              </a:lnSpc>
            </a:pPr>
            <a:r>
              <a:rPr dirty="0" sz="3150" spc="-1225">
                <a:solidFill>
                  <a:srgbClr val="332C2C"/>
                </a:solidFill>
                <a:latin typeface="Segoe UI Symbol"/>
                <a:cs typeface="Segoe UI Symbol"/>
              </a:rPr>
              <a:t>дамытуға</a:t>
            </a:r>
            <a:r>
              <a:rPr dirty="0" sz="3150" spc="-4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250">
                <a:solidFill>
                  <a:srgbClr val="332C2C"/>
                </a:solidFill>
                <a:latin typeface="Segoe UI Symbol"/>
                <a:cs typeface="Segoe UI Symbol"/>
              </a:rPr>
              <a:t>көмектеседі.</a:t>
            </a:r>
            <a:endParaRPr sz="315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2500" y="3302"/>
            <a:ext cx="18300700" cy="10297160"/>
            <a:chOff x="-12500" y="3302"/>
            <a:chExt cx="18300700" cy="10297160"/>
          </a:xfrm>
        </p:grpSpPr>
        <p:sp>
          <p:nvSpPr>
            <p:cNvPr id="3" name="object 3" descr=""/>
            <p:cNvSpPr/>
            <p:nvPr/>
          </p:nvSpPr>
          <p:spPr>
            <a:xfrm>
              <a:off x="0" y="4840146"/>
              <a:ext cx="5179060" cy="5447665"/>
            </a:xfrm>
            <a:custGeom>
              <a:avLst/>
              <a:gdLst/>
              <a:ahLst/>
              <a:cxnLst/>
              <a:rect l="l" t="t" r="r" b="b"/>
              <a:pathLst>
                <a:path w="5179060" h="5447665">
                  <a:moveTo>
                    <a:pt x="0" y="0"/>
                  </a:moveTo>
                  <a:lnTo>
                    <a:pt x="56648" y="10442"/>
                  </a:lnTo>
                  <a:lnTo>
                    <a:pt x="101517" y="19836"/>
                  </a:lnTo>
                  <a:lnTo>
                    <a:pt x="145914" y="30065"/>
                  </a:lnTo>
                  <a:lnTo>
                    <a:pt x="189846" y="41122"/>
                  </a:lnTo>
                  <a:lnTo>
                    <a:pt x="233318" y="52994"/>
                  </a:lnTo>
                  <a:lnTo>
                    <a:pt x="276336" y="65674"/>
                  </a:lnTo>
                  <a:lnTo>
                    <a:pt x="318906" y="79149"/>
                  </a:lnTo>
                  <a:lnTo>
                    <a:pt x="361033" y="93411"/>
                  </a:lnTo>
                  <a:lnTo>
                    <a:pt x="402722" y="108449"/>
                  </a:lnTo>
                  <a:lnTo>
                    <a:pt x="443981" y="124253"/>
                  </a:lnTo>
                  <a:lnTo>
                    <a:pt x="484813" y="140813"/>
                  </a:lnTo>
                  <a:lnTo>
                    <a:pt x="525226" y="158119"/>
                  </a:lnTo>
                  <a:lnTo>
                    <a:pt x="565224" y="176161"/>
                  </a:lnTo>
                  <a:lnTo>
                    <a:pt x="604813" y="194929"/>
                  </a:lnTo>
                  <a:lnTo>
                    <a:pt x="643999" y="214412"/>
                  </a:lnTo>
                  <a:lnTo>
                    <a:pt x="682788" y="234601"/>
                  </a:lnTo>
                  <a:lnTo>
                    <a:pt x="721185" y="255486"/>
                  </a:lnTo>
                  <a:lnTo>
                    <a:pt x="759197" y="277055"/>
                  </a:lnTo>
                  <a:lnTo>
                    <a:pt x="796827" y="299301"/>
                  </a:lnTo>
                  <a:lnTo>
                    <a:pt x="834084" y="322211"/>
                  </a:lnTo>
                  <a:lnTo>
                    <a:pt x="870971" y="345777"/>
                  </a:lnTo>
                  <a:lnTo>
                    <a:pt x="907495" y="369988"/>
                  </a:lnTo>
                  <a:lnTo>
                    <a:pt x="943661" y="394834"/>
                  </a:lnTo>
                  <a:lnTo>
                    <a:pt x="979476" y="420305"/>
                  </a:lnTo>
                  <a:lnTo>
                    <a:pt x="1014944" y="446391"/>
                  </a:lnTo>
                  <a:lnTo>
                    <a:pt x="1050071" y="473082"/>
                  </a:lnTo>
                  <a:lnTo>
                    <a:pt x="1084864" y="500367"/>
                  </a:lnTo>
                  <a:lnTo>
                    <a:pt x="1119327" y="528238"/>
                  </a:lnTo>
                  <a:lnTo>
                    <a:pt x="1153467" y="556682"/>
                  </a:lnTo>
                  <a:lnTo>
                    <a:pt x="1187289" y="585691"/>
                  </a:lnTo>
                  <a:lnTo>
                    <a:pt x="1220799" y="615255"/>
                  </a:lnTo>
                  <a:lnTo>
                    <a:pt x="1254002" y="645363"/>
                  </a:lnTo>
                  <a:lnTo>
                    <a:pt x="1286904" y="676005"/>
                  </a:lnTo>
                  <a:lnTo>
                    <a:pt x="1319511" y="707172"/>
                  </a:lnTo>
                  <a:lnTo>
                    <a:pt x="1351829" y="738852"/>
                  </a:lnTo>
                  <a:lnTo>
                    <a:pt x="1383863" y="771036"/>
                  </a:lnTo>
                  <a:lnTo>
                    <a:pt x="1415618" y="803715"/>
                  </a:lnTo>
                  <a:lnTo>
                    <a:pt x="1447102" y="836877"/>
                  </a:lnTo>
                  <a:lnTo>
                    <a:pt x="1478318" y="870513"/>
                  </a:lnTo>
                  <a:lnTo>
                    <a:pt x="1509273" y="904613"/>
                  </a:lnTo>
                  <a:lnTo>
                    <a:pt x="1539973" y="939166"/>
                  </a:lnTo>
                  <a:lnTo>
                    <a:pt x="1570423" y="974163"/>
                  </a:lnTo>
                  <a:lnTo>
                    <a:pt x="1600629" y="1009593"/>
                  </a:lnTo>
                  <a:lnTo>
                    <a:pt x="1630596" y="1045447"/>
                  </a:lnTo>
                  <a:lnTo>
                    <a:pt x="1660331" y="1081714"/>
                  </a:lnTo>
                  <a:lnTo>
                    <a:pt x="1689839" y="1118384"/>
                  </a:lnTo>
                  <a:lnTo>
                    <a:pt x="1719125" y="1155448"/>
                  </a:lnTo>
                  <a:lnTo>
                    <a:pt x="1748196" y="1192894"/>
                  </a:lnTo>
                  <a:lnTo>
                    <a:pt x="1777057" y="1230713"/>
                  </a:lnTo>
                  <a:lnTo>
                    <a:pt x="1805713" y="1268896"/>
                  </a:lnTo>
                  <a:lnTo>
                    <a:pt x="1834170" y="1307431"/>
                  </a:lnTo>
                  <a:lnTo>
                    <a:pt x="1862435" y="1346309"/>
                  </a:lnTo>
                  <a:lnTo>
                    <a:pt x="1890512" y="1385519"/>
                  </a:lnTo>
                  <a:lnTo>
                    <a:pt x="1918408" y="1425052"/>
                  </a:lnTo>
                  <a:lnTo>
                    <a:pt x="1946127" y="1464897"/>
                  </a:lnTo>
                  <a:lnTo>
                    <a:pt x="1973677" y="1505045"/>
                  </a:lnTo>
                  <a:lnTo>
                    <a:pt x="2001061" y="1545486"/>
                  </a:lnTo>
                  <a:lnTo>
                    <a:pt x="2028287" y="1586208"/>
                  </a:lnTo>
                  <a:lnTo>
                    <a:pt x="2055360" y="1627203"/>
                  </a:lnTo>
                  <a:lnTo>
                    <a:pt x="2082285" y="1668460"/>
                  </a:lnTo>
                  <a:lnTo>
                    <a:pt x="2109068" y="1709968"/>
                  </a:lnTo>
                  <a:lnTo>
                    <a:pt x="2135714" y="1751719"/>
                  </a:lnTo>
                  <a:lnTo>
                    <a:pt x="2162231" y="1793702"/>
                  </a:lnTo>
                  <a:lnTo>
                    <a:pt x="2188622" y="1835906"/>
                  </a:lnTo>
                  <a:lnTo>
                    <a:pt x="2214894" y="1878322"/>
                  </a:lnTo>
                  <a:lnTo>
                    <a:pt x="2241053" y="1920940"/>
                  </a:lnTo>
                  <a:lnTo>
                    <a:pt x="2267103" y="1963749"/>
                  </a:lnTo>
                  <a:lnTo>
                    <a:pt x="2293052" y="2006739"/>
                  </a:lnTo>
                  <a:lnTo>
                    <a:pt x="2318904" y="2049901"/>
                  </a:lnTo>
                  <a:lnTo>
                    <a:pt x="2344665" y="2093225"/>
                  </a:lnTo>
                  <a:lnTo>
                    <a:pt x="2370341" y="2136699"/>
                  </a:lnTo>
                  <a:lnTo>
                    <a:pt x="2395938" y="2180315"/>
                  </a:lnTo>
                  <a:lnTo>
                    <a:pt x="2421461" y="2224061"/>
                  </a:lnTo>
                  <a:lnTo>
                    <a:pt x="2446916" y="2267929"/>
                  </a:lnTo>
                  <a:lnTo>
                    <a:pt x="2472308" y="2311908"/>
                  </a:lnTo>
                  <a:lnTo>
                    <a:pt x="2497643" y="2355987"/>
                  </a:lnTo>
                  <a:lnTo>
                    <a:pt x="2522928" y="2400157"/>
                  </a:lnTo>
                  <a:lnTo>
                    <a:pt x="2548167" y="2444408"/>
                  </a:lnTo>
                  <a:lnTo>
                    <a:pt x="2573366" y="2488729"/>
                  </a:lnTo>
                  <a:lnTo>
                    <a:pt x="2598532" y="2533111"/>
                  </a:lnTo>
                  <a:lnTo>
                    <a:pt x="2623668" y="2577543"/>
                  </a:lnTo>
                  <a:lnTo>
                    <a:pt x="2648783" y="2622016"/>
                  </a:lnTo>
                  <a:lnTo>
                    <a:pt x="2673880" y="2666518"/>
                  </a:lnTo>
                  <a:lnTo>
                    <a:pt x="2698966" y="2711041"/>
                  </a:lnTo>
                  <a:lnTo>
                    <a:pt x="2724046" y="2755574"/>
                  </a:lnTo>
                  <a:lnTo>
                    <a:pt x="2749126" y="2800107"/>
                  </a:lnTo>
                  <a:lnTo>
                    <a:pt x="2774212" y="2844629"/>
                  </a:lnTo>
                  <a:lnTo>
                    <a:pt x="2799309" y="2889132"/>
                  </a:lnTo>
                  <a:lnTo>
                    <a:pt x="2824423" y="2933604"/>
                  </a:lnTo>
                  <a:lnTo>
                    <a:pt x="2849560" y="2978036"/>
                  </a:lnTo>
                  <a:lnTo>
                    <a:pt x="2874725" y="3022417"/>
                  </a:lnTo>
                  <a:lnTo>
                    <a:pt x="2899924" y="3066738"/>
                  </a:lnTo>
                  <a:lnTo>
                    <a:pt x="2925164" y="3110989"/>
                  </a:lnTo>
                  <a:lnTo>
                    <a:pt x="2950448" y="3155158"/>
                  </a:lnTo>
                  <a:lnTo>
                    <a:pt x="2975784" y="3199238"/>
                  </a:lnTo>
                  <a:lnTo>
                    <a:pt x="3001176" y="3243216"/>
                  </a:lnTo>
                  <a:lnTo>
                    <a:pt x="3026631" y="3287083"/>
                  </a:lnTo>
                  <a:lnTo>
                    <a:pt x="3052154" y="3330830"/>
                  </a:lnTo>
                  <a:lnTo>
                    <a:pt x="3077750" y="3374445"/>
                  </a:lnTo>
                  <a:lnTo>
                    <a:pt x="3103427" y="3417919"/>
                  </a:lnTo>
                  <a:lnTo>
                    <a:pt x="3129188" y="3461243"/>
                  </a:lnTo>
                  <a:lnTo>
                    <a:pt x="3155040" y="3504404"/>
                  </a:lnTo>
                  <a:lnTo>
                    <a:pt x="3180989" y="3547395"/>
                  </a:lnTo>
                  <a:lnTo>
                    <a:pt x="3207040" y="3590204"/>
                  </a:lnTo>
                  <a:lnTo>
                    <a:pt x="3233198" y="3632821"/>
                  </a:lnTo>
                  <a:lnTo>
                    <a:pt x="3259470" y="3675237"/>
                  </a:lnTo>
                  <a:lnTo>
                    <a:pt x="3285862" y="3717442"/>
                  </a:lnTo>
                  <a:lnTo>
                    <a:pt x="3312378" y="3759424"/>
                  </a:lnTo>
                  <a:lnTo>
                    <a:pt x="3339025" y="3801175"/>
                  </a:lnTo>
                  <a:lnTo>
                    <a:pt x="3365808" y="3842683"/>
                  </a:lnTo>
                  <a:lnTo>
                    <a:pt x="3392733" y="3883940"/>
                  </a:lnTo>
                  <a:lnTo>
                    <a:pt x="3419806" y="3924935"/>
                  </a:lnTo>
                  <a:lnTo>
                    <a:pt x="3447032" y="3965657"/>
                  </a:lnTo>
                  <a:lnTo>
                    <a:pt x="3474417" y="4006097"/>
                  </a:lnTo>
                  <a:lnTo>
                    <a:pt x="3501966" y="4046245"/>
                  </a:lnTo>
                  <a:lnTo>
                    <a:pt x="3529686" y="4086091"/>
                  </a:lnTo>
                  <a:lnTo>
                    <a:pt x="3557581" y="4125624"/>
                  </a:lnTo>
                  <a:lnTo>
                    <a:pt x="3585659" y="4164834"/>
                  </a:lnTo>
                  <a:lnTo>
                    <a:pt x="3613924" y="4203712"/>
                  </a:lnTo>
                  <a:lnTo>
                    <a:pt x="3642381" y="4242247"/>
                  </a:lnTo>
                  <a:lnTo>
                    <a:pt x="3671038" y="4280429"/>
                  </a:lnTo>
                  <a:lnTo>
                    <a:pt x="3699898" y="4318249"/>
                  </a:lnTo>
                  <a:lnTo>
                    <a:pt x="3728969" y="4355695"/>
                  </a:lnTo>
                  <a:lnTo>
                    <a:pt x="3758256" y="4392759"/>
                  </a:lnTo>
                  <a:lnTo>
                    <a:pt x="3787763" y="4429429"/>
                  </a:lnTo>
                  <a:lnTo>
                    <a:pt x="3817498" y="4465696"/>
                  </a:lnTo>
                  <a:lnTo>
                    <a:pt x="3847466" y="4501550"/>
                  </a:lnTo>
                  <a:lnTo>
                    <a:pt x="3877672" y="4536980"/>
                  </a:lnTo>
                  <a:lnTo>
                    <a:pt x="3908122" y="4571977"/>
                  </a:lnTo>
                  <a:lnTo>
                    <a:pt x="3938822" y="4606530"/>
                  </a:lnTo>
                  <a:lnTo>
                    <a:pt x="3969778" y="4640630"/>
                  </a:lnTo>
                  <a:lnTo>
                    <a:pt x="4000994" y="4674266"/>
                  </a:lnTo>
                  <a:lnTo>
                    <a:pt x="4032478" y="4707429"/>
                  </a:lnTo>
                  <a:lnTo>
                    <a:pt x="4064233" y="4740107"/>
                  </a:lnTo>
                  <a:lnTo>
                    <a:pt x="4096267" y="4772292"/>
                  </a:lnTo>
                  <a:lnTo>
                    <a:pt x="4128585" y="4803972"/>
                  </a:lnTo>
                  <a:lnTo>
                    <a:pt x="4161192" y="4835139"/>
                  </a:lnTo>
                  <a:lnTo>
                    <a:pt x="4194095" y="4865781"/>
                  </a:lnTo>
                  <a:lnTo>
                    <a:pt x="4227298" y="4895889"/>
                  </a:lnTo>
                  <a:lnTo>
                    <a:pt x="4260808" y="4925453"/>
                  </a:lnTo>
                  <a:lnTo>
                    <a:pt x="4294630" y="4954462"/>
                  </a:lnTo>
                  <a:lnTo>
                    <a:pt x="4328770" y="4982907"/>
                  </a:lnTo>
                  <a:lnTo>
                    <a:pt x="4363234" y="5010777"/>
                  </a:lnTo>
                  <a:lnTo>
                    <a:pt x="4398027" y="5038063"/>
                  </a:lnTo>
                  <a:lnTo>
                    <a:pt x="4433154" y="5064754"/>
                  </a:lnTo>
                  <a:lnTo>
                    <a:pt x="4468623" y="5090840"/>
                  </a:lnTo>
                  <a:lnTo>
                    <a:pt x="4504437" y="5116311"/>
                  </a:lnTo>
                  <a:lnTo>
                    <a:pt x="4540604" y="5141157"/>
                  </a:lnTo>
                  <a:lnTo>
                    <a:pt x="4577128" y="5165368"/>
                  </a:lnTo>
                  <a:lnTo>
                    <a:pt x="4614015" y="5188934"/>
                  </a:lnTo>
                  <a:lnTo>
                    <a:pt x="4651272" y="5211845"/>
                  </a:lnTo>
                  <a:lnTo>
                    <a:pt x="4688903" y="5234091"/>
                  </a:lnTo>
                  <a:lnTo>
                    <a:pt x="4726914" y="5255661"/>
                  </a:lnTo>
                  <a:lnTo>
                    <a:pt x="4765312" y="5276545"/>
                  </a:lnTo>
                  <a:lnTo>
                    <a:pt x="4804101" y="5296734"/>
                  </a:lnTo>
                  <a:lnTo>
                    <a:pt x="4843287" y="5316218"/>
                  </a:lnTo>
                  <a:lnTo>
                    <a:pt x="4882877" y="5334986"/>
                  </a:lnTo>
                  <a:lnTo>
                    <a:pt x="4922875" y="5353028"/>
                  </a:lnTo>
                  <a:lnTo>
                    <a:pt x="4963287" y="5370334"/>
                  </a:lnTo>
                  <a:lnTo>
                    <a:pt x="5004120" y="5386894"/>
                  </a:lnTo>
                  <a:lnTo>
                    <a:pt x="5045379" y="5402698"/>
                  </a:lnTo>
                  <a:lnTo>
                    <a:pt x="5087068" y="5417736"/>
                  </a:lnTo>
                  <a:lnTo>
                    <a:pt x="5129195" y="5431998"/>
                  </a:lnTo>
                  <a:lnTo>
                    <a:pt x="5171765" y="5445474"/>
                  </a:lnTo>
                  <a:lnTo>
                    <a:pt x="5179031" y="5447615"/>
                  </a:lnTo>
                </a:path>
              </a:pathLst>
            </a:custGeom>
            <a:ln w="25000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02"/>
              <a:ext cx="7993179" cy="1027811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54" y="548843"/>
              <a:ext cx="18287365" cy="9251950"/>
            </a:xfrm>
            <a:custGeom>
              <a:avLst/>
              <a:gdLst/>
              <a:ahLst/>
              <a:cxnLst/>
              <a:rect l="l" t="t" r="r" b="b"/>
              <a:pathLst>
                <a:path w="18287365" h="9251950">
                  <a:moveTo>
                    <a:pt x="18286934" y="9203842"/>
                  </a:moveTo>
                  <a:lnTo>
                    <a:pt x="304" y="9203842"/>
                  </a:lnTo>
                  <a:lnTo>
                    <a:pt x="304" y="9251467"/>
                  </a:lnTo>
                  <a:lnTo>
                    <a:pt x="18286934" y="9251467"/>
                  </a:lnTo>
                  <a:lnTo>
                    <a:pt x="18286934" y="9203842"/>
                  </a:lnTo>
                  <a:close/>
                </a:path>
                <a:path w="18287365" h="9251950">
                  <a:moveTo>
                    <a:pt x="18286934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6934" y="47625"/>
                  </a:lnTo>
                  <a:lnTo>
                    <a:pt x="18286934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12300" y="1544549"/>
            <a:ext cx="5489575" cy="15113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dirty="0" sz="4850" spc="155"/>
              <a:t>Тапсырмалардың </a:t>
            </a:r>
            <a:r>
              <a:rPr dirty="0" sz="4850" spc="215"/>
              <a:t>деңгейлері</a:t>
            </a:r>
            <a:endParaRPr sz="4850"/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33839" y="3523284"/>
            <a:ext cx="2485186" cy="32739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65373" y="3937215"/>
            <a:ext cx="1108608" cy="27630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72304" y="4011371"/>
            <a:ext cx="1320101" cy="26793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478256" y="3937215"/>
            <a:ext cx="1333881" cy="34208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76125" y="4348797"/>
            <a:ext cx="2450744" cy="34960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33153" y="4859096"/>
            <a:ext cx="2459304" cy="267931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2201693" y="3420110"/>
            <a:ext cx="4022725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50" spc="-720">
                <a:solidFill>
                  <a:srgbClr val="332C2C"/>
                </a:solidFill>
                <a:latin typeface="Segoe UI Symbol"/>
                <a:cs typeface="Segoe UI Symbol"/>
              </a:rPr>
              <a:t>үш</a:t>
            </a:r>
            <a:r>
              <a:rPr dirty="0" sz="2750" spc="-4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125">
                <a:solidFill>
                  <a:srgbClr val="332C2C"/>
                </a:solidFill>
                <a:latin typeface="Segoe UI Symbol"/>
                <a:cs typeface="Segoe UI Symbol"/>
              </a:rPr>
              <a:t>деңгейге</a:t>
            </a:r>
            <a:r>
              <a:rPr dirty="0" sz="2750" spc="-2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125">
                <a:solidFill>
                  <a:srgbClr val="332C2C"/>
                </a:solidFill>
                <a:latin typeface="Segoe UI Symbol"/>
                <a:cs typeface="Segoe UI Symbol"/>
              </a:rPr>
              <a:t>бөлінеді:</a:t>
            </a:r>
            <a:endParaRPr sz="2750">
              <a:latin typeface="Segoe UI Symbol"/>
              <a:cs typeface="Segoe UI Symbo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51552" y="5213565"/>
            <a:ext cx="2330538" cy="342087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9617303" y="3848735"/>
            <a:ext cx="3747135" cy="8648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71575">
              <a:lnSpc>
                <a:spcPct val="100000"/>
              </a:lnSpc>
              <a:spcBef>
                <a:spcPts val="105"/>
              </a:spcBef>
              <a:tabLst>
                <a:tab pos="2782570" algn="l"/>
              </a:tabLst>
            </a:pPr>
            <a:r>
              <a:rPr dirty="0" sz="2750" spc="-50">
                <a:solidFill>
                  <a:srgbClr val="332C2C"/>
                </a:solidFill>
                <a:latin typeface="Segoe UI Symbol"/>
                <a:cs typeface="Segoe UI Symbol"/>
              </a:rPr>
              <a:t>,</a:t>
            </a:r>
            <a:r>
              <a:rPr dirty="0" sz="2750">
                <a:solidFill>
                  <a:srgbClr val="332C2C"/>
                </a:solidFill>
                <a:latin typeface="Segoe UI Symbol"/>
                <a:cs typeface="Segoe UI Symbol"/>
              </a:rPr>
              <a:t>	</a:t>
            </a:r>
            <a:r>
              <a:rPr dirty="0" sz="2750" spc="-925">
                <a:solidFill>
                  <a:srgbClr val="332C2C"/>
                </a:solidFill>
                <a:latin typeface="Segoe UI Symbol"/>
                <a:cs typeface="Segoe UI Symbol"/>
              </a:rPr>
              <a:t>және</a:t>
            </a:r>
            <a:endParaRPr sz="27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</a:pPr>
            <a:r>
              <a:rPr dirty="0" sz="2750" spc="-905">
                <a:solidFill>
                  <a:srgbClr val="332C2C"/>
                </a:solidFill>
                <a:latin typeface="Segoe UI Symbol"/>
                <a:cs typeface="Segoe UI Symbol"/>
              </a:rPr>
              <a:t>оқушылардың</a:t>
            </a:r>
            <a:endParaRPr sz="2750">
              <a:latin typeface="Segoe UI Symbol"/>
              <a:cs typeface="Segoe UI Symbo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4814422" y="3848735"/>
            <a:ext cx="2112645" cy="8648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7950" marR="5080" indent="-95885">
              <a:lnSpc>
                <a:spcPct val="100000"/>
              </a:lnSpc>
              <a:spcBef>
                <a:spcPts val="105"/>
              </a:spcBef>
            </a:pPr>
            <a:r>
              <a:rPr dirty="0" sz="2750">
                <a:solidFill>
                  <a:srgbClr val="332C2C"/>
                </a:solidFill>
                <a:latin typeface="Segoe UI Symbol"/>
                <a:cs typeface="Segoe UI Symbol"/>
              </a:rPr>
              <a:t>.</a:t>
            </a:r>
            <a:r>
              <a:rPr dirty="0" sz="2750" spc="-5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690">
                <a:solidFill>
                  <a:srgbClr val="332C2C"/>
                </a:solidFill>
                <a:latin typeface="Segoe UI Symbol"/>
                <a:cs typeface="Segoe UI Symbol"/>
              </a:rPr>
              <a:t>Әр</a:t>
            </a:r>
            <a:r>
              <a:rPr dirty="0" sz="2750" spc="-3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075">
                <a:solidFill>
                  <a:srgbClr val="332C2C"/>
                </a:solidFill>
                <a:latin typeface="Segoe UI Symbol"/>
                <a:cs typeface="Segoe UI Symbol"/>
              </a:rPr>
              <a:t>деңгей</a:t>
            </a:r>
            <a:r>
              <a:rPr dirty="0" sz="2750" spc="68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925">
                <a:solidFill>
                  <a:srgbClr val="332C2C"/>
                </a:solidFill>
                <a:latin typeface="Segoe UI Symbol"/>
                <a:cs typeface="Segoe UI Symbol"/>
              </a:rPr>
              <a:t>және</a:t>
            </a:r>
            <a:endParaRPr sz="2750">
              <a:latin typeface="Segoe UI Symbol"/>
              <a:cs typeface="Segoe UI Symbo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2187698" y="4696460"/>
            <a:ext cx="3343275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50" spc="-1120">
                <a:solidFill>
                  <a:srgbClr val="332C2C"/>
                </a:solidFill>
                <a:latin typeface="Segoe UI Symbol"/>
                <a:cs typeface="Segoe UI Symbol"/>
              </a:rPr>
              <a:t>сәйкес</a:t>
            </a:r>
            <a:r>
              <a:rPr dirty="0" sz="2750" spc="-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150">
                <a:solidFill>
                  <a:srgbClr val="332C2C"/>
                </a:solidFill>
                <a:latin typeface="Segoe UI Symbol"/>
                <a:cs typeface="Segoe UI Symbol"/>
              </a:rPr>
              <a:t>келеді,</a:t>
            </a:r>
            <a:r>
              <a:rPr dirty="0" sz="2750" spc="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120">
                <a:solidFill>
                  <a:srgbClr val="332C2C"/>
                </a:solidFill>
                <a:latin typeface="Segoe UI Symbol"/>
                <a:cs typeface="Segoe UI Symbol"/>
              </a:rPr>
              <a:t>бұл</a:t>
            </a:r>
            <a:endParaRPr sz="2750">
              <a:latin typeface="Segoe UI Symbol"/>
              <a:cs typeface="Segoe UI Symbo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617303" y="5125085"/>
            <a:ext cx="1656080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50" spc="-944">
                <a:solidFill>
                  <a:srgbClr val="332C2C"/>
                </a:solidFill>
                <a:latin typeface="Segoe UI Symbol"/>
                <a:cs typeface="Segoe UI Symbol"/>
              </a:rPr>
              <a:t>олардың</a:t>
            </a:r>
            <a:endParaRPr sz="2750">
              <a:latin typeface="Segoe UI Symbol"/>
              <a:cs typeface="Segoe UI Symbo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3781764" y="5125085"/>
            <a:ext cx="2092325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50" spc="-944">
                <a:solidFill>
                  <a:srgbClr val="332C2C"/>
                </a:solidFill>
                <a:latin typeface="Segoe UI Symbol"/>
                <a:cs typeface="Segoe UI Symbol"/>
              </a:rPr>
              <a:t>арттырады.</a:t>
            </a:r>
            <a:endParaRPr sz="275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961892"/>
            <a:ext cx="18300700" cy="6337935"/>
            <a:chOff x="0" y="3961892"/>
            <a:chExt cx="18300700" cy="63379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61892"/>
              <a:ext cx="18288000" cy="632587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3609304" y="6216619"/>
              <a:ext cx="4679315" cy="4070985"/>
            </a:xfrm>
            <a:custGeom>
              <a:avLst/>
              <a:gdLst/>
              <a:ahLst/>
              <a:cxnLst/>
              <a:rect l="l" t="t" r="r" b="b"/>
              <a:pathLst>
                <a:path w="4679315" h="4070984">
                  <a:moveTo>
                    <a:pt x="0" y="4070378"/>
                  </a:moveTo>
                  <a:lnTo>
                    <a:pt x="49346" y="4043276"/>
                  </a:lnTo>
                  <a:lnTo>
                    <a:pt x="88924" y="4020525"/>
                  </a:lnTo>
                  <a:lnTo>
                    <a:pt x="128075" y="3997173"/>
                  </a:lnTo>
                  <a:lnTo>
                    <a:pt x="166808" y="3973231"/>
                  </a:lnTo>
                  <a:lnTo>
                    <a:pt x="205131" y="3948709"/>
                  </a:lnTo>
                  <a:lnTo>
                    <a:pt x="243050" y="3923620"/>
                  </a:lnTo>
                  <a:lnTo>
                    <a:pt x="280576" y="3897974"/>
                  </a:lnTo>
                  <a:lnTo>
                    <a:pt x="317714" y="3871782"/>
                  </a:lnTo>
                  <a:lnTo>
                    <a:pt x="354474" y="3845056"/>
                  </a:lnTo>
                  <a:lnTo>
                    <a:pt x="390862" y="3817806"/>
                  </a:lnTo>
                  <a:lnTo>
                    <a:pt x="426888" y="3790043"/>
                  </a:lnTo>
                  <a:lnTo>
                    <a:pt x="462558" y="3761780"/>
                  </a:lnTo>
                  <a:lnTo>
                    <a:pt x="497880" y="3733027"/>
                  </a:lnTo>
                  <a:lnTo>
                    <a:pt x="532864" y="3703794"/>
                  </a:lnTo>
                  <a:lnTo>
                    <a:pt x="567516" y="3674094"/>
                  </a:lnTo>
                  <a:lnTo>
                    <a:pt x="601844" y="3643938"/>
                  </a:lnTo>
                  <a:lnTo>
                    <a:pt x="635856" y="3613336"/>
                  </a:lnTo>
                  <a:lnTo>
                    <a:pt x="669560" y="3582299"/>
                  </a:lnTo>
                  <a:lnTo>
                    <a:pt x="702965" y="3550840"/>
                  </a:lnTo>
                  <a:lnTo>
                    <a:pt x="736077" y="3518968"/>
                  </a:lnTo>
                  <a:lnTo>
                    <a:pt x="768905" y="3486696"/>
                  </a:lnTo>
                  <a:lnTo>
                    <a:pt x="801457" y="3454033"/>
                  </a:lnTo>
                  <a:lnTo>
                    <a:pt x="833740" y="3420992"/>
                  </a:lnTo>
                  <a:lnTo>
                    <a:pt x="865763" y="3387584"/>
                  </a:lnTo>
                  <a:lnTo>
                    <a:pt x="897533" y="3353819"/>
                  </a:lnTo>
                  <a:lnTo>
                    <a:pt x="929059" y="3319708"/>
                  </a:lnTo>
                  <a:lnTo>
                    <a:pt x="960347" y="3285264"/>
                  </a:lnTo>
                  <a:lnTo>
                    <a:pt x="991407" y="3250497"/>
                  </a:lnTo>
                  <a:lnTo>
                    <a:pt x="1022245" y="3215418"/>
                  </a:lnTo>
                  <a:lnTo>
                    <a:pt x="1052870" y="3180038"/>
                  </a:lnTo>
                  <a:lnTo>
                    <a:pt x="1083290" y="3144369"/>
                  </a:lnTo>
                  <a:lnTo>
                    <a:pt x="1113513" y="3108421"/>
                  </a:lnTo>
                  <a:lnTo>
                    <a:pt x="1143546" y="3072206"/>
                  </a:lnTo>
                  <a:lnTo>
                    <a:pt x="1173398" y="3035735"/>
                  </a:lnTo>
                  <a:lnTo>
                    <a:pt x="1203075" y="2999019"/>
                  </a:lnTo>
                  <a:lnTo>
                    <a:pt x="1232587" y="2962068"/>
                  </a:lnTo>
                  <a:lnTo>
                    <a:pt x="1261941" y="2924896"/>
                  </a:lnTo>
                  <a:lnTo>
                    <a:pt x="1291145" y="2887511"/>
                  </a:lnTo>
                  <a:lnTo>
                    <a:pt x="1320207" y="2849926"/>
                  </a:lnTo>
                  <a:lnTo>
                    <a:pt x="1349134" y="2812152"/>
                  </a:lnTo>
                  <a:lnTo>
                    <a:pt x="1377935" y="2774200"/>
                  </a:lnTo>
                  <a:lnTo>
                    <a:pt x="1406618" y="2736080"/>
                  </a:lnTo>
                  <a:lnTo>
                    <a:pt x="1435190" y="2697805"/>
                  </a:lnTo>
                  <a:lnTo>
                    <a:pt x="1463659" y="2659385"/>
                  </a:lnTo>
                  <a:lnTo>
                    <a:pt x="1492034" y="2620831"/>
                  </a:lnTo>
                  <a:lnTo>
                    <a:pt x="1520321" y="2582155"/>
                  </a:lnTo>
                  <a:lnTo>
                    <a:pt x="1548530" y="2543367"/>
                  </a:lnTo>
                  <a:lnTo>
                    <a:pt x="1576667" y="2504479"/>
                  </a:lnTo>
                  <a:lnTo>
                    <a:pt x="1604741" y="2465502"/>
                  </a:lnTo>
                  <a:lnTo>
                    <a:pt x="1632760" y="2426447"/>
                  </a:lnTo>
                  <a:lnTo>
                    <a:pt x="1660732" y="2387326"/>
                  </a:lnTo>
                  <a:lnTo>
                    <a:pt x="1688663" y="2348148"/>
                  </a:lnTo>
                  <a:lnTo>
                    <a:pt x="1716564" y="2308926"/>
                  </a:lnTo>
                  <a:lnTo>
                    <a:pt x="1744440" y="2269671"/>
                  </a:lnTo>
                  <a:lnTo>
                    <a:pt x="1772300" y="2230393"/>
                  </a:lnTo>
                  <a:lnTo>
                    <a:pt x="1800153" y="2191104"/>
                  </a:lnTo>
                  <a:lnTo>
                    <a:pt x="1828005" y="2151816"/>
                  </a:lnTo>
                  <a:lnTo>
                    <a:pt x="1855865" y="2112538"/>
                  </a:lnTo>
                  <a:lnTo>
                    <a:pt x="1883741" y="2073283"/>
                  </a:lnTo>
                  <a:lnTo>
                    <a:pt x="1911641" y="2034061"/>
                  </a:lnTo>
                  <a:lnTo>
                    <a:pt x="1939573" y="1994884"/>
                  </a:lnTo>
                  <a:lnTo>
                    <a:pt x="1967543" y="1955762"/>
                  </a:lnTo>
                  <a:lnTo>
                    <a:pt x="1995562" y="1916708"/>
                  </a:lnTo>
                  <a:lnTo>
                    <a:pt x="2023635" y="1877731"/>
                  </a:lnTo>
                  <a:lnTo>
                    <a:pt x="2051772" y="1838843"/>
                  </a:lnTo>
                  <a:lnTo>
                    <a:pt x="2079979" y="1800055"/>
                  </a:lnTo>
                  <a:lnTo>
                    <a:pt x="2108266" y="1761379"/>
                  </a:lnTo>
                  <a:lnTo>
                    <a:pt x="2136640" y="1722826"/>
                  </a:lnTo>
                  <a:lnTo>
                    <a:pt x="2165108" y="1684406"/>
                  </a:lnTo>
                  <a:lnTo>
                    <a:pt x="2193679" y="1646130"/>
                  </a:lnTo>
                  <a:lnTo>
                    <a:pt x="2222360" y="1608011"/>
                  </a:lnTo>
                  <a:lnTo>
                    <a:pt x="2251160" y="1570059"/>
                  </a:lnTo>
                  <a:lnTo>
                    <a:pt x="2280086" y="1532285"/>
                  </a:lnTo>
                  <a:lnTo>
                    <a:pt x="2309147" y="1494700"/>
                  </a:lnTo>
                  <a:lnTo>
                    <a:pt x="2338349" y="1457316"/>
                  </a:lnTo>
                  <a:lnTo>
                    <a:pt x="2367702" y="1420143"/>
                  </a:lnTo>
                  <a:lnTo>
                    <a:pt x="2397212" y="1383193"/>
                  </a:lnTo>
                  <a:lnTo>
                    <a:pt x="2426888" y="1346477"/>
                  </a:lnTo>
                  <a:lnTo>
                    <a:pt x="2456738" y="1310006"/>
                  </a:lnTo>
                  <a:lnTo>
                    <a:pt x="2486770" y="1273791"/>
                  </a:lnTo>
                  <a:lnTo>
                    <a:pt x="2516991" y="1237843"/>
                  </a:lnTo>
                  <a:lnTo>
                    <a:pt x="2547409" y="1202173"/>
                  </a:lnTo>
                  <a:lnTo>
                    <a:pt x="2578033" y="1166794"/>
                  </a:lnTo>
                  <a:lnTo>
                    <a:pt x="2608870" y="1131715"/>
                  </a:lnTo>
                  <a:lnTo>
                    <a:pt x="2639928" y="1096947"/>
                  </a:lnTo>
                  <a:lnTo>
                    <a:pt x="2671215" y="1062503"/>
                  </a:lnTo>
                  <a:lnTo>
                    <a:pt x="2702739" y="1028393"/>
                  </a:lnTo>
                  <a:lnTo>
                    <a:pt x="2734507" y="994628"/>
                  </a:lnTo>
                  <a:lnTo>
                    <a:pt x="2766529" y="961219"/>
                  </a:lnTo>
                  <a:lnTo>
                    <a:pt x="2798811" y="928178"/>
                  </a:lnTo>
                  <a:lnTo>
                    <a:pt x="2831361" y="895516"/>
                  </a:lnTo>
                  <a:lnTo>
                    <a:pt x="2864187" y="863243"/>
                  </a:lnTo>
                  <a:lnTo>
                    <a:pt x="2897298" y="831372"/>
                  </a:lnTo>
                  <a:lnTo>
                    <a:pt x="2930701" y="799912"/>
                  </a:lnTo>
                  <a:lnTo>
                    <a:pt x="2964404" y="768875"/>
                  </a:lnTo>
                  <a:lnTo>
                    <a:pt x="2998415" y="738273"/>
                  </a:lnTo>
                  <a:lnTo>
                    <a:pt x="3032742" y="708117"/>
                  </a:lnTo>
                  <a:lnTo>
                    <a:pt x="3067392" y="678417"/>
                  </a:lnTo>
                  <a:lnTo>
                    <a:pt x="3102375" y="649184"/>
                  </a:lnTo>
                  <a:lnTo>
                    <a:pt x="3137696" y="620431"/>
                  </a:lnTo>
                  <a:lnTo>
                    <a:pt x="3173365" y="592167"/>
                  </a:lnTo>
                  <a:lnTo>
                    <a:pt x="3209389" y="564405"/>
                  </a:lnTo>
                  <a:lnTo>
                    <a:pt x="3245777" y="537155"/>
                  </a:lnTo>
                  <a:lnTo>
                    <a:pt x="3282536" y="510429"/>
                  </a:lnTo>
                  <a:lnTo>
                    <a:pt x="3319673" y="484237"/>
                  </a:lnTo>
                  <a:lnTo>
                    <a:pt x="3357198" y="458590"/>
                  </a:lnTo>
                  <a:lnTo>
                    <a:pt x="3395117" y="433501"/>
                  </a:lnTo>
                  <a:lnTo>
                    <a:pt x="3433439" y="408979"/>
                  </a:lnTo>
                  <a:lnTo>
                    <a:pt x="3472171" y="385037"/>
                  </a:lnTo>
                  <a:lnTo>
                    <a:pt x="3511322" y="361685"/>
                  </a:lnTo>
                  <a:lnTo>
                    <a:pt x="3550900" y="338934"/>
                  </a:lnTo>
                  <a:lnTo>
                    <a:pt x="3590911" y="316796"/>
                  </a:lnTo>
                  <a:lnTo>
                    <a:pt x="3631365" y="295282"/>
                  </a:lnTo>
                  <a:lnTo>
                    <a:pt x="3672269" y="274402"/>
                  </a:lnTo>
                  <a:lnTo>
                    <a:pt x="3713630" y="254168"/>
                  </a:lnTo>
                  <a:lnTo>
                    <a:pt x="3755458" y="234591"/>
                  </a:lnTo>
                  <a:lnTo>
                    <a:pt x="3797759" y="215683"/>
                  </a:lnTo>
                  <a:lnTo>
                    <a:pt x="3840542" y="197454"/>
                  </a:lnTo>
                  <a:lnTo>
                    <a:pt x="3883815" y="179915"/>
                  </a:lnTo>
                  <a:lnTo>
                    <a:pt x="3927585" y="163078"/>
                  </a:lnTo>
                  <a:lnTo>
                    <a:pt x="3971860" y="146954"/>
                  </a:lnTo>
                  <a:lnTo>
                    <a:pt x="4016648" y="131553"/>
                  </a:lnTo>
                  <a:lnTo>
                    <a:pt x="4061958" y="116888"/>
                  </a:lnTo>
                  <a:lnTo>
                    <a:pt x="4107796" y="102969"/>
                  </a:lnTo>
                  <a:lnTo>
                    <a:pt x="4154172" y="89807"/>
                  </a:lnTo>
                  <a:lnTo>
                    <a:pt x="4201092" y="77413"/>
                  </a:lnTo>
                  <a:lnTo>
                    <a:pt x="4248565" y="65799"/>
                  </a:lnTo>
                  <a:lnTo>
                    <a:pt x="4296598" y="54976"/>
                  </a:lnTo>
                  <a:lnTo>
                    <a:pt x="4345200" y="44955"/>
                  </a:lnTo>
                  <a:lnTo>
                    <a:pt x="4394379" y="35747"/>
                  </a:lnTo>
                  <a:lnTo>
                    <a:pt x="4444141" y="27362"/>
                  </a:lnTo>
                  <a:lnTo>
                    <a:pt x="4494496" y="19813"/>
                  </a:lnTo>
                  <a:lnTo>
                    <a:pt x="4545451" y="13111"/>
                  </a:lnTo>
                  <a:lnTo>
                    <a:pt x="4597014" y="7266"/>
                  </a:lnTo>
                  <a:lnTo>
                    <a:pt x="4649192" y="2290"/>
                  </a:lnTo>
                  <a:lnTo>
                    <a:pt x="4678710" y="0"/>
                  </a:lnTo>
                </a:path>
              </a:pathLst>
            </a:custGeom>
            <a:ln w="24999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548855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975344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662" y="1190497"/>
            <a:ext cx="2903512" cy="36412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16655" y="1190497"/>
            <a:ext cx="3789184" cy="390982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11053495" y="1628648"/>
            <a:ext cx="1628775" cy="391160"/>
          </a:xfrm>
          <a:custGeom>
            <a:avLst/>
            <a:gdLst/>
            <a:ahLst/>
            <a:cxnLst/>
            <a:rect l="l" t="t" r="r" b="b"/>
            <a:pathLst>
              <a:path w="1628775" h="391160">
                <a:moveTo>
                  <a:pt x="236118" y="86817"/>
                </a:moveTo>
                <a:lnTo>
                  <a:pt x="204165" y="86817"/>
                </a:lnTo>
                <a:lnTo>
                  <a:pt x="204165" y="123541"/>
                </a:lnTo>
                <a:lnTo>
                  <a:pt x="285915" y="307936"/>
                </a:lnTo>
                <a:lnTo>
                  <a:pt x="285915" y="390982"/>
                </a:lnTo>
                <a:lnTo>
                  <a:pt x="330936" y="390982"/>
                </a:lnTo>
                <a:lnTo>
                  <a:pt x="330936" y="308229"/>
                </a:lnTo>
                <a:lnTo>
                  <a:pt x="355356" y="253352"/>
                </a:lnTo>
                <a:lnTo>
                  <a:pt x="309003" y="253352"/>
                </a:lnTo>
                <a:lnTo>
                  <a:pt x="236118" y="86817"/>
                </a:lnTo>
                <a:close/>
              </a:path>
              <a:path w="1628775" h="391160">
                <a:moveTo>
                  <a:pt x="542518" y="84759"/>
                </a:moveTo>
                <a:lnTo>
                  <a:pt x="496362" y="93053"/>
                </a:lnTo>
                <a:lnTo>
                  <a:pt x="458958" y="116984"/>
                </a:lnTo>
                <a:lnTo>
                  <a:pt x="434349" y="153567"/>
                </a:lnTo>
                <a:lnTo>
                  <a:pt x="425831" y="199885"/>
                </a:lnTo>
                <a:lnTo>
                  <a:pt x="426778" y="216132"/>
                </a:lnTo>
                <a:lnTo>
                  <a:pt x="440969" y="259448"/>
                </a:lnTo>
                <a:lnTo>
                  <a:pt x="470098" y="292329"/>
                </a:lnTo>
                <a:lnTo>
                  <a:pt x="510905" y="311594"/>
                </a:lnTo>
                <a:lnTo>
                  <a:pt x="542518" y="315302"/>
                </a:lnTo>
                <a:lnTo>
                  <a:pt x="556591" y="314583"/>
                </a:lnTo>
                <a:lnTo>
                  <a:pt x="594855" y="303784"/>
                </a:lnTo>
                <a:lnTo>
                  <a:pt x="626921" y="276462"/>
                </a:lnTo>
                <a:lnTo>
                  <a:pt x="628946" y="273507"/>
                </a:lnTo>
                <a:lnTo>
                  <a:pt x="542124" y="273507"/>
                </a:lnTo>
                <a:lnTo>
                  <a:pt x="532275" y="272945"/>
                </a:lnTo>
                <a:lnTo>
                  <a:pt x="491478" y="253612"/>
                </a:lnTo>
                <a:lnTo>
                  <a:pt x="471814" y="210826"/>
                </a:lnTo>
                <a:lnTo>
                  <a:pt x="471233" y="199885"/>
                </a:lnTo>
                <a:lnTo>
                  <a:pt x="471814" y="188950"/>
                </a:lnTo>
                <a:lnTo>
                  <a:pt x="485577" y="153040"/>
                </a:lnTo>
                <a:lnTo>
                  <a:pt x="522939" y="128430"/>
                </a:lnTo>
                <a:lnTo>
                  <a:pt x="542124" y="126161"/>
                </a:lnTo>
                <a:lnTo>
                  <a:pt x="628689" y="126161"/>
                </a:lnTo>
                <a:lnTo>
                  <a:pt x="626856" y="123444"/>
                </a:lnTo>
                <a:lnTo>
                  <a:pt x="594766" y="96189"/>
                </a:lnTo>
                <a:lnTo>
                  <a:pt x="556549" y="85474"/>
                </a:lnTo>
                <a:lnTo>
                  <a:pt x="542518" y="84759"/>
                </a:lnTo>
                <a:close/>
              </a:path>
              <a:path w="1628775" h="391160">
                <a:moveTo>
                  <a:pt x="124587" y="128219"/>
                </a:moveTo>
                <a:lnTo>
                  <a:pt x="79578" y="128219"/>
                </a:lnTo>
                <a:lnTo>
                  <a:pt x="79578" y="313347"/>
                </a:lnTo>
                <a:lnTo>
                  <a:pt x="124587" y="313347"/>
                </a:lnTo>
                <a:lnTo>
                  <a:pt x="124587" y="128219"/>
                </a:lnTo>
                <a:close/>
              </a:path>
              <a:path w="1628775" h="391160">
                <a:moveTo>
                  <a:pt x="601599" y="239534"/>
                </a:moveTo>
                <a:lnTo>
                  <a:pt x="573278" y="266865"/>
                </a:lnTo>
                <a:lnTo>
                  <a:pt x="542124" y="273507"/>
                </a:lnTo>
                <a:lnTo>
                  <a:pt x="628946" y="273507"/>
                </a:lnTo>
                <a:lnTo>
                  <a:pt x="636168" y="262966"/>
                </a:lnTo>
                <a:lnTo>
                  <a:pt x="601599" y="239534"/>
                </a:lnTo>
                <a:close/>
              </a:path>
              <a:path w="1628775" h="391160">
                <a:moveTo>
                  <a:pt x="429463" y="86817"/>
                </a:moveTo>
                <a:lnTo>
                  <a:pt x="383273" y="86817"/>
                </a:lnTo>
                <a:lnTo>
                  <a:pt x="309003" y="253352"/>
                </a:lnTo>
                <a:lnTo>
                  <a:pt x="355356" y="253352"/>
                </a:lnTo>
                <a:lnTo>
                  <a:pt x="429463" y="86817"/>
                </a:lnTo>
                <a:close/>
              </a:path>
              <a:path w="1628775" h="391160">
                <a:moveTo>
                  <a:pt x="628689" y="126161"/>
                </a:moveTo>
                <a:lnTo>
                  <a:pt x="542124" y="126161"/>
                </a:lnTo>
                <a:lnTo>
                  <a:pt x="550437" y="126583"/>
                </a:lnTo>
                <a:lnTo>
                  <a:pt x="558389" y="127849"/>
                </a:lnTo>
                <a:lnTo>
                  <a:pt x="594420" y="151023"/>
                </a:lnTo>
                <a:lnTo>
                  <a:pt x="601497" y="160629"/>
                </a:lnTo>
                <a:lnTo>
                  <a:pt x="636066" y="137096"/>
                </a:lnTo>
                <a:lnTo>
                  <a:pt x="628689" y="126161"/>
                </a:lnTo>
                <a:close/>
              </a:path>
              <a:path w="1628775" h="391160">
                <a:moveTo>
                  <a:pt x="187883" y="86817"/>
                </a:moveTo>
                <a:lnTo>
                  <a:pt x="0" y="86817"/>
                </a:lnTo>
                <a:lnTo>
                  <a:pt x="0" y="128219"/>
                </a:lnTo>
                <a:lnTo>
                  <a:pt x="204165" y="128219"/>
                </a:lnTo>
                <a:lnTo>
                  <a:pt x="204122" y="123444"/>
                </a:lnTo>
                <a:lnTo>
                  <a:pt x="187883" y="86817"/>
                </a:lnTo>
                <a:close/>
              </a:path>
              <a:path w="1628775" h="391160">
                <a:moveTo>
                  <a:pt x="702144" y="0"/>
                </a:moveTo>
                <a:lnTo>
                  <a:pt x="686066" y="0"/>
                </a:lnTo>
                <a:lnTo>
                  <a:pt x="679196" y="2743"/>
                </a:lnTo>
                <a:lnTo>
                  <a:pt x="667867" y="13677"/>
                </a:lnTo>
                <a:lnTo>
                  <a:pt x="665035" y="20383"/>
                </a:lnTo>
                <a:lnTo>
                  <a:pt x="665035" y="36195"/>
                </a:lnTo>
                <a:lnTo>
                  <a:pt x="667842" y="42938"/>
                </a:lnTo>
                <a:lnTo>
                  <a:pt x="673430" y="48539"/>
                </a:lnTo>
                <a:lnTo>
                  <a:pt x="679107" y="54140"/>
                </a:lnTo>
                <a:lnTo>
                  <a:pt x="686003" y="56934"/>
                </a:lnTo>
                <a:lnTo>
                  <a:pt x="702602" y="56934"/>
                </a:lnTo>
                <a:lnTo>
                  <a:pt x="709561" y="54140"/>
                </a:lnTo>
                <a:lnTo>
                  <a:pt x="720496" y="42938"/>
                </a:lnTo>
                <a:lnTo>
                  <a:pt x="723178" y="36195"/>
                </a:lnTo>
                <a:lnTo>
                  <a:pt x="723239" y="19824"/>
                </a:lnTo>
                <a:lnTo>
                  <a:pt x="720369" y="13182"/>
                </a:lnTo>
                <a:lnTo>
                  <a:pt x="714641" y="7912"/>
                </a:lnTo>
                <a:lnTo>
                  <a:pt x="708977" y="2641"/>
                </a:lnTo>
                <a:lnTo>
                  <a:pt x="702144" y="0"/>
                </a:lnTo>
                <a:close/>
              </a:path>
              <a:path w="1628775" h="391160">
                <a:moveTo>
                  <a:pt x="716407" y="86817"/>
                </a:moveTo>
                <a:lnTo>
                  <a:pt x="671487" y="86817"/>
                </a:lnTo>
                <a:lnTo>
                  <a:pt x="671487" y="313347"/>
                </a:lnTo>
                <a:lnTo>
                  <a:pt x="716407" y="313347"/>
                </a:lnTo>
                <a:lnTo>
                  <a:pt x="716407" y="86817"/>
                </a:lnTo>
                <a:close/>
              </a:path>
              <a:path w="1628775" h="391160">
                <a:moveTo>
                  <a:pt x="825677" y="86817"/>
                </a:moveTo>
                <a:lnTo>
                  <a:pt x="780656" y="86817"/>
                </a:lnTo>
                <a:lnTo>
                  <a:pt x="780656" y="313347"/>
                </a:lnTo>
                <a:lnTo>
                  <a:pt x="825677" y="313347"/>
                </a:lnTo>
                <a:lnTo>
                  <a:pt x="825677" y="220586"/>
                </a:lnTo>
                <a:lnTo>
                  <a:pt x="986396" y="220586"/>
                </a:lnTo>
                <a:lnTo>
                  <a:pt x="986396" y="179578"/>
                </a:lnTo>
                <a:lnTo>
                  <a:pt x="825677" y="179578"/>
                </a:lnTo>
                <a:lnTo>
                  <a:pt x="825677" y="86817"/>
                </a:lnTo>
                <a:close/>
              </a:path>
              <a:path w="1628775" h="391160">
                <a:moveTo>
                  <a:pt x="986396" y="220586"/>
                </a:moveTo>
                <a:lnTo>
                  <a:pt x="941387" y="220586"/>
                </a:lnTo>
                <a:lnTo>
                  <a:pt x="941387" y="313347"/>
                </a:lnTo>
                <a:lnTo>
                  <a:pt x="986396" y="313347"/>
                </a:lnTo>
                <a:lnTo>
                  <a:pt x="986396" y="220586"/>
                </a:lnTo>
                <a:close/>
              </a:path>
              <a:path w="1628775" h="391160">
                <a:moveTo>
                  <a:pt x="986396" y="86817"/>
                </a:moveTo>
                <a:lnTo>
                  <a:pt x="941387" y="86817"/>
                </a:lnTo>
                <a:lnTo>
                  <a:pt x="941387" y="179578"/>
                </a:lnTo>
                <a:lnTo>
                  <a:pt x="986396" y="179578"/>
                </a:lnTo>
                <a:lnTo>
                  <a:pt x="986396" y="86817"/>
                </a:lnTo>
                <a:close/>
              </a:path>
              <a:path w="1628775" h="391160">
                <a:moveTo>
                  <a:pt x="1081252" y="0"/>
                </a:moveTo>
                <a:lnTo>
                  <a:pt x="1065174" y="0"/>
                </a:lnTo>
                <a:lnTo>
                  <a:pt x="1058303" y="2743"/>
                </a:lnTo>
                <a:lnTo>
                  <a:pt x="1046975" y="13677"/>
                </a:lnTo>
                <a:lnTo>
                  <a:pt x="1044143" y="20383"/>
                </a:lnTo>
                <a:lnTo>
                  <a:pt x="1044143" y="36195"/>
                </a:lnTo>
                <a:lnTo>
                  <a:pt x="1046949" y="42938"/>
                </a:lnTo>
                <a:lnTo>
                  <a:pt x="1052537" y="48539"/>
                </a:lnTo>
                <a:lnTo>
                  <a:pt x="1058202" y="54140"/>
                </a:lnTo>
                <a:lnTo>
                  <a:pt x="1065110" y="56934"/>
                </a:lnTo>
                <a:lnTo>
                  <a:pt x="1081709" y="56934"/>
                </a:lnTo>
                <a:lnTo>
                  <a:pt x="1088669" y="54140"/>
                </a:lnTo>
                <a:lnTo>
                  <a:pt x="1099604" y="42938"/>
                </a:lnTo>
                <a:lnTo>
                  <a:pt x="1102274" y="36195"/>
                </a:lnTo>
                <a:lnTo>
                  <a:pt x="1102334" y="19824"/>
                </a:lnTo>
                <a:lnTo>
                  <a:pt x="1099477" y="13182"/>
                </a:lnTo>
                <a:lnTo>
                  <a:pt x="1093749" y="7912"/>
                </a:lnTo>
                <a:lnTo>
                  <a:pt x="1088085" y="2641"/>
                </a:lnTo>
                <a:lnTo>
                  <a:pt x="1081252" y="0"/>
                </a:lnTo>
                <a:close/>
              </a:path>
              <a:path w="1628775" h="391160">
                <a:moveTo>
                  <a:pt x="1095502" y="86817"/>
                </a:moveTo>
                <a:lnTo>
                  <a:pt x="1050594" y="86817"/>
                </a:lnTo>
                <a:lnTo>
                  <a:pt x="1050594" y="313347"/>
                </a:lnTo>
                <a:lnTo>
                  <a:pt x="1095502" y="313347"/>
                </a:lnTo>
                <a:lnTo>
                  <a:pt x="1095502" y="86817"/>
                </a:lnTo>
                <a:close/>
              </a:path>
              <a:path w="1628775" h="391160">
                <a:moveTo>
                  <a:pt x="1204772" y="86817"/>
                </a:moveTo>
                <a:lnTo>
                  <a:pt x="1159764" y="86817"/>
                </a:lnTo>
                <a:lnTo>
                  <a:pt x="1159764" y="313347"/>
                </a:lnTo>
                <a:lnTo>
                  <a:pt x="1204772" y="313347"/>
                </a:lnTo>
                <a:lnTo>
                  <a:pt x="1204772" y="219798"/>
                </a:lnTo>
                <a:lnTo>
                  <a:pt x="1296694" y="219798"/>
                </a:lnTo>
                <a:lnTo>
                  <a:pt x="1277658" y="196494"/>
                </a:lnTo>
                <a:lnTo>
                  <a:pt x="1292090" y="178790"/>
                </a:lnTo>
                <a:lnTo>
                  <a:pt x="1204772" y="178790"/>
                </a:lnTo>
                <a:lnTo>
                  <a:pt x="1204772" y="86817"/>
                </a:lnTo>
                <a:close/>
              </a:path>
              <a:path w="1628775" h="391160">
                <a:moveTo>
                  <a:pt x="1296694" y="219798"/>
                </a:moveTo>
                <a:lnTo>
                  <a:pt x="1240396" y="219798"/>
                </a:lnTo>
                <a:lnTo>
                  <a:pt x="1318145" y="313347"/>
                </a:lnTo>
                <a:lnTo>
                  <a:pt x="1373111" y="313347"/>
                </a:lnTo>
                <a:lnTo>
                  <a:pt x="1296694" y="219798"/>
                </a:lnTo>
                <a:close/>
              </a:path>
              <a:path w="1628775" h="391160">
                <a:moveTo>
                  <a:pt x="1472653" y="128219"/>
                </a:moveTo>
                <a:lnTo>
                  <a:pt x="1427645" y="128219"/>
                </a:lnTo>
                <a:lnTo>
                  <a:pt x="1427645" y="313347"/>
                </a:lnTo>
                <a:lnTo>
                  <a:pt x="1472653" y="313347"/>
                </a:lnTo>
                <a:lnTo>
                  <a:pt x="1472653" y="128219"/>
                </a:lnTo>
                <a:close/>
              </a:path>
              <a:path w="1628775" h="391160">
                <a:moveTo>
                  <a:pt x="1348066" y="86817"/>
                </a:moveTo>
                <a:lnTo>
                  <a:pt x="1314818" y="86817"/>
                </a:lnTo>
                <a:lnTo>
                  <a:pt x="1240904" y="178790"/>
                </a:lnTo>
                <a:lnTo>
                  <a:pt x="1292090" y="178790"/>
                </a:lnTo>
                <a:lnTo>
                  <a:pt x="1348066" y="110123"/>
                </a:lnTo>
                <a:lnTo>
                  <a:pt x="1348066" y="86817"/>
                </a:lnTo>
                <a:close/>
              </a:path>
              <a:path w="1628775" h="391160">
                <a:moveTo>
                  <a:pt x="1552232" y="86817"/>
                </a:moveTo>
                <a:lnTo>
                  <a:pt x="1367066" y="86817"/>
                </a:lnTo>
                <a:lnTo>
                  <a:pt x="1348066" y="110123"/>
                </a:lnTo>
                <a:lnTo>
                  <a:pt x="1348066" y="128219"/>
                </a:lnTo>
                <a:lnTo>
                  <a:pt x="1552232" y="128219"/>
                </a:lnTo>
                <a:lnTo>
                  <a:pt x="1552232" y="86817"/>
                </a:lnTo>
                <a:close/>
              </a:path>
              <a:path w="1628775" h="391160">
                <a:moveTo>
                  <a:pt x="1367066" y="86817"/>
                </a:moveTo>
                <a:lnTo>
                  <a:pt x="1348066" y="86817"/>
                </a:lnTo>
                <a:lnTo>
                  <a:pt x="1348066" y="110123"/>
                </a:lnTo>
                <a:lnTo>
                  <a:pt x="1367066" y="86817"/>
                </a:lnTo>
                <a:close/>
              </a:path>
              <a:path w="1628775" h="391160">
                <a:moveTo>
                  <a:pt x="1607515" y="0"/>
                </a:moveTo>
                <a:lnTo>
                  <a:pt x="1591437" y="0"/>
                </a:lnTo>
                <a:lnTo>
                  <a:pt x="1584566" y="2743"/>
                </a:lnTo>
                <a:lnTo>
                  <a:pt x="1573250" y="13677"/>
                </a:lnTo>
                <a:lnTo>
                  <a:pt x="1570418" y="20383"/>
                </a:lnTo>
                <a:lnTo>
                  <a:pt x="1570418" y="36195"/>
                </a:lnTo>
                <a:lnTo>
                  <a:pt x="1573212" y="42938"/>
                </a:lnTo>
                <a:lnTo>
                  <a:pt x="1578813" y="48539"/>
                </a:lnTo>
                <a:lnTo>
                  <a:pt x="1584477" y="54140"/>
                </a:lnTo>
                <a:lnTo>
                  <a:pt x="1591373" y="56934"/>
                </a:lnTo>
                <a:lnTo>
                  <a:pt x="1607972" y="56934"/>
                </a:lnTo>
                <a:lnTo>
                  <a:pt x="1614932" y="54140"/>
                </a:lnTo>
                <a:lnTo>
                  <a:pt x="1625879" y="42938"/>
                </a:lnTo>
                <a:lnTo>
                  <a:pt x="1628549" y="36195"/>
                </a:lnTo>
                <a:lnTo>
                  <a:pt x="1628609" y="19824"/>
                </a:lnTo>
                <a:lnTo>
                  <a:pt x="1625752" y="13182"/>
                </a:lnTo>
                <a:lnTo>
                  <a:pt x="1620012" y="7912"/>
                </a:lnTo>
                <a:lnTo>
                  <a:pt x="1614347" y="2641"/>
                </a:lnTo>
                <a:lnTo>
                  <a:pt x="1607515" y="0"/>
                </a:lnTo>
                <a:close/>
              </a:path>
              <a:path w="1628775" h="391160">
                <a:moveTo>
                  <a:pt x="1621777" y="86817"/>
                </a:moveTo>
                <a:lnTo>
                  <a:pt x="1576857" y="86817"/>
                </a:lnTo>
                <a:lnTo>
                  <a:pt x="1576857" y="313347"/>
                </a:lnTo>
                <a:lnTo>
                  <a:pt x="1621777" y="313347"/>
                </a:lnTo>
                <a:lnTo>
                  <a:pt x="1621777" y="86817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21550" y="1633054"/>
            <a:ext cx="2311209" cy="38657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1416" y="2151557"/>
            <a:ext cx="2025450" cy="30622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99137" y="2066798"/>
            <a:ext cx="1679397" cy="390982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9848646" y="1529340"/>
            <a:ext cx="1112520" cy="505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055">
                <a:solidFill>
                  <a:srgbClr val="332C2C"/>
                </a:solidFill>
                <a:latin typeface="Segoe UI Symbol"/>
                <a:cs typeface="Segoe UI Symbol"/>
              </a:rPr>
              <a:t>және</a:t>
            </a:r>
            <a:endParaRPr sz="3150">
              <a:latin typeface="Segoe UI Symbol"/>
              <a:cs typeface="Segoe UI Symbo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1053495" y="1628648"/>
            <a:ext cx="1628775" cy="391160"/>
          </a:xfrm>
          <a:custGeom>
            <a:avLst/>
            <a:gdLst/>
            <a:ahLst/>
            <a:cxnLst/>
            <a:rect l="l" t="t" r="r" b="b"/>
            <a:pathLst>
              <a:path w="1628775" h="391160">
                <a:moveTo>
                  <a:pt x="236118" y="86817"/>
                </a:moveTo>
                <a:lnTo>
                  <a:pt x="204165" y="86817"/>
                </a:lnTo>
                <a:lnTo>
                  <a:pt x="204165" y="123541"/>
                </a:lnTo>
                <a:lnTo>
                  <a:pt x="285915" y="307936"/>
                </a:lnTo>
                <a:lnTo>
                  <a:pt x="285915" y="390982"/>
                </a:lnTo>
                <a:lnTo>
                  <a:pt x="330936" y="390982"/>
                </a:lnTo>
                <a:lnTo>
                  <a:pt x="330936" y="308229"/>
                </a:lnTo>
                <a:lnTo>
                  <a:pt x="355356" y="253352"/>
                </a:lnTo>
                <a:lnTo>
                  <a:pt x="309003" y="253352"/>
                </a:lnTo>
                <a:lnTo>
                  <a:pt x="236118" y="86817"/>
                </a:lnTo>
                <a:close/>
              </a:path>
              <a:path w="1628775" h="391160">
                <a:moveTo>
                  <a:pt x="542518" y="84759"/>
                </a:moveTo>
                <a:lnTo>
                  <a:pt x="496362" y="93053"/>
                </a:lnTo>
                <a:lnTo>
                  <a:pt x="458958" y="116984"/>
                </a:lnTo>
                <a:lnTo>
                  <a:pt x="434349" y="153567"/>
                </a:lnTo>
                <a:lnTo>
                  <a:pt x="425831" y="199885"/>
                </a:lnTo>
                <a:lnTo>
                  <a:pt x="426778" y="216132"/>
                </a:lnTo>
                <a:lnTo>
                  <a:pt x="440969" y="259448"/>
                </a:lnTo>
                <a:lnTo>
                  <a:pt x="470098" y="292329"/>
                </a:lnTo>
                <a:lnTo>
                  <a:pt x="510905" y="311594"/>
                </a:lnTo>
                <a:lnTo>
                  <a:pt x="542518" y="315302"/>
                </a:lnTo>
                <a:lnTo>
                  <a:pt x="556591" y="314583"/>
                </a:lnTo>
                <a:lnTo>
                  <a:pt x="594855" y="303784"/>
                </a:lnTo>
                <a:lnTo>
                  <a:pt x="626921" y="276462"/>
                </a:lnTo>
                <a:lnTo>
                  <a:pt x="628946" y="273507"/>
                </a:lnTo>
                <a:lnTo>
                  <a:pt x="542124" y="273507"/>
                </a:lnTo>
                <a:lnTo>
                  <a:pt x="532275" y="272945"/>
                </a:lnTo>
                <a:lnTo>
                  <a:pt x="491478" y="253612"/>
                </a:lnTo>
                <a:lnTo>
                  <a:pt x="471814" y="210826"/>
                </a:lnTo>
                <a:lnTo>
                  <a:pt x="471233" y="199885"/>
                </a:lnTo>
                <a:lnTo>
                  <a:pt x="471814" y="188950"/>
                </a:lnTo>
                <a:lnTo>
                  <a:pt x="485577" y="153040"/>
                </a:lnTo>
                <a:lnTo>
                  <a:pt x="522939" y="128430"/>
                </a:lnTo>
                <a:lnTo>
                  <a:pt x="542124" y="126161"/>
                </a:lnTo>
                <a:lnTo>
                  <a:pt x="628689" y="126161"/>
                </a:lnTo>
                <a:lnTo>
                  <a:pt x="626856" y="123444"/>
                </a:lnTo>
                <a:lnTo>
                  <a:pt x="594766" y="96189"/>
                </a:lnTo>
                <a:lnTo>
                  <a:pt x="556549" y="85474"/>
                </a:lnTo>
                <a:lnTo>
                  <a:pt x="542518" y="84759"/>
                </a:lnTo>
                <a:close/>
              </a:path>
              <a:path w="1628775" h="391160">
                <a:moveTo>
                  <a:pt x="124587" y="128219"/>
                </a:moveTo>
                <a:lnTo>
                  <a:pt x="79578" y="128219"/>
                </a:lnTo>
                <a:lnTo>
                  <a:pt x="79578" y="313347"/>
                </a:lnTo>
                <a:lnTo>
                  <a:pt x="124587" y="313347"/>
                </a:lnTo>
                <a:lnTo>
                  <a:pt x="124587" y="128219"/>
                </a:lnTo>
                <a:close/>
              </a:path>
              <a:path w="1628775" h="391160">
                <a:moveTo>
                  <a:pt x="601599" y="239534"/>
                </a:moveTo>
                <a:lnTo>
                  <a:pt x="573278" y="266865"/>
                </a:lnTo>
                <a:lnTo>
                  <a:pt x="542124" y="273507"/>
                </a:lnTo>
                <a:lnTo>
                  <a:pt x="628946" y="273507"/>
                </a:lnTo>
                <a:lnTo>
                  <a:pt x="636168" y="262966"/>
                </a:lnTo>
                <a:lnTo>
                  <a:pt x="601599" y="239534"/>
                </a:lnTo>
                <a:close/>
              </a:path>
              <a:path w="1628775" h="391160">
                <a:moveTo>
                  <a:pt x="429463" y="86817"/>
                </a:moveTo>
                <a:lnTo>
                  <a:pt x="383273" y="86817"/>
                </a:lnTo>
                <a:lnTo>
                  <a:pt x="309003" y="253352"/>
                </a:lnTo>
                <a:lnTo>
                  <a:pt x="355356" y="253352"/>
                </a:lnTo>
                <a:lnTo>
                  <a:pt x="429463" y="86817"/>
                </a:lnTo>
                <a:close/>
              </a:path>
              <a:path w="1628775" h="391160">
                <a:moveTo>
                  <a:pt x="628689" y="126161"/>
                </a:moveTo>
                <a:lnTo>
                  <a:pt x="542124" y="126161"/>
                </a:lnTo>
                <a:lnTo>
                  <a:pt x="550437" y="126583"/>
                </a:lnTo>
                <a:lnTo>
                  <a:pt x="558389" y="127849"/>
                </a:lnTo>
                <a:lnTo>
                  <a:pt x="594420" y="151023"/>
                </a:lnTo>
                <a:lnTo>
                  <a:pt x="601497" y="160629"/>
                </a:lnTo>
                <a:lnTo>
                  <a:pt x="636066" y="137096"/>
                </a:lnTo>
                <a:lnTo>
                  <a:pt x="628689" y="126161"/>
                </a:lnTo>
                <a:close/>
              </a:path>
              <a:path w="1628775" h="391160">
                <a:moveTo>
                  <a:pt x="187883" y="86817"/>
                </a:moveTo>
                <a:lnTo>
                  <a:pt x="0" y="86817"/>
                </a:lnTo>
                <a:lnTo>
                  <a:pt x="0" y="128219"/>
                </a:lnTo>
                <a:lnTo>
                  <a:pt x="204165" y="128219"/>
                </a:lnTo>
                <a:lnTo>
                  <a:pt x="204122" y="123444"/>
                </a:lnTo>
                <a:lnTo>
                  <a:pt x="187883" y="86817"/>
                </a:lnTo>
                <a:close/>
              </a:path>
              <a:path w="1628775" h="391160">
                <a:moveTo>
                  <a:pt x="702144" y="0"/>
                </a:moveTo>
                <a:lnTo>
                  <a:pt x="686066" y="0"/>
                </a:lnTo>
                <a:lnTo>
                  <a:pt x="679196" y="2743"/>
                </a:lnTo>
                <a:lnTo>
                  <a:pt x="667867" y="13677"/>
                </a:lnTo>
                <a:lnTo>
                  <a:pt x="665035" y="20383"/>
                </a:lnTo>
                <a:lnTo>
                  <a:pt x="665035" y="36195"/>
                </a:lnTo>
                <a:lnTo>
                  <a:pt x="667842" y="42938"/>
                </a:lnTo>
                <a:lnTo>
                  <a:pt x="673430" y="48539"/>
                </a:lnTo>
                <a:lnTo>
                  <a:pt x="679107" y="54140"/>
                </a:lnTo>
                <a:lnTo>
                  <a:pt x="686003" y="56934"/>
                </a:lnTo>
                <a:lnTo>
                  <a:pt x="702602" y="56934"/>
                </a:lnTo>
                <a:lnTo>
                  <a:pt x="709561" y="54140"/>
                </a:lnTo>
                <a:lnTo>
                  <a:pt x="720496" y="42938"/>
                </a:lnTo>
                <a:lnTo>
                  <a:pt x="723178" y="36195"/>
                </a:lnTo>
                <a:lnTo>
                  <a:pt x="723239" y="19824"/>
                </a:lnTo>
                <a:lnTo>
                  <a:pt x="720369" y="13182"/>
                </a:lnTo>
                <a:lnTo>
                  <a:pt x="714641" y="7912"/>
                </a:lnTo>
                <a:lnTo>
                  <a:pt x="708977" y="2641"/>
                </a:lnTo>
                <a:lnTo>
                  <a:pt x="702144" y="0"/>
                </a:lnTo>
                <a:close/>
              </a:path>
              <a:path w="1628775" h="391160">
                <a:moveTo>
                  <a:pt x="716407" y="86817"/>
                </a:moveTo>
                <a:lnTo>
                  <a:pt x="671487" y="86817"/>
                </a:lnTo>
                <a:lnTo>
                  <a:pt x="671487" y="313347"/>
                </a:lnTo>
                <a:lnTo>
                  <a:pt x="716407" y="313347"/>
                </a:lnTo>
                <a:lnTo>
                  <a:pt x="716407" y="86817"/>
                </a:lnTo>
                <a:close/>
              </a:path>
              <a:path w="1628775" h="391160">
                <a:moveTo>
                  <a:pt x="825677" y="86817"/>
                </a:moveTo>
                <a:lnTo>
                  <a:pt x="780656" y="86817"/>
                </a:lnTo>
                <a:lnTo>
                  <a:pt x="780656" y="313347"/>
                </a:lnTo>
                <a:lnTo>
                  <a:pt x="825677" y="313347"/>
                </a:lnTo>
                <a:lnTo>
                  <a:pt x="825677" y="220586"/>
                </a:lnTo>
                <a:lnTo>
                  <a:pt x="986396" y="220586"/>
                </a:lnTo>
                <a:lnTo>
                  <a:pt x="986396" y="179578"/>
                </a:lnTo>
                <a:lnTo>
                  <a:pt x="825677" y="179578"/>
                </a:lnTo>
                <a:lnTo>
                  <a:pt x="825677" y="86817"/>
                </a:lnTo>
                <a:close/>
              </a:path>
              <a:path w="1628775" h="391160">
                <a:moveTo>
                  <a:pt x="986396" y="220586"/>
                </a:moveTo>
                <a:lnTo>
                  <a:pt x="941387" y="220586"/>
                </a:lnTo>
                <a:lnTo>
                  <a:pt x="941387" y="313347"/>
                </a:lnTo>
                <a:lnTo>
                  <a:pt x="986396" y="313347"/>
                </a:lnTo>
                <a:lnTo>
                  <a:pt x="986396" y="220586"/>
                </a:lnTo>
                <a:close/>
              </a:path>
              <a:path w="1628775" h="391160">
                <a:moveTo>
                  <a:pt x="986396" y="86817"/>
                </a:moveTo>
                <a:lnTo>
                  <a:pt x="941387" y="86817"/>
                </a:lnTo>
                <a:lnTo>
                  <a:pt x="941387" y="179578"/>
                </a:lnTo>
                <a:lnTo>
                  <a:pt x="986396" y="179578"/>
                </a:lnTo>
                <a:lnTo>
                  <a:pt x="986396" y="86817"/>
                </a:lnTo>
                <a:close/>
              </a:path>
              <a:path w="1628775" h="391160">
                <a:moveTo>
                  <a:pt x="1081252" y="0"/>
                </a:moveTo>
                <a:lnTo>
                  <a:pt x="1065174" y="0"/>
                </a:lnTo>
                <a:lnTo>
                  <a:pt x="1058303" y="2743"/>
                </a:lnTo>
                <a:lnTo>
                  <a:pt x="1046975" y="13677"/>
                </a:lnTo>
                <a:lnTo>
                  <a:pt x="1044143" y="20383"/>
                </a:lnTo>
                <a:lnTo>
                  <a:pt x="1044143" y="36195"/>
                </a:lnTo>
                <a:lnTo>
                  <a:pt x="1046949" y="42938"/>
                </a:lnTo>
                <a:lnTo>
                  <a:pt x="1052537" y="48539"/>
                </a:lnTo>
                <a:lnTo>
                  <a:pt x="1058202" y="54140"/>
                </a:lnTo>
                <a:lnTo>
                  <a:pt x="1065110" y="56934"/>
                </a:lnTo>
                <a:lnTo>
                  <a:pt x="1081709" y="56934"/>
                </a:lnTo>
                <a:lnTo>
                  <a:pt x="1088669" y="54140"/>
                </a:lnTo>
                <a:lnTo>
                  <a:pt x="1099604" y="42938"/>
                </a:lnTo>
                <a:lnTo>
                  <a:pt x="1102274" y="36195"/>
                </a:lnTo>
                <a:lnTo>
                  <a:pt x="1102334" y="19824"/>
                </a:lnTo>
                <a:lnTo>
                  <a:pt x="1099477" y="13182"/>
                </a:lnTo>
                <a:lnTo>
                  <a:pt x="1093749" y="7912"/>
                </a:lnTo>
                <a:lnTo>
                  <a:pt x="1088085" y="2641"/>
                </a:lnTo>
                <a:lnTo>
                  <a:pt x="1081252" y="0"/>
                </a:lnTo>
                <a:close/>
              </a:path>
              <a:path w="1628775" h="391160">
                <a:moveTo>
                  <a:pt x="1095502" y="86817"/>
                </a:moveTo>
                <a:lnTo>
                  <a:pt x="1050594" y="86817"/>
                </a:lnTo>
                <a:lnTo>
                  <a:pt x="1050594" y="313347"/>
                </a:lnTo>
                <a:lnTo>
                  <a:pt x="1095502" y="313347"/>
                </a:lnTo>
                <a:lnTo>
                  <a:pt x="1095502" y="86817"/>
                </a:lnTo>
                <a:close/>
              </a:path>
              <a:path w="1628775" h="391160">
                <a:moveTo>
                  <a:pt x="1204772" y="86817"/>
                </a:moveTo>
                <a:lnTo>
                  <a:pt x="1159764" y="86817"/>
                </a:lnTo>
                <a:lnTo>
                  <a:pt x="1159764" y="313347"/>
                </a:lnTo>
                <a:lnTo>
                  <a:pt x="1204772" y="313347"/>
                </a:lnTo>
                <a:lnTo>
                  <a:pt x="1204772" y="219798"/>
                </a:lnTo>
                <a:lnTo>
                  <a:pt x="1296694" y="219798"/>
                </a:lnTo>
                <a:lnTo>
                  <a:pt x="1277658" y="196494"/>
                </a:lnTo>
                <a:lnTo>
                  <a:pt x="1292090" y="178790"/>
                </a:lnTo>
                <a:lnTo>
                  <a:pt x="1204772" y="178790"/>
                </a:lnTo>
                <a:lnTo>
                  <a:pt x="1204772" y="86817"/>
                </a:lnTo>
                <a:close/>
              </a:path>
              <a:path w="1628775" h="391160">
                <a:moveTo>
                  <a:pt x="1296694" y="219798"/>
                </a:moveTo>
                <a:lnTo>
                  <a:pt x="1240396" y="219798"/>
                </a:lnTo>
                <a:lnTo>
                  <a:pt x="1318145" y="313347"/>
                </a:lnTo>
                <a:lnTo>
                  <a:pt x="1373111" y="313347"/>
                </a:lnTo>
                <a:lnTo>
                  <a:pt x="1296694" y="219798"/>
                </a:lnTo>
                <a:close/>
              </a:path>
              <a:path w="1628775" h="391160">
                <a:moveTo>
                  <a:pt x="1472653" y="128219"/>
                </a:moveTo>
                <a:lnTo>
                  <a:pt x="1427645" y="128219"/>
                </a:lnTo>
                <a:lnTo>
                  <a:pt x="1427645" y="313347"/>
                </a:lnTo>
                <a:lnTo>
                  <a:pt x="1472653" y="313347"/>
                </a:lnTo>
                <a:lnTo>
                  <a:pt x="1472653" y="128219"/>
                </a:lnTo>
                <a:close/>
              </a:path>
              <a:path w="1628775" h="391160">
                <a:moveTo>
                  <a:pt x="1348066" y="86817"/>
                </a:moveTo>
                <a:lnTo>
                  <a:pt x="1314818" y="86817"/>
                </a:lnTo>
                <a:lnTo>
                  <a:pt x="1240904" y="178790"/>
                </a:lnTo>
                <a:lnTo>
                  <a:pt x="1292090" y="178790"/>
                </a:lnTo>
                <a:lnTo>
                  <a:pt x="1348066" y="110123"/>
                </a:lnTo>
                <a:lnTo>
                  <a:pt x="1348066" y="86817"/>
                </a:lnTo>
                <a:close/>
              </a:path>
              <a:path w="1628775" h="391160">
                <a:moveTo>
                  <a:pt x="1552232" y="86817"/>
                </a:moveTo>
                <a:lnTo>
                  <a:pt x="1367066" y="86817"/>
                </a:lnTo>
                <a:lnTo>
                  <a:pt x="1348066" y="110123"/>
                </a:lnTo>
                <a:lnTo>
                  <a:pt x="1348066" y="128219"/>
                </a:lnTo>
                <a:lnTo>
                  <a:pt x="1552232" y="128219"/>
                </a:lnTo>
                <a:lnTo>
                  <a:pt x="1552232" y="86817"/>
                </a:lnTo>
                <a:close/>
              </a:path>
              <a:path w="1628775" h="391160">
                <a:moveTo>
                  <a:pt x="1367066" y="86817"/>
                </a:moveTo>
                <a:lnTo>
                  <a:pt x="1348066" y="86817"/>
                </a:lnTo>
                <a:lnTo>
                  <a:pt x="1348066" y="110123"/>
                </a:lnTo>
                <a:lnTo>
                  <a:pt x="1367066" y="86817"/>
                </a:lnTo>
                <a:close/>
              </a:path>
              <a:path w="1628775" h="391160">
                <a:moveTo>
                  <a:pt x="1607515" y="0"/>
                </a:moveTo>
                <a:lnTo>
                  <a:pt x="1591437" y="0"/>
                </a:lnTo>
                <a:lnTo>
                  <a:pt x="1584566" y="2743"/>
                </a:lnTo>
                <a:lnTo>
                  <a:pt x="1573250" y="13677"/>
                </a:lnTo>
                <a:lnTo>
                  <a:pt x="1570418" y="20383"/>
                </a:lnTo>
                <a:lnTo>
                  <a:pt x="1570418" y="36195"/>
                </a:lnTo>
                <a:lnTo>
                  <a:pt x="1573212" y="42938"/>
                </a:lnTo>
                <a:lnTo>
                  <a:pt x="1578813" y="48539"/>
                </a:lnTo>
                <a:lnTo>
                  <a:pt x="1584477" y="54140"/>
                </a:lnTo>
                <a:lnTo>
                  <a:pt x="1591373" y="56934"/>
                </a:lnTo>
                <a:lnTo>
                  <a:pt x="1607972" y="56934"/>
                </a:lnTo>
                <a:lnTo>
                  <a:pt x="1614932" y="54140"/>
                </a:lnTo>
                <a:lnTo>
                  <a:pt x="1625879" y="42938"/>
                </a:lnTo>
                <a:lnTo>
                  <a:pt x="1628549" y="36195"/>
                </a:lnTo>
                <a:lnTo>
                  <a:pt x="1628609" y="19824"/>
                </a:lnTo>
                <a:lnTo>
                  <a:pt x="1625752" y="13182"/>
                </a:lnTo>
                <a:lnTo>
                  <a:pt x="1620012" y="7912"/>
                </a:lnTo>
                <a:lnTo>
                  <a:pt x="1614347" y="2641"/>
                </a:lnTo>
                <a:lnTo>
                  <a:pt x="1607515" y="0"/>
                </a:lnTo>
                <a:close/>
              </a:path>
              <a:path w="1628775" h="391160">
                <a:moveTo>
                  <a:pt x="1621777" y="86817"/>
                </a:moveTo>
                <a:lnTo>
                  <a:pt x="1576857" y="86817"/>
                </a:lnTo>
                <a:lnTo>
                  <a:pt x="1576857" y="313347"/>
                </a:lnTo>
                <a:lnTo>
                  <a:pt x="1621777" y="313347"/>
                </a:lnTo>
                <a:lnTo>
                  <a:pt x="1621777" y="86817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2791274" y="1091190"/>
            <a:ext cx="4591685" cy="943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36319">
              <a:lnSpc>
                <a:spcPts val="3615"/>
              </a:lnSpc>
              <a:spcBef>
                <a:spcPts val="100"/>
              </a:spcBef>
            </a:pPr>
            <a:r>
              <a:rPr dirty="0" sz="3150" spc="-1365">
                <a:solidFill>
                  <a:srgbClr val="332C2C"/>
                </a:solidFill>
                <a:latin typeface="Segoe UI Symbol"/>
                <a:cs typeface="Segoe UI Symbol"/>
              </a:rPr>
              <a:t>игеруге</a:t>
            </a:r>
            <a:endParaRPr sz="3150">
              <a:latin typeface="Segoe UI Symbol"/>
              <a:cs typeface="Segoe UI Symbol"/>
            </a:endParaRPr>
          </a:p>
          <a:p>
            <a:pPr marL="12700">
              <a:lnSpc>
                <a:spcPts val="3615"/>
              </a:lnSpc>
            </a:pPr>
            <a:r>
              <a:rPr dirty="0" sz="3150" spc="-1115">
                <a:solidFill>
                  <a:srgbClr val="332C2C"/>
                </a:solidFill>
                <a:latin typeface="Segoe UI Symbol"/>
                <a:cs typeface="Segoe UI Symbol"/>
              </a:rPr>
              <a:t>болуы</a:t>
            </a:r>
            <a:r>
              <a:rPr dirty="0" sz="3150" spc="-2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110">
                <a:solidFill>
                  <a:srgbClr val="332C2C"/>
                </a:solidFill>
                <a:latin typeface="Segoe UI Symbol"/>
                <a:cs typeface="Segoe UI Symbol"/>
              </a:rPr>
              <a:t>керек,</a:t>
            </a:r>
            <a:r>
              <a:rPr dirty="0" sz="3150" spc="-3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865">
                <a:solidFill>
                  <a:srgbClr val="332C2C"/>
                </a:solidFill>
                <a:latin typeface="Segoe UI Symbol"/>
                <a:cs typeface="Segoe UI Symbol"/>
              </a:rPr>
              <a:t>мысалы,</a:t>
            </a:r>
            <a:endParaRPr sz="3150">
              <a:latin typeface="Segoe UI Symbol"/>
              <a:cs typeface="Segoe UI Symbo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68799" y="1091190"/>
            <a:ext cx="8915400" cy="1381760"/>
          </a:xfrm>
          <a:prstGeom prst="rect">
            <a:avLst/>
          </a:prstGeom>
        </p:spPr>
        <p:txBody>
          <a:bodyPr wrap="square" lIns="0" tIns="62229" rIns="0" bIns="0" rtlCol="0" vert="horz">
            <a:spAutoFit/>
          </a:bodyPr>
          <a:lstStyle/>
          <a:p>
            <a:pPr marL="12700" marR="5080" indent="3079115">
              <a:lnSpc>
                <a:spcPts val="3450"/>
              </a:lnSpc>
              <a:spcBef>
                <a:spcPts val="489"/>
              </a:spcBef>
            </a:pPr>
            <a:r>
              <a:rPr dirty="0" sz="3150" spc="-1115">
                <a:solidFill>
                  <a:srgbClr val="332C2C"/>
                </a:solidFill>
                <a:latin typeface="Segoe UI Symbol"/>
                <a:cs typeface="Segoe UI Symbol"/>
              </a:rPr>
              <a:t>тапсырмалары</a:t>
            </a:r>
            <a:r>
              <a:rPr dirty="0" sz="3150" spc="-1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150">
                <a:solidFill>
                  <a:srgbClr val="332C2C"/>
                </a:solidFill>
                <a:latin typeface="Segoe UI Symbol"/>
                <a:cs typeface="Segoe UI Symbol"/>
              </a:rPr>
              <a:t>оқушыларға</a:t>
            </a:r>
            <a:r>
              <a:rPr dirty="0" sz="3150" spc="78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295">
                <a:solidFill>
                  <a:srgbClr val="332C2C"/>
                </a:solidFill>
                <a:latin typeface="Segoe UI Symbol"/>
                <a:cs typeface="Segoe UI Symbol"/>
              </a:rPr>
              <a:t>көмектеседі.</a:t>
            </a:r>
            <a:r>
              <a:rPr dirty="0" sz="3150" spc="-1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200">
                <a:solidFill>
                  <a:srgbClr val="332C2C"/>
                </a:solidFill>
                <a:latin typeface="Segoe UI Symbol"/>
                <a:cs typeface="Segoe UI Symbol"/>
              </a:rPr>
              <a:t>Бұл</a:t>
            </a:r>
            <a:r>
              <a:rPr dirty="0" sz="3150" spc="-1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160">
                <a:solidFill>
                  <a:srgbClr val="332C2C"/>
                </a:solidFill>
                <a:latin typeface="Segoe UI Symbol"/>
                <a:cs typeface="Segoe UI Symbol"/>
              </a:rPr>
              <a:t>тапсырмалар</a:t>
            </a:r>
            <a:endParaRPr sz="3150">
              <a:latin typeface="Segoe UI Symbol"/>
              <a:cs typeface="Segoe UI Symbol"/>
            </a:endParaRPr>
          </a:p>
          <a:p>
            <a:pPr marL="2186305">
              <a:lnSpc>
                <a:spcPts val="3390"/>
              </a:lnSpc>
              <a:tabLst>
                <a:tab pos="6931025" algn="l"/>
              </a:tabLst>
            </a:pPr>
            <a:r>
              <a:rPr dirty="0" sz="3150" spc="-1305">
                <a:solidFill>
                  <a:srgbClr val="332C2C"/>
                </a:solidFill>
                <a:latin typeface="Segoe UI Symbol"/>
                <a:cs typeface="Segoe UI Symbol"/>
              </a:rPr>
              <a:t>санау</a:t>
            </a:r>
            <a:r>
              <a:rPr dirty="0" sz="3150" spc="-2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150">
                <a:solidFill>
                  <a:srgbClr val="332C2C"/>
                </a:solidFill>
                <a:latin typeface="Segoe UI Symbol"/>
                <a:cs typeface="Segoe UI Symbol"/>
              </a:rPr>
              <a:t>немесе</a:t>
            </a:r>
            <a:r>
              <a:rPr dirty="0" sz="3150">
                <a:solidFill>
                  <a:srgbClr val="332C2C"/>
                </a:solidFill>
                <a:latin typeface="Segoe UI Symbol"/>
                <a:cs typeface="Segoe UI Symbol"/>
              </a:rPr>
              <a:t>	</a:t>
            </a:r>
            <a:r>
              <a:rPr dirty="0" sz="3150" spc="-1140">
                <a:solidFill>
                  <a:srgbClr val="332C2C"/>
                </a:solidFill>
                <a:latin typeface="Segoe UI Symbol"/>
                <a:cs typeface="Segoe UI Symbol"/>
              </a:rPr>
              <a:t>тану.</a:t>
            </a:r>
            <a:endParaRPr sz="315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961892"/>
            <a:ext cx="18300700" cy="6337935"/>
            <a:chOff x="0" y="3961892"/>
            <a:chExt cx="18300700" cy="63379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61892"/>
              <a:ext cx="18288000" cy="632587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3609304" y="6216619"/>
              <a:ext cx="4679315" cy="4070985"/>
            </a:xfrm>
            <a:custGeom>
              <a:avLst/>
              <a:gdLst/>
              <a:ahLst/>
              <a:cxnLst/>
              <a:rect l="l" t="t" r="r" b="b"/>
              <a:pathLst>
                <a:path w="4679315" h="4070984">
                  <a:moveTo>
                    <a:pt x="0" y="4070378"/>
                  </a:moveTo>
                  <a:lnTo>
                    <a:pt x="49346" y="4043276"/>
                  </a:lnTo>
                  <a:lnTo>
                    <a:pt x="88924" y="4020525"/>
                  </a:lnTo>
                  <a:lnTo>
                    <a:pt x="128075" y="3997173"/>
                  </a:lnTo>
                  <a:lnTo>
                    <a:pt x="166808" y="3973231"/>
                  </a:lnTo>
                  <a:lnTo>
                    <a:pt x="205131" y="3948709"/>
                  </a:lnTo>
                  <a:lnTo>
                    <a:pt x="243050" y="3923620"/>
                  </a:lnTo>
                  <a:lnTo>
                    <a:pt x="280576" y="3897974"/>
                  </a:lnTo>
                  <a:lnTo>
                    <a:pt x="317714" y="3871782"/>
                  </a:lnTo>
                  <a:lnTo>
                    <a:pt x="354474" y="3845056"/>
                  </a:lnTo>
                  <a:lnTo>
                    <a:pt x="390862" y="3817806"/>
                  </a:lnTo>
                  <a:lnTo>
                    <a:pt x="426888" y="3790043"/>
                  </a:lnTo>
                  <a:lnTo>
                    <a:pt x="462558" y="3761780"/>
                  </a:lnTo>
                  <a:lnTo>
                    <a:pt x="497880" y="3733027"/>
                  </a:lnTo>
                  <a:lnTo>
                    <a:pt x="532864" y="3703794"/>
                  </a:lnTo>
                  <a:lnTo>
                    <a:pt x="567516" y="3674094"/>
                  </a:lnTo>
                  <a:lnTo>
                    <a:pt x="601844" y="3643938"/>
                  </a:lnTo>
                  <a:lnTo>
                    <a:pt x="635856" y="3613336"/>
                  </a:lnTo>
                  <a:lnTo>
                    <a:pt x="669560" y="3582299"/>
                  </a:lnTo>
                  <a:lnTo>
                    <a:pt x="702965" y="3550840"/>
                  </a:lnTo>
                  <a:lnTo>
                    <a:pt x="736077" y="3518968"/>
                  </a:lnTo>
                  <a:lnTo>
                    <a:pt x="768905" y="3486696"/>
                  </a:lnTo>
                  <a:lnTo>
                    <a:pt x="801457" y="3454033"/>
                  </a:lnTo>
                  <a:lnTo>
                    <a:pt x="833740" y="3420992"/>
                  </a:lnTo>
                  <a:lnTo>
                    <a:pt x="865763" y="3387584"/>
                  </a:lnTo>
                  <a:lnTo>
                    <a:pt x="897533" y="3353819"/>
                  </a:lnTo>
                  <a:lnTo>
                    <a:pt x="929059" y="3319708"/>
                  </a:lnTo>
                  <a:lnTo>
                    <a:pt x="960347" y="3285264"/>
                  </a:lnTo>
                  <a:lnTo>
                    <a:pt x="991407" y="3250497"/>
                  </a:lnTo>
                  <a:lnTo>
                    <a:pt x="1022245" y="3215418"/>
                  </a:lnTo>
                  <a:lnTo>
                    <a:pt x="1052870" y="3180038"/>
                  </a:lnTo>
                  <a:lnTo>
                    <a:pt x="1083290" y="3144369"/>
                  </a:lnTo>
                  <a:lnTo>
                    <a:pt x="1113513" y="3108421"/>
                  </a:lnTo>
                  <a:lnTo>
                    <a:pt x="1143546" y="3072206"/>
                  </a:lnTo>
                  <a:lnTo>
                    <a:pt x="1173398" y="3035735"/>
                  </a:lnTo>
                  <a:lnTo>
                    <a:pt x="1203075" y="2999019"/>
                  </a:lnTo>
                  <a:lnTo>
                    <a:pt x="1232587" y="2962068"/>
                  </a:lnTo>
                  <a:lnTo>
                    <a:pt x="1261941" y="2924896"/>
                  </a:lnTo>
                  <a:lnTo>
                    <a:pt x="1291145" y="2887511"/>
                  </a:lnTo>
                  <a:lnTo>
                    <a:pt x="1320207" y="2849926"/>
                  </a:lnTo>
                  <a:lnTo>
                    <a:pt x="1349134" y="2812152"/>
                  </a:lnTo>
                  <a:lnTo>
                    <a:pt x="1377935" y="2774200"/>
                  </a:lnTo>
                  <a:lnTo>
                    <a:pt x="1406618" y="2736080"/>
                  </a:lnTo>
                  <a:lnTo>
                    <a:pt x="1435190" y="2697805"/>
                  </a:lnTo>
                  <a:lnTo>
                    <a:pt x="1463659" y="2659385"/>
                  </a:lnTo>
                  <a:lnTo>
                    <a:pt x="1492034" y="2620831"/>
                  </a:lnTo>
                  <a:lnTo>
                    <a:pt x="1520321" y="2582155"/>
                  </a:lnTo>
                  <a:lnTo>
                    <a:pt x="1548530" y="2543367"/>
                  </a:lnTo>
                  <a:lnTo>
                    <a:pt x="1576667" y="2504479"/>
                  </a:lnTo>
                  <a:lnTo>
                    <a:pt x="1604741" y="2465502"/>
                  </a:lnTo>
                  <a:lnTo>
                    <a:pt x="1632760" y="2426447"/>
                  </a:lnTo>
                  <a:lnTo>
                    <a:pt x="1660732" y="2387326"/>
                  </a:lnTo>
                  <a:lnTo>
                    <a:pt x="1688663" y="2348148"/>
                  </a:lnTo>
                  <a:lnTo>
                    <a:pt x="1716564" y="2308926"/>
                  </a:lnTo>
                  <a:lnTo>
                    <a:pt x="1744440" y="2269671"/>
                  </a:lnTo>
                  <a:lnTo>
                    <a:pt x="1772300" y="2230393"/>
                  </a:lnTo>
                  <a:lnTo>
                    <a:pt x="1800153" y="2191104"/>
                  </a:lnTo>
                  <a:lnTo>
                    <a:pt x="1828005" y="2151816"/>
                  </a:lnTo>
                  <a:lnTo>
                    <a:pt x="1855865" y="2112538"/>
                  </a:lnTo>
                  <a:lnTo>
                    <a:pt x="1883741" y="2073283"/>
                  </a:lnTo>
                  <a:lnTo>
                    <a:pt x="1911641" y="2034061"/>
                  </a:lnTo>
                  <a:lnTo>
                    <a:pt x="1939573" y="1994884"/>
                  </a:lnTo>
                  <a:lnTo>
                    <a:pt x="1967543" y="1955762"/>
                  </a:lnTo>
                  <a:lnTo>
                    <a:pt x="1995562" y="1916708"/>
                  </a:lnTo>
                  <a:lnTo>
                    <a:pt x="2023635" y="1877731"/>
                  </a:lnTo>
                  <a:lnTo>
                    <a:pt x="2051772" y="1838843"/>
                  </a:lnTo>
                  <a:lnTo>
                    <a:pt x="2079979" y="1800055"/>
                  </a:lnTo>
                  <a:lnTo>
                    <a:pt x="2108266" y="1761379"/>
                  </a:lnTo>
                  <a:lnTo>
                    <a:pt x="2136640" y="1722826"/>
                  </a:lnTo>
                  <a:lnTo>
                    <a:pt x="2165108" y="1684406"/>
                  </a:lnTo>
                  <a:lnTo>
                    <a:pt x="2193679" y="1646130"/>
                  </a:lnTo>
                  <a:lnTo>
                    <a:pt x="2222360" y="1608011"/>
                  </a:lnTo>
                  <a:lnTo>
                    <a:pt x="2251160" y="1570059"/>
                  </a:lnTo>
                  <a:lnTo>
                    <a:pt x="2280086" y="1532285"/>
                  </a:lnTo>
                  <a:lnTo>
                    <a:pt x="2309147" y="1494700"/>
                  </a:lnTo>
                  <a:lnTo>
                    <a:pt x="2338349" y="1457316"/>
                  </a:lnTo>
                  <a:lnTo>
                    <a:pt x="2367702" y="1420143"/>
                  </a:lnTo>
                  <a:lnTo>
                    <a:pt x="2397212" y="1383193"/>
                  </a:lnTo>
                  <a:lnTo>
                    <a:pt x="2426888" y="1346477"/>
                  </a:lnTo>
                  <a:lnTo>
                    <a:pt x="2456738" y="1310006"/>
                  </a:lnTo>
                  <a:lnTo>
                    <a:pt x="2486770" y="1273791"/>
                  </a:lnTo>
                  <a:lnTo>
                    <a:pt x="2516991" y="1237843"/>
                  </a:lnTo>
                  <a:lnTo>
                    <a:pt x="2547409" y="1202173"/>
                  </a:lnTo>
                  <a:lnTo>
                    <a:pt x="2578033" y="1166794"/>
                  </a:lnTo>
                  <a:lnTo>
                    <a:pt x="2608870" y="1131715"/>
                  </a:lnTo>
                  <a:lnTo>
                    <a:pt x="2639928" y="1096947"/>
                  </a:lnTo>
                  <a:lnTo>
                    <a:pt x="2671215" y="1062503"/>
                  </a:lnTo>
                  <a:lnTo>
                    <a:pt x="2702739" y="1028393"/>
                  </a:lnTo>
                  <a:lnTo>
                    <a:pt x="2734507" y="994628"/>
                  </a:lnTo>
                  <a:lnTo>
                    <a:pt x="2766529" y="961219"/>
                  </a:lnTo>
                  <a:lnTo>
                    <a:pt x="2798811" y="928178"/>
                  </a:lnTo>
                  <a:lnTo>
                    <a:pt x="2831361" y="895516"/>
                  </a:lnTo>
                  <a:lnTo>
                    <a:pt x="2864187" y="863243"/>
                  </a:lnTo>
                  <a:lnTo>
                    <a:pt x="2897298" y="831372"/>
                  </a:lnTo>
                  <a:lnTo>
                    <a:pt x="2930701" y="799912"/>
                  </a:lnTo>
                  <a:lnTo>
                    <a:pt x="2964404" y="768875"/>
                  </a:lnTo>
                  <a:lnTo>
                    <a:pt x="2998415" y="738273"/>
                  </a:lnTo>
                  <a:lnTo>
                    <a:pt x="3032742" y="708117"/>
                  </a:lnTo>
                  <a:lnTo>
                    <a:pt x="3067392" y="678417"/>
                  </a:lnTo>
                  <a:lnTo>
                    <a:pt x="3102375" y="649184"/>
                  </a:lnTo>
                  <a:lnTo>
                    <a:pt x="3137696" y="620431"/>
                  </a:lnTo>
                  <a:lnTo>
                    <a:pt x="3173365" y="592167"/>
                  </a:lnTo>
                  <a:lnTo>
                    <a:pt x="3209389" y="564405"/>
                  </a:lnTo>
                  <a:lnTo>
                    <a:pt x="3245777" y="537155"/>
                  </a:lnTo>
                  <a:lnTo>
                    <a:pt x="3282536" y="510429"/>
                  </a:lnTo>
                  <a:lnTo>
                    <a:pt x="3319673" y="484237"/>
                  </a:lnTo>
                  <a:lnTo>
                    <a:pt x="3357198" y="458590"/>
                  </a:lnTo>
                  <a:lnTo>
                    <a:pt x="3395117" y="433501"/>
                  </a:lnTo>
                  <a:lnTo>
                    <a:pt x="3433439" y="408979"/>
                  </a:lnTo>
                  <a:lnTo>
                    <a:pt x="3472171" y="385037"/>
                  </a:lnTo>
                  <a:lnTo>
                    <a:pt x="3511322" y="361685"/>
                  </a:lnTo>
                  <a:lnTo>
                    <a:pt x="3550900" y="338934"/>
                  </a:lnTo>
                  <a:lnTo>
                    <a:pt x="3590911" y="316796"/>
                  </a:lnTo>
                  <a:lnTo>
                    <a:pt x="3631365" y="295282"/>
                  </a:lnTo>
                  <a:lnTo>
                    <a:pt x="3672269" y="274402"/>
                  </a:lnTo>
                  <a:lnTo>
                    <a:pt x="3713630" y="254168"/>
                  </a:lnTo>
                  <a:lnTo>
                    <a:pt x="3755458" y="234591"/>
                  </a:lnTo>
                  <a:lnTo>
                    <a:pt x="3797759" y="215683"/>
                  </a:lnTo>
                  <a:lnTo>
                    <a:pt x="3840542" y="197454"/>
                  </a:lnTo>
                  <a:lnTo>
                    <a:pt x="3883815" y="179915"/>
                  </a:lnTo>
                  <a:lnTo>
                    <a:pt x="3927585" y="163078"/>
                  </a:lnTo>
                  <a:lnTo>
                    <a:pt x="3971860" y="146954"/>
                  </a:lnTo>
                  <a:lnTo>
                    <a:pt x="4016648" y="131553"/>
                  </a:lnTo>
                  <a:lnTo>
                    <a:pt x="4061958" y="116888"/>
                  </a:lnTo>
                  <a:lnTo>
                    <a:pt x="4107796" y="102969"/>
                  </a:lnTo>
                  <a:lnTo>
                    <a:pt x="4154172" y="89807"/>
                  </a:lnTo>
                  <a:lnTo>
                    <a:pt x="4201092" y="77413"/>
                  </a:lnTo>
                  <a:lnTo>
                    <a:pt x="4248565" y="65799"/>
                  </a:lnTo>
                  <a:lnTo>
                    <a:pt x="4296598" y="54976"/>
                  </a:lnTo>
                  <a:lnTo>
                    <a:pt x="4345200" y="44955"/>
                  </a:lnTo>
                  <a:lnTo>
                    <a:pt x="4394379" y="35747"/>
                  </a:lnTo>
                  <a:lnTo>
                    <a:pt x="4444141" y="27362"/>
                  </a:lnTo>
                  <a:lnTo>
                    <a:pt x="4494496" y="19813"/>
                  </a:lnTo>
                  <a:lnTo>
                    <a:pt x="4545451" y="13111"/>
                  </a:lnTo>
                  <a:lnTo>
                    <a:pt x="4597014" y="7266"/>
                  </a:lnTo>
                  <a:lnTo>
                    <a:pt x="4649192" y="2290"/>
                  </a:lnTo>
                  <a:lnTo>
                    <a:pt x="4678710" y="0"/>
                  </a:lnTo>
                </a:path>
              </a:pathLst>
            </a:custGeom>
            <a:ln w="24999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548855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975344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4250" y="1194904"/>
            <a:ext cx="3178266" cy="3865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43603" y="1190497"/>
            <a:ext cx="2403665" cy="39098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064" y="1713014"/>
            <a:ext cx="1444332" cy="23141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91799" y="1713407"/>
            <a:ext cx="2237841" cy="308178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175105" y="1713407"/>
            <a:ext cx="2069084" cy="30817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063219" y="1091190"/>
            <a:ext cx="2588895" cy="943610"/>
          </a:xfrm>
          <a:prstGeom prst="rect"/>
        </p:spPr>
        <p:txBody>
          <a:bodyPr wrap="square" lIns="0" tIns="62229" rIns="0" bIns="0" rtlCol="0" vert="horz">
            <a:spAutoFit/>
          </a:bodyPr>
          <a:lstStyle/>
          <a:p>
            <a:pPr marL="153670" marR="5080" indent="-141605">
              <a:lnSpc>
                <a:spcPts val="3450"/>
              </a:lnSpc>
              <a:spcBef>
                <a:spcPts val="489"/>
              </a:spcBef>
            </a:pPr>
            <a:r>
              <a:rPr dirty="0" sz="3150" spc="-1350">
                <a:latin typeface="Segoe UI Symbol"/>
                <a:cs typeface="Segoe UI Symbol"/>
              </a:rPr>
              <a:t>тереңдетуге</a:t>
            </a:r>
            <a:r>
              <a:rPr dirty="0" sz="3150" spc="785">
                <a:latin typeface="Segoe UI Symbol"/>
                <a:cs typeface="Segoe UI Symbol"/>
              </a:rPr>
              <a:t> </a:t>
            </a:r>
            <a:r>
              <a:rPr dirty="0" sz="3150" spc="-1005">
                <a:latin typeface="Segoe UI Symbol"/>
                <a:cs typeface="Segoe UI Symbol"/>
              </a:rPr>
              <a:t>мен</a:t>
            </a:r>
            <a:endParaRPr sz="3150">
              <a:latin typeface="Segoe UI Symbol"/>
              <a:cs typeface="Segoe UI Symbo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68799" y="1091190"/>
            <a:ext cx="9911080" cy="1381760"/>
          </a:xfrm>
          <a:prstGeom prst="rect">
            <a:avLst/>
          </a:prstGeom>
        </p:spPr>
        <p:txBody>
          <a:bodyPr wrap="square" lIns="0" tIns="62229" rIns="0" bIns="0" rtlCol="0" vert="horz">
            <a:spAutoFit/>
          </a:bodyPr>
          <a:lstStyle/>
          <a:p>
            <a:pPr marL="12700" marR="5080" indent="3329940">
              <a:lnSpc>
                <a:spcPts val="3450"/>
              </a:lnSpc>
              <a:spcBef>
                <a:spcPts val="489"/>
              </a:spcBef>
              <a:tabLst>
                <a:tab pos="8138159" algn="l"/>
              </a:tabLst>
            </a:pPr>
            <a:r>
              <a:rPr dirty="0" sz="3150" spc="-1115">
                <a:solidFill>
                  <a:srgbClr val="332C2C"/>
                </a:solidFill>
                <a:latin typeface="Segoe UI Symbol"/>
                <a:cs typeface="Segoe UI Symbol"/>
              </a:rPr>
              <a:t>тапсырмалары</a:t>
            </a:r>
            <a:r>
              <a:rPr dirty="0" sz="3150" spc="-1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035">
                <a:solidFill>
                  <a:srgbClr val="332C2C"/>
                </a:solidFill>
                <a:latin typeface="Segoe UI Symbol"/>
                <a:cs typeface="Segoe UI Symbol"/>
              </a:rPr>
              <a:t>оқушылардың</a:t>
            </a:r>
            <a:r>
              <a:rPr dirty="0" sz="3150" spc="78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260">
                <a:solidFill>
                  <a:srgbClr val="332C2C"/>
                </a:solidFill>
                <a:latin typeface="Segoe UI Symbol"/>
                <a:cs typeface="Segoe UI Symbol"/>
              </a:rPr>
              <a:t>бағытталған.</a:t>
            </a:r>
            <a:r>
              <a:rPr dirty="0" sz="3150" spc="-2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200">
                <a:solidFill>
                  <a:srgbClr val="332C2C"/>
                </a:solidFill>
                <a:latin typeface="Segoe UI Symbol"/>
                <a:cs typeface="Segoe UI Symbol"/>
              </a:rPr>
              <a:t>Бұл</a:t>
            </a:r>
            <a:r>
              <a:rPr dirty="0" sz="3150" spc="-1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160">
                <a:solidFill>
                  <a:srgbClr val="332C2C"/>
                </a:solidFill>
                <a:latin typeface="Segoe UI Symbol"/>
                <a:cs typeface="Segoe UI Symbol"/>
              </a:rPr>
              <a:t>тапсырмалар</a:t>
            </a:r>
            <a:r>
              <a:rPr dirty="0" sz="3150">
                <a:solidFill>
                  <a:srgbClr val="332C2C"/>
                </a:solidFill>
                <a:latin typeface="Segoe UI Symbol"/>
                <a:cs typeface="Segoe UI Symbol"/>
              </a:rPr>
              <a:t>	</a:t>
            </a:r>
            <a:r>
              <a:rPr dirty="0" sz="3150" spc="-1185">
                <a:solidFill>
                  <a:srgbClr val="332C2C"/>
                </a:solidFill>
                <a:latin typeface="Segoe UI Symbol"/>
                <a:cs typeface="Segoe UI Symbol"/>
              </a:rPr>
              <a:t>жасауға,</a:t>
            </a:r>
            <a:r>
              <a:rPr dirty="0" sz="3150" spc="78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355">
                <a:solidFill>
                  <a:srgbClr val="332C2C"/>
                </a:solidFill>
                <a:latin typeface="Segoe UI Symbol"/>
                <a:cs typeface="Segoe UI Symbol"/>
              </a:rPr>
              <a:t>мүмкіндік</a:t>
            </a:r>
            <a:r>
              <a:rPr dirty="0" sz="3150" spc="-2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160">
                <a:solidFill>
                  <a:srgbClr val="332C2C"/>
                </a:solidFill>
                <a:latin typeface="Segoe UI Symbol"/>
                <a:cs typeface="Segoe UI Symbol"/>
              </a:rPr>
              <a:t>береді.</a:t>
            </a:r>
            <a:endParaRPr sz="315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961892"/>
            <a:ext cx="18300700" cy="6337935"/>
            <a:chOff x="0" y="3961892"/>
            <a:chExt cx="18300700" cy="63379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61892"/>
              <a:ext cx="18288000" cy="632587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3609304" y="6216619"/>
              <a:ext cx="4679315" cy="4070985"/>
            </a:xfrm>
            <a:custGeom>
              <a:avLst/>
              <a:gdLst/>
              <a:ahLst/>
              <a:cxnLst/>
              <a:rect l="l" t="t" r="r" b="b"/>
              <a:pathLst>
                <a:path w="4679315" h="4070984">
                  <a:moveTo>
                    <a:pt x="0" y="4070378"/>
                  </a:moveTo>
                  <a:lnTo>
                    <a:pt x="49346" y="4043276"/>
                  </a:lnTo>
                  <a:lnTo>
                    <a:pt x="88924" y="4020525"/>
                  </a:lnTo>
                  <a:lnTo>
                    <a:pt x="128075" y="3997173"/>
                  </a:lnTo>
                  <a:lnTo>
                    <a:pt x="166808" y="3973231"/>
                  </a:lnTo>
                  <a:lnTo>
                    <a:pt x="205131" y="3948709"/>
                  </a:lnTo>
                  <a:lnTo>
                    <a:pt x="243050" y="3923620"/>
                  </a:lnTo>
                  <a:lnTo>
                    <a:pt x="280576" y="3897974"/>
                  </a:lnTo>
                  <a:lnTo>
                    <a:pt x="317714" y="3871782"/>
                  </a:lnTo>
                  <a:lnTo>
                    <a:pt x="354474" y="3845056"/>
                  </a:lnTo>
                  <a:lnTo>
                    <a:pt x="390862" y="3817806"/>
                  </a:lnTo>
                  <a:lnTo>
                    <a:pt x="426888" y="3790043"/>
                  </a:lnTo>
                  <a:lnTo>
                    <a:pt x="462558" y="3761780"/>
                  </a:lnTo>
                  <a:lnTo>
                    <a:pt x="497880" y="3733027"/>
                  </a:lnTo>
                  <a:lnTo>
                    <a:pt x="532864" y="3703794"/>
                  </a:lnTo>
                  <a:lnTo>
                    <a:pt x="567516" y="3674094"/>
                  </a:lnTo>
                  <a:lnTo>
                    <a:pt x="601844" y="3643938"/>
                  </a:lnTo>
                  <a:lnTo>
                    <a:pt x="635856" y="3613336"/>
                  </a:lnTo>
                  <a:lnTo>
                    <a:pt x="669560" y="3582299"/>
                  </a:lnTo>
                  <a:lnTo>
                    <a:pt x="702965" y="3550840"/>
                  </a:lnTo>
                  <a:lnTo>
                    <a:pt x="736077" y="3518968"/>
                  </a:lnTo>
                  <a:lnTo>
                    <a:pt x="768905" y="3486696"/>
                  </a:lnTo>
                  <a:lnTo>
                    <a:pt x="801457" y="3454033"/>
                  </a:lnTo>
                  <a:lnTo>
                    <a:pt x="833740" y="3420992"/>
                  </a:lnTo>
                  <a:lnTo>
                    <a:pt x="865763" y="3387584"/>
                  </a:lnTo>
                  <a:lnTo>
                    <a:pt x="897533" y="3353819"/>
                  </a:lnTo>
                  <a:lnTo>
                    <a:pt x="929059" y="3319708"/>
                  </a:lnTo>
                  <a:lnTo>
                    <a:pt x="960347" y="3285264"/>
                  </a:lnTo>
                  <a:lnTo>
                    <a:pt x="991407" y="3250497"/>
                  </a:lnTo>
                  <a:lnTo>
                    <a:pt x="1022245" y="3215418"/>
                  </a:lnTo>
                  <a:lnTo>
                    <a:pt x="1052870" y="3180038"/>
                  </a:lnTo>
                  <a:lnTo>
                    <a:pt x="1083290" y="3144369"/>
                  </a:lnTo>
                  <a:lnTo>
                    <a:pt x="1113513" y="3108421"/>
                  </a:lnTo>
                  <a:lnTo>
                    <a:pt x="1143546" y="3072206"/>
                  </a:lnTo>
                  <a:lnTo>
                    <a:pt x="1173398" y="3035735"/>
                  </a:lnTo>
                  <a:lnTo>
                    <a:pt x="1203075" y="2999019"/>
                  </a:lnTo>
                  <a:lnTo>
                    <a:pt x="1232587" y="2962068"/>
                  </a:lnTo>
                  <a:lnTo>
                    <a:pt x="1261941" y="2924896"/>
                  </a:lnTo>
                  <a:lnTo>
                    <a:pt x="1291145" y="2887511"/>
                  </a:lnTo>
                  <a:lnTo>
                    <a:pt x="1320207" y="2849926"/>
                  </a:lnTo>
                  <a:lnTo>
                    <a:pt x="1349134" y="2812152"/>
                  </a:lnTo>
                  <a:lnTo>
                    <a:pt x="1377935" y="2774200"/>
                  </a:lnTo>
                  <a:lnTo>
                    <a:pt x="1406618" y="2736080"/>
                  </a:lnTo>
                  <a:lnTo>
                    <a:pt x="1435190" y="2697805"/>
                  </a:lnTo>
                  <a:lnTo>
                    <a:pt x="1463659" y="2659385"/>
                  </a:lnTo>
                  <a:lnTo>
                    <a:pt x="1492034" y="2620831"/>
                  </a:lnTo>
                  <a:lnTo>
                    <a:pt x="1520321" y="2582155"/>
                  </a:lnTo>
                  <a:lnTo>
                    <a:pt x="1548530" y="2543367"/>
                  </a:lnTo>
                  <a:lnTo>
                    <a:pt x="1576667" y="2504479"/>
                  </a:lnTo>
                  <a:lnTo>
                    <a:pt x="1604741" y="2465502"/>
                  </a:lnTo>
                  <a:lnTo>
                    <a:pt x="1632760" y="2426447"/>
                  </a:lnTo>
                  <a:lnTo>
                    <a:pt x="1660732" y="2387326"/>
                  </a:lnTo>
                  <a:lnTo>
                    <a:pt x="1688663" y="2348148"/>
                  </a:lnTo>
                  <a:lnTo>
                    <a:pt x="1716564" y="2308926"/>
                  </a:lnTo>
                  <a:lnTo>
                    <a:pt x="1744440" y="2269671"/>
                  </a:lnTo>
                  <a:lnTo>
                    <a:pt x="1772300" y="2230393"/>
                  </a:lnTo>
                  <a:lnTo>
                    <a:pt x="1800153" y="2191104"/>
                  </a:lnTo>
                  <a:lnTo>
                    <a:pt x="1828005" y="2151816"/>
                  </a:lnTo>
                  <a:lnTo>
                    <a:pt x="1855865" y="2112538"/>
                  </a:lnTo>
                  <a:lnTo>
                    <a:pt x="1883741" y="2073283"/>
                  </a:lnTo>
                  <a:lnTo>
                    <a:pt x="1911641" y="2034061"/>
                  </a:lnTo>
                  <a:lnTo>
                    <a:pt x="1939573" y="1994884"/>
                  </a:lnTo>
                  <a:lnTo>
                    <a:pt x="1967543" y="1955762"/>
                  </a:lnTo>
                  <a:lnTo>
                    <a:pt x="1995562" y="1916708"/>
                  </a:lnTo>
                  <a:lnTo>
                    <a:pt x="2023635" y="1877731"/>
                  </a:lnTo>
                  <a:lnTo>
                    <a:pt x="2051772" y="1838843"/>
                  </a:lnTo>
                  <a:lnTo>
                    <a:pt x="2079979" y="1800055"/>
                  </a:lnTo>
                  <a:lnTo>
                    <a:pt x="2108266" y="1761379"/>
                  </a:lnTo>
                  <a:lnTo>
                    <a:pt x="2136640" y="1722826"/>
                  </a:lnTo>
                  <a:lnTo>
                    <a:pt x="2165108" y="1684406"/>
                  </a:lnTo>
                  <a:lnTo>
                    <a:pt x="2193679" y="1646130"/>
                  </a:lnTo>
                  <a:lnTo>
                    <a:pt x="2222360" y="1608011"/>
                  </a:lnTo>
                  <a:lnTo>
                    <a:pt x="2251160" y="1570059"/>
                  </a:lnTo>
                  <a:lnTo>
                    <a:pt x="2280086" y="1532285"/>
                  </a:lnTo>
                  <a:lnTo>
                    <a:pt x="2309147" y="1494700"/>
                  </a:lnTo>
                  <a:lnTo>
                    <a:pt x="2338349" y="1457316"/>
                  </a:lnTo>
                  <a:lnTo>
                    <a:pt x="2367702" y="1420143"/>
                  </a:lnTo>
                  <a:lnTo>
                    <a:pt x="2397212" y="1383193"/>
                  </a:lnTo>
                  <a:lnTo>
                    <a:pt x="2426888" y="1346477"/>
                  </a:lnTo>
                  <a:lnTo>
                    <a:pt x="2456738" y="1310006"/>
                  </a:lnTo>
                  <a:lnTo>
                    <a:pt x="2486770" y="1273791"/>
                  </a:lnTo>
                  <a:lnTo>
                    <a:pt x="2516991" y="1237843"/>
                  </a:lnTo>
                  <a:lnTo>
                    <a:pt x="2547409" y="1202173"/>
                  </a:lnTo>
                  <a:lnTo>
                    <a:pt x="2578033" y="1166794"/>
                  </a:lnTo>
                  <a:lnTo>
                    <a:pt x="2608870" y="1131715"/>
                  </a:lnTo>
                  <a:lnTo>
                    <a:pt x="2639928" y="1096947"/>
                  </a:lnTo>
                  <a:lnTo>
                    <a:pt x="2671215" y="1062503"/>
                  </a:lnTo>
                  <a:lnTo>
                    <a:pt x="2702739" y="1028393"/>
                  </a:lnTo>
                  <a:lnTo>
                    <a:pt x="2734507" y="994628"/>
                  </a:lnTo>
                  <a:lnTo>
                    <a:pt x="2766529" y="961219"/>
                  </a:lnTo>
                  <a:lnTo>
                    <a:pt x="2798811" y="928178"/>
                  </a:lnTo>
                  <a:lnTo>
                    <a:pt x="2831361" y="895516"/>
                  </a:lnTo>
                  <a:lnTo>
                    <a:pt x="2864187" y="863243"/>
                  </a:lnTo>
                  <a:lnTo>
                    <a:pt x="2897298" y="831372"/>
                  </a:lnTo>
                  <a:lnTo>
                    <a:pt x="2930701" y="799912"/>
                  </a:lnTo>
                  <a:lnTo>
                    <a:pt x="2964404" y="768875"/>
                  </a:lnTo>
                  <a:lnTo>
                    <a:pt x="2998415" y="738273"/>
                  </a:lnTo>
                  <a:lnTo>
                    <a:pt x="3032742" y="708117"/>
                  </a:lnTo>
                  <a:lnTo>
                    <a:pt x="3067392" y="678417"/>
                  </a:lnTo>
                  <a:lnTo>
                    <a:pt x="3102375" y="649184"/>
                  </a:lnTo>
                  <a:lnTo>
                    <a:pt x="3137696" y="620431"/>
                  </a:lnTo>
                  <a:lnTo>
                    <a:pt x="3173365" y="592167"/>
                  </a:lnTo>
                  <a:lnTo>
                    <a:pt x="3209389" y="564405"/>
                  </a:lnTo>
                  <a:lnTo>
                    <a:pt x="3245777" y="537155"/>
                  </a:lnTo>
                  <a:lnTo>
                    <a:pt x="3282536" y="510429"/>
                  </a:lnTo>
                  <a:lnTo>
                    <a:pt x="3319673" y="484237"/>
                  </a:lnTo>
                  <a:lnTo>
                    <a:pt x="3357198" y="458590"/>
                  </a:lnTo>
                  <a:lnTo>
                    <a:pt x="3395117" y="433501"/>
                  </a:lnTo>
                  <a:lnTo>
                    <a:pt x="3433439" y="408979"/>
                  </a:lnTo>
                  <a:lnTo>
                    <a:pt x="3472171" y="385037"/>
                  </a:lnTo>
                  <a:lnTo>
                    <a:pt x="3511322" y="361685"/>
                  </a:lnTo>
                  <a:lnTo>
                    <a:pt x="3550900" y="338934"/>
                  </a:lnTo>
                  <a:lnTo>
                    <a:pt x="3590911" y="316796"/>
                  </a:lnTo>
                  <a:lnTo>
                    <a:pt x="3631365" y="295282"/>
                  </a:lnTo>
                  <a:lnTo>
                    <a:pt x="3672269" y="274402"/>
                  </a:lnTo>
                  <a:lnTo>
                    <a:pt x="3713630" y="254168"/>
                  </a:lnTo>
                  <a:lnTo>
                    <a:pt x="3755458" y="234591"/>
                  </a:lnTo>
                  <a:lnTo>
                    <a:pt x="3797759" y="215683"/>
                  </a:lnTo>
                  <a:lnTo>
                    <a:pt x="3840542" y="197454"/>
                  </a:lnTo>
                  <a:lnTo>
                    <a:pt x="3883815" y="179915"/>
                  </a:lnTo>
                  <a:lnTo>
                    <a:pt x="3927585" y="163078"/>
                  </a:lnTo>
                  <a:lnTo>
                    <a:pt x="3971860" y="146954"/>
                  </a:lnTo>
                  <a:lnTo>
                    <a:pt x="4016648" y="131553"/>
                  </a:lnTo>
                  <a:lnTo>
                    <a:pt x="4061958" y="116888"/>
                  </a:lnTo>
                  <a:lnTo>
                    <a:pt x="4107796" y="102969"/>
                  </a:lnTo>
                  <a:lnTo>
                    <a:pt x="4154172" y="89807"/>
                  </a:lnTo>
                  <a:lnTo>
                    <a:pt x="4201092" y="77413"/>
                  </a:lnTo>
                  <a:lnTo>
                    <a:pt x="4248565" y="65799"/>
                  </a:lnTo>
                  <a:lnTo>
                    <a:pt x="4296598" y="54976"/>
                  </a:lnTo>
                  <a:lnTo>
                    <a:pt x="4345200" y="44955"/>
                  </a:lnTo>
                  <a:lnTo>
                    <a:pt x="4394379" y="35747"/>
                  </a:lnTo>
                  <a:lnTo>
                    <a:pt x="4444141" y="27362"/>
                  </a:lnTo>
                  <a:lnTo>
                    <a:pt x="4494496" y="19813"/>
                  </a:lnTo>
                  <a:lnTo>
                    <a:pt x="4545451" y="13111"/>
                  </a:lnTo>
                  <a:lnTo>
                    <a:pt x="4597014" y="7266"/>
                  </a:lnTo>
                  <a:lnTo>
                    <a:pt x="4649192" y="2290"/>
                  </a:lnTo>
                  <a:lnTo>
                    <a:pt x="4678710" y="0"/>
                  </a:lnTo>
                </a:path>
              </a:pathLst>
            </a:custGeom>
            <a:ln w="24999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548855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975344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662" y="1190497"/>
            <a:ext cx="3153054" cy="390982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6629781" y="1275257"/>
            <a:ext cx="8042909" cy="746760"/>
            <a:chOff x="6629781" y="1275257"/>
            <a:chExt cx="8042909" cy="74676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82504" y="1275257"/>
              <a:ext cx="3417341" cy="30622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9781" y="1620062"/>
              <a:ext cx="4736757" cy="40152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65545" y="1710867"/>
              <a:ext cx="2006892" cy="308762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1441543" y="1529340"/>
            <a:ext cx="1112520" cy="505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055">
                <a:solidFill>
                  <a:srgbClr val="332C2C"/>
                </a:solidFill>
                <a:latin typeface="Segoe UI Symbol"/>
                <a:cs typeface="Segoe UI Symbol"/>
              </a:rPr>
              <a:t>және</a:t>
            </a:r>
            <a:endParaRPr sz="3150">
              <a:latin typeface="Segoe UI Symbol"/>
              <a:cs typeface="Segoe UI Symbo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060678" y="1091190"/>
            <a:ext cx="2624455" cy="943610"/>
          </a:xfrm>
          <a:prstGeom prst="rect"/>
        </p:spPr>
        <p:txBody>
          <a:bodyPr wrap="square" lIns="0" tIns="62229" rIns="0" bIns="0" rtlCol="0" vert="horz">
            <a:spAutoFit/>
          </a:bodyPr>
          <a:lstStyle/>
          <a:p>
            <a:pPr marL="739775" marR="5080" indent="-727710">
              <a:lnSpc>
                <a:spcPts val="3450"/>
              </a:lnSpc>
              <a:spcBef>
                <a:spcPts val="489"/>
              </a:spcBef>
            </a:pPr>
            <a:r>
              <a:rPr dirty="0" sz="3150" spc="-1475">
                <a:latin typeface="Segoe UI Symbol"/>
                <a:cs typeface="Segoe UI Symbol"/>
              </a:rPr>
              <a:t>қабілеттерін</a:t>
            </a:r>
            <a:r>
              <a:rPr dirty="0" sz="3150" spc="785">
                <a:latin typeface="Segoe UI Symbol"/>
                <a:cs typeface="Segoe UI Symbol"/>
              </a:rPr>
              <a:t> </a:t>
            </a:r>
            <a:r>
              <a:rPr dirty="0" sz="3150" spc="-1245">
                <a:latin typeface="Segoe UI Symbol"/>
                <a:cs typeface="Segoe UI Symbol"/>
              </a:rPr>
              <a:t>қолдану</a:t>
            </a:r>
            <a:endParaRPr sz="3150">
              <a:latin typeface="Segoe UI Symbol"/>
              <a:cs typeface="Segoe UI Symbo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68799" y="1091190"/>
            <a:ext cx="9581515" cy="1381760"/>
          </a:xfrm>
          <a:prstGeom prst="rect">
            <a:avLst/>
          </a:prstGeom>
        </p:spPr>
        <p:txBody>
          <a:bodyPr wrap="square" lIns="0" tIns="62229" rIns="0" bIns="0" rtlCol="0" vert="horz">
            <a:spAutoFit/>
          </a:bodyPr>
          <a:lstStyle/>
          <a:p>
            <a:pPr marL="12700" marR="5080" indent="3328670">
              <a:lnSpc>
                <a:spcPts val="3450"/>
              </a:lnSpc>
              <a:spcBef>
                <a:spcPts val="489"/>
              </a:spcBef>
            </a:pPr>
            <a:r>
              <a:rPr dirty="0" sz="3150" spc="-1115">
                <a:solidFill>
                  <a:srgbClr val="332C2C"/>
                </a:solidFill>
                <a:latin typeface="Segoe UI Symbol"/>
                <a:cs typeface="Segoe UI Symbol"/>
              </a:rPr>
              <a:t>тапсырмалары</a:t>
            </a:r>
            <a:r>
              <a:rPr dirty="0" sz="3150" spc="-1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035">
                <a:solidFill>
                  <a:srgbClr val="332C2C"/>
                </a:solidFill>
                <a:latin typeface="Segoe UI Symbol"/>
                <a:cs typeface="Segoe UI Symbol"/>
              </a:rPr>
              <a:t>оқушылардың</a:t>
            </a:r>
            <a:r>
              <a:rPr dirty="0" sz="3150" spc="78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225">
                <a:solidFill>
                  <a:srgbClr val="332C2C"/>
                </a:solidFill>
                <a:latin typeface="Segoe UI Symbol"/>
                <a:cs typeface="Segoe UI Symbol"/>
              </a:rPr>
              <a:t>дамытуға</a:t>
            </a:r>
            <a:r>
              <a:rPr dirty="0" sz="3150" spc="-2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150">
                <a:solidFill>
                  <a:srgbClr val="332C2C"/>
                </a:solidFill>
                <a:latin typeface="Segoe UI Symbol"/>
                <a:cs typeface="Segoe UI Symbol"/>
              </a:rPr>
              <a:t>арналған.</a:t>
            </a:r>
            <a:r>
              <a:rPr dirty="0" sz="3150" spc="-2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030">
                <a:solidFill>
                  <a:srgbClr val="332C2C"/>
                </a:solidFill>
                <a:latin typeface="Segoe UI Symbol"/>
                <a:cs typeface="Segoe UI Symbol"/>
              </a:rPr>
              <a:t>Мұнда</a:t>
            </a:r>
            <a:endParaRPr sz="3150">
              <a:latin typeface="Segoe UI Symbol"/>
              <a:cs typeface="Segoe UI Symbol"/>
            </a:endParaRPr>
          </a:p>
          <a:p>
            <a:pPr marL="12700">
              <a:lnSpc>
                <a:spcPts val="3390"/>
              </a:lnSpc>
            </a:pPr>
            <a:r>
              <a:rPr dirty="0" sz="3150" spc="-1610">
                <a:solidFill>
                  <a:srgbClr val="332C2C"/>
                </a:solidFill>
                <a:latin typeface="Segoe UI Symbol"/>
                <a:cs typeface="Segoe UI Symbol"/>
              </a:rPr>
              <a:t>қажеттілігі</a:t>
            </a:r>
            <a:r>
              <a:rPr dirty="0" sz="3150" spc="-1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025">
                <a:solidFill>
                  <a:srgbClr val="332C2C"/>
                </a:solidFill>
                <a:latin typeface="Segoe UI Symbol"/>
                <a:cs typeface="Segoe UI Symbol"/>
              </a:rPr>
              <a:t>туындайды.</a:t>
            </a:r>
            <a:endParaRPr sz="315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961892"/>
            <a:ext cx="18300700" cy="6337935"/>
            <a:chOff x="0" y="3961892"/>
            <a:chExt cx="18300700" cy="63379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61892"/>
              <a:ext cx="18288000" cy="632587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3609304" y="6216619"/>
              <a:ext cx="4679315" cy="4070985"/>
            </a:xfrm>
            <a:custGeom>
              <a:avLst/>
              <a:gdLst/>
              <a:ahLst/>
              <a:cxnLst/>
              <a:rect l="l" t="t" r="r" b="b"/>
              <a:pathLst>
                <a:path w="4679315" h="4070984">
                  <a:moveTo>
                    <a:pt x="0" y="4070378"/>
                  </a:moveTo>
                  <a:lnTo>
                    <a:pt x="49346" y="4043276"/>
                  </a:lnTo>
                  <a:lnTo>
                    <a:pt x="88924" y="4020525"/>
                  </a:lnTo>
                  <a:lnTo>
                    <a:pt x="128075" y="3997173"/>
                  </a:lnTo>
                  <a:lnTo>
                    <a:pt x="166808" y="3973231"/>
                  </a:lnTo>
                  <a:lnTo>
                    <a:pt x="205131" y="3948709"/>
                  </a:lnTo>
                  <a:lnTo>
                    <a:pt x="243050" y="3923620"/>
                  </a:lnTo>
                  <a:lnTo>
                    <a:pt x="280576" y="3897974"/>
                  </a:lnTo>
                  <a:lnTo>
                    <a:pt x="317714" y="3871782"/>
                  </a:lnTo>
                  <a:lnTo>
                    <a:pt x="354474" y="3845056"/>
                  </a:lnTo>
                  <a:lnTo>
                    <a:pt x="390862" y="3817806"/>
                  </a:lnTo>
                  <a:lnTo>
                    <a:pt x="426888" y="3790043"/>
                  </a:lnTo>
                  <a:lnTo>
                    <a:pt x="462558" y="3761780"/>
                  </a:lnTo>
                  <a:lnTo>
                    <a:pt x="497880" y="3733027"/>
                  </a:lnTo>
                  <a:lnTo>
                    <a:pt x="532864" y="3703794"/>
                  </a:lnTo>
                  <a:lnTo>
                    <a:pt x="567516" y="3674094"/>
                  </a:lnTo>
                  <a:lnTo>
                    <a:pt x="601844" y="3643938"/>
                  </a:lnTo>
                  <a:lnTo>
                    <a:pt x="635856" y="3613336"/>
                  </a:lnTo>
                  <a:lnTo>
                    <a:pt x="669560" y="3582299"/>
                  </a:lnTo>
                  <a:lnTo>
                    <a:pt x="702965" y="3550840"/>
                  </a:lnTo>
                  <a:lnTo>
                    <a:pt x="736077" y="3518968"/>
                  </a:lnTo>
                  <a:lnTo>
                    <a:pt x="768905" y="3486696"/>
                  </a:lnTo>
                  <a:lnTo>
                    <a:pt x="801457" y="3454033"/>
                  </a:lnTo>
                  <a:lnTo>
                    <a:pt x="833740" y="3420992"/>
                  </a:lnTo>
                  <a:lnTo>
                    <a:pt x="865763" y="3387584"/>
                  </a:lnTo>
                  <a:lnTo>
                    <a:pt x="897533" y="3353819"/>
                  </a:lnTo>
                  <a:lnTo>
                    <a:pt x="929059" y="3319708"/>
                  </a:lnTo>
                  <a:lnTo>
                    <a:pt x="960347" y="3285264"/>
                  </a:lnTo>
                  <a:lnTo>
                    <a:pt x="991407" y="3250497"/>
                  </a:lnTo>
                  <a:lnTo>
                    <a:pt x="1022245" y="3215418"/>
                  </a:lnTo>
                  <a:lnTo>
                    <a:pt x="1052870" y="3180038"/>
                  </a:lnTo>
                  <a:lnTo>
                    <a:pt x="1083290" y="3144369"/>
                  </a:lnTo>
                  <a:lnTo>
                    <a:pt x="1113513" y="3108421"/>
                  </a:lnTo>
                  <a:lnTo>
                    <a:pt x="1143546" y="3072206"/>
                  </a:lnTo>
                  <a:lnTo>
                    <a:pt x="1173398" y="3035735"/>
                  </a:lnTo>
                  <a:lnTo>
                    <a:pt x="1203075" y="2999019"/>
                  </a:lnTo>
                  <a:lnTo>
                    <a:pt x="1232587" y="2962068"/>
                  </a:lnTo>
                  <a:lnTo>
                    <a:pt x="1261941" y="2924896"/>
                  </a:lnTo>
                  <a:lnTo>
                    <a:pt x="1291145" y="2887511"/>
                  </a:lnTo>
                  <a:lnTo>
                    <a:pt x="1320207" y="2849926"/>
                  </a:lnTo>
                  <a:lnTo>
                    <a:pt x="1349134" y="2812152"/>
                  </a:lnTo>
                  <a:lnTo>
                    <a:pt x="1377935" y="2774200"/>
                  </a:lnTo>
                  <a:lnTo>
                    <a:pt x="1406618" y="2736080"/>
                  </a:lnTo>
                  <a:lnTo>
                    <a:pt x="1435190" y="2697805"/>
                  </a:lnTo>
                  <a:lnTo>
                    <a:pt x="1463659" y="2659385"/>
                  </a:lnTo>
                  <a:lnTo>
                    <a:pt x="1492034" y="2620831"/>
                  </a:lnTo>
                  <a:lnTo>
                    <a:pt x="1520321" y="2582155"/>
                  </a:lnTo>
                  <a:lnTo>
                    <a:pt x="1548530" y="2543367"/>
                  </a:lnTo>
                  <a:lnTo>
                    <a:pt x="1576667" y="2504479"/>
                  </a:lnTo>
                  <a:lnTo>
                    <a:pt x="1604741" y="2465502"/>
                  </a:lnTo>
                  <a:lnTo>
                    <a:pt x="1632760" y="2426447"/>
                  </a:lnTo>
                  <a:lnTo>
                    <a:pt x="1660732" y="2387326"/>
                  </a:lnTo>
                  <a:lnTo>
                    <a:pt x="1688663" y="2348148"/>
                  </a:lnTo>
                  <a:lnTo>
                    <a:pt x="1716564" y="2308926"/>
                  </a:lnTo>
                  <a:lnTo>
                    <a:pt x="1744440" y="2269671"/>
                  </a:lnTo>
                  <a:lnTo>
                    <a:pt x="1772300" y="2230393"/>
                  </a:lnTo>
                  <a:lnTo>
                    <a:pt x="1800153" y="2191104"/>
                  </a:lnTo>
                  <a:lnTo>
                    <a:pt x="1828005" y="2151816"/>
                  </a:lnTo>
                  <a:lnTo>
                    <a:pt x="1855865" y="2112538"/>
                  </a:lnTo>
                  <a:lnTo>
                    <a:pt x="1883741" y="2073283"/>
                  </a:lnTo>
                  <a:lnTo>
                    <a:pt x="1911641" y="2034061"/>
                  </a:lnTo>
                  <a:lnTo>
                    <a:pt x="1939573" y="1994884"/>
                  </a:lnTo>
                  <a:lnTo>
                    <a:pt x="1967543" y="1955762"/>
                  </a:lnTo>
                  <a:lnTo>
                    <a:pt x="1995562" y="1916708"/>
                  </a:lnTo>
                  <a:lnTo>
                    <a:pt x="2023635" y="1877731"/>
                  </a:lnTo>
                  <a:lnTo>
                    <a:pt x="2051772" y="1838843"/>
                  </a:lnTo>
                  <a:lnTo>
                    <a:pt x="2079979" y="1800055"/>
                  </a:lnTo>
                  <a:lnTo>
                    <a:pt x="2108266" y="1761379"/>
                  </a:lnTo>
                  <a:lnTo>
                    <a:pt x="2136640" y="1722826"/>
                  </a:lnTo>
                  <a:lnTo>
                    <a:pt x="2165108" y="1684406"/>
                  </a:lnTo>
                  <a:lnTo>
                    <a:pt x="2193679" y="1646130"/>
                  </a:lnTo>
                  <a:lnTo>
                    <a:pt x="2222360" y="1608011"/>
                  </a:lnTo>
                  <a:lnTo>
                    <a:pt x="2251160" y="1570059"/>
                  </a:lnTo>
                  <a:lnTo>
                    <a:pt x="2280086" y="1532285"/>
                  </a:lnTo>
                  <a:lnTo>
                    <a:pt x="2309147" y="1494700"/>
                  </a:lnTo>
                  <a:lnTo>
                    <a:pt x="2338349" y="1457316"/>
                  </a:lnTo>
                  <a:lnTo>
                    <a:pt x="2367702" y="1420143"/>
                  </a:lnTo>
                  <a:lnTo>
                    <a:pt x="2397212" y="1383193"/>
                  </a:lnTo>
                  <a:lnTo>
                    <a:pt x="2426888" y="1346477"/>
                  </a:lnTo>
                  <a:lnTo>
                    <a:pt x="2456738" y="1310006"/>
                  </a:lnTo>
                  <a:lnTo>
                    <a:pt x="2486770" y="1273791"/>
                  </a:lnTo>
                  <a:lnTo>
                    <a:pt x="2516991" y="1237843"/>
                  </a:lnTo>
                  <a:lnTo>
                    <a:pt x="2547409" y="1202173"/>
                  </a:lnTo>
                  <a:lnTo>
                    <a:pt x="2578033" y="1166794"/>
                  </a:lnTo>
                  <a:lnTo>
                    <a:pt x="2608870" y="1131715"/>
                  </a:lnTo>
                  <a:lnTo>
                    <a:pt x="2639928" y="1096947"/>
                  </a:lnTo>
                  <a:lnTo>
                    <a:pt x="2671215" y="1062503"/>
                  </a:lnTo>
                  <a:lnTo>
                    <a:pt x="2702739" y="1028393"/>
                  </a:lnTo>
                  <a:lnTo>
                    <a:pt x="2734507" y="994628"/>
                  </a:lnTo>
                  <a:lnTo>
                    <a:pt x="2766529" y="961219"/>
                  </a:lnTo>
                  <a:lnTo>
                    <a:pt x="2798811" y="928178"/>
                  </a:lnTo>
                  <a:lnTo>
                    <a:pt x="2831361" y="895516"/>
                  </a:lnTo>
                  <a:lnTo>
                    <a:pt x="2864187" y="863243"/>
                  </a:lnTo>
                  <a:lnTo>
                    <a:pt x="2897298" y="831372"/>
                  </a:lnTo>
                  <a:lnTo>
                    <a:pt x="2930701" y="799912"/>
                  </a:lnTo>
                  <a:lnTo>
                    <a:pt x="2964404" y="768875"/>
                  </a:lnTo>
                  <a:lnTo>
                    <a:pt x="2998415" y="738273"/>
                  </a:lnTo>
                  <a:lnTo>
                    <a:pt x="3032742" y="708117"/>
                  </a:lnTo>
                  <a:lnTo>
                    <a:pt x="3067392" y="678417"/>
                  </a:lnTo>
                  <a:lnTo>
                    <a:pt x="3102375" y="649184"/>
                  </a:lnTo>
                  <a:lnTo>
                    <a:pt x="3137696" y="620431"/>
                  </a:lnTo>
                  <a:lnTo>
                    <a:pt x="3173365" y="592167"/>
                  </a:lnTo>
                  <a:lnTo>
                    <a:pt x="3209389" y="564405"/>
                  </a:lnTo>
                  <a:lnTo>
                    <a:pt x="3245777" y="537155"/>
                  </a:lnTo>
                  <a:lnTo>
                    <a:pt x="3282536" y="510429"/>
                  </a:lnTo>
                  <a:lnTo>
                    <a:pt x="3319673" y="484237"/>
                  </a:lnTo>
                  <a:lnTo>
                    <a:pt x="3357198" y="458590"/>
                  </a:lnTo>
                  <a:lnTo>
                    <a:pt x="3395117" y="433501"/>
                  </a:lnTo>
                  <a:lnTo>
                    <a:pt x="3433439" y="408979"/>
                  </a:lnTo>
                  <a:lnTo>
                    <a:pt x="3472171" y="385037"/>
                  </a:lnTo>
                  <a:lnTo>
                    <a:pt x="3511322" y="361685"/>
                  </a:lnTo>
                  <a:lnTo>
                    <a:pt x="3550900" y="338934"/>
                  </a:lnTo>
                  <a:lnTo>
                    <a:pt x="3590911" y="316796"/>
                  </a:lnTo>
                  <a:lnTo>
                    <a:pt x="3631365" y="295282"/>
                  </a:lnTo>
                  <a:lnTo>
                    <a:pt x="3672269" y="274402"/>
                  </a:lnTo>
                  <a:lnTo>
                    <a:pt x="3713630" y="254168"/>
                  </a:lnTo>
                  <a:lnTo>
                    <a:pt x="3755458" y="234591"/>
                  </a:lnTo>
                  <a:lnTo>
                    <a:pt x="3797759" y="215683"/>
                  </a:lnTo>
                  <a:lnTo>
                    <a:pt x="3840542" y="197454"/>
                  </a:lnTo>
                  <a:lnTo>
                    <a:pt x="3883815" y="179915"/>
                  </a:lnTo>
                  <a:lnTo>
                    <a:pt x="3927585" y="163078"/>
                  </a:lnTo>
                  <a:lnTo>
                    <a:pt x="3971860" y="146954"/>
                  </a:lnTo>
                  <a:lnTo>
                    <a:pt x="4016648" y="131553"/>
                  </a:lnTo>
                  <a:lnTo>
                    <a:pt x="4061958" y="116888"/>
                  </a:lnTo>
                  <a:lnTo>
                    <a:pt x="4107796" y="102969"/>
                  </a:lnTo>
                  <a:lnTo>
                    <a:pt x="4154172" y="89807"/>
                  </a:lnTo>
                  <a:lnTo>
                    <a:pt x="4201092" y="77413"/>
                  </a:lnTo>
                  <a:lnTo>
                    <a:pt x="4248565" y="65799"/>
                  </a:lnTo>
                  <a:lnTo>
                    <a:pt x="4296598" y="54976"/>
                  </a:lnTo>
                  <a:lnTo>
                    <a:pt x="4345200" y="44955"/>
                  </a:lnTo>
                  <a:lnTo>
                    <a:pt x="4394379" y="35747"/>
                  </a:lnTo>
                  <a:lnTo>
                    <a:pt x="4444141" y="27362"/>
                  </a:lnTo>
                  <a:lnTo>
                    <a:pt x="4494496" y="19813"/>
                  </a:lnTo>
                  <a:lnTo>
                    <a:pt x="4545451" y="13111"/>
                  </a:lnTo>
                  <a:lnTo>
                    <a:pt x="4597014" y="7266"/>
                  </a:lnTo>
                  <a:lnTo>
                    <a:pt x="4649192" y="2290"/>
                  </a:lnTo>
                  <a:lnTo>
                    <a:pt x="4678710" y="0"/>
                  </a:lnTo>
                </a:path>
              </a:pathLst>
            </a:custGeom>
            <a:ln w="24999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548855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975344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5894" y="1190497"/>
            <a:ext cx="5099501" cy="39293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82401" y="1274864"/>
            <a:ext cx="4189196" cy="30857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8886" y="1713014"/>
            <a:ext cx="1817382" cy="30661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42258" y="1628648"/>
            <a:ext cx="1851393" cy="39098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060376" y="1091190"/>
            <a:ext cx="4689475" cy="505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410">
                <a:solidFill>
                  <a:srgbClr val="332C2C"/>
                </a:solidFill>
                <a:latin typeface="Segoe UI Symbol"/>
                <a:cs typeface="Segoe UI Symbol"/>
              </a:rPr>
              <a:t>кезінде</a:t>
            </a:r>
            <a:r>
              <a:rPr dirty="0" sz="3150" spc="-1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035">
                <a:solidFill>
                  <a:srgbClr val="332C2C"/>
                </a:solidFill>
                <a:latin typeface="Segoe UI Symbol"/>
                <a:cs typeface="Segoe UI Symbol"/>
              </a:rPr>
              <a:t>оқушылардың</a:t>
            </a:r>
            <a:endParaRPr sz="3150">
              <a:latin typeface="Segoe UI Symbol"/>
              <a:cs typeface="Segoe UI Symbo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18547" y="2149017"/>
            <a:ext cx="3038627" cy="281901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1709437" y="1091190"/>
            <a:ext cx="4939665" cy="943610"/>
          </a:xfrm>
          <a:prstGeom prst="rect">
            <a:avLst/>
          </a:prstGeom>
        </p:spPr>
        <p:txBody>
          <a:bodyPr wrap="square" lIns="0" tIns="62229" rIns="0" bIns="0" rtlCol="0" vert="horz">
            <a:spAutoFit/>
          </a:bodyPr>
          <a:lstStyle/>
          <a:p>
            <a:pPr marL="12700" marR="5080" indent="3477895">
              <a:lnSpc>
                <a:spcPts val="3450"/>
              </a:lnSpc>
              <a:spcBef>
                <a:spcPts val="489"/>
              </a:spcBef>
            </a:pPr>
            <a:r>
              <a:rPr dirty="0" sz="3150" spc="-1300">
                <a:solidFill>
                  <a:srgbClr val="332C2C"/>
                </a:solidFill>
                <a:latin typeface="Segoe UI Symbol"/>
                <a:cs typeface="Segoe UI Symbol"/>
              </a:rPr>
              <a:t>ескеру</a:t>
            </a:r>
            <a:r>
              <a:rPr dirty="0" sz="3150" spc="78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415">
                <a:solidFill>
                  <a:srgbClr val="332C2C"/>
                </a:solidFill>
                <a:latin typeface="Segoe UI Symbol"/>
                <a:cs typeface="Segoe UI Symbol"/>
              </a:rPr>
              <a:t>әртүрлі</a:t>
            </a:r>
            <a:r>
              <a:rPr dirty="0" sz="3150" spc="-4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115">
                <a:solidFill>
                  <a:srgbClr val="332C2C"/>
                </a:solidFill>
                <a:latin typeface="Segoe UI Symbol"/>
                <a:cs typeface="Segoe UI Symbol"/>
              </a:rPr>
              <a:t>болуы</a:t>
            </a:r>
            <a:r>
              <a:rPr dirty="0" sz="3150" spc="-3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415">
                <a:solidFill>
                  <a:srgbClr val="332C2C"/>
                </a:solidFill>
                <a:latin typeface="Segoe UI Symbol"/>
                <a:cs typeface="Segoe UI Symbol"/>
              </a:rPr>
              <a:t>тиіс,</a:t>
            </a:r>
            <a:r>
              <a:rPr dirty="0" sz="3150" spc="-3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300">
                <a:solidFill>
                  <a:srgbClr val="332C2C"/>
                </a:solidFill>
                <a:latin typeface="Segoe UI Symbol"/>
                <a:cs typeface="Segoe UI Symbol"/>
              </a:rPr>
              <a:t>бұл</a:t>
            </a:r>
            <a:endParaRPr sz="3150">
              <a:latin typeface="Segoe UI Symbol"/>
              <a:cs typeface="Segoe UI Symbo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68799" y="1529340"/>
            <a:ext cx="5838190" cy="943610"/>
          </a:xfrm>
          <a:prstGeom prst="rect">
            <a:avLst/>
          </a:prstGeom>
        </p:spPr>
        <p:txBody>
          <a:bodyPr wrap="square" lIns="0" tIns="62229" rIns="0" bIns="0" rtlCol="0" vert="horz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489"/>
              </a:spcBef>
            </a:pPr>
            <a:r>
              <a:rPr dirty="0" sz="3150" spc="-910">
                <a:solidFill>
                  <a:srgbClr val="332C2C"/>
                </a:solidFill>
                <a:latin typeface="Segoe UI Symbol"/>
                <a:cs typeface="Segoe UI Symbol"/>
              </a:rPr>
              <a:t>маңызды.</a:t>
            </a:r>
            <a:r>
              <a:rPr dirty="0" sz="315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095">
                <a:solidFill>
                  <a:srgbClr val="332C2C"/>
                </a:solidFill>
                <a:latin typeface="Segoe UI Symbol"/>
                <a:cs typeface="Segoe UI Symbol"/>
              </a:rPr>
              <a:t>Тапсырмалардың</a:t>
            </a:r>
            <a:r>
              <a:rPr dirty="0" sz="3150" spc="78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135">
                <a:solidFill>
                  <a:srgbClr val="332C2C"/>
                </a:solidFill>
                <a:latin typeface="Segoe UI Symbol"/>
                <a:cs typeface="Segoe UI Symbol"/>
              </a:rPr>
              <a:t>балалардың</a:t>
            </a:r>
            <a:endParaRPr sz="3150">
              <a:latin typeface="Segoe UI Symbol"/>
              <a:cs typeface="Segoe UI Symbo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773113" y="1529340"/>
            <a:ext cx="2857500" cy="943610"/>
          </a:xfrm>
          <a:prstGeom prst="rect">
            <a:avLst/>
          </a:prstGeom>
        </p:spPr>
        <p:txBody>
          <a:bodyPr wrap="square" lIns="0" tIns="62229" rIns="0" bIns="0" rtlCol="0" vert="horz">
            <a:spAutoFit/>
          </a:bodyPr>
          <a:lstStyle/>
          <a:p>
            <a:pPr marL="12700" marR="5080" indent="1998980">
              <a:lnSpc>
                <a:spcPts val="3450"/>
              </a:lnSpc>
              <a:spcBef>
                <a:spcPts val="489"/>
              </a:spcBef>
            </a:pPr>
            <a:r>
              <a:rPr dirty="0" sz="3150" spc="-1005">
                <a:solidFill>
                  <a:srgbClr val="332C2C"/>
                </a:solidFill>
                <a:latin typeface="Segoe UI Symbol"/>
                <a:cs typeface="Segoe UI Symbol"/>
              </a:rPr>
              <a:t>мен</a:t>
            </a:r>
            <a:r>
              <a:rPr dirty="0" sz="3150" spc="78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3150" spc="-1070">
                <a:solidFill>
                  <a:srgbClr val="332C2C"/>
                </a:solidFill>
                <a:latin typeface="Segoe UI Symbol"/>
                <a:cs typeface="Segoe UI Symbol"/>
              </a:rPr>
              <a:t>арттырады.</a:t>
            </a:r>
            <a:endParaRPr sz="315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096307" y="3131096"/>
            <a:ext cx="7204709" cy="7168515"/>
            <a:chOff x="11096307" y="3131096"/>
            <a:chExt cx="7204709" cy="7168515"/>
          </a:xfrm>
        </p:grpSpPr>
        <p:sp>
          <p:nvSpPr>
            <p:cNvPr id="3" name="object 3" descr=""/>
            <p:cNvSpPr/>
            <p:nvPr/>
          </p:nvSpPr>
          <p:spPr>
            <a:xfrm>
              <a:off x="13042213" y="5610076"/>
              <a:ext cx="5246370" cy="4677410"/>
            </a:xfrm>
            <a:custGeom>
              <a:avLst/>
              <a:gdLst/>
              <a:ahLst/>
              <a:cxnLst/>
              <a:rect l="l" t="t" r="r" b="b"/>
              <a:pathLst>
                <a:path w="5246369" h="4677409">
                  <a:moveTo>
                    <a:pt x="5245785" y="0"/>
                  </a:moveTo>
                  <a:lnTo>
                    <a:pt x="5190872" y="5807"/>
                  </a:lnTo>
                  <a:lnTo>
                    <a:pt x="5140122" y="12097"/>
                  </a:lnTo>
                  <a:lnTo>
                    <a:pt x="5089918" y="19185"/>
                  </a:lnTo>
                  <a:lnTo>
                    <a:pt x="5040254" y="27063"/>
                  </a:lnTo>
                  <a:lnTo>
                    <a:pt x="4991124" y="35720"/>
                  </a:lnTo>
                  <a:lnTo>
                    <a:pt x="4942520" y="45146"/>
                  </a:lnTo>
                  <a:lnTo>
                    <a:pt x="4894437" y="55333"/>
                  </a:lnTo>
                  <a:lnTo>
                    <a:pt x="4846867" y="66271"/>
                  </a:lnTo>
                  <a:lnTo>
                    <a:pt x="4799805" y="77951"/>
                  </a:lnTo>
                  <a:lnTo>
                    <a:pt x="4753244" y="90362"/>
                  </a:lnTo>
                  <a:lnTo>
                    <a:pt x="4707177" y="103495"/>
                  </a:lnTo>
                  <a:lnTo>
                    <a:pt x="4661597" y="117341"/>
                  </a:lnTo>
                  <a:lnTo>
                    <a:pt x="4616499" y="131891"/>
                  </a:lnTo>
                  <a:lnTo>
                    <a:pt x="4571876" y="147134"/>
                  </a:lnTo>
                  <a:lnTo>
                    <a:pt x="4527722" y="163062"/>
                  </a:lnTo>
                  <a:lnTo>
                    <a:pt x="4484029" y="179664"/>
                  </a:lnTo>
                  <a:lnTo>
                    <a:pt x="4440791" y="196932"/>
                  </a:lnTo>
                  <a:lnTo>
                    <a:pt x="4398002" y="214855"/>
                  </a:lnTo>
                  <a:lnTo>
                    <a:pt x="4355656" y="233425"/>
                  </a:lnTo>
                  <a:lnTo>
                    <a:pt x="4313745" y="252632"/>
                  </a:lnTo>
                  <a:lnTo>
                    <a:pt x="4272263" y="272466"/>
                  </a:lnTo>
                  <a:lnTo>
                    <a:pt x="4231205" y="292917"/>
                  </a:lnTo>
                  <a:lnTo>
                    <a:pt x="4190562" y="313977"/>
                  </a:lnTo>
                  <a:lnTo>
                    <a:pt x="4150330" y="335636"/>
                  </a:lnTo>
                  <a:lnTo>
                    <a:pt x="4110500" y="357884"/>
                  </a:lnTo>
                  <a:lnTo>
                    <a:pt x="4071068" y="380712"/>
                  </a:lnTo>
                  <a:lnTo>
                    <a:pt x="4032026" y="404110"/>
                  </a:lnTo>
                  <a:lnTo>
                    <a:pt x="3993367" y="428069"/>
                  </a:lnTo>
                  <a:lnTo>
                    <a:pt x="3955086" y="452579"/>
                  </a:lnTo>
                  <a:lnTo>
                    <a:pt x="3917175" y="477630"/>
                  </a:lnTo>
                  <a:lnTo>
                    <a:pt x="3879629" y="503214"/>
                  </a:lnTo>
                  <a:lnTo>
                    <a:pt x="3842441" y="529321"/>
                  </a:lnTo>
                  <a:lnTo>
                    <a:pt x="3805604" y="555941"/>
                  </a:lnTo>
                  <a:lnTo>
                    <a:pt x="3769111" y="583065"/>
                  </a:lnTo>
                  <a:lnTo>
                    <a:pt x="3732957" y="610683"/>
                  </a:lnTo>
                  <a:lnTo>
                    <a:pt x="3697135" y="638786"/>
                  </a:lnTo>
                  <a:lnTo>
                    <a:pt x="3661638" y="667364"/>
                  </a:lnTo>
                  <a:lnTo>
                    <a:pt x="3626459" y="696407"/>
                  </a:lnTo>
                  <a:lnTo>
                    <a:pt x="3591593" y="725907"/>
                  </a:lnTo>
                  <a:lnTo>
                    <a:pt x="3557033" y="755853"/>
                  </a:lnTo>
                  <a:lnTo>
                    <a:pt x="3522771" y="786237"/>
                  </a:lnTo>
                  <a:lnTo>
                    <a:pt x="3488803" y="817049"/>
                  </a:lnTo>
                  <a:lnTo>
                    <a:pt x="3455121" y="848278"/>
                  </a:lnTo>
                  <a:lnTo>
                    <a:pt x="3421718" y="879917"/>
                  </a:lnTo>
                  <a:lnTo>
                    <a:pt x="3388589" y="911954"/>
                  </a:lnTo>
                  <a:lnTo>
                    <a:pt x="3355726" y="944381"/>
                  </a:lnTo>
                  <a:lnTo>
                    <a:pt x="3323124" y="977189"/>
                  </a:lnTo>
                  <a:lnTo>
                    <a:pt x="3290775" y="1010367"/>
                  </a:lnTo>
                  <a:lnTo>
                    <a:pt x="3258674" y="1043906"/>
                  </a:lnTo>
                  <a:lnTo>
                    <a:pt x="3226813" y="1077797"/>
                  </a:lnTo>
                  <a:lnTo>
                    <a:pt x="3195186" y="1112030"/>
                  </a:lnTo>
                  <a:lnTo>
                    <a:pt x="3163788" y="1146595"/>
                  </a:lnTo>
                  <a:lnTo>
                    <a:pt x="3132610" y="1181484"/>
                  </a:lnTo>
                  <a:lnTo>
                    <a:pt x="3101647" y="1216687"/>
                  </a:lnTo>
                  <a:lnTo>
                    <a:pt x="3070892" y="1252193"/>
                  </a:lnTo>
                  <a:lnTo>
                    <a:pt x="3040339" y="1287995"/>
                  </a:lnTo>
                  <a:lnTo>
                    <a:pt x="3009981" y="1324081"/>
                  </a:lnTo>
                  <a:lnTo>
                    <a:pt x="2979812" y="1360443"/>
                  </a:lnTo>
                  <a:lnTo>
                    <a:pt x="2949825" y="1397071"/>
                  </a:lnTo>
                  <a:lnTo>
                    <a:pt x="2920014" y="1433956"/>
                  </a:lnTo>
                  <a:lnTo>
                    <a:pt x="2890371" y="1471088"/>
                  </a:lnTo>
                  <a:lnTo>
                    <a:pt x="2860892" y="1508457"/>
                  </a:lnTo>
                  <a:lnTo>
                    <a:pt x="2831569" y="1546055"/>
                  </a:lnTo>
                  <a:lnTo>
                    <a:pt x="2802395" y="1583871"/>
                  </a:lnTo>
                  <a:lnTo>
                    <a:pt x="2773364" y="1621897"/>
                  </a:lnTo>
                  <a:lnTo>
                    <a:pt x="2744470" y="1660121"/>
                  </a:lnTo>
                  <a:lnTo>
                    <a:pt x="2715707" y="1698536"/>
                  </a:lnTo>
                  <a:lnTo>
                    <a:pt x="2687067" y="1737132"/>
                  </a:lnTo>
                  <a:lnTo>
                    <a:pt x="2658544" y="1775899"/>
                  </a:lnTo>
                  <a:lnTo>
                    <a:pt x="2630131" y="1814827"/>
                  </a:lnTo>
                  <a:lnTo>
                    <a:pt x="2601823" y="1853907"/>
                  </a:lnTo>
                  <a:lnTo>
                    <a:pt x="2573613" y="1893130"/>
                  </a:lnTo>
                  <a:lnTo>
                    <a:pt x="2545493" y="1932486"/>
                  </a:lnTo>
                  <a:lnTo>
                    <a:pt x="2517458" y="1971966"/>
                  </a:lnTo>
                  <a:lnTo>
                    <a:pt x="2489502" y="2011559"/>
                  </a:lnTo>
                  <a:lnTo>
                    <a:pt x="2461617" y="2051258"/>
                  </a:lnTo>
                  <a:lnTo>
                    <a:pt x="2433797" y="2091051"/>
                  </a:lnTo>
                  <a:lnTo>
                    <a:pt x="2406036" y="2130930"/>
                  </a:lnTo>
                  <a:lnTo>
                    <a:pt x="2378327" y="2170884"/>
                  </a:lnTo>
                  <a:lnTo>
                    <a:pt x="2350663" y="2210906"/>
                  </a:lnTo>
                  <a:lnTo>
                    <a:pt x="2323039" y="2250984"/>
                  </a:lnTo>
                  <a:lnTo>
                    <a:pt x="2295447" y="2291110"/>
                  </a:lnTo>
                  <a:lnTo>
                    <a:pt x="2267881" y="2331274"/>
                  </a:lnTo>
                  <a:lnTo>
                    <a:pt x="2240335" y="2371466"/>
                  </a:lnTo>
                  <a:lnTo>
                    <a:pt x="2212802" y="2411678"/>
                  </a:lnTo>
                  <a:lnTo>
                    <a:pt x="2185275" y="2451899"/>
                  </a:lnTo>
                  <a:lnTo>
                    <a:pt x="2157749" y="2492120"/>
                  </a:lnTo>
                  <a:lnTo>
                    <a:pt x="2130216" y="2532331"/>
                  </a:lnTo>
                  <a:lnTo>
                    <a:pt x="2102670" y="2572523"/>
                  </a:lnTo>
                  <a:lnTo>
                    <a:pt x="2075104" y="2612687"/>
                  </a:lnTo>
                  <a:lnTo>
                    <a:pt x="2047512" y="2652812"/>
                  </a:lnTo>
                  <a:lnTo>
                    <a:pt x="2019888" y="2692891"/>
                  </a:lnTo>
                  <a:lnTo>
                    <a:pt x="1992224" y="2732912"/>
                  </a:lnTo>
                  <a:lnTo>
                    <a:pt x="1964515" y="2772866"/>
                  </a:lnTo>
                  <a:lnTo>
                    <a:pt x="1936754" y="2812745"/>
                  </a:lnTo>
                  <a:lnTo>
                    <a:pt x="1908934" y="2852538"/>
                  </a:lnTo>
                  <a:lnTo>
                    <a:pt x="1881049" y="2892236"/>
                  </a:lnTo>
                  <a:lnTo>
                    <a:pt x="1853093" y="2931829"/>
                  </a:lnTo>
                  <a:lnTo>
                    <a:pt x="1825058" y="2971309"/>
                  </a:lnTo>
                  <a:lnTo>
                    <a:pt x="1796939" y="3010665"/>
                  </a:lnTo>
                  <a:lnTo>
                    <a:pt x="1768728" y="3049888"/>
                  </a:lnTo>
                  <a:lnTo>
                    <a:pt x="1740420" y="3088968"/>
                  </a:lnTo>
                  <a:lnTo>
                    <a:pt x="1712008" y="3127896"/>
                  </a:lnTo>
                  <a:lnTo>
                    <a:pt x="1683485" y="3166663"/>
                  </a:lnTo>
                  <a:lnTo>
                    <a:pt x="1654845" y="3205258"/>
                  </a:lnTo>
                  <a:lnTo>
                    <a:pt x="1626082" y="3243673"/>
                  </a:lnTo>
                  <a:lnTo>
                    <a:pt x="1597188" y="3281898"/>
                  </a:lnTo>
                  <a:lnTo>
                    <a:pt x="1568157" y="3319923"/>
                  </a:lnTo>
                  <a:lnTo>
                    <a:pt x="1538984" y="3357739"/>
                  </a:lnTo>
                  <a:lnTo>
                    <a:pt x="1509661" y="3395337"/>
                  </a:lnTo>
                  <a:lnTo>
                    <a:pt x="1480182" y="3432706"/>
                  </a:lnTo>
                  <a:lnTo>
                    <a:pt x="1450540" y="3469838"/>
                  </a:lnTo>
                  <a:lnTo>
                    <a:pt x="1420728" y="3506723"/>
                  </a:lnTo>
                  <a:lnTo>
                    <a:pt x="1390742" y="3543351"/>
                  </a:lnTo>
                  <a:lnTo>
                    <a:pt x="1360573" y="3579713"/>
                  </a:lnTo>
                  <a:lnTo>
                    <a:pt x="1330215" y="3615800"/>
                  </a:lnTo>
                  <a:lnTo>
                    <a:pt x="1299663" y="3651601"/>
                  </a:lnTo>
                  <a:lnTo>
                    <a:pt x="1268908" y="3687107"/>
                  </a:lnTo>
                  <a:lnTo>
                    <a:pt x="1237946" y="3722310"/>
                  </a:lnTo>
                  <a:lnTo>
                    <a:pt x="1206768" y="3757199"/>
                  </a:lnTo>
                  <a:lnTo>
                    <a:pt x="1175370" y="3791764"/>
                  </a:lnTo>
                  <a:lnTo>
                    <a:pt x="1143744" y="3825998"/>
                  </a:lnTo>
                  <a:lnTo>
                    <a:pt x="1111884" y="3859888"/>
                  </a:lnTo>
                  <a:lnTo>
                    <a:pt x="1079783" y="3893428"/>
                  </a:lnTo>
                  <a:lnTo>
                    <a:pt x="1047435" y="3926606"/>
                  </a:lnTo>
                  <a:lnTo>
                    <a:pt x="1014833" y="3959413"/>
                  </a:lnTo>
                  <a:lnTo>
                    <a:pt x="981971" y="3991840"/>
                  </a:lnTo>
                  <a:lnTo>
                    <a:pt x="948842" y="4023878"/>
                  </a:lnTo>
                  <a:lnTo>
                    <a:pt x="915441" y="4055516"/>
                  </a:lnTo>
                  <a:lnTo>
                    <a:pt x="881759" y="4086746"/>
                  </a:lnTo>
                  <a:lnTo>
                    <a:pt x="847791" y="4117557"/>
                  </a:lnTo>
                  <a:lnTo>
                    <a:pt x="813531" y="4147941"/>
                  </a:lnTo>
                  <a:lnTo>
                    <a:pt x="778971" y="4177888"/>
                  </a:lnTo>
                  <a:lnTo>
                    <a:pt x="744106" y="4207388"/>
                  </a:lnTo>
                  <a:lnTo>
                    <a:pt x="708929" y="4236431"/>
                  </a:lnTo>
                  <a:lnTo>
                    <a:pt x="673432" y="4265009"/>
                  </a:lnTo>
                  <a:lnTo>
                    <a:pt x="637611" y="4293112"/>
                  </a:lnTo>
                  <a:lnTo>
                    <a:pt x="601458" y="4320730"/>
                  </a:lnTo>
                  <a:lnTo>
                    <a:pt x="564967" y="4347854"/>
                  </a:lnTo>
                  <a:lnTo>
                    <a:pt x="528131" y="4374474"/>
                  </a:lnTo>
                  <a:lnTo>
                    <a:pt x="490943" y="4400581"/>
                  </a:lnTo>
                  <a:lnTo>
                    <a:pt x="453398" y="4426165"/>
                  </a:lnTo>
                  <a:lnTo>
                    <a:pt x="415489" y="4451217"/>
                  </a:lnTo>
                  <a:lnTo>
                    <a:pt x="377209" y="4475727"/>
                  </a:lnTo>
                  <a:lnTo>
                    <a:pt x="338552" y="4499686"/>
                  </a:lnTo>
                  <a:lnTo>
                    <a:pt x="299511" y="4523084"/>
                  </a:lnTo>
                  <a:lnTo>
                    <a:pt x="260080" y="4545912"/>
                  </a:lnTo>
                  <a:lnTo>
                    <a:pt x="220252" y="4568160"/>
                  </a:lnTo>
                  <a:lnTo>
                    <a:pt x="180021" y="4589819"/>
                  </a:lnTo>
                  <a:lnTo>
                    <a:pt x="139380" y="4610879"/>
                  </a:lnTo>
                  <a:lnTo>
                    <a:pt x="98323" y="4631331"/>
                  </a:lnTo>
                  <a:lnTo>
                    <a:pt x="56844" y="4651165"/>
                  </a:lnTo>
                  <a:lnTo>
                    <a:pt x="14935" y="4670371"/>
                  </a:lnTo>
                  <a:lnTo>
                    <a:pt x="0" y="4676921"/>
                  </a:lnTo>
                </a:path>
              </a:pathLst>
            </a:custGeom>
            <a:ln w="24995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1096307" y="313109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3549" y="3209823"/>
              <a:ext cx="5076824" cy="5076824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50" y="548220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6709" y="3510712"/>
            <a:ext cx="2649004" cy="34960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6133" y="4868405"/>
            <a:ext cx="1776996" cy="26997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8609" y="5297373"/>
            <a:ext cx="1390319" cy="269633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612747" y="3429749"/>
            <a:ext cx="6766559" cy="215074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233045" indent="2777490">
              <a:lnSpc>
                <a:spcPct val="101099"/>
              </a:lnSpc>
              <a:spcBef>
                <a:spcPts val="70"/>
              </a:spcBef>
            </a:pPr>
            <a:r>
              <a:rPr dirty="0" sz="2750">
                <a:solidFill>
                  <a:srgbClr val="332C2C"/>
                </a:solidFill>
                <a:latin typeface="Segoe UI Symbol"/>
                <a:cs typeface="Segoe UI Symbol"/>
              </a:rPr>
              <a:t>–</a:t>
            </a:r>
            <a:r>
              <a:rPr dirty="0" sz="2750" spc="-4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905">
                <a:solidFill>
                  <a:srgbClr val="332C2C"/>
                </a:solidFill>
                <a:latin typeface="Segoe UI Symbol"/>
                <a:cs typeface="Segoe UI Symbol"/>
              </a:rPr>
              <a:t>оқушылардың</a:t>
            </a:r>
            <a:r>
              <a:rPr dirty="0" sz="2750" spc="68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975">
                <a:solidFill>
                  <a:srgbClr val="332C2C"/>
                </a:solidFill>
                <a:latin typeface="Segoe UI Symbol"/>
                <a:cs typeface="Segoe UI Symbol"/>
              </a:rPr>
              <a:t>тапсырмаларды</a:t>
            </a:r>
            <a:r>
              <a:rPr dirty="0" sz="2750" spc="-1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085">
                <a:solidFill>
                  <a:srgbClr val="332C2C"/>
                </a:solidFill>
                <a:latin typeface="Segoe UI Symbol"/>
                <a:cs typeface="Segoe UI Symbol"/>
              </a:rPr>
              <a:t>қалай</a:t>
            </a:r>
            <a:r>
              <a:rPr dirty="0" sz="2750" spc="-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975">
                <a:solidFill>
                  <a:srgbClr val="332C2C"/>
                </a:solidFill>
                <a:latin typeface="Segoe UI Symbol"/>
                <a:cs typeface="Segoe UI Symbol"/>
              </a:rPr>
              <a:t>орындағаны</a:t>
            </a:r>
            <a:r>
              <a:rPr dirty="0" sz="2750" spc="68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065">
                <a:solidFill>
                  <a:srgbClr val="332C2C"/>
                </a:solidFill>
                <a:latin typeface="Segoe UI Symbol"/>
                <a:cs typeface="Segoe UI Symbol"/>
              </a:rPr>
              <a:t>туралы</a:t>
            </a:r>
            <a:r>
              <a:rPr dirty="0" sz="2750" spc="-2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065">
                <a:solidFill>
                  <a:srgbClr val="332C2C"/>
                </a:solidFill>
                <a:latin typeface="Segoe UI Symbol"/>
                <a:cs typeface="Segoe UI Symbol"/>
              </a:rPr>
              <a:t>ақпарат.</a:t>
            </a:r>
            <a:r>
              <a:rPr dirty="0" sz="2750" spc="-2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040">
                <a:solidFill>
                  <a:srgbClr val="332C2C"/>
                </a:solidFill>
                <a:latin typeface="Segoe UI Symbol"/>
                <a:cs typeface="Segoe UI Symbol"/>
              </a:rPr>
              <a:t>Бұл</a:t>
            </a:r>
            <a:r>
              <a:rPr dirty="0" sz="2750" spc="-2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135">
                <a:solidFill>
                  <a:srgbClr val="332C2C"/>
                </a:solidFill>
                <a:latin typeface="Segoe UI Symbol"/>
                <a:cs typeface="Segoe UI Symbol"/>
              </a:rPr>
              <a:t>мұғалімдерге</a:t>
            </a:r>
            <a:endParaRPr sz="2750">
              <a:latin typeface="Segoe UI Symbol"/>
              <a:cs typeface="Segoe UI Symbol"/>
            </a:endParaRPr>
          </a:p>
          <a:p>
            <a:pPr marL="1518285" marR="5080" indent="366395">
              <a:lnSpc>
                <a:spcPct val="102299"/>
              </a:lnSpc>
            </a:pPr>
            <a:r>
              <a:rPr dirty="0" sz="2750" spc="-1330">
                <a:solidFill>
                  <a:srgbClr val="332C2C"/>
                </a:solidFill>
                <a:latin typeface="Segoe UI Symbol"/>
                <a:cs typeface="Segoe UI Symbol"/>
              </a:rPr>
              <a:t>енгізуге</a:t>
            </a:r>
            <a:r>
              <a:rPr dirty="0" sz="2750" spc="-40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905">
                <a:solidFill>
                  <a:srgbClr val="332C2C"/>
                </a:solidFill>
                <a:latin typeface="Segoe UI Symbol"/>
                <a:cs typeface="Segoe UI Symbol"/>
              </a:rPr>
              <a:t>және</a:t>
            </a:r>
            <a:r>
              <a:rPr dirty="0" sz="2750" spc="-2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990">
                <a:solidFill>
                  <a:srgbClr val="332C2C"/>
                </a:solidFill>
                <a:latin typeface="Segoe UI Symbol"/>
                <a:cs typeface="Segoe UI Symbol"/>
              </a:rPr>
              <a:t>балалардың</a:t>
            </a:r>
            <a:r>
              <a:rPr dirty="0" sz="2750" spc="68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095">
                <a:solidFill>
                  <a:srgbClr val="332C2C"/>
                </a:solidFill>
                <a:latin typeface="Segoe UI Symbol"/>
                <a:cs typeface="Segoe UI Symbol"/>
              </a:rPr>
              <a:t>бақылауға</a:t>
            </a:r>
            <a:r>
              <a:rPr dirty="0" sz="2750" spc="-1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180">
                <a:solidFill>
                  <a:srgbClr val="332C2C"/>
                </a:solidFill>
                <a:latin typeface="Segoe UI Symbol"/>
                <a:cs typeface="Segoe UI Symbol"/>
              </a:rPr>
              <a:t>мүмкіндік</a:t>
            </a:r>
            <a:r>
              <a:rPr dirty="0" sz="2750" spc="-15">
                <a:solidFill>
                  <a:srgbClr val="332C2C"/>
                </a:solidFill>
                <a:latin typeface="Segoe UI Symbol"/>
                <a:cs typeface="Segoe UI Symbol"/>
              </a:rPr>
              <a:t> </a:t>
            </a:r>
            <a:r>
              <a:rPr dirty="0" sz="2750" spc="-1015">
                <a:solidFill>
                  <a:srgbClr val="332C2C"/>
                </a:solidFill>
                <a:latin typeface="Segoe UI Symbol"/>
                <a:cs typeface="Segoe UI Symbol"/>
              </a:rPr>
              <a:t>береді.</a:t>
            </a:r>
            <a:endParaRPr sz="2750">
              <a:latin typeface="Segoe UI Symbol"/>
              <a:cs typeface="Segoe UI Symbo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87296" y="1492123"/>
            <a:ext cx="5561965" cy="1282700"/>
          </a:xfrm>
          <a:prstGeom prst="rect"/>
        </p:spPr>
        <p:txBody>
          <a:bodyPr wrap="square" lIns="0" tIns="127000" rIns="0" bIns="0" rtlCol="0" vert="horz">
            <a:spAutoFit/>
          </a:bodyPr>
          <a:lstStyle/>
          <a:p>
            <a:pPr marL="12700" marR="5080">
              <a:lnSpc>
                <a:spcPts val="4500"/>
              </a:lnSpc>
              <a:spcBef>
                <a:spcPts val="1000"/>
              </a:spcBef>
            </a:pPr>
            <a:r>
              <a:rPr dirty="0" sz="4500" spc="225"/>
              <a:t>Оқушылардың</a:t>
            </a:r>
            <a:r>
              <a:rPr dirty="0" sz="4500" spc="-340"/>
              <a:t> </a:t>
            </a:r>
            <a:r>
              <a:rPr dirty="0" sz="4500" spc="150"/>
              <a:t>кері </a:t>
            </a:r>
            <a:r>
              <a:rPr dirty="0" sz="4500" spc="200"/>
              <a:t>байланысы</a:t>
            </a:r>
            <a:endParaRPr sz="4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2024-10-30T06:20:54Z</dcterms:created>
  <dcterms:modified xsi:type="dcterms:W3CDTF">2024-10-30T06:20:54Z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2024-10-29T00:00:00Z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2024-10-30T00:00:00Z</vt:filetime>
  </property>
  <property fmtid="{D5CDD505-2E9C-101B-9397-08002B2CF9AE}" pid="5" name="Producer">
    <vt:lpwstr>GPL Ghostscript 10.04.0</vt:lpwstr>
  </property>
</Properties>
</file>