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67" r:id="rId5"/>
    <p:sldId id="269" r:id="rId6"/>
    <p:sldId id="270" r:id="rId7"/>
    <p:sldId id="268" r:id="rId8"/>
    <p:sldId id="265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3" d="100"/>
          <a:sy n="43" d="100"/>
        </p:scale>
        <p:origin x="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5704-1E84-6140-B260-4869FE1C9181}" type="datetimeFigureOut">
              <a:rPr lang="ru-KZ" smtClean="0"/>
              <a:t>10/31/2024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1F513-A338-5F4A-A519-D20BDB370A0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914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73906" y="7250430"/>
            <a:ext cx="353735" cy="353735"/>
          </a:xfrm>
          <a:prstGeom prst="roundRect">
            <a:avLst>
              <a:gd name="adj" fmla="val 25847274"/>
            </a:avLst>
          </a:prstGeom>
          <a:solidFill>
            <a:srgbClr val="68BA06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F3F625-7632-470B-A4EA-A22335129A63}"/>
              </a:ext>
            </a:extLst>
          </p:cNvPr>
          <p:cNvSpPr/>
          <p:nvPr/>
        </p:nvSpPr>
        <p:spPr>
          <a:xfrm>
            <a:off x="305555" y="424713"/>
            <a:ext cx="7315200" cy="66462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Дәріс.  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Механикалық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тербелістер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тол</a:t>
            </a: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ындарды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</a:t>
            </a: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ып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йрену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дістемес</a:t>
            </a: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Жоспар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1.Еркін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механикалық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тербелістер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Механикалық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тол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ындар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3.Дыбыс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тербелістері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толқындары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DDF3862-0CB0-4F7F-BED3-803BD6FE742A}"/>
              </a:ext>
            </a:extLst>
          </p:cNvPr>
          <p:cNvSpPr/>
          <p:nvPr/>
        </p:nvSpPr>
        <p:spPr>
          <a:xfrm>
            <a:off x="847492" y="498271"/>
            <a:ext cx="13180741" cy="79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Тербелістер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тақырыбын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оқып-үйрену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мектептін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сыныбынан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басталады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Онда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тербелмелі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алыс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ымы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енгізілді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ыт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арал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ығы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денені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 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айталанады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денелерді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тепе-те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дік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дайынан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кездегі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алыстарын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демонстрацияла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тусіндіру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(1-сурет).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жіпке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ілін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денені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резе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кеге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ілінген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кті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тік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ыс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ыш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қысыл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темір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сыз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ыты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ішектін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коз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алыстары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рсетіледі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Осы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алыстарды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айырмаш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тары мен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састы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қт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арына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жасалынады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орта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 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асиеттері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алысты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 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айталануы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69EB55-F27F-44B2-BD26-F25BF2D1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1" y="1185576"/>
            <a:ext cx="13162882" cy="539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8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1BEBC0-81AC-4964-95B3-95F9E4EB6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100"/>
          <a:stretch/>
        </p:blipFill>
        <p:spPr>
          <a:xfrm>
            <a:off x="802887" y="479502"/>
            <a:ext cx="13559883" cy="3233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954438-8861-4367-91BE-E56DF2C5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040" y="3652126"/>
            <a:ext cx="6250320" cy="40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81383A-8F67-40D6-9541-B7F7BD182BB0}"/>
              </a:ext>
            </a:extLst>
          </p:cNvPr>
          <p:cNvSpPr/>
          <p:nvPr/>
        </p:nvSpPr>
        <p:spPr>
          <a:xfrm>
            <a:off x="223023" y="535647"/>
            <a:ext cx="13827513" cy="5862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 тербелістер мен толқындар туралы алған білімдері дыбыс құбылыстарын қарастыруға мүмкіндік береді. Оқушылар толқындар және оларды сипаттайтын шамалар туралы алған білімдерін дыбыс құбылыстарын оқып-үйренген кезде одан ары тереңдетіп нақтылай түседі.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Дыбыс толқындарын оқып үйренуді оқушыларға дыбыс көздері мен оларды қабылдағыштырды таныстырудан бастаған дұрыс. Мысалға өзіндік жиілігі бар камертон, ішек және еріксіз тербеліс көздері,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 тербелістерін дыбысқа айнал- дыратын қондырғыларды қарастыруға болады. Сондай-ақ дыбыс қабылдағыш микрофондардың әртүрін көрсетіп құрылысымен таныстырады. Одан кейін дыбыс толқындарының тарау құбылысы түсіндіріледі.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2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FCCBD0-7B34-4E16-8F34-CC6B8BBDD00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 bwMode="auto">
          <a:xfrm>
            <a:off x="787787" y="405857"/>
            <a:ext cx="4743218" cy="6128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A2CC4F-C1CC-4425-A3ED-8C470D1AD9B1}"/>
              </a:ext>
            </a:extLst>
          </p:cNvPr>
          <p:cNvSpPr/>
          <p:nvPr/>
        </p:nvSpPr>
        <p:spPr>
          <a:xfrm>
            <a:off x="5865541" y="454335"/>
            <a:ext cx="8430322" cy="744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Дыбыс толқындарын оқып үйренуді оқушыларға дыбыс көздері мен оларды қабылдағыштырды таныстырудан бастаған дұрыс. Мысалға өзіндік жиілігі бар камертон, ішек және еріксіз тербеліс көздері,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 тербелістерін дыбысқа айнал- дыратын қондырғыларды қарастыруға болады. Сондай-ақ дыбыс қабылдағыш микрофондардың әртүрін көрсетіп құрылысымен таныстырады. Одан кейін дыбыс толқындарының тарау құбылысы түсіндіріледі.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Дыбыс толқындары тарау үшін серпімді орта қажет екенін демонстрациялық эксперимент жасап, көрсетіп түсіндіріледі. Мұнда ауа сорғысы қалпағының астына қоңырауды орналастырып оны қосамыз (1 - сурет).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2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64C66C-45F6-4BC9-BFEF-B3B96C16EFBB}"/>
              </a:ext>
            </a:extLst>
          </p:cNvPr>
          <p:cNvSpPr/>
          <p:nvPr/>
        </p:nvSpPr>
        <p:spPr>
          <a:xfrm>
            <a:off x="223023" y="345896"/>
            <a:ext cx="13760605" cy="6634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Тербеліс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периоды ж</a:t>
            </a: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жиілігі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Толық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тербеліс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ушін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уакыт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Толык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тербеліс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жасауга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кеткен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уакыт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аралы</a:t>
            </a:r>
            <a:r>
              <a:rPr lang="kk-KZ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тербеліс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периоды </a:t>
            </a:r>
            <a:r>
              <a:rPr lang="ru-RU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атайды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Тербеліс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периоды Т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ә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ріпімен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белгіленеді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ХБЖ-де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секундпен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лшенеді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ұ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ымын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енгізу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шін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тіреу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маятник: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біреуі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н,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екіншісі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ыска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іліп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тепе-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тендік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алпынан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бірдей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ашыкты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ққ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ауыткыты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жібереміз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зын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маятникке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ыс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маятникт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ің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бірдей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уакытта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тербеліс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жасайтынын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руге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874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55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C052217-4E49-4D8B-BBAE-E74DAC1848AA}"/>
              </a:ext>
            </a:extLst>
          </p:cNvPr>
          <p:cNvSpPr/>
          <p:nvPr/>
        </p:nvSpPr>
        <p:spPr>
          <a:xfrm>
            <a:off x="245326" y="654358"/>
            <a:ext cx="8564137" cy="882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Дәрісті бекіту сұрақтары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Еркін тербелістер дегеніміз қандай тербелістер?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Механикалык толқындар деп қандай толқындарды айтамыз?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Дыбыс тербелістері мен толқындарын түсіндіріңіз.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Тербеліс амплитудасы дегеніміз не?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Тербеліс периоды және жиілігі дегеніміз не?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Гармониялық тербелістер деп қандай тербелістерді айтамыз?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Маятниктердін тербеліс периодының формуласын жазыңыз.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Қума көлденең толқындарға негізгі қасиетін айтыңыз.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Серпімді ортада толқынның тарау жылдамдығының формуласын жазыңыз.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Резонанс құбылысының пайдалы зиянды жақтарын айтыңыз.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562</Words>
  <Application>Microsoft Office PowerPoint</Application>
  <PresentationFormat>Произвольный</PresentationFormat>
  <Paragraphs>32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Aptos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Аралбаева Гульнара Мырзахановна</cp:lastModifiedBy>
  <cp:revision>5</cp:revision>
  <dcterms:created xsi:type="dcterms:W3CDTF">2024-10-31T13:45:57Z</dcterms:created>
  <dcterms:modified xsi:type="dcterms:W3CDTF">2024-10-31T18:25:52Z</dcterms:modified>
</cp:coreProperties>
</file>