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57" r:id="rId3"/>
    <p:sldId id="333" r:id="rId4"/>
    <p:sldId id="334" r:id="rId5"/>
    <p:sldId id="338" r:id="rId6"/>
    <p:sldId id="339" r:id="rId7"/>
    <p:sldId id="340" r:id="rId8"/>
    <p:sldId id="337" r:id="rId9"/>
    <p:sldId id="271" r:id="rId10"/>
    <p:sldId id="272" r:id="rId11"/>
    <p:sldId id="273" r:id="rId12"/>
    <p:sldId id="266" r:id="rId13"/>
    <p:sldId id="258" r:id="rId14"/>
    <p:sldId id="259" r:id="rId15"/>
    <p:sldId id="260" r:id="rId16"/>
    <p:sldId id="261" r:id="rId17"/>
    <p:sldId id="262" r:id="rId18"/>
    <p:sldId id="264" r:id="rId19"/>
    <p:sldId id="320" r:id="rId20"/>
    <p:sldId id="263" r:id="rId21"/>
    <p:sldId id="341" r:id="rId22"/>
    <p:sldId id="268" r:id="rId23"/>
    <p:sldId id="265" r:id="rId24"/>
    <p:sldId id="270" r:id="rId2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wk1RWdtJ3b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wk1RWdtJ3b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29690-DE36-44BF-A47E-F1328D5F50C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A0AD6E-056C-4C98-9747-E572B9C799A5}">
      <dgm:prSet/>
      <dgm:spPr/>
      <dgm:t>
        <a:bodyPr/>
        <a:lstStyle/>
        <a:p>
          <a:pPr rtl="0"/>
          <a:r>
            <a:rPr lang="ru-RU" b="1" baseline="0"/>
            <a:t>Социализация</a:t>
          </a:r>
          <a:r>
            <a:rPr lang="ru-RU" baseline="0"/>
            <a:t> — это процесс (и результат) усвоения и активного индивидом социального опыта, осуществляемый в общении, деятельности и поведении, опыта общественной жизни, системы социальных связей и общественных отношений.</a:t>
          </a:r>
          <a:endParaRPr lang="ru-RU"/>
        </a:p>
      </dgm:t>
    </dgm:pt>
    <dgm:pt modelId="{DF74C90C-425C-4C84-852A-7D20E8CF1B9E}" type="parTrans" cxnId="{F02AC666-5446-4564-A585-76E5E1562545}">
      <dgm:prSet/>
      <dgm:spPr/>
      <dgm:t>
        <a:bodyPr/>
        <a:lstStyle/>
        <a:p>
          <a:endParaRPr lang="ru-RU"/>
        </a:p>
      </dgm:t>
    </dgm:pt>
    <dgm:pt modelId="{BF18156B-F6B5-4124-AAD2-9398D06B4D24}" type="sibTrans" cxnId="{F02AC666-5446-4564-A585-76E5E1562545}">
      <dgm:prSet/>
      <dgm:spPr/>
      <dgm:t>
        <a:bodyPr/>
        <a:lstStyle/>
        <a:p>
          <a:endParaRPr lang="ru-RU"/>
        </a:p>
      </dgm:t>
    </dgm:pt>
    <dgm:pt modelId="{B2BA3DF5-BB85-4450-B943-60A2BBD80301}">
      <dgm:prSet/>
      <dgm:spPr/>
      <dgm:t>
        <a:bodyPr/>
        <a:lstStyle/>
        <a:p>
          <a:pPr rtl="0"/>
          <a:r>
            <a:rPr lang="ru-RU" baseline="0"/>
            <a:t>Представляется, что в процессе социализации можно выделить как минимум три грани.</a:t>
          </a:r>
          <a:endParaRPr lang="ru-RU"/>
        </a:p>
      </dgm:t>
    </dgm:pt>
    <dgm:pt modelId="{8EBB130E-DD22-4F2C-B651-039F98997714}" type="parTrans" cxnId="{8BF55741-729F-446E-87E3-7F77C6C9F2D0}">
      <dgm:prSet/>
      <dgm:spPr/>
      <dgm:t>
        <a:bodyPr/>
        <a:lstStyle/>
        <a:p>
          <a:endParaRPr lang="ru-RU"/>
        </a:p>
      </dgm:t>
    </dgm:pt>
    <dgm:pt modelId="{D3AAF8A8-E5C8-426B-A2CC-46AD75D764F1}" type="sibTrans" cxnId="{8BF55741-729F-446E-87E3-7F77C6C9F2D0}">
      <dgm:prSet/>
      <dgm:spPr/>
      <dgm:t>
        <a:bodyPr/>
        <a:lstStyle/>
        <a:p>
          <a:endParaRPr lang="ru-RU"/>
        </a:p>
      </dgm:t>
    </dgm:pt>
    <dgm:pt modelId="{3B019B4B-A38A-4A61-B12A-3AB5B417ADCD}">
      <dgm:prSet/>
      <dgm:spPr/>
      <dgm:t>
        <a:bodyPr/>
        <a:lstStyle/>
        <a:p>
          <a:pPr rtl="0"/>
          <a:r>
            <a:rPr lang="ru-RU" baseline="0"/>
            <a:t>Акцент в анализе социализации может быть сделан на трансляции культурно задаваемых ценностей, моделей поведения, способов социальной категоризации и т.п. Социальное развитие личности в этом случае будет рассматриваться преимущественно как процесс инкультурации.</a:t>
          </a:r>
          <a:endParaRPr lang="ru-RU"/>
        </a:p>
      </dgm:t>
    </dgm:pt>
    <dgm:pt modelId="{7FAE2054-E3F7-4C6F-ADD7-7942BBB1FD8D}" type="parTrans" cxnId="{606F5F5B-99D3-40F1-B96B-1E23A87A8D17}">
      <dgm:prSet/>
      <dgm:spPr/>
      <dgm:t>
        <a:bodyPr/>
        <a:lstStyle/>
        <a:p>
          <a:endParaRPr lang="ru-RU"/>
        </a:p>
      </dgm:t>
    </dgm:pt>
    <dgm:pt modelId="{73557704-C2F5-49BD-9F4F-2E7CFB26D38A}" type="sibTrans" cxnId="{606F5F5B-99D3-40F1-B96B-1E23A87A8D17}">
      <dgm:prSet/>
      <dgm:spPr/>
      <dgm:t>
        <a:bodyPr/>
        <a:lstStyle/>
        <a:p>
          <a:endParaRPr lang="ru-RU"/>
        </a:p>
      </dgm:t>
    </dgm:pt>
    <dgm:pt modelId="{8C320A56-40C9-48C6-9E9B-C582A6195627}">
      <dgm:prSet/>
      <dgm:spPr/>
      <dgm:t>
        <a:bodyPr/>
        <a:lstStyle/>
        <a:p>
          <a:pPr rtl="0"/>
          <a:r>
            <a:rPr lang="ru-RU" baseline="0"/>
            <a:t>Процесс социализации может быть понят как процесс собственно усвоения, интернализации различных модусов социального опыта, и соответственно акцент в исследованиях будет поставлен на этого усвоения и самом содержании усвоенного.</a:t>
          </a:r>
          <a:endParaRPr lang="ru-RU"/>
        </a:p>
      </dgm:t>
    </dgm:pt>
    <dgm:pt modelId="{424FA1E1-D0C3-4208-BA83-4DC53AA7ADA1}" type="parTrans" cxnId="{F7DCAC35-62CB-4490-A1B5-B0097E0ABE92}">
      <dgm:prSet/>
      <dgm:spPr/>
      <dgm:t>
        <a:bodyPr/>
        <a:lstStyle/>
        <a:p>
          <a:endParaRPr lang="ru-RU"/>
        </a:p>
      </dgm:t>
    </dgm:pt>
    <dgm:pt modelId="{1476F606-9826-49D6-89F5-DF4BAA69C233}" type="sibTrans" cxnId="{F7DCAC35-62CB-4490-A1B5-B0097E0ABE92}">
      <dgm:prSet/>
      <dgm:spPr/>
      <dgm:t>
        <a:bodyPr/>
        <a:lstStyle/>
        <a:p>
          <a:endParaRPr lang="ru-RU"/>
        </a:p>
      </dgm:t>
    </dgm:pt>
    <dgm:pt modelId="{DD108A0A-7096-4B62-AD9F-7FC20455D852}">
      <dgm:prSet/>
      <dgm:spPr/>
      <dgm:t>
        <a:bodyPr/>
        <a:lstStyle/>
        <a:p>
          <a:pPr rtl="0"/>
          <a:r>
            <a:rPr lang="ru-RU" baseline="0"/>
            <a:t>Внимание может быть уделено преимущественно анализу возможных результатов социализации, и в данном случае речь скорее будет идти о социализации как адаптации.</a:t>
          </a:r>
          <a:endParaRPr lang="ru-RU"/>
        </a:p>
      </dgm:t>
    </dgm:pt>
    <dgm:pt modelId="{90BA1DA6-9661-4F91-A6A0-000E8880E599}" type="parTrans" cxnId="{9EA8F807-EE74-49A1-8C0B-70465B5F0E82}">
      <dgm:prSet/>
      <dgm:spPr/>
      <dgm:t>
        <a:bodyPr/>
        <a:lstStyle/>
        <a:p>
          <a:endParaRPr lang="ru-RU"/>
        </a:p>
      </dgm:t>
    </dgm:pt>
    <dgm:pt modelId="{C0974162-FA01-4817-970E-6277F12426E1}" type="sibTrans" cxnId="{9EA8F807-EE74-49A1-8C0B-70465B5F0E82}">
      <dgm:prSet/>
      <dgm:spPr/>
      <dgm:t>
        <a:bodyPr/>
        <a:lstStyle/>
        <a:p>
          <a:endParaRPr lang="ru-RU"/>
        </a:p>
      </dgm:t>
    </dgm:pt>
    <dgm:pt modelId="{528D2E11-02CA-4123-B083-4F0B66B1CD82}" type="pres">
      <dgm:prSet presAssocID="{E7429690-DE36-44BF-A47E-F1328D5F50C0}" presName="Name0" presStyleCnt="0">
        <dgm:presLayoutVars>
          <dgm:dir/>
          <dgm:animLvl val="lvl"/>
          <dgm:resizeHandles val="exact"/>
        </dgm:presLayoutVars>
      </dgm:prSet>
      <dgm:spPr/>
    </dgm:pt>
    <dgm:pt modelId="{E76F754D-3FCC-40BB-9F84-CDE5052D7222}" type="pres">
      <dgm:prSet presAssocID="{B2BA3DF5-BB85-4450-B943-60A2BBD80301}" presName="boxAndChildren" presStyleCnt="0"/>
      <dgm:spPr/>
    </dgm:pt>
    <dgm:pt modelId="{96EC2A92-5876-4957-BE67-0C79F58DCA3C}" type="pres">
      <dgm:prSet presAssocID="{B2BA3DF5-BB85-4450-B943-60A2BBD80301}" presName="parentTextBox" presStyleLbl="node1" presStyleIdx="0" presStyleCnt="2"/>
      <dgm:spPr/>
    </dgm:pt>
    <dgm:pt modelId="{3DFC5D5F-CCB5-4EEC-8CED-FCCF7DCFE948}" type="pres">
      <dgm:prSet presAssocID="{B2BA3DF5-BB85-4450-B943-60A2BBD80301}" presName="entireBox" presStyleLbl="node1" presStyleIdx="0" presStyleCnt="2"/>
      <dgm:spPr/>
    </dgm:pt>
    <dgm:pt modelId="{220BAC5A-DE20-4CFA-A6EB-F7AF54EC8A58}" type="pres">
      <dgm:prSet presAssocID="{B2BA3DF5-BB85-4450-B943-60A2BBD80301}" presName="descendantBox" presStyleCnt="0"/>
      <dgm:spPr/>
    </dgm:pt>
    <dgm:pt modelId="{37E1ECCB-5E0F-4D3C-B3C6-98E5A6C7B5D3}" type="pres">
      <dgm:prSet presAssocID="{3B019B4B-A38A-4A61-B12A-3AB5B417ADCD}" presName="childTextBox" presStyleLbl="fgAccFollowNode1" presStyleIdx="0" presStyleCnt="3">
        <dgm:presLayoutVars>
          <dgm:bulletEnabled val="1"/>
        </dgm:presLayoutVars>
      </dgm:prSet>
      <dgm:spPr/>
    </dgm:pt>
    <dgm:pt modelId="{371B0BEC-0806-4881-9E76-4B8E1E5C6E6A}" type="pres">
      <dgm:prSet presAssocID="{8C320A56-40C9-48C6-9E9B-C582A6195627}" presName="childTextBox" presStyleLbl="fgAccFollowNode1" presStyleIdx="1" presStyleCnt="3">
        <dgm:presLayoutVars>
          <dgm:bulletEnabled val="1"/>
        </dgm:presLayoutVars>
      </dgm:prSet>
      <dgm:spPr/>
    </dgm:pt>
    <dgm:pt modelId="{82D0F96E-FC60-48C8-BD66-9346E9D4F5BA}" type="pres">
      <dgm:prSet presAssocID="{DD108A0A-7096-4B62-AD9F-7FC20455D852}" presName="childTextBox" presStyleLbl="fgAccFollowNode1" presStyleIdx="2" presStyleCnt="3">
        <dgm:presLayoutVars>
          <dgm:bulletEnabled val="1"/>
        </dgm:presLayoutVars>
      </dgm:prSet>
      <dgm:spPr/>
    </dgm:pt>
    <dgm:pt modelId="{E2E8EC33-A8E8-4AE8-8C10-38363FD4BC78}" type="pres">
      <dgm:prSet presAssocID="{BF18156B-F6B5-4124-AAD2-9398D06B4D24}" presName="sp" presStyleCnt="0"/>
      <dgm:spPr/>
    </dgm:pt>
    <dgm:pt modelId="{21010E74-09E4-4ED1-B287-7CA4A5227102}" type="pres">
      <dgm:prSet presAssocID="{FDA0AD6E-056C-4C98-9747-E572B9C799A5}" presName="arrowAndChildren" presStyleCnt="0"/>
      <dgm:spPr/>
    </dgm:pt>
    <dgm:pt modelId="{EF0EA5D3-4453-4CA6-84E3-F1B661445B94}" type="pres">
      <dgm:prSet presAssocID="{FDA0AD6E-056C-4C98-9747-E572B9C799A5}" presName="parentTextArrow" presStyleLbl="node1" presStyleIdx="1" presStyleCnt="2" custLinFactNeighborX="-3132" custLinFactNeighborY="-9381"/>
      <dgm:spPr/>
    </dgm:pt>
  </dgm:ptLst>
  <dgm:cxnLst>
    <dgm:cxn modelId="{FA33BD00-F6CD-471A-A5B9-29F96FB0BA95}" type="presOf" srcId="{E7429690-DE36-44BF-A47E-F1328D5F50C0}" destId="{528D2E11-02CA-4123-B083-4F0B66B1CD82}" srcOrd="0" destOrd="0" presId="urn:microsoft.com/office/officeart/2005/8/layout/process4"/>
    <dgm:cxn modelId="{EE91D506-2FD1-4BB8-82E3-701EAB02BA03}" type="presOf" srcId="{B2BA3DF5-BB85-4450-B943-60A2BBD80301}" destId="{3DFC5D5F-CCB5-4EEC-8CED-FCCF7DCFE948}" srcOrd="1" destOrd="0" presId="urn:microsoft.com/office/officeart/2005/8/layout/process4"/>
    <dgm:cxn modelId="{9EA8F807-EE74-49A1-8C0B-70465B5F0E82}" srcId="{B2BA3DF5-BB85-4450-B943-60A2BBD80301}" destId="{DD108A0A-7096-4B62-AD9F-7FC20455D852}" srcOrd="2" destOrd="0" parTransId="{90BA1DA6-9661-4F91-A6A0-000E8880E599}" sibTransId="{C0974162-FA01-4817-970E-6277F12426E1}"/>
    <dgm:cxn modelId="{C5031B16-54BB-46B0-8BB7-2EA0F94C306A}" type="presOf" srcId="{FDA0AD6E-056C-4C98-9747-E572B9C799A5}" destId="{EF0EA5D3-4453-4CA6-84E3-F1B661445B94}" srcOrd="0" destOrd="0" presId="urn:microsoft.com/office/officeart/2005/8/layout/process4"/>
    <dgm:cxn modelId="{F7DCAC35-62CB-4490-A1B5-B0097E0ABE92}" srcId="{B2BA3DF5-BB85-4450-B943-60A2BBD80301}" destId="{8C320A56-40C9-48C6-9E9B-C582A6195627}" srcOrd="1" destOrd="0" parTransId="{424FA1E1-D0C3-4208-BA83-4DC53AA7ADA1}" sibTransId="{1476F606-9826-49D6-89F5-DF4BAA69C233}"/>
    <dgm:cxn modelId="{606F5F5B-99D3-40F1-B96B-1E23A87A8D17}" srcId="{B2BA3DF5-BB85-4450-B943-60A2BBD80301}" destId="{3B019B4B-A38A-4A61-B12A-3AB5B417ADCD}" srcOrd="0" destOrd="0" parTransId="{7FAE2054-E3F7-4C6F-ADD7-7942BBB1FD8D}" sibTransId="{73557704-C2F5-49BD-9F4F-2E7CFB26D38A}"/>
    <dgm:cxn modelId="{8BF55741-729F-446E-87E3-7F77C6C9F2D0}" srcId="{E7429690-DE36-44BF-A47E-F1328D5F50C0}" destId="{B2BA3DF5-BB85-4450-B943-60A2BBD80301}" srcOrd="1" destOrd="0" parTransId="{8EBB130E-DD22-4F2C-B651-039F98997714}" sibTransId="{D3AAF8A8-E5C8-426B-A2CC-46AD75D764F1}"/>
    <dgm:cxn modelId="{F02AC666-5446-4564-A585-76E5E1562545}" srcId="{E7429690-DE36-44BF-A47E-F1328D5F50C0}" destId="{FDA0AD6E-056C-4C98-9747-E572B9C799A5}" srcOrd="0" destOrd="0" parTransId="{DF74C90C-425C-4C84-852A-7D20E8CF1B9E}" sibTransId="{BF18156B-F6B5-4124-AAD2-9398D06B4D24}"/>
    <dgm:cxn modelId="{8A6AF86A-5D49-4CF5-BE93-BB554566A6CD}" type="presOf" srcId="{8C320A56-40C9-48C6-9E9B-C582A6195627}" destId="{371B0BEC-0806-4881-9E76-4B8E1E5C6E6A}" srcOrd="0" destOrd="0" presId="urn:microsoft.com/office/officeart/2005/8/layout/process4"/>
    <dgm:cxn modelId="{36423678-82BA-4275-9067-1FA4C0572C9D}" type="presOf" srcId="{3B019B4B-A38A-4A61-B12A-3AB5B417ADCD}" destId="{37E1ECCB-5E0F-4D3C-B3C6-98E5A6C7B5D3}" srcOrd="0" destOrd="0" presId="urn:microsoft.com/office/officeart/2005/8/layout/process4"/>
    <dgm:cxn modelId="{B2F8C6E7-13C9-4C48-A658-19BC32DAF048}" type="presOf" srcId="{B2BA3DF5-BB85-4450-B943-60A2BBD80301}" destId="{96EC2A92-5876-4957-BE67-0C79F58DCA3C}" srcOrd="0" destOrd="0" presId="urn:microsoft.com/office/officeart/2005/8/layout/process4"/>
    <dgm:cxn modelId="{E10481F2-4A4B-478D-BD6D-F8F7555B8F6A}" type="presOf" srcId="{DD108A0A-7096-4B62-AD9F-7FC20455D852}" destId="{82D0F96E-FC60-48C8-BD66-9346E9D4F5BA}" srcOrd="0" destOrd="0" presId="urn:microsoft.com/office/officeart/2005/8/layout/process4"/>
    <dgm:cxn modelId="{7315E0A1-FEBC-4A5A-A0CE-33465F2D0267}" type="presParOf" srcId="{528D2E11-02CA-4123-B083-4F0B66B1CD82}" destId="{E76F754D-3FCC-40BB-9F84-CDE5052D7222}" srcOrd="0" destOrd="0" presId="urn:microsoft.com/office/officeart/2005/8/layout/process4"/>
    <dgm:cxn modelId="{654C3C92-A179-44DE-9268-DEFB9891DDDE}" type="presParOf" srcId="{E76F754D-3FCC-40BB-9F84-CDE5052D7222}" destId="{96EC2A92-5876-4957-BE67-0C79F58DCA3C}" srcOrd="0" destOrd="0" presId="urn:microsoft.com/office/officeart/2005/8/layout/process4"/>
    <dgm:cxn modelId="{D4041452-4A8D-49A5-99D6-A7F7717BDD64}" type="presParOf" srcId="{E76F754D-3FCC-40BB-9F84-CDE5052D7222}" destId="{3DFC5D5F-CCB5-4EEC-8CED-FCCF7DCFE948}" srcOrd="1" destOrd="0" presId="urn:microsoft.com/office/officeart/2005/8/layout/process4"/>
    <dgm:cxn modelId="{8883BF8D-A446-407F-A91C-C0E3AA47A2BC}" type="presParOf" srcId="{E76F754D-3FCC-40BB-9F84-CDE5052D7222}" destId="{220BAC5A-DE20-4CFA-A6EB-F7AF54EC8A58}" srcOrd="2" destOrd="0" presId="urn:microsoft.com/office/officeart/2005/8/layout/process4"/>
    <dgm:cxn modelId="{71D9B52D-4EAE-46BE-BB20-956001454623}" type="presParOf" srcId="{220BAC5A-DE20-4CFA-A6EB-F7AF54EC8A58}" destId="{37E1ECCB-5E0F-4D3C-B3C6-98E5A6C7B5D3}" srcOrd="0" destOrd="0" presId="urn:microsoft.com/office/officeart/2005/8/layout/process4"/>
    <dgm:cxn modelId="{ABFA6C1A-BC69-40B9-99A4-DA2B50C0AB1B}" type="presParOf" srcId="{220BAC5A-DE20-4CFA-A6EB-F7AF54EC8A58}" destId="{371B0BEC-0806-4881-9E76-4B8E1E5C6E6A}" srcOrd="1" destOrd="0" presId="urn:microsoft.com/office/officeart/2005/8/layout/process4"/>
    <dgm:cxn modelId="{7F0B3DFA-53C4-42CB-B657-E929961C8F74}" type="presParOf" srcId="{220BAC5A-DE20-4CFA-A6EB-F7AF54EC8A58}" destId="{82D0F96E-FC60-48C8-BD66-9346E9D4F5BA}" srcOrd="2" destOrd="0" presId="urn:microsoft.com/office/officeart/2005/8/layout/process4"/>
    <dgm:cxn modelId="{03E5D7D5-5B3D-464A-ADC0-7E3A5E99679B}" type="presParOf" srcId="{528D2E11-02CA-4123-B083-4F0B66B1CD82}" destId="{E2E8EC33-A8E8-4AE8-8C10-38363FD4BC78}" srcOrd="1" destOrd="0" presId="urn:microsoft.com/office/officeart/2005/8/layout/process4"/>
    <dgm:cxn modelId="{8DE4F2C9-90C4-49A5-B21E-AEAD44CA7259}" type="presParOf" srcId="{528D2E11-02CA-4123-B083-4F0B66B1CD82}" destId="{21010E74-09E4-4ED1-B287-7CA4A5227102}" srcOrd="2" destOrd="0" presId="urn:microsoft.com/office/officeart/2005/8/layout/process4"/>
    <dgm:cxn modelId="{F05A38F6-02CD-4D9C-9360-5FC04A8ACDF1}" type="presParOf" srcId="{21010E74-09E4-4ED1-B287-7CA4A5227102}" destId="{EF0EA5D3-4453-4CA6-84E3-F1B661445B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EB3F-62F4-4304-BC0B-747261C722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B72120-925E-4763-9E92-C5813FF186D5}">
      <dgm:prSet/>
      <dgm:spPr/>
      <dgm:t>
        <a:bodyPr/>
        <a:lstStyle/>
        <a:p>
          <a:pPr rtl="0"/>
          <a:r>
            <a:rPr lang="ru-RU" baseline="0"/>
            <a:t>Младенчество</a:t>
          </a:r>
          <a:endParaRPr lang="ru-RU"/>
        </a:p>
      </dgm:t>
    </dgm:pt>
    <dgm:pt modelId="{6F482C48-45FA-480C-9A87-B5E6729729E3}" type="parTrans" cxnId="{363C5E52-A54C-48F1-B115-6D3FE0A3A863}">
      <dgm:prSet/>
      <dgm:spPr/>
      <dgm:t>
        <a:bodyPr/>
        <a:lstStyle/>
        <a:p>
          <a:endParaRPr lang="ru-RU"/>
        </a:p>
      </dgm:t>
    </dgm:pt>
    <dgm:pt modelId="{7D96A9FD-60F1-4E04-A095-0DE3D567DB51}" type="sibTrans" cxnId="{363C5E52-A54C-48F1-B115-6D3FE0A3A863}">
      <dgm:prSet/>
      <dgm:spPr/>
      <dgm:t>
        <a:bodyPr/>
        <a:lstStyle/>
        <a:p>
          <a:endParaRPr lang="ru-RU"/>
        </a:p>
      </dgm:t>
    </dgm:pt>
    <dgm:pt modelId="{16031419-E2D1-4ECD-8C96-650659170544}">
      <dgm:prSet/>
      <dgm:spPr/>
      <dgm:t>
        <a:bodyPr/>
        <a:lstStyle/>
        <a:p>
          <a:pPr rtl="0"/>
          <a:r>
            <a:rPr lang="ru-RU" baseline="0"/>
            <a:t>Раннее детство</a:t>
          </a:r>
          <a:endParaRPr lang="ru-RU"/>
        </a:p>
      </dgm:t>
    </dgm:pt>
    <dgm:pt modelId="{E3504FC7-0C5E-478D-A79C-BF5866392CC9}" type="parTrans" cxnId="{63602AA6-DA7C-44F8-BB8B-1D5637F081F2}">
      <dgm:prSet/>
      <dgm:spPr/>
      <dgm:t>
        <a:bodyPr/>
        <a:lstStyle/>
        <a:p>
          <a:endParaRPr lang="ru-RU"/>
        </a:p>
      </dgm:t>
    </dgm:pt>
    <dgm:pt modelId="{D332827D-7FC5-4F76-A1B9-5B43697040F7}" type="sibTrans" cxnId="{63602AA6-DA7C-44F8-BB8B-1D5637F081F2}">
      <dgm:prSet/>
      <dgm:spPr/>
      <dgm:t>
        <a:bodyPr/>
        <a:lstStyle/>
        <a:p>
          <a:endParaRPr lang="ru-RU"/>
        </a:p>
      </dgm:t>
    </dgm:pt>
    <dgm:pt modelId="{202D8FD5-56FD-4D70-A8D4-9EB502EEABDD}">
      <dgm:prSet/>
      <dgm:spPr/>
      <dgm:t>
        <a:bodyPr/>
        <a:lstStyle/>
        <a:p>
          <a:pPr rtl="0"/>
          <a:r>
            <a:rPr lang="ru-RU" baseline="0"/>
            <a:t>Детство</a:t>
          </a:r>
          <a:endParaRPr lang="ru-RU"/>
        </a:p>
      </dgm:t>
    </dgm:pt>
    <dgm:pt modelId="{80D6CC2A-A6D1-4D67-B2A8-4AC9F38BFD22}" type="parTrans" cxnId="{CEAE06F4-1F34-43CD-80D1-18CE665C665A}">
      <dgm:prSet/>
      <dgm:spPr/>
      <dgm:t>
        <a:bodyPr/>
        <a:lstStyle/>
        <a:p>
          <a:endParaRPr lang="ru-RU"/>
        </a:p>
      </dgm:t>
    </dgm:pt>
    <dgm:pt modelId="{A14A5D06-D842-4B24-A264-73A7C6526560}" type="sibTrans" cxnId="{CEAE06F4-1F34-43CD-80D1-18CE665C665A}">
      <dgm:prSet/>
      <dgm:spPr/>
      <dgm:t>
        <a:bodyPr/>
        <a:lstStyle/>
        <a:p>
          <a:endParaRPr lang="ru-RU"/>
        </a:p>
      </dgm:t>
    </dgm:pt>
    <dgm:pt modelId="{5CBA20C1-AAA5-495B-A975-378FA42463C9}">
      <dgm:prSet/>
      <dgm:spPr/>
      <dgm:t>
        <a:bodyPr/>
        <a:lstStyle/>
        <a:p>
          <a:pPr rtl="0"/>
          <a:r>
            <a:rPr lang="ru-RU" baseline="0"/>
            <a:t>Младший школьный возраст</a:t>
          </a:r>
          <a:endParaRPr lang="ru-RU"/>
        </a:p>
      </dgm:t>
    </dgm:pt>
    <dgm:pt modelId="{DB7C7A9F-2897-4E3B-9033-1527CBF6707E}" type="parTrans" cxnId="{763558C6-8635-495C-93AC-9B8CA530735B}">
      <dgm:prSet/>
      <dgm:spPr/>
      <dgm:t>
        <a:bodyPr/>
        <a:lstStyle/>
        <a:p>
          <a:endParaRPr lang="ru-RU"/>
        </a:p>
      </dgm:t>
    </dgm:pt>
    <dgm:pt modelId="{9D890DEB-B713-48BF-9CF5-023160B65DDD}" type="sibTrans" cxnId="{763558C6-8635-495C-93AC-9B8CA530735B}">
      <dgm:prSet/>
      <dgm:spPr/>
      <dgm:t>
        <a:bodyPr/>
        <a:lstStyle/>
        <a:p>
          <a:endParaRPr lang="ru-RU"/>
        </a:p>
      </dgm:t>
    </dgm:pt>
    <dgm:pt modelId="{F7B1B9F4-443C-470A-9311-EE9D060A31A9}">
      <dgm:prSet/>
      <dgm:spPr/>
      <dgm:t>
        <a:bodyPr/>
        <a:lstStyle/>
        <a:p>
          <a:pPr rtl="0"/>
          <a:r>
            <a:rPr lang="ru-RU" baseline="0"/>
            <a:t>Отрочество</a:t>
          </a:r>
          <a:endParaRPr lang="ru-RU"/>
        </a:p>
      </dgm:t>
    </dgm:pt>
    <dgm:pt modelId="{0DEAE7DD-059D-4F12-B6D7-89684ADF9AD5}" type="parTrans" cxnId="{F5BEE7B4-8118-4723-8259-73F1AABDFD30}">
      <dgm:prSet/>
      <dgm:spPr/>
      <dgm:t>
        <a:bodyPr/>
        <a:lstStyle/>
        <a:p>
          <a:endParaRPr lang="ru-RU"/>
        </a:p>
      </dgm:t>
    </dgm:pt>
    <dgm:pt modelId="{CE1FC50B-3E6B-4355-9F62-8F62F5F8265E}" type="sibTrans" cxnId="{F5BEE7B4-8118-4723-8259-73F1AABDFD30}">
      <dgm:prSet/>
      <dgm:spPr/>
      <dgm:t>
        <a:bodyPr/>
        <a:lstStyle/>
        <a:p>
          <a:endParaRPr lang="ru-RU"/>
        </a:p>
      </dgm:t>
    </dgm:pt>
    <dgm:pt modelId="{59E587B5-1E72-43A7-9CAA-A7C1E71FF4AE}">
      <dgm:prSet/>
      <dgm:spPr/>
      <dgm:t>
        <a:bodyPr/>
        <a:lstStyle/>
        <a:p>
          <a:pPr rtl="0"/>
          <a:r>
            <a:rPr lang="ru-RU" baseline="0"/>
            <a:t>Юность</a:t>
          </a:r>
          <a:endParaRPr lang="ru-RU"/>
        </a:p>
      </dgm:t>
    </dgm:pt>
    <dgm:pt modelId="{70CFA7BC-E4EB-4E7A-BBEF-8A1D59481E1A}" type="parTrans" cxnId="{31C9C19E-DFDF-47B3-8EF4-93B96F0D3754}">
      <dgm:prSet/>
      <dgm:spPr/>
      <dgm:t>
        <a:bodyPr/>
        <a:lstStyle/>
        <a:p>
          <a:endParaRPr lang="ru-RU"/>
        </a:p>
      </dgm:t>
    </dgm:pt>
    <dgm:pt modelId="{BCCFE365-0C46-4BC8-BF9D-EB581839D42A}" type="sibTrans" cxnId="{31C9C19E-DFDF-47B3-8EF4-93B96F0D3754}">
      <dgm:prSet/>
      <dgm:spPr/>
      <dgm:t>
        <a:bodyPr/>
        <a:lstStyle/>
        <a:p>
          <a:endParaRPr lang="ru-RU"/>
        </a:p>
      </dgm:t>
    </dgm:pt>
    <dgm:pt modelId="{FF9775BD-707C-411C-BD23-DE1DD7E2A0D5}">
      <dgm:prSet/>
      <dgm:spPr/>
      <dgm:t>
        <a:bodyPr/>
        <a:lstStyle/>
        <a:p>
          <a:pPr rtl="0"/>
          <a:r>
            <a:rPr lang="ru-RU" baseline="0"/>
            <a:t>Зрелость </a:t>
          </a:r>
          <a:endParaRPr lang="ru-RU"/>
        </a:p>
      </dgm:t>
    </dgm:pt>
    <dgm:pt modelId="{74C64FB3-26D5-4B63-B28D-FF314BC2DF1B}" type="parTrans" cxnId="{E892EC29-1DFF-4B4D-92C8-39E31F5884C9}">
      <dgm:prSet/>
      <dgm:spPr/>
      <dgm:t>
        <a:bodyPr/>
        <a:lstStyle/>
        <a:p>
          <a:endParaRPr lang="ru-RU"/>
        </a:p>
      </dgm:t>
    </dgm:pt>
    <dgm:pt modelId="{05C04193-16A5-4415-A605-3C830B9BE0DA}" type="sibTrans" cxnId="{E892EC29-1DFF-4B4D-92C8-39E31F5884C9}">
      <dgm:prSet/>
      <dgm:spPr/>
      <dgm:t>
        <a:bodyPr/>
        <a:lstStyle/>
        <a:p>
          <a:endParaRPr lang="ru-RU"/>
        </a:p>
      </dgm:t>
    </dgm:pt>
    <dgm:pt modelId="{30926997-3A0F-448D-9F00-C6E0919B9E22}">
      <dgm:prSet/>
      <dgm:spPr/>
      <dgm:t>
        <a:bodyPr/>
        <a:lstStyle/>
        <a:p>
          <a:pPr rtl="0"/>
          <a:r>
            <a:rPr lang="ru-RU" baseline="0"/>
            <a:t>Старость</a:t>
          </a:r>
          <a:endParaRPr lang="ru-RU"/>
        </a:p>
      </dgm:t>
    </dgm:pt>
    <dgm:pt modelId="{53720092-1073-427A-9521-A3D738A3D4E8}" type="parTrans" cxnId="{75FAE4CE-9A5B-466F-8F4E-BEC4ADECE4B1}">
      <dgm:prSet/>
      <dgm:spPr/>
      <dgm:t>
        <a:bodyPr/>
        <a:lstStyle/>
        <a:p>
          <a:endParaRPr lang="ru-RU"/>
        </a:p>
      </dgm:t>
    </dgm:pt>
    <dgm:pt modelId="{8D5C7BE1-65A4-4AA3-89EC-8C44D4993360}" type="sibTrans" cxnId="{75FAE4CE-9A5B-466F-8F4E-BEC4ADECE4B1}">
      <dgm:prSet/>
      <dgm:spPr/>
      <dgm:t>
        <a:bodyPr/>
        <a:lstStyle/>
        <a:p>
          <a:endParaRPr lang="ru-RU"/>
        </a:p>
      </dgm:t>
    </dgm:pt>
    <dgm:pt modelId="{3CDADC2D-0C12-4B5A-A304-D2E126AC7E41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https://www.youtube.com/watch?v=wk1RWdtJ3bE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3CB3A-47F1-45AE-A973-48C5F3D27FF1}" type="parTrans" cxnId="{CAB5D786-D1E4-45A1-8ABA-544885BFE650}">
      <dgm:prSet/>
      <dgm:spPr/>
      <dgm:t>
        <a:bodyPr/>
        <a:lstStyle/>
        <a:p>
          <a:endParaRPr lang="ru-RU"/>
        </a:p>
      </dgm:t>
    </dgm:pt>
    <dgm:pt modelId="{6DF3E306-0B61-45F2-BCB0-FB1459197796}" type="sibTrans" cxnId="{CAB5D786-D1E4-45A1-8ABA-544885BFE650}">
      <dgm:prSet/>
      <dgm:spPr/>
      <dgm:t>
        <a:bodyPr/>
        <a:lstStyle/>
        <a:p>
          <a:endParaRPr lang="ru-RU"/>
        </a:p>
      </dgm:t>
    </dgm:pt>
    <dgm:pt modelId="{0424BAAF-9867-446F-A71C-69C8238D80C9}" type="pres">
      <dgm:prSet presAssocID="{D0F0EB3F-62F4-4304-BC0B-747261C7221F}" presName="cycle" presStyleCnt="0">
        <dgm:presLayoutVars>
          <dgm:dir/>
          <dgm:resizeHandles val="exact"/>
        </dgm:presLayoutVars>
      </dgm:prSet>
      <dgm:spPr/>
    </dgm:pt>
    <dgm:pt modelId="{10418706-E131-48DB-B727-85BDC0918778}" type="pres">
      <dgm:prSet presAssocID="{B0B72120-925E-4763-9E92-C5813FF186D5}" presName="node" presStyleLbl="node1" presStyleIdx="0" presStyleCnt="9" custRadScaleRad="97205" custRadScaleInc="-34433">
        <dgm:presLayoutVars>
          <dgm:bulletEnabled val="1"/>
        </dgm:presLayoutVars>
      </dgm:prSet>
      <dgm:spPr/>
    </dgm:pt>
    <dgm:pt modelId="{6F1EA8E0-1318-4097-A066-B87F50A99090}" type="pres">
      <dgm:prSet presAssocID="{7D96A9FD-60F1-4E04-A095-0DE3D567DB51}" presName="sibTrans" presStyleLbl="sibTrans2D1" presStyleIdx="0" presStyleCnt="9"/>
      <dgm:spPr/>
    </dgm:pt>
    <dgm:pt modelId="{F1AE472A-0083-43E7-B9A1-B2DD8660CFA1}" type="pres">
      <dgm:prSet presAssocID="{7D96A9FD-60F1-4E04-A095-0DE3D567DB51}" presName="connectorText" presStyleLbl="sibTrans2D1" presStyleIdx="0" presStyleCnt="9"/>
      <dgm:spPr/>
    </dgm:pt>
    <dgm:pt modelId="{CF0CFB45-3BFD-4A03-8D29-7CE2B11E9D40}" type="pres">
      <dgm:prSet presAssocID="{16031419-E2D1-4ECD-8C96-650659170544}" presName="node" presStyleLbl="node1" presStyleIdx="1" presStyleCnt="9">
        <dgm:presLayoutVars>
          <dgm:bulletEnabled val="1"/>
        </dgm:presLayoutVars>
      </dgm:prSet>
      <dgm:spPr/>
    </dgm:pt>
    <dgm:pt modelId="{5613CDE3-1EE0-4E2B-89F4-CB8E2AADA052}" type="pres">
      <dgm:prSet presAssocID="{D332827D-7FC5-4F76-A1B9-5B43697040F7}" presName="sibTrans" presStyleLbl="sibTrans2D1" presStyleIdx="1" presStyleCnt="9"/>
      <dgm:spPr/>
    </dgm:pt>
    <dgm:pt modelId="{48F96589-9B4F-4134-B257-947DB877C98C}" type="pres">
      <dgm:prSet presAssocID="{D332827D-7FC5-4F76-A1B9-5B43697040F7}" presName="connectorText" presStyleLbl="sibTrans2D1" presStyleIdx="1" presStyleCnt="9"/>
      <dgm:spPr/>
    </dgm:pt>
    <dgm:pt modelId="{AFD8836D-F298-4E21-93E1-80FCD42DFB48}" type="pres">
      <dgm:prSet presAssocID="{202D8FD5-56FD-4D70-A8D4-9EB502EEABDD}" presName="node" presStyleLbl="node1" presStyleIdx="2" presStyleCnt="9">
        <dgm:presLayoutVars>
          <dgm:bulletEnabled val="1"/>
        </dgm:presLayoutVars>
      </dgm:prSet>
      <dgm:spPr/>
    </dgm:pt>
    <dgm:pt modelId="{852C470B-C0BA-4F39-A3F9-94ADBCDBC51D}" type="pres">
      <dgm:prSet presAssocID="{A14A5D06-D842-4B24-A264-73A7C6526560}" presName="sibTrans" presStyleLbl="sibTrans2D1" presStyleIdx="2" presStyleCnt="9"/>
      <dgm:spPr/>
    </dgm:pt>
    <dgm:pt modelId="{ACF4A3CB-5F01-45A8-9194-C81E43E8D512}" type="pres">
      <dgm:prSet presAssocID="{A14A5D06-D842-4B24-A264-73A7C6526560}" presName="connectorText" presStyleLbl="sibTrans2D1" presStyleIdx="2" presStyleCnt="9"/>
      <dgm:spPr/>
    </dgm:pt>
    <dgm:pt modelId="{94D15A96-B214-453F-83B6-2316CF571349}" type="pres">
      <dgm:prSet presAssocID="{5CBA20C1-AAA5-495B-A975-378FA42463C9}" presName="node" presStyleLbl="node1" presStyleIdx="3" presStyleCnt="9">
        <dgm:presLayoutVars>
          <dgm:bulletEnabled val="1"/>
        </dgm:presLayoutVars>
      </dgm:prSet>
      <dgm:spPr/>
    </dgm:pt>
    <dgm:pt modelId="{4190E455-CA24-4E57-80CC-BDD66C38D295}" type="pres">
      <dgm:prSet presAssocID="{9D890DEB-B713-48BF-9CF5-023160B65DDD}" presName="sibTrans" presStyleLbl="sibTrans2D1" presStyleIdx="3" presStyleCnt="9"/>
      <dgm:spPr/>
    </dgm:pt>
    <dgm:pt modelId="{49672945-D2E6-4A4F-BE8C-64AB62AE97CE}" type="pres">
      <dgm:prSet presAssocID="{9D890DEB-B713-48BF-9CF5-023160B65DDD}" presName="connectorText" presStyleLbl="sibTrans2D1" presStyleIdx="3" presStyleCnt="9"/>
      <dgm:spPr/>
    </dgm:pt>
    <dgm:pt modelId="{61BB756D-CF65-4BAA-AB1F-D0FE9602C85B}" type="pres">
      <dgm:prSet presAssocID="{F7B1B9F4-443C-470A-9311-EE9D060A31A9}" presName="node" presStyleLbl="node1" presStyleIdx="4" presStyleCnt="9">
        <dgm:presLayoutVars>
          <dgm:bulletEnabled val="1"/>
        </dgm:presLayoutVars>
      </dgm:prSet>
      <dgm:spPr/>
    </dgm:pt>
    <dgm:pt modelId="{CC0A82D4-F6CA-405E-A424-C8F57775D083}" type="pres">
      <dgm:prSet presAssocID="{CE1FC50B-3E6B-4355-9F62-8F62F5F8265E}" presName="sibTrans" presStyleLbl="sibTrans2D1" presStyleIdx="4" presStyleCnt="9"/>
      <dgm:spPr/>
    </dgm:pt>
    <dgm:pt modelId="{0EAA047A-4420-4319-8E15-C29D20A5D6DD}" type="pres">
      <dgm:prSet presAssocID="{CE1FC50B-3E6B-4355-9F62-8F62F5F8265E}" presName="connectorText" presStyleLbl="sibTrans2D1" presStyleIdx="4" presStyleCnt="9"/>
      <dgm:spPr/>
    </dgm:pt>
    <dgm:pt modelId="{7A32B75A-458C-4B66-9076-65ACA7A0DAC8}" type="pres">
      <dgm:prSet presAssocID="{59E587B5-1E72-43A7-9CAA-A7C1E71FF4AE}" presName="node" presStyleLbl="node1" presStyleIdx="5" presStyleCnt="9">
        <dgm:presLayoutVars>
          <dgm:bulletEnabled val="1"/>
        </dgm:presLayoutVars>
      </dgm:prSet>
      <dgm:spPr/>
    </dgm:pt>
    <dgm:pt modelId="{5191773F-E417-4F4F-ABAA-1026E66E55DC}" type="pres">
      <dgm:prSet presAssocID="{BCCFE365-0C46-4BC8-BF9D-EB581839D42A}" presName="sibTrans" presStyleLbl="sibTrans2D1" presStyleIdx="5" presStyleCnt="9"/>
      <dgm:spPr/>
    </dgm:pt>
    <dgm:pt modelId="{353F07C9-BF8C-4479-8F46-E184F39933D1}" type="pres">
      <dgm:prSet presAssocID="{BCCFE365-0C46-4BC8-BF9D-EB581839D42A}" presName="connectorText" presStyleLbl="sibTrans2D1" presStyleIdx="5" presStyleCnt="9"/>
      <dgm:spPr/>
    </dgm:pt>
    <dgm:pt modelId="{14DE4D55-B750-45FF-B84C-A38D53E3559E}" type="pres">
      <dgm:prSet presAssocID="{FF9775BD-707C-411C-BD23-DE1DD7E2A0D5}" presName="node" presStyleLbl="node1" presStyleIdx="6" presStyleCnt="9">
        <dgm:presLayoutVars>
          <dgm:bulletEnabled val="1"/>
        </dgm:presLayoutVars>
      </dgm:prSet>
      <dgm:spPr/>
    </dgm:pt>
    <dgm:pt modelId="{924A93CE-A6DB-48F5-B4AD-9A928D352030}" type="pres">
      <dgm:prSet presAssocID="{05C04193-16A5-4415-A605-3C830B9BE0DA}" presName="sibTrans" presStyleLbl="sibTrans2D1" presStyleIdx="6" presStyleCnt="9"/>
      <dgm:spPr/>
    </dgm:pt>
    <dgm:pt modelId="{4BED6BEF-826B-4874-B865-14B2CE90F228}" type="pres">
      <dgm:prSet presAssocID="{05C04193-16A5-4415-A605-3C830B9BE0DA}" presName="connectorText" presStyleLbl="sibTrans2D1" presStyleIdx="6" presStyleCnt="9"/>
      <dgm:spPr/>
    </dgm:pt>
    <dgm:pt modelId="{866F765F-1D39-41A4-94D1-717F2541080C}" type="pres">
      <dgm:prSet presAssocID="{30926997-3A0F-448D-9F00-C6E0919B9E22}" presName="node" presStyleLbl="node1" presStyleIdx="7" presStyleCnt="9" custRadScaleRad="92290" custRadScaleInc="45456">
        <dgm:presLayoutVars>
          <dgm:bulletEnabled val="1"/>
        </dgm:presLayoutVars>
      </dgm:prSet>
      <dgm:spPr/>
    </dgm:pt>
    <dgm:pt modelId="{CD838B9A-52B5-40B8-B91F-D9252BC3141E}" type="pres">
      <dgm:prSet presAssocID="{8D5C7BE1-65A4-4AA3-89EC-8C44D4993360}" presName="sibTrans" presStyleLbl="sibTrans2D1" presStyleIdx="7" presStyleCnt="9" custAng="0" custFlipVert="1" custFlipHor="1" custScaleX="126899" custScaleY="133613" custLinFactX="100000" custLinFactY="-100000" custLinFactNeighborX="197671" custLinFactNeighborY="-157541"/>
      <dgm:spPr/>
    </dgm:pt>
    <dgm:pt modelId="{034ECD5A-A8FD-495E-B617-0738AE068790}" type="pres">
      <dgm:prSet presAssocID="{8D5C7BE1-65A4-4AA3-89EC-8C44D4993360}" presName="connectorText" presStyleLbl="sibTrans2D1" presStyleIdx="7" presStyleCnt="9"/>
      <dgm:spPr/>
    </dgm:pt>
    <dgm:pt modelId="{49DE39ED-AA95-4E4D-86EF-2EA50A8D711B}" type="pres">
      <dgm:prSet presAssocID="{3CDADC2D-0C12-4B5A-A304-D2E126AC7E41}" presName="node" presStyleLbl="node1" presStyleIdx="8" presStyleCnt="9" custScaleX="464758" custRadScaleRad="259591" custRadScaleInc="-236628">
        <dgm:presLayoutVars>
          <dgm:bulletEnabled val="1"/>
        </dgm:presLayoutVars>
      </dgm:prSet>
      <dgm:spPr/>
    </dgm:pt>
    <dgm:pt modelId="{A631A03F-E5AC-42FA-A960-7B9B19C086A4}" type="pres">
      <dgm:prSet presAssocID="{6DF3E306-0B61-45F2-BCB0-FB1459197796}" presName="sibTrans" presStyleLbl="sibTrans2D1" presStyleIdx="8" presStyleCnt="9" custFlipVert="1" custFlipHor="1" custScaleX="31245" custScaleY="360366" custLinFactY="120664" custLinFactNeighborX="-18564" custLinFactNeighborY="200000"/>
      <dgm:spPr/>
    </dgm:pt>
    <dgm:pt modelId="{EEAD67BE-8905-46CD-A912-39141F90082C}" type="pres">
      <dgm:prSet presAssocID="{6DF3E306-0B61-45F2-BCB0-FB1459197796}" presName="connectorText" presStyleLbl="sibTrans2D1" presStyleIdx="8" presStyleCnt="9"/>
      <dgm:spPr/>
    </dgm:pt>
  </dgm:ptLst>
  <dgm:cxnLst>
    <dgm:cxn modelId="{7D27E50D-F992-4D91-B556-49DF693EB08E}" type="presOf" srcId="{5CBA20C1-AAA5-495B-A975-378FA42463C9}" destId="{94D15A96-B214-453F-83B6-2316CF571349}" srcOrd="0" destOrd="0" presId="urn:microsoft.com/office/officeart/2005/8/layout/cycle2"/>
    <dgm:cxn modelId="{8555A417-D10F-461E-8FCF-BF3A38074AE8}" type="presOf" srcId="{59E587B5-1E72-43A7-9CAA-A7C1E71FF4AE}" destId="{7A32B75A-458C-4B66-9076-65ACA7A0DAC8}" srcOrd="0" destOrd="0" presId="urn:microsoft.com/office/officeart/2005/8/layout/cycle2"/>
    <dgm:cxn modelId="{073FE817-0416-4092-BDC7-FBC3EEC8AF88}" type="presOf" srcId="{B0B72120-925E-4763-9E92-C5813FF186D5}" destId="{10418706-E131-48DB-B727-85BDC0918778}" srcOrd="0" destOrd="0" presId="urn:microsoft.com/office/officeart/2005/8/layout/cycle2"/>
    <dgm:cxn modelId="{1201601F-A904-4126-BAE4-DFAFC39C9A5C}" type="presOf" srcId="{CE1FC50B-3E6B-4355-9F62-8F62F5F8265E}" destId="{CC0A82D4-F6CA-405E-A424-C8F57775D083}" srcOrd="0" destOrd="0" presId="urn:microsoft.com/office/officeart/2005/8/layout/cycle2"/>
    <dgm:cxn modelId="{E892EC29-1DFF-4B4D-92C8-39E31F5884C9}" srcId="{D0F0EB3F-62F4-4304-BC0B-747261C7221F}" destId="{FF9775BD-707C-411C-BD23-DE1DD7E2A0D5}" srcOrd="6" destOrd="0" parTransId="{74C64FB3-26D5-4B63-B28D-FF314BC2DF1B}" sibTransId="{05C04193-16A5-4415-A605-3C830B9BE0DA}"/>
    <dgm:cxn modelId="{1B2A1162-B0FC-4896-9156-9CE3E515DF5C}" type="presOf" srcId="{D332827D-7FC5-4F76-A1B9-5B43697040F7}" destId="{48F96589-9B4F-4134-B257-947DB877C98C}" srcOrd="1" destOrd="0" presId="urn:microsoft.com/office/officeart/2005/8/layout/cycle2"/>
    <dgm:cxn modelId="{43807A50-2C5B-411E-8B19-4F9526DBAA07}" type="presOf" srcId="{A14A5D06-D842-4B24-A264-73A7C6526560}" destId="{ACF4A3CB-5F01-45A8-9194-C81E43E8D512}" srcOrd="1" destOrd="0" presId="urn:microsoft.com/office/officeart/2005/8/layout/cycle2"/>
    <dgm:cxn modelId="{363C5E52-A54C-48F1-B115-6D3FE0A3A863}" srcId="{D0F0EB3F-62F4-4304-BC0B-747261C7221F}" destId="{B0B72120-925E-4763-9E92-C5813FF186D5}" srcOrd="0" destOrd="0" parTransId="{6F482C48-45FA-480C-9A87-B5E6729729E3}" sibTransId="{7D96A9FD-60F1-4E04-A095-0DE3D567DB51}"/>
    <dgm:cxn modelId="{33389054-06F9-4DDE-B768-29DD2035CD3D}" type="presOf" srcId="{6DF3E306-0B61-45F2-BCB0-FB1459197796}" destId="{EEAD67BE-8905-46CD-A912-39141F90082C}" srcOrd="1" destOrd="0" presId="urn:microsoft.com/office/officeart/2005/8/layout/cycle2"/>
    <dgm:cxn modelId="{CAB5D786-D1E4-45A1-8ABA-544885BFE650}" srcId="{D0F0EB3F-62F4-4304-BC0B-747261C7221F}" destId="{3CDADC2D-0C12-4B5A-A304-D2E126AC7E41}" srcOrd="8" destOrd="0" parTransId="{56F3CB3A-47F1-45AE-A973-48C5F3D27FF1}" sibTransId="{6DF3E306-0B61-45F2-BCB0-FB1459197796}"/>
    <dgm:cxn modelId="{EDC9D893-D7FA-40DE-AA80-86964AA2F9F8}" type="presOf" srcId="{7D96A9FD-60F1-4E04-A095-0DE3D567DB51}" destId="{6F1EA8E0-1318-4097-A066-B87F50A99090}" srcOrd="0" destOrd="0" presId="urn:microsoft.com/office/officeart/2005/8/layout/cycle2"/>
    <dgm:cxn modelId="{62A05E99-DFA4-4C67-970F-C0B7C839E044}" type="presOf" srcId="{9D890DEB-B713-48BF-9CF5-023160B65DDD}" destId="{4190E455-CA24-4E57-80CC-BDD66C38D295}" srcOrd="0" destOrd="0" presId="urn:microsoft.com/office/officeart/2005/8/layout/cycle2"/>
    <dgm:cxn modelId="{31C9C19E-DFDF-47B3-8EF4-93B96F0D3754}" srcId="{D0F0EB3F-62F4-4304-BC0B-747261C7221F}" destId="{59E587B5-1E72-43A7-9CAA-A7C1E71FF4AE}" srcOrd="5" destOrd="0" parTransId="{70CFA7BC-E4EB-4E7A-BBEF-8A1D59481E1A}" sibTransId="{BCCFE365-0C46-4BC8-BF9D-EB581839D42A}"/>
    <dgm:cxn modelId="{D132939F-FA2E-4BCA-8EBC-7D970ED6B4C7}" type="presOf" srcId="{05C04193-16A5-4415-A605-3C830B9BE0DA}" destId="{4BED6BEF-826B-4874-B865-14B2CE90F228}" srcOrd="1" destOrd="0" presId="urn:microsoft.com/office/officeart/2005/8/layout/cycle2"/>
    <dgm:cxn modelId="{E40D98A0-BF21-4681-AB04-94004ECBAEBF}" type="presOf" srcId="{D332827D-7FC5-4F76-A1B9-5B43697040F7}" destId="{5613CDE3-1EE0-4E2B-89F4-CB8E2AADA052}" srcOrd="0" destOrd="0" presId="urn:microsoft.com/office/officeart/2005/8/layout/cycle2"/>
    <dgm:cxn modelId="{80FF45A5-36CE-4AAB-866B-CF2184542A00}" type="presOf" srcId="{8D5C7BE1-65A4-4AA3-89EC-8C44D4993360}" destId="{034ECD5A-A8FD-495E-B617-0738AE068790}" srcOrd="1" destOrd="0" presId="urn:microsoft.com/office/officeart/2005/8/layout/cycle2"/>
    <dgm:cxn modelId="{63602AA6-DA7C-44F8-BB8B-1D5637F081F2}" srcId="{D0F0EB3F-62F4-4304-BC0B-747261C7221F}" destId="{16031419-E2D1-4ECD-8C96-650659170544}" srcOrd="1" destOrd="0" parTransId="{E3504FC7-0C5E-478D-A79C-BF5866392CC9}" sibTransId="{D332827D-7FC5-4F76-A1B9-5B43697040F7}"/>
    <dgm:cxn modelId="{D85513AD-DDD0-4024-9BAF-EFEA7E016C0C}" type="presOf" srcId="{8D5C7BE1-65A4-4AA3-89EC-8C44D4993360}" destId="{CD838B9A-52B5-40B8-B91F-D9252BC3141E}" srcOrd="0" destOrd="0" presId="urn:microsoft.com/office/officeart/2005/8/layout/cycle2"/>
    <dgm:cxn modelId="{CD6AC3AE-E923-4D4D-8D05-10D933282A32}" type="presOf" srcId="{9D890DEB-B713-48BF-9CF5-023160B65DDD}" destId="{49672945-D2E6-4A4F-BE8C-64AB62AE97CE}" srcOrd="1" destOrd="0" presId="urn:microsoft.com/office/officeart/2005/8/layout/cycle2"/>
    <dgm:cxn modelId="{299DF9B0-EDB3-4FBD-BD8C-7F915E0ACD7E}" type="presOf" srcId="{BCCFE365-0C46-4BC8-BF9D-EB581839D42A}" destId="{353F07C9-BF8C-4479-8F46-E184F39933D1}" srcOrd="1" destOrd="0" presId="urn:microsoft.com/office/officeart/2005/8/layout/cycle2"/>
    <dgm:cxn modelId="{D11E70B2-994D-4F26-8077-1A20C1AAEAA0}" type="presOf" srcId="{3CDADC2D-0C12-4B5A-A304-D2E126AC7E41}" destId="{49DE39ED-AA95-4E4D-86EF-2EA50A8D711B}" srcOrd="0" destOrd="0" presId="urn:microsoft.com/office/officeart/2005/8/layout/cycle2"/>
    <dgm:cxn modelId="{BA8904B3-935A-49B5-9B98-1B76F36239E3}" type="presOf" srcId="{16031419-E2D1-4ECD-8C96-650659170544}" destId="{CF0CFB45-3BFD-4A03-8D29-7CE2B11E9D40}" srcOrd="0" destOrd="0" presId="urn:microsoft.com/office/officeart/2005/8/layout/cycle2"/>
    <dgm:cxn modelId="{F5BEE7B4-8118-4723-8259-73F1AABDFD30}" srcId="{D0F0EB3F-62F4-4304-BC0B-747261C7221F}" destId="{F7B1B9F4-443C-470A-9311-EE9D060A31A9}" srcOrd="4" destOrd="0" parTransId="{0DEAE7DD-059D-4F12-B6D7-89684ADF9AD5}" sibTransId="{CE1FC50B-3E6B-4355-9F62-8F62F5F8265E}"/>
    <dgm:cxn modelId="{BE31BCB9-DE66-4C67-AA19-D932F89EAB75}" type="presOf" srcId="{7D96A9FD-60F1-4E04-A095-0DE3D567DB51}" destId="{F1AE472A-0083-43E7-B9A1-B2DD8660CFA1}" srcOrd="1" destOrd="0" presId="urn:microsoft.com/office/officeart/2005/8/layout/cycle2"/>
    <dgm:cxn modelId="{568D74BA-1F7B-467B-844C-04B387156DE1}" type="presOf" srcId="{F7B1B9F4-443C-470A-9311-EE9D060A31A9}" destId="{61BB756D-CF65-4BAA-AB1F-D0FE9602C85B}" srcOrd="0" destOrd="0" presId="urn:microsoft.com/office/officeart/2005/8/layout/cycle2"/>
    <dgm:cxn modelId="{1826CEBF-854D-44F6-97AB-B2540E9A9A39}" type="presOf" srcId="{BCCFE365-0C46-4BC8-BF9D-EB581839D42A}" destId="{5191773F-E417-4F4F-ABAA-1026E66E55DC}" srcOrd="0" destOrd="0" presId="urn:microsoft.com/office/officeart/2005/8/layout/cycle2"/>
    <dgm:cxn modelId="{D4CD8EC3-1E1E-4035-BA0D-9568338A8445}" type="presOf" srcId="{30926997-3A0F-448D-9F00-C6E0919B9E22}" destId="{866F765F-1D39-41A4-94D1-717F2541080C}" srcOrd="0" destOrd="0" presId="urn:microsoft.com/office/officeart/2005/8/layout/cycle2"/>
    <dgm:cxn modelId="{763558C6-8635-495C-93AC-9B8CA530735B}" srcId="{D0F0EB3F-62F4-4304-BC0B-747261C7221F}" destId="{5CBA20C1-AAA5-495B-A975-378FA42463C9}" srcOrd="3" destOrd="0" parTransId="{DB7C7A9F-2897-4E3B-9033-1527CBF6707E}" sibTransId="{9D890DEB-B713-48BF-9CF5-023160B65DDD}"/>
    <dgm:cxn modelId="{5BA881CE-F0FD-4292-99BC-5D950793B750}" type="presOf" srcId="{05C04193-16A5-4415-A605-3C830B9BE0DA}" destId="{924A93CE-A6DB-48F5-B4AD-9A928D352030}" srcOrd="0" destOrd="0" presId="urn:microsoft.com/office/officeart/2005/8/layout/cycle2"/>
    <dgm:cxn modelId="{83A597CE-0538-4D7D-B8F7-B2965B6BCC2A}" type="presOf" srcId="{A14A5D06-D842-4B24-A264-73A7C6526560}" destId="{852C470B-C0BA-4F39-A3F9-94ADBCDBC51D}" srcOrd="0" destOrd="0" presId="urn:microsoft.com/office/officeart/2005/8/layout/cycle2"/>
    <dgm:cxn modelId="{75FAE4CE-9A5B-466F-8F4E-BEC4ADECE4B1}" srcId="{D0F0EB3F-62F4-4304-BC0B-747261C7221F}" destId="{30926997-3A0F-448D-9F00-C6E0919B9E22}" srcOrd="7" destOrd="0" parTransId="{53720092-1073-427A-9521-A3D738A3D4E8}" sibTransId="{8D5C7BE1-65A4-4AA3-89EC-8C44D4993360}"/>
    <dgm:cxn modelId="{C3BFA3D0-F0E7-4167-8137-D908C54DA2AD}" type="presOf" srcId="{CE1FC50B-3E6B-4355-9F62-8F62F5F8265E}" destId="{0EAA047A-4420-4319-8E15-C29D20A5D6DD}" srcOrd="1" destOrd="0" presId="urn:microsoft.com/office/officeart/2005/8/layout/cycle2"/>
    <dgm:cxn modelId="{2E8835D6-29A1-413E-99F0-01ACD92B68C0}" type="presOf" srcId="{FF9775BD-707C-411C-BD23-DE1DD7E2A0D5}" destId="{14DE4D55-B750-45FF-B84C-A38D53E3559E}" srcOrd="0" destOrd="0" presId="urn:microsoft.com/office/officeart/2005/8/layout/cycle2"/>
    <dgm:cxn modelId="{B9ECBCDC-A26F-494E-9ACD-6D4D5F29D908}" type="presOf" srcId="{6DF3E306-0B61-45F2-BCB0-FB1459197796}" destId="{A631A03F-E5AC-42FA-A960-7B9B19C086A4}" srcOrd="0" destOrd="0" presId="urn:microsoft.com/office/officeart/2005/8/layout/cycle2"/>
    <dgm:cxn modelId="{D5A47ADF-532C-43D9-94E8-470DC274FA86}" type="presOf" srcId="{D0F0EB3F-62F4-4304-BC0B-747261C7221F}" destId="{0424BAAF-9867-446F-A71C-69C8238D80C9}" srcOrd="0" destOrd="0" presId="urn:microsoft.com/office/officeart/2005/8/layout/cycle2"/>
    <dgm:cxn modelId="{151D8FE0-1A36-46E6-BF04-94BDBE077FD9}" type="presOf" srcId="{202D8FD5-56FD-4D70-A8D4-9EB502EEABDD}" destId="{AFD8836D-F298-4E21-93E1-80FCD42DFB48}" srcOrd="0" destOrd="0" presId="urn:microsoft.com/office/officeart/2005/8/layout/cycle2"/>
    <dgm:cxn modelId="{CEAE06F4-1F34-43CD-80D1-18CE665C665A}" srcId="{D0F0EB3F-62F4-4304-BC0B-747261C7221F}" destId="{202D8FD5-56FD-4D70-A8D4-9EB502EEABDD}" srcOrd="2" destOrd="0" parTransId="{80D6CC2A-A6D1-4D67-B2A8-4AC9F38BFD22}" sibTransId="{A14A5D06-D842-4B24-A264-73A7C6526560}"/>
    <dgm:cxn modelId="{25EF8567-7141-4385-9E8C-7EB1C7997CFB}" type="presParOf" srcId="{0424BAAF-9867-446F-A71C-69C8238D80C9}" destId="{10418706-E131-48DB-B727-85BDC0918778}" srcOrd="0" destOrd="0" presId="urn:microsoft.com/office/officeart/2005/8/layout/cycle2"/>
    <dgm:cxn modelId="{9F7CA4C3-5CFF-4238-8BCC-9CFE799E33DE}" type="presParOf" srcId="{0424BAAF-9867-446F-A71C-69C8238D80C9}" destId="{6F1EA8E0-1318-4097-A066-B87F50A99090}" srcOrd="1" destOrd="0" presId="urn:microsoft.com/office/officeart/2005/8/layout/cycle2"/>
    <dgm:cxn modelId="{4E37EA83-3786-499D-B92C-9842D4F729C4}" type="presParOf" srcId="{6F1EA8E0-1318-4097-A066-B87F50A99090}" destId="{F1AE472A-0083-43E7-B9A1-B2DD8660CFA1}" srcOrd="0" destOrd="0" presId="urn:microsoft.com/office/officeart/2005/8/layout/cycle2"/>
    <dgm:cxn modelId="{C9F31DF6-B002-41CC-92BD-BEA0261B83AF}" type="presParOf" srcId="{0424BAAF-9867-446F-A71C-69C8238D80C9}" destId="{CF0CFB45-3BFD-4A03-8D29-7CE2B11E9D40}" srcOrd="2" destOrd="0" presId="urn:microsoft.com/office/officeart/2005/8/layout/cycle2"/>
    <dgm:cxn modelId="{D61C0998-D5CB-4477-B8B6-A840C8C749D4}" type="presParOf" srcId="{0424BAAF-9867-446F-A71C-69C8238D80C9}" destId="{5613CDE3-1EE0-4E2B-89F4-CB8E2AADA052}" srcOrd="3" destOrd="0" presId="urn:microsoft.com/office/officeart/2005/8/layout/cycle2"/>
    <dgm:cxn modelId="{9763E03B-B43D-4B8F-AD61-83AA6CF0751B}" type="presParOf" srcId="{5613CDE3-1EE0-4E2B-89F4-CB8E2AADA052}" destId="{48F96589-9B4F-4134-B257-947DB877C98C}" srcOrd="0" destOrd="0" presId="urn:microsoft.com/office/officeart/2005/8/layout/cycle2"/>
    <dgm:cxn modelId="{8269BD63-B843-42E1-BF51-1F513148A3EB}" type="presParOf" srcId="{0424BAAF-9867-446F-A71C-69C8238D80C9}" destId="{AFD8836D-F298-4E21-93E1-80FCD42DFB48}" srcOrd="4" destOrd="0" presId="urn:microsoft.com/office/officeart/2005/8/layout/cycle2"/>
    <dgm:cxn modelId="{F0FE9E41-0553-4652-98A4-8CBFBEFF4DF9}" type="presParOf" srcId="{0424BAAF-9867-446F-A71C-69C8238D80C9}" destId="{852C470B-C0BA-4F39-A3F9-94ADBCDBC51D}" srcOrd="5" destOrd="0" presId="urn:microsoft.com/office/officeart/2005/8/layout/cycle2"/>
    <dgm:cxn modelId="{EFED9808-E2DA-4217-8A5A-B3D95682C125}" type="presParOf" srcId="{852C470B-C0BA-4F39-A3F9-94ADBCDBC51D}" destId="{ACF4A3CB-5F01-45A8-9194-C81E43E8D512}" srcOrd="0" destOrd="0" presId="urn:microsoft.com/office/officeart/2005/8/layout/cycle2"/>
    <dgm:cxn modelId="{9B9FD7C8-97E9-488C-AFDA-26A860CE8EF6}" type="presParOf" srcId="{0424BAAF-9867-446F-A71C-69C8238D80C9}" destId="{94D15A96-B214-453F-83B6-2316CF571349}" srcOrd="6" destOrd="0" presId="urn:microsoft.com/office/officeart/2005/8/layout/cycle2"/>
    <dgm:cxn modelId="{E78A2D20-883B-4054-9DBB-7E228831B62D}" type="presParOf" srcId="{0424BAAF-9867-446F-A71C-69C8238D80C9}" destId="{4190E455-CA24-4E57-80CC-BDD66C38D295}" srcOrd="7" destOrd="0" presId="urn:microsoft.com/office/officeart/2005/8/layout/cycle2"/>
    <dgm:cxn modelId="{802EFA13-6965-456D-A5F2-D5638E090FF4}" type="presParOf" srcId="{4190E455-CA24-4E57-80CC-BDD66C38D295}" destId="{49672945-D2E6-4A4F-BE8C-64AB62AE97CE}" srcOrd="0" destOrd="0" presId="urn:microsoft.com/office/officeart/2005/8/layout/cycle2"/>
    <dgm:cxn modelId="{1C67E93E-D538-415E-B62B-198A63BEDAB7}" type="presParOf" srcId="{0424BAAF-9867-446F-A71C-69C8238D80C9}" destId="{61BB756D-CF65-4BAA-AB1F-D0FE9602C85B}" srcOrd="8" destOrd="0" presId="urn:microsoft.com/office/officeart/2005/8/layout/cycle2"/>
    <dgm:cxn modelId="{A2516EC0-F071-4EBA-88A0-843A57D10FE4}" type="presParOf" srcId="{0424BAAF-9867-446F-A71C-69C8238D80C9}" destId="{CC0A82D4-F6CA-405E-A424-C8F57775D083}" srcOrd="9" destOrd="0" presId="urn:microsoft.com/office/officeart/2005/8/layout/cycle2"/>
    <dgm:cxn modelId="{611075A9-8B83-47DB-B331-253E29305179}" type="presParOf" srcId="{CC0A82D4-F6CA-405E-A424-C8F57775D083}" destId="{0EAA047A-4420-4319-8E15-C29D20A5D6DD}" srcOrd="0" destOrd="0" presId="urn:microsoft.com/office/officeart/2005/8/layout/cycle2"/>
    <dgm:cxn modelId="{6E51EF92-D54C-446F-A1DD-BBDD1F6254A2}" type="presParOf" srcId="{0424BAAF-9867-446F-A71C-69C8238D80C9}" destId="{7A32B75A-458C-4B66-9076-65ACA7A0DAC8}" srcOrd="10" destOrd="0" presId="urn:microsoft.com/office/officeart/2005/8/layout/cycle2"/>
    <dgm:cxn modelId="{C69A2C91-1259-48FE-8CF1-09982AC505D6}" type="presParOf" srcId="{0424BAAF-9867-446F-A71C-69C8238D80C9}" destId="{5191773F-E417-4F4F-ABAA-1026E66E55DC}" srcOrd="11" destOrd="0" presId="urn:microsoft.com/office/officeart/2005/8/layout/cycle2"/>
    <dgm:cxn modelId="{B76D6D8A-3753-416E-ADBB-57DA1E1A5BE7}" type="presParOf" srcId="{5191773F-E417-4F4F-ABAA-1026E66E55DC}" destId="{353F07C9-BF8C-4479-8F46-E184F39933D1}" srcOrd="0" destOrd="0" presId="urn:microsoft.com/office/officeart/2005/8/layout/cycle2"/>
    <dgm:cxn modelId="{745E4963-245F-49B1-BDD7-3BCE89DE5CA9}" type="presParOf" srcId="{0424BAAF-9867-446F-A71C-69C8238D80C9}" destId="{14DE4D55-B750-45FF-B84C-A38D53E3559E}" srcOrd="12" destOrd="0" presId="urn:microsoft.com/office/officeart/2005/8/layout/cycle2"/>
    <dgm:cxn modelId="{9E453C89-EA5D-400D-B049-2E337859F829}" type="presParOf" srcId="{0424BAAF-9867-446F-A71C-69C8238D80C9}" destId="{924A93CE-A6DB-48F5-B4AD-9A928D352030}" srcOrd="13" destOrd="0" presId="urn:microsoft.com/office/officeart/2005/8/layout/cycle2"/>
    <dgm:cxn modelId="{1031D1E5-E6F0-4BA1-AC22-D876DD55E2D2}" type="presParOf" srcId="{924A93CE-A6DB-48F5-B4AD-9A928D352030}" destId="{4BED6BEF-826B-4874-B865-14B2CE90F228}" srcOrd="0" destOrd="0" presId="urn:microsoft.com/office/officeart/2005/8/layout/cycle2"/>
    <dgm:cxn modelId="{07E5975F-2BC5-414B-816D-01C1533CFF62}" type="presParOf" srcId="{0424BAAF-9867-446F-A71C-69C8238D80C9}" destId="{866F765F-1D39-41A4-94D1-717F2541080C}" srcOrd="14" destOrd="0" presId="urn:microsoft.com/office/officeart/2005/8/layout/cycle2"/>
    <dgm:cxn modelId="{CB5AA5E2-2665-457C-9F1F-22C36B96BC8C}" type="presParOf" srcId="{0424BAAF-9867-446F-A71C-69C8238D80C9}" destId="{CD838B9A-52B5-40B8-B91F-D9252BC3141E}" srcOrd="15" destOrd="0" presId="urn:microsoft.com/office/officeart/2005/8/layout/cycle2"/>
    <dgm:cxn modelId="{BB2F71DB-EAF2-4CA6-B58B-9D2334E43A7C}" type="presParOf" srcId="{CD838B9A-52B5-40B8-B91F-D9252BC3141E}" destId="{034ECD5A-A8FD-495E-B617-0738AE068790}" srcOrd="0" destOrd="0" presId="urn:microsoft.com/office/officeart/2005/8/layout/cycle2"/>
    <dgm:cxn modelId="{8D31C2E5-615F-4269-A767-811D024C291D}" type="presParOf" srcId="{0424BAAF-9867-446F-A71C-69C8238D80C9}" destId="{49DE39ED-AA95-4E4D-86EF-2EA50A8D711B}" srcOrd="16" destOrd="0" presId="urn:microsoft.com/office/officeart/2005/8/layout/cycle2"/>
    <dgm:cxn modelId="{500E8449-5851-490D-9ADF-5F561AF05F2E}" type="presParOf" srcId="{0424BAAF-9867-446F-A71C-69C8238D80C9}" destId="{A631A03F-E5AC-42FA-A960-7B9B19C086A4}" srcOrd="17" destOrd="0" presId="urn:microsoft.com/office/officeart/2005/8/layout/cycle2"/>
    <dgm:cxn modelId="{4DF27021-3F5D-4F4D-9104-F8FB7EB97466}" type="presParOf" srcId="{A631A03F-E5AC-42FA-A960-7B9B19C086A4}" destId="{EEAD67BE-8905-46CD-A912-39141F90082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C5D5F-CCB5-4EEC-8CED-FCCF7DCFE948}">
      <dsp:nvSpPr>
        <dsp:cNvPr id="0" name=""/>
        <dsp:cNvSpPr/>
      </dsp:nvSpPr>
      <dsp:spPr>
        <a:xfrm>
          <a:off x="0" y="3586213"/>
          <a:ext cx="11311212" cy="2352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/>
            <a:t>Представляется, что в процессе социализации можно выделить как минимум три грани.</a:t>
          </a:r>
          <a:endParaRPr lang="ru-RU" sz="3000" kern="1200"/>
        </a:p>
      </dsp:txBody>
      <dsp:txXfrm>
        <a:off x="0" y="3586213"/>
        <a:ext cx="11311212" cy="1270589"/>
      </dsp:txXfrm>
    </dsp:sp>
    <dsp:sp modelId="{37E1ECCB-5E0F-4D3C-B3C6-98E5A6C7B5D3}">
      <dsp:nvSpPr>
        <dsp:cNvPr id="0" name=""/>
        <dsp:cNvSpPr/>
      </dsp:nvSpPr>
      <dsp:spPr>
        <a:xfrm>
          <a:off x="5523" y="4809744"/>
          <a:ext cx="3766721" cy="1082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Акцент в анализе социализации может быть сделан на трансляции культурно задаваемых ценностей, моделей поведения, способов социальной категоризации и т.п. Социальное развитие личности в этом случае будет рассматриваться преимущественно как процесс инкультурации.</a:t>
          </a:r>
          <a:endParaRPr lang="ru-RU" sz="1200" kern="1200"/>
        </a:p>
      </dsp:txBody>
      <dsp:txXfrm>
        <a:off x="5523" y="4809744"/>
        <a:ext cx="3766721" cy="1082354"/>
      </dsp:txXfrm>
    </dsp:sp>
    <dsp:sp modelId="{371B0BEC-0806-4881-9E76-4B8E1E5C6E6A}">
      <dsp:nvSpPr>
        <dsp:cNvPr id="0" name=""/>
        <dsp:cNvSpPr/>
      </dsp:nvSpPr>
      <dsp:spPr>
        <a:xfrm>
          <a:off x="3772245" y="4809744"/>
          <a:ext cx="3766721" cy="1082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Процесс социализации может быть понят как процесс собственно усвоения, интернализации различных модусов социального опыта, и соответственно акцент в исследованиях будет поставлен на этого усвоения и самом содержании усвоенного.</a:t>
          </a:r>
          <a:endParaRPr lang="ru-RU" sz="1200" kern="1200"/>
        </a:p>
      </dsp:txBody>
      <dsp:txXfrm>
        <a:off x="3772245" y="4809744"/>
        <a:ext cx="3766721" cy="1082354"/>
      </dsp:txXfrm>
    </dsp:sp>
    <dsp:sp modelId="{82D0F96E-FC60-48C8-BD66-9346E9D4F5BA}">
      <dsp:nvSpPr>
        <dsp:cNvPr id="0" name=""/>
        <dsp:cNvSpPr/>
      </dsp:nvSpPr>
      <dsp:spPr>
        <a:xfrm>
          <a:off x="7538966" y="4809744"/>
          <a:ext cx="3766721" cy="1082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Внимание может быть уделено преимущественно анализу возможных результатов социализации, и в данном случае речь скорее будет идти о социализации как адаптации.</a:t>
          </a:r>
          <a:endParaRPr lang="ru-RU" sz="1200" kern="1200"/>
        </a:p>
      </dsp:txBody>
      <dsp:txXfrm>
        <a:off x="7538966" y="4809744"/>
        <a:ext cx="3766721" cy="1082354"/>
      </dsp:txXfrm>
    </dsp:sp>
    <dsp:sp modelId="{EF0EA5D3-4453-4CA6-84E3-F1B661445B94}">
      <dsp:nvSpPr>
        <dsp:cNvPr id="0" name=""/>
        <dsp:cNvSpPr/>
      </dsp:nvSpPr>
      <dsp:spPr>
        <a:xfrm rot="10800000">
          <a:off x="0" y="0"/>
          <a:ext cx="11311212" cy="3618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baseline="0"/>
            <a:t>Социализация</a:t>
          </a:r>
          <a:r>
            <a:rPr lang="ru-RU" sz="3000" kern="1200" baseline="0"/>
            <a:t> — это процесс (и результат) усвоения и активного индивидом социального опыта, осуществляемый в общении, деятельности и поведении, опыта общественной жизни, системы социальных связей и общественных отношений.</a:t>
          </a:r>
          <a:endParaRPr lang="ru-RU" sz="3000" kern="1200"/>
        </a:p>
      </dsp:txBody>
      <dsp:txXfrm rot="10800000">
        <a:off x="0" y="0"/>
        <a:ext cx="11311212" cy="235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18706-E131-48DB-B727-85BDC0918778}">
      <dsp:nvSpPr>
        <dsp:cNvPr id="0" name=""/>
        <dsp:cNvSpPr/>
      </dsp:nvSpPr>
      <dsp:spPr>
        <a:xfrm>
          <a:off x="8236057" y="91494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Младенчество</a:t>
          </a:r>
          <a:endParaRPr lang="ru-RU" sz="900" kern="1200"/>
        </a:p>
      </dsp:txBody>
      <dsp:txXfrm>
        <a:off x="8403231" y="258668"/>
        <a:ext cx="807185" cy="807185"/>
      </dsp:txXfrm>
    </dsp:sp>
    <dsp:sp modelId="{6F1EA8E0-1318-4097-A066-B87F50A99090}">
      <dsp:nvSpPr>
        <dsp:cNvPr id="0" name=""/>
        <dsp:cNvSpPr/>
      </dsp:nvSpPr>
      <dsp:spPr>
        <a:xfrm rot="881082">
          <a:off x="9527163" y="715619"/>
          <a:ext cx="436695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529051" y="778022"/>
        <a:ext cx="321115" cy="231161"/>
      </dsp:txXfrm>
    </dsp:sp>
    <dsp:sp modelId="{CF0CFB45-3BFD-4A03-8D29-7CE2B11E9D40}">
      <dsp:nvSpPr>
        <dsp:cNvPr id="0" name=""/>
        <dsp:cNvSpPr/>
      </dsp:nvSpPr>
      <dsp:spPr>
        <a:xfrm>
          <a:off x="10137343" y="589744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Раннее детство</a:t>
          </a:r>
          <a:endParaRPr lang="ru-RU" sz="900" kern="1200"/>
        </a:p>
      </dsp:txBody>
      <dsp:txXfrm>
        <a:off x="10304517" y="756918"/>
        <a:ext cx="807185" cy="807185"/>
      </dsp:txXfrm>
    </dsp:sp>
    <dsp:sp modelId="{5613CDE3-1EE0-4E2B-89F4-CB8E2AADA052}">
      <dsp:nvSpPr>
        <dsp:cNvPr id="0" name=""/>
        <dsp:cNvSpPr/>
      </dsp:nvSpPr>
      <dsp:spPr>
        <a:xfrm rot="3600000">
          <a:off x="10980641" y="1702097"/>
          <a:ext cx="302741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1003347" y="1739823"/>
        <a:ext cx="211919" cy="231161"/>
      </dsp:txXfrm>
    </dsp:sp>
    <dsp:sp modelId="{AFD8836D-F298-4E21-93E1-80FCD42DFB48}">
      <dsp:nvSpPr>
        <dsp:cNvPr id="0" name=""/>
        <dsp:cNvSpPr/>
      </dsp:nvSpPr>
      <dsp:spPr>
        <a:xfrm>
          <a:off x="10993714" y="2073023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Детство</a:t>
          </a:r>
          <a:endParaRPr lang="ru-RU" sz="900" kern="1200"/>
        </a:p>
      </dsp:txBody>
      <dsp:txXfrm>
        <a:off x="11160888" y="2240197"/>
        <a:ext cx="807185" cy="807185"/>
      </dsp:txXfrm>
    </dsp:sp>
    <dsp:sp modelId="{852C470B-C0BA-4F39-A3F9-94ADBCDBC51D}">
      <dsp:nvSpPr>
        <dsp:cNvPr id="0" name=""/>
        <dsp:cNvSpPr/>
      </dsp:nvSpPr>
      <dsp:spPr>
        <a:xfrm rot="6000000">
          <a:off x="11265891" y="3286080"/>
          <a:ext cx="302741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11319188" y="3318412"/>
        <a:ext cx="211919" cy="231161"/>
      </dsp:txXfrm>
    </dsp:sp>
    <dsp:sp modelId="{94D15A96-B214-453F-83B6-2316CF571349}">
      <dsp:nvSpPr>
        <dsp:cNvPr id="0" name=""/>
        <dsp:cNvSpPr/>
      </dsp:nvSpPr>
      <dsp:spPr>
        <a:xfrm>
          <a:off x="10696300" y="3759747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Младший школьный возраст</a:t>
          </a:r>
          <a:endParaRPr lang="ru-RU" sz="900" kern="1200"/>
        </a:p>
      </dsp:txBody>
      <dsp:txXfrm>
        <a:off x="10863474" y="3926921"/>
        <a:ext cx="807185" cy="807185"/>
      </dsp:txXfrm>
    </dsp:sp>
    <dsp:sp modelId="{4190E455-CA24-4E57-80CC-BDD66C38D295}">
      <dsp:nvSpPr>
        <dsp:cNvPr id="0" name=""/>
        <dsp:cNvSpPr/>
      </dsp:nvSpPr>
      <dsp:spPr>
        <a:xfrm rot="8400000">
          <a:off x="10466241" y="4682837"/>
          <a:ext cx="302741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10546439" y="4730700"/>
        <a:ext cx="211919" cy="231161"/>
      </dsp:txXfrm>
    </dsp:sp>
    <dsp:sp modelId="{61BB756D-CF65-4BAA-AB1F-D0FE9602C85B}">
      <dsp:nvSpPr>
        <dsp:cNvPr id="0" name=""/>
        <dsp:cNvSpPr/>
      </dsp:nvSpPr>
      <dsp:spPr>
        <a:xfrm>
          <a:off x="9384262" y="4860677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Отрочество</a:t>
          </a:r>
          <a:endParaRPr lang="ru-RU" sz="900" kern="1200"/>
        </a:p>
      </dsp:txBody>
      <dsp:txXfrm>
        <a:off x="9551436" y="5027851"/>
        <a:ext cx="807185" cy="807185"/>
      </dsp:txXfrm>
    </dsp:sp>
    <dsp:sp modelId="{CC0A82D4-F6CA-405E-A424-C8F57775D083}">
      <dsp:nvSpPr>
        <dsp:cNvPr id="0" name=""/>
        <dsp:cNvSpPr/>
      </dsp:nvSpPr>
      <dsp:spPr>
        <a:xfrm rot="10800000">
          <a:off x="8955855" y="5238810"/>
          <a:ext cx="302741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9046677" y="5315863"/>
        <a:ext cx="211919" cy="231161"/>
      </dsp:txXfrm>
    </dsp:sp>
    <dsp:sp modelId="{7A32B75A-458C-4B66-9076-65ACA7A0DAC8}">
      <dsp:nvSpPr>
        <dsp:cNvPr id="0" name=""/>
        <dsp:cNvSpPr/>
      </dsp:nvSpPr>
      <dsp:spPr>
        <a:xfrm>
          <a:off x="7671518" y="4860677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Юность</a:t>
          </a:r>
          <a:endParaRPr lang="ru-RU" sz="900" kern="1200"/>
        </a:p>
      </dsp:txBody>
      <dsp:txXfrm>
        <a:off x="7838692" y="5027851"/>
        <a:ext cx="807185" cy="807185"/>
      </dsp:txXfrm>
    </dsp:sp>
    <dsp:sp modelId="{5191773F-E417-4F4F-ABAA-1026E66E55DC}">
      <dsp:nvSpPr>
        <dsp:cNvPr id="0" name=""/>
        <dsp:cNvSpPr/>
      </dsp:nvSpPr>
      <dsp:spPr>
        <a:xfrm rot="13200000">
          <a:off x="7441459" y="4693852"/>
          <a:ext cx="302741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7521657" y="4800095"/>
        <a:ext cx="211919" cy="231161"/>
      </dsp:txXfrm>
    </dsp:sp>
    <dsp:sp modelId="{14DE4D55-B750-45FF-B84C-A38D53E3559E}">
      <dsp:nvSpPr>
        <dsp:cNvPr id="0" name=""/>
        <dsp:cNvSpPr/>
      </dsp:nvSpPr>
      <dsp:spPr>
        <a:xfrm>
          <a:off x="6359481" y="3759747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Зрелость </a:t>
          </a:r>
          <a:endParaRPr lang="ru-RU" sz="900" kern="1200"/>
        </a:p>
      </dsp:txBody>
      <dsp:txXfrm>
        <a:off x="6526655" y="3926921"/>
        <a:ext cx="807185" cy="807185"/>
      </dsp:txXfrm>
    </dsp:sp>
    <dsp:sp modelId="{924A93CE-A6DB-48F5-B4AD-9A928D352030}">
      <dsp:nvSpPr>
        <dsp:cNvPr id="0" name=""/>
        <dsp:cNvSpPr/>
      </dsp:nvSpPr>
      <dsp:spPr>
        <a:xfrm rot="16173787">
          <a:off x="6693133" y="3147005"/>
          <a:ext cx="459118" cy="385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6751364" y="3281846"/>
        <a:ext cx="343538" cy="231161"/>
      </dsp:txXfrm>
    </dsp:sp>
    <dsp:sp modelId="{866F765F-1D39-41A4-94D1-717F2541080C}">
      <dsp:nvSpPr>
        <dsp:cNvPr id="0" name=""/>
        <dsp:cNvSpPr/>
      </dsp:nvSpPr>
      <dsp:spPr>
        <a:xfrm>
          <a:off x="6344171" y="1752010"/>
          <a:ext cx="1141533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baseline="0"/>
            <a:t>Старость</a:t>
          </a:r>
          <a:endParaRPr lang="ru-RU" sz="900" kern="1200"/>
        </a:p>
      </dsp:txBody>
      <dsp:txXfrm>
        <a:off x="6511345" y="1919184"/>
        <a:ext cx="807185" cy="807185"/>
      </dsp:txXfrm>
    </dsp:sp>
    <dsp:sp modelId="{CD838B9A-52B5-40B8-B91F-D9252BC3141E}">
      <dsp:nvSpPr>
        <dsp:cNvPr id="0" name=""/>
        <dsp:cNvSpPr/>
      </dsp:nvSpPr>
      <dsp:spPr>
        <a:xfrm rot="10436377" flipH="1" flipV="1">
          <a:off x="7351799" y="1201186"/>
          <a:ext cx="889953" cy="514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10800000">
        <a:off x="7352231" y="1312291"/>
        <a:ext cx="735523" cy="308861"/>
      </dsp:txXfrm>
    </dsp:sp>
    <dsp:sp modelId="{49DE39ED-AA95-4E4D-86EF-2EA50A8D711B}">
      <dsp:nvSpPr>
        <dsp:cNvPr id="0" name=""/>
        <dsp:cNvSpPr/>
      </dsp:nvSpPr>
      <dsp:spPr>
        <a:xfrm>
          <a:off x="0" y="2204533"/>
          <a:ext cx="5305369" cy="1141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https://www.youtube.com/watch?v=wk1RWdtJ3bE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953" y="2371707"/>
        <a:ext cx="3751463" cy="807185"/>
      </dsp:txXfrm>
    </dsp:sp>
    <dsp:sp modelId="{A631A03F-E5AC-42FA-A960-7B9B19C086A4}">
      <dsp:nvSpPr>
        <dsp:cNvPr id="0" name=""/>
        <dsp:cNvSpPr/>
      </dsp:nvSpPr>
      <dsp:spPr>
        <a:xfrm rot="20462998" flipH="1" flipV="1">
          <a:off x="5295363" y="2132521"/>
          <a:ext cx="736367" cy="138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-10800000">
        <a:off x="5510287" y="2374326"/>
        <a:ext cx="515457" cy="83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98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67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83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30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sociologiya/socializaciya-lichnosti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071" y="802298"/>
            <a:ext cx="10350630" cy="2541431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/>
              <a:t>Социализация личности как социальный феномен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>
            <a:spLocks noGrp="1"/>
          </p:cNvSpPr>
          <p:nvPr>
            <p:ph type="title"/>
          </p:nvPr>
        </p:nvSpPr>
        <p:spPr>
          <a:xfrm>
            <a:off x="2438400" y="5016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2900"/>
            </a:pPr>
            <a:r>
              <a:rPr lang="en-US" sz="29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Элементами</a:t>
            </a:r>
            <a:r>
              <a:rPr lang="en-US" sz="29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9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социального</a:t>
            </a:r>
            <a:r>
              <a:rPr lang="en-US" sz="29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9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контроля</a:t>
            </a:r>
            <a:r>
              <a:rPr lang="en-US" sz="29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9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являются</a:t>
            </a:r>
            <a:r>
              <a:rPr lang="en-US" sz="29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900" cap="none" dirty="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dirty="0"/>
          </a:p>
        </p:txBody>
      </p:sp>
      <p:sp>
        <p:nvSpPr>
          <p:cNvPr id="312" name="Google Shape;312;p35"/>
          <p:cNvSpPr txBox="1">
            <a:spLocks noGrp="1"/>
          </p:cNvSpPr>
          <p:nvPr>
            <p:ph type="body" idx="1"/>
          </p:nvPr>
        </p:nvSpPr>
        <p:spPr>
          <a:xfrm>
            <a:off x="273377" y="1960774"/>
            <a:ext cx="9937423" cy="4395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Социальные</a:t>
            </a:r>
            <a:r>
              <a:rPr lang="en-US" sz="28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нормы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предписания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требования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пожелания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ожидания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шаблоны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поведения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конкретных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ситуациях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 (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например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обычаи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традиции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табу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законы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т.д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17398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660"/>
              <a:buNone/>
            </a:pPr>
            <a:endParaRPr sz="28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Социальные</a:t>
            </a:r>
            <a:r>
              <a:rPr lang="en-US" sz="28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санкции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наказания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поощрения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способствующие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соблюдению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социальных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 (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награды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премии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стипендии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арест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увольнение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бойкот</a:t>
            </a:r>
            <a:r>
              <a:rPr lang="en-US" sz="28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5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Стратегии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социального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контроля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603315" y="2064470"/>
            <a:ext cx="11321592" cy="42918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Наказание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Замещение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Легализация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преступлений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без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жертв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Внутренний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контроль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Создание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служб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социальной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помощи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2800"/>
            </a:pPr>
            <a:r>
              <a:rPr lang="en-US" sz="28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Побочные</a:t>
            </a:r>
            <a:r>
              <a:rPr lang="en-US" sz="28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эффекты</a:t>
            </a:r>
            <a:r>
              <a:rPr lang="en-US" sz="28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социализации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1"/>
          </p:nvPr>
        </p:nvSpPr>
        <p:spPr>
          <a:xfrm>
            <a:off x="0" y="1857080"/>
            <a:ext cx="11962614" cy="44992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Десоциализация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отказ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ранее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усвоенных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правил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поведения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обществе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19811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endParaRPr sz="24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Ресоциализация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усвоение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новых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культурных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ценностей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3" name="Google Shape;273;p29" descr="p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6594" y="3429000"/>
            <a:ext cx="4195713" cy="270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 descr="8a1a092c6f0b7d6a10995b876847c8f8_fu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4151" y="3429000"/>
            <a:ext cx="3600450" cy="27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ru-RU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2.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Стадии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социализации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1"/>
          </p:nvPr>
        </p:nvSpPr>
        <p:spPr>
          <a:xfrm>
            <a:off x="848412" y="1857080"/>
            <a:ext cx="10011266" cy="44992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ru-RU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Адаптация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детская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социализация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None/>
            </a:pPr>
            <a:endParaRPr sz="30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609600" indent="-609600" algn="ctr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Механизмами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социализации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детском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выступают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психологические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механизмы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имитация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идентификация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стыд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вина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1774825" y="13414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FA7845-36D2-452E-837B-E187C070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75" y="3966966"/>
            <a:ext cx="1743075" cy="2619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E483A-0B19-4D7E-8542-3BF8505F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796" y="3885906"/>
            <a:ext cx="174625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ru-RU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Стадии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социализации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480767" y="1894788"/>
            <a:ext cx="9730033" cy="4461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2.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Индивидуализация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None/>
            </a:pPr>
            <a:endParaRPr sz="30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411162" indent="-342899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ru-RU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Формирование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идентичности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является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важнейшей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задачей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подросткового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периода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Также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важную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роль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этот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период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играет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развитие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моральных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endParaRPr sz="24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411162" indent="-342899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ru-RU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Наступление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половой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зрелости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это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биологическое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событие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юношество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это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статус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indent="-198120"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endParaRPr sz="24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6" name="Google Shape;226;p22" descr="IntRitu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7091" y="154479"/>
            <a:ext cx="1846262" cy="280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ru-RU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Стадии социализации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1"/>
          </p:nvPr>
        </p:nvSpPr>
        <p:spPr>
          <a:xfrm>
            <a:off x="735291" y="2017336"/>
            <a:ext cx="10718276" cy="43390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3.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Интеграция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None/>
            </a:pPr>
            <a:endParaRPr sz="30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ru-RU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Критериями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статуса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взрослого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человека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являются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Принятие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ответственности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себя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Самостоятельное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принятие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решений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Обретение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финансовой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независимости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indent="-198120"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endParaRPr sz="24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800923-BF5A-48D2-B20D-E671DB38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937" y="3933776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Стадии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социализации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301659" y="1857080"/>
            <a:ext cx="11227322" cy="44992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ru-RU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	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4.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Трудовая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стадия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ru-RU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Благополучие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взрослого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человека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складывается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из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шести</a:t>
            </a:r>
            <a:r>
              <a:rPr lang="en-US" sz="24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элементов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Самоодобрение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Позитивные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отношения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с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другими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людьми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Автономия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личная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свобода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Умение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владеть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обстановкой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Цель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жизни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●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Непрекращающийся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личный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рост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5A3217-A04F-494D-BB9F-D620F07F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75" y="2819941"/>
            <a:ext cx="5169030" cy="36552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ru-RU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Стадии социализации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Google Shape;246;p25"/>
          <p:cNvSpPr txBox="1">
            <a:spLocks noGrp="1"/>
          </p:cNvSpPr>
          <p:nvPr>
            <p:ph type="body" idx="1"/>
          </p:nvPr>
        </p:nvSpPr>
        <p:spPr>
          <a:xfrm>
            <a:off x="197963" y="1762812"/>
            <a:ext cx="12641344" cy="45935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5.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Послетрудовая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стадия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ru-RU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       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Были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предложены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две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теории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объяснения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благополучного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протекания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старения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AutoNum type="arabicParenR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Теория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устранения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AutoNum type="arabicParenR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Теория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активности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A1165-E6F3-4102-8254-11BFB93B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69" y="2942390"/>
            <a:ext cx="3479031" cy="31829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ОСНОВНЫЕ ФАЗЫ СОЦИАЛИЗАЦИИ</a:t>
            </a:r>
            <a:endParaRPr/>
          </a:p>
        </p:txBody>
      </p:sp>
      <p:pic>
        <p:nvPicPr>
          <p:cNvPr id="259" name="Google Shape;259;p27" descr="D:\for-lib\Sociolog_K\img\07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1251" y="1419225"/>
            <a:ext cx="7572375" cy="509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308F-C40A-4B69-8724-DF1DCDA3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06" y="377073"/>
            <a:ext cx="9716248" cy="791851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Понятие о психосоциальных кризисах.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324A4-45F9-4E18-8ECA-55A2B9F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3" y="2015732"/>
            <a:ext cx="10677782" cy="3450613"/>
          </a:xfrm>
        </p:spPr>
        <p:txBody>
          <a:bodyPr/>
          <a:lstStyle/>
          <a:p>
            <a:pPr algn="ctr"/>
            <a:r>
              <a:rPr lang="ru-RU" dirty="0"/>
              <a:t>Психосоциальный кризис   	критический период в жизни индивидуума, обусловленный физиологическим созреванием и социальными требованиями; может завершиться как позитивно, так и негативно.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социализации в психологии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Стадии социализации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Понятие о психосоциальных кризисах.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52" y="3227371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2700"/>
            </a:pPr>
            <a:r>
              <a:rPr lang="en-US" sz="27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Схемы</a:t>
            </a:r>
            <a:r>
              <a:rPr lang="en-US" sz="27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7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жизненных</a:t>
            </a:r>
            <a:r>
              <a:rPr lang="en-US" sz="27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27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подъемов</a:t>
            </a:r>
            <a:r>
              <a:rPr lang="en-US" sz="27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и </a:t>
            </a:r>
            <a:r>
              <a:rPr lang="en-US" sz="27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спадов</a:t>
            </a:r>
            <a:r>
              <a:rPr lang="en-US" sz="27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:</a:t>
            </a:r>
            <a:br>
              <a:rPr lang="en-US" sz="36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499621" y="1913640"/>
            <a:ext cx="9711179" cy="44427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16 -18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лет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Избавление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доминирования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18 - 22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года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Уход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из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родной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семьи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22 - 28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лет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Построение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реальной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жизни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29 - 34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года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Кризис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вопросов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35 – 43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года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Кризис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безотлагательности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43 – 50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лет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Достигнутая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стабильность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ts val="2375"/>
              <a:buFont typeface="Noto Sans Symbols"/>
              <a:buChar char="▪"/>
            </a:pP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Возраст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50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лет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2500" b="1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старше</a:t>
            </a:r>
            <a:r>
              <a:rPr lang="en-US" sz="25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Умудренность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опытом</a:t>
            </a:r>
            <a:r>
              <a:rPr lang="en-US" sz="25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indent="-192087">
              <a:spcBef>
                <a:spcPts val="700"/>
              </a:spcBef>
              <a:buClr>
                <a:schemeClr val="lt2"/>
              </a:buClr>
              <a:buSzPts val="2375"/>
              <a:buNone/>
            </a:pPr>
            <a:endParaRPr sz="25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248" y="0"/>
            <a:ext cx="8221870" cy="1280160"/>
          </a:xfrm>
        </p:spPr>
        <p:txBody>
          <a:bodyPr>
            <a:normAutofit fontScale="90000"/>
          </a:bodyPr>
          <a:lstStyle/>
          <a:p>
            <a:r>
              <a:rPr lang="ru-RU"/>
              <a:t>Согласно теории Эриксона, социализации личности проходит ступенчато, то есть имеет следующие стадии: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659507"/>
              </p:ext>
            </p:extLst>
          </p:nvPr>
        </p:nvGraphicFramePr>
        <p:xfrm>
          <a:off x="182880" y="731521"/>
          <a:ext cx="16971769" cy="600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0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Раскройте понятие социализации в психологии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Охарактеризуйте стадии социализации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Опишите трудовую стадию социализации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Элементы социального контроля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5.Лица не прошедшие стадии социализации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Процесс усвоения новых социальных норм взамен утраченных или их восстановление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Теория развития личности Эрика Эриксона</a:t>
            </a:r>
          </a:p>
          <a:p>
            <a:pPr lvl="0"/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2" y="1853754"/>
            <a:ext cx="11528982" cy="361259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В. В., </a:t>
            </a:r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А. Трудовая социализация молодежи: теоретический аспект // Научно-методический электронный журнал «Концепт». – 2015. – Т. 30. – С. 36–40. – URL: http://e-koncept.ru/2015/65078.htm.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http://www.grandars.ru/college/sociologiya/socializaciya-lichnosti.html</a:t>
            </a:r>
            <a:endParaRPr lang="ru-RU" sz="5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453" y="150090"/>
            <a:ext cx="9601200" cy="1485900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социализации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85685"/>
              </p:ext>
            </p:extLst>
          </p:nvPr>
        </p:nvGraphicFramePr>
        <p:xfrm>
          <a:off x="622170" y="772998"/>
          <a:ext cx="11311212" cy="59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14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2763380" y="5016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Социализация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личности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1"/>
          </p:nvPr>
        </p:nvSpPr>
        <p:spPr>
          <a:xfrm>
            <a:off x="443060" y="1894788"/>
            <a:ext cx="9767740" cy="4461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 algn="ctr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Социальный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опыт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включает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себя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Нормы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Правила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Ценности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Социальные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отношения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Культура</a:t>
            </a:r>
            <a:r>
              <a:rPr lang="en-US" sz="24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труда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0" name="Google Shape;210;p20" descr="hums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9175" y="2651467"/>
            <a:ext cx="2841625" cy="348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64B9C-9DD9-455E-85D4-CB8DDBFB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основных типа социализации: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6E2F1-A636-4948-9861-0974633C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611984"/>
            <a:ext cx="10404405" cy="38543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— усвоение норм и ценностей ребенком;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— усвоение новых норм и ценностей взрослым человеком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67D8A-04F2-4E46-AC3A-50872129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83" y="3615523"/>
            <a:ext cx="5288335" cy="19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BF378-E633-49E2-A65E-2FB1F4A6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24" y="54999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8752-52FD-45CC-BC4C-3D95E54E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4" y="1065229"/>
            <a:ext cx="11824355" cy="486302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Агенты социализации — это конкретные люди, ответственные за обучение культурным нормам и социальным ценностям.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социализации — учреждения, влияющие на процесс социализации и направляющие его.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типа социализации рассматриваются первичные и вторичные агенты и институты социализации.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Агенты первичной социализации — родители, братья, сестры, бабушки, дедушки, другие родственники, друзья, учителя, лидеры молодежных группировок. Термин “первичная” относится ко всему, что составляет непосредственное и ближайшее окружение человека.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Агенты вторичной социализации — представители администрации школы, университета, предприятия, армии, милиции, церкви, сотрудники средств массовой информации. Термин “вторичная” описывает тех, кто стоит во втором эшелоне влияния, оказывая менее важное воздействие на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9584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5601D-FB7C-4AD1-B9FF-DB5F1C4B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социализации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E92EC-058D-4E53-ACBB-565F2292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1941922"/>
            <a:ext cx="11293312" cy="3524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институты социализации — это семья, школа, группа сверстников и т. 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институты — это государство, его органы, университеты, церковь, средства массовой информации и т. д.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8791B-F404-4F4C-9EFA-D9F4E27E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11" y="2984727"/>
            <a:ext cx="2586480" cy="32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2438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4000"/>
            </a:pP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Социальный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контроль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– </a:t>
            </a:r>
            <a:r>
              <a:rPr lang="en-US" sz="40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это</a:t>
            </a:r>
            <a:r>
              <a:rPr lang="en-US" sz="40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1"/>
          </p:nvPr>
        </p:nvSpPr>
        <p:spPr>
          <a:xfrm>
            <a:off x="659875" y="2017336"/>
            <a:ext cx="11406433" cy="43390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…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совокупность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средств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, с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помощью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которых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общество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регулирует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поведение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индивидов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и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поддерживает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социальный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порядок</a:t>
            </a:r>
            <a:r>
              <a:rPr lang="en-US" sz="3000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3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/>
          </p:nvPr>
        </p:nvSpPr>
        <p:spPr>
          <a:xfrm>
            <a:off x="1734532" y="512762"/>
            <a:ext cx="8476268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1EEFF"/>
              </a:buClr>
              <a:buSzPts val="3600"/>
            </a:pPr>
            <a:r>
              <a:rPr lang="en-US" sz="36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Социальный</a:t>
            </a:r>
            <a:r>
              <a:rPr lang="en-US" sz="36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36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контроль</a:t>
            </a:r>
            <a:r>
              <a:rPr lang="en-US" sz="36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36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может</a:t>
            </a:r>
            <a:r>
              <a:rPr lang="en-US" sz="36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</a:t>
            </a:r>
            <a:r>
              <a:rPr lang="en-US" sz="3600" cap="none" dirty="0" err="1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быть</a:t>
            </a:r>
            <a:r>
              <a:rPr lang="en-US" sz="3600" cap="none" dirty="0"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1"/>
          </p:nvPr>
        </p:nvSpPr>
        <p:spPr>
          <a:xfrm>
            <a:off x="499621" y="1819372"/>
            <a:ext cx="11104775" cy="45369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11162" indent="-342899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1" dirty="0" err="1">
                <a:latin typeface="Corbel"/>
                <a:ea typeface="Corbel"/>
                <a:cs typeface="Corbel"/>
                <a:sym typeface="Corbel"/>
              </a:rPr>
              <a:t>Формальный</a:t>
            </a:r>
            <a:r>
              <a:rPr lang="en-US" sz="3000" b="1" dirty="0"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000" b="1" dirty="0" err="1">
                <a:latin typeface="Corbel"/>
                <a:ea typeface="Corbel"/>
                <a:cs typeface="Corbel"/>
                <a:sym typeface="Corbel"/>
              </a:rPr>
              <a:t>безличный</a:t>
            </a:r>
            <a:r>
              <a:rPr lang="en-US" sz="3000" b="1" dirty="0"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Осуществляется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правоохранительными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органами</a:t>
            </a:r>
            <a:endParaRPr dirty="0"/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1" dirty="0" err="1">
                <a:latin typeface="Corbel"/>
                <a:ea typeface="Corbel"/>
                <a:cs typeface="Corbel"/>
                <a:sym typeface="Corbel"/>
              </a:rPr>
              <a:t>Неформальный</a:t>
            </a:r>
            <a:endParaRPr dirty="0"/>
          </a:p>
          <a:p>
            <a:pPr marL="411162" indent="-342899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850"/>
              <a:buNone/>
            </a:pP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Предполагает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неофициальность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и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применяется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небольших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группах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насмешки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критика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 и </a:t>
            </a:r>
            <a:r>
              <a:rPr lang="en-US" sz="3000" dirty="0" err="1">
                <a:latin typeface="Corbel"/>
                <a:ea typeface="Corbel"/>
                <a:cs typeface="Corbel"/>
                <a:sym typeface="Corbel"/>
              </a:rPr>
              <a:t>т.д</a:t>
            </a:r>
            <a:r>
              <a:rPr lang="en-US" sz="3000" dirty="0">
                <a:latin typeface="Corbel"/>
                <a:ea typeface="Corbel"/>
                <a:cs typeface="Corbel"/>
                <a:sym typeface="Corbe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70701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1010</TotalTime>
  <Words>856</Words>
  <Application>Microsoft Office PowerPoint</Application>
  <PresentationFormat>Широкоэкранный</PresentationFormat>
  <Paragraphs>138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Corbel</vt:lpstr>
      <vt:lpstr>Gill Sans MT</vt:lpstr>
      <vt:lpstr>Noto Sans Symbols</vt:lpstr>
      <vt:lpstr>Times New Roman</vt:lpstr>
      <vt:lpstr>Галерея</vt:lpstr>
      <vt:lpstr>Социализация личности как социальный феномен</vt:lpstr>
      <vt:lpstr>План лекции </vt:lpstr>
      <vt:lpstr>Понятие социализации</vt:lpstr>
      <vt:lpstr>Социализация личности</vt:lpstr>
      <vt:lpstr>Два основных типа социализации: </vt:lpstr>
      <vt:lpstr>Социализация личности</vt:lpstr>
      <vt:lpstr>Институты социализации</vt:lpstr>
      <vt:lpstr>Социальный контроль – это …</vt:lpstr>
      <vt:lpstr>Социальный контроль может быть …</vt:lpstr>
      <vt:lpstr>Элементами социального контроля являются …</vt:lpstr>
      <vt:lpstr>Стратегии социального контроля</vt:lpstr>
      <vt:lpstr>Побочные эффекты социализации</vt:lpstr>
      <vt:lpstr>2. Стадии социализации</vt:lpstr>
      <vt:lpstr> Стадии социализации</vt:lpstr>
      <vt:lpstr>Стадии социализации</vt:lpstr>
      <vt:lpstr>Стадии социализации</vt:lpstr>
      <vt:lpstr>Стадии социализации</vt:lpstr>
      <vt:lpstr>ОСНОВНЫЕ ФАЗЫ СОЦИАЛИЗАЦИИ</vt:lpstr>
      <vt:lpstr>3. Понятие о психосоциальных кризисах.  </vt:lpstr>
      <vt:lpstr>Схемы жизненных подъемов и спадов: </vt:lpstr>
      <vt:lpstr>Согласно теории Эриксона, социализации личности проходит ступенчато, то есть имеет следующие стадии: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132</cp:revision>
  <dcterms:created xsi:type="dcterms:W3CDTF">2020-08-21T14:43:09Z</dcterms:created>
  <dcterms:modified xsi:type="dcterms:W3CDTF">2020-09-21T16:37:48Z</dcterms:modified>
</cp:coreProperties>
</file>