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8" r:id="rId4"/>
    <p:sldId id="279" r:id="rId5"/>
    <p:sldId id="307" r:id="rId6"/>
    <p:sldId id="312" r:id="rId7"/>
    <p:sldId id="313" r:id="rId8"/>
    <p:sldId id="314" r:id="rId9"/>
    <p:sldId id="309" r:id="rId10"/>
    <p:sldId id="319" r:id="rId11"/>
    <p:sldId id="310" r:id="rId12"/>
    <p:sldId id="31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683" y="260648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74039" y="2520772"/>
            <a:ext cx="772759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kk-K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ЭЛЕКТРОНДЫҚ (ЦИФРЛЫҚ) ҚОЛТАҢБАҒА СТАНДАРТТАР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573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147" y="404664"/>
            <a:ext cx="8273309" cy="6001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596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237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69" y="764703"/>
            <a:ext cx="7992888" cy="5829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756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573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863" y="1268760"/>
            <a:ext cx="8839626" cy="35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5183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1259632" y="2348880"/>
            <a:ext cx="69847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DSA (Digital Signature Algorithm) 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237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8061" y="1124744"/>
            <a:ext cx="8588823" cy="48965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237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3057" y="1340768"/>
            <a:ext cx="8341392" cy="3744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106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237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360" y="836712"/>
            <a:ext cx="8478915" cy="5112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731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237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7191" y="980728"/>
            <a:ext cx="8639497" cy="5112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237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835" y="1398315"/>
            <a:ext cx="8692803" cy="4061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058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3408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1115616" y="476672"/>
                <a:ext cx="7344816" cy="923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indent="450215" algn="just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kk-KZ" b="1" i="1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Тұжырым 4.5</a:t>
                </a:r>
                <a:r>
                  <a:rPr lang="kk-KZ" b="1" i="1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kk-KZ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kk-KZ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Егер хабарламадағы қолтаңба (дұрыс) заңды болса, яғни, х- құпия кілтімен, онда </a:t>
                </a:r>
                <a14:m>
                  <m:oMath xmlns:m="http://schemas.openxmlformats.org/officeDocument/2006/math">
                    <m:r>
                      <a:rPr lang="kk-KZ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𝜗</m:t>
                    </m:r>
                    <m:r>
                      <a:rPr lang="kk-KZ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kk-KZ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𝑟</m:t>
                    </m:r>
                  </m:oMath>
                </a14:m>
                <a:r>
                  <a:rPr lang="kk-KZ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ru-RU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476672"/>
                <a:ext cx="7344816" cy="923330"/>
              </a:xfrm>
              <a:prstGeom prst="rect">
                <a:avLst/>
              </a:prstGeom>
              <a:blipFill rotWithShape="0">
                <a:blip r:embed="rId3"/>
                <a:stretch>
                  <a:fillRect l="-664" r="-747" b="-3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1008" y="1933804"/>
            <a:ext cx="7870050" cy="3079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020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237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269" y="980728"/>
            <a:ext cx="8707896" cy="5184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07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4187</TotalTime>
  <Words>35</Words>
  <Application>Microsoft Office PowerPoint</Application>
  <PresentationFormat>Экран (4:3)</PresentationFormat>
  <Paragraphs>3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Cambria Math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nazgul ospanova</dc:creator>
  <cp:lastModifiedBy>Пользователь Windows</cp:lastModifiedBy>
  <cp:revision>53</cp:revision>
  <dcterms:modified xsi:type="dcterms:W3CDTF">2021-06-23T09:31:27Z</dcterms:modified>
</cp:coreProperties>
</file>