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61" r:id="rId5"/>
    <p:sldId id="262" r:id="rId6"/>
    <p:sldId id="267" r:id="rId7"/>
    <p:sldId id="263" r:id="rId8"/>
    <p:sldId id="264" r:id="rId9"/>
    <p:sldId id="265" r:id="rId10"/>
    <p:sldId id="266" r:id="rId11"/>
    <p:sldId id="27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2" d="100"/>
          <a:sy n="72" d="100"/>
        </p:scale>
        <p:origin x="-404" y="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4DEC3A-CF5D-47C4-BA4B-CFBB9046F5B6}" type="doc">
      <dgm:prSet loTypeId="urn:microsoft.com/office/officeart/2005/8/layout/hierarchy1" loCatId="hierarchy" qsTypeId="urn:microsoft.com/office/officeart/2005/8/quickstyle/simple1" qsCatId="simple" csTypeId="urn:microsoft.com/office/officeart/2005/8/colors/colorful1" csCatId="colorful"/>
      <dgm:spPr/>
      <dgm:t>
        <a:bodyPr/>
        <a:lstStyle/>
        <a:p>
          <a:endParaRPr lang="en-US"/>
        </a:p>
      </dgm:t>
    </dgm:pt>
    <dgm:pt modelId="{78D599B4-5817-446D-AE70-209E8E2C292B}">
      <dgm:prSet/>
      <dgm:spPr/>
      <dgm:t>
        <a:bodyPr/>
        <a:lstStyle/>
        <a:p>
          <a:r>
            <a:rPr lang="ru-RU" b="1" i="0" dirty="0">
              <a:latin typeface="Times New Roman" panose="02020603050405020304" pitchFamily="18" charset="0"/>
              <a:cs typeface="Times New Roman" panose="02020603050405020304" pitchFamily="18" charset="0"/>
            </a:rPr>
            <a:t>Алашорда – </a:t>
          </a:r>
          <a:r>
            <a:rPr lang="ru-RU" i="0" dirty="0">
              <a:latin typeface="Times New Roman" panose="02020603050405020304" pitchFamily="18" charset="0"/>
              <a:cs typeface="Times New Roman" panose="02020603050405020304" pitchFamily="18" charset="0"/>
            </a:rPr>
            <a:t>Алаш </a:t>
          </a:r>
          <a:r>
            <a:rPr lang="ru-RU" i="0" dirty="0" err="1">
              <a:latin typeface="Times New Roman" panose="02020603050405020304" pitchFamily="18" charset="0"/>
              <a:cs typeface="Times New Roman" panose="02020603050405020304" pitchFamily="18" charset="0"/>
            </a:rPr>
            <a:t>автономиясының</a:t>
          </a:r>
          <a:r>
            <a:rPr lang="ru-RU" i="0" dirty="0">
              <a:latin typeface="Times New Roman" panose="02020603050405020304" pitchFamily="18" charset="0"/>
              <a:cs typeface="Times New Roman" panose="02020603050405020304" pitchFamily="18" charset="0"/>
            </a:rPr>
            <a:t> </a:t>
          </a:r>
          <a:r>
            <a:rPr lang="ru-RU" i="0" dirty="0" err="1">
              <a:latin typeface="Times New Roman" panose="02020603050405020304" pitchFamily="18" charset="0"/>
              <a:cs typeface="Times New Roman" panose="02020603050405020304" pitchFamily="18" charset="0"/>
            </a:rPr>
            <a:t>үкіметі</a:t>
          </a:r>
          <a:r>
            <a:rPr lang="ru-RU" i="0" dirty="0">
              <a:latin typeface="Times New Roman" panose="02020603050405020304" pitchFamily="18" charset="0"/>
              <a:cs typeface="Times New Roman" panose="02020603050405020304" pitchFamily="18" charset="0"/>
            </a:rPr>
            <a:t> (1917 ж. </a:t>
          </a:r>
          <a:r>
            <a:rPr lang="ru-RU" i="0" dirty="0" err="1">
              <a:latin typeface="Times New Roman" panose="02020603050405020304" pitchFamily="18" charset="0"/>
              <a:cs typeface="Times New Roman" panose="02020603050405020304" pitchFamily="18" charset="0"/>
            </a:rPr>
            <a:t>желтоқсан</a:t>
          </a:r>
          <a:r>
            <a:rPr lang="ru-RU" i="0" dirty="0">
              <a:latin typeface="Times New Roman" panose="02020603050405020304" pitchFamily="18" charset="0"/>
              <a:cs typeface="Times New Roman" panose="02020603050405020304" pitchFamily="18" charset="0"/>
            </a:rPr>
            <a:t> – 1920ж.) Алаш (</a:t>
          </a:r>
          <a:r>
            <a:rPr lang="ru-RU" i="0" dirty="0" err="1">
              <a:latin typeface="Times New Roman" panose="02020603050405020304" pitchFamily="18" charset="0"/>
              <a:cs typeface="Times New Roman" panose="02020603050405020304" pitchFamily="18" charset="0"/>
            </a:rPr>
            <a:t>немесе</a:t>
          </a:r>
          <a:r>
            <a:rPr lang="ru-RU" i="0" dirty="0">
              <a:latin typeface="Times New Roman" panose="02020603050405020304" pitchFamily="18" charset="0"/>
              <a:cs typeface="Times New Roman" panose="02020603050405020304" pitchFamily="18" charset="0"/>
            </a:rPr>
            <a:t> </a:t>
          </a:r>
          <a:r>
            <a:rPr lang="ru-RU" i="0" dirty="0" err="1">
              <a:latin typeface="Times New Roman" panose="02020603050405020304" pitchFamily="18" charset="0"/>
              <a:cs typeface="Times New Roman" panose="02020603050405020304" pitchFamily="18" charset="0"/>
            </a:rPr>
            <a:t>Ұлт</a:t>
          </a:r>
          <a:r>
            <a:rPr lang="ru-RU" i="0" dirty="0">
              <a:latin typeface="Times New Roman" panose="02020603050405020304" pitchFamily="18" charset="0"/>
              <a:cs typeface="Times New Roman" panose="02020603050405020304" pitchFamily="18" charset="0"/>
            </a:rPr>
            <a:t> </a:t>
          </a:r>
          <a:r>
            <a:rPr lang="ru-RU" i="0" dirty="0" err="1">
              <a:latin typeface="Times New Roman" panose="02020603050405020304" pitchFamily="18" charset="0"/>
              <a:cs typeface="Times New Roman" panose="02020603050405020304" pitchFamily="18" charset="0"/>
            </a:rPr>
            <a:t>кеңесі</a:t>
          </a:r>
          <a:r>
            <a:rPr lang="ru-RU" i="0" dirty="0">
              <a:latin typeface="Times New Roman" panose="02020603050405020304" pitchFamily="18" charset="0"/>
              <a:cs typeface="Times New Roman" panose="02020603050405020304" pitchFamily="18" charset="0"/>
            </a:rPr>
            <a:t>) 1917 </a:t>
          </a:r>
          <a:r>
            <a:rPr lang="ru-RU" i="0" dirty="0" err="1">
              <a:latin typeface="Times New Roman" panose="02020603050405020304" pitchFamily="18" charset="0"/>
              <a:cs typeface="Times New Roman" panose="02020603050405020304" pitchFamily="18" charset="0"/>
            </a:rPr>
            <a:t>жылы</a:t>
          </a:r>
          <a:r>
            <a:rPr lang="ru-RU" i="0" dirty="0">
              <a:latin typeface="Times New Roman" panose="02020603050405020304" pitchFamily="18" charset="0"/>
              <a:cs typeface="Times New Roman" panose="02020603050405020304" pitchFamily="18" charset="0"/>
            </a:rPr>
            <a:t> </a:t>
          </a:r>
          <a:r>
            <a:rPr lang="ru-RU" i="0" dirty="0" err="1">
              <a:latin typeface="Times New Roman" panose="02020603050405020304" pitchFamily="18" charset="0"/>
              <a:cs typeface="Times New Roman" panose="02020603050405020304" pitchFamily="18" charset="0"/>
            </a:rPr>
            <a:t>желтоқсан</a:t>
          </a:r>
          <a:r>
            <a:rPr lang="ru-RU" i="0" dirty="0">
              <a:latin typeface="Times New Roman" panose="02020603050405020304" pitchFamily="18" charset="0"/>
              <a:cs typeface="Times New Roman" panose="02020603050405020304" pitchFamily="18" charset="0"/>
            </a:rPr>
            <a:t> </a:t>
          </a:r>
          <a:r>
            <a:rPr lang="ru-RU" i="0" dirty="0" err="1">
              <a:latin typeface="Times New Roman" panose="02020603050405020304" pitchFamily="18" charset="0"/>
              <a:cs typeface="Times New Roman" panose="02020603050405020304" pitchFamily="18" charset="0"/>
            </a:rPr>
            <a:t>айының</a:t>
          </a:r>
          <a:r>
            <a:rPr lang="ru-RU" i="0" dirty="0">
              <a:latin typeface="Times New Roman" panose="02020603050405020304" pitchFamily="18" charset="0"/>
              <a:cs typeface="Times New Roman" panose="02020603050405020304" pitchFamily="18" charset="0"/>
            </a:rPr>
            <a:t> 5-13 </a:t>
          </a:r>
          <a:r>
            <a:rPr lang="ru-RU" i="0" dirty="0" err="1">
              <a:latin typeface="Times New Roman" panose="02020603050405020304" pitchFamily="18" charset="0"/>
              <a:cs typeface="Times New Roman" panose="02020603050405020304" pitchFamily="18" charset="0"/>
            </a:rPr>
            <a:t>күндері</a:t>
          </a:r>
          <a:r>
            <a:rPr lang="ru-RU" i="0" dirty="0">
              <a:latin typeface="Times New Roman" panose="02020603050405020304" pitchFamily="18" charset="0"/>
              <a:cs typeface="Times New Roman" panose="02020603050405020304" pitchFamily="18" charset="0"/>
            </a:rPr>
            <a:t> </a:t>
          </a:r>
          <a:r>
            <a:rPr lang="ru-RU" i="0" dirty="0" err="1">
              <a:latin typeface="Times New Roman" panose="02020603050405020304" pitchFamily="18" charset="0"/>
              <a:cs typeface="Times New Roman" panose="02020603050405020304" pitchFamily="18" charset="0"/>
            </a:rPr>
            <a:t>Орынборда</a:t>
          </a:r>
          <a:r>
            <a:rPr lang="ru-RU" i="0" dirty="0">
              <a:latin typeface="Times New Roman" panose="02020603050405020304" pitchFamily="18" charset="0"/>
              <a:cs typeface="Times New Roman" panose="02020603050405020304" pitchFamily="18" charset="0"/>
            </a:rPr>
            <a:t> </a:t>
          </a:r>
          <a:r>
            <a:rPr lang="ru-RU" i="0" dirty="0" err="1">
              <a:latin typeface="Times New Roman" panose="02020603050405020304" pitchFamily="18" charset="0"/>
              <a:cs typeface="Times New Roman" panose="02020603050405020304" pitchFamily="18" charset="0"/>
            </a:rPr>
            <a:t>өткен</a:t>
          </a:r>
          <a:r>
            <a:rPr lang="ru-RU" i="0" dirty="0">
              <a:latin typeface="Times New Roman" panose="02020603050405020304" pitchFamily="18" charset="0"/>
              <a:cs typeface="Times New Roman" panose="02020603050405020304" pitchFamily="18" charset="0"/>
            </a:rPr>
            <a:t> </a:t>
          </a:r>
          <a:r>
            <a:rPr lang="en-US" i="0" dirty="0">
              <a:latin typeface="Times New Roman" panose="02020603050405020304" pitchFamily="18" charset="0"/>
              <a:cs typeface="Times New Roman" panose="02020603050405020304" pitchFamily="18" charset="0"/>
            </a:rPr>
            <a:t>II </a:t>
          </a:r>
          <a:r>
            <a:rPr lang="ru-RU" i="0" dirty="0" err="1">
              <a:latin typeface="Times New Roman" panose="02020603050405020304" pitchFamily="18" charset="0"/>
              <a:cs typeface="Times New Roman" panose="02020603050405020304" pitchFamily="18" charset="0"/>
            </a:rPr>
            <a:t>жалпықазақ</a:t>
          </a:r>
          <a:r>
            <a:rPr lang="ru-RU" i="0" dirty="0">
              <a:latin typeface="Times New Roman" panose="02020603050405020304" pitchFamily="18" charset="0"/>
              <a:cs typeface="Times New Roman" panose="02020603050405020304" pitchFamily="18" charset="0"/>
            </a:rPr>
            <a:t> </a:t>
          </a:r>
          <a:r>
            <a:rPr lang="ru-RU" i="0" dirty="0" err="1">
              <a:latin typeface="Times New Roman" panose="02020603050405020304" pitchFamily="18" charset="0"/>
              <a:cs typeface="Times New Roman" panose="02020603050405020304" pitchFamily="18" charset="0"/>
            </a:rPr>
            <a:t>съезінде</a:t>
          </a:r>
          <a:r>
            <a:rPr lang="ru-RU" i="0" dirty="0">
              <a:latin typeface="Times New Roman" panose="02020603050405020304" pitchFamily="18" charset="0"/>
              <a:cs typeface="Times New Roman" panose="02020603050405020304" pitchFamily="18" charset="0"/>
            </a:rPr>
            <a:t> </a:t>
          </a:r>
          <a:r>
            <a:rPr lang="ru-RU" i="0" dirty="0" err="1">
              <a:latin typeface="Times New Roman" panose="02020603050405020304" pitchFamily="18" charset="0"/>
              <a:cs typeface="Times New Roman" panose="02020603050405020304" pitchFamily="18" charset="0"/>
            </a:rPr>
            <a:t>сайланды</a:t>
          </a:r>
          <a:r>
            <a:rPr lang="ru-RU" i="0" dirty="0">
              <a:latin typeface="Times New Roman" panose="02020603050405020304" pitchFamily="18" charset="0"/>
              <a:cs typeface="Times New Roman" panose="02020603050405020304" pitchFamily="18" charset="0"/>
            </a:rPr>
            <a:t>. </a:t>
          </a:r>
          <a:r>
            <a:rPr lang="ru-RU" i="0" dirty="0" err="1">
              <a:latin typeface="Times New Roman" panose="02020603050405020304" pitchFamily="18" charset="0"/>
              <a:cs typeface="Times New Roman" panose="02020603050405020304" pitchFamily="18" charset="0"/>
            </a:rPr>
            <a:t>Съездің</a:t>
          </a:r>
          <a:r>
            <a:rPr lang="ru-RU" i="0" dirty="0">
              <a:latin typeface="Times New Roman" panose="02020603050405020304" pitchFamily="18" charset="0"/>
              <a:cs typeface="Times New Roman" panose="02020603050405020304" pitchFamily="18" charset="0"/>
            </a:rPr>
            <a:t> </a:t>
          </a:r>
          <a:r>
            <a:rPr lang="ru-RU" i="0" dirty="0" err="1">
              <a:latin typeface="Times New Roman" panose="02020603050405020304" pitchFamily="18" charset="0"/>
              <a:cs typeface="Times New Roman" panose="02020603050405020304" pitchFamily="18" charset="0"/>
            </a:rPr>
            <a:t>күн</a:t>
          </a:r>
          <a:r>
            <a:rPr lang="ru-RU" i="0" dirty="0">
              <a:latin typeface="Times New Roman" panose="02020603050405020304" pitchFamily="18" charset="0"/>
              <a:cs typeface="Times New Roman" panose="02020603050405020304" pitchFamily="18" charset="0"/>
            </a:rPr>
            <a:t> </a:t>
          </a:r>
          <a:r>
            <a:rPr lang="ru-RU" i="0" dirty="0" err="1">
              <a:latin typeface="Times New Roman" panose="02020603050405020304" pitchFamily="18" charset="0"/>
              <a:cs typeface="Times New Roman" panose="02020603050405020304" pitchFamily="18" charset="0"/>
            </a:rPr>
            <a:t>тәртібіндегі</a:t>
          </a:r>
          <a:r>
            <a:rPr lang="ru-RU" i="0" dirty="0">
              <a:latin typeface="Times New Roman" panose="02020603050405020304" pitchFamily="18" charset="0"/>
              <a:cs typeface="Times New Roman" panose="02020603050405020304" pitchFamily="18" charset="0"/>
            </a:rPr>
            <a:t> он </a:t>
          </a:r>
          <a:r>
            <a:rPr lang="ru-RU" i="0" dirty="0" err="1">
              <a:latin typeface="Times New Roman" panose="02020603050405020304" pitchFamily="18" charset="0"/>
              <a:cs typeface="Times New Roman" panose="02020603050405020304" pitchFamily="18" charset="0"/>
            </a:rPr>
            <a:t>мәселенің</a:t>
          </a:r>
          <a:r>
            <a:rPr lang="ru-RU" i="0" dirty="0">
              <a:latin typeface="Times New Roman" panose="02020603050405020304" pitchFamily="18" charset="0"/>
              <a:cs typeface="Times New Roman" panose="02020603050405020304" pitchFamily="18" charset="0"/>
            </a:rPr>
            <a:t> </a:t>
          </a:r>
          <a:r>
            <a:rPr lang="ru-RU" i="0" dirty="0" err="1">
              <a:latin typeface="Times New Roman" panose="02020603050405020304" pitchFamily="18" charset="0"/>
              <a:cs typeface="Times New Roman" panose="02020603050405020304" pitchFamily="18" charset="0"/>
            </a:rPr>
            <a:t>ішіндегі</a:t>
          </a:r>
          <a:r>
            <a:rPr lang="ru-RU" i="0" dirty="0">
              <a:latin typeface="Times New Roman" panose="02020603050405020304" pitchFamily="18" charset="0"/>
              <a:cs typeface="Times New Roman" panose="02020603050405020304" pitchFamily="18" charset="0"/>
            </a:rPr>
            <a:t> </a:t>
          </a:r>
          <a:r>
            <a:rPr lang="ru-RU" i="0" dirty="0" err="1">
              <a:latin typeface="Times New Roman" panose="02020603050405020304" pitchFamily="18" charset="0"/>
              <a:cs typeface="Times New Roman" panose="02020603050405020304" pitchFamily="18" charset="0"/>
            </a:rPr>
            <a:t>ең</a:t>
          </a:r>
          <a:r>
            <a:rPr lang="ru-RU" i="0" dirty="0">
              <a:latin typeface="Times New Roman" panose="02020603050405020304" pitchFamily="18" charset="0"/>
              <a:cs typeface="Times New Roman" panose="02020603050405020304" pitchFamily="18" charset="0"/>
            </a:rPr>
            <a:t> </a:t>
          </a:r>
          <a:r>
            <a:rPr lang="ru-RU" i="0" dirty="0" err="1">
              <a:latin typeface="Times New Roman" panose="02020603050405020304" pitchFamily="18" charset="0"/>
              <a:cs typeface="Times New Roman" panose="02020603050405020304" pitchFamily="18" charset="0"/>
            </a:rPr>
            <a:t>маңыздылары</a:t>
          </a:r>
          <a:r>
            <a:rPr lang="ru-RU" i="0" dirty="0">
              <a:latin typeface="Times New Roman" panose="02020603050405020304" pitchFamily="18" charset="0"/>
              <a:cs typeface="Times New Roman" panose="02020603050405020304" pitchFamily="18" charset="0"/>
            </a:rPr>
            <a:t> Алаш </a:t>
          </a:r>
          <a:r>
            <a:rPr lang="ru-RU" i="0" dirty="0" err="1">
              <a:latin typeface="Times New Roman" panose="02020603050405020304" pitchFamily="18" charset="0"/>
              <a:cs typeface="Times New Roman" panose="02020603050405020304" pitchFamily="18" charset="0"/>
            </a:rPr>
            <a:t>автономиясын</a:t>
          </a:r>
          <a:r>
            <a:rPr lang="ru-RU" i="0" dirty="0">
              <a:latin typeface="Times New Roman" panose="02020603050405020304" pitchFamily="18" charset="0"/>
              <a:cs typeface="Times New Roman" panose="02020603050405020304" pitchFamily="18" charset="0"/>
            </a:rPr>
            <a:t> </a:t>
          </a:r>
          <a:r>
            <a:rPr lang="ru-RU" i="0" dirty="0" err="1">
              <a:latin typeface="Times New Roman" panose="02020603050405020304" pitchFamily="18" charset="0"/>
              <a:cs typeface="Times New Roman" panose="02020603050405020304" pitchFamily="18" charset="0"/>
            </a:rPr>
            <a:t>құру</a:t>
          </a:r>
          <a:r>
            <a:rPr lang="ru-RU" i="0" dirty="0">
              <a:latin typeface="Times New Roman" panose="02020603050405020304" pitchFamily="18" charset="0"/>
              <a:cs typeface="Times New Roman" panose="02020603050405020304" pitchFamily="18" charset="0"/>
            </a:rPr>
            <a:t> </a:t>
          </a:r>
          <a:r>
            <a:rPr lang="ru-RU" i="0" dirty="0" err="1">
              <a:latin typeface="Times New Roman" panose="02020603050405020304" pitchFamily="18" charset="0"/>
              <a:cs typeface="Times New Roman" panose="02020603050405020304" pitchFamily="18" charset="0"/>
            </a:rPr>
            <a:t>және</a:t>
          </a:r>
          <a:r>
            <a:rPr lang="ru-RU" i="0" dirty="0">
              <a:latin typeface="Times New Roman" panose="02020603050405020304" pitchFamily="18" charset="0"/>
              <a:cs typeface="Times New Roman" panose="02020603050405020304" pitchFamily="18" charset="0"/>
            </a:rPr>
            <a:t> </a:t>
          </a:r>
          <a:r>
            <a:rPr lang="ru-RU" i="0" dirty="0" err="1">
              <a:latin typeface="Times New Roman" panose="02020603050405020304" pitchFamily="18" charset="0"/>
              <a:cs typeface="Times New Roman" panose="02020603050405020304" pitchFamily="18" charset="0"/>
            </a:rPr>
            <a:t>оның</a:t>
          </a:r>
          <a:r>
            <a:rPr lang="ru-RU" i="0" dirty="0">
              <a:latin typeface="Times New Roman" panose="02020603050405020304" pitchFamily="18" charset="0"/>
              <a:cs typeface="Times New Roman" panose="02020603050405020304" pitchFamily="18" charset="0"/>
            </a:rPr>
            <a:t> </a:t>
          </a:r>
          <a:r>
            <a:rPr lang="ru-RU" i="0" dirty="0" err="1">
              <a:latin typeface="Times New Roman" panose="02020603050405020304" pitchFamily="18" charset="0"/>
              <a:cs typeface="Times New Roman" panose="02020603050405020304" pitchFamily="18" charset="0"/>
            </a:rPr>
            <a:t>үкіметін</a:t>
          </a:r>
          <a:r>
            <a:rPr lang="ru-RU" i="0" dirty="0">
              <a:latin typeface="Times New Roman" panose="02020603050405020304" pitchFamily="18" charset="0"/>
              <a:cs typeface="Times New Roman" panose="02020603050405020304" pitchFamily="18" charset="0"/>
            </a:rPr>
            <a:t> </a:t>
          </a:r>
          <a:r>
            <a:rPr lang="ru-RU" i="0" dirty="0" err="1">
              <a:latin typeface="Times New Roman" panose="02020603050405020304" pitchFamily="18" charset="0"/>
              <a:cs typeface="Times New Roman" panose="02020603050405020304" pitchFamily="18" charset="0"/>
            </a:rPr>
            <a:t>сайлау</a:t>
          </a:r>
          <a:r>
            <a:rPr lang="ru-RU" i="0" dirty="0">
              <a:latin typeface="Times New Roman" panose="02020603050405020304" pitchFamily="18" charset="0"/>
              <a:cs typeface="Times New Roman" panose="02020603050405020304" pitchFamily="18" charset="0"/>
            </a:rPr>
            <a:t> </a:t>
          </a:r>
          <a:r>
            <a:rPr lang="ru-RU" i="0" dirty="0" err="1">
              <a:latin typeface="Times New Roman" panose="02020603050405020304" pitchFamily="18" charset="0"/>
              <a:cs typeface="Times New Roman" panose="02020603050405020304" pitchFamily="18" charset="0"/>
            </a:rPr>
            <a:t>болды</a:t>
          </a:r>
          <a:r>
            <a:rPr lang="ru-RU" i="0"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dgm:t>
    </dgm:pt>
    <dgm:pt modelId="{47E2CB39-6AA0-4612-8E09-5E0184815744}" type="parTrans" cxnId="{53E670DF-F398-4C8A-B5CE-1F08BDB8F4B6}">
      <dgm:prSet/>
      <dgm:spPr/>
      <dgm:t>
        <a:bodyPr/>
        <a:lstStyle/>
        <a:p>
          <a:endParaRPr lang="en-US"/>
        </a:p>
      </dgm:t>
    </dgm:pt>
    <dgm:pt modelId="{7292118D-2AF8-4731-AAAE-FC6587218E46}" type="sibTrans" cxnId="{53E670DF-F398-4C8A-B5CE-1F08BDB8F4B6}">
      <dgm:prSet/>
      <dgm:spPr/>
      <dgm:t>
        <a:bodyPr/>
        <a:lstStyle/>
        <a:p>
          <a:endParaRPr lang="en-US"/>
        </a:p>
      </dgm:t>
    </dgm:pt>
    <dgm:pt modelId="{EFC8B711-D145-4F64-BFBD-A4B788FBC5B6}">
      <dgm:prSet/>
      <dgm:spPr/>
      <dgm:t>
        <a:bodyPr/>
        <a:lstStyle/>
        <a:p>
          <a:r>
            <a:rPr lang="ru-RU" b="1" i="0" dirty="0" err="1">
              <a:latin typeface="Times New Roman" panose="02020603050405020304" pitchFamily="18" charset="0"/>
              <a:cs typeface="Times New Roman" panose="02020603050405020304" pitchFamily="18" charset="0"/>
            </a:rPr>
            <a:t>Орынбор</a:t>
          </a:r>
          <a:r>
            <a:rPr lang="ru-RU" b="1" i="0" dirty="0">
              <a:latin typeface="Times New Roman" panose="02020603050405020304" pitchFamily="18" charset="0"/>
              <a:cs typeface="Times New Roman" panose="02020603050405020304" pitchFamily="18" charset="0"/>
            </a:rPr>
            <a:t> </a:t>
          </a:r>
          <a:r>
            <a:rPr lang="ru-RU" b="1" i="0" dirty="0" err="1">
              <a:latin typeface="Times New Roman" panose="02020603050405020304" pitchFamily="18" charset="0"/>
              <a:cs typeface="Times New Roman" panose="02020603050405020304" pitchFamily="18" charset="0"/>
            </a:rPr>
            <a:t>қаласында</a:t>
          </a:r>
          <a:r>
            <a:rPr lang="ru-RU" b="1" i="0" dirty="0">
              <a:latin typeface="Times New Roman" panose="02020603050405020304" pitchFamily="18" charset="0"/>
              <a:cs typeface="Times New Roman" panose="02020603050405020304" pitchFamily="18" charset="0"/>
            </a:rPr>
            <a:t> </a:t>
          </a:r>
          <a:r>
            <a:rPr lang="ru-RU" b="1" i="0" dirty="0" err="1">
              <a:latin typeface="Times New Roman" panose="02020603050405020304" pitchFamily="18" charset="0"/>
              <a:cs typeface="Times New Roman" panose="02020603050405020304" pitchFamily="18" charset="0"/>
            </a:rPr>
            <a:t>өткен</a:t>
          </a:r>
          <a:r>
            <a:rPr lang="ru-RU" b="1" i="0" dirty="0">
              <a:latin typeface="Times New Roman" panose="02020603050405020304" pitchFamily="18" charset="0"/>
              <a:cs typeface="Times New Roman" panose="02020603050405020304" pitchFamily="18" charset="0"/>
            </a:rPr>
            <a:t> 2-жалпы </a:t>
          </a:r>
          <a:r>
            <a:rPr lang="ru-RU" b="1" i="0" dirty="0" err="1">
              <a:latin typeface="Times New Roman" panose="02020603050405020304" pitchFamily="18" charset="0"/>
              <a:cs typeface="Times New Roman" panose="02020603050405020304" pitchFamily="18" charset="0"/>
            </a:rPr>
            <a:t>қазақ</a:t>
          </a:r>
          <a:r>
            <a:rPr lang="ru-RU" b="1" i="0" dirty="0">
              <a:latin typeface="Times New Roman" panose="02020603050405020304" pitchFamily="18" charset="0"/>
              <a:cs typeface="Times New Roman" panose="02020603050405020304" pitchFamily="18" charset="0"/>
            </a:rPr>
            <a:t> </a:t>
          </a:r>
          <a:r>
            <a:rPr lang="ru-RU" b="1" i="0" dirty="0" err="1">
              <a:latin typeface="Times New Roman" panose="02020603050405020304" pitchFamily="18" charset="0"/>
              <a:cs typeface="Times New Roman" panose="02020603050405020304" pitchFamily="18" charset="0"/>
            </a:rPr>
            <a:t>съезінде</a:t>
          </a:r>
          <a:r>
            <a:rPr lang="ru-RU" b="1" i="0" dirty="0">
              <a:latin typeface="Times New Roman" panose="02020603050405020304" pitchFamily="18" charset="0"/>
              <a:cs typeface="Times New Roman" panose="02020603050405020304" pitchFamily="18" charset="0"/>
            </a:rPr>
            <a:t> </a:t>
          </a:r>
          <a:r>
            <a:rPr lang="ru-RU" i="0" dirty="0" err="1">
              <a:latin typeface="Times New Roman" panose="02020603050405020304" pitchFamily="18" charset="0"/>
              <a:cs typeface="Times New Roman" panose="02020603050405020304" pitchFamily="18" charset="0"/>
            </a:rPr>
            <a:t>қазақ</a:t>
          </a:r>
          <a:r>
            <a:rPr lang="ru-RU" i="0" dirty="0">
              <a:latin typeface="Times New Roman" panose="02020603050405020304" pitchFamily="18" charset="0"/>
              <a:cs typeface="Times New Roman" panose="02020603050405020304" pitchFamily="18" charset="0"/>
            </a:rPr>
            <a:t> </a:t>
          </a:r>
          <a:r>
            <a:rPr lang="ru-RU" i="0" dirty="0" err="1">
              <a:latin typeface="Times New Roman" panose="02020603050405020304" pitchFamily="18" charset="0"/>
              <a:cs typeface="Times New Roman" panose="02020603050405020304" pitchFamily="18" charset="0"/>
            </a:rPr>
            <a:t>автономиясы</a:t>
          </a:r>
          <a:r>
            <a:rPr lang="ru-RU" i="0" dirty="0">
              <a:latin typeface="Times New Roman" panose="02020603050405020304" pitchFamily="18" charset="0"/>
              <a:cs typeface="Times New Roman" panose="02020603050405020304" pitchFamily="18" charset="0"/>
            </a:rPr>
            <a:t> </a:t>
          </a:r>
          <a:r>
            <a:rPr lang="ru-RU" i="0" dirty="0" err="1">
              <a:latin typeface="Times New Roman" panose="02020603050405020304" pitchFamily="18" charset="0"/>
              <a:cs typeface="Times New Roman" panose="02020603050405020304" pitchFamily="18" charset="0"/>
            </a:rPr>
            <a:t>мәселесі</a:t>
          </a:r>
          <a:r>
            <a:rPr lang="ru-RU" i="0" dirty="0">
              <a:latin typeface="Times New Roman" panose="02020603050405020304" pitchFamily="18" charset="0"/>
              <a:cs typeface="Times New Roman" panose="02020603050405020304" pitchFamily="18" charset="0"/>
            </a:rPr>
            <a:t> </a:t>
          </a:r>
          <a:r>
            <a:rPr lang="ru-RU" i="0" dirty="0" err="1">
              <a:latin typeface="Times New Roman" panose="02020603050405020304" pitchFamily="18" charset="0"/>
              <a:cs typeface="Times New Roman" panose="02020603050405020304" pitchFamily="18" charset="0"/>
            </a:rPr>
            <a:t>бойынша</a:t>
          </a:r>
          <a:r>
            <a:rPr lang="ru-RU" i="0" dirty="0">
              <a:latin typeface="Times New Roman" panose="02020603050405020304" pitchFamily="18" charset="0"/>
              <a:cs typeface="Times New Roman" panose="02020603050405020304" pitchFamily="18" charset="0"/>
            </a:rPr>
            <a:t> </a:t>
          </a:r>
          <a:r>
            <a:rPr lang="ru-RU" i="0" dirty="0" err="1">
              <a:latin typeface="Times New Roman" panose="02020603050405020304" pitchFamily="18" charset="0"/>
              <a:cs typeface="Times New Roman" panose="02020603050405020304" pitchFamily="18" charset="0"/>
            </a:rPr>
            <a:t>Халел</a:t>
          </a:r>
          <a:r>
            <a:rPr lang="ru-RU" i="0" dirty="0">
              <a:latin typeface="Times New Roman" panose="02020603050405020304" pitchFamily="18" charset="0"/>
              <a:cs typeface="Times New Roman" panose="02020603050405020304" pitchFamily="18" charset="0"/>
            </a:rPr>
            <a:t> </a:t>
          </a:r>
          <a:r>
            <a:rPr lang="ru-RU" i="0" dirty="0" err="1">
              <a:latin typeface="Times New Roman" panose="02020603050405020304" pitchFamily="18" charset="0"/>
              <a:cs typeface="Times New Roman" panose="02020603050405020304" pitchFamily="18" charset="0"/>
            </a:rPr>
            <a:t>Ғаббасовтың</a:t>
          </a:r>
          <a:r>
            <a:rPr lang="ru-RU" i="0" dirty="0">
              <a:latin typeface="Times New Roman" panose="02020603050405020304" pitchFamily="18" charset="0"/>
              <a:cs typeface="Times New Roman" panose="02020603050405020304" pitchFamily="18" charset="0"/>
            </a:rPr>
            <a:t> </a:t>
          </a:r>
          <a:r>
            <a:rPr lang="ru-RU" i="0" dirty="0" err="1">
              <a:latin typeface="Times New Roman" panose="02020603050405020304" pitchFamily="18" charset="0"/>
              <a:cs typeface="Times New Roman" panose="02020603050405020304" pitchFamily="18" charset="0"/>
            </a:rPr>
            <a:t>баяндамасын</a:t>
          </a:r>
          <a:r>
            <a:rPr lang="ru-RU" i="0" dirty="0">
              <a:latin typeface="Times New Roman" panose="02020603050405020304" pitchFamily="18" charset="0"/>
              <a:cs typeface="Times New Roman" panose="02020603050405020304" pitchFamily="18" charset="0"/>
            </a:rPr>
            <a:t> </a:t>
          </a:r>
          <a:r>
            <a:rPr lang="ru-RU" i="0" dirty="0" err="1">
              <a:latin typeface="Times New Roman" panose="02020603050405020304" pitchFamily="18" charset="0"/>
              <a:cs typeface="Times New Roman" panose="02020603050405020304" pitchFamily="18" charset="0"/>
            </a:rPr>
            <a:t>талқылап</a:t>
          </a:r>
          <a:r>
            <a:rPr lang="ru-RU" i="0" dirty="0">
              <a:latin typeface="Times New Roman" panose="02020603050405020304" pitchFamily="18" charset="0"/>
              <a:cs typeface="Times New Roman" panose="02020603050405020304" pitchFamily="18" charset="0"/>
            </a:rPr>
            <a:t>, </a:t>
          </a:r>
          <a:r>
            <a:rPr lang="ru-RU" i="0" dirty="0" err="1">
              <a:latin typeface="Times New Roman" panose="02020603050405020304" pitchFamily="18" charset="0"/>
              <a:cs typeface="Times New Roman" panose="02020603050405020304" pitchFamily="18" charset="0"/>
            </a:rPr>
            <a:t>қаулы</a:t>
          </a:r>
          <a:r>
            <a:rPr lang="ru-RU" i="0" dirty="0">
              <a:latin typeface="Times New Roman" panose="02020603050405020304" pitchFamily="18" charset="0"/>
              <a:cs typeface="Times New Roman" panose="02020603050405020304" pitchFamily="18" charset="0"/>
            </a:rPr>
            <a:t> </a:t>
          </a:r>
          <a:r>
            <a:rPr lang="ru-RU" i="0" dirty="0" err="1">
              <a:latin typeface="Times New Roman" panose="02020603050405020304" pitchFamily="18" charset="0"/>
              <a:cs typeface="Times New Roman" panose="02020603050405020304" pitchFamily="18" charset="0"/>
            </a:rPr>
            <a:t>кабылданды</a:t>
          </a:r>
          <a:r>
            <a:rPr lang="ru-RU" i="0" dirty="0">
              <a:latin typeface="Times New Roman" panose="02020603050405020304" pitchFamily="18" charset="0"/>
              <a:cs typeface="Times New Roman" panose="02020603050405020304" pitchFamily="18" charset="0"/>
            </a:rPr>
            <a:t>. </a:t>
          </a:r>
          <a:r>
            <a:rPr lang="ru-RU" i="0" dirty="0" err="1">
              <a:latin typeface="Times New Roman" panose="02020603050405020304" pitchFamily="18" charset="0"/>
              <a:cs typeface="Times New Roman" panose="02020603050405020304" pitchFamily="18" charset="0"/>
            </a:rPr>
            <a:t>Онда</a:t>
          </a:r>
          <a:r>
            <a:rPr lang="ru-RU" i="0" dirty="0">
              <a:latin typeface="Times New Roman" panose="02020603050405020304" pitchFamily="18" charset="0"/>
              <a:cs typeface="Times New Roman" panose="02020603050405020304" pitchFamily="18" charset="0"/>
            </a:rPr>
            <a:t>: «Автономия </a:t>
          </a:r>
          <a:r>
            <a:rPr lang="ru-RU" i="0" dirty="0" err="1">
              <a:latin typeface="Times New Roman" panose="02020603050405020304" pitchFamily="18" charset="0"/>
              <a:cs typeface="Times New Roman" panose="02020603050405020304" pitchFamily="18" charset="0"/>
            </a:rPr>
            <a:t>туралы</a:t>
          </a:r>
          <a:r>
            <a:rPr lang="ru-RU" i="0" dirty="0">
              <a:latin typeface="Times New Roman" panose="02020603050405020304" pitchFamily="18" charset="0"/>
              <a:cs typeface="Times New Roman" panose="02020603050405020304" pitchFamily="18" charset="0"/>
            </a:rPr>
            <a:t> </a:t>
          </a:r>
          <a:r>
            <a:rPr lang="ru-RU" i="0" dirty="0" err="1">
              <a:latin typeface="Times New Roman" panose="02020603050405020304" pitchFamily="18" charset="0"/>
              <a:cs typeface="Times New Roman" panose="02020603050405020304" pitchFamily="18" charset="0"/>
            </a:rPr>
            <a:t>Халелдің</a:t>
          </a:r>
          <a:r>
            <a:rPr lang="ru-RU" i="0" dirty="0">
              <a:latin typeface="Times New Roman" panose="02020603050405020304" pitchFamily="18" charset="0"/>
              <a:cs typeface="Times New Roman" panose="02020603050405020304" pitchFamily="18" charset="0"/>
            </a:rPr>
            <a:t> </a:t>
          </a:r>
          <a:r>
            <a:rPr lang="ru-RU" i="0" dirty="0" err="1">
              <a:latin typeface="Times New Roman" panose="02020603050405020304" pitchFamily="18" charset="0"/>
              <a:cs typeface="Times New Roman" panose="02020603050405020304" pitchFamily="18" charset="0"/>
            </a:rPr>
            <a:t>баяндамасын</a:t>
          </a:r>
          <a:r>
            <a:rPr lang="ru-RU" i="0" dirty="0">
              <a:latin typeface="Times New Roman" panose="02020603050405020304" pitchFamily="18" charset="0"/>
              <a:cs typeface="Times New Roman" panose="02020603050405020304" pitchFamily="18" charset="0"/>
            </a:rPr>
            <a:t> </a:t>
          </a:r>
          <a:r>
            <a:rPr lang="ru-RU" i="0" dirty="0" err="1">
              <a:latin typeface="Times New Roman" panose="02020603050405020304" pitchFamily="18" charset="0"/>
              <a:cs typeface="Times New Roman" panose="02020603050405020304" pitchFamily="18" charset="0"/>
            </a:rPr>
            <a:t>тексеріп</a:t>
          </a:r>
          <a:r>
            <a:rPr lang="ru-RU" i="0" dirty="0">
              <a:latin typeface="Times New Roman" panose="02020603050405020304" pitchFamily="18" charset="0"/>
              <a:cs typeface="Times New Roman" panose="02020603050405020304" pitchFamily="18" charset="0"/>
            </a:rPr>
            <a:t>, </a:t>
          </a:r>
          <a:r>
            <a:rPr lang="ru-RU" i="0" dirty="0" err="1">
              <a:latin typeface="Times New Roman" panose="02020603050405020304" pitchFamily="18" charset="0"/>
              <a:cs typeface="Times New Roman" panose="02020603050405020304" pitchFamily="18" charset="0"/>
            </a:rPr>
            <a:t>казанның</a:t>
          </a:r>
          <a:r>
            <a:rPr lang="ru-RU" i="0" dirty="0">
              <a:latin typeface="Times New Roman" panose="02020603050405020304" pitchFamily="18" charset="0"/>
              <a:cs typeface="Times New Roman" panose="02020603050405020304" pitchFamily="18" charset="0"/>
            </a:rPr>
            <a:t> </a:t>
          </a:r>
          <a:r>
            <a:rPr lang="ru-RU" i="0" dirty="0" err="1">
              <a:latin typeface="Times New Roman" panose="02020603050405020304" pitchFamily="18" charset="0"/>
              <a:cs typeface="Times New Roman" panose="02020603050405020304" pitchFamily="18" charset="0"/>
            </a:rPr>
            <a:t>аяғында</a:t>
          </a:r>
          <a:r>
            <a:rPr lang="ru-RU" i="0" dirty="0">
              <a:latin typeface="Times New Roman" panose="02020603050405020304" pitchFamily="18" charset="0"/>
              <a:cs typeface="Times New Roman" panose="02020603050405020304" pitchFamily="18" charset="0"/>
            </a:rPr>
            <a:t> </a:t>
          </a:r>
          <a:r>
            <a:rPr lang="ru-RU" i="0" dirty="0" err="1">
              <a:latin typeface="Times New Roman" panose="02020603050405020304" pitchFamily="18" charset="0"/>
              <a:cs typeface="Times New Roman" panose="02020603050405020304" pitchFamily="18" charset="0"/>
            </a:rPr>
            <a:t>Уақытша</a:t>
          </a:r>
          <a:r>
            <a:rPr lang="ru-RU" i="0" dirty="0">
              <a:latin typeface="Times New Roman" panose="02020603050405020304" pitchFamily="18" charset="0"/>
              <a:cs typeface="Times New Roman" panose="02020603050405020304" pitchFamily="18" charset="0"/>
            </a:rPr>
            <a:t> </a:t>
          </a:r>
          <a:r>
            <a:rPr lang="ru-RU" i="0" dirty="0" err="1">
              <a:latin typeface="Times New Roman" panose="02020603050405020304" pitchFamily="18" charset="0"/>
              <a:cs typeface="Times New Roman" panose="02020603050405020304" pitchFamily="18" charset="0"/>
            </a:rPr>
            <a:t>үкімет</a:t>
          </a:r>
          <a:r>
            <a:rPr lang="ru-RU" i="0" dirty="0">
              <a:latin typeface="Times New Roman" panose="02020603050405020304" pitchFamily="18" charset="0"/>
              <a:cs typeface="Times New Roman" panose="02020603050405020304" pitchFamily="18" charset="0"/>
            </a:rPr>
            <a:t> </a:t>
          </a:r>
          <a:r>
            <a:rPr lang="ru-RU" i="0" dirty="0" err="1">
              <a:latin typeface="Times New Roman" panose="02020603050405020304" pitchFamily="18" charset="0"/>
              <a:cs typeface="Times New Roman" panose="02020603050405020304" pitchFamily="18" charset="0"/>
            </a:rPr>
            <a:t>түскенін</a:t>
          </a:r>
          <a:r>
            <a:rPr lang="ru-RU" i="0" dirty="0">
              <a:latin typeface="Times New Roman" panose="02020603050405020304" pitchFamily="18" charset="0"/>
              <a:cs typeface="Times New Roman" panose="02020603050405020304" pitchFamily="18" charset="0"/>
            </a:rPr>
            <a:t>, Руссия </a:t>
          </a:r>
          <a:r>
            <a:rPr lang="ru-RU" i="0" dirty="0" err="1">
              <a:latin typeface="Times New Roman" panose="02020603050405020304" pitchFamily="18" charset="0"/>
              <a:cs typeface="Times New Roman" panose="02020603050405020304" pitchFamily="18" charset="0"/>
            </a:rPr>
            <a:t>мемлекетінде</a:t>
          </a:r>
          <a:r>
            <a:rPr lang="ru-RU" i="0" dirty="0">
              <a:latin typeface="Times New Roman" panose="02020603050405020304" pitchFamily="18" charset="0"/>
              <a:cs typeface="Times New Roman" panose="02020603050405020304" pitchFamily="18" charset="0"/>
            </a:rPr>
            <a:t> </a:t>
          </a:r>
          <a:r>
            <a:rPr lang="ru-RU" i="0" dirty="0" err="1">
              <a:latin typeface="Times New Roman" panose="02020603050405020304" pitchFamily="18" charset="0"/>
              <a:cs typeface="Times New Roman" panose="02020603050405020304" pitchFamily="18" charset="0"/>
            </a:rPr>
            <a:t>халыққа</a:t>
          </a:r>
          <a:r>
            <a:rPr lang="ru-RU" i="0" dirty="0">
              <a:latin typeface="Times New Roman" panose="02020603050405020304" pitchFamily="18" charset="0"/>
              <a:cs typeface="Times New Roman" panose="02020603050405020304" pitchFamily="18" charset="0"/>
            </a:rPr>
            <a:t> </a:t>
          </a:r>
          <a:r>
            <a:rPr lang="ru-RU" i="0" dirty="0" err="1">
              <a:latin typeface="Times New Roman" panose="02020603050405020304" pitchFamily="18" charset="0"/>
              <a:cs typeface="Times New Roman" panose="02020603050405020304" pitchFamily="18" charset="0"/>
            </a:rPr>
            <a:t>сенімді</a:t>
          </a:r>
          <a:r>
            <a:rPr lang="ru-RU" i="0" dirty="0">
              <a:latin typeface="Times New Roman" panose="02020603050405020304" pitchFamily="18" charset="0"/>
              <a:cs typeface="Times New Roman" panose="02020603050405020304" pitchFamily="18" charset="0"/>
            </a:rPr>
            <a:t> </a:t>
          </a:r>
          <a:r>
            <a:rPr lang="ru-RU" i="0" dirty="0" err="1">
              <a:latin typeface="Times New Roman" panose="02020603050405020304" pitchFamily="18" charset="0"/>
              <a:cs typeface="Times New Roman" panose="02020603050405020304" pitchFamily="18" charset="0"/>
            </a:rPr>
            <a:t>және</a:t>
          </a:r>
          <a:r>
            <a:rPr lang="ru-RU" i="0" dirty="0">
              <a:latin typeface="Times New Roman" panose="02020603050405020304" pitchFamily="18" charset="0"/>
              <a:cs typeface="Times New Roman" panose="02020603050405020304" pitchFamily="18" charset="0"/>
            </a:rPr>
            <a:t> </a:t>
          </a:r>
          <a:r>
            <a:rPr lang="ru-RU" i="0" dirty="0" err="1">
              <a:latin typeface="Times New Roman" panose="02020603050405020304" pitchFamily="18" charset="0"/>
              <a:cs typeface="Times New Roman" panose="02020603050405020304" pitchFamily="18" charset="0"/>
            </a:rPr>
            <a:t>беделді</a:t>
          </a:r>
          <a:r>
            <a:rPr lang="ru-RU" i="0" dirty="0">
              <a:latin typeface="Times New Roman" panose="02020603050405020304" pitchFamily="18" charset="0"/>
              <a:cs typeface="Times New Roman" panose="02020603050405020304" pitchFamily="18" charset="0"/>
            </a:rPr>
            <a:t> </a:t>
          </a:r>
          <a:r>
            <a:rPr lang="ru-RU" i="0" dirty="0" err="1">
              <a:latin typeface="Times New Roman" panose="02020603050405020304" pitchFamily="18" charset="0"/>
              <a:cs typeface="Times New Roman" panose="02020603050405020304" pitchFamily="18" charset="0"/>
            </a:rPr>
            <a:t>үкіметтің</a:t>
          </a:r>
          <a:r>
            <a:rPr lang="ru-RU" i="0" dirty="0">
              <a:latin typeface="Times New Roman" panose="02020603050405020304" pitchFamily="18" charset="0"/>
              <a:cs typeface="Times New Roman" panose="02020603050405020304" pitchFamily="18" charset="0"/>
            </a:rPr>
            <a:t> </a:t>
          </a:r>
          <a:r>
            <a:rPr lang="ru-RU" i="0" dirty="0" err="1">
              <a:latin typeface="Times New Roman" panose="02020603050405020304" pitchFamily="18" charset="0"/>
              <a:cs typeface="Times New Roman" panose="02020603050405020304" pitchFamily="18" charset="0"/>
            </a:rPr>
            <a:t>жоқтығын</a:t>
          </a:r>
          <a:r>
            <a:rPr lang="ru-RU" i="0" dirty="0">
              <a:latin typeface="Times New Roman" panose="02020603050405020304" pitchFamily="18" charset="0"/>
              <a:cs typeface="Times New Roman" panose="02020603050405020304" pitchFamily="18" charset="0"/>
            </a:rPr>
            <a:t> … </a:t>
          </a:r>
          <a:r>
            <a:rPr lang="ru-RU" i="0" dirty="0" err="1">
              <a:latin typeface="Times New Roman" panose="02020603050405020304" pitchFamily="18" charset="0"/>
              <a:cs typeface="Times New Roman" panose="02020603050405020304" pitchFamily="18" charset="0"/>
            </a:rPr>
            <a:t>және</a:t>
          </a:r>
          <a:r>
            <a:rPr lang="ru-RU" i="0" dirty="0">
              <a:latin typeface="Times New Roman" panose="02020603050405020304" pitchFamily="18" charset="0"/>
              <a:cs typeface="Times New Roman" panose="02020603050405020304" pitchFamily="18" charset="0"/>
            </a:rPr>
            <a:t> </a:t>
          </a:r>
          <a:r>
            <a:rPr lang="ru-RU" i="0" dirty="0" err="1">
              <a:latin typeface="Times New Roman" panose="02020603050405020304" pitchFamily="18" charset="0"/>
              <a:cs typeface="Times New Roman" panose="02020603050405020304" pitchFamily="18" charset="0"/>
            </a:rPr>
            <a:t>бұл</a:t>
          </a:r>
          <a:r>
            <a:rPr lang="ru-RU" i="0" dirty="0">
              <a:latin typeface="Times New Roman" panose="02020603050405020304" pitchFamily="18" charset="0"/>
              <a:cs typeface="Times New Roman" panose="02020603050405020304" pitchFamily="18" charset="0"/>
            </a:rPr>
            <a:t> </a:t>
          </a:r>
          <a:r>
            <a:rPr lang="ru-RU" i="0" dirty="0" err="1">
              <a:latin typeface="Times New Roman" panose="02020603050405020304" pitchFamily="18" charset="0"/>
              <a:cs typeface="Times New Roman" panose="02020603050405020304" pitchFamily="18" charset="0"/>
            </a:rPr>
            <a:t>бүлікшілік</a:t>
          </a:r>
          <a:r>
            <a:rPr lang="ru-RU" i="0" dirty="0">
              <a:latin typeface="Times New Roman" panose="02020603050405020304" pitchFamily="18" charset="0"/>
              <a:cs typeface="Times New Roman" panose="02020603050405020304" pitchFamily="18" charset="0"/>
            </a:rPr>
            <a:t> </a:t>
          </a:r>
          <a:r>
            <a:rPr lang="ru-RU" i="0" dirty="0" err="1">
              <a:latin typeface="Times New Roman" panose="02020603050405020304" pitchFamily="18" charset="0"/>
              <a:cs typeface="Times New Roman" panose="02020603050405020304" pitchFamily="18" charset="0"/>
            </a:rPr>
            <a:t>біздің</a:t>
          </a:r>
          <a:r>
            <a:rPr lang="ru-RU" i="0" dirty="0">
              <a:latin typeface="Times New Roman" panose="02020603050405020304" pitchFamily="18" charset="0"/>
              <a:cs typeface="Times New Roman" panose="02020603050405020304" pitchFamily="18" charset="0"/>
            </a:rPr>
            <a:t> </a:t>
          </a:r>
          <a:r>
            <a:rPr lang="ru-RU" i="0" dirty="0" err="1">
              <a:latin typeface="Times New Roman" panose="02020603050405020304" pitchFamily="18" charset="0"/>
              <a:cs typeface="Times New Roman" panose="02020603050405020304" pitchFamily="18" charset="0"/>
            </a:rPr>
            <a:t>казақ-қырғыздың</a:t>
          </a:r>
          <a:r>
            <a:rPr lang="ru-RU" i="0" dirty="0">
              <a:latin typeface="Times New Roman" panose="02020603050405020304" pitchFamily="18" charset="0"/>
              <a:cs typeface="Times New Roman" panose="02020603050405020304" pitchFamily="18" charset="0"/>
            </a:rPr>
            <a:t> </a:t>
          </a:r>
          <a:r>
            <a:rPr lang="ru-RU" i="0" dirty="0" err="1">
              <a:latin typeface="Times New Roman" panose="02020603050405020304" pitchFamily="18" charset="0"/>
              <a:cs typeface="Times New Roman" panose="02020603050405020304" pitchFamily="18" charset="0"/>
            </a:rPr>
            <a:t>басына</a:t>
          </a:r>
          <a:r>
            <a:rPr lang="ru-RU" i="0" dirty="0">
              <a:latin typeface="Times New Roman" panose="02020603050405020304" pitchFamily="18" charset="0"/>
              <a:cs typeface="Times New Roman" panose="02020603050405020304" pitchFamily="18" charset="0"/>
            </a:rPr>
            <a:t> </a:t>
          </a:r>
          <a:r>
            <a:rPr lang="ru-RU" i="0" dirty="0" err="1">
              <a:latin typeface="Times New Roman" panose="02020603050405020304" pitchFamily="18" charset="0"/>
              <a:cs typeface="Times New Roman" panose="02020603050405020304" pitchFamily="18" charset="0"/>
            </a:rPr>
            <a:t>келуі</a:t>
          </a:r>
          <a:r>
            <a:rPr lang="ru-RU" i="0" dirty="0">
              <a:latin typeface="Times New Roman" panose="02020603050405020304" pitchFamily="18" charset="0"/>
              <a:cs typeface="Times New Roman" panose="02020603050405020304" pitchFamily="18" charset="0"/>
            </a:rPr>
            <a:t> </a:t>
          </a:r>
          <a:r>
            <a:rPr lang="ru-RU" i="0" dirty="0" err="1">
              <a:latin typeface="Times New Roman" panose="02020603050405020304" pitchFamily="18" charset="0"/>
              <a:cs typeface="Times New Roman" panose="02020603050405020304" pitchFamily="18" charset="0"/>
            </a:rPr>
            <a:t>мүмкін</a:t>
          </a:r>
          <a:r>
            <a:rPr lang="ru-RU" i="0" dirty="0">
              <a:latin typeface="Times New Roman" panose="02020603050405020304" pitchFamily="18" charset="0"/>
              <a:cs typeface="Times New Roman" panose="02020603050405020304" pitchFamily="18" charset="0"/>
            </a:rPr>
            <a:t> </a:t>
          </a:r>
          <a:r>
            <a:rPr lang="ru-RU" i="0" dirty="0" err="1">
              <a:latin typeface="Times New Roman" panose="02020603050405020304" pitchFamily="18" charset="0"/>
              <a:cs typeface="Times New Roman" panose="02020603050405020304" pitchFamily="18" charset="0"/>
            </a:rPr>
            <a:t>деп</a:t>
          </a:r>
          <a:r>
            <a:rPr lang="ru-RU" i="0" dirty="0">
              <a:latin typeface="Times New Roman" panose="02020603050405020304" pitchFamily="18" charset="0"/>
              <a:cs typeface="Times New Roman" panose="02020603050405020304" pitchFamily="18" charset="0"/>
            </a:rPr>
            <a:t> </a:t>
          </a:r>
          <a:r>
            <a:rPr lang="ru-RU" i="0" dirty="0" err="1">
              <a:latin typeface="Times New Roman" panose="02020603050405020304" pitchFamily="18" charset="0"/>
              <a:cs typeface="Times New Roman" panose="02020603050405020304" pitchFamily="18" charset="0"/>
            </a:rPr>
            <a:t>ойлап</a:t>
          </a:r>
          <a:r>
            <a:rPr lang="ru-RU" i="0" dirty="0">
              <a:latin typeface="Times New Roman" panose="02020603050405020304" pitchFamily="18" charset="0"/>
              <a:cs typeface="Times New Roman" panose="02020603050405020304" pitchFamily="18" charset="0"/>
            </a:rPr>
            <a:t> … съезд </a:t>
          </a:r>
          <a:r>
            <a:rPr lang="ru-RU" i="0" dirty="0" err="1">
              <a:latin typeface="Times New Roman" panose="02020603050405020304" pitchFamily="18" charset="0"/>
              <a:cs typeface="Times New Roman" panose="02020603050405020304" pitchFamily="18" charset="0"/>
            </a:rPr>
            <a:t>бірауыздан</a:t>
          </a:r>
          <a:r>
            <a:rPr lang="ru-RU" i="0" dirty="0">
              <a:latin typeface="Times New Roman" panose="02020603050405020304" pitchFamily="18" charset="0"/>
              <a:cs typeface="Times New Roman" panose="02020603050405020304" pitchFamily="18" charset="0"/>
            </a:rPr>
            <a:t> </a:t>
          </a:r>
          <a:r>
            <a:rPr lang="ru-RU" i="0" dirty="0" err="1">
              <a:latin typeface="Times New Roman" panose="02020603050405020304" pitchFamily="18" charset="0"/>
              <a:cs typeface="Times New Roman" panose="02020603050405020304" pitchFamily="18" charset="0"/>
            </a:rPr>
            <a:t>қаулы</a:t>
          </a:r>
          <a:r>
            <a:rPr lang="ru-RU" i="0" dirty="0">
              <a:latin typeface="Times New Roman" panose="02020603050405020304" pitchFamily="18" charset="0"/>
              <a:cs typeface="Times New Roman" panose="02020603050405020304" pitchFamily="18" charset="0"/>
            </a:rPr>
            <a:t> </a:t>
          </a:r>
          <a:r>
            <a:rPr lang="ru-RU" i="0" dirty="0" err="1">
              <a:latin typeface="Times New Roman" panose="02020603050405020304" pitchFamily="18" charset="0"/>
              <a:cs typeface="Times New Roman" panose="02020603050405020304" pitchFamily="18" charset="0"/>
            </a:rPr>
            <a:t>қылады</a:t>
          </a:r>
          <a:r>
            <a:rPr lang="ru-RU" i="0"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dgm:t>
    </dgm:pt>
    <dgm:pt modelId="{4386D1E1-6EBB-4F4C-BB7E-93770CFD7E0A}" type="parTrans" cxnId="{ECEAAC2A-A7BD-4C0D-8271-E43DC5BD54D7}">
      <dgm:prSet/>
      <dgm:spPr/>
      <dgm:t>
        <a:bodyPr/>
        <a:lstStyle/>
        <a:p>
          <a:endParaRPr lang="en-US"/>
        </a:p>
      </dgm:t>
    </dgm:pt>
    <dgm:pt modelId="{F9ECF628-CDF3-4490-9E6C-D0F955DCA1B2}" type="sibTrans" cxnId="{ECEAAC2A-A7BD-4C0D-8271-E43DC5BD54D7}">
      <dgm:prSet/>
      <dgm:spPr/>
      <dgm:t>
        <a:bodyPr/>
        <a:lstStyle/>
        <a:p>
          <a:endParaRPr lang="en-US"/>
        </a:p>
      </dgm:t>
    </dgm:pt>
    <dgm:pt modelId="{7686FFD5-9EC8-42F2-A16F-21D65D6F4D1F}" type="pres">
      <dgm:prSet presAssocID="{964DEC3A-CF5D-47C4-BA4B-CFBB9046F5B6}" presName="hierChild1" presStyleCnt="0">
        <dgm:presLayoutVars>
          <dgm:chPref val="1"/>
          <dgm:dir/>
          <dgm:animOne val="branch"/>
          <dgm:animLvl val="lvl"/>
          <dgm:resizeHandles/>
        </dgm:presLayoutVars>
      </dgm:prSet>
      <dgm:spPr/>
      <dgm:t>
        <a:bodyPr/>
        <a:lstStyle/>
        <a:p>
          <a:endParaRPr lang="ru-RU"/>
        </a:p>
      </dgm:t>
    </dgm:pt>
    <dgm:pt modelId="{76B72AE4-7C01-4BB6-AE83-216C88486C43}" type="pres">
      <dgm:prSet presAssocID="{78D599B4-5817-446D-AE70-209E8E2C292B}" presName="hierRoot1" presStyleCnt="0"/>
      <dgm:spPr/>
    </dgm:pt>
    <dgm:pt modelId="{889A50DC-975F-46DC-BC8C-51C244EEBA1C}" type="pres">
      <dgm:prSet presAssocID="{78D599B4-5817-446D-AE70-209E8E2C292B}" presName="composite" presStyleCnt="0"/>
      <dgm:spPr/>
    </dgm:pt>
    <dgm:pt modelId="{CE319E72-641D-4E97-9099-CE5CDF6144CE}" type="pres">
      <dgm:prSet presAssocID="{78D599B4-5817-446D-AE70-209E8E2C292B}" presName="background" presStyleLbl="node0" presStyleIdx="0" presStyleCnt="2"/>
      <dgm:spPr/>
    </dgm:pt>
    <dgm:pt modelId="{A3B9E841-6FF5-478A-AD4B-5AD84358F514}" type="pres">
      <dgm:prSet presAssocID="{78D599B4-5817-446D-AE70-209E8E2C292B}" presName="text" presStyleLbl="fgAcc0" presStyleIdx="0" presStyleCnt="2">
        <dgm:presLayoutVars>
          <dgm:chPref val="3"/>
        </dgm:presLayoutVars>
      </dgm:prSet>
      <dgm:spPr/>
      <dgm:t>
        <a:bodyPr/>
        <a:lstStyle/>
        <a:p>
          <a:endParaRPr lang="ru-RU"/>
        </a:p>
      </dgm:t>
    </dgm:pt>
    <dgm:pt modelId="{ED035880-F862-4B40-BB54-42906A2FE252}" type="pres">
      <dgm:prSet presAssocID="{78D599B4-5817-446D-AE70-209E8E2C292B}" presName="hierChild2" presStyleCnt="0"/>
      <dgm:spPr/>
    </dgm:pt>
    <dgm:pt modelId="{55380E4D-4E91-4561-926E-B7720A8B4070}" type="pres">
      <dgm:prSet presAssocID="{EFC8B711-D145-4F64-BFBD-A4B788FBC5B6}" presName="hierRoot1" presStyleCnt="0"/>
      <dgm:spPr/>
    </dgm:pt>
    <dgm:pt modelId="{1257B23B-6F06-432B-88D9-0619D51A1A75}" type="pres">
      <dgm:prSet presAssocID="{EFC8B711-D145-4F64-BFBD-A4B788FBC5B6}" presName="composite" presStyleCnt="0"/>
      <dgm:spPr/>
    </dgm:pt>
    <dgm:pt modelId="{43F625D2-1B21-442D-B39B-203E87026932}" type="pres">
      <dgm:prSet presAssocID="{EFC8B711-D145-4F64-BFBD-A4B788FBC5B6}" presName="background" presStyleLbl="node0" presStyleIdx="1" presStyleCnt="2"/>
      <dgm:spPr/>
    </dgm:pt>
    <dgm:pt modelId="{9729BFCD-F5E9-42DA-BBD3-4A538BD64EBF}" type="pres">
      <dgm:prSet presAssocID="{EFC8B711-D145-4F64-BFBD-A4B788FBC5B6}" presName="text" presStyleLbl="fgAcc0" presStyleIdx="1" presStyleCnt="2">
        <dgm:presLayoutVars>
          <dgm:chPref val="3"/>
        </dgm:presLayoutVars>
      </dgm:prSet>
      <dgm:spPr/>
      <dgm:t>
        <a:bodyPr/>
        <a:lstStyle/>
        <a:p>
          <a:endParaRPr lang="ru-RU"/>
        </a:p>
      </dgm:t>
    </dgm:pt>
    <dgm:pt modelId="{87A3831B-A6D0-4369-A4BD-27819C8F0DDA}" type="pres">
      <dgm:prSet presAssocID="{EFC8B711-D145-4F64-BFBD-A4B788FBC5B6}" presName="hierChild2" presStyleCnt="0"/>
      <dgm:spPr/>
    </dgm:pt>
  </dgm:ptLst>
  <dgm:cxnLst>
    <dgm:cxn modelId="{ECEAAC2A-A7BD-4C0D-8271-E43DC5BD54D7}" srcId="{964DEC3A-CF5D-47C4-BA4B-CFBB9046F5B6}" destId="{EFC8B711-D145-4F64-BFBD-A4B788FBC5B6}" srcOrd="1" destOrd="0" parTransId="{4386D1E1-6EBB-4F4C-BB7E-93770CFD7E0A}" sibTransId="{F9ECF628-CDF3-4490-9E6C-D0F955DCA1B2}"/>
    <dgm:cxn modelId="{131E619B-472A-4FD4-B245-962F85C510F1}" type="presOf" srcId="{964DEC3A-CF5D-47C4-BA4B-CFBB9046F5B6}" destId="{7686FFD5-9EC8-42F2-A16F-21D65D6F4D1F}" srcOrd="0" destOrd="0" presId="urn:microsoft.com/office/officeart/2005/8/layout/hierarchy1"/>
    <dgm:cxn modelId="{3892D3C5-6B7F-4C80-A6E2-95A787BA3418}" type="presOf" srcId="{78D599B4-5817-446D-AE70-209E8E2C292B}" destId="{A3B9E841-6FF5-478A-AD4B-5AD84358F514}" srcOrd="0" destOrd="0" presId="urn:microsoft.com/office/officeart/2005/8/layout/hierarchy1"/>
    <dgm:cxn modelId="{53E670DF-F398-4C8A-B5CE-1F08BDB8F4B6}" srcId="{964DEC3A-CF5D-47C4-BA4B-CFBB9046F5B6}" destId="{78D599B4-5817-446D-AE70-209E8E2C292B}" srcOrd="0" destOrd="0" parTransId="{47E2CB39-6AA0-4612-8E09-5E0184815744}" sibTransId="{7292118D-2AF8-4731-AAAE-FC6587218E46}"/>
    <dgm:cxn modelId="{72A89ACD-B4E8-4593-B897-C49690FEBEC4}" type="presOf" srcId="{EFC8B711-D145-4F64-BFBD-A4B788FBC5B6}" destId="{9729BFCD-F5E9-42DA-BBD3-4A538BD64EBF}" srcOrd="0" destOrd="0" presId="urn:microsoft.com/office/officeart/2005/8/layout/hierarchy1"/>
    <dgm:cxn modelId="{8A5248DE-9213-46B1-A25D-33B4B5F05A51}" type="presParOf" srcId="{7686FFD5-9EC8-42F2-A16F-21D65D6F4D1F}" destId="{76B72AE4-7C01-4BB6-AE83-216C88486C43}" srcOrd="0" destOrd="0" presId="urn:microsoft.com/office/officeart/2005/8/layout/hierarchy1"/>
    <dgm:cxn modelId="{F7A79470-11DB-4FF1-B6EB-3DDFA4DDB3E9}" type="presParOf" srcId="{76B72AE4-7C01-4BB6-AE83-216C88486C43}" destId="{889A50DC-975F-46DC-BC8C-51C244EEBA1C}" srcOrd="0" destOrd="0" presId="urn:microsoft.com/office/officeart/2005/8/layout/hierarchy1"/>
    <dgm:cxn modelId="{010E6B5F-BA56-42A3-A246-1AB51EC286B0}" type="presParOf" srcId="{889A50DC-975F-46DC-BC8C-51C244EEBA1C}" destId="{CE319E72-641D-4E97-9099-CE5CDF6144CE}" srcOrd="0" destOrd="0" presId="urn:microsoft.com/office/officeart/2005/8/layout/hierarchy1"/>
    <dgm:cxn modelId="{0DD757D6-0AD6-443F-9237-7B8D11CAA6AF}" type="presParOf" srcId="{889A50DC-975F-46DC-BC8C-51C244EEBA1C}" destId="{A3B9E841-6FF5-478A-AD4B-5AD84358F514}" srcOrd="1" destOrd="0" presId="urn:microsoft.com/office/officeart/2005/8/layout/hierarchy1"/>
    <dgm:cxn modelId="{060273B5-D3DE-44FD-B8E0-BFFB3E5E5153}" type="presParOf" srcId="{76B72AE4-7C01-4BB6-AE83-216C88486C43}" destId="{ED035880-F862-4B40-BB54-42906A2FE252}" srcOrd="1" destOrd="0" presId="urn:microsoft.com/office/officeart/2005/8/layout/hierarchy1"/>
    <dgm:cxn modelId="{53A3B409-F454-4B35-9962-72B3786EA934}" type="presParOf" srcId="{7686FFD5-9EC8-42F2-A16F-21D65D6F4D1F}" destId="{55380E4D-4E91-4561-926E-B7720A8B4070}" srcOrd="1" destOrd="0" presId="urn:microsoft.com/office/officeart/2005/8/layout/hierarchy1"/>
    <dgm:cxn modelId="{A0C8500E-C088-49DD-9809-2BB05AE0AF12}" type="presParOf" srcId="{55380E4D-4E91-4561-926E-B7720A8B4070}" destId="{1257B23B-6F06-432B-88D9-0619D51A1A75}" srcOrd="0" destOrd="0" presId="urn:microsoft.com/office/officeart/2005/8/layout/hierarchy1"/>
    <dgm:cxn modelId="{89B44703-1150-4101-96AE-4CD72E58D368}" type="presParOf" srcId="{1257B23B-6F06-432B-88D9-0619D51A1A75}" destId="{43F625D2-1B21-442D-B39B-203E87026932}" srcOrd="0" destOrd="0" presId="urn:microsoft.com/office/officeart/2005/8/layout/hierarchy1"/>
    <dgm:cxn modelId="{0A11D9D5-1796-4338-B85E-2EA09C2D039B}" type="presParOf" srcId="{1257B23B-6F06-432B-88D9-0619D51A1A75}" destId="{9729BFCD-F5E9-42DA-BBD3-4A538BD64EBF}" srcOrd="1" destOrd="0" presId="urn:microsoft.com/office/officeart/2005/8/layout/hierarchy1"/>
    <dgm:cxn modelId="{67482E7B-9B81-467E-A5F7-0267A2E91675}" type="presParOf" srcId="{55380E4D-4E91-4561-926E-B7720A8B4070}" destId="{87A3831B-A6D0-4369-A4BD-27819C8F0DDA}"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2B4AF6-C435-42BB-A5D4-802BFDB8022E}"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C13D44BA-3E80-48DC-8FBE-88C08D05912C}">
      <dgm:prSet/>
      <dgm:spPr/>
      <dgm:t>
        <a:bodyPr/>
        <a:lstStyle/>
        <a:p>
          <a:r>
            <a:rPr lang="ru-RU"/>
            <a:t>ОРЫНБОР: 1917 жылы, 5-13 желтоқсан. Жалпы қазақ съезі.</a:t>
          </a:r>
          <a:endParaRPr lang="en-US"/>
        </a:p>
      </dgm:t>
    </dgm:pt>
    <dgm:pt modelId="{BF961CCB-BC5D-4BAD-9EB2-545A1FDC9F65}" type="parTrans" cxnId="{0FE74652-25A3-4874-8B0F-096770F49335}">
      <dgm:prSet/>
      <dgm:spPr/>
      <dgm:t>
        <a:bodyPr/>
        <a:lstStyle/>
        <a:p>
          <a:endParaRPr lang="en-US"/>
        </a:p>
      </dgm:t>
    </dgm:pt>
    <dgm:pt modelId="{8629A8A7-53CB-47DA-9AFC-8E7118745979}" type="sibTrans" cxnId="{0FE74652-25A3-4874-8B0F-096770F49335}">
      <dgm:prSet/>
      <dgm:spPr/>
      <dgm:t>
        <a:bodyPr/>
        <a:lstStyle/>
        <a:p>
          <a:endParaRPr lang="en-US"/>
        </a:p>
      </dgm:t>
    </dgm:pt>
    <dgm:pt modelId="{37C8C367-42FB-4881-B5EF-AFFDB19CC172}">
      <dgm:prSet/>
      <dgm:spPr/>
      <dgm:t>
        <a:bodyPr/>
        <a:lstStyle/>
        <a:p>
          <a:r>
            <a:rPr lang="ru-RU"/>
            <a:t>Бұл съезді ұйымдастырушылар - Ә. Бөкейханов, А. Байтұрсынов, Е. Омаров, С. Досжанов, М. Дулатовтар. </a:t>
          </a:r>
          <a:endParaRPr lang="en-US"/>
        </a:p>
      </dgm:t>
    </dgm:pt>
    <dgm:pt modelId="{4EECD8CF-5AC9-4EAC-B979-83641194BBC1}" type="parTrans" cxnId="{982EBD87-72A6-43FB-94A9-77DAC8069DAF}">
      <dgm:prSet/>
      <dgm:spPr/>
      <dgm:t>
        <a:bodyPr/>
        <a:lstStyle/>
        <a:p>
          <a:endParaRPr lang="en-US"/>
        </a:p>
      </dgm:t>
    </dgm:pt>
    <dgm:pt modelId="{5AABD911-79DA-418E-9581-EF96E023881E}" type="sibTrans" cxnId="{982EBD87-72A6-43FB-94A9-77DAC8069DAF}">
      <dgm:prSet/>
      <dgm:spPr/>
      <dgm:t>
        <a:bodyPr/>
        <a:lstStyle/>
        <a:p>
          <a:endParaRPr lang="en-US"/>
        </a:p>
      </dgm:t>
    </dgm:pt>
    <dgm:pt modelId="{E95CD5BA-999C-42F0-8B62-9C7717947FD0}">
      <dgm:prSet/>
      <dgm:spPr/>
      <dgm:t>
        <a:bodyPr/>
        <a:lstStyle/>
        <a:p>
          <a:r>
            <a:rPr lang="ru-RU"/>
            <a:t>Съезге Самарханд облысы мен Алтай губернниясы атынан - 58 өкіл,</a:t>
          </a:r>
          <a:endParaRPr lang="en-US"/>
        </a:p>
      </dgm:t>
    </dgm:pt>
    <dgm:pt modelId="{CDA32AE9-F68D-4961-BEDB-D56C0215A98E}" type="parTrans" cxnId="{21AB6DB4-0DF8-45B4-B735-EA09745C4376}">
      <dgm:prSet/>
      <dgm:spPr/>
      <dgm:t>
        <a:bodyPr/>
        <a:lstStyle/>
        <a:p>
          <a:endParaRPr lang="en-US"/>
        </a:p>
      </dgm:t>
    </dgm:pt>
    <dgm:pt modelId="{0B6ABD56-FC93-4924-925E-9CC1E606FDBE}" type="sibTrans" cxnId="{21AB6DB4-0DF8-45B4-B735-EA09745C4376}">
      <dgm:prSet/>
      <dgm:spPr/>
      <dgm:t>
        <a:bodyPr/>
        <a:lstStyle/>
        <a:p>
          <a:endParaRPr lang="en-US"/>
        </a:p>
      </dgm:t>
    </dgm:pt>
    <dgm:pt modelId="{C5CDDEB6-8BA6-48A1-ADC4-5BE1D6A9325C}">
      <dgm:prSet/>
      <dgm:spPr/>
      <dgm:t>
        <a:bodyPr/>
        <a:lstStyle/>
        <a:p>
          <a:r>
            <a:rPr lang="ru-RU"/>
            <a:t>әр түрлі қазақ ұйымдарынан - 8 өкіл,</a:t>
          </a:r>
          <a:endParaRPr lang="en-US"/>
        </a:p>
      </dgm:t>
    </dgm:pt>
    <dgm:pt modelId="{9D5289E0-5BAD-4522-BD95-5AD4EF284961}" type="parTrans" cxnId="{1C8BF6D7-DE8D-4509-957B-EEAD3DF4492F}">
      <dgm:prSet/>
      <dgm:spPr/>
      <dgm:t>
        <a:bodyPr/>
        <a:lstStyle/>
        <a:p>
          <a:endParaRPr lang="en-US"/>
        </a:p>
      </dgm:t>
    </dgm:pt>
    <dgm:pt modelId="{AA72A4EF-4D81-4E28-9B3A-006BF90C467E}" type="sibTrans" cxnId="{1C8BF6D7-DE8D-4509-957B-EEAD3DF4492F}">
      <dgm:prSet/>
      <dgm:spPr/>
      <dgm:t>
        <a:bodyPr/>
        <a:lstStyle/>
        <a:p>
          <a:endParaRPr lang="en-US"/>
        </a:p>
      </dgm:t>
    </dgm:pt>
    <dgm:pt modelId="{2D4E5819-ECD5-44DB-AC84-C90FA6B10CBD}">
      <dgm:prSet/>
      <dgm:spPr/>
      <dgm:t>
        <a:bodyPr/>
        <a:lstStyle/>
        <a:p>
          <a:r>
            <a:rPr lang="ru-RU"/>
            <a:t>арнайы шақырумен - 15 адам, </a:t>
          </a:r>
          <a:endParaRPr lang="en-US"/>
        </a:p>
      </dgm:t>
    </dgm:pt>
    <dgm:pt modelId="{D2723DE9-68AE-4F46-96BB-34CFB060A1CE}" type="parTrans" cxnId="{4A344704-ABEC-4819-8233-2A68BE38FCAD}">
      <dgm:prSet/>
      <dgm:spPr/>
      <dgm:t>
        <a:bodyPr/>
        <a:lstStyle/>
        <a:p>
          <a:endParaRPr lang="en-US"/>
        </a:p>
      </dgm:t>
    </dgm:pt>
    <dgm:pt modelId="{A3B43FB3-A95F-4676-A712-212D469FCE06}" type="sibTrans" cxnId="{4A344704-ABEC-4819-8233-2A68BE38FCAD}">
      <dgm:prSet/>
      <dgm:spPr/>
      <dgm:t>
        <a:bodyPr/>
        <a:lstStyle/>
        <a:p>
          <a:endParaRPr lang="en-US"/>
        </a:p>
      </dgm:t>
    </dgm:pt>
    <dgm:pt modelId="{91435F58-CBBC-4766-9D14-0045A8FD981B}">
      <dgm:prSet/>
      <dgm:spPr/>
      <dgm:t>
        <a:bodyPr/>
        <a:lstStyle/>
        <a:p>
          <a:r>
            <a:rPr lang="ru-RU"/>
            <a:t>барлығы - 81 адам қатысқан.</a:t>
          </a:r>
          <a:endParaRPr lang="en-US"/>
        </a:p>
      </dgm:t>
    </dgm:pt>
    <dgm:pt modelId="{2FA07EF6-04CE-42FF-9455-6E77F0754817}" type="parTrans" cxnId="{8DCA203A-5C02-413D-8318-0E9CFA95E1FF}">
      <dgm:prSet/>
      <dgm:spPr/>
      <dgm:t>
        <a:bodyPr/>
        <a:lstStyle/>
        <a:p>
          <a:endParaRPr lang="en-US"/>
        </a:p>
      </dgm:t>
    </dgm:pt>
    <dgm:pt modelId="{76DB48E7-6BAF-45B0-8920-5D4D6EE76A1D}" type="sibTrans" cxnId="{8DCA203A-5C02-413D-8318-0E9CFA95E1FF}">
      <dgm:prSet/>
      <dgm:spPr/>
      <dgm:t>
        <a:bodyPr/>
        <a:lstStyle/>
        <a:p>
          <a:endParaRPr lang="en-US"/>
        </a:p>
      </dgm:t>
    </dgm:pt>
    <dgm:pt modelId="{38FA53F8-1361-41F7-B65F-1746A460C55F}" type="pres">
      <dgm:prSet presAssocID="{E02B4AF6-C435-42BB-A5D4-802BFDB8022E}" presName="diagram" presStyleCnt="0">
        <dgm:presLayoutVars>
          <dgm:dir/>
          <dgm:resizeHandles val="exact"/>
        </dgm:presLayoutVars>
      </dgm:prSet>
      <dgm:spPr/>
      <dgm:t>
        <a:bodyPr/>
        <a:lstStyle/>
        <a:p>
          <a:endParaRPr lang="ru-RU"/>
        </a:p>
      </dgm:t>
    </dgm:pt>
    <dgm:pt modelId="{CAD4B3D1-9D5F-4AC2-9D56-9AB052316AC2}" type="pres">
      <dgm:prSet presAssocID="{C13D44BA-3E80-48DC-8FBE-88C08D05912C}" presName="node" presStyleLbl="node1" presStyleIdx="0" presStyleCnt="6">
        <dgm:presLayoutVars>
          <dgm:bulletEnabled val="1"/>
        </dgm:presLayoutVars>
      </dgm:prSet>
      <dgm:spPr/>
      <dgm:t>
        <a:bodyPr/>
        <a:lstStyle/>
        <a:p>
          <a:endParaRPr lang="ru-RU"/>
        </a:p>
      </dgm:t>
    </dgm:pt>
    <dgm:pt modelId="{CEA364EE-5A18-4A79-8C9D-84FA3E8D1458}" type="pres">
      <dgm:prSet presAssocID="{8629A8A7-53CB-47DA-9AFC-8E7118745979}" presName="sibTrans" presStyleCnt="0"/>
      <dgm:spPr/>
    </dgm:pt>
    <dgm:pt modelId="{00F1DB46-EB12-4939-8EB6-F6977AAD7691}" type="pres">
      <dgm:prSet presAssocID="{37C8C367-42FB-4881-B5EF-AFFDB19CC172}" presName="node" presStyleLbl="node1" presStyleIdx="1" presStyleCnt="6">
        <dgm:presLayoutVars>
          <dgm:bulletEnabled val="1"/>
        </dgm:presLayoutVars>
      </dgm:prSet>
      <dgm:spPr/>
      <dgm:t>
        <a:bodyPr/>
        <a:lstStyle/>
        <a:p>
          <a:endParaRPr lang="ru-RU"/>
        </a:p>
      </dgm:t>
    </dgm:pt>
    <dgm:pt modelId="{5E78709D-D208-4287-AE5E-08B64857C73C}" type="pres">
      <dgm:prSet presAssocID="{5AABD911-79DA-418E-9581-EF96E023881E}" presName="sibTrans" presStyleCnt="0"/>
      <dgm:spPr/>
    </dgm:pt>
    <dgm:pt modelId="{96E5F503-ABBD-4AA3-A4D4-074770F20B2E}" type="pres">
      <dgm:prSet presAssocID="{E95CD5BA-999C-42F0-8B62-9C7717947FD0}" presName="node" presStyleLbl="node1" presStyleIdx="2" presStyleCnt="6">
        <dgm:presLayoutVars>
          <dgm:bulletEnabled val="1"/>
        </dgm:presLayoutVars>
      </dgm:prSet>
      <dgm:spPr/>
      <dgm:t>
        <a:bodyPr/>
        <a:lstStyle/>
        <a:p>
          <a:endParaRPr lang="ru-RU"/>
        </a:p>
      </dgm:t>
    </dgm:pt>
    <dgm:pt modelId="{1EF84CC7-05F7-4E27-876E-F1D62BC7AEFB}" type="pres">
      <dgm:prSet presAssocID="{0B6ABD56-FC93-4924-925E-9CC1E606FDBE}" presName="sibTrans" presStyleCnt="0"/>
      <dgm:spPr/>
    </dgm:pt>
    <dgm:pt modelId="{1B347204-C0DD-4268-BC02-DBF195EACF03}" type="pres">
      <dgm:prSet presAssocID="{C5CDDEB6-8BA6-48A1-ADC4-5BE1D6A9325C}" presName="node" presStyleLbl="node1" presStyleIdx="3" presStyleCnt="6">
        <dgm:presLayoutVars>
          <dgm:bulletEnabled val="1"/>
        </dgm:presLayoutVars>
      </dgm:prSet>
      <dgm:spPr/>
      <dgm:t>
        <a:bodyPr/>
        <a:lstStyle/>
        <a:p>
          <a:endParaRPr lang="ru-RU"/>
        </a:p>
      </dgm:t>
    </dgm:pt>
    <dgm:pt modelId="{6C29A147-C2BC-4752-AA30-D85427A2A033}" type="pres">
      <dgm:prSet presAssocID="{AA72A4EF-4D81-4E28-9B3A-006BF90C467E}" presName="sibTrans" presStyleCnt="0"/>
      <dgm:spPr/>
    </dgm:pt>
    <dgm:pt modelId="{3C1E2C24-902B-4AED-A90F-E05B8CDE86FF}" type="pres">
      <dgm:prSet presAssocID="{2D4E5819-ECD5-44DB-AC84-C90FA6B10CBD}" presName="node" presStyleLbl="node1" presStyleIdx="4" presStyleCnt="6">
        <dgm:presLayoutVars>
          <dgm:bulletEnabled val="1"/>
        </dgm:presLayoutVars>
      </dgm:prSet>
      <dgm:spPr/>
      <dgm:t>
        <a:bodyPr/>
        <a:lstStyle/>
        <a:p>
          <a:endParaRPr lang="ru-RU"/>
        </a:p>
      </dgm:t>
    </dgm:pt>
    <dgm:pt modelId="{68C4B420-53D2-4C91-8EFB-F0921860B195}" type="pres">
      <dgm:prSet presAssocID="{A3B43FB3-A95F-4676-A712-212D469FCE06}" presName="sibTrans" presStyleCnt="0"/>
      <dgm:spPr/>
    </dgm:pt>
    <dgm:pt modelId="{DB067561-166F-47EB-879D-3C78F468F952}" type="pres">
      <dgm:prSet presAssocID="{91435F58-CBBC-4766-9D14-0045A8FD981B}" presName="node" presStyleLbl="node1" presStyleIdx="5" presStyleCnt="6">
        <dgm:presLayoutVars>
          <dgm:bulletEnabled val="1"/>
        </dgm:presLayoutVars>
      </dgm:prSet>
      <dgm:spPr/>
      <dgm:t>
        <a:bodyPr/>
        <a:lstStyle/>
        <a:p>
          <a:endParaRPr lang="ru-RU"/>
        </a:p>
      </dgm:t>
    </dgm:pt>
  </dgm:ptLst>
  <dgm:cxnLst>
    <dgm:cxn modelId="{765E1CC3-BA5C-46CA-A4A7-7C07332E0AF5}" type="presOf" srcId="{C5CDDEB6-8BA6-48A1-ADC4-5BE1D6A9325C}" destId="{1B347204-C0DD-4268-BC02-DBF195EACF03}" srcOrd="0" destOrd="0" presId="urn:microsoft.com/office/officeart/2005/8/layout/default"/>
    <dgm:cxn modelId="{7A8BCBBD-2A48-41BA-9C03-88138AF46825}" type="presOf" srcId="{C13D44BA-3E80-48DC-8FBE-88C08D05912C}" destId="{CAD4B3D1-9D5F-4AC2-9D56-9AB052316AC2}" srcOrd="0" destOrd="0" presId="urn:microsoft.com/office/officeart/2005/8/layout/default"/>
    <dgm:cxn modelId="{1C8BF6D7-DE8D-4509-957B-EEAD3DF4492F}" srcId="{E02B4AF6-C435-42BB-A5D4-802BFDB8022E}" destId="{C5CDDEB6-8BA6-48A1-ADC4-5BE1D6A9325C}" srcOrd="3" destOrd="0" parTransId="{9D5289E0-5BAD-4522-BD95-5AD4EF284961}" sibTransId="{AA72A4EF-4D81-4E28-9B3A-006BF90C467E}"/>
    <dgm:cxn modelId="{0FE74652-25A3-4874-8B0F-096770F49335}" srcId="{E02B4AF6-C435-42BB-A5D4-802BFDB8022E}" destId="{C13D44BA-3E80-48DC-8FBE-88C08D05912C}" srcOrd="0" destOrd="0" parTransId="{BF961CCB-BC5D-4BAD-9EB2-545A1FDC9F65}" sibTransId="{8629A8A7-53CB-47DA-9AFC-8E7118745979}"/>
    <dgm:cxn modelId="{982EBD87-72A6-43FB-94A9-77DAC8069DAF}" srcId="{E02B4AF6-C435-42BB-A5D4-802BFDB8022E}" destId="{37C8C367-42FB-4881-B5EF-AFFDB19CC172}" srcOrd="1" destOrd="0" parTransId="{4EECD8CF-5AC9-4EAC-B979-83641194BBC1}" sibTransId="{5AABD911-79DA-418E-9581-EF96E023881E}"/>
    <dgm:cxn modelId="{CD7DE08F-91CB-41AF-81C4-4B3CD4A30C7A}" type="presOf" srcId="{E02B4AF6-C435-42BB-A5D4-802BFDB8022E}" destId="{38FA53F8-1361-41F7-B65F-1746A460C55F}" srcOrd="0" destOrd="0" presId="urn:microsoft.com/office/officeart/2005/8/layout/default"/>
    <dgm:cxn modelId="{485817F5-28A3-4F29-B5A3-13E48EFE17BB}" type="presOf" srcId="{E95CD5BA-999C-42F0-8B62-9C7717947FD0}" destId="{96E5F503-ABBD-4AA3-A4D4-074770F20B2E}" srcOrd="0" destOrd="0" presId="urn:microsoft.com/office/officeart/2005/8/layout/default"/>
    <dgm:cxn modelId="{8DCA203A-5C02-413D-8318-0E9CFA95E1FF}" srcId="{E02B4AF6-C435-42BB-A5D4-802BFDB8022E}" destId="{91435F58-CBBC-4766-9D14-0045A8FD981B}" srcOrd="5" destOrd="0" parTransId="{2FA07EF6-04CE-42FF-9455-6E77F0754817}" sibTransId="{76DB48E7-6BAF-45B0-8920-5D4D6EE76A1D}"/>
    <dgm:cxn modelId="{BCAC3F13-C1AA-4799-9F14-EFBF68557CEE}" type="presOf" srcId="{2D4E5819-ECD5-44DB-AC84-C90FA6B10CBD}" destId="{3C1E2C24-902B-4AED-A90F-E05B8CDE86FF}" srcOrd="0" destOrd="0" presId="urn:microsoft.com/office/officeart/2005/8/layout/default"/>
    <dgm:cxn modelId="{76FF4BBC-34AA-4E9D-89FE-3C7884C15D55}" type="presOf" srcId="{37C8C367-42FB-4881-B5EF-AFFDB19CC172}" destId="{00F1DB46-EB12-4939-8EB6-F6977AAD7691}" srcOrd="0" destOrd="0" presId="urn:microsoft.com/office/officeart/2005/8/layout/default"/>
    <dgm:cxn modelId="{4A344704-ABEC-4819-8233-2A68BE38FCAD}" srcId="{E02B4AF6-C435-42BB-A5D4-802BFDB8022E}" destId="{2D4E5819-ECD5-44DB-AC84-C90FA6B10CBD}" srcOrd="4" destOrd="0" parTransId="{D2723DE9-68AE-4F46-96BB-34CFB060A1CE}" sibTransId="{A3B43FB3-A95F-4676-A712-212D469FCE06}"/>
    <dgm:cxn modelId="{7E699E52-B410-4C25-8DC7-987A4C33C4FC}" type="presOf" srcId="{91435F58-CBBC-4766-9D14-0045A8FD981B}" destId="{DB067561-166F-47EB-879D-3C78F468F952}" srcOrd="0" destOrd="0" presId="urn:microsoft.com/office/officeart/2005/8/layout/default"/>
    <dgm:cxn modelId="{21AB6DB4-0DF8-45B4-B735-EA09745C4376}" srcId="{E02B4AF6-C435-42BB-A5D4-802BFDB8022E}" destId="{E95CD5BA-999C-42F0-8B62-9C7717947FD0}" srcOrd="2" destOrd="0" parTransId="{CDA32AE9-F68D-4961-BEDB-D56C0215A98E}" sibTransId="{0B6ABD56-FC93-4924-925E-9CC1E606FDBE}"/>
    <dgm:cxn modelId="{5651B332-2396-4F4F-8E83-C69AF86DC897}" type="presParOf" srcId="{38FA53F8-1361-41F7-B65F-1746A460C55F}" destId="{CAD4B3D1-9D5F-4AC2-9D56-9AB052316AC2}" srcOrd="0" destOrd="0" presId="urn:microsoft.com/office/officeart/2005/8/layout/default"/>
    <dgm:cxn modelId="{2BF2C49A-AE44-4869-8FD3-8EFA80D09A22}" type="presParOf" srcId="{38FA53F8-1361-41F7-B65F-1746A460C55F}" destId="{CEA364EE-5A18-4A79-8C9D-84FA3E8D1458}" srcOrd="1" destOrd="0" presId="urn:microsoft.com/office/officeart/2005/8/layout/default"/>
    <dgm:cxn modelId="{3917D205-7F54-4900-B270-FF8C41814D17}" type="presParOf" srcId="{38FA53F8-1361-41F7-B65F-1746A460C55F}" destId="{00F1DB46-EB12-4939-8EB6-F6977AAD7691}" srcOrd="2" destOrd="0" presId="urn:microsoft.com/office/officeart/2005/8/layout/default"/>
    <dgm:cxn modelId="{ED577CC3-760B-4DC9-BCDA-7DC5DF257A67}" type="presParOf" srcId="{38FA53F8-1361-41F7-B65F-1746A460C55F}" destId="{5E78709D-D208-4287-AE5E-08B64857C73C}" srcOrd="3" destOrd="0" presId="urn:microsoft.com/office/officeart/2005/8/layout/default"/>
    <dgm:cxn modelId="{686EDD40-AD2B-4823-81CA-A84ACD971FAB}" type="presParOf" srcId="{38FA53F8-1361-41F7-B65F-1746A460C55F}" destId="{96E5F503-ABBD-4AA3-A4D4-074770F20B2E}" srcOrd="4" destOrd="0" presId="urn:microsoft.com/office/officeart/2005/8/layout/default"/>
    <dgm:cxn modelId="{5AAB99AB-85BB-4087-8767-145AA62C3D17}" type="presParOf" srcId="{38FA53F8-1361-41F7-B65F-1746A460C55F}" destId="{1EF84CC7-05F7-4E27-876E-F1D62BC7AEFB}" srcOrd="5" destOrd="0" presId="urn:microsoft.com/office/officeart/2005/8/layout/default"/>
    <dgm:cxn modelId="{1B11982F-7ADF-4D96-944E-F96A37A259D1}" type="presParOf" srcId="{38FA53F8-1361-41F7-B65F-1746A460C55F}" destId="{1B347204-C0DD-4268-BC02-DBF195EACF03}" srcOrd="6" destOrd="0" presId="urn:microsoft.com/office/officeart/2005/8/layout/default"/>
    <dgm:cxn modelId="{67CDDC9E-A345-416A-B08B-CD64AE3DBDCD}" type="presParOf" srcId="{38FA53F8-1361-41F7-B65F-1746A460C55F}" destId="{6C29A147-C2BC-4752-AA30-D85427A2A033}" srcOrd="7" destOrd="0" presId="urn:microsoft.com/office/officeart/2005/8/layout/default"/>
    <dgm:cxn modelId="{2A1EB27B-FA90-4618-A637-09B048AA795E}" type="presParOf" srcId="{38FA53F8-1361-41F7-B65F-1746A460C55F}" destId="{3C1E2C24-902B-4AED-A90F-E05B8CDE86FF}" srcOrd="8" destOrd="0" presId="urn:microsoft.com/office/officeart/2005/8/layout/default"/>
    <dgm:cxn modelId="{BD4B16C0-40A2-4363-9854-F36BC8903F9E}" type="presParOf" srcId="{38FA53F8-1361-41F7-B65F-1746A460C55F}" destId="{68C4B420-53D2-4C91-8EFB-F0921860B195}" srcOrd="9" destOrd="0" presId="urn:microsoft.com/office/officeart/2005/8/layout/default"/>
    <dgm:cxn modelId="{A449BA9A-7E28-4781-B7BB-3D8A14CFB430}" type="presParOf" srcId="{38FA53F8-1361-41F7-B65F-1746A460C55F}" destId="{DB067561-166F-47EB-879D-3C78F468F952}"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B52876-4572-4D40-A62F-874EAF53CA6E}"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16D00CFD-41D7-45C6-9FF8-DBEA0911EFDE}">
      <dgm:prSet/>
      <dgm:spPr/>
      <dgm:t>
        <a:bodyPr/>
        <a:lstStyle/>
        <a:p>
          <a:r>
            <a:rPr lang="ru-RU" b="1" dirty="0"/>
            <a:t>Алашорда </a:t>
          </a:r>
          <a:r>
            <a:rPr lang="ru-RU" b="1" dirty="0" err="1"/>
            <a:t>үкіметінің</a:t>
          </a:r>
          <a:r>
            <a:rPr lang="ru-RU" b="1" dirty="0"/>
            <a:t> </a:t>
          </a:r>
          <a:r>
            <a:rPr lang="ru-RU" b="1" dirty="0" err="1"/>
            <a:t>мүшелері</a:t>
          </a:r>
          <a:r>
            <a:rPr lang="ru-RU" b="1" dirty="0"/>
            <a:t>:</a:t>
          </a:r>
          <a:endParaRPr lang="en-US" dirty="0"/>
        </a:p>
      </dgm:t>
    </dgm:pt>
    <dgm:pt modelId="{037525FE-05FB-4ADF-B828-01BB4637BF93}" type="parTrans" cxnId="{CB496963-2CD0-4D01-91A0-40928122EF77}">
      <dgm:prSet/>
      <dgm:spPr/>
      <dgm:t>
        <a:bodyPr/>
        <a:lstStyle/>
        <a:p>
          <a:endParaRPr lang="en-US"/>
        </a:p>
      </dgm:t>
    </dgm:pt>
    <dgm:pt modelId="{29C9228A-DA8C-4387-9BA0-BB2215B6152B}" type="sibTrans" cxnId="{CB496963-2CD0-4D01-91A0-40928122EF77}">
      <dgm:prSet/>
      <dgm:spPr/>
      <dgm:t>
        <a:bodyPr/>
        <a:lstStyle/>
        <a:p>
          <a:endParaRPr lang="en-US"/>
        </a:p>
      </dgm:t>
    </dgm:pt>
    <dgm:pt modelId="{9EB9FBE0-B9CD-4624-927A-153F18ABD1A0}">
      <dgm:prSet/>
      <dgm:spPr/>
      <dgm:t>
        <a:bodyPr/>
        <a:lstStyle/>
        <a:p>
          <a:r>
            <a:rPr lang="ru-RU"/>
            <a:t>1. Уәлитхан Танашев (1887 - 1968) заңгер, Бөкей ордасынан.</a:t>
          </a:r>
          <a:endParaRPr lang="en-US"/>
        </a:p>
      </dgm:t>
    </dgm:pt>
    <dgm:pt modelId="{56B7B053-0705-4C73-86CA-EFC430D61B0C}" type="parTrans" cxnId="{C1F8EE92-48C7-4929-96FC-8A8782A9CBDD}">
      <dgm:prSet/>
      <dgm:spPr/>
      <dgm:t>
        <a:bodyPr/>
        <a:lstStyle/>
        <a:p>
          <a:endParaRPr lang="en-US"/>
        </a:p>
      </dgm:t>
    </dgm:pt>
    <dgm:pt modelId="{6F09F1DF-EF2C-4D89-AB58-87333FBAD26B}" type="sibTrans" cxnId="{C1F8EE92-48C7-4929-96FC-8A8782A9CBDD}">
      <dgm:prSet/>
      <dgm:spPr/>
      <dgm:t>
        <a:bodyPr/>
        <a:lstStyle/>
        <a:p>
          <a:endParaRPr lang="en-US"/>
        </a:p>
      </dgm:t>
    </dgm:pt>
    <dgm:pt modelId="{D22CAB37-639D-43F9-BB27-6BB8FC06DCE5}">
      <dgm:prSet/>
      <dgm:spPr/>
      <dgm:t>
        <a:bodyPr/>
        <a:lstStyle/>
        <a:p>
          <a:r>
            <a:rPr lang="ru-RU"/>
            <a:t>2. Халел Досмұхаммедов (1883 - 1939) әскери дәрігер, Орал облысынан.</a:t>
          </a:r>
          <a:endParaRPr lang="en-US"/>
        </a:p>
      </dgm:t>
    </dgm:pt>
    <dgm:pt modelId="{3FAC31A2-E438-478F-AC38-F6079E8CAD27}" type="parTrans" cxnId="{22098DE2-7AB4-485F-BDFF-7A3A3C3176B5}">
      <dgm:prSet/>
      <dgm:spPr/>
      <dgm:t>
        <a:bodyPr/>
        <a:lstStyle/>
        <a:p>
          <a:endParaRPr lang="en-US"/>
        </a:p>
      </dgm:t>
    </dgm:pt>
    <dgm:pt modelId="{77754918-8644-4E07-8500-702C5B005D52}" type="sibTrans" cxnId="{22098DE2-7AB4-485F-BDFF-7A3A3C3176B5}">
      <dgm:prSet/>
      <dgm:spPr/>
      <dgm:t>
        <a:bodyPr/>
        <a:lstStyle/>
        <a:p>
          <a:endParaRPr lang="en-US"/>
        </a:p>
      </dgm:t>
    </dgm:pt>
    <dgm:pt modelId="{A9AF1426-AD38-4F7F-B6D0-961653427CBA}">
      <dgm:prSet/>
      <dgm:spPr/>
      <dgm:t>
        <a:bodyPr/>
        <a:lstStyle/>
        <a:p>
          <a:r>
            <a:rPr lang="ru-RU"/>
            <a:t>3. Айдархан Тұрлыбаев (1877 - 1937) заңгер, Ақмола облысынан.</a:t>
          </a:r>
          <a:endParaRPr lang="en-US"/>
        </a:p>
      </dgm:t>
    </dgm:pt>
    <dgm:pt modelId="{01C28B02-CFFE-4B15-A9E7-C5D254986617}" type="parTrans" cxnId="{E12C2D77-9E82-43EC-9B76-C1B61790EC74}">
      <dgm:prSet/>
      <dgm:spPr/>
      <dgm:t>
        <a:bodyPr/>
        <a:lstStyle/>
        <a:p>
          <a:endParaRPr lang="en-US"/>
        </a:p>
      </dgm:t>
    </dgm:pt>
    <dgm:pt modelId="{CE174916-5326-4A89-B325-8D2E1D4CC7E5}" type="sibTrans" cxnId="{E12C2D77-9E82-43EC-9B76-C1B61790EC74}">
      <dgm:prSet/>
      <dgm:spPr/>
      <dgm:t>
        <a:bodyPr/>
        <a:lstStyle/>
        <a:p>
          <a:endParaRPr lang="en-US"/>
        </a:p>
      </dgm:t>
    </dgm:pt>
    <dgm:pt modelId="{8AA29987-C89D-418F-A9D9-EDF1F03B4CB5}">
      <dgm:prSet/>
      <dgm:spPr/>
      <dgm:t>
        <a:bodyPr/>
        <a:lstStyle/>
        <a:p>
          <a:r>
            <a:rPr lang="ru-RU"/>
            <a:t>4. Ахмет Бірімжанов (1871 - 1927) заңгер, Торғай облысынан.</a:t>
          </a:r>
          <a:endParaRPr lang="en-US"/>
        </a:p>
      </dgm:t>
    </dgm:pt>
    <dgm:pt modelId="{07DCB563-2592-4449-8F1D-A5EB0BB17655}" type="parTrans" cxnId="{6644503A-1638-4E25-9FCE-CDBC3D7EE589}">
      <dgm:prSet/>
      <dgm:spPr/>
      <dgm:t>
        <a:bodyPr/>
        <a:lstStyle/>
        <a:p>
          <a:endParaRPr lang="en-US"/>
        </a:p>
      </dgm:t>
    </dgm:pt>
    <dgm:pt modelId="{EA27A7B6-2621-4580-8633-D9BE425D4635}" type="sibTrans" cxnId="{6644503A-1638-4E25-9FCE-CDBC3D7EE589}">
      <dgm:prSet/>
      <dgm:spPr/>
      <dgm:t>
        <a:bodyPr/>
        <a:lstStyle/>
        <a:p>
          <a:endParaRPr lang="en-US"/>
        </a:p>
      </dgm:t>
    </dgm:pt>
    <dgm:pt modelId="{52E58BAA-E649-495A-B678-AEAE4507190A}">
      <dgm:prSet/>
      <dgm:spPr/>
      <dgm:t>
        <a:bodyPr/>
        <a:lstStyle/>
        <a:p>
          <a:r>
            <a:rPr lang="ru-RU"/>
            <a:t>5. Халел Ғаббасов (1888 - 1931) физик-математик, Семей облысынан.</a:t>
          </a:r>
          <a:endParaRPr lang="en-US"/>
        </a:p>
      </dgm:t>
    </dgm:pt>
    <dgm:pt modelId="{0635CEA6-EEAC-425E-9206-3EFC56C70732}" type="parTrans" cxnId="{8BD5B14B-8FAB-416A-8BBD-711EC2B589A6}">
      <dgm:prSet/>
      <dgm:spPr/>
      <dgm:t>
        <a:bodyPr/>
        <a:lstStyle/>
        <a:p>
          <a:endParaRPr lang="en-US"/>
        </a:p>
      </dgm:t>
    </dgm:pt>
    <dgm:pt modelId="{BF88BA82-7CB6-4D34-8D39-CDAEAEA2962A}" type="sibTrans" cxnId="{8BD5B14B-8FAB-416A-8BBD-711EC2B589A6}">
      <dgm:prSet/>
      <dgm:spPr/>
      <dgm:t>
        <a:bodyPr/>
        <a:lstStyle/>
        <a:p>
          <a:endParaRPr lang="en-US"/>
        </a:p>
      </dgm:t>
    </dgm:pt>
    <dgm:pt modelId="{25FED893-84D2-4864-A040-54DFB3363BA5}">
      <dgm:prSet/>
      <dgm:spPr/>
      <dgm:t>
        <a:bodyPr/>
        <a:lstStyle/>
        <a:p>
          <a:r>
            <a:rPr lang="ru-RU"/>
            <a:t>6. Салық Аманжолов (1889- 1941) заңгер, Жетісу облысынан.</a:t>
          </a:r>
          <a:endParaRPr lang="en-US"/>
        </a:p>
      </dgm:t>
    </dgm:pt>
    <dgm:pt modelId="{AD7D9EBC-8E09-4AF6-A499-AEBCDE931349}" type="parTrans" cxnId="{57D13A1A-0129-46DF-A3C2-AF5F33210A3B}">
      <dgm:prSet/>
      <dgm:spPr/>
      <dgm:t>
        <a:bodyPr/>
        <a:lstStyle/>
        <a:p>
          <a:endParaRPr lang="en-US"/>
        </a:p>
      </dgm:t>
    </dgm:pt>
    <dgm:pt modelId="{BAF6B374-3081-4A3B-9F56-7A0CA70C3959}" type="sibTrans" cxnId="{57D13A1A-0129-46DF-A3C2-AF5F33210A3B}">
      <dgm:prSet/>
      <dgm:spPr/>
      <dgm:t>
        <a:bodyPr/>
        <a:lstStyle/>
        <a:p>
          <a:endParaRPr lang="en-US"/>
        </a:p>
      </dgm:t>
    </dgm:pt>
    <dgm:pt modelId="{EB76FE4C-EAFC-42FF-A8B3-01A62A565DBE}">
      <dgm:prSet/>
      <dgm:spPr/>
      <dgm:t>
        <a:bodyPr/>
        <a:lstStyle/>
        <a:p>
          <a:r>
            <a:rPr lang="ru-RU"/>
            <a:t>7. Мұстафа Шоқай (1890-1941) заңгер, Сырдария облысынан.</a:t>
          </a:r>
          <a:endParaRPr lang="en-US"/>
        </a:p>
      </dgm:t>
    </dgm:pt>
    <dgm:pt modelId="{93821643-8EB9-4C8E-A1E7-1996F9A05803}" type="parTrans" cxnId="{08DB80AF-AC82-4EDC-BD0C-21916AC5B953}">
      <dgm:prSet/>
      <dgm:spPr/>
      <dgm:t>
        <a:bodyPr/>
        <a:lstStyle/>
        <a:p>
          <a:endParaRPr lang="en-US"/>
        </a:p>
      </dgm:t>
    </dgm:pt>
    <dgm:pt modelId="{618530CF-7860-4BDC-B536-0FF2ABA8A2E8}" type="sibTrans" cxnId="{08DB80AF-AC82-4EDC-BD0C-21916AC5B953}">
      <dgm:prSet/>
      <dgm:spPr/>
      <dgm:t>
        <a:bodyPr/>
        <a:lstStyle/>
        <a:p>
          <a:endParaRPr lang="en-US"/>
        </a:p>
      </dgm:t>
    </dgm:pt>
    <dgm:pt modelId="{73E77EE2-4155-4D18-B909-41605779827B}" type="pres">
      <dgm:prSet presAssocID="{BBB52876-4572-4D40-A62F-874EAF53CA6E}" presName="linear" presStyleCnt="0">
        <dgm:presLayoutVars>
          <dgm:animLvl val="lvl"/>
          <dgm:resizeHandles val="exact"/>
        </dgm:presLayoutVars>
      </dgm:prSet>
      <dgm:spPr/>
      <dgm:t>
        <a:bodyPr/>
        <a:lstStyle/>
        <a:p>
          <a:endParaRPr lang="ru-RU"/>
        </a:p>
      </dgm:t>
    </dgm:pt>
    <dgm:pt modelId="{52D3B31A-2ED1-4269-A22B-BC1E6BE95715}" type="pres">
      <dgm:prSet presAssocID="{16D00CFD-41D7-45C6-9FF8-DBEA0911EFDE}" presName="parentText" presStyleLbl="node1" presStyleIdx="0" presStyleCnt="8">
        <dgm:presLayoutVars>
          <dgm:chMax val="0"/>
          <dgm:bulletEnabled val="1"/>
        </dgm:presLayoutVars>
      </dgm:prSet>
      <dgm:spPr/>
      <dgm:t>
        <a:bodyPr/>
        <a:lstStyle/>
        <a:p>
          <a:endParaRPr lang="ru-RU"/>
        </a:p>
      </dgm:t>
    </dgm:pt>
    <dgm:pt modelId="{759ECA65-6973-490E-85EB-50B2CF94A038}" type="pres">
      <dgm:prSet presAssocID="{29C9228A-DA8C-4387-9BA0-BB2215B6152B}" presName="spacer" presStyleCnt="0"/>
      <dgm:spPr/>
    </dgm:pt>
    <dgm:pt modelId="{8BABB945-81F3-420B-9F6F-579974110FD0}" type="pres">
      <dgm:prSet presAssocID="{9EB9FBE0-B9CD-4624-927A-153F18ABD1A0}" presName="parentText" presStyleLbl="node1" presStyleIdx="1" presStyleCnt="8">
        <dgm:presLayoutVars>
          <dgm:chMax val="0"/>
          <dgm:bulletEnabled val="1"/>
        </dgm:presLayoutVars>
      </dgm:prSet>
      <dgm:spPr/>
      <dgm:t>
        <a:bodyPr/>
        <a:lstStyle/>
        <a:p>
          <a:endParaRPr lang="ru-RU"/>
        </a:p>
      </dgm:t>
    </dgm:pt>
    <dgm:pt modelId="{248DA1A6-F49F-4E72-A342-16E3E20B88C2}" type="pres">
      <dgm:prSet presAssocID="{6F09F1DF-EF2C-4D89-AB58-87333FBAD26B}" presName="spacer" presStyleCnt="0"/>
      <dgm:spPr/>
    </dgm:pt>
    <dgm:pt modelId="{456C58A2-7B03-49F3-80BB-9AECBAF33357}" type="pres">
      <dgm:prSet presAssocID="{D22CAB37-639D-43F9-BB27-6BB8FC06DCE5}" presName="parentText" presStyleLbl="node1" presStyleIdx="2" presStyleCnt="8">
        <dgm:presLayoutVars>
          <dgm:chMax val="0"/>
          <dgm:bulletEnabled val="1"/>
        </dgm:presLayoutVars>
      </dgm:prSet>
      <dgm:spPr/>
      <dgm:t>
        <a:bodyPr/>
        <a:lstStyle/>
        <a:p>
          <a:endParaRPr lang="ru-RU"/>
        </a:p>
      </dgm:t>
    </dgm:pt>
    <dgm:pt modelId="{AB374BD7-C98C-4F2D-A0F7-E0431F23C287}" type="pres">
      <dgm:prSet presAssocID="{77754918-8644-4E07-8500-702C5B005D52}" presName="spacer" presStyleCnt="0"/>
      <dgm:spPr/>
    </dgm:pt>
    <dgm:pt modelId="{A55F2BEA-032F-441C-A3C5-63BEB0F037BB}" type="pres">
      <dgm:prSet presAssocID="{A9AF1426-AD38-4F7F-B6D0-961653427CBA}" presName="parentText" presStyleLbl="node1" presStyleIdx="3" presStyleCnt="8">
        <dgm:presLayoutVars>
          <dgm:chMax val="0"/>
          <dgm:bulletEnabled val="1"/>
        </dgm:presLayoutVars>
      </dgm:prSet>
      <dgm:spPr/>
      <dgm:t>
        <a:bodyPr/>
        <a:lstStyle/>
        <a:p>
          <a:endParaRPr lang="ru-RU"/>
        </a:p>
      </dgm:t>
    </dgm:pt>
    <dgm:pt modelId="{9543B570-09E4-457D-8C83-C4593F9DA570}" type="pres">
      <dgm:prSet presAssocID="{CE174916-5326-4A89-B325-8D2E1D4CC7E5}" presName="spacer" presStyleCnt="0"/>
      <dgm:spPr/>
    </dgm:pt>
    <dgm:pt modelId="{1B739549-25B6-43EB-8FD2-5861492E1EB7}" type="pres">
      <dgm:prSet presAssocID="{8AA29987-C89D-418F-A9D9-EDF1F03B4CB5}" presName="parentText" presStyleLbl="node1" presStyleIdx="4" presStyleCnt="8">
        <dgm:presLayoutVars>
          <dgm:chMax val="0"/>
          <dgm:bulletEnabled val="1"/>
        </dgm:presLayoutVars>
      </dgm:prSet>
      <dgm:spPr/>
      <dgm:t>
        <a:bodyPr/>
        <a:lstStyle/>
        <a:p>
          <a:endParaRPr lang="ru-RU"/>
        </a:p>
      </dgm:t>
    </dgm:pt>
    <dgm:pt modelId="{DF2E37C7-5CD5-41EE-96C0-0252291DB272}" type="pres">
      <dgm:prSet presAssocID="{EA27A7B6-2621-4580-8633-D9BE425D4635}" presName="spacer" presStyleCnt="0"/>
      <dgm:spPr/>
    </dgm:pt>
    <dgm:pt modelId="{06688613-33A1-4C24-A803-9C53FCFCD1EE}" type="pres">
      <dgm:prSet presAssocID="{52E58BAA-E649-495A-B678-AEAE4507190A}" presName="parentText" presStyleLbl="node1" presStyleIdx="5" presStyleCnt="8">
        <dgm:presLayoutVars>
          <dgm:chMax val="0"/>
          <dgm:bulletEnabled val="1"/>
        </dgm:presLayoutVars>
      </dgm:prSet>
      <dgm:spPr/>
      <dgm:t>
        <a:bodyPr/>
        <a:lstStyle/>
        <a:p>
          <a:endParaRPr lang="ru-RU"/>
        </a:p>
      </dgm:t>
    </dgm:pt>
    <dgm:pt modelId="{7D438B26-00CC-4DB2-955F-7B1A4D071216}" type="pres">
      <dgm:prSet presAssocID="{BF88BA82-7CB6-4D34-8D39-CDAEAEA2962A}" presName="spacer" presStyleCnt="0"/>
      <dgm:spPr/>
    </dgm:pt>
    <dgm:pt modelId="{C467DA5B-9596-41FA-BA72-AAA178297A29}" type="pres">
      <dgm:prSet presAssocID="{25FED893-84D2-4864-A040-54DFB3363BA5}" presName="parentText" presStyleLbl="node1" presStyleIdx="6" presStyleCnt="8">
        <dgm:presLayoutVars>
          <dgm:chMax val="0"/>
          <dgm:bulletEnabled val="1"/>
        </dgm:presLayoutVars>
      </dgm:prSet>
      <dgm:spPr/>
      <dgm:t>
        <a:bodyPr/>
        <a:lstStyle/>
        <a:p>
          <a:endParaRPr lang="ru-RU"/>
        </a:p>
      </dgm:t>
    </dgm:pt>
    <dgm:pt modelId="{7CEE2E18-B2FC-426F-A6AE-733F4941A768}" type="pres">
      <dgm:prSet presAssocID="{BAF6B374-3081-4A3B-9F56-7A0CA70C3959}" presName="spacer" presStyleCnt="0"/>
      <dgm:spPr/>
    </dgm:pt>
    <dgm:pt modelId="{1716227F-16E6-4602-9C67-D0F68AA6E22B}" type="pres">
      <dgm:prSet presAssocID="{EB76FE4C-EAFC-42FF-A8B3-01A62A565DBE}" presName="parentText" presStyleLbl="node1" presStyleIdx="7" presStyleCnt="8">
        <dgm:presLayoutVars>
          <dgm:chMax val="0"/>
          <dgm:bulletEnabled val="1"/>
        </dgm:presLayoutVars>
      </dgm:prSet>
      <dgm:spPr/>
      <dgm:t>
        <a:bodyPr/>
        <a:lstStyle/>
        <a:p>
          <a:endParaRPr lang="ru-RU"/>
        </a:p>
      </dgm:t>
    </dgm:pt>
  </dgm:ptLst>
  <dgm:cxnLst>
    <dgm:cxn modelId="{08DB80AF-AC82-4EDC-BD0C-21916AC5B953}" srcId="{BBB52876-4572-4D40-A62F-874EAF53CA6E}" destId="{EB76FE4C-EAFC-42FF-A8B3-01A62A565DBE}" srcOrd="7" destOrd="0" parTransId="{93821643-8EB9-4C8E-A1E7-1996F9A05803}" sibTransId="{618530CF-7860-4BDC-B536-0FF2ABA8A2E8}"/>
    <dgm:cxn modelId="{98CF40B0-96E9-4A2D-9978-3FDC93BAE9A2}" type="presOf" srcId="{16D00CFD-41D7-45C6-9FF8-DBEA0911EFDE}" destId="{52D3B31A-2ED1-4269-A22B-BC1E6BE95715}" srcOrd="0" destOrd="0" presId="urn:microsoft.com/office/officeart/2005/8/layout/vList2"/>
    <dgm:cxn modelId="{939EF129-4371-4594-AEC5-84A7C46BAC91}" type="presOf" srcId="{8AA29987-C89D-418F-A9D9-EDF1F03B4CB5}" destId="{1B739549-25B6-43EB-8FD2-5861492E1EB7}" srcOrd="0" destOrd="0" presId="urn:microsoft.com/office/officeart/2005/8/layout/vList2"/>
    <dgm:cxn modelId="{CD7139BD-3C5E-466D-B277-3769E393E725}" type="presOf" srcId="{25FED893-84D2-4864-A040-54DFB3363BA5}" destId="{C467DA5B-9596-41FA-BA72-AAA178297A29}" srcOrd="0" destOrd="0" presId="urn:microsoft.com/office/officeart/2005/8/layout/vList2"/>
    <dgm:cxn modelId="{F8D96E33-FA9E-4A5C-85EB-B704A23604F6}" type="presOf" srcId="{D22CAB37-639D-43F9-BB27-6BB8FC06DCE5}" destId="{456C58A2-7B03-49F3-80BB-9AECBAF33357}" srcOrd="0" destOrd="0" presId="urn:microsoft.com/office/officeart/2005/8/layout/vList2"/>
    <dgm:cxn modelId="{57D13A1A-0129-46DF-A3C2-AF5F33210A3B}" srcId="{BBB52876-4572-4D40-A62F-874EAF53CA6E}" destId="{25FED893-84D2-4864-A040-54DFB3363BA5}" srcOrd="6" destOrd="0" parTransId="{AD7D9EBC-8E09-4AF6-A499-AEBCDE931349}" sibTransId="{BAF6B374-3081-4A3B-9F56-7A0CA70C3959}"/>
    <dgm:cxn modelId="{22098DE2-7AB4-485F-BDFF-7A3A3C3176B5}" srcId="{BBB52876-4572-4D40-A62F-874EAF53CA6E}" destId="{D22CAB37-639D-43F9-BB27-6BB8FC06DCE5}" srcOrd="2" destOrd="0" parTransId="{3FAC31A2-E438-478F-AC38-F6079E8CAD27}" sibTransId="{77754918-8644-4E07-8500-702C5B005D52}"/>
    <dgm:cxn modelId="{3230B8F3-3F4A-4370-BEB7-64E2CC2CCF4C}" type="presOf" srcId="{9EB9FBE0-B9CD-4624-927A-153F18ABD1A0}" destId="{8BABB945-81F3-420B-9F6F-579974110FD0}" srcOrd="0" destOrd="0" presId="urn:microsoft.com/office/officeart/2005/8/layout/vList2"/>
    <dgm:cxn modelId="{CB496963-2CD0-4D01-91A0-40928122EF77}" srcId="{BBB52876-4572-4D40-A62F-874EAF53CA6E}" destId="{16D00CFD-41D7-45C6-9FF8-DBEA0911EFDE}" srcOrd="0" destOrd="0" parTransId="{037525FE-05FB-4ADF-B828-01BB4637BF93}" sibTransId="{29C9228A-DA8C-4387-9BA0-BB2215B6152B}"/>
    <dgm:cxn modelId="{C8910DA3-72A9-47A9-9824-B09595EF496C}" type="presOf" srcId="{A9AF1426-AD38-4F7F-B6D0-961653427CBA}" destId="{A55F2BEA-032F-441C-A3C5-63BEB0F037BB}" srcOrd="0" destOrd="0" presId="urn:microsoft.com/office/officeart/2005/8/layout/vList2"/>
    <dgm:cxn modelId="{8BD5B14B-8FAB-416A-8BBD-711EC2B589A6}" srcId="{BBB52876-4572-4D40-A62F-874EAF53CA6E}" destId="{52E58BAA-E649-495A-B678-AEAE4507190A}" srcOrd="5" destOrd="0" parTransId="{0635CEA6-EEAC-425E-9206-3EFC56C70732}" sibTransId="{BF88BA82-7CB6-4D34-8D39-CDAEAEA2962A}"/>
    <dgm:cxn modelId="{C1F8EE92-48C7-4929-96FC-8A8782A9CBDD}" srcId="{BBB52876-4572-4D40-A62F-874EAF53CA6E}" destId="{9EB9FBE0-B9CD-4624-927A-153F18ABD1A0}" srcOrd="1" destOrd="0" parTransId="{56B7B053-0705-4C73-86CA-EFC430D61B0C}" sibTransId="{6F09F1DF-EF2C-4D89-AB58-87333FBAD26B}"/>
    <dgm:cxn modelId="{73D802D3-FC50-48C6-A45B-A43DAB471611}" type="presOf" srcId="{52E58BAA-E649-495A-B678-AEAE4507190A}" destId="{06688613-33A1-4C24-A803-9C53FCFCD1EE}" srcOrd="0" destOrd="0" presId="urn:microsoft.com/office/officeart/2005/8/layout/vList2"/>
    <dgm:cxn modelId="{80A5BDA9-0940-402B-B4F6-63FA9E2AB231}" type="presOf" srcId="{EB76FE4C-EAFC-42FF-A8B3-01A62A565DBE}" destId="{1716227F-16E6-4602-9C67-D0F68AA6E22B}" srcOrd="0" destOrd="0" presId="urn:microsoft.com/office/officeart/2005/8/layout/vList2"/>
    <dgm:cxn modelId="{E12C2D77-9E82-43EC-9B76-C1B61790EC74}" srcId="{BBB52876-4572-4D40-A62F-874EAF53CA6E}" destId="{A9AF1426-AD38-4F7F-B6D0-961653427CBA}" srcOrd="3" destOrd="0" parTransId="{01C28B02-CFFE-4B15-A9E7-C5D254986617}" sibTransId="{CE174916-5326-4A89-B325-8D2E1D4CC7E5}"/>
    <dgm:cxn modelId="{EEAB9102-78B4-46CB-96C6-458A49DBDF49}" type="presOf" srcId="{BBB52876-4572-4D40-A62F-874EAF53CA6E}" destId="{73E77EE2-4155-4D18-B909-41605779827B}" srcOrd="0" destOrd="0" presId="urn:microsoft.com/office/officeart/2005/8/layout/vList2"/>
    <dgm:cxn modelId="{6644503A-1638-4E25-9FCE-CDBC3D7EE589}" srcId="{BBB52876-4572-4D40-A62F-874EAF53CA6E}" destId="{8AA29987-C89D-418F-A9D9-EDF1F03B4CB5}" srcOrd="4" destOrd="0" parTransId="{07DCB563-2592-4449-8F1D-A5EB0BB17655}" sibTransId="{EA27A7B6-2621-4580-8633-D9BE425D4635}"/>
    <dgm:cxn modelId="{F89DE257-FD9F-4379-BFEC-0CAC07DD17D3}" type="presParOf" srcId="{73E77EE2-4155-4D18-B909-41605779827B}" destId="{52D3B31A-2ED1-4269-A22B-BC1E6BE95715}" srcOrd="0" destOrd="0" presId="urn:microsoft.com/office/officeart/2005/8/layout/vList2"/>
    <dgm:cxn modelId="{42AE4440-0DDD-49BC-8181-B7683DEB1CCB}" type="presParOf" srcId="{73E77EE2-4155-4D18-B909-41605779827B}" destId="{759ECA65-6973-490E-85EB-50B2CF94A038}" srcOrd="1" destOrd="0" presId="urn:microsoft.com/office/officeart/2005/8/layout/vList2"/>
    <dgm:cxn modelId="{1D6FEC0B-631C-49AC-8D76-65EEC0B86AFB}" type="presParOf" srcId="{73E77EE2-4155-4D18-B909-41605779827B}" destId="{8BABB945-81F3-420B-9F6F-579974110FD0}" srcOrd="2" destOrd="0" presId="urn:microsoft.com/office/officeart/2005/8/layout/vList2"/>
    <dgm:cxn modelId="{CB50D930-03AD-4568-9DEE-7DBE13DEB12F}" type="presParOf" srcId="{73E77EE2-4155-4D18-B909-41605779827B}" destId="{248DA1A6-F49F-4E72-A342-16E3E20B88C2}" srcOrd="3" destOrd="0" presId="urn:microsoft.com/office/officeart/2005/8/layout/vList2"/>
    <dgm:cxn modelId="{D58C687C-2B44-45F3-8D9B-1BFD155D9C4C}" type="presParOf" srcId="{73E77EE2-4155-4D18-B909-41605779827B}" destId="{456C58A2-7B03-49F3-80BB-9AECBAF33357}" srcOrd="4" destOrd="0" presId="urn:microsoft.com/office/officeart/2005/8/layout/vList2"/>
    <dgm:cxn modelId="{7990E349-E8B8-4688-A883-ACA9A319CF57}" type="presParOf" srcId="{73E77EE2-4155-4D18-B909-41605779827B}" destId="{AB374BD7-C98C-4F2D-A0F7-E0431F23C287}" srcOrd="5" destOrd="0" presId="urn:microsoft.com/office/officeart/2005/8/layout/vList2"/>
    <dgm:cxn modelId="{575DF679-1592-45CD-83FD-4B26815765F0}" type="presParOf" srcId="{73E77EE2-4155-4D18-B909-41605779827B}" destId="{A55F2BEA-032F-441C-A3C5-63BEB0F037BB}" srcOrd="6" destOrd="0" presId="urn:microsoft.com/office/officeart/2005/8/layout/vList2"/>
    <dgm:cxn modelId="{860464FB-7F1B-4484-B202-9E20575C831A}" type="presParOf" srcId="{73E77EE2-4155-4D18-B909-41605779827B}" destId="{9543B570-09E4-457D-8C83-C4593F9DA570}" srcOrd="7" destOrd="0" presId="urn:microsoft.com/office/officeart/2005/8/layout/vList2"/>
    <dgm:cxn modelId="{BD1BE3CC-986C-4DB9-BDAF-B575B02F0667}" type="presParOf" srcId="{73E77EE2-4155-4D18-B909-41605779827B}" destId="{1B739549-25B6-43EB-8FD2-5861492E1EB7}" srcOrd="8" destOrd="0" presId="urn:microsoft.com/office/officeart/2005/8/layout/vList2"/>
    <dgm:cxn modelId="{9D1523B2-EAC6-40D9-8567-1F565DF77B37}" type="presParOf" srcId="{73E77EE2-4155-4D18-B909-41605779827B}" destId="{DF2E37C7-5CD5-41EE-96C0-0252291DB272}" srcOrd="9" destOrd="0" presId="urn:microsoft.com/office/officeart/2005/8/layout/vList2"/>
    <dgm:cxn modelId="{510F5FC9-557C-4C5F-AAB4-35F129B9A426}" type="presParOf" srcId="{73E77EE2-4155-4D18-B909-41605779827B}" destId="{06688613-33A1-4C24-A803-9C53FCFCD1EE}" srcOrd="10" destOrd="0" presId="urn:microsoft.com/office/officeart/2005/8/layout/vList2"/>
    <dgm:cxn modelId="{AC27099E-8B96-4713-9E99-F37395E5CEAC}" type="presParOf" srcId="{73E77EE2-4155-4D18-B909-41605779827B}" destId="{7D438B26-00CC-4DB2-955F-7B1A4D071216}" srcOrd="11" destOrd="0" presId="urn:microsoft.com/office/officeart/2005/8/layout/vList2"/>
    <dgm:cxn modelId="{C26444E2-FD42-47E4-A058-3AE70468C853}" type="presParOf" srcId="{73E77EE2-4155-4D18-B909-41605779827B}" destId="{C467DA5B-9596-41FA-BA72-AAA178297A29}" srcOrd="12" destOrd="0" presId="urn:microsoft.com/office/officeart/2005/8/layout/vList2"/>
    <dgm:cxn modelId="{08E9C192-B1F0-43EF-9586-432128FE5889}" type="presParOf" srcId="{73E77EE2-4155-4D18-B909-41605779827B}" destId="{7CEE2E18-B2FC-426F-A6AE-733F4941A768}" srcOrd="13" destOrd="0" presId="urn:microsoft.com/office/officeart/2005/8/layout/vList2"/>
    <dgm:cxn modelId="{59567F15-B525-4B59-AF84-4AD3852EE80F}" type="presParOf" srcId="{73E77EE2-4155-4D18-B909-41605779827B}" destId="{1716227F-16E6-4602-9C67-D0F68AA6E22B}"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7F45682-CAF5-4844-8CC4-4DEACB263015}"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70A6CCAB-B7D9-45A7-8819-20B71DB84A02}">
      <dgm:prSet/>
      <dgm:spPr/>
      <dgm:t>
        <a:bodyPr/>
        <a:lstStyle/>
        <a:p>
          <a:r>
            <a:rPr lang="ru-RU" b="1"/>
            <a:t>Облыстардан тысқары:</a:t>
          </a:r>
          <a:endParaRPr lang="en-US"/>
        </a:p>
      </dgm:t>
    </dgm:pt>
    <dgm:pt modelId="{51DEF19E-056A-42FB-8B27-845E748078D6}" type="parTrans" cxnId="{44F02468-570A-4F64-8E44-ED790980DF1E}">
      <dgm:prSet/>
      <dgm:spPr/>
      <dgm:t>
        <a:bodyPr/>
        <a:lstStyle/>
        <a:p>
          <a:endParaRPr lang="en-US"/>
        </a:p>
      </dgm:t>
    </dgm:pt>
    <dgm:pt modelId="{461B9A8C-5266-4833-84A6-8EE91EDAEB8E}" type="sibTrans" cxnId="{44F02468-570A-4F64-8E44-ED790980DF1E}">
      <dgm:prSet/>
      <dgm:spPr/>
      <dgm:t>
        <a:bodyPr/>
        <a:lstStyle/>
        <a:p>
          <a:endParaRPr lang="en-US"/>
        </a:p>
      </dgm:t>
    </dgm:pt>
    <dgm:pt modelId="{B91BAC81-C141-4FDB-A496-B8D92E8762B7}">
      <dgm:prSet/>
      <dgm:spPr/>
      <dgm:t>
        <a:bodyPr/>
        <a:lstStyle/>
        <a:p>
          <a:r>
            <a:rPr lang="ru-RU"/>
            <a:t>8. Әлихан Бөкейханов (1866-1937) Алаш Орда үкіметінің төрағасы.</a:t>
          </a:r>
          <a:endParaRPr lang="en-US"/>
        </a:p>
      </dgm:t>
    </dgm:pt>
    <dgm:pt modelId="{933EAE3D-C674-46D1-A9F6-29D2FB81ED66}" type="parTrans" cxnId="{E27E952E-612E-43FC-80CE-295D488A9272}">
      <dgm:prSet/>
      <dgm:spPr/>
      <dgm:t>
        <a:bodyPr/>
        <a:lstStyle/>
        <a:p>
          <a:endParaRPr lang="en-US"/>
        </a:p>
      </dgm:t>
    </dgm:pt>
    <dgm:pt modelId="{936777DD-FFA0-4FC0-B421-4431EBE13C60}" type="sibTrans" cxnId="{E27E952E-612E-43FC-80CE-295D488A9272}">
      <dgm:prSet/>
      <dgm:spPr/>
      <dgm:t>
        <a:bodyPr/>
        <a:lstStyle/>
        <a:p>
          <a:endParaRPr lang="en-US"/>
        </a:p>
      </dgm:t>
    </dgm:pt>
    <dgm:pt modelId="{CD5ADC1E-7F3E-4951-A616-74872EE3EE20}">
      <dgm:prSet/>
      <dgm:spPr/>
      <dgm:t>
        <a:bodyPr/>
        <a:lstStyle/>
        <a:p>
          <a:r>
            <a:rPr lang="ru-RU"/>
            <a:t>9. Жанша Досмұхаммедов (1887 - 1930) заңгер, Орал облысынан.</a:t>
          </a:r>
          <a:endParaRPr lang="en-US"/>
        </a:p>
      </dgm:t>
    </dgm:pt>
    <dgm:pt modelId="{9FEC8FF4-B1CB-437A-A807-3CD66D6129A7}" type="parTrans" cxnId="{85B641AD-4B89-4A5C-9D97-C1DF98390F38}">
      <dgm:prSet/>
      <dgm:spPr/>
      <dgm:t>
        <a:bodyPr/>
        <a:lstStyle/>
        <a:p>
          <a:endParaRPr lang="en-US"/>
        </a:p>
      </dgm:t>
    </dgm:pt>
    <dgm:pt modelId="{5E53BD1A-DE7A-4998-9AEC-BB5D8CDA1250}" type="sibTrans" cxnId="{85B641AD-4B89-4A5C-9D97-C1DF98390F38}">
      <dgm:prSet/>
      <dgm:spPr/>
      <dgm:t>
        <a:bodyPr/>
        <a:lstStyle/>
        <a:p>
          <a:endParaRPr lang="en-US"/>
        </a:p>
      </dgm:t>
    </dgm:pt>
    <dgm:pt modelId="{43B0BA8A-3E2C-4EED-AD2D-8F5E0EE50BE0}">
      <dgm:prSet/>
      <dgm:spPr/>
      <dgm:t>
        <a:bodyPr/>
        <a:lstStyle/>
        <a:p>
          <a:r>
            <a:rPr lang="ru-RU"/>
            <a:t>10. Әлімхан Ермеков (1891-1970) математик, Қарқаралыдан.</a:t>
          </a:r>
          <a:endParaRPr lang="en-US"/>
        </a:p>
      </dgm:t>
    </dgm:pt>
    <dgm:pt modelId="{97533B35-CB24-4CFB-BE20-45FF98DFB0D5}" type="parTrans" cxnId="{9FF56388-52FC-47FA-AE9E-F253E1E9277E}">
      <dgm:prSet/>
      <dgm:spPr/>
      <dgm:t>
        <a:bodyPr/>
        <a:lstStyle/>
        <a:p>
          <a:endParaRPr lang="en-US"/>
        </a:p>
      </dgm:t>
    </dgm:pt>
    <dgm:pt modelId="{E8AB1654-02FE-48BE-92E6-D3E6E063B17B}" type="sibTrans" cxnId="{9FF56388-52FC-47FA-AE9E-F253E1E9277E}">
      <dgm:prSet/>
      <dgm:spPr/>
      <dgm:t>
        <a:bodyPr/>
        <a:lstStyle/>
        <a:p>
          <a:endParaRPr lang="en-US"/>
        </a:p>
      </dgm:t>
    </dgm:pt>
    <dgm:pt modelId="{83FAA59B-57D5-44CB-B806-C024C2E63C36}">
      <dgm:prSet/>
      <dgm:spPr/>
      <dgm:t>
        <a:bodyPr/>
        <a:lstStyle/>
        <a:p>
          <a:r>
            <a:rPr lang="ru-RU"/>
            <a:t>11. Мұхаметжан Тынышпаев (1879-1937) Орал облысынан.</a:t>
          </a:r>
          <a:endParaRPr lang="en-US"/>
        </a:p>
      </dgm:t>
    </dgm:pt>
    <dgm:pt modelId="{E363C654-367B-4679-8903-C27A07D2966D}" type="parTrans" cxnId="{F24ECA7B-3C94-41CD-AC6C-D37940241FAF}">
      <dgm:prSet/>
      <dgm:spPr/>
      <dgm:t>
        <a:bodyPr/>
        <a:lstStyle/>
        <a:p>
          <a:endParaRPr lang="en-US"/>
        </a:p>
      </dgm:t>
    </dgm:pt>
    <dgm:pt modelId="{E719D1B9-D856-447E-930F-B59ACB8E8CFA}" type="sibTrans" cxnId="{F24ECA7B-3C94-41CD-AC6C-D37940241FAF}">
      <dgm:prSet/>
      <dgm:spPr/>
      <dgm:t>
        <a:bodyPr/>
        <a:lstStyle/>
        <a:p>
          <a:endParaRPr lang="en-US"/>
        </a:p>
      </dgm:t>
    </dgm:pt>
    <dgm:pt modelId="{A86C9C2B-6D24-4CA0-B12D-2D4C10698DF4}">
      <dgm:prSet/>
      <dgm:spPr/>
      <dgm:t>
        <a:bodyPr/>
        <a:lstStyle/>
        <a:p>
          <a:r>
            <a:rPr lang="ru-RU"/>
            <a:t>12. Бақтыкерей Құлманов (1859-1919) шығыстанушы, Бөкей ордасынан.</a:t>
          </a:r>
          <a:endParaRPr lang="en-US"/>
        </a:p>
      </dgm:t>
    </dgm:pt>
    <dgm:pt modelId="{288CB2F3-0129-4086-8440-99D2F2BF7A41}" type="parTrans" cxnId="{E2C4B408-C00B-4C2F-AF9C-E9C678A9765F}">
      <dgm:prSet/>
      <dgm:spPr/>
      <dgm:t>
        <a:bodyPr/>
        <a:lstStyle/>
        <a:p>
          <a:endParaRPr lang="en-US"/>
        </a:p>
      </dgm:t>
    </dgm:pt>
    <dgm:pt modelId="{96D1CD33-8CEE-4790-9204-20135DD7C540}" type="sibTrans" cxnId="{E2C4B408-C00B-4C2F-AF9C-E9C678A9765F}">
      <dgm:prSet/>
      <dgm:spPr/>
      <dgm:t>
        <a:bodyPr/>
        <a:lstStyle/>
        <a:p>
          <a:endParaRPr lang="en-US"/>
        </a:p>
      </dgm:t>
    </dgm:pt>
    <dgm:pt modelId="{A28351A8-58DF-4205-B1F4-6ECA41C062F4}">
      <dgm:prSet/>
      <dgm:spPr/>
      <dgm:t>
        <a:bodyPr/>
        <a:lstStyle/>
        <a:p>
          <a:r>
            <a:rPr lang="ru-RU"/>
            <a:t>13. Жақып Ақпаев (1876-1931) заңгер, Қарқаралыдан.</a:t>
          </a:r>
          <a:endParaRPr lang="en-US"/>
        </a:p>
      </dgm:t>
    </dgm:pt>
    <dgm:pt modelId="{A947A0DC-AB5B-4F87-AFE1-C5B07495AAFC}" type="parTrans" cxnId="{90978DAA-249F-4BD2-BE15-8AB53CBDE469}">
      <dgm:prSet/>
      <dgm:spPr/>
      <dgm:t>
        <a:bodyPr/>
        <a:lstStyle/>
        <a:p>
          <a:endParaRPr lang="en-US"/>
        </a:p>
      </dgm:t>
    </dgm:pt>
    <dgm:pt modelId="{AB01B7C8-400F-445C-8BA7-BCE77379DF3F}" type="sibTrans" cxnId="{90978DAA-249F-4BD2-BE15-8AB53CBDE469}">
      <dgm:prSet/>
      <dgm:spPr/>
      <dgm:t>
        <a:bodyPr/>
        <a:lstStyle/>
        <a:p>
          <a:endParaRPr lang="en-US"/>
        </a:p>
      </dgm:t>
    </dgm:pt>
    <dgm:pt modelId="{F7B25C37-6B77-4309-86EB-7216A1DBC7F9}">
      <dgm:prSet/>
      <dgm:spPr/>
      <dgm:t>
        <a:bodyPr/>
        <a:lstStyle/>
        <a:p>
          <a:r>
            <a:rPr lang="ru-RU"/>
            <a:t>14. Базарбай Мәметов заңгер, Лепсіден.</a:t>
          </a:r>
          <a:endParaRPr lang="en-US"/>
        </a:p>
      </dgm:t>
    </dgm:pt>
    <dgm:pt modelId="{89116FA6-AD6A-4CC3-9FC8-FC056106DFE9}" type="parTrans" cxnId="{7B0789F3-E407-4734-9BB0-39ABE5FDD9EE}">
      <dgm:prSet/>
      <dgm:spPr/>
      <dgm:t>
        <a:bodyPr/>
        <a:lstStyle/>
        <a:p>
          <a:endParaRPr lang="en-US"/>
        </a:p>
      </dgm:t>
    </dgm:pt>
    <dgm:pt modelId="{54135D76-AC75-4D5D-A735-3346BDA3AB07}" type="sibTrans" cxnId="{7B0789F3-E407-4734-9BB0-39ABE5FDD9EE}">
      <dgm:prSet/>
      <dgm:spPr/>
      <dgm:t>
        <a:bodyPr/>
        <a:lstStyle/>
        <a:p>
          <a:endParaRPr lang="en-US"/>
        </a:p>
      </dgm:t>
    </dgm:pt>
    <dgm:pt modelId="{2B3542FF-6C15-4A58-A4C0-BF7C4AFF66DD}">
      <dgm:prSet/>
      <dgm:spPr/>
      <dgm:t>
        <a:bodyPr/>
        <a:lstStyle/>
        <a:p>
          <a:r>
            <a:rPr lang="ru-RU"/>
            <a:t>15. Отыншы Әлжанов (1873-1918) мұғалім, Шығыс Қазақстаннан.</a:t>
          </a:r>
          <a:endParaRPr lang="en-US"/>
        </a:p>
      </dgm:t>
    </dgm:pt>
    <dgm:pt modelId="{689E83FC-127D-4BF5-93C1-044BBDB2E31C}" type="parTrans" cxnId="{E05800A8-DF39-4430-B00E-A3CED453A3FA}">
      <dgm:prSet/>
      <dgm:spPr/>
      <dgm:t>
        <a:bodyPr/>
        <a:lstStyle/>
        <a:p>
          <a:endParaRPr lang="en-US"/>
        </a:p>
      </dgm:t>
    </dgm:pt>
    <dgm:pt modelId="{58D9F266-42D0-4FCD-BE39-3EE8209CFBD7}" type="sibTrans" cxnId="{E05800A8-DF39-4430-B00E-A3CED453A3FA}">
      <dgm:prSet/>
      <dgm:spPr/>
      <dgm:t>
        <a:bodyPr/>
        <a:lstStyle/>
        <a:p>
          <a:endParaRPr lang="en-US"/>
        </a:p>
      </dgm:t>
    </dgm:pt>
    <dgm:pt modelId="{EBF2E7C3-4ECE-48F0-90BB-E710B52762A3}" type="pres">
      <dgm:prSet presAssocID="{97F45682-CAF5-4844-8CC4-4DEACB263015}" presName="diagram" presStyleCnt="0">
        <dgm:presLayoutVars>
          <dgm:dir/>
          <dgm:resizeHandles val="exact"/>
        </dgm:presLayoutVars>
      </dgm:prSet>
      <dgm:spPr/>
      <dgm:t>
        <a:bodyPr/>
        <a:lstStyle/>
        <a:p>
          <a:endParaRPr lang="ru-RU"/>
        </a:p>
      </dgm:t>
    </dgm:pt>
    <dgm:pt modelId="{B0F970B7-6158-4F19-A3D5-F3D6B5612D19}" type="pres">
      <dgm:prSet presAssocID="{70A6CCAB-B7D9-45A7-8819-20B71DB84A02}" presName="node" presStyleLbl="node1" presStyleIdx="0" presStyleCnt="9">
        <dgm:presLayoutVars>
          <dgm:bulletEnabled val="1"/>
        </dgm:presLayoutVars>
      </dgm:prSet>
      <dgm:spPr/>
      <dgm:t>
        <a:bodyPr/>
        <a:lstStyle/>
        <a:p>
          <a:endParaRPr lang="ru-RU"/>
        </a:p>
      </dgm:t>
    </dgm:pt>
    <dgm:pt modelId="{75D88802-77DD-4AA8-8CA3-242A1BBF6EF7}" type="pres">
      <dgm:prSet presAssocID="{461B9A8C-5266-4833-84A6-8EE91EDAEB8E}" presName="sibTrans" presStyleCnt="0"/>
      <dgm:spPr/>
    </dgm:pt>
    <dgm:pt modelId="{5F75E6BC-687C-4D8B-AC14-62252F9BA3EB}" type="pres">
      <dgm:prSet presAssocID="{B91BAC81-C141-4FDB-A496-B8D92E8762B7}" presName="node" presStyleLbl="node1" presStyleIdx="1" presStyleCnt="9">
        <dgm:presLayoutVars>
          <dgm:bulletEnabled val="1"/>
        </dgm:presLayoutVars>
      </dgm:prSet>
      <dgm:spPr/>
      <dgm:t>
        <a:bodyPr/>
        <a:lstStyle/>
        <a:p>
          <a:endParaRPr lang="ru-RU"/>
        </a:p>
      </dgm:t>
    </dgm:pt>
    <dgm:pt modelId="{26CA170E-9080-4C91-BE76-CDA97443558E}" type="pres">
      <dgm:prSet presAssocID="{936777DD-FFA0-4FC0-B421-4431EBE13C60}" presName="sibTrans" presStyleCnt="0"/>
      <dgm:spPr/>
    </dgm:pt>
    <dgm:pt modelId="{CB6CD75C-9922-434E-BD62-4A9912AF6B50}" type="pres">
      <dgm:prSet presAssocID="{CD5ADC1E-7F3E-4951-A616-74872EE3EE20}" presName="node" presStyleLbl="node1" presStyleIdx="2" presStyleCnt="9">
        <dgm:presLayoutVars>
          <dgm:bulletEnabled val="1"/>
        </dgm:presLayoutVars>
      </dgm:prSet>
      <dgm:spPr/>
      <dgm:t>
        <a:bodyPr/>
        <a:lstStyle/>
        <a:p>
          <a:endParaRPr lang="ru-RU"/>
        </a:p>
      </dgm:t>
    </dgm:pt>
    <dgm:pt modelId="{19A99445-0B25-4136-989D-DF0C164D8FBC}" type="pres">
      <dgm:prSet presAssocID="{5E53BD1A-DE7A-4998-9AEC-BB5D8CDA1250}" presName="sibTrans" presStyleCnt="0"/>
      <dgm:spPr/>
    </dgm:pt>
    <dgm:pt modelId="{409F6357-AC44-4583-950C-8104AB1F7DD8}" type="pres">
      <dgm:prSet presAssocID="{43B0BA8A-3E2C-4EED-AD2D-8F5E0EE50BE0}" presName="node" presStyleLbl="node1" presStyleIdx="3" presStyleCnt="9">
        <dgm:presLayoutVars>
          <dgm:bulletEnabled val="1"/>
        </dgm:presLayoutVars>
      </dgm:prSet>
      <dgm:spPr/>
      <dgm:t>
        <a:bodyPr/>
        <a:lstStyle/>
        <a:p>
          <a:endParaRPr lang="ru-RU"/>
        </a:p>
      </dgm:t>
    </dgm:pt>
    <dgm:pt modelId="{229424D7-DD9D-4C13-850B-7320118CD7EB}" type="pres">
      <dgm:prSet presAssocID="{E8AB1654-02FE-48BE-92E6-D3E6E063B17B}" presName="sibTrans" presStyleCnt="0"/>
      <dgm:spPr/>
    </dgm:pt>
    <dgm:pt modelId="{20EB00BA-BD49-4FEB-9EA0-54080405AE47}" type="pres">
      <dgm:prSet presAssocID="{83FAA59B-57D5-44CB-B806-C024C2E63C36}" presName="node" presStyleLbl="node1" presStyleIdx="4" presStyleCnt="9">
        <dgm:presLayoutVars>
          <dgm:bulletEnabled val="1"/>
        </dgm:presLayoutVars>
      </dgm:prSet>
      <dgm:spPr/>
      <dgm:t>
        <a:bodyPr/>
        <a:lstStyle/>
        <a:p>
          <a:endParaRPr lang="ru-RU"/>
        </a:p>
      </dgm:t>
    </dgm:pt>
    <dgm:pt modelId="{71136A44-FF09-4A27-925F-ECDC1A5CED1E}" type="pres">
      <dgm:prSet presAssocID="{E719D1B9-D856-447E-930F-B59ACB8E8CFA}" presName="sibTrans" presStyleCnt="0"/>
      <dgm:spPr/>
    </dgm:pt>
    <dgm:pt modelId="{61986B3A-57D6-40DE-840D-449A6FFA67B1}" type="pres">
      <dgm:prSet presAssocID="{A86C9C2B-6D24-4CA0-B12D-2D4C10698DF4}" presName="node" presStyleLbl="node1" presStyleIdx="5" presStyleCnt="9">
        <dgm:presLayoutVars>
          <dgm:bulletEnabled val="1"/>
        </dgm:presLayoutVars>
      </dgm:prSet>
      <dgm:spPr/>
      <dgm:t>
        <a:bodyPr/>
        <a:lstStyle/>
        <a:p>
          <a:endParaRPr lang="ru-RU"/>
        </a:p>
      </dgm:t>
    </dgm:pt>
    <dgm:pt modelId="{43125D8C-CE0C-4D57-9F75-82E35B46A45B}" type="pres">
      <dgm:prSet presAssocID="{96D1CD33-8CEE-4790-9204-20135DD7C540}" presName="sibTrans" presStyleCnt="0"/>
      <dgm:spPr/>
    </dgm:pt>
    <dgm:pt modelId="{4AAABDC3-5B79-4E5F-8B47-E60906BA50C5}" type="pres">
      <dgm:prSet presAssocID="{A28351A8-58DF-4205-B1F4-6ECA41C062F4}" presName="node" presStyleLbl="node1" presStyleIdx="6" presStyleCnt="9">
        <dgm:presLayoutVars>
          <dgm:bulletEnabled val="1"/>
        </dgm:presLayoutVars>
      </dgm:prSet>
      <dgm:spPr/>
      <dgm:t>
        <a:bodyPr/>
        <a:lstStyle/>
        <a:p>
          <a:endParaRPr lang="ru-RU"/>
        </a:p>
      </dgm:t>
    </dgm:pt>
    <dgm:pt modelId="{4B1FBB00-18F5-484F-8A6E-6D0B3A922E07}" type="pres">
      <dgm:prSet presAssocID="{AB01B7C8-400F-445C-8BA7-BCE77379DF3F}" presName="sibTrans" presStyleCnt="0"/>
      <dgm:spPr/>
    </dgm:pt>
    <dgm:pt modelId="{B22C32C7-C775-4A70-AD0E-10FE873B6A7F}" type="pres">
      <dgm:prSet presAssocID="{F7B25C37-6B77-4309-86EB-7216A1DBC7F9}" presName="node" presStyleLbl="node1" presStyleIdx="7" presStyleCnt="9">
        <dgm:presLayoutVars>
          <dgm:bulletEnabled val="1"/>
        </dgm:presLayoutVars>
      </dgm:prSet>
      <dgm:spPr/>
      <dgm:t>
        <a:bodyPr/>
        <a:lstStyle/>
        <a:p>
          <a:endParaRPr lang="ru-RU"/>
        </a:p>
      </dgm:t>
    </dgm:pt>
    <dgm:pt modelId="{125FDE8B-9403-4AB6-87FD-E6D66B1EF2EA}" type="pres">
      <dgm:prSet presAssocID="{54135D76-AC75-4D5D-A735-3346BDA3AB07}" presName="sibTrans" presStyleCnt="0"/>
      <dgm:spPr/>
    </dgm:pt>
    <dgm:pt modelId="{AD625E83-2CA5-4863-9497-CE07150E3621}" type="pres">
      <dgm:prSet presAssocID="{2B3542FF-6C15-4A58-A4C0-BF7C4AFF66DD}" presName="node" presStyleLbl="node1" presStyleIdx="8" presStyleCnt="9">
        <dgm:presLayoutVars>
          <dgm:bulletEnabled val="1"/>
        </dgm:presLayoutVars>
      </dgm:prSet>
      <dgm:spPr/>
      <dgm:t>
        <a:bodyPr/>
        <a:lstStyle/>
        <a:p>
          <a:endParaRPr lang="ru-RU"/>
        </a:p>
      </dgm:t>
    </dgm:pt>
  </dgm:ptLst>
  <dgm:cxnLst>
    <dgm:cxn modelId="{E2C4B408-C00B-4C2F-AF9C-E9C678A9765F}" srcId="{97F45682-CAF5-4844-8CC4-4DEACB263015}" destId="{A86C9C2B-6D24-4CA0-B12D-2D4C10698DF4}" srcOrd="5" destOrd="0" parTransId="{288CB2F3-0129-4086-8440-99D2F2BF7A41}" sibTransId="{96D1CD33-8CEE-4790-9204-20135DD7C540}"/>
    <dgm:cxn modelId="{7B0789F3-E407-4734-9BB0-39ABE5FDD9EE}" srcId="{97F45682-CAF5-4844-8CC4-4DEACB263015}" destId="{F7B25C37-6B77-4309-86EB-7216A1DBC7F9}" srcOrd="7" destOrd="0" parTransId="{89116FA6-AD6A-4CC3-9FC8-FC056106DFE9}" sibTransId="{54135D76-AC75-4D5D-A735-3346BDA3AB07}"/>
    <dgm:cxn modelId="{1930B7A3-F756-45CB-B96E-35D78299991D}" type="presOf" srcId="{A28351A8-58DF-4205-B1F4-6ECA41C062F4}" destId="{4AAABDC3-5B79-4E5F-8B47-E60906BA50C5}" srcOrd="0" destOrd="0" presId="urn:microsoft.com/office/officeart/2005/8/layout/default"/>
    <dgm:cxn modelId="{85B641AD-4B89-4A5C-9D97-C1DF98390F38}" srcId="{97F45682-CAF5-4844-8CC4-4DEACB263015}" destId="{CD5ADC1E-7F3E-4951-A616-74872EE3EE20}" srcOrd="2" destOrd="0" parTransId="{9FEC8FF4-B1CB-437A-A807-3CD66D6129A7}" sibTransId="{5E53BD1A-DE7A-4998-9AEC-BB5D8CDA1250}"/>
    <dgm:cxn modelId="{40832AD3-5EEF-4784-BB4C-E6A3FF1F7897}" type="presOf" srcId="{83FAA59B-57D5-44CB-B806-C024C2E63C36}" destId="{20EB00BA-BD49-4FEB-9EA0-54080405AE47}" srcOrd="0" destOrd="0" presId="urn:microsoft.com/office/officeart/2005/8/layout/default"/>
    <dgm:cxn modelId="{97E96818-A463-447D-85BA-F5686A7CBED7}" type="presOf" srcId="{2B3542FF-6C15-4A58-A4C0-BF7C4AFF66DD}" destId="{AD625E83-2CA5-4863-9497-CE07150E3621}" srcOrd="0" destOrd="0" presId="urn:microsoft.com/office/officeart/2005/8/layout/default"/>
    <dgm:cxn modelId="{BE1602F9-466E-4C17-8CAF-800F746B6593}" type="presOf" srcId="{97F45682-CAF5-4844-8CC4-4DEACB263015}" destId="{EBF2E7C3-4ECE-48F0-90BB-E710B52762A3}" srcOrd="0" destOrd="0" presId="urn:microsoft.com/office/officeart/2005/8/layout/default"/>
    <dgm:cxn modelId="{E05800A8-DF39-4430-B00E-A3CED453A3FA}" srcId="{97F45682-CAF5-4844-8CC4-4DEACB263015}" destId="{2B3542FF-6C15-4A58-A4C0-BF7C4AFF66DD}" srcOrd="8" destOrd="0" parTransId="{689E83FC-127D-4BF5-93C1-044BBDB2E31C}" sibTransId="{58D9F266-42D0-4FCD-BE39-3EE8209CFBD7}"/>
    <dgm:cxn modelId="{44F02468-570A-4F64-8E44-ED790980DF1E}" srcId="{97F45682-CAF5-4844-8CC4-4DEACB263015}" destId="{70A6CCAB-B7D9-45A7-8819-20B71DB84A02}" srcOrd="0" destOrd="0" parTransId="{51DEF19E-056A-42FB-8B27-845E748078D6}" sibTransId="{461B9A8C-5266-4833-84A6-8EE91EDAEB8E}"/>
    <dgm:cxn modelId="{33217E77-3C44-4187-93EA-291F93932EA2}" type="presOf" srcId="{70A6CCAB-B7D9-45A7-8819-20B71DB84A02}" destId="{B0F970B7-6158-4F19-A3D5-F3D6B5612D19}" srcOrd="0" destOrd="0" presId="urn:microsoft.com/office/officeart/2005/8/layout/default"/>
    <dgm:cxn modelId="{6F9977EA-813D-4E10-9021-AD4A7771CD09}" type="presOf" srcId="{F7B25C37-6B77-4309-86EB-7216A1DBC7F9}" destId="{B22C32C7-C775-4A70-AD0E-10FE873B6A7F}" srcOrd="0" destOrd="0" presId="urn:microsoft.com/office/officeart/2005/8/layout/default"/>
    <dgm:cxn modelId="{BA4C766D-CFA0-452C-A911-9F1D9195F4E7}" type="presOf" srcId="{43B0BA8A-3E2C-4EED-AD2D-8F5E0EE50BE0}" destId="{409F6357-AC44-4583-950C-8104AB1F7DD8}" srcOrd="0" destOrd="0" presId="urn:microsoft.com/office/officeart/2005/8/layout/default"/>
    <dgm:cxn modelId="{8C8941AA-B240-4161-92D7-E17C89F423F5}" type="presOf" srcId="{CD5ADC1E-7F3E-4951-A616-74872EE3EE20}" destId="{CB6CD75C-9922-434E-BD62-4A9912AF6B50}" srcOrd="0" destOrd="0" presId="urn:microsoft.com/office/officeart/2005/8/layout/default"/>
    <dgm:cxn modelId="{90978DAA-249F-4BD2-BE15-8AB53CBDE469}" srcId="{97F45682-CAF5-4844-8CC4-4DEACB263015}" destId="{A28351A8-58DF-4205-B1F4-6ECA41C062F4}" srcOrd="6" destOrd="0" parTransId="{A947A0DC-AB5B-4F87-AFE1-C5B07495AAFC}" sibTransId="{AB01B7C8-400F-445C-8BA7-BCE77379DF3F}"/>
    <dgm:cxn modelId="{E847E2A0-FF32-4CF7-BDE6-31FFD365D613}" type="presOf" srcId="{A86C9C2B-6D24-4CA0-B12D-2D4C10698DF4}" destId="{61986B3A-57D6-40DE-840D-449A6FFA67B1}" srcOrd="0" destOrd="0" presId="urn:microsoft.com/office/officeart/2005/8/layout/default"/>
    <dgm:cxn modelId="{F24ECA7B-3C94-41CD-AC6C-D37940241FAF}" srcId="{97F45682-CAF5-4844-8CC4-4DEACB263015}" destId="{83FAA59B-57D5-44CB-B806-C024C2E63C36}" srcOrd="4" destOrd="0" parTransId="{E363C654-367B-4679-8903-C27A07D2966D}" sibTransId="{E719D1B9-D856-447E-930F-B59ACB8E8CFA}"/>
    <dgm:cxn modelId="{9FF56388-52FC-47FA-AE9E-F253E1E9277E}" srcId="{97F45682-CAF5-4844-8CC4-4DEACB263015}" destId="{43B0BA8A-3E2C-4EED-AD2D-8F5E0EE50BE0}" srcOrd="3" destOrd="0" parTransId="{97533B35-CB24-4CFB-BE20-45FF98DFB0D5}" sibTransId="{E8AB1654-02FE-48BE-92E6-D3E6E063B17B}"/>
    <dgm:cxn modelId="{E27E952E-612E-43FC-80CE-295D488A9272}" srcId="{97F45682-CAF5-4844-8CC4-4DEACB263015}" destId="{B91BAC81-C141-4FDB-A496-B8D92E8762B7}" srcOrd="1" destOrd="0" parTransId="{933EAE3D-C674-46D1-A9F6-29D2FB81ED66}" sibTransId="{936777DD-FFA0-4FC0-B421-4431EBE13C60}"/>
    <dgm:cxn modelId="{04B85162-6C41-4FD0-8086-AF934FD58613}" type="presOf" srcId="{B91BAC81-C141-4FDB-A496-B8D92E8762B7}" destId="{5F75E6BC-687C-4D8B-AC14-62252F9BA3EB}" srcOrd="0" destOrd="0" presId="urn:microsoft.com/office/officeart/2005/8/layout/default"/>
    <dgm:cxn modelId="{D3671DD6-D496-41F9-8CBF-8343EEA6C6A7}" type="presParOf" srcId="{EBF2E7C3-4ECE-48F0-90BB-E710B52762A3}" destId="{B0F970B7-6158-4F19-A3D5-F3D6B5612D19}" srcOrd="0" destOrd="0" presId="urn:microsoft.com/office/officeart/2005/8/layout/default"/>
    <dgm:cxn modelId="{E82F6045-A990-466D-AB3B-ECE9E22071D0}" type="presParOf" srcId="{EBF2E7C3-4ECE-48F0-90BB-E710B52762A3}" destId="{75D88802-77DD-4AA8-8CA3-242A1BBF6EF7}" srcOrd="1" destOrd="0" presId="urn:microsoft.com/office/officeart/2005/8/layout/default"/>
    <dgm:cxn modelId="{F3452AF5-E182-4D0C-A24A-2B549DBD08D9}" type="presParOf" srcId="{EBF2E7C3-4ECE-48F0-90BB-E710B52762A3}" destId="{5F75E6BC-687C-4D8B-AC14-62252F9BA3EB}" srcOrd="2" destOrd="0" presId="urn:microsoft.com/office/officeart/2005/8/layout/default"/>
    <dgm:cxn modelId="{6F0EACCB-A532-4B95-AC4F-FFAA55E047EF}" type="presParOf" srcId="{EBF2E7C3-4ECE-48F0-90BB-E710B52762A3}" destId="{26CA170E-9080-4C91-BE76-CDA97443558E}" srcOrd="3" destOrd="0" presId="urn:microsoft.com/office/officeart/2005/8/layout/default"/>
    <dgm:cxn modelId="{9D0138A4-66D9-4EEC-BF08-C4F858E8EEA9}" type="presParOf" srcId="{EBF2E7C3-4ECE-48F0-90BB-E710B52762A3}" destId="{CB6CD75C-9922-434E-BD62-4A9912AF6B50}" srcOrd="4" destOrd="0" presId="urn:microsoft.com/office/officeart/2005/8/layout/default"/>
    <dgm:cxn modelId="{2F5D75B1-6C99-4B8B-B1E0-49536F0A701C}" type="presParOf" srcId="{EBF2E7C3-4ECE-48F0-90BB-E710B52762A3}" destId="{19A99445-0B25-4136-989D-DF0C164D8FBC}" srcOrd="5" destOrd="0" presId="urn:microsoft.com/office/officeart/2005/8/layout/default"/>
    <dgm:cxn modelId="{FEAEAB87-D7D5-460C-9F81-FDD6F72951A6}" type="presParOf" srcId="{EBF2E7C3-4ECE-48F0-90BB-E710B52762A3}" destId="{409F6357-AC44-4583-950C-8104AB1F7DD8}" srcOrd="6" destOrd="0" presId="urn:microsoft.com/office/officeart/2005/8/layout/default"/>
    <dgm:cxn modelId="{5B67D036-FFA8-48B6-B3CF-5F748C0D47B2}" type="presParOf" srcId="{EBF2E7C3-4ECE-48F0-90BB-E710B52762A3}" destId="{229424D7-DD9D-4C13-850B-7320118CD7EB}" srcOrd="7" destOrd="0" presId="urn:microsoft.com/office/officeart/2005/8/layout/default"/>
    <dgm:cxn modelId="{80C901DE-1450-44CE-8B87-8215E8256784}" type="presParOf" srcId="{EBF2E7C3-4ECE-48F0-90BB-E710B52762A3}" destId="{20EB00BA-BD49-4FEB-9EA0-54080405AE47}" srcOrd="8" destOrd="0" presId="urn:microsoft.com/office/officeart/2005/8/layout/default"/>
    <dgm:cxn modelId="{789B8A61-3A34-4DB8-AABA-386A771724E0}" type="presParOf" srcId="{EBF2E7C3-4ECE-48F0-90BB-E710B52762A3}" destId="{71136A44-FF09-4A27-925F-ECDC1A5CED1E}" srcOrd="9" destOrd="0" presId="urn:microsoft.com/office/officeart/2005/8/layout/default"/>
    <dgm:cxn modelId="{1550B750-DFB1-45DF-9E04-E544CE6A4F91}" type="presParOf" srcId="{EBF2E7C3-4ECE-48F0-90BB-E710B52762A3}" destId="{61986B3A-57D6-40DE-840D-449A6FFA67B1}" srcOrd="10" destOrd="0" presId="urn:microsoft.com/office/officeart/2005/8/layout/default"/>
    <dgm:cxn modelId="{357B8029-991A-4485-8AAF-3EA5BDC1ED10}" type="presParOf" srcId="{EBF2E7C3-4ECE-48F0-90BB-E710B52762A3}" destId="{43125D8C-CE0C-4D57-9F75-82E35B46A45B}" srcOrd="11" destOrd="0" presId="urn:microsoft.com/office/officeart/2005/8/layout/default"/>
    <dgm:cxn modelId="{1CC1E7C0-F731-41B5-8383-692D31A63C30}" type="presParOf" srcId="{EBF2E7C3-4ECE-48F0-90BB-E710B52762A3}" destId="{4AAABDC3-5B79-4E5F-8B47-E60906BA50C5}" srcOrd="12" destOrd="0" presId="urn:microsoft.com/office/officeart/2005/8/layout/default"/>
    <dgm:cxn modelId="{AF8196DC-8F3B-4775-8427-020004F666C4}" type="presParOf" srcId="{EBF2E7C3-4ECE-48F0-90BB-E710B52762A3}" destId="{4B1FBB00-18F5-484F-8A6E-6D0B3A922E07}" srcOrd="13" destOrd="0" presId="urn:microsoft.com/office/officeart/2005/8/layout/default"/>
    <dgm:cxn modelId="{B1E7E106-0ED5-4438-A5F3-EE53D8DCFABB}" type="presParOf" srcId="{EBF2E7C3-4ECE-48F0-90BB-E710B52762A3}" destId="{B22C32C7-C775-4A70-AD0E-10FE873B6A7F}" srcOrd="14" destOrd="0" presId="urn:microsoft.com/office/officeart/2005/8/layout/default"/>
    <dgm:cxn modelId="{30B75C8A-829D-413C-AE9E-99CB854CB3E0}" type="presParOf" srcId="{EBF2E7C3-4ECE-48F0-90BB-E710B52762A3}" destId="{125FDE8B-9403-4AB6-87FD-E6D66B1EF2EA}" srcOrd="15" destOrd="0" presId="urn:microsoft.com/office/officeart/2005/8/layout/default"/>
    <dgm:cxn modelId="{85E75C1E-7A19-4B46-9C9B-7F10982FA863}" type="presParOf" srcId="{EBF2E7C3-4ECE-48F0-90BB-E710B52762A3}" destId="{AD625E83-2CA5-4863-9497-CE07150E3621}" srcOrd="16"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5C4E3FF-D966-4EA1-AB8C-29530C6ED17E}" type="doc">
      <dgm:prSet loTypeId="urn:microsoft.com/office/officeart/2016/7/layout/RepeatingBendingProcessNew" loCatId="process" qsTypeId="urn:microsoft.com/office/officeart/2005/8/quickstyle/simple1" qsCatId="simple" csTypeId="urn:microsoft.com/office/officeart/2005/8/colors/colorful2" csCatId="colorful"/>
      <dgm:spPr/>
      <dgm:t>
        <a:bodyPr/>
        <a:lstStyle/>
        <a:p>
          <a:endParaRPr lang="en-US"/>
        </a:p>
      </dgm:t>
    </dgm:pt>
    <dgm:pt modelId="{BC4E4954-22D8-4A5F-B7EF-F54838691E39}">
      <dgm:prSet/>
      <dgm:spPr/>
      <dgm:t>
        <a:bodyPr/>
        <a:lstStyle/>
        <a:p>
          <a:r>
            <a:rPr lang="ru-RU" b="1"/>
            <a:t>Мүшелікке кандидаттар:</a:t>
          </a:r>
          <a:endParaRPr lang="en-US"/>
        </a:p>
      </dgm:t>
    </dgm:pt>
    <dgm:pt modelId="{1CFA9310-BC23-4F34-AE0E-2F0AEE9D8CC5}" type="parTrans" cxnId="{7E529ED1-4858-4E83-B2FA-E7B865E74609}">
      <dgm:prSet/>
      <dgm:spPr/>
      <dgm:t>
        <a:bodyPr/>
        <a:lstStyle/>
        <a:p>
          <a:endParaRPr lang="en-US"/>
        </a:p>
      </dgm:t>
    </dgm:pt>
    <dgm:pt modelId="{F7CAB1ED-AAB7-409D-83A0-3A61C0A7FC22}" type="sibTrans" cxnId="{7E529ED1-4858-4E83-B2FA-E7B865E74609}">
      <dgm:prSet/>
      <dgm:spPr/>
      <dgm:t>
        <a:bodyPr/>
        <a:lstStyle/>
        <a:p>
          <a:endParaRPr lang="en-US"/>
        </a:p>
      </dgm:t>
    </dgm:pt>
    <dgm:pt modelId="{F1926714-0FA0-4D74-90AD-413EFF7CBD49}">
      <dgm:prSet/>
      <dgm:spPr/>
      <dgm:t>
        <a:bodyPr/>
        <a:lstStyle/>
        <a:p>
          <a:r>
            <a:rPr lang="ru-RU"/>
            <a:t>1. Иса Қашқынбаев (1891-1948) дәрігер, Орал облысынан.</a:t>
          </a:r>
          <a:endParaRPr lang="en-US"/>
        </a:p>
      </dgm:t>
    </dgm:pt>
    <dgm:pt modelId="{00A8202B-BB7B-4E06-9E12-FFF530AA642C}" type="parTrans" cxnId="{8E1139C8-FC19-4D9F-BA4D-5DD7D3B1B6BA}">
      <dgm:prSet/>
      <dgm:spPr/>
      <dgm:t>
        <a:bodyPr/>
        <a:lstStyle/>
        <a:p>
          <a:endParaRPr lang="en-US"/>
        </a:p>
      </dgm:t>
    </dgm:pt>
    <dgm:pt modelId="{B3E929BB-ABE0-4B18-B7A5-691FCB5EB5CF}" type="sibTrans" cxnId="{8E1139C8-FC19-4D9F-BA4D-5DD7D3B1B6BA}">
      <dgm:prSet/>
      <dgm:spPr/>
      <dgm:t>
        <a:bodyPr/>
        <a:lstStyle/>
        <a:p>
          <a:endParaRPr lang="en-US"/>
        </a:p>
      </dgm:t>
    </dgm:pt>
    <dgm:pt modelId="{1DD22C66-51CB-4A38-B056-D96372C7C18A}">
      <dgm:prSet/>
      <dgm:spPr/>
      <dgm:t>
        <a:bodyPr/>
        <a:lstStyle/>
        <a:p>
          <a:r>
            <a:rPr lang="ru-RU"/>
            <a:t>2. Нүсіпбек Жақыпбаев (190-1932) дәрігер, Жетісудан.</a:t>
          </a:r>
          <a:endParaRPr lang="en-US"/>
        </a:p>
      </dgm:t>
    </dgm:pt>
    <dgm:pt modelId="{EF585C68-ED0E-4878-80FC-4AFCED2027D5}" type="parTrans" cxnId="{DB5134FA-BEF6-4FC3-9D10-FC811DB0875B}">
      <dgm:prSet/>
      <dgm:spPr/>
      <dgm:t>
        <a:bodyPr/>
        <a:lstStyle/>
        <a:p>
          <a:endParaRPr lang="en-US"/>
        </a:p>
      </dgm:t>
    </dgm:pt>
    <dgm:pt modelId="{E551715E-2663-4B90-A5E7-620888A650F2}" type="sibTrans" cxnId="{DB5134FA-BEF6-4FC3-9D10-FC811DB0875B}">
      <dgm:prSet/>
      <dgm:spPr/>
      <dgm:t>
        <a:bodyPr/>
        <a:lstStyle/>
        <a:p>
          <a:endParaRPr lang="en-US"/>
        </a:p>
      </dgm:t>
    </dgm:pt>
    <dgm:pt modelId="{30226FDC-FD00-4005-8B85-96ECBB8B9625}">
      <dgm:prSet/>
      <dgm:spPr/>
      <dgm:t>
        <a:bodyPr/>
        <a:lstStyle/>
        <a:p>
          <a:r>
            <a:rPr lang="ru-RU"/>
            <a:t>3. Ережеп Итбаев (1873-1930) заңгер, Шығыс Қазақстаннан.</a:t>
          </a:r>
          <a:endParaRPr lang="en-US"/>
        </a:p>
      </dgm:t>
    </dgm:pt>
    <dgm:pt modelId="{8DF7FA13-19C2-46CD-B6B8-A21AA6066106}" type="parTrans" cxnId="{BBB635D1-DCF9-4AAF-9C1D-D4A3A193CC41}">
      <dgm:prSet/>
      <dgm:spPr/>
      <dgm:t>
        <a:bodyPr/>
        <a:lstStyle/>
        <a:p>
          <a:endParaRPr lang="en-US"/>
        </a:p>
      </dgm:t>
    </dgm:pt>
    <dgm:pt modelId="{376DFC3A-0405-4AE9-8009-4C5F274CCD81}" type="sibTrans" cxnId="{BBB635D1-DCF9-4AAF-9C1D-D4A3A193CC41}">
      <dgm:prSet/>
      <dgm:spPr/>
      <dgm:t>
        <a:bodyPr/>
        <a:lstStyle/>
        <a:p>
          <a:endParaRPr lang="en-US"/>
        </a:p>
      </dgm:t>
    </dgm:pt>
    <dgm:pt modelId="{F464CEE1-6A03-48CE-AC1F-383313A56CB1}">
      <dgm:prSet/>
      <dgm:spPr/>
      <dgm:t>
        <a:bodyPr/>
        <a:lstStyle/>
        <a:p>
          <a:r>
            <a:rPr lang="ru-RU"/>
            <a:t>4. Сатылған Сабатаев (1874-1921) Қаскелеңнен.</a:t>
          </a:r>
          <a:endParaRPr lang="en-US"/>
        </a:p>
      </dgm:t>
    </dgm:pt>
    <dgm:pt modelId="{92C7B5CA-5A25-48FA-B774-97B8155C4370}" type="parTrans" cxnId="{0CA27834-0D8B-4EF8-B062-AF68A33AD6F1}">
      <dgm:prSet/>
      <dgm:spPr/>
      <dgm:t>
        <a:bodyPr/>
        <a:lstStyle/>
        <a:p>
          <a:endParaRPr lang="en-US"/>
        </a:p>
      </dgm:t>
    </dgm:pt>
    <dgm:pt modelId="{3325FA73-0A9C-412D-AF1E-CE6FD6148A5F}" type="sibTrans" cxnId="{0CA27834-0D8B-4EF8-B062-AF68A33AD6F1}">
      <dgm:prSet/>
      <dgm:spPr/>
      <dgm:t>
        <a:bodyPr/>
        <a:lstStyle/>
        <a:p>
          <a:endParaRPr lang="en-US"/>
        </a:p>
      </dgm:t>
    </dgm:pt>
    <dgm:pt modelId="{E92B5791-931C-43DB-9C8B-3DDC2043B9E1}">
      <dgm:prSet/>
      <dgm:spPr/>
      <dgm:t>
        <a:bodyPr/>
        <a:lstStyle/>
        <a:p>
          <a:r>
            <a:rPr lang="ru-RU"/>
            <a:t>5. Есенғали Қасаболатов (1889-1938) дәрігер, Оралдан.</a:t>
          </a:r>
          <a:endParaRPr lang="en-US"/>
        </a:p>
      </dgm:t>
    </dgm:pt>
    <dgm:pt modelId="{1A06A0D2-8E8C-4DA2-ADDC-62913A1B16CB}" type="parTrans" cxnId="{4BA8F768-5A02-4057-9AD2-9DA300BC1D6F}">
      <dgm:prSet/>
      <dgm:spPr/>
      <dgm:t>
        <a:bodyPr/>
        <a:lstStyle/>
        <a:p>
          <a:endParaRPr lang="en-US"/>
        </a:p>
      </dgm:t>
    </dgm:pt>
    <dgm:pt modelId="{89648F4F-30BA-41B4-8CAF-B8130285A659}" type="sibTrans" cxnId="{4BA8F768-5A02-4057-9AD2-9DA300BC1D6F}">
      <dgm:prSet/>
      <dgm:spPr/>
      <dgm:t>
        <a:bodyPr/>
        <a:lstStyle/>
        <a:p>
          <a:endParaRPr lang="en-US"/>
        </a:p>
      </dgm:t>
    </dgm:pt>
    <dgm:pt modelId="{70574A12-C6F0-4D6F-9F7F-46C622116153}">
      <dgm:prSet/>
      <dgm:spPr/>
      <dgm:t>
        <a:bodyPr/>
        <a:lstStyle/>
        <a:p>
          <a:r>
            <a:rPr lang="ru-RU"/>
            <a:t>6. Батырқайыр Ниязов (1872-1924) заңгер, Бөкей ордасынан.</a:t>
          </a:r>
          <a:endParaRPr lang="en-US"/>
        </a:p>
      </dgm:t>
    </dgm:pt>
    <dgm:pt modelId="{4342FD26-4B94-47BF-9CD6-6496B9BCAC44}" type="parTrans" cxnId="{0F3A0543-E6F1-4A07-B33C-8FF2967A7AE4}">
      <dgm:prSet/>
      <dgm:spPr/>
      <dgm:t>
        <a:bodyPr/>
        <a:lstStyle/>
        <a:p>
          <a:endParaRPr lang="en-US"/>
        </a:p>
      </dgm:t>
    </dgm:pt>
    <dgm:pt modelId="{3412AF73-C2AB-48AF-AF1D-99F94EB1C33E}" type="sibTrans" cxnId="{0F3A0543-E6F1-4A07-B33C-8FF2967A7AE4}">
      <dgm:prSet/>
      <dgm:spPr/>
      <dgm:t>
        <a:bodyPr/>
        <a:lstStyle/>
        <a:p>
          <a:endParaRPr lang="en-US"/>
        </a:p>
      </dgm:t>
    </dgm:pt>
    <dgm:pt modelId="{F5B84D1E-D471-4E5F-9B97-1211123625F3}">
      <dgm:prSet/>
      <dgm:spPr/>
      <dgm:t>
        <a:bodyPr/>
        <a:lstStyle/>
        <a:p>
          <a:r>
            <a:rPr lang="ru-RU"/>
            <a:t>7. Мұқыш Боштаев (1888-1921) заңгер, Баянауылдан.</a:t>
          </a:r>
          <a:endParaRPr lang="en-US"/>
        </a:p>
      </dgm:t>
    </dgm:pt>
    <dgm:pt modelId="{8AB94338-04E1-4465-AD97-7A07792BDDE2}" type="parTrans" cxnId="{628F946A-D47B-4455-B6D4-F04FB1707310}">
      <dgm:prSet/>
      <dgm:spPr/>
      <dgm:t>
        <a:bodyPr/>
        <a:lstStyle/>
        <a:p>
          <a:endParaRPr lang="en-US"/>
        </a:p>
      </dgm:t>
    </dgm:pt>
    <dgm:pt modelId="{9CF39309-6DF4-4AD9-86AA-6C806FC4EDB9}" type="sibTrans" cxnId="{628F946A-D47B-4455-B6D4-F04FB1707310}">
      <dgm:prSet/>
      <dgm:spPr/>
      <dgm:t>
        <a:bodyPr/>
        <a:lstStyle/>
        <a:p>
          <a:endParaRPr lang="en-US"/>
        </a:p>
      </dgm:t>
    </dgm:pt>
    <dgm:pt modelId="{EBB50580-D1BD-4109-9011-777C955E8575}">
      <dgm:prSet/>
      <dgm:spPr/>
      <dgm:t>
        <a:bodyPr/>
        <a:lstStyle/>
        <a:p>
          <a:r>
            <a:rPr lang="ru-RU"/>
            <a:t>8. Сейілбек Жанайдаров (1884-1929) заңгер, Атбасардан.</a:t>
          </a:r>
          <a:endParaRPr lang="en-US"/>
        </a:p>
      </dgm:t>
    </dgm:pt>
    <dgm:pt modelId="{F648A38A-8546-437F-9040-3EB7A6E48C85}" type="parTrans" cxnId="{A138CC8A-C3DA-422F-95DB-A0719C1BA770}">
      <dgm:prSet/>
      <dgm:spPr/>
      <dgm:t>
        <a:bodyPr/>
        <a:lstStyle/>
        <a:p>
          <a:endParaRPr lang="en-US"/>
        </a:p>
      </dgm:t>
    </dgm:pt>
    <dgm:pt modelId="{E69C4913-2E21-470A-B674-42826E1B7616}" type="sibTrans" cxnId="{A138CC8A-C3DA-422F-95DB-A0719C1BA770}">
      <dgm:prSet/>
      <dgm:spPr/>
      <dgm:t>
        <a:bodyPr/>
        <a:lstStyle/>
        <a:p>
          <a:endParaRPr lang="en-US"/>
        </a:p>
      </dgm:t>
    </dgm:pt>
    <dgm:pt modelId="{F5ABF5A9-1138-416A-B74A-A54DF2B6286A}">
      <dgm:prSet/>
      <dgm:spPr/>
      <dgm:t>
        <a:bodyPr/>
        <a:lstStyle/>
        <a:p>
          <a:r>
            <a:rPr lang="ru-RU"/>
            <a:t>9. Сәлімгерей Нұралиханов (1878-ө.ж.б) заңгер, Бөкей ордасынан.</a:t>
          </a:r>
          <a:endParaRPr lang="en-US"/>
        </a:p>
      </dgm:t>
    </dgm:pt>
    <dgm:pt modelId="{8B19935F-394E-4063-968F-7C4202AB4BDD}" type="parTrans" cxnId="{7191D07B-E687-4F83-9CBC-671F3C4E363C}">
      <dgm:prSet/>
      <dgm:spPr/>
      <dgm:t>
        <a:bodyPr/>
        <a:lstStyle/>
        <a:p>
          <a:endParaRPr lang="en-US"/>
        </a:p>
      </dgm:t>
    </dgm:pt>
    <dgm:pt modelId="{F94722E9-EE62-4E6D-8893-C07011DAAAF4}" type="sibTrans" cxnId="{7191D07B-E687-4F83-9CBC-671F3C4E363C}">
      <dgm:prSet/>
      <dgm:spPr/>
      <dgm:t>
        <a:bodyPr/>
        <a:lstStyle/>
        <a:p>
          <a:endParaRPr lang="en-US"/>
        </a:p>
      </dgm:t>
    </dgm:pt>
    <dgm:pt modelId="{5BBCB548-CCDB-4F60-8E96-5D6CD74F04C1}">
      <dgm:prSet/>
      <dgm:spPr/>
      <dgm:t>
        <a:bodyPr/>
        <a:lstStyle/>
        <a:p>
          <a:r>
            <a:rPr lang="ru-RU"/>
            <a:t>10. Өмір Алмасов (?-1922) халық мұғалімі, Торғайдан,</a:t>
          </a:r>
          <a:endParaRPr lang="en-US"/>
        </a:p>
      </dgm:t>
    </dgm:pt>
    <dgm:pt modelId="{8CC32ED4-6F6B-4612-A9FF-C4C88A4D7A51}" type="parTrans" cxnId="{B9ACDDFE-CC9F-4548-B257-FC8FCB569039}">
      <dgm:prSet/>
      <dgm:spPr/>
      <dgm:t>
        <a:bodyPr/>
        <a:lstStyle/>
        <a:p>
          <a:endParaRPr lang="en-US"/>
        </a:p>
      </dgm:t>
    </dgm:pt>
    <dgm:pt modelId="{68FEA571-D3EC-4DF4-A195-94334166DABC}" type="sibTrans" cxnId="{B9ACDDFE-CC9F-4548-B257-FC8FCB569039}">
      <dgm:prSet/>
      <dgm:spPr/>
      <dgm:t>
        <a:bodyPr/>
        <a:lstStyle/>
        <a:p>
          <a:endParaRPr lang="en-US"/>
        </a:p>
      </dgm:t>
    </dgm:pt>
    <dgm:pt modelId="{5B492990-F7BE-498C-A450-18B25312F4A5}">
      <dgm:prSet/>
      <dgm:spPr/>
      <dgm:t>
        <a:bodyPr/>
        <a:lstStyle/>
        <a:p>
          <a:r>
            <a:rPr lang="ru-RU"/>
            <a:t>11. Сейдәзім Қадырбаев (1885-1938) заңгер, Торғайдан.</a:t>
          </a:r>
          <a:endParaRPr lang="en-US"/>
        </a:p>
      </dgm:t>
    </dgm:pt>
    <dgm:pt modelId="{930045E5-703C-4FC0-B194-27AC5A76B509}" type="parTrans" cxnId="{67FB4D9B-E0C3-4145-BD47-671BCFA48617}">
      <dgm:prSet/>
      <dgm:spPr/>
      <dgm:t>
        <a:bodyPr/>
        <a:lstStyle/>
        <a:p>
          <a:endParaRPr lang="en-US"/>
        </a:p>
      </dgm:t>
    </dgm:pt>
    <dgm:pt modelId="{01C69120-6BA1-409C-8E01-302F765A650D}" type="sibTrans" cxnId="{67FB4D9B-E0C3-4145-BD47-671BCFA48617}">
      <dgm:prSet/>
      <dgm:spPr/>
      <dgm:t>
        <a:bodyPr/>
        <a:lstStyle/>
        <a:p>
          <a:endParaRPr lang="en-US"/>
        </a:p>
      </dgm:t>
    </dgm:pt>
    <dgm:pt modelId="{12E7373D-1C22-4DAE-A4DA-A4DE8BDB0BC8}">
      <dgm:prSet/>
      <dgm:spPr/>
      <dgm:t>
        <a:bodyPr/>
        <a:lstStyle/>
        <a:p>
          <a:r>
            <a:rPr lang="ru-RU"/>
            <a:t>12. Аспандияр Кенжин (1887-1938) халық мұғалімі, Атыраудан.</a:t>
          </a:r>
          <a:endParaRPr lang="en-US"/>
        </a:p>
      </dgm:t>
    </dgm:pt>
    <dgm:pt modelId="{D398351C-F79F-4E48-824D-6AABD828AD7C}" type="parTrans" cxnId="{DAD43BF6-70A9-4EB9-8C38-1CBAE02DFE4F}">
      <dgm:prSet/>
      <dgm:spPr/>
      <dgm:t>
        <a:bodyPr/>
        <a:lstStyle/>
        <a:p>
          <a:endParaRPr lang="en-US"/>
        </a:p>
      </dgm:t>
    </dgm:pt>
    <dgm:pt modelId="{3E73270F-82F5-4803-85AE-A1E7FA26B70F}" type="sibTrans" cxnId="{DAD43BF6-70A9-4EB9-8C38-1CBAE02DFE4F}">
      <dgm:prSet/>
      <dgm:spPr/>
      <dgm:t>
        <a:bodyPr/>
        <a:lstStyle/>
        <a:p>
          <a:endParaRPr lang="en-US"/>
        </a:p>
      </dgm:t>
    </dgm:pt>
    <dgm:pt modelId="{28252B3A-95A9-480D-BCCC-456ABFE68712}">
      <dgm:prSet/>
      <dgm:spPr/>
      <dgm:t>
        <a:bodyPr/>
        <a:lstStyle/>
        <a:p>
          <a:r>
            <a:rPr lang="ru-RU"/>
            <a:t>13. Молданияз Бекімов (1882-1930 жылдардан соң белгісіз) әскери қызметкер, Оралдан.</a:t>
          </a:r>
          <a:endParaRPr lang="en-US"/>
        </a:p>
      </dgm:t>
    </dgm:pt>
    <dgm:pt modelId="{E00E8A7A-EC0D-423D-9D61-6FA85477D6F0}" type="parTrans" cxnId="{C7912ADA-F7AB-4704-A68D-796F75B12423}">
      <dgm:prSet/>
      <dgm:spPr/>
      <dgm:t>
        <a:bodyPr/>
        <a:lstStyle/>
        <a:p>
          <a:endParaRPr lang="en-US"/>
        </a:p>
      </dgm:t>
    </dgm:pt>
    <dgm:pt modelId="{F098D01A-FFFC-4F46-8499-1034EABE08AC}" type="sibTrans" cxnId="{C7912ADA-F7AB-4704-A68D-796F75B12423}">
      <dgm:prSet/>
      <dgm:spPr/>
      <dgm:t>
        <a:bodyPr/>
        <a:lstStyle/>
        <a:p>
          <a:endParaRPr lang="en-US"/>
        </a:p>
      </dgm:t>
    </dgm:pt>
    <dgm:pt modelId="{259FDC03-218B-4DC4-B64D-18A64DD1ECD7}">
      <dgm:prSet/>
      <dgm:spPr/>
      <dgm:t>
        <a:bodyPr/>
        <a:lstStyle/>
        <a:p>
          <a:r>
            <a:rPr lang="ru-RU"/>
            <a:t>14. Есен Тұрмағамбетов (?-?) Торғайдан.</a:t>
          </a:r>
          <a:endParaRPr lang="en-US"/>
        </a:p>
      </dgm:t>
    </dgm:pt>
    <dgm:pt modelId="{1DA2E475-4E66-43B7-B18D-F02990BD7F6A}" type="parTrans" cxnId="{4441DFBB-1269-4EF2-9303-618499B7F4F4}">
      <dgm:prSet/>
      <dgm:spPr/>
      <dgm:t>
        <a:bodyPr/>
        <a:lstStyle/>
        <a:p>
          <a:endParaRPr lang="en-US"/>
        </a:p>
      </dgm:t>
    </dgm:pt>
    <dgm:pt modelId="{06218583-A591-49B1-BDAC-23EBF2644B90}" type="sibTrans" cxnId="{4441DFBB-1269-4EF2-9303-618499B7F4F4}">
      <dgm:prSet/>
      <dgm:spPr/>
      <dgm:t>
        <a:bodyPr/>
        <a:lstStyle/>
        <a:p>
          <a:endParaRPr lang="en-US"/>
        </a:p>
      </dgm:t>
    </dgm:pt>
    <dgm:pt modelId="{67E381B9-4C10-469E-A5D6-AAD6E26A8DA8}">
      <dgm:prSet/>
      <dgm:spPr/>
      <dgm:t>
        <a:bodyPr/>
        <a:lstStyle/>
        <a:p>
          <a:r>
            <a:rPr lang="ru-RU"/>
            <a:t>15. Жанеке (Жақып) Солтоноев, мал дәрігері, қырғыз.</a:t>
          </a:r>
          <a:endParaRPr lang="en-US"/>
        </a:p>
      </dgm:t>
    </dgm:pt>
    <dgm:pt modelId="{C0624D2E-3A51-4CAF-9365-37F7EC9D89AD}" type="parTrans" cxnId="{0A6A7CBD-61B1-4684-810A-A0C7733BEF78}">
      <dgm:prSet/>
      <dgm:spPr/>
      <dgm:t>
        <a:bodyPr/>
        <a:lstStyle/>
        <a:p>
          <a:endParaRPr lang="en-US"/>
        </a:p>
      </dgm:t>
    </dgm:pt>
    <dgm:pt modelId="{468E026C-8929-4E52-BC86-ECCFA5EAAD3D}" type="sibTrans" cxnId="{0A6A7CBD-61B1-4684-810A-A0C7733BEF78}">
      <dgm:prSet/>
      <dgm:spPr/>
      <dgm:t>
        <a:bodyPr/>
        <a:lstStyle/>
        <a:p>
          <a:endParaRPr lang="en-US"/>
        </a:p>
      </dgm:t>
    </dgm:pt>
    <dgm:pt modelId="{6D9987F2-C9E6-4658-8AF0-5CB6C2D0C00C}" type="pres">
      <dgm:prSet presAssocID="{15C4E3FF-D966-4EA1-AB8C-29530C6ED17E}" presName="Name0" presStyleCnt="0">
        <dgm:presLayoutVars>
          <dgm:dir/>
          <dgm:resizeHandles val="exact"/>
        </dgm:presLayoutVars>
      </dgm:prSet>
      <dgm:spPr/>
      <dgm:t>
        <a:bodyPr/>
        <a:lstStyle/>
        <a:p>
          <a:endParaRPr lang="ru-RU"/>
        </a:p>
      </dgm:t>
    </dgm:pt>
    <dgm:pt modelId="{0F44ABE4-B0EB-41C8-8A04-5F91497A0DE2}" type="pres">
      <dgm:prSet presAssocID="{BC4E4954-22D8-4A5F-B7EF-F54838691E39}" presName="node" presStyleLbl="node1" presStyleIdx="0" presStyleCnt="16">
        <dgm:presLayoutVars>
          <dgm:bulletEnabled val="1"/>
        </dgm:presLayoutVars>
      </dgm:prSet>
      <dgm:spPr/>
      <dgm:t>
        <a:bodyPr/>
        <a:lstStyle/>
        <a:p>
          <a:endParaRPr lang="ru-RU"/>
        </a:p>
      </dgm:t>
    </dgm:pt>
    <dgm:pt modelId="{6BF2707B-872F-4FF6-AFAD-04A393BFA1D4}" type="pres">
      <dgm:prSet presAssocID="{F7CAB1ED-AAB7-409D-83A0-3A61C0A7FC22}" presName="sibTrans" presStyleLbl="sibTrans1D1" presStyleIdx="0" presStyleCnt="15"/>
      <dgm:spPr/>
      <dgm:t>
        <a:bodyPr/>
        <a:lstStyle/>
        <a:p>
          <a:endParaRPr lang="ru-RU"/>
        </a:p>
      </dgm:t>
    </dgm:pt>
    <dgm:pt modelId="{F1BE14C3-1C04-4374-BB87-2FE3D99F457E}" type="pres">
      <dgm:prSet presAssocID="{F7CAB1ED-AAB7-409D-83A0-3A61C0A7FC22}" presName="connectorText" presStyleLbl="sibTrans1D1" presStyleIdx="0" presStyleCnt="15"/>
      <dgm:spPr/>
      <dgm:t>
        <a:bodyPr/>
        <a:lstStyle/>
        <a:p>
          <a:endParaRPr lang="ru-RU"/>
        </a:p>
      </dgm:t>
    </dgm:pt>
    <dgm:pt modelId="{2A3CB060-E29F-41F9-A995-7A5D99B2EAC8}" type="pres">
      <dgm:prSet presAssocID="{F1926714-0FA0-4D74-90AD-413EFF7CBD49}" presName="node" presStyleLbl="node1" presStyleIdx="1" presStyleCnt="16">
        <dgm:presLayoutVars>
          <dgm:bulletEnabled val="1"/>
        </dgm:presLayoutVars>
      </dgm:prSet>
      <dgm:spPr/>
      <dgm:t>
        <a:bodyPr/>
        <a:lstStyle/>
        <a:p>
          <a:endParaRPr lang="ru-RU"/>
        </a:p>
      </dgm:t>
    </dgm:pt>
    <dgm:pt modelId="{1B1FF91A-2F81-4F5C-9AC5-49981443A5DA}" type="pres">
      <dgm:prSet presAssocID="{B3E929BB-ABE0-4B18-B7A5-691FCB5EB5CF}" presName="sibTrans" presStyleLbl="sibTrans1D1" presStyleIdx="1" presStyleCnt="15"/>
      <dgm:spPr/>
      <dgm:t>
        <a:bodyPr/>
        <a:lstStyle/>
        <a:p>
          <a:endParaRPr lang="ru-RU"/>
        </a:p>
      </dgm:t>
    </dgm:pt>
    <dgm:pt modelId="{3CA87127-5C29-4369-ACF0-3EA512440FE3}" type="pres">
      <dgm:prSet presAssocID="{B3E929BB-ABE0-4B18-B7A5-691FCB5EB5CF}" presName="connectorText" presStyleLbl="sibTrans1D1" presStyleIdx="1" presStyleCnt="15"/>
      <dgm:spPr/>
      <dgm:t>
        <a:bodyPr/>
        <a:lstStyle/>
        <a:p>
          <a:endParaRPr lang="ru-RU"/>
        </a:p>
      </dgm:t>
    </dgm:pt>
    <dgm:pt modelId="{B94D5D6B-FF63-4990-B23C-4E75E277E1DD}" type="pres">
      <dgm:prSet presAssocID="{1DD22C66-51CB-4A38-B056-D96372C7C18A}" presName="node" presStyleLbl="node1" presStyleIdx="2" presStyleCnt="16">
        <dgm:presLayoutVars>
          <dgm:bulletEnabled val="1"/>
        </dgm:presLayoutVars>
      </dgm:prSet>
      <dgm:spPr/>
      <dgm:t>
        <a:bodyPr/>
        <a:lstStyle/>
        <a:p>
          <a:endParaRPr lang="ru-RU"/>
        </a:p>
      </dgm:t>
    </dgm:pt>
    <dgm:pt modelId="{59911095-F0FA-42A1-9F8A-9B5D6DA2F10C}" type="pres">
      <dgm:prSet presAssocID="{E551715E-2663-4B90-A5E7-620888A650F2}" presName="sibTrans" presStyleLbl="sibTrans1D1" presStyleIdx="2" presStyleCnt="15"/>
      <dgm:spPr/>
      <dgm:t>
        <a:bodyPr/>
        <a:lstStyle/>
        <a:p>
          <a:endParaRPr lang="ru-RU"/>
        </a:p>
      </dgm:t>
    </dgm:pt>
    <dgm:pt modelId="{A0F7AE12-F1DC-4954-90A0-C6729017A859}" type="pres">
      <dgm:prSet presAssocID="{E551715E-2663-4B90-A5E7-620888A650F2}" presName="connectorText" presStyleLbl="sibTrans1D1" presStyleIdx="2" presStyleCnt="15"/>
      <dgm:spPr/>
      <dgm:t>
        <a:bodyPr/>
        <a:lstStyle/>
        <a:p>
          <a:endParaRPr lang="ru-RU"/>
        </a:p>
      </dgm:t>
    </dgm:pt>
    <dgm:pt modelId="{EB6F7E1F-1435-42D9-88C4-B5DE9C5041F3}" type="pres">
      <dgm:prSet presAssocID="{30226FDC-FD00-4005-8B85-96ECBB8B9625}" presName="node" presStyleLbl="node1" presStyleIdx="3" presStyleCnt="16">
        <dgm:presLayoutVars>
          <dgm:bulletEnabled val="1"/>
        </dgm:presLayoutVars>
      </dgm:prSet>
      <dgm:spPr/>
      <dgm:t>
        <a:bodyPr/>
        <a:lstStyle/>
        <a:p>
          <a:endParaRPr lang="ru-RU"/>
        </a:p>
      </dgm:t>
    </dgm:pt>
    <dgm:pt modelId="{ABDD5CCD-31F3-401B-A35E-D3BA0B1789CF}" type="pres">
      <dgm:prSet presAssocID="{376DFC3A-0405-4AE9-8009-4C5F274CCD81}" presName="sibTrans" presStyleLbl="sibTrans1D1" presStyleIdx="3" presStyleCnt="15"/>
      <dgm:spPr/>
      <dgm:t>
        <a:bodyPr/>
        <a:lstStyle/>
        <a:p>
          <a:endParaRPr lang="ru-RU"/>
        </a:p>
      </dgm:t>
    </dgm:pt>
    <dgm:pt modelId="{DF52DCA0-1979-43C5-BC6A-4FF8B68F4F80}" type="pres">
      <dgm:prSet presAssocID="{376DFC3A-0405-4AE9-8009-4C5F274CCD81}" presName="connectorText" presStyleLbl="sibTrans1D1" presStyleIdx="3" presStyleCnt="15"/>
      <dgm:spPr/>
      <dgm:t>
        <a:bodyPr/>
        <a:lstStyle/>
        <a:p>
          <a:endParaRPr lang="ru-RU"/>
        </a:p>
      </dgm:t>
    </dgm:pt>
    <dgm:pt modelId="{45D91B2F-FD9F-4B74-8EDA-66EF69E6E2C8}" type="pres">
      <dgm:prSet presAssocID="{F464CEE1-6A03-48CE-AC1F-383313A56CB1}" presName="node" presStyleLbl="node1" presStyleIdx="4" presStyleCnt="16">
        <dgm:presLayoutVars>
          <dgm:bulletEnabled val="1"/>
        </dgm:presLayoutVars>
      </dgm:prSet>
      <dgm:spPr/>
      <dgm:t>
        <a:bodyPr/>
        <a:lstStyle/>
        <a:p>
          <a:endParaRPr lang="ru-RU"/>
        </a:p>
      </dgm:t>
    </dgm:pt>
    <dgm:pt modelId="{7EE55182-DD18-43DB-829B-C3F696B32FFD}" type="pres">
      <dgm:prSet presAssocID="{3325FA73-0A9C-412D-AF1E-CE6FD6148A5F}" presName="sibTrans" presStyleLbl="sibTrans1D1" presStyleIdx="4" presStyleCnt="15"/>
      <dgm:spPr/>
      <dgm:t>
        <a:bodyPr/>
        <a:lstStyle/>
        <a:p>
          <a:endParaRPr lang="ru-RU"/>
        </a:p>
      </dgm:t>
    </dgm:pt>
    <dgm:pt modelId="{F1BFB901-3E54-454A-8406-3B10BB7A115C}" type="pres">
      <dgm:prSet presAssocID="{3325FA73-0A9C-412D-AF1E-CE6FD6148A5F}" presName="connectorText" presStyleLbl="sibTrans1D1" presStyleIdx="4" presStyleCnt="15"/>
      <dgm:spPr/>
      <dgm:t>
        <a:bodyPr/>
        <a:lstStyle/>
        <a:p>
          <a:endParaRPr lang="ru-RU"/>
        </a:p>
      </dgm:t>
    </dgm:pt>
    <dgm:pt modelId="{4FE780F0-E838-4B66-BEDF-AAF76BFE0301}" type="pres">
      <dgm:prSet presAssocID="{E92B5791-931C-43DB-9C8B-3DDC2043B9E1}" presName="node" presStyleLbl="node1" presStyleIdx="5" presStyleCnt="16">
        <dgm:presLayoutVars>
          <dgm:bulletEnabled val="1"/>
        </dgm:presLayoutVars>
      </dgm:prSet>
      <dgm:spPr/>
      <dgm:t>
        <a:bodyPr/>
        <a:lstStyle/>
        <a:p>
          <a:endParaRPr lang="ru-RU"/>
        </a:p>
      </dgm:t>
    </dgm:pt>
    <dgm:pt modelId="{1A8C2856-C5F6-41CC-8A12-58B264F46D1F}" type="pres">
      <dgm:prSet presAssocID="{89648F4F-30BA-41B4-8CAF-B8130285A659}" presName="sibTrans" presStyleLbl="sibTrans1D1" presStyleIdx="5" presStyleCnt="15"/>
      <dgm:spPr/>
      <dgm:t>
        <a:bodyPr/>
        <a:lstStyle/>
        <a:p>
          <a:endParaRPr lang="ru-RU"/>
        </a:p>
      </dgm:t>
    </dgm:pt>
    <dgm:pt modelId="{56E07C14-B8E7-44A1-AB46-79E2CC9D6FBD}" type="pres">
      <dgm:prSet presAssocID="{89648F4F-30BA-41B4-8CAF-B8130285A659}" presName="connectorText" presStyleLbl="sibTrans1D1" presStyleIdx="5" presStyleCnt="15"/>
      <dgm:spPr/>
      <dgm:t>
        <a:bodyPr/>
        <a:lstStyle/>
        <a:p>
          <a:endParaRPr lang="ru-RU"/>
        </a:p>
      </dgm:t>
    </dgm:pt>
    <dgm:pt modelId="{E2FB7DCC-5E66-4985-8F72-F989786AEB22}" type="pres">
      <dgm:prSet presAssocID="{70574A12-C6F0-4D6F-9F7F-46C622116153}" presName="node" presStyleLbl="node1" presStyleIdx="6" presStyleCnt="16">
        <dgm:presLayoutVars>
          <dgm:bulletEnabled val="1"/>
        </dgm:presLayoutVars>
      </dgm:prSet>
      <dgm:spPr/>
      <dgm:t>
        <a:bodyPr/>
        <a:lstStyle/>
        <a:p>
          <a:endParaRPr lang="ru-RU"/>
        </a:p>
      </dgm:t>
    </dgm:pt>
    <dgm:pt modelId="{EA7519BE-D6FB-4112-94BC-F4E3B4B64259}" type="pres">
      <dgm:prSet presAssocID="{3412AF73-C2AB-48AF-AF1D-99F94EB1C33E}" presName="sibTrans" presStyleLbl="sibTrans1D1" presStyleIdx="6" presStyleCnt="15"/>
      <dgm:spPr/>
      <dgm:t>
        <a:bodyPr/>
        <a:lstStyle/>
        <a:p>
          <a:endParaRPr lang="ru-RU"/>
        </a:p>
      </dgm:t>
    </dgm:pt>
    <dgm:pt modelId="{55CB6551-C1E8-49DE-8445-B9ECF63433DB}" type="pres">
      <dgm:prSet presAssocID="{3412AF73-C2AB-48AF-AF1D-99F94EB1C33E}" presName="connectorText" presStyleLbl="sibTrans1D1" presStyleIdx="6" presStyleCnt="15"/>
      <dgm:spPr/>
      <dgm:t>
        <a:bodyPr/>
        <a:lstStyle/>
        <a:p>
          <a:endParaRPr lang="ru-RU"/>
        </a:p>
      </dgm:t>
    </dgm:pt>
    <dgm:pt modelId="{CF1D03E1-7B33-4789-AE6D-285BA2FD4F56}" type="pres">
      <dgm:prSet presAssocID="{F5B84D1E-D471-4E5F-9B97-1211123625F3}" presName="node" presStyleLbl="node1" presStyleIdx="7" presStyleCnt="16">
        <dgm:presLayoutVars>
          <dgm:bulletEnabled val="1"/>
        </dgm:presLayoutVars>
      </dgm:prSet>
      <dgm:spPr/>
      <dgm:t>
        <a:bodyPr/>
        <a:lstStyle/>
        <a:p>
          <a:endParaRPr lang="ru-RU"/>
        </a:p>
      </dgm:t>
    </dgm:pt>
    <dgm:pt modelId="{F4D6868B-D271-45B3-B2C1-73270091E48F}" type="pres">
      <dgm:prSet presAssocID="{9CF39309-6DF4-4AD9-86AA-6C806FC4EDB9}" presName="sibTrans" presStyleLbl="sibTrans1D1" presStyleIdx="7" presStyleCnt="15"/>
      <dgm:spPr/>
      <dgm:t>
        <a:bodyPr/>
        <a:lstStyle/>
        <a:p>
          <a:endParaRPr lang="ru-RU"/>
        </a:p>
      </dgm:t>
    </dgm:pt>
    <dgm:pt modelId="{DD8941DB-D20E-4B3A-9D70-AE995E360FA2}" type="pres">
      <dgm:prSet presAssocID="{9CF39309-6DF4-4AD9-86AA-6C806FC4EDB9}" presName="connectorText" presStyleLbl="sibTrans1D1" presStyleIdx="7" presStyleCnt="15"/>
      <dgm:spPr/>
      <dgm:t>
        <a:bodyPr/>
        <a:lstStyle/>
        <a:p>
          <a:endParaRPr lang="ru-RU"/>
        </a:p>
      </dgm:t>
    </dgm:pt>
    <dgm:pt modelId="{68A4A811-7575-4D5F-A001-6A63A1EC84EA}" type="pres">
      <dgm:prSet presAssocID="{EBB50580-D1BD-4109-9011-777C955E8575}" presName="node" presStyleLbl="node1" presStyleIdx="8" presStyleCnt="16">
        <dgm:presLayoutVars>
          <dgm:bulletEnabled val="1"/>
        </dgm:presLayoutVars>
      </dgm:prSet>
      <dgm:spPr/>
      <dgm:t>
        <a:bodyPr/>
        <a:lstStyle/>
        <a:p>
          <a:endParaRPr lang="ru-RU"/>
        </a:p>
      </dgm:t>
    </dgm:pt>
    <dgm:pt modelId="{FA3FE6DF-D458-4D65-93D1-40C0309DDCA8}" type="pres">
      <dgm:prSet presAssocID="{E69C4913-2E21-470A-B674-42826E1B7616}" presName="sibTrans" presStyleLbl="sibTrans1D1" presStyleIdx="8" presStyleCnt="15"/>
      <dgm:spPr/>
      <dgm:t>
        <a:bodyPr/>
        <a:lstStyle/>
        <a:p>
          <a:endParaRPr lang="ru-RU"/>
        </a:p>
      </dgm:t>
    </dgm:pt>
    <dgm:pt modelId="{CC6BB275-8FAF-4004-81D6-E0EE40F421A5}" type="pres">
      <dgm:prSet presAssocID="{E69C4913-2E21-470A-B674-42826E1B7616}" presName="connectorText" presStyleLbl="sibTrans1D1" presStyleIdx="8" presStyleCnt="15"/>
      <dgm:spPr/>
      <dgm:t>
        <a:bodyPr/>
        <a:lstStyle/>
        <a:p>
          <a:endParaRPr lang="ru-RU"/>
        </a:p>
      </dgm:t>
    </dgm:pt>
    <dgm:pt modelId="{BC318728-6D67-4B99-89E6-1D543CF2D64F}" type="pres">
      <dgm:prSet presAssocID="{F5ABF5A9-1138-416A-B74A-A54DF2B6286A}" presName="node" presStyleLbl="node1" presStyleIdx="9" presStyleCnt="16">
        <dgm:presLayoutVars>
          <dgm:bulletEnabled val="1"/>
        </dgm:presLayoutVars>
      </dgm:prSet>
      <dgm:spPr/>
      <dgm:t>
        <a:bodyPr/>
        <a:lstStyle/>
        <a:p>
          <a:endParaRPr lang="ru-RU"/>
        </a:p>
      </dgm:t>
    </dgm:pt>
    <dgm:pt modelId="{A889D1E6-E694-4DAB-843D-EED32E4231D8}" type="pres">
      <dgm:prSet presAssocID="{F94722E9-EE62-4E6D-8893-C07011DAAAF4}" presName="sibTrans" presStyleLbl="sibTrans1D1" presStyleIdx="9" presStyleCnt="15"/>
      <dgm:spPr/>
      <dgm:t>
        <a:bodyPr/>
        <a:lstStyle/>
        <a:p>
          <a:endParaRPr lang="ru-RU"/>
        </a:p>
      </dgm:t>
    </dgm:pt>
    <dgm:pt modelId="{9D3D6FB5-8CCC-4326-873F-C27CBB471377}" type="pres">
      <dgm:prSet presAssocID="{F94722E9-EE62-4E6D-8893-C07011DAAAF4}" presName="connectorText" presStyleLbl="sibTrans1D1" presStyleIdx="9" presStyleCnt="15"/>
      <dgm:spPr/>
      <dgm:t>
        <a:bodyPr/>
        <a:lstStyle/>
        <a:p>
          <a:endParaRPr lang="ru-RU"/>
        </a:p>
      </dgm:t>
    </dgm:pt>
    <dgm:pt modelId="{D4FA424D-2805-41F5-A6E2-46DA3AE99685}" type="pres">
      <dgm:prSet presAssocID="{5BBCB548-CCDB-4F60-8E96-5D6CD74F04C1}" presName="node" presStyleLbl="node1" presStyleIdx="10" presStyleCnt="16">
        <dgm:presLayoutVars>
          <dgm:bulletEnabled val="1"/>
        </dgm:presLayoutVars>
      </dgm:prSet>
      <dgm:spPr/>
      <dgm:t>
        <a:bodyPr/>
        <a:lstStyle/>
        <a:p>
          <a:endParaRPr lang="ru-RU"/>
        </a:p>
      </dgm:t>
    </dgm:pt>
    <dgm:pt modelId="{F4D1CB24-1EE1-4B02-8DAD-CEF0CB8F092D}" type="pres">
      <dgm:prSet presAssocID="{68FEA571-D3EC-4DF4-A195-94334166DABC}" presName="sibTrans" presStyleLbl="sibTrans1D1" presStyleIdx="10" presStyleCnt="15"/>
      <dgm:spPr/>
      <dgm:t>
        <a:bodyPr/>
        <a:lstStyle/>
        <a:p>
          <a:endParaRPr lang="ru-RU"/>
        </a:p>
      </dgm:t>
    </dgm:pt>
    <dgm:pt modelId="{007CA951-2666-4E4D-9A76-DA38CCC8747F}" type="pres">
      <dgm:prSet presAssocID="{68FEA571-D3EC-4DF4-A195-94334166DABC}" presName="connectorText" presStyleLbl="sibTrans1D1" presStyleIdx="10" presStyleCnt="15"/>
      <dgm:spPr/>
      <dgm:t>
        <a:bodyPr/>
        <a:lstStyle/>
        <a:p>
          <a:endParaRPr lang="ru-RU"/>
        </a:p>
      </dgm:t>
    </dgm:pt>
    <dgm:pt modelId="{F73F197E-19E6-4F92-86C7-2E316AE0AC41}" type="pres">
      <dgm:prSet presAssocID="{5B492990-F7BE-498C-A450-18B25312F4A5}" presName="node" presStyleLbl="node1" presStyleIdx="11" presStyleCnt="16">
        <dgm:presLayoutVars>
          <dgm:bulletEnabled val="1"/>
        </dgm:presLayoutVars>
      </dgm:prSet>
      <dgm:spPr/>
      <dgm:t>
        <a:bodyPr/>
        <a:lstStyle/>
        <a:p>
          <a:endParaRPr lang="ru-RU"/>
        </a:p>
      </dgm:t>
    </dgm:pt>
    <dgm:pt modelId="{C1B1B611-3F1C-4979-B552-529A4AC523DD}" type="pres">
      <dgm:prSet presAssocID="{01C69120-6BA1-409C-8E01-302F765A650D}" presName="sibTrans" presStyleLbl="sibTrans1D1" presStyleIdx="11" presStyleCnt="15"/>
      <dgm:spPr/>
      <dgm:t>
        <a:bodyPr/>
        <a:lstStyle/>
        <a:p>
          <a:endParaRPr lang="ru-RU"/>
        </a:p>
      </dgm:t>
    </dgm:pt>
    <dgm:pt modelId="{021AECB7-06C2-408B-A975-F261FB797E6D}" type="pres">
      <dgm:prSet presAssocID="{01C69120-6BA1-409C-8E01-302F765A650D}" presName="connectorText" presStyleLbl="sibTrans1D1" presStyleIdx="11" presStyleCnt="15"/>
      <dgm:spPr/>
      <dgm:t>
        <a:bodyPr/>
        <a:lstStyle/>
        <a:p>
          <a:endParaRPr lang="ru-RU"/>
        </a:p>
      </dgm:t>
    </dgm:pt>
    <dgm:pt modelId="{1A0450A6-037C-4CDE-8AF3-3C7B096B0B12}" type="pres">
      <dgm:prSet presAssocID="{12E7373D-1C22-4DAE-A4DA-A4DE8BDB0BC8}" presName="node" presStyleLbl="node1" presStyleIdx="12" presStyleCnt="16">
        <dgm:presLayoutVars>
          <dgm:bulletEnabled val="1"/>
        </dgm:presLayoutVars>
      </dgm:prSet>
      <dgm:spPr/>
      <dgm:t>
        <a:bodyPr/>
        <a:lstStyle/>
        <a:p>
          <a:endParaRPr lang="ru-RU"/>
        </a:p>
      </dgm:t>
    </dgm:pt>
    <dgm:pt modelId="{E82B2028-3CCB-4EBB-BF61-73E322F017BA}" type="pres">
      <dgm:prSet presAssocID="{3E73270F-82F5-4803-85AE-A1E7FA26B70F}" presName="sibTrans" presStyleLbl="sibTrans1D1" presStyleIdx="12" presStyleCnt="15"/>
      <dgm:spPr/>
      <dgm:t>
        <a:bodyPr/>
        <a:lstStyle/>
        <a:p>
          <a:endParaRPr lang="ru-RU"/>
        </a:p>
      </dgm:t>
    </dgm:pt>
    <dgm:pt modelId="{96108A3B-184A-46ED-9B20-F8B6D5A26D7B}" type="pres">
      <dgm:prSet presAssocID="{3E73270F-82F5-4803-85AE-A1E7FA26B70F}" presName="connectorText" presStyleLbl="sibTrans1D1" presStyleIdx="12" presStyleCnt="15"/>
      <dgm:spPr/>
      <dgm:t>
        <a:bodyPr/>
        <a:lstStyle/>
        <a:p>
          <a:endParaRPr lang="ru-RU"/>
        </a:p>
      </dgm:t>
    </dgm:pt>
    <dgm:pt modelId="{E0DA3C90-B9DB-4C52-BAD7-F328ABB4F04B}" type="pres">
      <dgm:prSet presAssocID="{28252B3A-95A9-480D-BCCC-456ABFE68712}" presName="node" presStyleLbl="node1" presStyleIdx="13" presStyleCnt="16">
        <dgm:presLayoutVars>
          <dgm:bulletEnabled val="1"/>
        </dgm:presLayoutVars>
      </dgm:prSet>
      <dgm:spPr/>
      <dgm:t>
        <a:bodyPr/>
        <a:lstStyle/>
        <a:p>
          <a:endParaRPr lang="ru-RU"/>
        </a:p>
      </dgm:t>
    </dgm:pt>
    <dgm:pt modelId="{0BA27048-8898-4453-972F-4C1841FB6F84}" type="pres">
      <dgm:prSet presAssocID="{F098D01A-FFFC-4F46-8499-1034EABE08AC}" presName="sibTrans" presStyleLbl="sibTrans1D1" presStyleIdx="13" presStyleCnt="15"/>
      <dgm:spPr/>
      <dgm:t>
        <a:bodyPr/>
        <a:lstStyle/>
        <a:p>
          <a:endParaRPr lang="ru-RU"/>
        </a:p>
      </dgm:t>
    </dgm:pt>
    <dgm:pt modelId="{449D2729-A4A4-413B-9C0C-9681A6D96B58}" type="pres">
      <dgm:prSet presAssocID="{F098D01A-FFFC-4F46-8499-1034EABE08AC}" presName="connectorText" presStyleLbl="sibTrans1D1" presStyleIdx="13" presStyleCnt="15"/>
      <dgm:spPr/>
      <dgm:t>
        <a:bodyPr/>
        <a:lstStyle/>
        <a:p>
          <a:endParaRPr lang="ru-RU"/>
        </a:p>
      </dgm:t>
    </dgm:pt>
    <dgm:pt modelId="{1EC89C6F-3F83-49A4-BB65-797D356FF31E}" type="pres">
      <dgm:prSet presAssocID="{259FDC03-218B-4DC4-B64D-18A64DD1ECD7}" presName="node" presStyleLbl="node1" presStyleIdx="14" presStyleCnt="16">
        <dgm:presLayoutVars>
          <dgm:bulletEnabled val="1"/>
        </dgm:presLayoutVars>
      </dgm:prSet>
      <dgm:spPr/>
      <dgm:t>
        <a:bodyPr/>
        <a:lstStyle/>
        <a:p>
          <a:endParaRPr lang="ru-RU"/>
        </a:p>
      </dgm:t>
    </dgm:pt>
    <dgm:pt modelId="{48E61CBB-F5C4-408A-BF78-4CF4C54D4083}" type="pres">
      <dgm:prSet presAssocID="{06218583-A591-49B1-BDAC-23EBF2644B90}" presName="sibTrans" presStyleLbl="sibTrans1D1" presStyleIdx="14" presStyleCnt="15"/>
      <dgm:spPr/>
      <dgm:t>
        <a:bodyPr/>
        <a:lstStyle/>
        <a:p>
          <a:endParaRPr lang="ru-RU"/>
        </a:p>
      </dgm:t>
    </dgm:pt>
    <dgm:pt modelId="{2F17934A-41DF-4F8F-8FB8-C2C63D4767B2}" type="pres">
      <dgm:prSet presAssocID="{06218583-A591-49B1-BDAC-23EBF2644B90}" presName="connectorText" presStyleLbl="sibTrans1D1" presStyleIdx="14" presStyleCnt="15"/>
      <dgm:spPr/>
      <dgm:t>
        <a:bodyPr/>
        <a:lstStyle/>
        <a:p>
          <a:endParaRPr lang="ru-RU"/>
        </a:p>
      </dgm:t>
    </dgm:pt>
    <dgm:pt modelId="{025C3747-A549-42C1-9400-AB81A31F8962}" type="pres">
      <dgm:prSet presAssocID="{67E381B9-4C10-469E-A5D6-AAD6E26A8DA8}" presName="node" presStyleLbl="node1" presStyleIdx="15" presStyleCnt="16">
        <dgm:presLayoutVars>
          <dgm:bulletEnabled val="1"/>
        </dgm:presLayoutVars>
      </dgm:prSet>
      <dgm:spPr/>
      <dgm:t>
        <a:bodyPr/>
        <a:lstStyle/>
        <a:p>
          <a:endParaRPr lang="ru-RU"/>
        </a:p>
      </dgm:t>
    </dgm:pt>
  </dgm:ptLst>
  <dgm:cxnLst>
    <dgm:cxn modelId="{25C302ED-0993-48F3-B4D9-435ECC557F10}" type="presOf" srcId="{B3E929BB-ABE0-4B18-B7A5-691FCB5EB5CF}" destId="{3CA87127-5C29-4369-ACF0-3EA512440FE3}" srcOrd="1" destOrd="0" presId="urn:microsoft.com/office/officeart/2016/7/layout/RepeatingBendingProcessNew"/>
    <dgm:cxn modelId="{7A56056F-AB6C-4683-9C5E-4391EC67A8DC}" type="presOf" srcId="{F098D01A-FFFC-4F46-8499-1034EABE08AC}" destId="{449D2729-A4A4-413B-9C0C-9681A6D96B58}" srcOrd="1" destOrd="0" presId="urn:microsoft.com/office/officeart/2016/7/layout/RepeatingBendingProcessNew"/>
    <dgm:cxn modelId="{A83A45F8-42DF-4571-9639-DB0FC6785797}" type="presOf" srcId="{3E73270F-82F5-4803-85AE-A1E7FA26B70F}" destId="{E82B2028-3CCB-4EBB-BF61-73E322F017BA}" srcOrd="0" destOrd="0" presId="urn:microsoft.com/office/officeart/2016/7/layout/RepeatingBendingProcessNew"/>
    <dgm:cxn modelId="{9F9AE0B3-7A3B-49D9-9C34-984E5219FAA5}" type="presOf" srcId="{F1926714-0FA0-4D74-90AD-413EFF7CBD49}" destId="{2A3CB060-E29F-41F9-A995-7A5D99B2EAC8}" srcOrd="0" destOrd="0" presId="urn:microsoft.com/office/officeart/2016/7/layout/RepeatingBendingProcessNew"/>
    <dgm:cxn modelId="{5CFC0CE3-E3FF-4CB4-BAC5-83BEE2042A06}" type="presOf" srcId="{89648F4F-30BA-41B4-8CAF-B8130285A659}" destId="{56E07C14-B8E7-44A1-AB46-79E2CC9D6FBD}" srcOrd="1" destOrd="0" presId="urn:microsoft.com/office/officeart/2016/7/layout/RepeatingBendingProcessNew"/>
    <dgm:cxn modelId="{67FB4D9B-E0C3-4145-BD47-671BCFA48617}" srcId="{15C4E3FF-D966-4EA1-AB8C-29530C6ED17E}" destId="{5B492990-F7BE-498C-A450-18B25312F4A5}" srcOrd="11" destOrd="0" parTransId="{930045E5-703C-4FC0-B194-27AC5A76B509}" sibTransId="{01C69120-6BA1-409C-8E01-302F765A650D}"/>
    <dgm:cxn modelId="{0440B0CE-3FF2-48F4-8F36-CF75180EF44C}" type="presOf" srcId="{9CF39309-6DF4-4AD9-86AA-6C806FC4EDB9}" destId="{DD8941DB-D20E-4B3A-9D70-AE995E360FA2}" srcOrd="1" destOrd="0" presId="urn:microsoft.com/office/officeart/2016/7/layout/RepeatingBendingProcessNew"/>
    <dgm:cxn modelId="{38918EFA-C679-469C-BEB7-FA084E110821}" type="presOf" srcId="{376DFC3A-0405-4AE9-8009-4C5F274CCD81}" destId="{DF52DCA0-1979-43C5-BC6A-4FF8B68F4F80}" srcOrd="1" destOrd="0" presId="urn:microsoft.com/office/officeart/2016/7/layout/RepeatingBendingProcessNew"/>
    <dgm:cxn modelId="{811ADE0F-00BA-48B1-9616-701338282F6F}" type="presOf" srcId="{9CF39309-6DF4-4AD9-86AA-6C806FC4EDB9}" destId="{F4D6868B-D271-45B3-B2C1-73270091E48F}" srcOrd="0" destOrd="0" presId="urn:microsoft.com/office/officeart/2016/7/layout/RepeatingBendingProcessNew"/>
    <dgm:cxn modelId="{EE8921E0-007D-4011-AE6D-0F42AC30EB8D}" type="presOf" srcId="{01C69120-6BA1-409C-8E01-302F765A650D}" destId="{C1B1B611-3F1C-4979-B552-529A4AC523DD}" srcOrd="0" destOrd="0" presId="urn:microsoft.com/office/officeart/2016/7/layout/RepeatingBendingProcessNew"/>
    <dgm:cxn modelId="{BDD8D837-C257-415C-993A-55D2BDB7A20C}" type="presOf" srcId="{E551715E-2663-4B90-A5E7-620888A650F2}" destId="{A0F7AE12-F1DC-4954-90A0-C6729017A859}" srcOrd="1" destOrd="0" presId="urn:microsoft.com/office/officeart/2016/7/layout/RepeatingBendingProcessNew"/>
    <dgm:cxn modelId="{D8114569-0799-452E-B069-0B3F4C29551D}" type="presOf" srcId="{68FEA571-D3EC-4DF4-A195-94334166DABC}" destId="{F4D1CB24-1EE1-4B02-8DAD-CEF0CB8F092D}" srcOrd="0" destOrd="0" presId="urn:microsoft.com/office/officeart/2016/7/layout/RepeatingBendingProcessNew"/>
    <dgm:cxn modelId="{A8E53DB7-F1B0-42BD-A360-FDCAC7FBD786}" type="presOf" srcId="{259FDC03-218B-4DC4-B64D-18A64DD1ECD7}" destId="{1EC89C6F-3F83-49A4-BB65-797D356FF31E}" srcOrd="0" destOrd="0" presId="urn:microsoft.com/office/officeart/2016/7/layout/RepeatingBendingProcessNew"/>
    <dgm:cxn modelId="{64FF0CE4-12EB-4686-BBE2-07F3350FE640}" type="presOf" srcId="{BC4E4954-22D8-4A5F-B7EF-F54838691E39}" destId="{0F44ABE4-B0EB-41C8-8A04-5F91497A0DE2}" srcOrd="0" destOrd="0" presId="urn:microsoft.com/office/officeart/2016/7/layout/RepeatingBendingProcessNew"/>
    <dgm:cxn modelId="{3CC93FD2-6776-4D5B-8565-55234C385CF5}" type="presOf" srcId="{3325FA73-0A9C-412D-AF1E-CE6FD6148A5F}" destId="{F1BFB901-3E54-454A-8406-3B10BB7A115C}" srcOrd="1" destOrd="0" presId="urn:microsoft.com/office/officeart/2016/7/layout/RepeatingBendingProcessNew"/>
    <dgm:cxn modelId="{DFE31684-B7C0-4BC0-87AD-D9AE0A3627A9}" type="presOf" srcId="{F5B84D1E-D471-4E5F-9B97-1211123625F3}" destId="{CF1D03E1-7B33-4789-AE6D-285BA2FD4F56}" srcOrd="0" destOrd="0" presId="urn:microsoft.com/office/officeart/2016/7/layout/RepeatingBendingProcessNew"/>
    <dgm:cxn modelId="{C7912ADA-F7AB-4704-A68D-796F75B12423}" srcId="{15C4E3FF-D966-4EA1-AB8C-29530C6ED17E}" destId="{28252B3A-95A9-480D-BCCC-456ABFE68712}" srcOrd="13" destOrd="0" parTransId="{E00E8A7A-EC0D-423D-9D61-6FA85477D6F0}" sibTransId="{F098D01A-FFFC-4F46-8499-1034EABE08AC}"/>
    <dgm:cxn modelId="{3D0C5656-63B5-4ECB-B7F2-6115841A53EA}" type="presOf" srcId="{06218583-A591-49B1-BDAC-23EBF2644B90}" destId="{48E61CBB-F5C4-408A-BF78-4CF4C54D4083}" srcOrd="0" destOrd="0" presId="urn:microsoft.com/office/officeart/2016/7/layout/RepeatingBendingProcessNew"/>
    <dgm:cxn modelId="{07213FD5-6192-42D7-9D0D-2C7ABC1F7236}" type="presOf" srcId="{1DD22C66-51CB-4A38-B056-D96372C7C18A}" destId="{B94D5D6B-FF63-4990-B23C-4E75E277E1DD}" srcOrd="0" destOrd="0" presId="urn:microsoft.com/office/officeart/2016/7/layout/RepeatingBendingProcessNew"/>
    <dgm:cxn modelId="{CFCA600D-CC70-4696-B429-DBF6F03E112E}" type="presOf" srcId="{5BBCB548-CCDB-4F60-8E96-5D6CD74F04C1}" destId="{D4FA424D-2805-41F5-A6E2-46DA3AE99685}" srcOrd="0" destOrd="0" presId="urn:microsoft.com/office/officeart/2016/7/layout/RepeatingBendingProcessNew"/>
    <dgm:cxn modelId="{349C5ADB-216E-492C-83E8-B61B78EDA09D}" type="presOf" srcId="{3325FA73-0A9C-412D-AF1E-CE6FD6148A5F}" destId="{7EE55182-DD18-43DB-829B-C3F696B32FFD}" srcOrd="0" destOrd="0" presId="urn:microsoft.com/office/officeart/2016/7/layout/RepeatingBendingProcessNew"/>
    <dgm:cxn modelId="{D8859562-40B7-4DF5-BF40-6B455088CAA3}" type="presOf" srcId="{70574A12-C6F0-4D6F-9F7F-46C622116153}" destId="{E2FB7DCC-5E66-4985-8F72-F989786AEB22}" srcOrd="0" destOrd="0" presId="urn:microsoft.com/office/officeart/2016/7/layout/RepeatingBendingProcessNew"/>
    <dgm:cxn modelId="{A138CC8A-C3DA-422F-95DB-A0719C1BA770}" srcId="{15C4E3FF-D966-4EA1-AB8C-29530C6ED17E}" destId="{EBB50580-D1BD-4109-9011-777C955E8575}" srcOrd="8" destOrd="0" parTransId="{F648A38A-8546-437F-9040-3EB7A6E48C85}" sibTransId="{E69C4913-2E21-470A-B674-42826E1B7616}"/>
    <dgm:cxn modelId="{DB5134FA-BEF6-4FC3-9D10-FC811DB0875B}" srcId="{15C4E3FF-D966-4EA1-AB8C-29530C6ED17E}" destId="{1DD22C66-51CB-4A38-B056-D96372C7C18A}" srcOrd="2" destOrd="0" parTransId="{EF585C68-ED0E-4878-80FC-4AFCED2027D5}" sibTransId="{E551715E-2663-4B90-A5E7-620888A650F2}"/>
    <dgm:cxn modelId="{601D7FC6-8C48-4DC5-B527-738849FDF09A}" type="presOf" srcId="{06218583-A591-49B1-BDAC-23EBF2644B90}" destId="{2F17934A-41DF-4F8F-8FB8-C2C63D4767B2}" srcOrd="1" destOrd="0" presId="urn:microsoft.com/office/officeart/2016/7/layout/RepeatingBendingProcessNew"/>
    <dgm:cxn modelId="{23DFC167-9F96-4A86-9C77-4CE7C0561743}" type="presOf" srcId="{3E73270F-82F5-4803-85AE-A1E7FA26B70F}" destId="{96108A3B-184A-46ED-9B20-F8B6D5A26D7B}" srcOrd="1" destOrd="0" presId="urn:microsoft.com/office/officeart/2016/7/layout/RepeatingBendingProcessNew"/>
    <dgm:cxn modelId="{7191D07B-E687-4F83-9CBC-671F3C4E363C}" srcId="{15C4E3FF-D966-4EA1-AB8C-29530C6ED17E}" destId="{F5ABF5A9-1138-416A-B74A-A54DF2B6286A}" srcOrd="9" destOrd="0" parTransId="{8B19935F-394E-4063-968F-7C4202AB4BDD}" sibTransId="{F94722E9-EE62-4E6D-8893-C07011DAAAF4}"/>
    <dgm:cxn modelId="{8989EDD0-670C-4A5C-8838-E724BCAA58F5}" type="presOf" srcId="{3412AF73-C2AB-48AF-AF1D-99F94EB1C33E}" destId="{55CB6551-C1E8-49DE-8445-B9ECF63433DB}" srcOrd="1" destOrd="0" presId="urn:microsoft.com/office/officeart/2016/7/layout/RepeatingBendingProcessNew"/>
    <dgm:cxn modelId="{7400E171-3C84-4E1B-BBE1-F94CF3ABA61F}" type="presOf" srcId="{376DFC3A-0405-4AE9-8009-4C5F274CCD81}" destId="{ABDD5CCD-31F3-401B-A35E-D3BA0B1789CF}" srcOrd="0" destOrd="0" presId="urn:microsoft.com/office/officeart/2016/7/layout/RepeatingBendingProcessNew"/>
    <dgm:cxn modelId="{C1F047EE-0B44-4212-808D-CB878BF3F797}" type="presOf" srcId="{15C4E3FF-D966-4EA1-AB8C-29530C6ED17E}" destId="{6D9987F2-C9E6-4658-8AF0-5CB6C2D0C00C}" srcOrd="0" destOrd="0" presId="urn:microsoft.com/office/officeart/2016/7/layout/RepeatingBendingProcessNew"/>
    <dgm:cxn modelId="{095736C9-1C72-45FF-A0DC-543B63C0D043}" type="presOf" srcId="{F7CAB1ED-AAB7-409D-83A0-3A61C0A7FC22}" destId="{6BF2707B-872F-4FF6-AFAD-04A393BFA1D4}" srcOrd="0" destOrd="0" presId="urn:microsoft.com/office/officeart/2016/7/layout/RepeatingBendingProcessNew"/>
    <dgm:cxn modelId="{0F3A0543-E6F1-4A07-B33C-8FF2967A7AE4}" srcId="{15C4E3FF-D966-4EA1-AB8C-29530C6ED17E}" destId="{70574A12-C6F0-4D6F-9F7F-46C622116153}" srcOrd="6" destOrd="0" parTransId="{4342FD26-4B94-47BF-9CD6-6496B9BCAC44}" sibTransId="{3412AF73-C2AB-48AF-AF1D-99F94EB1C33E}"/>
    <dgm:cxn modelId="{7E529ED1-4858-4E83-B2FA-E7B865E74609}" srcId="{15C4E3FF-D966-4EA1-AB8C-29530C6ED17E}" destId="{BC4E4954-22D8-4A5F-B7EF-F54838691E39}" srcOrd="0" destOrd="0" parTransId="{1CFA9310-BC23-4F34-AE0E-2F0AEE9D8CC5}" sibTransId="{F7CAB1ED-AAB7-409D-83A0-3A61C0A7FC22}"/>
    <dgm:cxn modelId="{D68DDCA9-E08E-44C1-B1BB-A929FC4CCFA2}" type="presOf" srcId="{F098D01A-FFFC-4F46-8499-1034EABE08AC}" destId="{0BA27048-8898-4453-972F-4C1841FB6F84}" srcOrd="0" destOrd="0" presId="urn:microsoft.com/office/officeart/2016/7/layout/RepeatingBendingProcessNew"/>
    <dgm:cxn modelId="{3FD12419-1734-4E32-97F0-ABBEA3DEED17}" type="presOf" srcId="{F94722E9-EE62-4E6D-8893-C07011DAAAF4}" destId="{A889D1E6-E694-4DAB-843D-EED32E4231D8}" srcOrd="0" destOrd="0" presId="urn:microsoft.com/office/officeart/2016/7/layout/RepeatingBendingProcessNew"/>
    <dgm:cxn modelId="{0CA27834-0D8B-4EF8-B062-AF68A33AD6F1}" srcId="{15C4E3FF-D966-4EA1-AB8C-29530C6ED17E}" destId="{F464CEE1-6A03-48CE-AC1F-383313A56CB1}" srcOrd="4" destOrd="0" parTransId="{92C7B5CA-5A25-48FA-B774-97B8155C4370}" sibTransId="{3325FA73-0A9C-412D-AF1E-CE6FD6148A5F}"/>
    <dgm:cxn modelId="{3994E3E9-A842-4717-9D89-361D108DB7B9}" type="presOf" srcId="{E551715E-2663-4B90-A5E7-620888A650F2}" destId="{59911095-F0FA-42A1-9F8A-9B5D6DA2F10C}" srcOrd="0" destOrd="0" presId="urn:microsoft.com/office/officeart/2016/7/layout/RepeatingBendingProcessNew"/>
    <dgm:cxn modelId="{0FE8E673-7E69-49F6-A74C-0279A97382FF}" type="presOf" srcId="{E92B5791-931C-43DB-9C8B-3DDC2043B9E1}" destId="{4FE780F0-E838-4B66-BEDF-AAF76BFE0301}" srcOrd="0" destOrd="0" presId="urn:microsoft.com/office/officeart/2016/7/layout/RepeatingBendingProcessNew"/>
    <dgm:cxn modelId="{DAD43BF6-70A9-4EB9-8C38-1CBAE02DFE4F}" srcId="{15C4E3FF-D966-4EA1-AB8C-29530C6ED17E}" destId="{12E7373D-1C22-4DAE-A4DA-A4DE8BDB0BC8}" srcOrd="12" destOrd="0" parTransId="{D398351C-F79F-4E48-824D-6AABD828AD7C}" sibTransId="{3E73270F-82F5-4803-85AE-A1E7FA26B70F}"/>
    <dgm:cxn modelId="{8E1139C8-FC19-4D9F-BA4D-5DD7D3B1B6BA}" srcId="{15C4E3FF-D966-4EA1-AB8C-29530C6ED17E}" destId="{F1926714-0FA0-4D74-90AD-413EFF7CBD49}" srcOrd="1" destOrd="0" parTransId="{00A8202B-BB7B-4E06-9E12-FFF530AA642C}" sibTransId="{B3E929BB-ABE0-4B18-B7A5-691FCB5EB5CF}"/>
    <dgm:cxn modelId="{2A119EB3-F09F-4D2E-8247-87E3BA166F79}" type="presOf" srcId="{12E7373D-1C22-4DAE-A4DA-A4DE8BDB0BC8}" destId="{1A0450A6-037C-4CDE-8AF3-3C7B096B0B12}" srcOrd="0" destOrd="0" presId="urn:microsoft.com/office/officeart/2016/7/layout/RepeatingBendingProcessNew"/>
    <dgm:cxn modelId="{69A00218-5BC5-4B85-8F5C-5AD86BDBE4AE}" type="presOf" srcId="{3412AF73-C2AB-48AF-AF1D-99F94EB1C33E}" destId="{EA7519BE-D6FB-4112-94BC-F4E3B4B64259}" srcOrd="0" destOrd="0" presId="urn:microsoft.com/office/officeart/2016/7/layout/RepeatingBendingProcessNew"/>
    <dgm:cxn modelId="{BBB635D1-DCF9-4AAF-9C1D-D4A3A193CC41}" srcId="{15C4E3FF-D966-4EA1-AB8C-29530C6ED17E}" destId="{30226FDC-FD00-4005-8B85-96ECBB8B9625}" srcOrd="3" destOrd="0" parTransId="{8DF7FA13-19C2-46CD-B6B8-A21AA6066106}" sibTransId="{376DFC3A-0405-4AE9-8009-4C5F274CCD81}"/>
    <dgm:cxn modelId="{4917767E-4382-421E-A957-B62F522B9C63}" type="presOf" srcId="{01C69120-6BA1-409C-8E01-302F765A650D}" destId="{021AECB7-06C2-408B-A975-F261FB797E6D}" srcOrd="1" destOrd="0" presId="urn:microsoft.com/office/officeart/2016/7/layout/RepeatingBendingProcessNew"/>
    <dgm:cxn modelId="{161FD8E5-2E3A-4375-8AEF-4616F2405225}" type="presOf" srcId="{E69C4913-2E21-470A-B674-42826E1B7616}" destId="{FA3FE6DF-D458-4D65-93D1-40C0309DDCA8}" srcOrd="0" destOrd="0" presId="urn:microsoft.com/office/officeart/2016/7/layout/RepeatingBendingProcessNew"/>
    <dgm:cxn modelId="{1715A69B-D6B4-481E-8CDD-54A304CC243E}" type="presOf" srcId="{F5ABF5A9-1138-416A-B74A-A54DF2B6286A}" destId="{BC318728-6D67-4B99-89E6-1D543CF2D64F}" srcOrd="0" destOrd="0" presId="urn:microsoft.com/office/officeart/2016/7/layout/RepeatingBendingProcessNew"/>
    <dgm:cxn modelId="{4441DFBB-1269-4EF2-9303-618499B7F4F4}" srcId="{15C4E3FF-D966-4EA1-AB8C-29530C6ED17E}" destId="{259FDC03-218B-4DC4-B64D-18A64DD1ECD7}" srcOrd="14" destOrd="0" parTransId="{1DA2E475-4E66-43B7-B18D-F02990BD7F6A}" sibTransId="{06218583-A591-49B1-BDAC-23EBF2644B90}"/>
    <dgm:cxn modelId="{FEA6CB15-3D77-4A68-B771-12F3AE845743}" type="presOf" srcId="{F464CEE1-6A03-48CE-AC1F-383313A56CB1}" destId="{45D91B2F-FD9F-4B74-8EDA-66EF69E6E2C8}" srcOrd="0" destOrd="0" presId="urn:microsoft.com/office/officeart/2016/7/layout/RepeatingBendingProcessNew"/>
    <dgm:cxn modelId="{96ABF2F6-27CF-435A-98E2-82C39A2655C4}" type="presOf" srcId="{EBB50580-D1BD-4109-9011-777C955E8575}" destId="{68A4A811-7575-4D5F-A001-6A63A1EC84EA}" srcOrd="0" destOrd="0" presId="urn:microsoft.com/office/officeart/2016/7/layout/RepeatingBendingProcessNew"/>
    <dgm:cxn modelId="{D426AD16-AEE9-46B4-AA51-334FDEF06246}" type="presOf" srcId="{F7CAB1ED-AAB7-409D-83A0-3A61C0A7FC22}" destId="{F1BE14C3-1C04-4374-BB87-2FE3D99F457E}" srcOrd="1" destOrd="0" presId="urn:microsoft.com/office/officeart/2016/7/layout/RepeatingBendingProcessNew"/>
    <dgm:cxn modelId="{17CE07B6-F6ED-4815-8602-BF94AA2F916A}" type="presOf" srcId="{67E381B9-4C10-469E-A5D6-AAD6E26A8DA8}" destId="{025C3747-A549-42C1-9400-AB81A31F8962}" srcOrd="0" destOrd="0" presId="urn:microsoft.com/office/officeart/2016/7/layout/RepeatingBendingProcessNew"/>
    <dgm:cxn modelId="{C582B3F5-5462-46BB-9ADF-8C1030B2EE0E}" type="presOf" srcId="{89648F4F-30BA-41B4-8CAF-B8130285A659}" destId="{1A8C2856-C5F6-41CC-8A12-58B264F46D1F}" srcOrd="0" destOrd="0" presId="urn:microsoft.com/office/officeart/2016/7/layout/RepeatingBendingProcessNew"/>
    <dgm:cxn modelId="{0A6A7CBD-61B1-4684-810A-A0C7733BEF78}" srcId="{15C4E3FF-D966-4EA1-AB8C-29530C6ED17E}" destId="{67E381B9-4C10-469E-A5D6-AAD6E26A8DA8}" srcOrd="15" destOrd="0" parTransId="{C0624D2E-3A51-4CAF-9365-37F7EC9D89AD}" sibTransId="{468E026C-8929-4E52-BC86-ECCFA5EAAD3D}"/>
    <dgm:cxn modelId="{628F946A-D47B-4455-B6D4-F04FB1707310}" srcId="{15C4E3FF-D966-4EA1-AB8C-29530C6ED17E}" destId="{F5B84D1E-D471-4E5F-9B97-1211123625F3}" srcOrd="7" destOrd="0" parTransId="{8AB94338-04E1-4465-AD97-7A07792BDDE2}" sibTransId="{9CF39309-6DF4-4AD9-86AA-6C806FC4EDB9}"/>
    <dgm:cxn modelId="{A3654158-975B-4592-BC8E-C9472903079D}" type="presOf" srcId="{E69C4913-2E21-470A-B674-42826E1B7616}" destId="{CC6BB275-8FAF-4004-81D6-E0EE40F421A5}" srcOrd="1" destOrd="0" presId="urn:microsoft.com/office/officeart/2016/7/layout/RepeatingBendingProcessNew"/>
    <dgm:cxn modelId="{6245D54E-5F3E-4E33-B3BB-1046F6BE49A8}" type="presOf" srcId="{5B492990-F7BE-498C-A450-18B25312F4A5}" destId="{F73F197E-19E6-4F92-86C7-2E316AE0AC41}" srcOrd="0" destOrd="0" presId="urn:microsoft.com/office/officeart/2016/7/layout/RepeatingBendingProcessNew"/>
    <dgm:cxn modelId="{5B6140E6-4E9D-401F-8931-5A5F1567A481}" type="presOf" srcId="{68FEA571-D3EC-4DF4-A195-94334166DABC}" destId="{007CA951-2666-4E4D-9A76-DA38CCC8747F}" srcOrd="1" destOrd="0" presId="urn:microsoft.com/office/officeart/2016/7/layout/RepeatingBendingProcessNew"/>
    <dgm:cxn modelId="{53E70621-604C-41C1-9AD0-AAB164F8B328}" type="presOf" srcId="{B3E929BB-ABE0-4B18-B7A5-691FCB5EB5CF}" destId="{1B1FF91A-2F81-4F5C-9AC5-49981443A5DA}" srcOrd="0" destOrd="0" presId="urn:microsoft.com/office/officeart/2016/7/layout/RepeatingBendingProcessNew"/>
    <dgm:cxn modelId="{B9ACDDFE-CC9F-4548-B257-FC8FCB569039}" srcId="{15C4E3FF-D966-4EA1-AB8C-29530C6ED17E}" destId="{5BBCB548-CCDB-4F60-8E96-5D6CD74F04C1}" srcOrd="10" destOrd="0" parTransId="{8CC32ED4-6F6B-4612-A9FF-C4C88A4D7A51}" sibTransId="{68FEA571-D3EC-4DF4-A195-94334166DABC}"/>
    <dgm:cxn modelId="{F9784AEF-72CB-41C3-9A2D-6D7B3BC9C213}" type="presOf" srcId="{30226FDC-FD00-4005-8B85-96ECBB8B9625}" destId="{EB6F7E1F-1435-42D9-88C4-B5DE9C5041F3}" srcOrd="0" destOrd="0" presId="urn:microsoft.com/office/officeart/2016/7/layout/RepeatingBendingProcessNew"/>
    <dgm:cxn modelId="{BD05F438-09D1-4DE8-8E31-D67734F89C74}" type="presOf" srcId="{28252B3A-95A9-480D-BCCC-456ABFE68712}" destId="{E0DA3C90-B9DB-4C52-BAD7-F328ABB4F04B}" srcOrd="0" destOrd="0" presId="urn:microsoft.com/office/officeart/2016/7/layout/RepeatingBendingProcessNew"/>
    <dgm:cxn modelId="{4BA8F768-5A02-4057-9AD2-9DA300BC1D6F}" srcId="{15C4E3FF-D966-4EA1-AB8C-29530C6ED17E}" destId="{E92B5791-931C-43DB-9C8B-3DDC2043B9E1}" srcOrd="5" destOrd="0" parTransId="{1A06A0D2-8E8C-4DA2-ADDC-62913A1B16CB}" sibTransId="{89648F4F-30BA-41B4-8CAF-B8130285A659}"/>
    <dgm:cxn modelId="{AD8754B5-8829-40D3-969B-FDA68570AE2B}" type="presOf" srcId="{F94722E9-EE62-4E6D-8893-C07011DAAAF4}" destId="{9D3D6FB5-8CCC-4326-873F-C27CBB471377}" srcOrd="1" destOrd="0" presId="urn:microsoft.com/office/officeart/2016/7/layout/RepeatingBendingProcessNew"/>
    <dgm:cxn modelId="{19B2C4B9-D9CD-4407-B6A9-B1F532B56AD7}" type="presParOf" srcId="{6D9987F2-C9E6-4658-8AF0-5CB6C2D0C00C}" destId="{0F44ABE4-B0EB-41C8-8A04-5F91497A0DE2}" srcOrd="0" destOrd="0" presId="urn:microsoft.com/office/officeart/2016/7/layout/RepeatingBendingProcessNew"/>
    <dgm:cxn modelId="{39BF6C5B-2CE6-4880-B01B-0AC5A423D276}" type="presParOf" srcId="{6D9987F2-C9E6-4658-8AF0-5CB6C2D0C00C}" destId="{6BF2707B-872F-4FF6-AFAD-04A393BFA1D4}" srcOrd="1" destOrd="0" presId="urn:microsoft.com/office/officeart/2016/7/layout/RepeatingBendingProcessNew"/>
    <dgm:cxn modelId="{F7261089-B31E-4192-B0CB-544256D49570}" type="presParOf" srcId="{6BF2707B-872F-4FF6-AFAD-04A393BFA1D4}" destId="{F1BE14C3-1C04-4374-BB87-2FE3D99F457E}" srcOrd="0" destOrd="0" presId="urn:microsoft.com/office/officeart/2016/7/layout/RepeatingBendingProcessNew"/>
    <dgm:cxn modelId="{0663232F-5342-44F3-9E82-EC79FEE634DA}" type="presParOf" srcId="{6D9987F2-C9E6-4658-8AF0-5CB6C2D0C00C}" destId="{2A3CB060-E29F-41F9-A995-7A5D99B2EAC8}" srcOrd="2" destOrd="0" presId="urn:microsoft.com/office/officeart/2016/7/layout/RepeatingBendingProcessNew"/>
    <dgm:cxn modelId="{DC1B508F-11B3-424F-ABF9-4C430E644070}" type="presParOf" srcId="{6D9987F2-C9E6-4658-8AF0-5CB6C2D0C00C}" destId="{1B1FF91A-2F81-4F5C-9AC5-49981443A5DA}" srcOrd="3" destOrd="0" presId="urn:microsoft.com/office/officeart/2016/7/layout/RepeatingBendingProcessNew"/>
    <dgm:cxn modelId="{42380F26-BA8F-4A4C-BAB0-5DD7059642F0}" type="presParOf" srcId="{1B1FF91A-2F81-4F5C-9AC5-49981443A5DA}" destId="{3CA87127-5C29-4369-ACF0-3EA512440FE3}" srcOrd="0" destOrd="0" presId="urn:microsoft.com/office/officeart/2016/7/layout/RepeatingBendingProcessNew"/>
    <dgm:cxn modelId="{A142BCFE-7A39-4490-B69C-67339738CA3B}" type="presParOf" srcId="{6D9987F2-C9E6-4658-8AF0-5CB6C2D0C00C}" destId="{B94D5D6B-FF63-4990-B23C-4E75E277E1DD}" srcOrd="4" destOrd="0" presId="urn:microsoft.com/office/officeart/2016/7/layout/RepeatingBendingProcessNew"/>
    <dgm:cxn modelId="{AB4240B5-1CB0-4A08-B9E4-181CA8DE8632}" type="presParOf" srcId="{6D9987F2-C9E6-4658-8AF0-5CB6C2D0C00C}" destId="{59911095-F0FA-42A1-9F8A-9B5D6DA2F10C}" srcOrd="5" destOrd="0" presId="urn:microsoft.com/office/officeart/2016/7/layout/RepeatingBendingProcessNew"/>
    <dgm:cxn modelId="{FBA7D7F1-321C-4826-B539-65B239DA8A10}" type="presParOf" srcId="{59911095-F0FA-42A1-9F8A-9B5D6DA2F10C}" destId="{A0F7AE12-F1DC-4954-90A0-C6729017A859}" srcOrd="0" destOrd="0" presId="urn:microsoft.com/office/officeart/2016/7/layout/RepeatingBendingProcessNew"/>
    <dgm:cxn modelId="{EC9A2D82-F4ED-4C88-9384-96C2BCE5602C}" type="presParOf" srcId="{6D9987F2-C9E6-4658-8AF0-5CB6C2D0C00C}" destId="{EB6F7E1F-1435-42D9-88C4-B5DE9C5041F3}" srcOrd="6" destOrd="0" presId="urn:microsoft.com/office/officeart/2016/7/layout/RepeatingBendingProcessNew"/>
    <dgm:cxn modelId="{6FE4F005-C622-4F79-8A2B-CCCA872D2B53}" type="presParOf" srcId="{6D9987F2-C9E6-4658-8AF0-5CB6C2D0C00C}" destId="{ABDD5CCD-31F3-401B-A35E-D3BA0B1789CF}" srcOrd="7" destOrd="0" presId="urn:microsoft.com/office/officeart/2016/7/layout/RepeatingBendingProcessNew"/>
    <dgm:cxn modelId="{CF20B88B-3302-4E37-8B27-36DF20CFE2BB}" type="presParOf" srcId="{ABDD5CCD-31F3-401B-A35E-D3BA0B1789CF}" destId="{DF52DCA0-1979-43C5-BC6A-4FF8B68F4F80}" srcOrd="0" destOrd="0" presId="urn:microsoft.com/office/officeart/2016/7/layout/RepeatingBendingProcessNew"/>
    <dgm:cxn modelId="{1DD0E544-5AFF-4FB0-AC54-D2A7545C23CB}" type="presParOf" srcId="{6D9987F2-C9E6-4658-8AF0-5CB6C2D0C00C}" destId="{45D91B2F-FD9F-4B74-8EDA-66EF69E6E2C8}" srcOrd="8" destOrd="0" presId="urn:microsoft.com/office/officeart/2016/7/layout/RepeatingBendingProcessNew"/>
    <dgm:cxn modelId="{A380F59B-AA0C-404F-817A-C6C8C1798C12}" type="presParOf" srcId="{6D9987F2-C9E6-4658-8AF0-5CB6C2D0C00C}" destId="{7EE55182-DD18-43DB-829B-C3F696B32FFD}" srcOrd="9" destOrd="0" presId="urn:microsoft.com/office/officeart/2016/7/layout/RepeatingBendingProcessNew"/>
    <dgm:cxn modelId="{7C7FAE82-4EEC-43CA-B1C0-784A2B5FEB64}" type="presParOf" srcId="{7EE55182-DD18-43DB-829B-C3F696B32FFD}" destId="{F1BFB901-3E54-454A-8406-3B10BB7A115C}" srcOrd="0" destOrd="0" presId="urn:microsoft.com/office/officeart/2016/7/layout/RepeatingBendingProcessNew"/>
    <dgm:cxn modelId="{E56EC878-6D2A-4EC0-AD20-056F2C0B89B2}" type="presParOf" srcId="{6D9987F2-C9E6-4658-8AF0-5CB6C2D0C00C}" destId="{4FE780F0-E838-4B66-BEDF-AAF76BFE0301}" srcOrd="10" destOrd="0" presId="urn:microsoft.com/office/officeart/2016/7/layout/RepeatingBendingProcessNew"/>
    <dgm:cxn modelId="{8FB83F24-785C-448F-8A2D-8E2712F63AF3}" type="presParOf" srcId="{6D9987F2-C9E6-4658-8AF0-5CB6C2D0C00C}" destId="{1A8C2856-C5F6-41CC-8A12-58B264F46D1F}" srcOrd="11" destOrd="0" presId="urn:microsoft.com/office/officeart/2016/7/layout/RepeatingBendingProcessNew"/>
    <dgm:cxn modelId="{5DA3C980-9DBC-4110-B52B-F459113F0F18}" type="presParOf" srcId="{1A8C2856-C5F6-41CC-8A12-58B264F46D1F}" destId="{56E07C14-B8E7-44A1-AB46-79E2CC9D6FBD}" srcOrd="0" destOrd="0" presId="urn:microsoft.com/office/officeart/2016/7/layout/RepeatingBendingProcessNew"/>
    <dgm:cxn modelId="{4EAF9D2E-CD42-4B38-A51D-ADF8CB62E0C0}" type="presParOf" srcId="{6D9987F2-C9E6-4658-8AF0-5CB6C2D0C00C}" destId="{E2FB7DCC-5E66-4985-8F72-F989786AEB22}" srcOrd="12" destOrd="0" presId="urn:microsoft.com/office/officeart/2016/7/layout/RepeatingBendingProcessNew"/>
    <dgm:cxn modelId="{29399F43-966C-44B9-8AA6-7F475D77F48C}" type="presParOf" srcId="{6D9987F2-C9E6-4658-8AF0-5CB6C2D0C00C}" destId="{EA7519BE-D6FB-4112-94BC-F4E3B4B64259}" srcOrd="13" destOrd="0" presId="urn:microsoft.com/office/officeart/2016/7/layout/RepeatingBendingProcessNew"/>
    <dgm:cxn modelId="{ED878AC7-F141-4978-AF0F-50FB6B4AE0E3}" type="presParOf" srcId="{EA7519BE-D6FB-4112-94BC-F4E3B4B64259}" destId="{55CB6551-C1E8-49DE-8445-B9ECF63433DB}" srcOrd="0" destOrd="0" presId="urn:microsoft.com/office/officeart/2016/7/layout/RepeatingBendingProcessNew"/>
    <dgm:cxn modelId="{CC3F5B74-CDCE-474A-A2EF-16E6E7E7EF33}" type="presParOf" srcId="{6D9987F2-C9E6-4658-8AF0-5CB6C2D0C00C}" destId="{CF1D03E1-7B33-4789-AE6D-285BA2FD4F56}" srcOrd="14" destOrd="0" presId="urn:microsoft.com/office/officeart/2016/7/layout/RepeatingBendingProcessNew"/>
    <dgm:cxn modelId="{22796339-79F2-4706-8C06-CDB92A88D0BE}" type="presParOf" srcId="{6D9987F2-C9E6-4658-8AF0-5CB6C2D0C00C}" destId="{F4D6868B-D271-45B3-B2C1-73270091E48F}" srcOrd="15" destOrd="0" presId="urn:microsoft.com/office/officeart/2016/7/layout/RepeatingBendingProcessNew"/>
    <dgm:cxn modelId="{7079D7E6-3029-48DE-B6C6-5394E9B505A1}" type="presParOf" srcId="{F4D6868B-D271-45B3-B2C1-73270091E48F}" destId="{DD8941DB-D20E-4B3A-9D70-AE995E360FA2}" srcOrd="0" destOrd="0" presId="urn:microsoft.com/office/officeart/2016/7/layout/RepeatingBendingProcessNew"/>
    <dgm:cxn modelId="{028D5511-0C81-42BB-AD27-410B22CD0679}" type="presParOf" srcId="{6D9987F2-C9E6-4658-8AF0-5CB6C2D0C00C}" destId="{68A4A811-7575-4D5F-A001-6A63A1EC84EA}" srcOrd="16" destOrd="0" presId="urn:microsoft.com/office/officeart/2016/7/layout/RepeatingBendingProcessNew"/>
    <dgm:cxn modelId="{B85EF9BD-AEA7-4B67-BF61-E471A0E770AE}" type="presParOf" srcId="{6D9987F2-C9E6-4658-8AF0-5CB6C2D0C00C}" destId="{FA3FE6DF-D458-4D65-93D1-40C0309DDCA8}" srcOrd="17" destOrd="0" presId="urn:microsoft.com/office/officeart/2016/7/layout/RepeatingBendingProcessNew"/>
    <dgm:cxn modelId="{80172855-DAB9-4DE0-A951-B6EC8C4EF9F2}" type="presParOf" srcId="{FA3FE6DF-D458-4D65-93D1-40C0309DDCA8}" destId="{CC6BB275-8FAF-4004-81D6-E0EE40F421A5}" srcOrd="0" destOrd="0" presId="urn:microsoft.com/office/officeart/2016/7/layout/RepeatingBendingProcessNew"/>
    <dgm:cxn modelId="{E2F60ACB-7B69-4660-9055-F6B4D484F918}" type="presParOf" srcId="{6D9987F2-C9E6-4658-8AF0-5CB6C2D0C00C}" destId="{BC318728-6D67-4B99-89E6-1D543CF2D64F}" srcOrd="18" destOrd="0" presId="urn:microsoft.com/office/officeart/2016/7/layout/RepeatingBendingProcessNew"/>
    <dgm:cxn modelId="{23C9CCAA-8B49-40AD-B6AB-77EAF54E1D1C}" type="presParOf" srcId="{6D9987F2-C9E6-4658-8AF0-5CB6C2D0C00C}" destId="{A889D1E6-E694-4DAB-843D-EED32E4231D8}" srcOrd="19" destOrd="0" presId="urn:microsoft.com/office/officeart/2016/7/layout/RepeatingBendingProcessNew"/>
    <dgm:cxn modelId="{CD67E90A-65AC-4104-B6AD-C6D23193C210}" type="presParOf" srcId="{A889D1E6-E694-4DAB-843D-EED32E4231D8}" destId="{9D3D6FB5-8CCC-4326-873F-C27CBB471377}" srcOrd="0" destOrd="0" presId="urn:microsoft.com/office/officeart/2016/7/layout/RepeatingBendingProcessNew"/>
    <dgm:cxn modelId="{A341FE68-A3F5-44E9-B355-5755663BBEDA}" type="presParOf" srcId="{6D9987F2-C9E6-4658-8AF0-5CB6C2D0C00C}" destId="{D4FA424D-2805-41F5-A6E2-46DA3AE99685}" srcOrd="20" destOrd="0" presId="urn:microsoft.com/office/officeart/2016/7/layout/RepeatingBendingProcessNew"/>
    <dgm:cxn modelId="{491E246C-29D0-4DE0-9E4A-756CCFC16E2A}" type="presParOf" srcId="{6D9987F2-C9E6-4658-8AF0-5CB6C2D0C00C}" destId="{F4D1CB24-1EE1-4B02-8DAD-CEF0CB8F092D}" srcOrd="21" destOrd="0" presId="urn:microsoft.com/office/officeart/2016/7/layout/RepeatingBendingProcessNew"/>
    <dgm:cxn modelId="{FA72B251-E9C0-4B9E-94F6-30AE1B54B07A}" type="presParOf" srcId="{F4D1CB24-1EE1-4B02-8DAD-CEF0CB8F092D}" destId="{007CA951-2666-4E4D-9A76-DA38CCC8747F}" srcOrd="0" destOrd="0" presId="urn:microsoft.com/office/officeart/2016/7/layout/RepeatingBendingProcessNew"/>
    <dgm:cxn modelId="{3BDA62FB-5959-429F-A4E7-FD72B29D2EFB}" type="presParOf" srcId="{6D9987F2-C9E6-4658-8AF0-5CB6C2D0C00C}" destId="{F73F197E-19E6-4F92-86C7-2E316AE0AC41}" srcOrd="22" destOrd="0" presId="urn:microsoft.com/office/officeart/2016/7/layout/RepeatingBendingProcessNew"/>
    <dgm:cxn modelId="{0ACAB777-47B3-44C0-A2C2-5C39D3741718}" type="presParOf" srcId="{6D9987F2-C9E6-4658-8AF0-5CB6C2D0C00C}" destId="{C1B1B611-3F1C-4979-B552-529A4AC523DD}" srcOrd="23" destOrd="0" presId="urn:microsoft.com/office/officeart/2016/7/layout/RepeatingBendingProcessNew"/>
    <dgm:cxn modelId="{3006AE0F-F0FA-451D-BE8B-6DF310ACC2AD}" type="presParOf" srcId="{C1B1B611-3F1C-4979-B552-529A4AC523DD}" destId="{021AECB7-06C2-408B-A975-F261FB797E6D}" srcOrd="0" destOrd="0" presId="urn:microsoft.com/office/officeart/2016/7/layout/RepeatingBendingProcessNew"/>
    <dgm:cxn modelId="{66F8CF26-AEE5-4E99-B39A-72650B259826}" type="presParOf" srcId="{6D9987F2-C9E6-4658-8AF0-5CB6C2D0C00C}" destId="{1A0450A6-037C-4CDE-8AF3-3C7B096B0B12}" srcOrd="24" destOrd="0" presId="urn:microsoft.com/office/officeart/2016/7/layout/RepeatingBendingProcessNew"/>
    <dgm:cxn modelId="{AD2DA388-C2B8-4F3E-8F14-2202733E09AB}" type="presParOf" srcId="{6D9987F2-C9E6-4658-8AF0-5CB6C2D0C00C}" destId="{E82B2028-3CCB-4EBB-BF61-73E322F017BA}" srcOrd="25" destOrd="0" presId="urn:microsoft.com/office/officeart/2016/7/layout/RepeatingBendingProcessNew"/>
    <dgm:cxn modelId="{0B2172E5-1165-47AD-BC77-B1520F6AF51A}" type="presParOf" srcId="{E82B2028-3CCB-4EBB-BF61-73E322F017BA}" destId="{96108A3B-184A-46ED-9B20-F8B6D5A26D7B}" srcOrd="0" destOrd="0" presId="urn:microsoft.com/office/officeart/2016/7/layout/RepeatingBendingProcessNew"/>
    <dgm:cxn modelId="{C7A4C45C-4317-44D0-8E00-B8573E033E4C}" type="presParOf" srcId="{6D9987F2-C9E6-4658-8AF0-5CB6C2D0C00C}" destId="{E0DA3C90-B9DB-4C52-BAD7-F328ABB4F04B}" srcOrd="26" destOrd="0" presId="urn:microsoft.com/office/officeart/2016/7/layout/RepeatingBendingProcessNew"/>
    <dgm:cxn modelId="{A31BD8E3-FE9E-4F07-9C81-43BD9AD23C3A}" type="presParOf" srcId="{6D9987F2-C9E6-4658-8AF0-5CB6C2D0C00C}" destId="{0BA27048-8898-4453-972F-4C1841FB6F84}" srcOrd="27" destOrd="0" presId="urn:microsoft.com/office/officeart/2016/7/layout/RepeatingBendingProcessNew"/>
    <dgm:cxn modelId="{712F38E2-0A10-45D3-B3BA-CD05A96DD63A}" type="presParOf" srcId="{0BA27048-8898-4453-972F-4C1841FB6F84}" destId="{449D2729-A4A4-413B-9C0C-9681A6D96B58}" srcOrd="0" destOrd="0" presId="urn:microsoft.com/office/officeart/2016/7/layout/RepeatingBendingProcessNew"/>
    <dgm:cxn modelId="{A1300257-B80F-4620-8CB2-BBE5DC9EE6D3}" type="presParOf" srcId="{6D9987F2-C9E6-4658-8AF0-5CB6C2D0C00C}" destId="{1EC89C6F-3F83-49A4-BB65-797D356FF31E}" srcOrd="28" destOrd="0" presId="urn:microsoft.com/office/officeart/2016/7/layout/RepeatingBendingProcessNew"/>
    <dgm:cxn modelId="{E0F9096F-0612-4573-8220-FB118D59DEAC}" type="presParOf" srcId="{6D9987F2-C9E6-4658-8AF0-5CB6C2D0C00C}" destId="{48E61CBB-F5C4-408A-BF78-4CF4C54D4083}" srcOrd="29" destOrd="0" presId="urn:microsoft.com/office/officeart/2016/7/layout/RepeatingBendingProcessNew"/>
    <dgm:cxn modelId="{C9D1E19A-EE7E-44AD-8F0C-F49FC5472640}" type="presParOf" srcId="{48E61CBB-F5C4-408A-BF78-4CF4C54D4083}" destId="{2F17934A-41DF-4F8F-8FB8-C2C63D4767B2}" srcOrd="0" destOrd="0" presId="urn:microsoft.com/office/officeart/2016/7/layout/RepeatingBendingProcessNew"/>
    <dgm:cxn modelId="{C67B372A-09D9-4ACE-8C32-DD862659B8BA}" type="presParOf" srcId="{6D9987F2-C9E6-4658-8AF0-5CB6C2D0C00C}" destId="{025C3747-A549-42C1-9400-AB81A31F8962}" srcOrd="30" destOrd="0" presId="urn:microsoft.com/office/officeart/2016/7/layout/RepeatingBendingProcessNew"/>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0945E58-FE1D-4B51-8B1F-7507E46F36A7}" type="doc">
      <dgm:prSet loTypeId="urn:microsoft.com/office/officeart/2016/7/layout/RepeatingBendingProcessNew" loCatId="process" qsTypeId="urn:microsoft.com/office/officeart/2005/8/quickstyle/simple1" qsCatId="simple" csTypeId="urn:microsoft.com/office/officeart/2005/8/colors/accent1_2" csCatId="accent1"/>
      <dgm:spPr/>
      <dgm:t>
        <a:bodyPr/>
        <a:lstStyle/>
        <a:p>
          <a:endParaRPr lang="en-US"/>
        </a:p>
      </dgm:t>
    </dgm:pt>
    <dgm:pt modelId="{888240D6-B319-4735-97CB-900283059221}">
      <dgm:prSet/>
      <dgm:spPr/>
      <dgm:t>
        <a:bodyPr/>
        <a:lstStyle/>
        <a:p>
          <a:r>
            <a:rPr lang="ru-RU" b="1"/>
            <a:t>Алашорданың оқу комиссиясының мүшелері:</a:t>
          </a:r>
          <a:endParaRPr lang="en-US"/>
        </a:p>
      </dgm:t>
    </dgm:pt>
    <dgm:pt modelId="{FF49C940-F60F-4D88-A730-7335CCD4FD19}" type="parTrans" cxnId="{DAB9444E-0A11-4514-AB4C-72C06DE4552A}">
      <dgm:prSet/>
      <dgm:spPr/>
      <dgm:t>
        <a:bodyPr/>
        <a:lstStyle/>
        <a:p>
          <a:endParaRPr lang="en-US"/>
        </a:p>
      </dgm:t>
    </dgm:pt>
    <dgm:pt modelId="{0197315B-3D96-4A67-B66B-D43ED1E1F067}" type="sibTrans" cxnId="{DAB9444E-0A11-4514-AB4C-72C06DE4552A}">
      <dgm:prSet/>
      <dgm:spPr/>
      <dgm:t>
        <a:bodyPr/>
        <a:lstStyle/>
        <a:p>
          <a:endParaRPr lang="en-US"/>
        </a:p>
      </dgm:t>
    </dgm:pt>
    <dgm:pt modelId="{66152302-3FD3-459E-BACB-85DFD5C37146}">
      <dgm:prSet/>
      <dgm:spPr/>
      <dgm:t>
        <a:bodyPr/>
        <a:lstStyle/>
        <a:p>
          <a:r>
            <a:rPr lang="ru-RU"/>
            <a:t>1. Ахмет Байтұрсынов (1872-1937) Торғайдан, Орынбор қазақ мұғалімдер мектебін бітірген (1895 жыл).</a:t>
          </a:r>
          <a:endParaRPr lang="en-US"/>
        </a:p>
      </dgm:t>
    </dgm:pt>
    <dgm:pt modelId="{0A33442E-80F0-4712-8215-C18568CBB594}" type="parTrans" cxnId="{199A7E28-1C61-45FF-BD27-55B397D3D77F}">
      <dgm:prSet/>
      <dgm:spPr/>
      <dgm:t>
        <a:bodyPr/>
        <a:lstStyle/>
        <a:p>
          <a:endParaRPr lang="en-US"/>
        </a:p>
      </dgm:t>
    </dgm:pt>
    <dgm:pt modelId="{B4C81FF4-41AA-4E0F-BD1C-C9BC67F9B0DC}" type="sibTrans" cxnId="{199A7E28-1C61-45FF-BD27-55B397D3D77F}">
      <dgm:prSet/>
      <dgm:spPr/>
      <dgm:t>
        <a:bodyPr/>
        <a:lstStyle/>
        <a:p>
          <a:endParaRPr lang="en-US"/>
        </a:p>
      </dgm:t>
    </dgm:pt>
    <dgm:pt modelId="{4C34C09B-7851-47A0-83C0-17446508DE46}">
      <dgm:prSet/>
      <dgm:spPr/>
      <dgm:t>
        <a:bodyPr/>
        <a:lstStyle/>
        <a:p>
          <a:r>
            <a:rPr lang="ru-RU"/>
            <a:t>2. Мағжан Жұмабаев (1893-1938) Қызылжардан, Омбы оқытушылар семинариясын бітірген (1917 жылы).</a:t>
          </a:r>
          <a:endParaRPr lang="en-US"/>
        </a:p>
      </dgm:t>
    </dgm:pt>
    <dgm:pt modelId="{5BB5F0BF-259F-43BE-AF72-77BFEFB084BE}" type="parTrans" cxnId="{9A290324-F645-41D0-824A-9DEE47C32CE1}">
      <dgm:prSet/>
      <dgm:spPr/>
      <dgm:t>
        <a:bodyPr/>
        <a:lstStyle/>
        <a:p>
          <a:endParaRPr lang="en-US"/>
        </a:p>
      </dgm:t>
    </dgm:pt>
    <dgm:pt modelId="{B4D11299-5FAA-4339-AD1F-6F987E2B5B31}" type="sibTrans" cxnId="{9A290324-F645-41D0-824A-9DEE47C32CE1}">
      <dgm:prSet/>
      <dgm:spPr/>
      <dgm:t>
        <a:bodyPr/>
        <a:lstStyle/>
        <a:p>
          <a:endParaRPr lang="en-US"/>
        </a:p>
      </dgm:t>
    </dgm:pt>
    <dgm:pt modelId="{3F0634D1-A443-4F0C-98D3-D72038D8966D}">
      <dgm:prSet/>
      <dgm:spPr/>
      <dgm:t>
        <a:bodyPr/>
        <a:lstStyle/>
        <a:p>
          <a:r>
            <a:rPr lang="ru-RU"/>
            <a:t>3. Елдес Омаров (1892-1937) Қостанайдан, Орынбор мұғалімдер мектебін бітірген (1911 жыл).</a:t>
          </a:r>
          <a:endParaRPr lang="en-US"/>
        </a:p>
      </dgm:t>
    </dgm:pt>
    <dgm:pt modelId="{E3B006EE-72FB-484B-885A-37E52EAD5157}" type="parTrans" cxnId="{45E76ED8-7440-4A3C-ADD1-38DBE59971E3}">
      <dgm:prSet/>
      <dgm:spPr/>
      <dgm:t>
        <a:bodyPr/>
        <a:lstStyle/>
        <a:p>
          <a:endParaRPr lang="en-US"/>
        </a:p>
      </dgm:t>
    </dgm:pt>
    <dgm:pt modelId="{A84F6B07-061D-404F-A505-332E839CC7F7}" type="sibTrans" cxnId="{45E76ED8-7440-4A3C-ADD1-38DBE59971E3}">
      <dgm:prSet/>
      <dgm:spPr/>
      <dgm:t>
        <a:bodyPr/>
        <a:lstStyle/>
        <a:p>
          <a:endParaRPr lang="en-US"/>
        </a:p>
      </dgm:t>
    </dgm:pt>
    <dgm:pt modelId="{D85048B7-FD4B-4AC3-A334-3BE36E5CA69A}">
      <dgm:prSet/>
      <dgm:spPr/>
      <dgm:t>
        <a:bodyPr/>
        <a:lstStyle/>
        <a:p>
          <a:r>
            <a:rPr lang="ru-RU"/>
            <a:t>4. Биахмет Сәрсенов (1885-1921) Шығыс Қазақстаннан, Семей мұғалімдер семинариясын бітірген.</a:t>
          </a:r>
          <a:endParaRPr lang="en-US"/>
        </a:p>
      </dgm:t>
    </dgm:pt>
    <dgm:pt modelId="{077C299F-0A7F-409B-A048-7F0507369B24}" type="parTrans" cxnId="{EB18D3FD-57AE-484E-ADCD-4381DE9D86AF}">
      <dgm:prSet/>
      <dgm:spPr/>
      <dgm:t>
        <a:bodyPr/>
        <a:lstStyle/>
        <a:p>
          <a:endParaRPr lang="en-US"/>
        </a:p>
      </dgm:t>
    </dgm:pt>
    <dgm:pt modelId="{C515F1DF-8E81-452E-9909-008286DFC43B}" type="sibTrans" cxnId="{EB18D3FD-57AE-484E-ADCD-4381DE9D86AF}">
      <dgm:prSet/>
      <dgm:spPr/>
      <dgm:t>
        <a:bodyPr/>
        <a:lstStyle/>
        <a:p>
          <a:endParaRPr lang="en-US"/>
        </a:p>
      </dgm:t>
    </dgm:pt>
    <dgm:pt modelId="{7A78B200-9EC0-40B7-87FD-45323C75FC85}">
      <dgm:prSet/>
      <dgm:spPr/>
      <dgm:t>
        <a:bodyPr/>
        <a:lstStyle/>
        <a:p>
          <a:r>
            <a:rPr lang="ru-RU"/>
            <a:t>5. Телжан Шонанов (1894-1938) Ырғыздан, Орынбор қазақ мұғалімдер мектебін бітірген (1916 жыл).</a:t>
          </a:r>
          <a:endParaRPr lang="en-US"/>
        </a:p>
      </dgm:t>
    </dgm:pt>
    <dgm:pt modelId="{8C49AAE2-25DF-4CEC-89A0-026DA62B7ADA}" type="parTrans" cxnId="{2EFFD795-6DFC-4DF0-A8C1-FD22E95B98C1}">
      <dgm:prSet/>
      <dgm:spPr/>
      <dgm:t>
        <a:bodyPr/>
        <a:lstStyle/>
        <a:p>
          <a:endParaRPr lang="en-US"/>
        </a:p>
      </dgm:t>
    </dgm:pt>
    <dgm:pt modelId="{37D9AF87-7D4E-41C3-B0F4-FEB2B1DA38FA}" type="sibTrans" cxnId="{2EFFD795-6DFC-4DF0-A8C1-FD22E95B98C1}">
      <dgm:prSet/>
      <dgm:spPr/>
      <dgm:t>
        <a:bodyPr/>
        <a:lstStyle/>
        <a:p>
          <a:endParaRPr lang="en-US"/>
        </a:p>
      </dgm:t>
    </dgm:pt>
    <dgm:pt modelId="{ACC83096-BBE1-4FE6-A613-D233875006D2}" type="pres">
      <dgm:prSet presAssocID="{60945E58-FE1D-4B51-8B1F-7507E46F36A7}" presName="Name0" presStyleCnt="0">
        <dgm:presLayoutVars>
          <dgm:dir/>
          <dgm:resizeHandles val="exact"/>
        </dgm:presLayoutVars>
      </dgm:prSet>
      <dgm:spPr/>
      <dgm:t>
        <a:bodyPr/>
        <a:lstStyle/>
        <a:p>
          <a:endParaRPr lang="ru-RU"/>
        </a:p>
      </dgm:t>
    </dgm:pt>
    <dgm:pt modelId="{8D0291C3-CFB8-4043-BBE1-5D2F53847331}" type="pres">
      <dgm:prSet presAssocID="{888240D6-B319-4735-97CB-900283059221}" presName="node" presStyleLbl="node1" presStyleIdx="0" presStyleCnt="6">
        <dgm:presLayoutVars>
          <dgm:bulletEnabled val="1"/>
        </dgm:presLayoutVars>
      </dgm:prSet>
      <dgm:spPr/>
      <dgm:t>
        <a:bodyPr/>
        <a:lstStyle/>
        <a:p>
          <a:endParaRPr lang="ru-RU"/>
        </a:p>
      </dgm:t>
    </dgm:pt>
    <dgm:pt modelId="{81715B62-F77F-4082-8DD2-9CDA8919DCBB}" type="pres">
      <dgm:prSet presAssocID="{0197315B-3D96-4A67-B66B-D43ED1E1F067}" presName="sibTrans" presStyleLbl="sibTrans1D1" presStyleIdx="0" presStyleCnt="5"/>
      <dgm:spPr/>
      <dgm:t>
        <a:bodyPr/>
        <a:lstStyle/>
        <a:p>
          <a:endParaRPr lang="ru-RU"/>
        </a:p>
      </dgm:t>
    </dgm:pt>
    <dgm:pt modelId="{0B38A9D2-9E1B-4AD7-BE9B-13B0287C752F}" type="pres">
      <dgm:prSet presAssocID="{0197315B-3D96-4A67-B66B-D43ED1E1F067}" presName="connectorText" presStyleLbl="sibTrans1D1" presStyleIdx="0" presStyleCnt="5"/>
      <dgm:spPr/>
      <dgm:t>
        <a:bodyPr/>
        <a:lstStyle/>
        <a:p>
          <a:endParaRPr lang="ru-RU"/>
        </a:p>
      </dgm:t>
    </dgm:pt>
    <dgm:pt modelId="{01455288-558F-41BF-BD7D-2A0388347A1A}" type="pres">
      <dgm:prSet presAssocID="{66152302-3FD3-459E-BACB-85DFD5C37146}" presName="node" presStyleLbl="node1" presStyleIdx="1" presStyleCnt="6">
        <dgm:presLayoutVars>
          <dgm:bulletEnabled val="1"/>
        </dgm:presLayoutVars>
      </dgm:prSet>
      <dgm:spPr/>
      <dgm:t>
        <a:bodyPr/>
        <a:lstStyle/>
        <a:p>
          <a:endParaRPr lang="ru-RU"/>
        </a:p>
      </dgm:t>
    </dgm:pt>
    <dgm:pt modelId="{6491DB5E-1A0D-4A70-ACAF-8949C8001C09}" type="pres">
      <dgm:prSet presAssocID="{B4C81FF4-41AA-4E0F-BD1C-C9BC67F9B0DC}" presName="sibTrans" presStyleLbl="sibTrans1D1" presStyleIdx="1" presStyleCnt="5"/>
      <dgm:spPr/>
      <dgm:t>
        <a:bodyPr/>
        <a:lstStyle/>
        <a:p>
          <a:endParaRPr lang="ru-RU"/>
        </a:p>
      </dgm:t>
    </dgm:pt>
    <dgm:pt modelId="{A0293708-F80A-4B72-B7A1-1C11B0E6C18F}" type="pres">
      <dgm:prSet presAssocID="{B4C81FF4-41AA-4E0F-BD1C-C9BC67F9B0DC}" presName="connectorText" presStyleLbl="sibTrans1D1" presStyleIdx="1" presStyleCnt="5"/>
      <dgm:spPr/>
      <dgm:t>
        <a:bodyPr/>
        <a:lstStyle/>
        <a:p>
          <a:endParaRPr lang="ru-RU"/>
        </a:p>
      </dgm:t>
    </dgm:pt>
    <dgm:pt modelId="{CB7D968C-4EEF-43EA-B209-4D5EE554AAF8}" type="pres">
      <dgm:prSet presAssocID="{4C34C09B-7851-47A0-83C0-17446508DE46}" presName="node" presStyleLbl="node1" presStyleIdx="2" presStyleCnt="6">
        <dgm:presLayoutVars>
          <dgm:bulletEnabled val="1"/>
        </dgm:presLayoutVars>
      </dgm:prSet>
      <dgm:spPr/>
      <dgm:t>
        <a:bodyPr/>
        <a:lstStyle/>
        <a:p>
          <a:endParaRPr lang="ru-RU"/>
        </a:p>
      </dgm:t>
    </dgm:pt>
    <dgm:pt modelId="{DF103173-D806-474B-B2CE-78B7EF0F7CDF}" type="pres">
      <dgm:prSet presAssocID="{B4D11299-5FAA-4339-AD1F-6F987E2B5B31}" presName="sibTrans" presStyleLbl="sibTrans1D1" presStyleIdx="2" presStyleCnt="5"/>
      <dgm:spPr/>
      <dgm:t>
        <a:bodyPr/>
        <a:lstStyle/>
        <a:p>
          <a:endParaRPr lang="ru-RU"/>
        </a:p>
      </dgm:t>
    </dgm:pt>
    <dgm:pt modelId="{8ED43483-5633-44EC-8F76-541DF95C5306}" type="pres">
      <dgm:prSet presAssocID="{B4D11299-5FAA-4339-AD1F-6F987E2B5B31}" presName="connectorText" presStyleLbl="sibTrans1D1" presStyleIdx="2" presStyleCnt="5"/>
      <dgm:spPr/>
      <dgm:t>
        <a:bodyPr/>
        <a:lstStyle/>
        <a:p>
          <a:endParaRPr lang="ru-RU"/>
        </a:p>
      </dgm:t>
    </dgm:pt>
    <dgm:pt modelId="{AFEED2B2-E9E7-4487-ADD6-C8AE408F0B5D}" type="pres">
      <dgm:prSet presAssocID="{3F0634D1-A443-4F0C-98D3-D72038D8966D}" presName="node" presStyleLbl="node1" presStyleIdx="3" presStyleCnt="6">
        <dgm:presLayoutVars>
          <dgm:bulletEnabled val="1"/>
        </dgm:presLayoutVars>
      </dgm:prSet>
      <dgm:spPr/>
      <dgm:t>
        <a:bodyPr/>
        <a:lstStyle/>
        <a:p>
          <a:endParaRPr lang="ru-RU"/>
        </a:p>
      </dgm:t>
    </dgm:pt>
    <dgm:pt modelId="{D547A47E-6114-41C8-865E-8167189CCACE}" type="pres">
      <dgm:prSet presAssocID="{A84F6B07-061D-404F-A505-332E839CC7F7}" presName="sibTrans" presStyleLbl="sibTrans1D1" presStyleIdx="3" presStyleCnt="5"/>
      <dgm:spPr/>
      <dgm:t>
        <a:bodyPr/>
        <a:lstStyle/>
        <a:p>
          <a:endParaRPr lang="ru-RU"/>
        </a:p>
      </dgm:t>
    </dgm:pt>
    <dgm:pt modelId="{65B49868-DBA0-443E-A46D-B1D6A3A7EC62}" type="pres">
      <dgm:prSet presAssocID="{A84F6B07-061D-404F-A505-332E839CC7F7}" presName="connectorText" presStyleLbl="sibTrans1D1" presStyleIdx="3" presStyleCnt="5"/>
      <dgm:spPr/>
      <dgm:t>
        <a:bodyPr/>
        <a:lstStyle/>
        <a:p>
          <a:endParaRPr lang="ru-RU"/>
        </a:p>
      </dgm:t>
    </dgm:pt>
    <dgm:pt modelId="{B8745191-7139-487A-A708-2874DFBD0CDD}" type="pres">
      <dgm:prSet presAssocID="{D85048B7-FD4B-4AC3-A334-3BE36E5CA69A}" presName="node" presStyleLbl="node1" presStyleIdx="4" presStyleCnt="6">
        <dgm:presLayoutVars>
          <dgm:bulletEnabled val="1"/>
        </dgm:presLayoutVars>
      </dgm:prSet>
      <dgm:spPr/>
      <dgm:t>
        <a:bodyPr/>
        <a:lstStyle/>
        <a:p>
          <a:endParaRPr lang="ru-RU"/>
        </a:p>
      </dgm:t>
    </dgm:pt>
    <dgm:pt modelId="{50315827-05CD-4364-A3C5-D5AF20A7D5A9}" type="pres">
      <dgm:prSet presAssocID="{C515F1DF-8E81-452E-9909-008286DFC43B}" presName="sibTrans" presStyleLbl="sibTrans1D1" presStyleIdx="4" presStyleCnt="5"/>
      <dgm:spPr/>
      <dgm:t>
        <a:bodyPr/>
        <a:lstStyle/>
        <a:p>
          <a:endParaRPr lang="ru-RU"/>
        </a:p>
      </dgm:t>
    </dgm:pt>
    <dgm:pt modelId="{4D4BF0DE-42FA-4324-B383-B1AC4EA67728}" type="pres">
      <dgm:prSet presAssocID="{C515F1DF-8E81-452E-9909-008286DFC43B}" presName="connectorText" presStyleLbl="sibTrans1D1" presStyleIdx="4" presStyleCnt="5"/>
      <dgm:spPr/>
      <dgm:t>
        <a:bodyPr/>
        <a:lstStyle/>
        <a:p>
          <a:endParaRPr lang="ru-RU"/>
        </a:p>
      </dgm:t>
    </dgm:pt>
    <dgm:pt modelId="{681375A6-0EF9-48EA-8F5E-3587624D64C8}" type="pres">
      <dgm:prSet presAssocID="{7A78B200-9EC0-40B7-87FD-45323C75FC85}" presName="node" presStyleLbl="node1" presStyleIdx="5" presStyleCnt="6">
        <dgm:presLayoutVars>
          <dgm:bulletEnabled val="1"/>
        </dgm:presLayoutVars>
      </dgm:prSet>
      <dgm:spPr/>
      <dgm:t>
        <a:bodyPr/>
        <a:lstStyle/>
        <a:p>
          <a:endParaRPr lang="ru-RU"/>
        </a:p>
      </dgm:t>
    </dgm:pt>
  </dgm:ptLst>
  <dgm:cxnLst>
    <dgm:cxn modelId="{7A295F8E-63E0-446D-874A-4BE494CF8AD3}" type="presOf" srcId="{66152302-3FD3-459E-BACB-85DFD5C37146}" destId="{01455288-558F-41BF-BD7D-2A0388347A1A}" srcOrd="0" destOrd="0" presId="urn:microsoft.com/office/officeart/2016/7/layout/RepeatingBendingProcessNew"/>
    <dgm:cxn modelId="{3E7E9FB5-1813-40EE-977D-81831DF4BADF}" type="presOf" srcId="{888240D6-B319-4735-97CB-900283059221}" destId="{8D0291C3-CFB8-4043-BBE1-5D2F53847331}" srcOrd="0" destOrd="0" presId="urn:microsoft.com/office/officeart/2016/7/layout/RepeatingBendingProcessNew"/>
    <dgm:cxn modelId="{769651FA-62CF-4954-83AE-E10058FF6927}" type="presOf" srcId="{0197315B-3D96-4A67-B66B-D43ED1E1F067}" destId="{81715B62-F77F-4082-8DD2-9CDA8919DCBB}" srcOrd="0" destOrd="0" presId="urn:microsoft.com/office/officeart/2016/7/layout/RepeatingBendingProcessNew"/>
    <dgm:cxn modelId="{EE35DEA1-4D50-41DB-928F-30A4441A7BC6}" type="presOf" srcId="{7A78B200-9EC0-40B7-87FD-45323C75FC85}" destId="{681375A6-0EF9-48EA-8F5E-3587624D64C8}" srcOrd="0" destOrd="0" presId="urn:microsoft.com/office/officeart/2016/7/layout/RepeatingBendingProcessNew"/>
    <dgm:cxn modelId="{57D5A029-E8ED-4E4A-9E96-D377540CD1AF}" type="presOf" srcId="{A84F6B07-061D-404F-A505-332E839CC7F7}" destId="{D547A47E-6114-41C8-865E-8167189CCACE}" srcOrd="0" destOrd="0" presId="urn:microsoft.com/office/officeart/2016/7/layout/RepeatingBendingProcessNew"/>
    <dgm:cxn modelId="{FAC1A032-0DA9-4989-ABAD-FEE8C9522DE0}" type="presOf" srcId="{B4C81FF4-41AA-4E0F-BD1C-C9BC67F9B0DC}" destId="{A0293708-F80A-4B72-B7A1-1C11B0E6C18F}" srcOrd="1" destOrd="0" presId="urn:microsoft.com/office/officeart/2016/7/layout/RepeatingBendingProcessNew"/>
    <dgm:cxn modelId="{5C5985B7-BCAD-49F9-B563-824C2C8E77C5}" type="presOf" srcId="{0197315B-3D96-4A67-B66B-D43ED1E1F067}" destId="{0B38A9D2-9E1B-4AD7-BE9B-13B0287C752F}" srcOrd="1" destOrd="0" presId="urn:microsoft.com/office/officeart/2016/7/layout/RepeatingBendingProcessNew"/>
    <dgm:cxn modelId="{372F88EA-F539-4376-BF13-4FB1B26F5C9F}" type="presOf" srcId="{B4D11299-5FAA-4339-AD1F-6F987E2B5B31}" destId="{DF103173-D806-474B-B2CE-78B7EF0F7CDF}" srcOrd="0" destOrd="0" presId="urn:microsoft.com/office/officeart/2016/7/layout/RepeatingBendingProcessNew"/>
    <dgm:cxn modelId="{14DD7072-5D5B-4A01-822C-A57B93F209FA}" type="presOf" srcId="{4C34C09B-7851-47A0-83C0-17446508DE46}" destId="{CB7D968C-4EEF-43EA-B209-4D5EE554AAF8}" srcOrd="0" destOrd="0" presId="urn:microsoft.com/office/officeart/2016/7/layout/RepeatingBendingProcessNew"/>
    <dgm:cxn modelId="{DAB9444E-0A11-4514-AB4C-72C06DE4552A}" srcId="{60945E58-FE1D-4B51-8B1F-7507E46F36A7}" destId="{888240D6-B319-4735-97CB-900283059221}" srcOrd="0" destOrd="0" parTransId="{FF49C940-F60F-4D88-A730-7335CCD4FD19}" sibTransId="{0197315B-3D96-4A67-B66B-D43ED1E1F067}"/>
    <dgm:cxn modelId="{45E76ED8-7440-4A3C-ADD1-38DBE59971E3}" srcId="{60945E58-FE1D-4B51-8B1F-7507E46F36A7}" destId="{3F0634D1-A443-4F0C-98D3-D72038D8966D}" srcOrd="3" destOrd="0" parTransId="{E3B006EE-72FB-484B-885A-37E52EAD5157}" sibTransId="{A84F6B07-061D-404F-A505-332E839CC7F7}"/>
    <dgm:cxn modelId="{DB979BEB-F319-4A05-9297-142BAFBEB568}" type="presOf" srcId="{C515F1DF-8E81-452E-9909-008286DFC43B}" destId="{4D4BF0DE-42FA-4324-B383-B1AC4EA67728}" srcOrd="1" destOrd="0" presId="urn:microsoft.com/office/officeart/2016/7/layout/RepeatingBendingProcessNew"/>
    <dgm:cxn modelId="{1897CFF2-4A07-4F73-9B0B-363B330A22E7}" type="presOf" srcId="{3F0634D1-A443-4F0C-98D3-D72038D8966D}" destId="{AFEED2B2-E9E7-4487-ADD6-C8AE408F0B5D}" srcOrd="0" destOrd="0" presId="urn:microsoft.com/office/officeart/2016/7/layout/RepeatingBendingProcessNew"/>
    <dgm:cxn modelId="{EB18D3FD-57AE-484E-ADCD-4381DE9D86AF}" srcId="{60945E58-FE1D-4B51-8B1F-7507E46F36A7}" destId="{D85048B7-FD4B-4AC3-A334-3BE36E5CA69A}" srcOrd="4" destOrd="0" parTransId="{077C299F-0A7F-409B-A048-7F0507369B24}" sibTransId="{C515F1DF-8E81-452E-9909-008286DFC43B}"/>
    <dgm:cxn modelId="{2EFFD795-6DFC-4DF0-A8C1-FD22E95B98C1}" srcId="{60945E58-FE1D-4B51-8B1F-7507E46F36A7}" destId="{7A78B200-9EC0-40B7-87FD-45323C75FC85}" srcOrd="5" destOrd="0" parTransId="{8C49AAE2-25DF-4CEC-89A0-026DA62B7ADA}" sibTransId="{37D9AF87-7D4E-41C3-B0F4-FEB2B1DA38FA}"/>
    <dgm:cxn modelId="{80590A9F-41D4-4CED-A782-09F1A86992EC}" type="presOf" srcId="{60945E58-FE1D-4B51-8B1F-7507E46F36A7}" destId="{ACC83096-BBE1-4FE6-A613-D233875006D2}" srcOrd="0" destOrd="0" presId="urn:microsoft.com/office/officeart/2016/7/layout/RepeatingBendingProcessNew"/>
    <dgm:cxn modelId="{199A7E28-1C61-45FF-BD27-55B397D3D77F}" srcId="{60945E58-FE1D-4B51-8B1F-7507E46F36A7}" destId="{66152302-3FD3-459E-BACB-85DFD5C37146}" srcOrd="1" destOrd="0" parTransId="{0A33442E-80F0-4712-8215-C18568CBB594}" sibTransId="{B4C81FF4-41AA-4E0F-BD1C-C9BC67F9B0DC}"/>
    <dgm:cxn modelId="{24DD2649-7088-42DA-99E5-3294707EA2B8}" type="presOf" srcId="{D85048B7-FD4B-4AC3-A334-3BE36E5CA69A}" destId="{B8745191-7139-487A-A708-2874DFBD0CDD}" srcOrd="0" destOrd="0" presId="urn:microsoft.com/office/officeart/2016/7/layout/RepeatingBendingProcessNew"/>
    <dgm:cxn modelId="{FC9759F9-9287-40AD-A343-7B6AF6281B92}" type="presOf" srcId="{B4D11299-5FAA-4339-AD1F-6F987E2B5B31}" destId="{8ED43483-5633-44EC-8F76-541DF95C5306}" srcOrd="1" destOrd="0" presId="urn:microsoft.com/office/officeart/2016/7/layout/RepeatingBendingProcessNew"/>
    <dgm:cxn modelId="{7C83D97A-FF7A-4845-97F8-5F45D8165909}" type="presOf" srcId="{B4C81FF4-41AA-4E0F-BD1C-C9BC67F9B0DC}" destId="{6491DB5E-1A0D-4A70-ACAF-8949C8001C09}" srcOrd="0" destOrd="0" presId="urn:microsoft.com/office/officeart/2016/7/layout/RepeatingBendingProcessNew"/>
    <dgm:cxn modelId="{9A290324-F645-41D0-824A-9DEE47C32CE1}" srcId="{60945E58-FE1D-4B51-8B1F-7507E46F36A7}" destId="{4C34C09B-7851-47A0-83C0-17446508DE46}" srcOrd="2" destOrd="0" parTransId="{5BB5F0BF-259F-43BE-AF72-77BFEFB084BE}" sibTransId="{B4D11299-5FAA-4339-AD1F-6F987E2B5B31}"/>
    <dgm:cxn modelId="{CA101327-5597-42A6-A9AD-DFE7E2ACD5B2}" type="presOf" srcId="{A84F6B07-061D-404F-A505-332E839CC7F7}" destId="{65B49868-DBA0-443E-A46D-B1D6A3A7EC62}" srcOrd="1" destOrd="0" presId="urn:microsoft.com/office/officeart/2016/7/layout/RepeatingBendingProcessNew"/>
    <dgm:cxn modelId="{17C99310-AF3C-406D-AECF-E8324AE4E2EA}" type="presOf" srcId="{C515F1DF-8E81-452E-9909-008286DFC43B}" destId="{50315827-05CD-4364-A3C5-D5AF20A7D5A9}" srcOrd="0" destOrd="0" presId="urn:microsoft.com/office/officeart/2016/7/layout/RepeatingBendingProcessNew"/>
    <dgm:cxn modelId="{6AFBD157-1E68-4FA8-9C72-D338CF711CBF}" type="presParOf" srcId="{ACC83096-BBE1-4FE6-A613-D233875006D2}" destId="{8D0291C3-CFB8-4043-BBE1-5D2F53847331}" srcOrd="0" destOrd="0" presId="urn:microsoft.com/office/officeart/2016/7/layout/RepeatingBendingProcessNew"/>
    <dgm:cxn modelId="{0B94C8F4-FCCD-4059-937A-5A73EC55A2EB}" type="presParOf" srcId="{ACC83096-BBE1-4FE6-A613-D233875006D2}" destId="{81715B62-F77F-4082-8DD2-9CDA8919DCBB}" srcOrd="1" destOrd="0" presId="urn:microsoft.com/office/officeart/2016/7/layout/RepeatingBendingProcessNew"/>
    <dgm:cxn modelId="{F4FC0833-6A82-448C-B956-8740FC499339}" type="presParOf" srcId="{81715B62-F77F-4082-8DD2-9CDA8919DCBB}" destId="{0B38A9D2-9E1B-4AD7-BE9B-13B0287C752F}" srcOrd="0" destOrd="0" presId="urn:microsoft.com/office/officeart/2016/7/layout/RepeatingBendingProcessNew"/>
    <dgm:cxn modelId="{90C9EC74-517B-4F8D-B6FD-6CBAE8A640AB}" type="presParOf" srcId="{ACC83096-BBE1-4FE6-A613-D233875006D2}" destId="{01455288-558F-41BF-BD7D-2A0388347A1A}" srcOrd="2" destOrd="0" presId="urn:microsoft.com/office/officeart/2016/7/layout/RepeatingBendingProcessNew"/>
    <dgm:cxn modelId="{08C2676B-7B48-4197-9D68-F732208FA879}" type="presParOf" srcId="{ACC83096-BBE1-4FE6-A613-D233875006D2}" destId="{6491DB5E-1A0D-4A70-ACAF-8949C8001C09}" srcOrd="3" destOrd="0" presId="urn:microsoft.com/office/officeart/2016/7/layout/RepeatingBendingProcessNew"/>
    <dgm:cxn modelId="{3C493FB5-A685-4636-88B4-9DBDF9176971}" type="presParOf" srcId="{6491DB5E-1A0D-4A70-ACAF-8949C8001C09}" destId="{A0293708-F80A-4B72-B7A1-1C11B0E6C18F}" srcOrd="0" destOrd="0" presId="urn:microsoft.com/office/officeart/2016/7/layout/RepeatingBendingProcessNew"/>
    <dgm:cxn modelId="{2BB6C158-CB22-4E8A-AC98-85E02A3438F6}" type="presParOf" srcId="{ACC83096-BBE1-4FE6-A613-D233875006D2}" destId="{CB7D968C-4EEF-43EA-B209-4D5EE554AAF8}" srcOrd="4" destOrd="0" presId="urn:microsoft.com/office/officeart/2016/7/layout/RepeatingBendingProcessNew"/>
    <dgm:cxn modelId="{846ED6F1-7D44-4A9F-8DCE-F93055C852D2}" type="presParOf" srcId="{ACC83096-BBE1-4FE6-A613-D233875006D2}" destId="{DF103173-D806-474B-B2CE-78B7EF0F7CDF}" srcOrd="5" destOrd="0" presId="urn:microsoft.com/office/officeart/2016/7/layout/RepeatingBendingProcessNew"/>
    <dgm:cxn modelId="{856E17B1-70E3-48AF-ADE0-654BA1781066}" type="presParOf" srcId="{DF103173-D806-474B-B2CE-78B7EF0F7CDF}" destId="{8ED43483-5633-44EC-8F76-541DF95C5306}" srcOrd="0" destOrd="0" presId="urn:microsoft.com/office/officeart/2016/7/layout/RepeatingBendingProcessNew"/>
    <dgm:cxn modelId="{930992F2-5212-48F3-B443-7119C770FEC7}" type="presParOf" srcId="{ACC83096-BBE1-4FE6-A613-D233875006D2}" destId="{AFEED2B2-E9E7-4487-ADD6-C8AE408F0B5D}" srcOrd="6" destOrd="0" presId="urn:microsoft.com/office/officeart/2016/7/layout/RepeatingBendingProcessNew"/>
    <dgm:cxn modelId="{70292723-B0AC-4686-98A7-F5FCD03E3A78}" type="presParOf" srcId="{ACC83096-BBE1-4FE6-A613-D233875006D2}" destId="{D547A47E-6114-41C8-865E-8167189CCACE}" srcOrd="7" destOrd="0" presId="urn:microsoft.com/office/officeart/2016/7/layout/RepeatingBendingProcessNew"/>
    <dgm:cxn modelId="{9455473A-8E44-4B0C-8153-BB636FB29502}" type="presParOf" srcId="{D547A47E-6114-41C8-865E-8167189CCACE}" destId="{65B49868-DBA0-443E-A46D-B1D6A3A7EC62}" srcOrd="0" destOrd="0" presId="urn:microsoft.com/office/officeart/2016/7/layout/RepeatingBendingProcessNew"/>
    <dgm:cxn modelId="{DD395B58-295D-4F73-9138-FA958ACB1B59}" type="presParOf" srcId="{ACC83096-BBE1-4FE6-A613-D233875006D2}" destId="{B8745191-7139-487A-A708-2874DFBD0CDD}" srcOrd="8" destOrd="0" presId="urn:microsoft.com/office/officeart/2016/7/layout/RepeatingBendingProcessNew"/>
    <dgm:cxn modelId="{10776433-BE61-4882-87D8-ED75721402BF}" type="presParOf" srcId="{ACC83096-BBE1-4FE6-A613-D233875006D2}" destId="{50315827-05CD-4364-A3C5-D5AF20A7D5A9}" srcOrd="9" destOrd="0" presId="urn:microsoft.com/office/officeart/2016/7/layout/RepeatingBendingProcessNew"/>
    <dgm:cxn modelId="{C7092576-7B0B-4614-8626-03D6C1E599F7}" type="presParOf" srcId="{50315827-05CD-4364-A3C5-D5AF20A7D5A9}" destId="{4D4BF0DE-42FA-4324-B383-B1AC4EA67728}" srcOrd="0" destOrd="0" presId="urn:microsoft.com/office/officeart/2016/7/layout/RepeatingBendingProcessNew"/>
    <dgm:cxn modelId="{8A03DA71-6403-4C1F-A2A8-A7800728A586}" type="presParOf" srcId="{ACC83096-BBE1-4FE6-A613-D233875006D2}" destId="{681375A6-0EF9-48EA-8F5E-3587624D64C8}" srcOrd="10" destOrd="0" presId="urn:microsoft.com/office/officeart/2016/7/layout/RepeatingBending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319E72-641D-4E97-9099-CE5CDF6144CE}">
      <dsp:nvSpPr>
        <dsp:cNvPr id="0" name=""/>
        <dsp:cNvSpPr/>
      </dsp:nvSpPr>
      <dsp:spPr>
        <a:xfrm>
          <a:off x="1172" y="772577"/>
          <a:ext cx="4113794" cy="261225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B9E841-6FF5-478A-AD4B-5AD84358F514}">
      <dsp:nvSpPr>
        <dsp:cNvPr id="0" name=""/>
        <dsp:cNvSpPr/>
      </dsp:nvSpPr>
      <dsp:spPr>
        <a:xfrm>
          <a:off x="458260" y="1206811"/>
          <a:ext cx="4113794" cy="261225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i="0" kern="1200" dirty="0">
              <a:latin typeface="Times New Roman" panose="02020603050405020304" pitchFamily="18" charset="0"/>
              <a:cs typeface="Times New Roman" panose="02020603050405020304" pitchFamily="18" charset="0"/>
            </a:rPr>
            <a:t>Алашорда – </a:t>
          </a:r>
          <a:r>
            <a:rPr lang="ru-RU" sz="1600" i="0" kern="1200" dirty="0">
              <a:latin typeface="Times New Roman" panose="02020603050405020304" pitchFamily="18" charset="0"/>
              <a:cs typeface="Times New Roman" panose="02020603050405020304" pitchFamily="18" charset="0"/>
            </a:rPr>
            <a:t>Алаш </a:t>
          </a:r>
          <a:r>
            <a:rPr lang="ru-RU" sz="1600" i="0" kern="1200" dirty="0" err="1">
              <a:latin typeface="Times New Roman" panose="02020603050405020304" pitchFamily="18" charset="0"/>
              <a:cs typeface="Times New Roman" panose="02020603050405020304" pitchFamily="18" charset="0"/>
            </a:rPr>
            <a:t>автономиясының</a:t>
          </a:r>
          <a:r>
            <a:rPr lang="ru-RU" sz="1600" i="0" kern="1200" dirty="0">
              <a:latin typeface="Times New Roman" panose="02020603050405020304" pitchFamily="18" charset="0"/>
              <a:cs typeface="Times New Roman" panose="02020603050405020304" pitchFamily="18" charset="0"/>
            </a:rPr>
            <a:t> </a:t>
          </a:r>
          <a:r>
            <a:rPr lang="ru-RU" sz="1600" i="0" kern="1200" dirty="0" err="1">
              <a:latin typeface="Times New Roman" panose="02020603050405020304" pitchFamily="18" charset="0"/>
              <a:cs typeface="Times New Roman" panose="02020603050405020304" pitchFamily="18" charset="0"/>
            </a:rPr>
            <a:t>үкіметі</a:t>
          </a:r>
          <a:r>
            <a:rPr lang="ru-RU" sz="1600" i="0" kern="1200" dirty="0">
              <a:latin typeface="Times New Roman" panose="02020603050405020304" pitchFamily="18" charset="0"/>
              <a:cs typeface="Times New Roman" panose="02020603050405020304" pitchFamily="18" charset="0"/>
            </a:rPr>
            <a:t> (1917 ж. </a:t>
          </a:r>
          <a:r>
            <a:rPr lang="ru-RU" sz="1600" i="0" kern="1200" dirty="0" err="1">
              <a:latin typeface="Times New Roman" panose="02020603050405020304" pitchFamily="18" charset="0"/>
              <a:cs typeface="Times New Roman" panose="02020603050405020304" pitchFamily="18" charset="0"/>
            </a:rPr>
            <a:t>желтоқсан</a:t>
          </a:r>
          <a:r>
            <a:rPr lang="ru-RU" sz="1600" i="0" kern="1200" dirty="0">
              <a:latin typeface="Times New Roman" panose="02020603050405020304" pitchFamily="18" charset="0"/>
              <a:cs typeface="Times New Roman" panose="02020603050405020304" pitchFamily="18" charset="0"/>
            </a:rPr>
            <a:t> – 1920ж.) Алаш (</a:t>
          </a:r>
          <a:r>
            <a:rPr lang="ru-RU" sz="1600" i="0" kern="1200" dirty="0" err="1">
              <a:latin typeface="Times New Roman" panose="02020603050405020304" pitchFamily="18" charset="0"/>
              <a:cs typeface="Times New Roman" panose="02020603050405020304" pitchFamily="18" charset="0"/>
            </a:rPr>
            <a:t>немесе</a:t>
          </a:r>
          <a:r>
            <a:rPr lang="ru-RU" sz="1600" i="0" kern="1200" dirty="0">
              <a:latin typeface="Times New Roman" panose="02020603050405020304" pitchFamily="18" charset="0"/>
              <a:cs typeface="Times New Roman" panose="02020603050405020304" pitchFamily="18" charset="0"/>
            </a:rPr>
            <a:t> </a:t>
          </a:r>
          <a:r>
            <a:rPr lang="ru-RU" sz="1600" i="0" kern="1200" dirty="0" err="1">
              <a:latin typeface="Times New Roman" panose="02020603050405020304" pitchFamily="18" charset="0"/>
              <a:cs typeface="Times New Roman" panose="02020603050405020304" pitchFamily="18" charset="0"/>
            </a:rPr>
            <a:t>Ұлт</a:t>
          </a:r>
          <a:r>
            <a:rPr lang="ru-RU" sz="1600" i="0" kern="1200" dirty="0">
              <a:latin typeface="Times New Roman" panose="02020603050405020304" pitchFamily="18" charset="0"/>
              <a:cs typeface="Times New Roman" panose="02020603050405020304" pitchFamily="18" charset="0"/>
            </a:rPr>
            <a:t> </a:t>
          </a:r>
          <a:r>
            <a:rPr lang="ru-RU" sz="1600" i="0" kern="1200" dirty="0" err="1">
              <a:latin typeface="Times New Roman" panose="02020603050405020304" pitchFamily="18" charset="0"/>
              <a:cs typeface="Times New Roman" panose="02020603050405020304" pitchFamily="18" charset="0"/>
            </a:rPr>
            <a:t>кеңесі</a:t>
          </a:r>
          <a:r>
            <a:rPr lang="ru-RU" sz="1600" i="0" kern="1200" dirty="0">
              <a:latin typeface="Times New Roman" panose="02020603050405020304" pitchFamily="18" charset="0"/>
              <a:cs typeface="Times New Roman" panose="02020603050405020304" pitchFamily="18" charset="0"/>
            </a:rPr>
            <a:t>) 1917 </a:t>
          </a:r>
          <a:r>
            <a:rPr lang="ru-RU" sz="1600" i="0" kern="1200" dirty="0" err="1">
              <a:latin typeface="Times New Roman" panose="02020603050405020304" pitchFamily="18" charset="0"/>
              <a:cs typeface="Times New Roman" panose="02020603050405020304" pitchFamily="18" charset="0"/>
            </a:rPr>
            <a:t>жылы</a:t>
          </a:r>
          <a:r>
            <a:rPr lang="ru-RU" sz="1600" i="0" kern="1200" dirty="0">
              <a:latin typeface="Times New Roman" panose="02020603050405020304" pitchFamily="18" charset="0"/>
              <a:cs typeface="Times New Roman" panose="02020603050405020304" pitchFamily="18" charset="0"/>
            </a:rPr>
            <a:t> </a:t>
          </a:r>
          <a:r>
            <a:rPr lang="ru-RU" sz="1600" i="0" kern="1200" dirty="0" err="1">
              <a:latin typeface="Times New Roman" panose="02020603050405020304" pitchFamily="18" charset="0"/>
              <a:cs typeface="Times New Roman" panose="02020603050405020304" pitchFamily="18" charset="0"/>
            </a:rPr>
            <a:t>желтоқсан</a:t>
          </a:r>
          <a:r>
            <a:rPr lang="ru-RU" sz="1600" i="0" kern="1200" dirty="0">
              <a:latin typeface="Times New Roman" panose="02020603050405020304" pitchFamily="18" charset="0"/>
              <a:cs typeface="Times New Roman" panose="02020603050405020304" pitchFamily="18" charset="0"/>
            </a:rPr>
            <a:t> </a:t>
          </a:r>
          <a:r>
            <a:rPr lang="ru-RU" sz="1600" i="0" kern="1200" dirty="0" err="1">
              <a:latin typeface="Times New Roman" panose="02020603050405020304" pitchFamily="18" charset="0"/>
              <a:cs typeface="Times New Roman" panose="02020603050405020304" pitchFamily="18" charset="0"/>
            </a:rPr>
            <a:t>айының</a:t>
          </a:r>
          <a:r>
            <a:rPr lang="ru-RU" sz="1600" i="0" kern="1200" dirty="0">
              <a:latin typeface="Times New Roman" panose="02020603050405020304" pitchFamily="18" charset="0"/>
              <a:cs typeface="Times New Roman" panose="02020603050405020304" pitchFamily="18" charset="0"/>
            </a:rPr>
            <a:t> 5-13 </a:t>
          </a:r>
          <a:r>
            <a:rPr lang="ru-RU" sz="1600" i="0" kern="1200" dirty="0" err="1">
              <a:latin typeface="Times New Roman" panose="02020603050405020304" pitchFamily="18" charset="0"/>
              <a:cs typeface="Times New Roman" panose="02020603050405020304" pitchFamily="18" charset="0"/>
            </a:rPr>
            <a:t>күндері</a:t>
          </a:r>
          <a:r>
            <a:rPr lang="ru-RU" sz="1600" i="0" kern="1200" dirty="0">
              <a:latin typeface="Times New Roman" panose="02020603050405020304" pitchFamily="18" charset="0"/>
              <a:cs typeface="Times New Roman" panose="02020603050405020304" pitchFamily="18" charset="0"/>
            </a:rPr>
            <a:t> </a:t>
          </a:r>
          <a:r>
            <a:rPr lang="ru-RU" sz="1600" i="0" kern="1200" dirty="0" err="1">
              <a:latin typeface="Times New Roman" panose="02020603050405020304" pitchFamily="18" charset="0"/>
              <a:cs typeface="Times New Roman" panose="02020603050405020304" pitchFamily="18" charset="0"/>
            </a:rPr>
            <a:t>Орынборда</a:t>
          </a:r>
          <a:r>
            <a:rPr lang="ru-RU" sz="1600" i="0" kern="1200" dirty="0">
              <a:latin typeface="Times New Roman" panose="02020603050405020304" pitchFamily="18" charset="0"/>
              <a:cs typeface="Times New Roman" panose="02020603050405020304" pitchFamily="18" charset="0"/>
            </a:rPr>
            <a:t> </a:t>
          </a:r>
          <a:r>
            <a:rPr lang="ru-RU" sz="1600" i="0" kern="1200" dirty="0" err="1">
              <a:latin typeface="Times New Roman" panose="02020603050405020304" pitchFamily="18" charset="0"/>
              <a:cs typeface="Times New Roman" panose="02020603050405020304" pitchFamily="18" charset="0"/>
            </a:rPr>
            <a:t>өткен</a:t>
          </a:r>
          <a:r>
            <a:rPr lang="ru-RU" sz="1600" i="0" kern="1200" dirty="0">
              <a:latin typeface="Times New Roman" panose="02020603050405020304" pitchFamily="18" charset="0"/>
              <a:cs typeface="Times New Roman" panose="02020603050405020304" pitchFamily="18" charset="0"/>
            </a:rPr>
            <a:t> </a:t>
          </a:r>
          <a:r>
            <a:rPr lang="en-US" sz="1600" i="0" kern="1200" dirty="0">
              <a:latin typeface="Times New Roman" panose="02020603050405020304" pitchFamily="18" charset="0"/>
              <a:cs typeface="Times New Roman" panose="02020603050405020304" pitchFamily="18" charset="0"/>
            </a:rPr>
            <a:t>II </a:t>
          </a:r>
          <a:r>
            <a:rPr lang="ru-RU" sz="1600" i="0" kern="1200" dirty="0" err="1">
              <a:latin typeface="Times New Roman" panose="02020603050405020304" pitchFamily="18" charset="0"/>
              <a:cs typeface="Times New Roman" panose="02020603050405020304" pitchFamily="18" charset="0"/>
            </a:rPr>
            <a:t>жалпықазақ</a:t>
          </a:r>
          <a:r>
            <a:rPr lang="ru-RU" sz="1600" i="0" kern="1200" dirty="0">
              <a:latin typeface="Times New Roman" panose="02020603050405020304" pitchFamily="18" charset="0"/>
              <a:cs typeface="Times New Roman" panose="02020603050405020304" pitchFamily="18" charset="0"/>
            </a:rPr>
            <a:t> </a:t>
          </a:r>
          <a:r>
            <a:rPr lang="ru-RU" sz="1600" i="0" kern="1200" dirty="0" err="1">
              <a:latin typeface="Times New Roman" panose="02020603050405020304" pitchFamily="18" charset="0"/>
              <a:cs typeface="Times New Roman" panose="02020603050405020304" pitchFamily="18" charset="0"/>
            </a:rPr>
            <a:t>съезінде</a:t>
          </a:r>
          <a:r>
            <a:rPr lang="ru-RU" sz="1600" i="0" kern="1200" dirty="0">
              <a:latin typeface="Times New Roman" panose="02020603050405020304" pitchFamily="18" charset="0"/>
              <a:cs typeface="Times New Roman" panose="02020603050405020304" pitchFamily="18" charset="0"/>
            </a:rPr>
            <a:t> </a:t>
          </a:r>
          <a:r>
            <a:rPr lang="ru-RU" sz="1600" i="0" kern="1200" dirty="0" err="1">
              <a:latin typeface="Times New Roman" panose="02020603050405020304" pitchFamily="18" charset="0"/>
              <a:cs typeface="Times New Roman" panose="02020603050405020304" pitchFamily="18" charset="0"/>
            </a:rPr>
            <a:t>сайланды</a:t>
          </a:r>
          <a:r>
            <a:rPr lang="ru-RU" sz="1600" i="0" kern="1200" dirty="0">
              <a:latin typeface="Times New Roman" panose="02020603050405020304" pitchFamily="18" charset="0"/>
              <a:cs typeface="Times New Roman" panose="02020603050405020304" pitchFamily="18" charset="0"/>
            </a:rPr>
            <a:t>. </a:t>
          </a:r>
          <a:r>
            <a:rPr lang="ru-RU" sz="1600" i="0" kern="1200" dirty="0" err="1">
              <a:latin typeface="Times New Roman" panose="02020603050405020304" pitchFamily="18" charset="0"/>
              <a:cs typeface="Times New Roman" panose="02020603050405020304" pitchFamily="18" charset="0"/>
            </a:rPr>
            <a:t>Съездің</a:t>
          </a:r>
          <a:r>
            <a:rPr lang="ru-RU" sz="1600" i="0" kern="1200" dirty="0">
              <a:latin typeface="Times New Roman" panose="02020603050405020304" pitchFamily="18" charset="0"/>
              <a:cs typeface="Times New Roman" panose="02020603050405020304" pitchFamily="18" charset="0"/>
            </a:rPr>
            <a:t> </a:t>
          </a:r>
          <a:r>
            <a:rPr lang="ru-RU" sz="1600" i="0" kern="1200" dirty="0" err="1">
              <a:latin typeface="Times New Roman" panose="02020603050405020304" pitchFamily="18" charset="0"/>
              <a:cs typeface="Times New Roman" panose="02020603050405020304" pitchFamily="18" charset="0"/>
            </a:rPr>
            <a:t>күн</a:t>
          </a:r>
          <a:r>
            <a:rPr lang="ru-RU" sz="1600" i="0" kern="1200" dirty="0">
              <a:latin typeface="Times New Roman" panose="02020603050405020304" pitchFamily="18" charset="0"/>
              <a:cs typeface="Times New Roman" panose="02020603050405020304" pitchFamily="18" charset="0"/>
            </a:rPr>
            <a:t> </a:t>
          </a:r>
          <a:r>
            <a:rPr lang="ru-RU" sz="1600" i="0" kern="1200" dirty="0" err="1">
              <a:latin typeface="Times New Roman" panose="02020603050405020304" pitchFamily="18" charset="0"/>
              <a:cs typeface="Times New Roman" panose="02020603050405020304" pitchFamily="18" charset="0"/>
            </a:rPr>
            <a:t>тәртібіндегі</a:t>
          </a:r>
          <a:r>
            <a:rPr lang="ru-RU" sz="1600" i="0" kern="1200" dirty="0">
              <a:latin typeface="Times New Roman" panose="02020603050405020304" pitchFamily="18" charset="0"/>
              <a:cs typeface="Times New Roman" panose="02020603050405020304" pitchFamily="18" charset="0"/>
            </a:rPr>
            <a:t> он </a:t>
          </a:r>
          <a:r>
            <a:rPr lang="ru-RU" sz="1600" i="0" kern="1200" dirty="0" err="1">
              <a:latin typeface="Times New Roman" panose="02020603050405020304" pitchFamily="18" charset="0"/>
              <a:cs typeface="Times New Roman" panose="02020603050405020304" pitchFamily="18" charset="0"/>
            </a:rPr>
            <a:t>мәселенің</a:t>
          </a:r>
          <a:r>
            <a:rPr lang="ru-RU" sz="1600" i="0" kern="1200" dirty="0">
              <a:latin typeface="Times New Roman" panose="02020603050405020304" pitchFamily="18" charset="0"/>
              <a:cs typeface="Times New Roman" panose="02020603050405020304" pitchFamily="18" charset="0"/>
            </a:rPr>
            <a:t> </a:t>
          </a:r>
          <a:r>
            <a:rPr lang="ru-RU" sz="1600" i="0" kern="1200" dirty="0" err="1">
              <a:latin typeface="Times New Roman" panose="02020603050405020304" pitchFamily="18" charset="0"/>
              <a:cs typeface="Times New Roman" panose="02020603050405020304" pitchFamily="18" charset="0"/>
            </a:rPr>
            <a:t>ішіндегі</a:t>
          </a:r>
          <a:r>
            <a:rPr lang="ru-RU" sz="1600" i="0" kern="1200" dirty="0">
              <a:latin typeface="Times New Roman" panose="02020603050405020304" pitchFamily="18" charset="0"/>
              <a:cs typeface="Times New Roman" panose="02020603050405020304" pitchFamily="18" charset="0"/>
            </a:rPr>
            <a:t> </a:t>
          </a:r>
          <a:r>
            <a:rPr lang="ru-RU" sz="1600" i="0" kern="1200" dirty="0" err="1">
              <a:latin typeface="Times New Roman" panose="02020603050405020304" pitchFamily="18" charset="0"/>
              <a:cs typeface="Times New Roman" panose="02020603050405020304" pitchFamily="18" charset="0"/>
            </a:rPr>
            <a:t>ең</a:t>
          </a:r>
          <a:r>
            <a:rPr lang="ru-RU" sz="1600" i="0" kern="1200" dirty="0">
              <a:latin typeface="Times New Roman" panose="02020603050405020304" pitchFamily="18" charset="0"/>
              <a:cs typeface="Times New Roman" panose="02020603050405020304" pitchFamily="18" charset="0"/>
            </a:rPr>
            <a:t> </a:t>
          </a:r>
          <a:r>
            <a:rPr lang="ru-RU" sz="1600" i="0" kern="1200" dirty="0" err="1">
              <a:latin typeface="Times New Roman" panose="02020603050405020304" pitchFamily="18" charset="0"/>
              <a:cs typeface="Times New Roman" panose="02020603050405020304" pitchFamily="18" charset="0"/>
            </a:rPr>
            <a:t>маңыздылары</a:t>
          </a:r>
          <a:r>
            <a:rPr lang="ru-RU" sz="1600" i="0" kern="1200" dirty="0">
              <a:latin typeface="Times New Roman" panose="02020603050405020304" pitchFamily="18" charset="0"/>
              <a:cs typeface="Times New Roman" panose="02020603050405020304" pitchFamily="18" charset="0"/>
            </a:rPr>
            <a:t> Алаш </a:t>
          </a:r>
          <a:r>
            <a:rPr lang="ru-RU" sz="1600" i="0" kern="1200" dirty="0" err="1">
              <a:latin typeface="Times New Roman" panose="02020603050405020304" pitchFamily="18" charset="0"/>
              <a:cs typeface="Times New Roman" panose="02020603050405020304" pitchFamily="18" charset="0"/>
            </a:rPr>
            <a:t>автономиясын</a:t>
          </a:r>
          <a:r>
            <a:rPr lang="ru-RU" sz="1600" i="0" kern="1200" dirty="0">
              <a:latin typeface="Times New Roman" panose="02020603050405020304" pitchFamily="18" charset="0"/>
              <a:cs typeface="Times New Roman" panose="02020603050405020304" pitchFamily="18" charset="0"/>
            </a:rPr>
            <a:t> </a:t>
          </a:r>
          <a:r>
            <a:rPr lang="ru-RU" sz="1600" i="0" kern="1200" dirty="0" err="1">
              <a:latin typeface="Times New Roman" panose="02020603050405020304" pitchFamily="18" charset="0"/>
              <a:cs typeface="Times New Roman" panose="02020603050405020304" pitchFamily="18" charset="0"/>
            </a:rPr>
            <a:t>құру</a:t>
          </a:r>
          <a:r>
            <a:rPr lang="ru-RU" sz="1600" i="0" kern="1200" dirty="0">
              <a:latin typeface="Times New Roman" panose="02020603050405020304" pitchFamily="18" charset="0"/>
              <a:cs typeface="Times New Roman" panose="02020603050405020304" pitchFamily="18" charset="0"/>
            </a:rPr>
            <a:t> </a:t>
          </a:r>
          <a:r>
            <a:rPr lang="ru-RU" sz="1600" i="0" kern="1200" dirty="0" err="1">
              <a:latin typeface="Times New Roman" panose="02020603050405020304" pitchFamily="18" charset="0"/>
              <a:cs typeface="Times New Roman" panose="02020603050405020304" pitchFamily="18" charset="0"/>
            </a:rPr>
            <a:t>және</a:t>
          </a:r>
          <a:r>
            <a:rPr lang="ru-RU" sz="1600" i="0" kern="1200" dirty="0">
              <a:latin typeface="Times New Roman" panose="02020603050405020304" pitchFamily="18" charset="0"/>
              <a:cs typeface="Times New Roman" panose="02020603050405020304" pitchFamily="18" charset="0"/>
            </a:rPr>
            <a:t> </a:t>
          </a:r>
          <a:r>
            <a:rPr lang="ru-RU" sz="1600" i="0" kern="1200" dirty="0" err="1">
              <a:latin typeface="Times New Roman" panose="02020603050405020304" pitchFamily="18" charset="0"/>
              <a:cs typeface="Times New Roman" panose="02020603050405020304" pitchFamily="18" charset="0"/>
            </a:rPr>
            <a:t>оның</a:t>
          </a:r>
          <a:r>
            <a:rPr lang="ru-RU" sz="1600" i="0" kern="1200" dirty="0">
              <a:latin typeface="Times New Roman" panose="02020603050405020304" pitchFamily="18" charset="0"/>
              <a:cs typeface="Times New Roman" panose="02020603050405020304" pitchFamily="18" charset="0"/>
            </a:rPr>
            <a:t> </a:t>
          </a:r>
          <a:r>
            <a:rPr lang="ru-RU" sz="1600" i="0" kern="1200" dirty="0" err="1">
              <a:latin typeface="Times New Roman" panose="02020603050405020304" pitchFamily="18" charset="0"/>
              <a:cs typeface="Times New Roman" panose="02020603050405020304" pitchFamily="18" charset="0"/>
            </a:rPr>
            <a:t>үкіметін</a:t>
          </a:r>
          <a:r>
            <a:rPr lang="ru-RU" sz="1600" i="0" kern="1200" dirty="0">
              <a:latin typeface="Times New Roman" panose="02020603050405020304" pitchFamily="18" charset="0"/>
              <a:cs typeface="Times New Roman" panose="02020603050405020304" pitchFamily="18" charset="0"/>
            </a:rPr>
            <a:t> </a:t>
          </a:r>
          <a:r>
            <a:rPr lang="ru-RU" sz="1600" i="0" kern="1200" dirty="0" err="1">
              <a:latin typeface="Times New Roman" panose="02020603050405020304" pitchFamily="18" charset="0"/>
              <a:cs typeface="Times New Roman" panose="02020603050405020304" pitchFamily="18" charset="0"/>
            </a:rPr>
            <a:t>сайлау</a:t>
          </a:r>
          <a:r>
            <a:rPr lang="ru-RU" sz="1600" i="0" kern="1200" dirty="0">
              <a:latin typeface="Times New Roman" panose="02020603050405020304" pitchFamily="18" charset="0"/>
              <a:cs typeface="Times New Roman" panose="02020603050405020304" pitchFamily="18" charset="0"/>
            </a:rPr>
            <a:t> </a:t>
          </a:r>
          <a:r>
            <a:rPr lang="ru-RU" sz="1600" i="0" kern="1200" dirty="0" err="1">
              <a:latin typeface="Times New Roman" panose="02020603050405020304" pitchFamily="18" charset="0"/>
              <a:cs typeface="Times New Roman" panose="02020603050405020304" pitchFamily="18" charset="0"/>
            </a:rPr>
            <a:t>болды</a:t>
          </a:r>
          <a:r>
            <a:rPr lang="ru-RU" sz="1600" i="0" kern="1200" dirty="0">
              <a:latin typeface="Times New Roman" panose="02020603050405020304" pitchFamily="18" charset="0"/>
              <a:cs typeface="Times New Roman" panose="02020603050405020304" pitchFamily="18" charset="0"/>
            </a:rPr>
            <a:t>.</a:t>
          </a:r>
          <a:endParaRPr lang="en-US" sz="1600" kern="1200" dirty="0">
            <a:latin typeface="Times New Roman" panose="02020603050405020304" pitchFamily="18" charset="0"/>
            <a:cs typeface="Times New Roman" panose="02020603050405020304" pitchFamily="18" charset="0"/>
          </a:endParaRPr>
        </a:p>
      </dsp:txBody>
      <dsp:txXfrm>
        <a:off x="534770" y="1283321"/>
        <a:ext cx="3960774" cy="2459239"/>
      </dsp:txXfrm>
    </dsp:sp>
    <dsp:sp modelId="{43F625D2-1B21-442D-B39B-203E87026932}">
      <dsp:nvSpPr>
        <dsp:cNvPr id="0" name=""/>
        <dsp:cNvSpPr/>
      </dsp:nvSpPr>
      <dsp:spPr>
        <a:xfrm>
          <a:off x="5029142" y="772577"/>
          <a:ext cx="4113794" cy="261225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29BFCD-F5E9-42DA-BBD3-4A538BD64EBF}">
      <dsp:nvSpPr>
        <dsp:cNvPr id="0" name=""/>
        <dsp:cNvSpPr/>
      </dsp:nvSpPr>
      <dsp:spPr>
        <a:xfrm>
          <a:off x="5486230" y="1206811"/>
          <a:ext cx="4113794" cy="261225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i="0" kern="1200" dirty="0" err="1">
              <a:latin typeface="Times New Roman" panose="02020603050405020304" pitchFamily="18" charset="0"/>
              <a:cs typeface="Times New Roman" panose="02020603050405020304" pitchFamily="18" charset="0"/>
            </a:rPr>
            <a:t>Орынбор</a:t>
          </a:r>
          <a:r>
            <a:rPr lang="ru-RU" sz="1600" b="1" i="0" kern="1200" dirty="0">
              <a:latin typeface="Times New Roman" panose="02020603050405020304" pitchFamily="18" charset="0"/>
              <a:cs typeface="Times New Roman" panose="02020603050405020304" pitchFamily="18" charset="0"/>
            </a:rPr>
            <a:t> </a:t>
          </a:r>
          <a:r>
            <a:rPr lang="ru-RU" sz="1600" b="1" i="0" kern="1200" dirty="0" err="1">
              <a:latin typeface="Times New Roman" panose="02020603050405020304" pitchFamily="18" charset="0"/>
              <a:cs typeface="Times New Roman" panose="02020603050405020304" pitchFamily="18" charset="0"/>
            </a:rPr>
            <a:t>қаласында</a:t>
          </a:r>
          <a:r>
            <a:rPr lang="ru-RU" sz="1600" b="1" i="0" kern="1200" dirty="0">
              <a:latin typeface="Times New Roman" panose="02020603050405020304" pitchFamily="18" charset="0"/>
              <a:cs typeface="Times New Roman" panose="02020603050405020304" pitchFamily="18" charset="0"/>
            </a:rPr>
            <a:t> </a:t>
          </a:r>
          <a:r>
            <a:rPr lang="ru-RU" sz="1600" b="1" i="0" kern="1200" dirty="0" err="1">
              <a:latin typeface="Times New Roman" panose="02020603050405020304" pitchFamily="18" charset="0"/>
              <a:cs typeface="Times New Roman" panose="02020603050405020304" pitchFamily="18" charset="0"/>
            </a:rPr>
            <a:t>өткен</a:t>
          </a:r>
          <a:r>
            <a:rPr lang="ru-RU" sz="1600" b="1" i="0" kern="1200" dirty="0">
              <a:latin typeface="Times New Roman" panose="02020603050405020304" pitchFamily="18" charset="0"/>
              <a:cs typeface="Times New Roman" panose="02020603050405020304" pitchFamily="18" charset="0"/>
            </a:rPr>
            <a:t> 2-жалпы </a:t>
          </a:r>
          <a:r>
            <a:rPr lang="ru-RU" sz="1600" b="1" i="0" kern="1200" dirty="0" err="1">
              <a:latin typeface="Times New Roman" panose="02020603050405020304" pitchFamily="18" charset="0"/>
              <a:cs typeface="Times New Roman" panose="02020603050405020304" pitchFamily="18" charset="0"/>
            </a:rPr>
            <a:t>қазақ</a:t>
          </a:r>
          <a:r>
            <a:rPr lang="ru-RU" sz="1600" b="1" i="0" kern="1200" dirty="0">
              <a:latin typeface="Times New Roman" panose="02020603050405020304" pitchFamily="18" charset="0"/>
              <a:cs typeface="Times New Roman" panose="02020603050405020304" pitchFamily="18" charset="0"/>
            </a:rPr>
            <a:t> </a:t>
          </a:r>
          <a:r>
            <a:rPr lang="ru-RU" sz="1600" b="1" i="0" kern="1200" dirty="0" err="1">
              <a:latin typeface="Times New Roman" panose="02020603050405020304" pitchFamily="18" charset="0"/>
              <a:cs typeface="Times New Roman" panose="02020603050405020304" pitchFamily="18" charset="0"/>
            </a:rPr>
            <a:t>съезінде</a:t>
          </a:r>
          <a:r>
            <a:rPr lang="ru-RU" sz="1600" b="1" i="0" kern="1200" dirty="0">
              <a:latin typeface="Times New Roman" panose="02020603050405020304" pitchFamily="18" charset="0"/>
              <a:cs typeface="Times New Roman" panose="02020603050405020304" pitchFamily="18" charset="0"/>
            </a:rPr>
            <a:t> </a:t>
          </a:r>
          <a:r>
            <a:rPr lang="ru-RU" sz="1600" i="0" kern="1200" dirty="0" err="1">
              <a:latin typeface="Times New Roman" panose="02020603050405020304" pitchFamily="18" charset="0"/>
              <a:cs typeface="Times New Roman" panose="02020603050405020304" pitchFamily="18" charset="0"/>
            </a:rPr>
            <a:t>қазақ</a:t>
          </a:r>
          <a:r>
            <a:rPr lang="ru-RU" sz="1600" i="0" kern="1200" dirty="0">
              <a:latin typeface="Times New Roman" panose="02020603050405020304" pitchFamily="18" charset="0"/>
              <a:cs typeface="Times New Roman" panose="02020603050405020304" pitchFamily="18" charset="0"/>
            </a:rPr>
            <a:t> </a:t>
          </a:r>
          <a:r>
            <a:rPr lang="ru-RU" sz="1600" i="0" kern="1200" dirty="0" err="1">
              <a:latin typeface="Times New Roman" panose="02020603050405020304" pitchFamily="18" charset="0"/>
              <a:cs typeface="Times New Roman" panose="02020603050405020304" pitchFamily="18" charset="0"/>
            </a:rPr>
            <a:t>автономиясы</a:t>
          </a:r>
          <a:r>
            <a:rPr lang="ru-RU" sz="1600" i="0" kern="1200" dirty="0">
              <a:latin typeface="Times New Roman" panose="02020603050405020304" pitchFamily="18" charset="0"/>
              <a:cs typeface="Times New Roman" panose="02020603050405020304" pitchFamily="18" charset="0"/>
            </a:rPr>
            <a:t> </a:t>
          </a:r>
          <a:r>
            <a:rPr lang="ru-RU" sz="1600" i="0" kern="1200" dirty="0" err="1">
              <a:latin typeface="Times New Roman" panose="02020603050405020304" pitchFamily="18" charset="0"/>
              <a:cs typeface="Times New Roman" panose="02020603050405020304" pitchFamily="18" charset="0"/>
            </a:rPr>
            <a:t>мәселесі</a:t>
          </a:r>
          <a:r>
            <a:rPr lang="ru-RU" sz="1600" i="0" kern="1200" dirty="0">
              <a:latin typeface="Times New Roman" panose="02020603050405020304" pitchFamily="18" charset="0"/>
              <a:cs typeface="Times New Roman" panose="02020603050405020304" pitchFamily="18" charset="0"/>
            </a:rPr>
            <a:t> </a:t>
          </a:r>
          <a:r>
            <a:rPr lang="ru-RU" sz="1600" i="0" kern="1200" dirty="0" err="1">
              <a:latin typeface="Times New Roman" panose="02020603050405020304" pitchFamily="18" charset="0"/>
              <a:cs typeface="Times New Roman" panose="02020603050405020304" pitchFamily="18" charset="0"/>
            </a:rPr>
            <a:t>бойынша</a:t>
          </a:r>
          <a:r>
            <a:rPr lang="ru-RU" sz="1600" i="0" kern="1200" dirty="0">
              <a:latin typeface="Times New Roman" panose="02020603050405020304" pitchFamily="18" charset="0"/>
              <a:cs typeface="Times New Roman" panose="02020603050405020304" pitchFamily="18" charset="0"/>
            </a:rPr>
            <a:t> </a:t>
          </a:r>
          <a:r>
            <a:rPr lang="ru-RU" sz="1600" i="0" kern="1200" dirty="0" err="1">
              <a:latin typeface="Times New Roman" panose="02020603050405020304" pitchFamily="18" charset="0"/>
              <a:cs typeface="Times New Roman" panose="02020603050405020304" pitchFamily="18" charset="0"/>
            </a:rPr>
            <a:t>Халел</a:t>
          </a:r>
          <a:r>
            <a:rPr lang="ru-RU" sz="1600" i="0" kern="1200" dirty="0">
              <a:latin typeface="Times New Roman" panose="02020603050405020304" pitchFamily="18" charset="0"/>
              <a:cs typeface="Times New Roman" panose="02020603050405020304" pitchFamily="18" charset="0"/>
            </a:rPr>
            <a:t> </a:t>
          </a:r>
          <a:r>
            <a:rPr lang="ru-RU" sz="1600" i="0" kern="1200" dirty="0" err="1">
              <a:latin typeface="Times New Roman" panose="02020603050405020304" pitchFamily="18" charset="0"/>
              <a:cs typeface="Times New Roman" panose="02020603050405020304" pitchFamily="18" charset="0"/>
            </a:rPr>
            <a:t>Ғаббасовтың</a:t>
          </a:r>
          <a:r>
            <a:rPr lang="ru-RU" sz="1600" i="0" kern="1200" dirty="0">
              <a:latin typeface="Times New Roman" panose="02020603050405020304" pitchFamily="18" charset="0"/>
              <a:cs typeface="Times New Roman" panose="02020603050405020304" pitchFamily="18" charset="0"/>
            </a:rPr>
            <a:t> </a:t>
          </a:r>
          <a:r>
            <a:rPr lang="ru-RU" sz="1600" i="0" kern="1200" dirty="0" err="1">
              <a:latin typeface="Times New Roman" panose="02020603050405020304" pitchFamily="18" charset="0"/>
              <a:cs typeface="Times New Roman" panose="02020603050405020304" pitchFamily="18" charset="0"/>
            </a:rPr>
            <a:t>баяндамасын</a:t>
          </a:r>
          <a:r>
            <a:rPr lang="ru-RU" sz="1600" i="0" kern="1200" dirty="0">
              <a:latin typeface="Times New Roman" panose="02020603050405020304" pitchFamily="18" charset="0"/>
              <a:cs typeface="Times New Roman" panose="02020603050405020304" pitchFamily="18" charset="0"/>
            </a:rPr>
            <a:t> </a:t>
          </a:r>
          <a:r>
            <a:rPr lang="ru-RU" sz="1600" i="0" kern="1200" dirty="0" err="1">
              <a:latin typeface="Times New Roman" panose="02020603050405020304" pitchFamily="18" charset="0"/>
              <a:cs typeface="Times New Roman" panose="02020603050405020304" pitchFamily="18" charset="0"/>
            </a:rPr>
            <a:t>талқылап</a:t>
          </a:r>
          <a:r>
            <a:rPr lang="ru-RU" sz="1600" i="0" kern="1200" dirty="0">
              <a:latin typeface="Times New Roman" panose="02020603050405020304" pitchFamily="18" charset="0"/>
              <a:cs typeface="Times New Roman" panose="02020603050405020304" pitchFamily="18" charset="0"/>
            </a:rPr>
            <a:t>, </a:t>
          </a:r>
          <a:r>
            <a:rPr lang="ru-RU" sz="1600" i="0" kern="1200" dirty="0" err="1">
              <a:latin typeface="Times New Roman" panose="02020603050405020304" pitchFamily="18" charset="0"/>
              <a:cs typeface="Times New Roman" panose="02020603050405020304" pitchFamily="18" charset="0"/>
            </a:rPr>
            <a:t>қаулы</a:t>
          </a:r>
          <a:r>
            <a:rPr lang="ru-RU" sz="1600" i="0" kern="1200" dirty="0">
              <a:latin typeface="Times New Roman" panose="02020603050405020304" pitchFamily="18" charset="0"/>
              <a:cs typeface="Times New Roman" panose="02020603050405020304" pitchFamily="18" charset="0"/>
            </a:rPr>
            <a:t> </a:t>
          </a:r>
          <a:r>
            <a:rPr lang="ru-RU" sz="1600" i="0" kern="1200" dirty="0" err="1">
              <a:latin typeface="Times New Roman" panose="02020603050405020304" pitchFamily="18" charset="0"/>
              <a:cs typeface="Times New Roman" panose="02020603050405020304" pitchFamily="18" charset="0"/>
            </a:rPr>
            <a:t>кабылданды</a:t>
          </a:r>
          <a:r>
            <a:rPr lang="ru-RU" sz="1600" i="0" kern="1200" dirty="0">
              <a:latin typeface="Times New Roman" panose="02020603050405020304" pitchFamily="18" charset="0"/>
              <a:cs typeface="Times New Roman" panose="02020603050405020304" pitchFamily="18" charset="0"/>
            </a:rPr>
            <a:t>. </a:t>
          </a:r>
          <a:r>
            <a:rPr lang="ru-RU" sz="1600" i="0" kern="1200" dirty="0" err="1">
              <a:latin typeface="Times New Roman" panose="02020603050405020304" pitchFamily="18" charset="0"/>
              <a:cs typeface="Times New Roman" panose="02020603050405020304" pitchFamily="18" charset="0"/>
            </a:rPr>
            <a:t>Онда</a:t>
          </a:r>
          <a:r>
            <a:rPr lang="ru-RU" sz="1600" i="0" kern="1200" dirty="0">
              <a:latin typeface="Times New Roman" panose="02020603050405020304" pitchFamily="18" charset="0"/>
              <a:cs typeface="Times New Roman" panose="02020603050405020304" pitchFamily="18" charset="0"/>
            </a:rPr>
            <a:t>: «Автономия </a:t>
          </a:r>
          <a:r>
            <a:rPr lang="ru-RU" sz="1600" i="0" kern="1200" dirty="0" err="1">
              <a:latin typeface="Times New Roman" panose="02020603050405020304" pitchFamily="18" charset="0"/>
              <a:cs typeface="Times New Roman" panose="02020603050405020304" pitchFamily="18" charset="0"/>
            </a:rPr>
            <a:t>туралы</a:t>
          </a:r>
          <a:r>
            <a:rPr lang="ru-RU" sz="1600" i="0" kern="1200" dirty="0">
              <a:latin typeface="Times New Roman" panose="02020603050405020304" pitchFamily="18" charset="0"/>
              <a:cs typeface="Times New Roman" panose="02020603050405020304" pitchFamily="18" charset="0"/>
            </a:rPr>
            <a:t> </a:t>
          </a:r>
          <a:r>
            <a:rPr lang="ru-RU" sz="1600" i="0" kern="1200" dirty="0" err="1">
              <a:latin typeface="Times New Roman" panose="02020603050405020304" pitchFamily="18" charset="0"/>
              <a:cs typeface="Times New Roman" panose="02020603050405020304" pitchFamily="18" charset="0"/>
            </a:rPr>
            <a:t>Халелдің</a:t>
          </a:r>
          <a:r>
            <a:rPr lang="ru-RU" sz="1600" i="0" kern="1200" dirty="0">
              <a:latin typeface="Times New Roman" panose="02020603050405020304" pitchFamily="18" charset="0"/>
              <a:cs typeface="Times New Roman" panose="02020603050405020304" pitchFamily="18" charset="0"/>
            </a:rPr>
            <a:t> </a:t>
          </a:r>
          <a:r>
            <a:rPr lang="ru-RU" sz="1600" i="0" kern="1200" dirty="0" err="1">
              <a:latin typeface="Times New Roman" panose="02020603050405020304" pitchFamily="18" charset="0"/>
              <a:cs typeface="Times New Roman" panose="02020603050405020304" pitchFamily="18" charset="0"/>
            </a:rPr>
            <a:t>баяндамасын</a:t>
          </a:r>
          <a:r>
            <a:rPr lang="ru-RU" sz="1600" i="0" kern="1200" dirty="0">
              <a:latin typeface="Times New Roman" panose="02020603050405020304" pitchFamily="18" charset="0"/>
              <a:cs typeface="Times New Roman" panose="02020603050405020304" pitchFamily="18" charset="0"/>
            </a:rPr>
            <a:t> </a:t>
          </a:r>
          <a:r>
            <a:rPr lang="ru-RU" sz="1600" i="0" kern="1200" dirty="0" err="1">
              <a:latin typeface="Times New Roman" panose="02020603050405020304" pitchFamily="18" charset="0"/>
              <a:cs typeface="Times New Roman" panose="02020603050405020304" pitchFamily="18" charset="0"/>
            </a:rPr>
            <a:t>тексеріп</a:t>
          </a:r>
          <a:r>
            <a:rPr lang="ru-RU" sz="1600" i="0" kern="1200" dirty="0">
              <a:latin typeface="Times New Roman" panose="02020603050405020304" pitchFamily="18" charset="0"/>
              <a:cs typeface="Times New Roman" panose="02020603050405020304" pitchFamily="18" charset="0"/>
            </a:rPr>
            <a:t>, </a:t>
          </a:r>
          <a:r>
            <a:rPr lang="ru-RU" sz="1600" i="0" kern="1200" dirty="0" err="1">
              <a:latin typeface="Times New Roman" panose="02020603050405020304" pitchFamily="18" charset="0"/>
              <a:cs typeface="Times New Roman" panose="02020603050405020304" pitchFamily="18" charset="0"/>
            </a:rPr>
            <a:t>казанның</a:t>
          </a:r>
          <a:r>
            <a:rPr lang="ru-RU" sz="1600" i="0" kern="1200" dirty="0">
              <a:latin typeface="Times New Roman" panose="02020603050405020304" pitchFamily="18" charset="0"/>
              <a:cs typeface="Times New Roman" panose="02020603050405020304" pitchFamily="18" charset="0"/>
            </a:rPr>
            <a:t> </a:t>
          </a:r>
          <a:r>
            <a:rPr lang="ru-RU" sz="1600" i="0" kern="1200" dirty="0" err="1">
              <a:latin typeface="Times New Roman" panose="02020603050405020304" pitchFamily="18" charset="0"/>
              <a:cs typeface="Times New Roman" panose="02020603050405020304" pitchFamily="18" charset="0"/>
            </a:rPr>
            <a:t>аяғында</a:t>
          </a:r>
          <a:r>
            <a:rPr lang="ru-RU" sz="1600" i="0" kern="1200" dirty="0">
              <a:latin typeface="Times New Roman" panose="02020603050405020304" pitchFamily="18" charset="0"/>
              <a:cs typeface="Times New Roman" panose="02020603050405020304" pitchFamily="18" charset="0"/>
            </a:rPr>
            <a:t> </a:t>
          </a:r>
          <a:r>
            <a:rPr lang="ru-RU" sz="1600" i="0" kern="1200" dirty="0" err="1">
              <a:latin typeface="Times New Roman" panose="02020603050405020304" pitchFamily="18" charset="0"/>
              <a:cs typeface="Times New Roman" panose="02020603050405020304" pitchFamily="18" charset="0"/>
            </a:rPr>
            <a:t>Уақытша</a:t>
          </a:r>
          <a:r>
            <a:rPr lang="ru-RU" sz="1600" i="0" kern="1200" dirty="0">
              <a:latin typeface="Times New Roman" panose="02020603050405020304" pitchFamily="18" charset="0"/>
              <a:cs typeface="Times New Roman" panose="02020603050405020304" pitchFamily="18" charset="0"/>
            </a:rPr>
            <a:t> </a:t>
          </a:r>
          <a:r>
            <a:rPr lang="ru-RU" sz="1600" i="0" kern="1200" dirty="0" err="1">
              <a:latin typeface="Times New Roman" panose="02020603050405020304" pitchFamily="18" charset="0"/>
              <a:cs typeface="Times New Roman" panose="02020603050405020304" pitchFamily="18" charset="0"/>
            </a:rPr>
            <a:t>үкімет</a:t>
          </a:r>
          <a:r>
            <a:rPr lang="ru-RU" sz="1600" i="0" kern="1200" dirty="0">
              <a:latin typeface="Times New Roman" panose="02020603050405020304" pitchFamily="18" charset="0"/>
              <a:cs typeface="Times New Roman" panose="02020603050405020304" pitchFamily="18" charset="0"/>
            </a:rPr>
            <a:t> </a:t>
          </a:r>
          <a:r>
            <a:rPr lang="ru-RU" sz="1600" i="0" kern="1200" dirty="0" err="1">
              <a:latin typeface="Times New Roman" panose="02020603050405020304" pitchFamily="18" charset="0"/>
              <a:cs typeface="Times New Roman" panose="02020603050405020304" pitchFamily="18" charset="0"/>
            </a:rPr>
            <a:t>түскенін</a:t>
          </a:r>
          <a:r>
            <a:rPr lang="ru-RU" sz="1600" i="0" kern="1200" dirty="0">
              <a:latin typeface="Times New Roman" panose="02020603050405020304" pitchFamily="18" charset="0"/>
              <a:cs typeface="Times New Roman" panose="02020603050405020304" pitchFamily="18" charset="0"/>
            </a:rPr>
            <a:t>, Руссия </a:t>
          </a:r>
          <a:r>
            <a:rPr lang="ru-RU" sz="1600" i="0" kern="1200" dirty="0" err="1">
              <a:latin typeface="Times New Roman" panose="02020603050405020304" pitchFamily="18" charset="0"/>
              <a:cs typeface="Times New Roman" panose="02020603050405020304" pitchFamily="18" charset="0"/>
            </a:rPr>
            <a:t>мемлекетінде</a:t>
          </a:r>
          <a:r>
            <a:rPr lang="ru-RU" sz="1600" i="0" kern="1200" dirty="0">
              <a:latin typeface="Times New Roman" panose="02020603050405020304" pitchFamily="18" charset="0"/>
              <a:cs typeface="Times New Roman" panose="02020603050405020304" pitchFamily="18" charset="0"/>
            </a:rPr>
            <a:t> </a:t>
          </a:r>
          <a:r>
            <a:rPr lang="ru-RU" sz="1600" i="0" kern="1200" dirty="0" err="1">
              <a:latin typeface="Times New Roman" panose="02020603050405020304" pitchFamily="18" charset="0"/>
              <a:cs typeface="Times New Roman" panose="02020603050405020304" pitchFamily="18" charset="0"/>
            </a:rPr>
            <a:t>халыққа</a:t>
          </a:r>
          <a:r>
            <a:rPr lang="ru-RU" sz="1600" i="0" kern="1200" dirty="0">
              <a:latin typeface="Times New Roman" panose="02020603050405020304" pitchFamily="18" charset="0"/>
              <a:cs typeface="Times New Roman" panose="02020603050405020304" pitchFamily="18" charset="0"/>
            </a:rPr>
            <a:t> </a:t>
          </a:r>
          <a:r>
            <a:rPr lang="ru-RU" sz="1600" i="0" kern="1200" dirty="0" err="1">
              <a:latin typeface="Times New Roman" panose="02020603050405020304" pitchFamily="18" charset="0"/>
              <a:cs typeface="Times New Roman" panose="02020603050405020304" pitchFamily="18" charset="0"/>
            </a:rPr>
            <a:t>сенімді</a:t>
          </a:r>
          <a:r>
            <a:rPr lang="ru-RU" sz="1600" i="0" kern="1200" dirty="0">
              <a:latin typeface="Times New Roman" panose="02020603050405020304" pitchFamily="18" charset="0"/>
              <a:cs typeface="Times New Roman" panose="02020603050405020304" pitchFamily="18" charset="0"/>
            </a:rPr>
            <a:t> </a:t>
          </a:r>
          <a:r>
            <a:rPr lang="ru-RU" sz="1600" i="0" kern="1200" dirty="0" err="1">
              <a:latin typeface="Times New Roman" panose="02020603050405020304" pitchFamily="18" charset="0"/>
              <a:cs typeface="Times New Roman" panose="02020603050405020304" pitchFamily="18" charset="0"/>
            </a:rPr>
            <a:t>және</a:t>
          </a:r>
          <a:r>
            <a:rPr lang="ru-RU" sz="1600" i="0" kern="1200" dirty="0">
              <a:latin typeface="Times New Roman" panose="02020603050405020304" pitchFamily="18" charset="0"/>
              <a:cs typeface="Times New Roman" panose="02020603050405020304" pitchFamily="18" charset="0"/>
            </a:rPr>
            <a:t> </a:t>
          </a:r>
          <a:r>
            <a:rPr lang="ru-RU" sz="1600" i="0" kern="1200" dirty="0" err="1">
              <a:latin typeface="Times New Roman" panose="02020603050405020304" pitchFamily="18" charset="0"/>
              <a:cs typeface="Times New Roman" panose="02020603050405020304" pitchFamily="18" charset="0"/>
            </a:rPr>
            <a:t>беделді</a:t>
          </a:r>
          <a:r>
            <a:rPr lang="ru-RU" sz="1600" i="0" kern="1200" dirty="0">
              <a:latin typeface="Times New Roman" panose="02020603050405020304" pitchFamily="18" charset="0"/>
              <a:cs typeface="Times New Roman" panose="02020603050405020304" pitchFamily="18" charset="0"/>
            </a:rPr>
            <a:t> </a:t>
          </a:r>
          <a:r>
            <a:rPr lang="ru-RU" sz="1600" i="0" kern="1200" dirty="0" err="1">
              <a:latin typeface="Times New Roman" panose="02020603050405020304" pitchFamily="18" charset="0"/>
              <a:cs typeface="Times New Roman" panose="02020603050405020304" pitchFamily="18" charset="0"/>
            </a:rPr>
            <a:t>үкіметтің</a:t>
          </a:r>
          <a:r>
            <a:rPr lang="ru-RU" sz="1600" i="0" kern="1200" dirty="0">
              <a:latin typeface="Times New Roman" panose="02020603050405020304" pitchFamily="18" charset="0"/>
              <a:cs typeface="Times New Roman" panose="02020603050405020304" pitchFamily="18" charset="0"/>
            </a:rPr>
            <a:t> </a:t>
          </a:r>
          <a:r>
            <a:rPr lang="ru-RU" sz="1600" i="0" kern="1200" dirty="0" err="1">
              <a:latin typeface="Times New Roman" panose="02020603050405020304" pitchFamily="18" charset="0"/>
              <a:cs typeface="Times New Roman" panose="02020603050405020304" pitchFamily="18" charset="0"/>
            </a:rPr>
            <a:t>жоқтығын</a:t>
          </a:r>
          <a:r>
            <a:rPr lang="ru-RU" sz="1600" i="0" kern="1200" dirty="0">
              <a:latin typeface="Times New Roman" panose="02020603050405020304" pitchFamily="18" charset="0"/>
              <a:cs typeface="Times New Roman" panose="02020603050405020304" pitchFamily="18" charset="0"/>
            </a:rPr>
            <a:t> … </a:t>
          </a:r>
          <a:r>
            <a:rPr lang="ru-RU" sz="1600" i="0" kern="1200" dirty="0" err="1">
              <a:latin typeface="Times New Roman" panose="02020603050405020304" pitchFamily="18" charset="0"/>
              <a:cs typeface="Times New Roman" panose="02020603050405020304" pitchFamily="18" charset="0"/>
            </a:rPr>
            <a:t>және</a:t>
          </a:r>
          <a:r>
            <a:rPr lang="ru-RU" sz="1600" i="0" kern="1200" dirty="0">
              <a:latin typeface="Times New Roman" panose="02020603050405020304" pitchFamily="18" charset="0"/>
              <a:cs typeface="Times New Roman" panose="02020603050405020304" pitchFamily="18" charset="0"/>
            </a:rPr>
            <a:t> </a:t>
          </a:r>
          <a:r>
            <a:rPr lang="ru-RU" sz="1600" i="0" kern="1200" dirty="0" err="1">
              <a:latin typeface="Times New Roman" panose="02020603050405020304" pitchFamily="18" charset="0"/>
              <a:cs typeface="Times New Roman" panose="02020603050405020304" pitchFamily="18" charset="0"/>
            </a:rPr>
            <a:t>бұл</a:t>
          </a:r>
          <a:r>
            <a:rPr lang="ru-RU" sz="1600" i="0" kern="1200" dirty="0">
              <a:latin typeface="Times New Roman" panose="02020603050405020304" pitchFamily="18" charset="0"/>
              <a:cs typeface="Times New Roman" panose="02020603050405020304" pitchFamily="18" charset="0"/>
            </a:rPr>
            <a:t> </a:t>
          </a:r>
          <a:r>
            <a:rPr lang="ru-RU" sz="1600" i="0" kern="1200" dirty="0" err="1">
              <a:latin typeface="Times New Roman" panose="02020603050405020304" pitchFamily="18" charset="0"/>
              <a:cs typeface="Times New Roman" panose="02020603050405020304" pitchFamily="18" charset="0"/>
            </a:rPr>
            <a:t>бүлікшілік</a:t>
          </a:r>
          <a:r>
            <a:rPr lang="ru-RU" sz="1600" i="0" kern="1200" dirty="0">
              <a:latin typeface="Times New Roman" panose="02020603050405020304" pitchFamily="18" charset="0"/>
              <a:cs typeface="Times New Roman" panose="02020603050405020304" pitchFamily="18" charset="0"/>
            </a:rPr>
            <a:t> </a:t>
          </a:r>
          <a:r>
            <a:rPr lang="ru-RU" sz="1600" i="0" kern="1200" dirty="0" err="1">
              <a:latin typeface="Times New Roman" panose="02020603050405020304" pitchFamily="18" charset="0"/>
              <a:cs typeface="Times New Roman" panose="02020603050405020304" pitchFamily="18" charset="0"/>
            </a:rPr>
            <a:t>біздің</a:t>
          </a:r>
          <a:r>
            <a:rPr lang="ru-RU" sz="1600" i="0" kern="1200" dirty="0">
              <a:latin typeface="Times New Roman" panose="02020603050405020304" pitchFamily="18" charset="0"/>
              <a:cs typeface="Times New Roman" panose="02020603050405020304" pitchFamily="18" charset="0"/>
            </a:rPr>
            <a:t> </a:t>
          </a:r>
          <a:r>
            <a:rPr lang="ru-RU" sz="1600" i="0" kern="1200" dirty="0" err="1">
              <a:latin typeface="Times New Roman" panose="02020603050405020304" pitchFamily="18" charset="0"/>
              <a:cs typeface="Times New Roman" panose="02020603050405020304" pitchFamily="18" charset="0"/>
            </a:rPr>
            <a:t>казақ-қырғыздың</a:t>
          </a:r>
          <a:r>
            <a:rPr lang="ru-RU" sz="1600" i="0" kern="1200" dirty="0">
              <a:latin typeface="Times New Roman" panose="02020603050405020304" pitchFamily="18" charset="0"/>
              <a:cs typeface="Times New Roman" panose="02020603050405020304" pitchFamily="18" charset="0"/>
            </a:rPr>
            <a:t> </a:t>
          </a:r>
          <a:r>
            <a:rPr lang="ru-RU" sz="1600" i="0" kern="1200" dirty="0" err="1">
              <a:latin typeface="Times New Roman" panose="02020603050405020304" pitchFamily="18" charset="0"/>
              <a:cs typeface="Times New Roman" panose="02020603050405020304" pitchFamily="18" charset="0"/>
            </a:rPr>
            <a:t>басына</a:t>
          </a:r>
          <a:r>
            <a:rPr lang="ru-RU" sz="1600" i="0" kern="1200" dirty="0">
              <a:latin typeface="Times New Roman" panose="02020603050405020304" pitchFamily="18" charset="0"/>
              <a:cs typeface="Times New Roman" panose="02020603050405020304" pitchFamily="18" charset="0"/>
            </a:rPr>
            <a:t> </a:t>
          </a:r>
          <a:r>
            <a:rPr lang="ru-RU" sz="1600" i="0" kern="1200" dirty="0" err="1">
              <a:latin typeface="Times New Roman" panose="02020603050405020304" pitchFamily="18" charset="0"/>
              <a:cs typeface="Times New Roman" panose="02020603050405020304" pitchFamily="18" charset="0"/>
            </a:rPr>
            <a:t>келуі</a:t>
          </a:r>
          <a:r>
            <a:rPr lang="ru-RU" sz="1600" i="0" kern="1200" dirty="0">
              <a:latin typeface="Times New Roman" panose="02020603050405020304" pitchFamily="18" charset="0"/>
              <a:cs typeface="Times New Roman" panose="02020603050405020304" pitchFamily="18" charset="0"/>
            </a:rPr>
            <a:t> </a:t>
          </a:r>
          <a:r>
            <a:rPr lang="ru-RU" sz="1600" i="0" kern="1200" dirty="0" err="1">
              <a:latin typeface="Times New Roman" panose="02020603050405020304" pitchFamily="18" charset="0"/>
              <a:cs typeface="Times New Roman" panose="02020603050405020304" pitchFamily="18" charset="0"/>
            </a:rPr>
            <a:t>мүмкін</a:t>
          </a:r>
          <a:r>
            <a:rPr lang="ru-RU" sz="1600" i="0" kern="1200" dirty="0">
              <a:latin typeface="Times New Roman" panose="02020603050405020304" pitchFamily="18" charset="0"/>
              <a:cs typeface="Times New Roman" panose="02020603050405020304" pitchFamily="18" charset="0"/>
            </a:rPr>
            <a:t> </a:t>
          </a:r>
          <a:r>
            <a:rPr lang="ru-RU" sz="1600" i="0" kern="1200" dirty="0" err="1">
              <a:latin typeface="Times New Roman" panose="02020603050405020304" pitchFamily="18" charset="0"/>
              <a:cs typeface="Times New Roman" panose="02020603050405020304" pitchFamily="18" charset="0"/>
            </a:rPr>
            <a:t>деп</a:t>
          </a:r>
          <a:r>
            <a:rPr lang="ru-RU" sz="1600" i="0" kern="1200" dirty="0">
              <a:latin typeface="Times New Roman" panose="02020603050405020304" pitchFamily="18" charset="0"/>
              <a:cs typeface="Times New Roman" panose="02020603050405020304" pitchFamily="18" charset="0"/>
            </a:rPr>
            <a:t> </a:t>
          </a:r>
          <a:r>
            <a:rPr lang="ru-RU" sz="1600" i="0" kern="1200" dirty="0" err="1">
              <a:latin typeface="Times New Roman" panose="02020603050405020304" pitchFamily="18" charset="0"/>
              <a:cs typeface="Times New Roman" panose="02020603050405020304" pitchFamily="18" charset="0"/>
            </a:rPr>
            <a:t>ойлап</a:t>
          </a:r>
          <a:r>
            <a:rPr lang="ru-RU" sz="1600" i="0" kern="1200" dirty="0">
              <a:latin typeface="Times New Roman" panose="02020603050405020304" pitchFamily="18" charset="0"/>
              <a:cs typeface="Times New Roman" panose="02020603050405020304" pitchFamily="18" charset="0"/>
            </a:rPr>
            <a:t> … съезд </a:t>
          </a:r>
          <a:r>
            <a:rPr lang="ru-RU" sz="1600" i="0" kern="1200" dirty="0" err="1">
              <a:latin typeface="Times New Roman" panose="02020603050405020304" pitchFamily="18" charset="0"/>
              <a:cs typeface="Times New Roman" panose="02020603050405020304" pitchFamily="18" charset="0"/>
            </a:rPr>
            <a:t>бірауыздан</a:t>
          </a:r>
          <a:r>
            <a:rPr lang="ru-RU" sz="1600" i="0" kern="1200" dirty="0">
              <a:latin typeface="Times New Roman" panose="02020603050405020304" pitchFamily="18" charset="0"/>
              <a:cs typeface="Times New Roman" panose="02020603050405020304" pitchFamily="18" charset="0"/>
            </a:rPr>
            <a:t> </a:t>
          </a:r>
          <a:r>
            <a:rPr lang="ru-RU" sz="1600" i="0" kern="1200" dirty="0" err="1">
              <a:latin typeface="Times New Roman" panose="02020603050405020304" pitchFamily="18" charset="0"/>
              <a:cs typeface="Times New Roman" panose="02020603050405020304" pitchFamily="18" charset="0"/>
            </a:rPr>
            <a:t>қаулы</a:t>
          </a:r>
          <a:r>
            <a:rPr lang="ru-RU" sz="1600" i="0" kern="1200" dirty="0">
              <a:latin typeface="Times New Roman" panose="02020603050405020304" pitchFamily="18" charset="0"/>
              <a:cs typeface="Times New Roman" panose="02020603050405020304" pitchFamily="18" charset="0"/>
            </a:rPr>
            <a:t> </a:t>
          </a:r>
          <a:r>
            <a:rPr lang="ru-RU" sz="1600" i="0" kern="1200" dirty="0" err="1">
              <a:latin typeface="Times New Roman" panose="02020603050405020304" pitchFamily="18" charset="0"/>
              <a:cs typeface="Times New Roman" panose="02020603050405020304" pitchFamily="18" charset="0"/>
            </a:rPr>
            <a:t>қылады</a:t>
          </a:r>
          <a:r>
            <a:rPr lang="ru-RU" sz="1600" i="0" kern="1200" dirty="0">
              <a:latin typeface="Times New Roman" panose="02020603050405020304" pitchFamily="18" charset="0"/>
              <a:cs typeface="Times New Roman" panose="02020603050405020304" pitchFamily="18" charset="0"/>
            </a:rPr>
            <a:t>»:</a:t>
          </a:r>
          <a:endParaRPr lang="en-US" sz="1600" kern="1200" dirty="0">
            <a:latin typeface="Times New Roman" panose="02020603050405020304" pitchFamily="18" charset="0"/>
            <a:cs typeface="Times New Roman" panose="02020603050405020304" pitchFamily="18" charset="0"/>
          </a:endParaRPr>
        </a:p>
      </dsp:txBody>
      <dsp:txXfrm>
        <a:off x="5562740" y="1283321"/>
        <a:ext cx="3960774" cy="24592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4B3D1-9D5F-4AC2-9D56-9AB052316AC2}">
      <dsp:nvSpPr>
        <dsp:cNvPr id="0" name=""/>
        <dsp:cNvSpPr/>
      </dsp:nvSpPr>
      <dsp:spPr>
        <a:xfrm>
          <a:off x="48170" y="660"/>
          <a:ext cx="2210431" cy="1326259"/>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a:t>ОРЫНБОР: 1917 жылы, 5-13 желтоқсан. Жалпы қазақ съезі.</a:t>
          </a:r>
          <a:endParaRPr lang="en-US" sz="1500" kern="1200"/>
        </a:p>
      </dsp:txBody>
      <dsp:txXfrm>
        <a:off x="48170" y="660"/>
        <a:ext cx="2210431" cy="1326259"/>
      </dsp:txXfrm>
    </dsp:sp>
    <dsp:sp modelId="{00F1DB46-EB12-4939-8EB6-F6977AAD7691}">
      <dsp:nvSpPr>
        <dsp:cNvPr id="0" name=""/>
        <dsp:cNvSpPr/>
      </dsp:nvSpPr>
      <dsp:spPr>
        <a:xfrm>
          <a:off x="2479645" y="660"/>
          <a:ext cx="2210431" cy="1326259"/>
        </a:xfrm>
        <a:prstGeom prst="rect">
          <a:avLst/>
        </a:prstGeom>
        <a:solidFill>
          <a:schemeClr val="accent2">
            <a:hueOff val="672631"/>
            <a:satOff val="-714"/>
            <a:lumOff val="54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a:t>Бұл съезді ұйымдастырушылар - Ә. Бөкейханов, А. Байтұрсынов, Е. Омаров, С. Досжанов, М. Дулатовтар. </a:t>
          </a:r>
          <a:endParaRPr lang="en-US" sz="1500" kern="1200"/>
        </a:p>
      </dsp:txBody>
      <dsp:txXfrm>
        <a:off x="2479645" y="660"/>
        <a:ext cx="2210431" cy="1326259"/>
      </dsp:txXfrm>
    </dsp:sp>
    <dsp:sp modelId="{96E5F503-ABBD-4AA3-A4D4-074770F20B2E}">
      <dsp:nvSpPr>
        <dsp:cNvPr id="0" name=""/>
        <dsp:cNvSpPr/>
      </dsp:nvSpPr>
      <dsp:spPr>
        <a:xfrm>
          <a:off x="4911120" y="660"/>
          <a:ext cx="2210431" cy="1326259"/>
        </a:xfrm>
        <a:prstGeom prst="rect">
          <a:avLst/>
        </a:prstGeom>
        <a:solidFill>
          <a:schemeClr val="accent2">
            <a:hueOff val="1345262"/>
            <a:satOff val="-1429"/>
            <a:lumOff val="10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a:t>Съезге Самарханд облысы мен Алтай губернниясы атынан - 58 өкіл,</a:t>
          </a:r>
          <a:endParaRPr lang="en-US" sz="1500" kern="1200"/>
        </a:p>
      </dsp:txBody>
      <dsp:txXfrm>
        <a:off x="4911120" y="660"/>
        <a:ext cx="2210431" cy="1326259"/>
      </dsp:txXfrm>
    </dsp:sp>
    <dsp:sp modelId="{1B347204-C0DD-4268-BC02-DBF195EACF03}">
      <dsp:nvSpPr>
        <dsp:cNvPr id="0" name=""/>
        <dsp:cNvSpPr/>
      </dsp:nvSpPr>
      <dsp:spPr>
        <a:xfrm>
          <a:off x="7342595" y="660"/>
          <a:ext cx="2210431" cy="1326259"/>
        </a:xfrm>
        <a:prstGeom prst="rect">
          <a:avLst/>
        </a:prstGeom>
        <a:solidFill>
          <a:schemeClr val="accent2">
            <a:hueOff val="2017893"/>
            <a:satOff val="-2143"/>
            <a:lumOff val="164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a:t>әр түрлі қазақ ұйымдарынан - 8 өкіл,</a:t>
          </a:r>
          <a:endParaRPr lang="en-US" sz="1500" kern="1200"/>
        </a:p>
      </dsp:txBody>
      <dsp:txXfrm>
        <a:off x="7342595" y="660"/>
        <a:ext cx="2210431" cy="1326259"/>
      </dsp:txXfrm>
    </dsp:sp>
    <dsp:sp modelId="{3C1E2C24-902B-4AED-A90F-E05B8CDE86FF}">
      <dsp:nvSpPr>
        <dsp:cNvPr id="0" name=""/>
        <dsp:cNvSpPr/>
      </dsp:nvSpPr>
      <dsp:spPr>
        <a:xfrm>
          <a:off x="2479645" y="1547963"/>
          <a:ext cx="2210431" cy="1326259"/>
        </a:xfrm>
        <a:prstGeom prst="rect">
          <a:avLst/>
        </a:prstGeom>
        <a:solidFill>
          <a:schemeClr val="accent2">
            <a:hueOff val="2690524"/>
            <a:satOff val="-2858"/>
            <a:lumOff val="219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a:t>арнайы шақырумен - 15 адам, </a:t>
          </a:r>
          <a:endParaRPr lang="en-US" sz="1500" kern="1200"/>
        </a:p>
      </dsp:txBody>
      <dsp:txXfrm>
        <a:off x="2479645" y="1547963"/>
        <a:ext cx="2210431" cy="1326259"/>
      </dsp:txXfrm>
    </dsp:sp>
    <dsp:sp modelId="{DB067561-166F-47EB-879D-3C78F468F952}">
      <dsp:nvSpPr>
        <dsp:cNvPr id="0" name=""/>
        <dsp:cNvSpPr/>
      </dsp:nvSpPr>
      <dsp:spPr>
        <a:xfrm>
          <a:off x="4911120" y="1547963"/>
          <a:ext cx="2210431" cy="1326259"/>
        </a:xfrm>
        <a:prstGeom prst="rect">
          <a:avLst/>
        </a:prstGeom>
        <a:solidFill>
          <a:schemeClr val="accent2">
            <a:hueOff val="3363155"/>
            <a:satOff val="-3572"/>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a:t>барлығы - 81 адам қатысқан.</a:t>
          </a:r>
          <a:endParaRPr lang="en-US" sz="1500" kern="1200"/>
        </a:p>
      </dsp:txBody>
      <dsp:txXfrm>
        <a:off x="4911120" y="1547963"/>
        <a:ext cx="2210431" cy="13262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D3B31A-2ED1-4269-A22B-BC1E6BE95715}">
      <dsp:nvSpPr>
        <dsp:cNvPr id="0" name=""/>
        <dsp:cNvSpPr/>
      </dsp:nvSpPr>
      <dsp:spPr>
        <a:xfrm>
          <a:off x="0" y="1989"/>
          <a:ext cx="9601196" cy="52767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ru-RU" sz="2200" b="1" kern="1200" dirty="0"/>
            <a:t>Алашорда </a:t>
          </a:r>
          <a:r>
            <a:rPr lang="ru-RU" sz="2200" b="1" kern="1200" dirty="0" err="1"/>
            <a:t>үкіметінің</a:t>
          </a:r>
          <a:r>
            <a:rPr lang="ru-RU" sz="2200" b="1" kern="1200" dirty="0"/>
            <a:t> </a:t>
          </a:r>
          <a:r>
            <a:rPr lang="ru-RU" sz="2200" b="1" kern="1200" dirty="0" err="1"/>
            <a:t>мүшелері</a:t>
          </a:r>
          <a:r>
            <a:rPr lang="ru-RU" sz="2200" b="1" kern="1200" dirty="0"/>
            <a:t>:</a:t>
          </a:r>
          <a:endParaRPr lang="en-US" sz="2200" kern="1200" dirty="0"/>
        </a:p>
      </dsp:txBody>
      <dsp:txXfrm>
        <a:off x="25759" y="27748"/>
        <a:ext cx="9549678" cy="476152"/>
      </dsp:txXfrm>
    </dsp:sp>
    <dsp:sp modelId="{8BABB945-81F3-420B-9F6F-579974110FD0}">
      <dsp:nvSpPr>
        <dsp:cNvPr id="0" name=""/>
        <dsp:cNvSpPr/>
      </dsp:nvSpPr>
      <dsp:spPr>
        <a:xfrm>
          <a:off x="0" y="593019"/>
          <a:ext cx="9601196" cy="527670"/>
        </a:xfrm>
        <a:prstGeom prst="roundRect">
          <a:avLst/>
        </a:prstGeom>
        <a:solidFill>
          <a:schemeClr val="accent2">
            <a:hueOff val="480451"/>
            <a:satOff val="-510"/>
            <a:lumOff val="39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ru-RU" sz="2200" kern="1200"/>
            <a:t>1. Уәлитхан Танашев (1887 - 1968) заңгер, Бөкей ордасынан.</a:t>
          </a:r>
          <a:endParaRPr lang="en-US" sz="2200" kern="1200"/>
        </a:p>
      </dsp:txBody>
      <dsp:txXfrm>
        <a:off x="25759" y="618778"/>
        <a:ext cx="9549678" cy="476152"/>
      </dsp:txXfrm>
    </dsp:sp>
    <dsp:sp modelId="{456C58A2-7B03-49F3-80BB-9AECBAF33357}">
      <dsp:nvSpPr>
        <dsp:cNvPr id="0" name=""/>
        <dsp:cNvSpPr/>
      </dsp:nvSpPr>
      <dsp:spPr>
        <a:xfrm>
          <a:off x="0" y="1184049"/>
          <a:ext cx="9601196" cy="527670"/>
        </a:xfrm>
        <a:prstGeom prst="roundRect">
          <a:avLst/>
        </a:prstGeom>
        <a:solidFill>
          <a:schemeClr val="accent2">
            <a:hueOff val="960901"/>
            <a:satOff val="-1021"/>
            <a:lumOff val="78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ru-RU" sz="2200" kern="1200"/>
            <a:t>2. Халел Досмұхаммедов (1883 - 1939) әскери дәрігер, Орал облысынан.</a:t>
          </a:r>
          <a:endParaRPr lang="en-US" sz="2200" kern="1200"/>
        </a:p>
      </dsp:txBody>
      <dsp:txXfrm>
        <a:off x="25759" y="1209808"/>
        <a:ext cx="9549678" cy="476152"/>
      </dsp:txXfrm>
    </dsp:sp>
    <dsp:sp modelId="{A55F2BEA-032F-441C-A3C5-63BEB0F037BB}">
      <dsp:nvSpPr>
        <dsp:cNvPr id="0" name=""/>
        <dsp:cNvSpPr/>
      </dsp:nvSpPr>
      <dsp:spPr>
        <a:xfrm>
          <a:off x="0" y="1775079"/>
          <a:ext cx="9601196" cy="527670"/>
        </a:xfrm>
        <a:prstGeom prst="roundRect">
          <a:avLst/>
        </a:prstGeom>
        <a:solidFill>
          <a:schemeClr val="accent2">
            <a:hueOff val="1441352"/>
            <a:satOff val="-1531"/>
            <a:lumOff val="117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ru-RU" sz="2200" kern="1200"/>
            <a:t>3. Айдархан Тұрлыбаев (1877 - 1937) заңгер, Ақмола облысынан.</a:t>
          </a:r>
          <a:endParaRPr lang="en-US" sz="2200" kern="1200"/>
        </a:p>
      </dsp:txBody>
      <dsp:txXfrm>
        <a:off x="25759" y="1800838"/>
        <a:ext cx="9549678" cy="476152"/>
      </dsp:txXfrm>
    </dsp:sp>
    <dsp:sp modelId="{1B739549-25B6-43EB-8FD2-5861492E1EB7}">
      <dsp:nvSpPr>
        <dsp:cNvPr id="0" name=""/>
        <dsp:cNvSpPr/>
      </dsp:nvSpPr>
      <dsp:spPr>
        <a:xfrm>
          <a:off x="0" y="2366109"/>
          <a:ext cx="9601196" cy="527670"/>
        </a:xfrm>
        <a:prstGeom prst="roundRect">
          <a:avLst/>
        </a:prstGeom>
        <a:solidFill>
          <a:schemeClr val="accent2">
            <a:hueOff val="1921803"/>
            <a:satOff val="-2041"/>
            <a:lumOff val="156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ru-RU" sz="2200" kern="1200"/>
            <a:t>4. Ахмет Бірімжанов (1871 - 1927) заңгер, Торғай облысынан.</a:t>
          </a:r>
          <a:endParaRPr lang="en-US" sz="2200" kern="1200"/>
        </a:p>
      </dsp:txBody>
      <dsp:txXfrm>
        <a:off x="25759" y="2391868"/>
        <a:ext cx="9549678" cy="476152"/>
      </dsp:txXfrm>
    </dsp:sp>
    <dsp:sp modelId="{06688613-33A1-4C24-A803-9C53FCFCD1EE}">
      <dsp:nvSpPr>
        <dsp:cNvPr id="0" name=""/>
        <dsp:cNvSpPr/>
      </dsp:nvSpPr>
      <dsp:spPr>
        <a:xfrm>
          <a:off x="0" y="2957139"/>
          <a:ext cx="9601196" cy="527670"/>
        </a:xfrm>
        <a:prstGeom prst="roundRect">
          <a:avLst/>
        </a:prstGeom>
        <a:solidFill>
          <a:schemeClr val="accent2">
            <a:hueOff val="2402254"/>
            <a:satOff val="-2551"/>
            <a:lumOff val="196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ru-RU" sz="2200" kern="1200"/>
            <a:t>5. Халел Ғаббасов (1888 - 1931) физик-математик, Семей облысынан.</a:t>
          </a:r>
          <a:endParaRPr lang="en-US" sz="2200" kern="1200"/>
        </a:p>
      </dsp:txBody>
      <dsp:txXfrm>
        <a:off x="25759" y="2982898"/>
        <a:ext cx="9549678" cy="476152"/>
      </dsp:txXfrm>
    </dsp:sp>
    <dsp:sp modelId="{C467DA5B-9596-41FA-BA72-AAA178297A29}">
      <dsp:nvSpPr>
        <dsp:cNvPr id="0" name=""/>
        <dsp:cNvSpPr/>
      </dsp:nvSpPr>
      <dsp:spPr>
        <a:xfrm>
          <a:off x="0" y="3548169"/>
          <a:ext cx="9601196" cy="527670"/>
        </a:xfrm>
        <a:prstGeom prst="roundRect">
          <a:avLst/>
        </a:prstGeom>
        <a:solidFill>
          <a:schemeClr val="accent2">
            <a:hueOff val="2882704"/>
            <a:satOff val="-3062"/>
            <a:lumOff val="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ru-RU" sz="2200" kern="1200"/>
            <a:t>6. Салық Аманжолов (1889- 1941) заңгер, Жетісу облысынан.</a:t>
          </a:r>
          <a:endParaRPr lang="en-US" sz="2200" kern="1200"/>
        </a:p>
      </dsp:txBody>
      <dsp:txXfrm>
        <a:off x="25759" y="3573928"/>
        <a:ext cx="9549678" cy="476152"/>
      </dsp:txXfrm>
    </dsp:sp>
    <dsp:sp modelId="{1716227F-16E6-4602-9C67-D0F68AA6E22B}">
      <dsp:nvSpPr>
        <dsp:cNvPr id="0" name=""/>
        <dsp:cNvSpPr/>
      </dsp:nvSpPr>
      <dsp:spPr>
        <a:xfrm>
          <a:off x="0" y="4139199"/>
          <a:ext cx="9601196" cy="527670"/>
        </a:xfrm>
        <a:prstGeom prst="roundRect">
          <a:avLst/>
        </a:prstGeom>
        <a:solidFill>
          <a:schemeClr val="accent2">
            <a:hueOff val="3363155"/>
            <a:satOff val="-3572"/>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ru-RU" sz="2200" kern="1200"/>
            <a:t>7. Мұстафа Шоқай (1890-1941) заңгер, Сырдария облысынан.</a:t>
          </a:r>
          <a:endParaRPr lang="en-US" sz="2200" kern="1200"/>
        </a:p>
      </dsp:txBody>
      <dsp:txXfrm>
        <a:off x="25759" y="4164958"/>
        <a:ext cx="9549678" cy="4761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F970B7-6158-4F19-A3D5-F3D6B5612D19}">
      <dsp:nvSpPr>
        <dsp:cNvPr id="0" name=""/>
        <dsp:cNvSpPr/>
      </dsp:nvSpPr>
      <dsp:spPr>
        <a:xfrm>
          <a:off x="915114" y="4556"/>
          <a:ext cx="2428427" cy="1457056"/>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1" kern="1200"/>
            <a:t>Облыстардан тысқары:</a:t>
          </a:r>
          <a:endParaRPr lang="en-US" sz="2000" kern="1200"/>
        </a:p>
      </dsp:txBody>
      <dsp:txXfrm>
        <a:off x="915114" y="4556"/>
        <a:ext cx="2428427" cy="1457056"/>
      </dsp:txXfrm>
    </dsp:sp>
    <dsp:sp modelId="{5F75E6BC-687C-4D8B-AC14-62252F9BA3EB}">
      <dsp:nvSpPr>
        <dsp:cNvPr id="0" name=""/>
        <dsp:cNvSpPr/>
      </dsp:nvSpPr>
      <dsp:spPr>
        <a:xfrm>
          <a:off x="3586384" y="4556"/>
          <a:ext cx="2428427" cy="1457056"/>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a:t>8. Әлихан Бөкейханов (1866-1937) Алаш Орда үкіметінің төрағасы.</a:t>
          </a:r>
          <a:endParaRPr lang="en-US" sz="2000" kern="1200"/>
        </a:p>
      </dsp:txBody>
      <dsp:txXfrm>
        <a:off x="3586384" y="4556"/>
        <a:ext cx="2428427" cy="1457056"/>
      </dsp:txXfrm>
    </dsp:sp>
    <dsp:sp modelId="{CB6CD75C-9922-434E-BD62-4A9912AF6B50}">
      <dsp:nvSpPr>
        <dsp:cNvPr id="0" name=""/>
        <dsp:cNvSpPr/>
      </dsp:nvSpPr>
      <dsp:spPr>
        <a:xfrm>
          <a:off x="6257655" y="4556"/>
          <a:ext cx="2428427" cy="1457056"/>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a:t>9. Жанша Досмұхаммедов (1887 - 1930) заңгер, Орал облысынан.</a:t>
          </a:r>
          <a:endParaRPr lang="en-US" sz="2000" kern="1200"/>
        </a:p>
      </dsp:txBody>
      <dsp:txXfrm>
        <a:off x="6257655" y="4556"/>
        <a:ext cx="2428427" cy="1457056"/>
      </dsp:txXfrm>
    </dsp:sp>
    <dsp:sp modelId="{409F6357-AC44-4583-950C-8104AB1F7DD8}">
      <dsp:nvSpPr>
        <dsp:cNvPr id="0" name=""/>
        <dsp:cNvSpPr/>
      </dsp:nvSpPr>
      <dsp:spPr>
        <a:xfrm>
          <a:off x="915114" y="1704456"/>
          <a:ext cx="2428427" cy="1457056"/>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a:t>10. Әлімхан Ермеков (1891-1970) математик, Қарқаралыдан.</a:t>
          </a:r>
          <a:endParaRPr lang="en-US" sz="2000" kern="1200"/>
        </a:p>
      </dsp:txBody>
      <dsp:txXfrm>
        <a:off x="915114" y="1704456"/>
        <a:ext cx="2428427" cy="1457056"/>
      </dsp:txXfrm>
    </dsp:sp>
    <dsp:sp modelId="{20EB00BA-BD49-4FEB-9EA0-54080405AE47}">
      <dsp:nvSpPr>
        <dsp:cNvPr id="0" name=""/>
        <dsp:cNvSpPr/>
      </dsp:nvSpPr>
      <dsp:spPr>
        <a:xfrm>
          <a:off x="3586384" y="1704456"/>
          <a:ext cx="2428427" cy="1457056"/>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a:t>11. Мұхаметжан Тынышпаев (1879-1937) Орал облысынан.</a:t>
          </a:r>
          <a:endParaRPr lang="en-US" sz="2000" kern="1200"/>
        </a:p>
      </dsp:txBody>
      <dsp:txXfrm>
        <a:off x="3586384" y="1704456"/>
        <a:ext cx="2428427" cy="1457056"/>
      </dsp:txXfrm>
    </dsp:sp>
    <dsp:sp modelId="{61986B3A-57D6-40DE-840D-449A6FFA67B1}">
      <dsp:nvSpPr>
        <dsp:cNvPr id="0" name=""/>
        <dsp:cNvSpPr/>
      </dsp:nvSpPr>
      <dsp:spPr>
        <a:xfrm>
          <a:off x="6257655" y="1704456"/>
          <a:ext cx="2428427" cy="1457056"/>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a:t>12. Бақтыкерей Құлманов (1859-1919) шығыстанушы, Бөкей ордасынан.</a:t>
          </a:r>
          <a:endParaRPr lang="en-US" sz="2000" kern="1200"/>
        </a:p>
      </dsp:txBody>
      <dsp:txXfrm>
        <a:off x="6257655" y="1704456"/>
        <a:ext cx="2428427" cy="1457056"/>
      </dsp:txXfrm>
    </dsp:sp>
    <dsp:sp modelId="{4AAABDC3-5B79-4E5F-8B47-E60906BA50C5}">
      <dsp:nvSpPr>
        <dsp:cNvPr id="0" name=""/>
        <dsp:cNvSpPr/>
      </dsp:nvSpPr>
      <dsp:spPr>
        <a:xfrm>
          <a:off x="915114" y="3404355"/>
          <a:ext cx="2428427" cy="1457056"/>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a:t>13. Жақып Ақпаев (1876-1931) заңгер, Қарқаралыдан.</a:t>
          </a:r>
          <a:endParaRPr lang="en-US" sz="2000" kern="1200"/>
        </a:p>
      </dsp:txBody>
      <dsp:txXfrm>
        <a:off x="915114" y="3404355"/>
        <a:ext cx="2428427" cy="1457056"/>
      </dsp:txXfrm>
    </dsp:sp>
    <dsp:sp modelId="{B22C32C7-C775-4A70-AD0E-10FE873B6A7F}">
      <dsp:nvSpPr>
        <dsp:cNvPr id="0" name=""/>
        <dsp:cNvSpPr/>
      </dsp:nvSpPr>
      <dsp:spPr>
        <a:xfrm>
          <a:off x="3586384" y="3404355"/>
          <a:ext cx="2428427" cy="1457056"/>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a:t>14. Базарбай Мәметов заңгер, Лепсіден.</a:t>
          </a:r>
          <a:endParaRPr lang="en-US" sz="2000" kern="1200"/>
        </a:p>
      </dsp:txBody>
      <dsp:txXfrm>
        <a:off x="3586384" y="3404355"/>
        <a:ext cx="2428427" cy="1457056"/>
      </dsp:txXfrm>
    </dsp:sp>
    <dsp:sp modelId="{AD625E83-2CA5-4863-9497-CE07150E3621}">
      <dsp:nvSpPr>
        <dsp:cNvPr id="0" name=""/>
        <dsp:cNvSpPr/>
      </dsp:nvSpPr>
      <dsp:spPr>
        <a:xfrm>
          <a:off x="6257655" y="3404355"/>
          <a:ext cx="2428427" cy="1457056"/>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a:t>15. Отыншы Әлжанов (1873-1918) мұғалім, Шығыс Қазақстаннан.</a:t>
          </a:r>
          <a:endParaRPr lang="en-US" sz="2000" kern="1200"/>
        </a:p>
      </dsp:txBody>
      <dsp:txXfrm>
        <a:off x="6257655" y="3404355"/>
        <a:ext cx="2428427" cy="14570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F2707B-872F-4FF6-AFAD-04A393BFA1D4}">
      <dsp:nvSpPr>
        <dsp:cNvPr id="0" name=""/>
        <dsp:cNvSpPr/>
      </dsp:nvSpPr>
      <dsp:spPr>
        <a:xfrm>
          <a:off x="1792455" y="418187"/>
          <a:ext cx="322185" cy="91440"/>
        </a:xfrm>
        <a:custGeom>
          <a:avLst/>
          <a:gdLst/>
          <a:ahLst/>
          <a:cxnLst/>
          <a:rect l="0" t="0" r="0" b="0"/>
          <a:pathLst>
            <a:path>
              <a:moveTo>
                <a:pt x="0" y="45720"/>
              </a:moveTo>
              <a:lnTo>
                <a:pt x="322185"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44728" y="462141"/>
        <a:ext cx="17639" cy="3531"/>
      </dsp:txXfrm>
    </dsp:sp>
    <dsp:sp modelId="{0F44ABE4-B0EB-41C8-8A04-5F91497A0DE2}">
      <dsp:nvSpPr>
        <dsp:cNvPr id="0" name=""/>
        <dsp:cNvSpPr/>
      </dsp:nvSpPr>
      <dsp:spPr>
        <a:xfrm>
          <a:off x="260407" y="3752"/>
          <a:ext cx="1533848" cy="920308"/>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5160" tIns="78893" rIns="75160" bIns="78893" numCol="1" spcCol="1270" anchor="ctr" anchorCtr="0">
          <a:noAutofit/>
        </a:bodyPr>
        <a:lstStyle/>
        <a:p>
          <a:pPr lvl="0" algn="ctr" defTabSz="533400">
            <a:lnSpc>
              <a:spcPct val="90000"/>
            </a:lnSpc>
            <a:spcBef>
              <a:spcPct val="0"/>
            </a:spcBef>
            <a:spcAft>
              <a:spcPct val="35000"/>
            </a:spcAft>
          </a:pPr>
          <a:r>
            <a:rPr lang="ru-RU" sz="1200" b="1" kern="1200"/>
            <a:t>Мүшелікке кандидаттар:</a:t>
          </a:r>
          <a:endParaRPr lang="en-US" sz="1200" kern="1200"/>
        </a:p>
      </dsp:txBody>
      <dsp:txXfrm>
        <a:off x="260407" y="3752"/>
        <a:ext cx="1533848" cy="920308"/>
      </dsp:txXfrm>
    </dsp:sp>
    <dsp:sp modelId="{1B1FF91A-2F81-4F5C-9AC5-49981443A5DA}">
      <dsp:nvSpPr>
        <dsp:cNvPr id="0" name=""/>
        <dsp:cNvSpPr/>
      </dsp:nvSpPr>
      <dsp:spPr>
        <a:xfrm>
          <a:off x="3679089" y="418187"/>
          <a:ext cx="322185" cy="91440"/>
        </a:xfrm>
        <a:custGeom>
          <a:avLst/>
          <a:gdLst/>
          <a:ahLst/>
          <a:cxnLst/>
          <a:rect l="0" t="0" r="0" b="0"/>
          <a:pathLst>
            <a:path>
              <a:moveTo>
                <a:pt x="0" y="45720"/>
              </a:moveTo>
              <a:lnTo>
                <a:pt x="322185" y="45720"/>
              </a:lnTo>
            </a:path>
          </a:pathLst>
        </a:custGeom>
        <a:noFill/>
        <a:ln w="9525" cap="flat" cmpd="sng" algn="ctr">
          <a:solidFill>
            <a:schemeClr val="accent2">
              <a:hueOff val="240225"/>
              <a:satOff val="-255"/>
              <a:lumOff val="19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831362" y="462141"/>
        <a:ext cx="17639" cy="3531"/>
      </dsp:txXfrm>
    </dsp:sp>
    <dsp:sp modelId="{2A3CB060-E29F-41F9-A995-7A5D99B2EAC8}">
      <dsp:nvSpPr>
        <dsp:cNvPr id="0" name=""/>
        <dsp:cNvSpPr/>
      </dsp:nvSpPr>
      <dsp:spPr>
        <a:xfrm>
          <a:off x="2147040" y="3752"/>
          <a:ext cx="1533848" cy="920308"/>
        </a:xfrm>
        <a:prstGeom prst="rect">
          <a:avLst/>
        </a:prstGeom>
        <a:solidFill>
          <a:schemeClr val="accent2">
            <a:hueOff val="224210"/>
            <a:satOff val="-238"/>
            <a:lumOff val="18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5160" tIns="78893" rIns="75160" bIns="78893" numCol="1" spcCol="1270" anchor="ctr" anchorCtr="0">
          <a:noAutofit/>
        </a:bodyPr>
        <a:lstStyle/>
        <a:p>
          <a:pPr lvl="0" algn="ctr" defTabSz="533400">
            <a:lnSpc>
              <a:spcPct val="90000"/>
            </a:lnSpc>
            <a:spcBef>
              <a:spcPct val="0"/>
            </a:spcBef>
            <a:spcAft>
              <a:spcPct val="35000"/>
            </a:spcAft>
          </a:pPr>
          <a:r>
            <a:rPr lang="ru-RU" sz="1200" kern="1200"/>
            <a:t>1. Иса Қашқынбаев (1891-1948) дәрігер, Орал облысынан.</a:t>
          </a:r>
          <a:endParaRPr lang="en-US" sz="1200" kern="1200"/>
        </a:p>
      </dsp:txBody>
      <dsp:txXfrm>
        <a:off x="2147040" y="3752"/>
        <a:ext cx="1533848" cy="920308"/>
      </dsp:txXfrm>
    </dsp:sp>
    <dsp:sp modelId="{59911095-F0FA-42A1-9F8A-9B5D6DA2F10C}">
      <dsp:nvSpPr>
        <dsp:cNvPr id="0" name=""/>
        <dsp:cNvSpPr/>
      </dsp:nvSpPr>
      <dsp:spPr>
        <a:xfrm>
          <a:off x="5565722" y="418187"/>
          <a:ext cx="322185" cy="91440"/>
        </a:xfrm>
        <a:custGeom>
          <a:avLst/>
          <a:gdLst/>
          <a:ahLst/>
          <a:cxnLst/>
          <a:rect l="0" t="0" r="0" b="0"/>
          <a:pathLst>
            <a:path>
              <a:moveTo>
                <a:pt x="0" y="45720"/>
              </a:moveTo>
              <a:lnTo>
                <a:pt x="322185" y="45720"/>
              </a:lnTo>
            </a:path>
          </a:pathLst>
        </a:custGeom>
        <a:noFill/>
        <a:ln w="9525" cap="flat" cmpd="sng" algn="ctr">
          <a:solidFill>
            <a:schemeClr val="accent2">
              <a:hueOff val="480451"/>
              <a:satOff val="-510"/>
              <a:lumOff val="39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717995" y="462141"/>
        <a:ext cx="17639" cy="3531"/>
      </dsp:txXfrm>
    </dsp:sp>
    <dsp:sp modelId="{B94D5D6B-FF63-4990-B23C-4E75E277E1DD}">
      <dsp:nvSpPr>
        <dsp:cNvPr id="0" name=""/>
        <dsp:cNvSpPr/>
      </dsp:nvSpPr>
      <dsp:spPr>
        <a:xfrm>
          <a:off x="4033674" y="3752"/>
          <a:ext cx="1533848" cy="920308"/>
        </a:xfrm>
        <a:prstGeom prst="rect">
          <a:avLst/>
        </a:prstGeom>
        <a:solidFill>
          <a:schemeClr val="accent2">
            <a:hueOff val="448421"/>
            <a:satOff val="-476"/>
            <a:lumOff val="36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5160" tIns="78893" rIns="75160" bIns="78893" numCol="1" spcCol="1270" anchor="ctr" anchorCtr="0">
          <a:noAutofit/>
        </a:bodyPr>
        <a:lstStyle/>
        <a:p>
          <a:pPr lvl="0" algn="ctr" defTabSz="533400">
            <a:lnSpc>
              <a:spcPct val="90000"/>
            </a:lnSpc>
            <a:spcBef>
              <a:spcPct val="0"/>
            </a:spcBef>
            <a:spcAft>
              <a:spcPct val="35000"/>
            </a:spcAft>
          </a:pPr>
          <a:r>
            <a:rPr lang="ru-RU" sz="1200" kern="1200"/>
            <a:t>2. Нүсіпбек Жақыпбаев (190-1932) дәрігер, Жетісудан.</a:t>
          </a:r>
          <a:endParaRPr lang="en-US" sz="1200" kern="1200"/>
        </a:p>
      </dsp:txBody>
      <dsp:txXfrm>
        <a:off x="4033674" y="3752"/>
        <a:ext cx="1533848" cy="920308"/>
      </dsp:txXfrm>
    </dsp:sp>
    <dsp:sp modelId="{ABDD5CCD-31F3-401B-A35E-D3BA0B1789CF}">
      <dsp:nvSpPr>
        <dsp:cNvPr id="0" name=""/>
        <dsp:cNvSpPr/>
      </dsp:nvSpPr>
      <dsp:spPr>
        <a:xfrm>
          <a:off x="7452356" y="418187"/>
          <a:ext cx="322185" cy="91440"/>
        </a:xfrm>
        <a:custGeom>
          <a:avLst/>
          <a:gdLst/>
          <a:ahLst/>
          <a:cxnLst/>
          <a:rect l="0" t="0" r="0" b="0"/>
          <a:pathLst>
            <a:path>
              <a:moveTo>
                <a:pt x="0" y="45720"/>
              </a:moveTo>
              <a:lnTo>
                <a:pt x="322185" y="45720"/>
              </a:lnTo>
            </a:path>
          </a:pathLst>
        </a:custGeom>
        <a:noFill/>
        <a:ln w="9525" cap="flat" cmpd="sng" algn="ctr">
          <a:solidFill>
            <a:schemeClr val="accent2">
              <a:hueOff val="720676"/>
              <a:satOff val="-765"/>
              <a:lumOff val="588"/>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604628" y="462141"/>
        <a:ext cx="17639" cy="3531"/>
      </dsp:txXfrm>
    </dsp:sp>
    <dsp:sp modelId="{EB6F7E1F-1435-42D9-88C4-B5DE9C5041F3}">
      <dsp:nvSpPr>
        <dsp:cNvPr id="0" name=""/>
        <dsp:cNvSpPr/>
      </dsp:nvSpPr>
      <dsp:spPr>
        <a:xfrm>
          <a:off x="5920307" y="3752"/>
          <a:ext cx="1533848" cy="920308"/>
        </a:xfrm>
        <a:prstGeom prst="rect">
          <a:avLst/>
        </a:prstGeom>
        <a:solidFill>
          <a:schemeClr val="accent2">
            <a:hueOff val="672631"/>
            <a:satOff val="-714"/>
            <a:lumOff val="54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5160" tIns="78893" rIns="75160" bIns="78893" numCol="1" spcCol="1270" anchor="ctr" anchorCtr="0">
          <a:noAutofit/>
        </a:bodyPr>
        <a:lstStyle/>
        <a:p>
          <a:pPr lvl="0" algn="ctr" defTabSz="533400">
            <a:lnSpc>
              <a:spcPct val="90000"/>
            </a:lnSpc>
            <a:spcBef>
              <a:spcPct val="0"/>
            </a:spcBef>
            <a:spcAft>
              <a:spcPct val="35000"/>
            </a:spcAft>
          </a:pPr>
          <a:r>
            <a:rPr lang="ru-RU" sz="1200" kern="1200"/>
            <a:t>3. Ережеп Итбаев (1873-1930) заңгер, Шығыс Қазақстаннан.</a:t>
          </a:r>
          <a:endParaRPr lang="en-US" sz="1200" kern="1200"/>
        </a:p>
      </dsp:txBody>
      <dsp:txXfrm>
        <a:off x="5920307" y="3752"/>
        <a:ext cx="1533848" cy="920308"/>
      </dsp:txXfrm>
    </dsp:sp>
    <dsp:sp modelId="{7EE55182-DD18-43DB-829B-C3F696B32FFD}">
      <dsp:nvSpPr>
        <dsp:cNvPr id="0" name=""/>
        <dsp:cNvSpPr/>
      </dsp:nvSpPr>
      <dsp:spPr>
        <a:xfrm>
          <a:off x="1027331" y="922261"/>
          <a:ext cx="7546533" cy="322185"/>
        </a:xfrm>
        <a:custGeom>
          <a:avLst/>
          <a:gdLst/>
          <a:ahLst/>
          <a:cxnLst/>
          <a:rect l="0" t="0" r="0" b="0"/>
          <a:pathLst>
            <a:path>
              <a:moveTo>
                <a:pt x="7546533" y="0"/>
              </a:moveTo>
              <a:lnTo>
                <a:pt x="7546533" y="178192"/>
              </a:lnTo>
              <a:lnTo>
                <a:pt x="0" y="178192"/>
              </a:lnTo>
              <a:lnTo>
                <a:pt x="0" y="322185"/>
              </a:lnTo>
            </a:path>
          </a:pathLst>
        </a:custGeom>
        <a:noFill/>
        <a:ln w="9525" cap="flat" cmpd="sng" algn="ctr">
          <a:solidFill>
            <a:schemeClr val="accent2">
              <a:hueOff val="960901"/>
              <a:satOff val="-1021"/>
              <a:lumOff val="784"/>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611729" y="1081588"/>
        <a:ext cx="377738" cy="3531"/>
      </dsp:txXfrm>
    </dsp:sp>
    <dsp:sp modelId="{45D91B2F-FD9F-4B74-8EDA-66EF69E6E2C8}">
      <dsp:nvSpPr>
        <dsp:cNvPr id="0" name=""/>
        <dsp:cNvSpPr/>
      </dsp:nvSpPr>
      <dsp:spPr>
        <a:xfrm>
          <a:off x="7806941" y="3752"/>
          <a:ext cx="1533848" cy="920308"/>
        </a:xfrm>
        <a:prstGeom prst="rect">
          <a:avLst/>
        </a:prstGeom>
        <a:solidFill>
          <a:schemeClr val="accent2">
            <a:hueOff val="896841"/>
            <a:satOff val="-953"/>
            <a:lumOff val="73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5160" tIns="78893" rIns="75160" bIns="78893" numCol="1" spcCol="1270" anchor="ctr" anchorCtr="0">
          <a:noAutofit/>
        </a:bodyPr>
        <a:lstStyle/>
        <a:p>
          <a:pPr lvl="0" algn="ctr" defTabSz="533400">
            <a:lnSpc>
              <a:spcPct val="90000"/>
            </a:lnSpc>
            <a:spcBef>
              <a:spcPct val="0"/>
            </a:spcBef>
            <a:spcAft>
              <a:spcPct val="35000"/>
            </a:spcAft>
          </a:pPr>
          <a:r>
            <a:rPr lang="ru-RU" sz="1200" kern="1200"/>
            <a:t>4. Сатылған Сабатаев (1874-1921) Қаскелеңнен.</a:t>
          </a:r>
          <a:endParaRPr lang="en-US" sz="1200" kern="1200"/>
        </a:p>
      </dsp:txBody>
      <dsp:txXfrm>
        <a:off x="7806941" y="3752"/>
        <a:ext cx="1533848" cy="920308"/>
      </dsp:txXfrm>
    </dsp:sp>
    <dsp:sp modelId="{1A8C2856-C5F6-41CC-8A12-58B264F46D1F}">
      <dsp:nvSpPr>
        <dsp:cNvPr id="0" name=""/>
        <dsp:cNvSpPr/>
      </dsp:nvSpPr>
      <dsp:spPr>
        <a:xfrm>
          <a:off x="1792455" y="1691281"/>
          <a:ext cx="322185" cy="91440"/>
        </a:xfrm>
        <a:custGeom>
          <a:avLst/>
          <a:gdLst/>
          <a:ahLst/>
          <a:cxnLst/>
          <a:rect l="0" t="0" r="0" b="0"/>
          <a:pathLst>
            <a:path>
              <a:moveTo>
                <a:pt x="0" y="45720"/>
              </a:moveTo>
              <a:lnTo>
                <a:pt x="322185" y="45720"/>
              </a:lnTo>
            </a:path>
          </a:pathLst>
        </a:custGeom>
        <a:noFill/>
        <a:ln w="9525" cap="flat" cmpd="sng" algn="ctr">
          <a:solidFill>
            <a:schemeClr val="accent2">
              <a:hueOff val="1201127"/>
              <a:satOff val="-1276"/>
              <a:lumOff val="98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44728" y="1735235"/>
        <a:ext cx="17639" cy="3531"/>
      </dsp:txXfrm>
    </dsp:sp>
    <dsp:sp modelId="{4FE780F0-E838-4B66-BEDF-AAF76BFE0301}">
      <dsp:nvSpPr>
        <dsp:cNvPr id="0" name=""/>
        <dsp:cNvSpPr/>
      </dsp:nvSpPr>
      <dsp:spPr>
        <a:xfrm>
          <a:off x="260407" y="1276846"/>
          <a:ext cx="1533848" cy="920308"/>
        </a:xfrm>
        <a:prstGeom prst="rect">
          <a:avLst/>
        </a:prstGeom>
        <a:solidFill>
          <a:schemeClr val="accent2">
            <a:hueOff val="1121052"/>
            <a:satOff val="-1191"/>
            <a:lumOff val="91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5160" tIns="78893" rIns="75160" bIns="78893" numCol="1" spcCol="1270" anchor="ctr" anchorCtr="0">
          <a:noAutofit/>
        </a:bodyPr>
        <a:lstStyle/>
        <a:p>
          <a:pPr lvl="0" algn="ctr" defTabSz="533400">
            <a:lnSpc>
              <a:spcPct val="90000"/>
            </a:lnSpc>
            <a:spcBef>
              <a:spcPct val="0"/>
            </a:spcBef>
            <a:spcAft>
              <a:spcPct val="35000"/>
            </a:spcAft>
          </a:pPr>
          <a:r>
            <a:rPr lang="ru-RU" sz="1200" kern="1200"/>
            <a:t>5. Есенғали Қасаболатов (1889-1938) дәрігер, Оралдан.</a:t>
          </a:r>
          <a:endParaRPr lang="en-US" sz="1200" kern="1200"/>
        </a:p>
      </dsp:txBody>
      <dsp:txXfrm>
        <a:off x="260407" y="1276846"/>
        <a:ext cx="1533848" cy="920308"/>
      </dsp:txXfrm>
    </dsp:sp>
    <dsp:sp modelId="{EA7519BE-D6FB-4112-94BC-F4E3B4B64259}">
      <dsp:nvSpPr>
        <dsp:cNvPr id="0" name=""/>
        <dsp:cNvSpPr/>
      </dsp:nvSpPr>
      <dsp:spPr>
        <a:xfrm>
          <a:off x="3679089" y="1691281"/>
          <a:ext cx="322185" cy="91440"/>
        </a:xfrm>
        <a:custGeom>
          <a:avLst/>
          <a:gdLst/>
          <a:ahLst/>
          <a:cxnLst/>
          <a:rect l="0" t="0" r="0" b="0"/>
          <a:pathLst>
            <a:path>
              <a:moveTo>
                <a:pt x="0" y="45720"/>
              </a:moveTo>
              <a:lnTo>
                <a:pt x="322185" y="45720"/>
              </a:lnTo>
            </a:path>
          </a:pathLst>
        </a:custGeom>
        <a:noFill/>
        <a:ln w="9525" cap="flat" cmpd="sng" algn="ctr">
          <a:solidFill>
            <a:schemeClr val="accent2">
              <a:hueOff val="1441352"/>
              <a:satOff val="-1531"/>
              <a:lumOff val="117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831362" y="1735235"/>
        <a:ext cx="17639" cy="3531"/>
      </dsp:txXfrm>
    </dsp:sp>
    <dsp:sp modelId="{E2FB7DCC-5E66-4985-8F72-F989786AEB22}">
      <dsp:nvSpPr>
        <dsp:cNvPr id="0" name=""/>
        <dsp:cNvSpPr/>
      </dsp:nvSpPr>
      <dsp:spPr>
        <a:xfrm>
          <a:off x="2147040" y="1276846"/>
          <a:ext cx="1533848" cy="920308"/>
        </a:xfrm>
        <a:prstGeom prst="rect">
          <a:avLst/>
        </a:prstGeom>
        <a:solidFill>
          <a:schemeClr val="accent2">
            <a:hueOff val="1345262"/>
            <a:satOff val="-1429"/>
            <a:lumOff val="10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5160" tIns="78893" rIns="75160" bIns="78893" numCol="1" spcCol="1270" anchor="ctr" anchorCtr="0">
          <a:noAutofit/>
        </a:bodyPr>
        <a:lstStyle/>
        <a:p>
          <a:pPr lvl="0" algn="ctr" defTabSz="533400">
            <a:lnSpc>
              <a:spcPct val="90000"/>
            </a:lnSpc>
            <a:spcBef>
              <a:spcPct val="0"/>
            </a:spcBef>
            <a:spcAft>
              <a:spcPct val="35000"/>
            </a:spcAft>
          </a:pPr>
          <a:r>
            <a:rPr lang="ru-RU" sz="1200" kern="1200"/>
            <a:t>6. Батырқайыр Ниязов (1872-1924) заңгер, Бөкей ордасынан.</a:t>
          </a:r>
          <a:endParaRPr lang="en-US" sz="1200" kern="1200"/>
        </a:p>
      </dsp:txBody>
      <dsp:txXfrm>
        <a:off x="2147040" y="1276846"/>
        <a:ext cx="1533848" cy="920308"/>
      </dsp:txXfrm>
    </dsp:sp>
    <dsp:sp modelId="{F4D6868B-D271-45B3-B2C1-73270091E48F}">
      <dsp:nvSpPr>
        <dsp:cNvPr id="0" name=""/>
        <dsp:cNvSpPr/>
      </dsp:nvSpPr>
      <dsp:spPr>
        <a:xfrm>
          <a:off x="5565722" y="1691281"/>
          <a:ext cx="322185" cy="91440"/>
        </a:xfrm>
        <a:custGeom>
          <a:avLst/>
          <a:gdLst/>
          <a:ahLst/>
          <a:cxnLst/>
          <a:rect l="0" t="0" r="0" b="0"/>
          <a:pathLst>
            <a:path>
              <a:moveTo>
                <a:pt x="0" y="45720"/>
              </a:moveTo>
              <a:lnTo>
                <a:pt x="322185" y="45720"/>
              </a:lnTo>
            </a:path>
          </a:pathLst>
        </a:custGeom>
        <a:noFill/>
        <a:ln w="9525" cap="flat" cmpd="sng" algn="ctr">
          <a:solidFill>
            <a:schemeClr val="accent2">
              <a:hueOff val="1681577"/>
              <a:satOff val="-1786"/>
              <a:lumOff val="137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717995" y="1735235"/>
        <a:ext cx="17639" cy="3531"/>
      </dsp:txXfrm>
    </dsp:sp>
    <dsp:sp modelId="{CF1D03E1-7B33-4789-AE6D-285BA2FD4F56}">
      <dsp:nvSpPr>
        <dsp:cNvPr id="0" name=""/>
        <dsp:cNvSpPr/>
      </dsp:nvSpPr>
      <dsp:spPr>
        <a:xfrm>
          <a:off x="4033674" y="1276846"/>
          <a:ext cx="1533848" cy="920308"/>
        </a:xfrm>
        <a:prstGeom prst="rect">
          <a:avLst/>
        </a:prstGeom>
        <a:solidFill>
          <a:schemeClr val="accent2">
            <a:hueOff val="1569472"/>
            <a:satOff val="-1667"/>
            <a:lumOff val="128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5160" tIns="78893" rIns="75160" bIns="78893" numCol="1" spcCol="1270" anchor="ctr" anchorCtr="0">
          <a:noAutofit/>
        </a:bodyPr>
        <a:lstStyle/>
        <a:p>
          <a:pPr lvl="0" algn="ctr" defTabSz="533400">
            <a:lnSpc>
              <a:spcPct val="90000"/>
            </a:lnSpc>
            <a:spcBef>
              <a:spcPct val="0"/>
            </a:spcBef>
            <a:spcAft>
              <a:spcPct val="35000"/>
            </a:spcAft>
          </a:pPr>
          <a:r>
            <a:rPr lang="ru-RU" sz="1200" kern="1200"/>
            <a:t>7. Мұқыш Боштаев (1888-1921) заңгер, Баянауылдан.</a:t>
          </a:r>
          <a:endParaRPr lang="en-US" sz="1200" kern="1200"/>
        </a:p>
      </dsp:txBody>
      <dsp:txXfrm>
        <a:off x="4033674" y="1276846"/>
        <a:ext cx="1533848" cy="920308"/>
      </dsp:txXfrm>
    </dsp:sp>
    <dsp:sp modelId="{FA3FE6DF-D458-4D65-93D1-40C0309DDCA8}">
      <dsp:nvSpPr>
        <dsp:cNvPr id="0" name=""/>
        <dsp:cNvSpPr/>
      </dsp:nvSpPr>
      <dsp:spPr>
        <a:xfrm>
          <a:off x="7452356" y="1691281"/>
          <a:ext cx="322185" cy="91440"/>
        </a:xfrm>
        <a:custGeom>
          <a:avLst/>
          <a:gdLst/>
          <a:ahLst/>
          <a:cxnLst/>
          <a:rect l="0" t="0" r="0" b="0"/>
          <a:pathLst>
            <a:path>
              <a:moveTo>
                <a:pt x="0" y="45720"/>
              </a:moveTo>
              <a:lnTo>
                <a:pt x="322185" y="45720"/>
              </a:lnTo>
            </a:path>
          </a:pathLst>
        </a:custGeom>
        <a:noFill/>
        <a:ln w="9525" cap="flat" cmpd="sng" algn="ctr">
          <a:solidFill>
            <a:schemeClr val="accent2">
              <a:hueOff val="1921803"/>
              <a:satOff val="-2041"/>
              <a:lumOff val="1569"/>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604628" y="1735235"/>
        <a:ext cx="17639" cy="3531"/>
      </dsp:txXfrm>
    </dsp:sp>
    <dsp:sp modelId="{68A4A811-7575-4D5F-A001-6A63A1EC84EA}">
      <dsp:nvSpPr>
        <dsp:cNvPr id="0" name=""/>
        <dsp:cNvSpPr/>
      </dsp:nvSpPr>
      <dsp:spPr>
        <a:xfrm>
          <a:off x="5920307" y="1276846"/>
          <a:ext cx="1533848" cy="920308"/>
        </a:xfrm>
        <a:prstGeom prst="rect">
          <a:avLst/>
        </a:prstGeom>
        <a:solidFill>
          <a:schemeClr val="accent2">
            <a:hueOff val="1793683"/>
            <a:satOff val="-1905"/>
            <a:lumOff val="146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5160" tIns="78893" rIns="75160" bIns="78893" numCol="1" spcCol="1270" anchor="ctr" anchorCtr="0">
          <a:noAutofit/>
        </a:bodyPr>
        <a:lstStyle/>
        <a:p>
          <a:pPr lvl="0" algn="ctr" defTabSz="533400">
            <a:lnSpc>
              <a:spcPct val="90000"/>
            </a:lnSpc>
            <a:spcBef>
              <a:spcPct val="0"/>
            </a:spcBef>
            <a:spcAft>
              <a:spcPct val="35000"/>
            </a:spcAft>
          </a:pPr>
          <a:r>
            <a:rPr lang="ru-RU" sz="1200" kern="1200"/>
            <a:t>8. Сейілбек Жанайдаров (1884-1929) заңгер, Атбасардан.</a:t>
          </a:r>
          <a:endParaRPr lang="en-US" sz="1200" kern="1200"/>
        </a:p>
      </dsp:txBody>
      <dsp:txXfrm>
        <a:off x="5920307" y="1276846"/>
        <a:ext cx="1533848" cy="920308"/>
      </dsp:txXfrm>
    </dsp:sp>
    <dsp:sp modelId="{A889D1E6-E694-4DAB-843D-EED32E4231D8}">
      <dsp:nvSpPr>
        <dsp:cNvPr id="0" name=""/>
        <dsp:cNvSpPr/>
      </dsp:nvSpPr>
      <dsp:spPr>
        <a:xfrm>
          <a:off x="1027331" y="2195355"/>
          <a:ext cx="7546533" cy="322185"/>
        </a:xfrm>
        <a:custGeom>
          <a:avLst/>
          <a:gdLst/>
          <a:ahLst/>
          <a:cxnLst/>
          <a:rect l="0" t="0" r="0" b="0"/>
          <a:pathLst>
            <a:path>
              <a:moveTo>
                <a:pt x="7546533" y="0"/>
              </a:moveTo>
              <a:lnTo>
                <a:pt x="7546533" y="178192"/>
              </a:lnTo>
              <a:lnTo>
                <a:pt x="0" y="178192"/>
              </a:lnTo>
              <a:lnTo>
                <a:pt x="0" y="322185"/>
              </a:lnTo>
            </a:path>
          </a:pathLst>
        </a:custGeom>
        <a:noFill/>
        <a:ln w="9525" cap="flat" cmpd="sng" algn="ctr">
          <a:solidFill>
            <a:schemeClr val="accent2">
              <a:hueOff val="2162028"/>
              <a:satOff val="-2296"/>
              <a:lumOff val="176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611729" y="2354682"/>
        <a:ext cx="377738" cy="3531"/>
      </dsp:txXfrm>
    </dsp:sp>
    <dsp:sp modelId="{BC318728-6D67-4B99-89E6-1D543CF2D64F}">
      <dsp:nvSpPr>
        <dsp:cNvPr id="0" name=""/>
        <dsp:cNvSpPr/>
      </dsp:nvSpPr>
      <dsp:spPr>
        <a:xfrm>
          <a:off x="7806941" y="1276846"/>
          <a:ext cx="1533848" cy="920308"/>
        </a:xfrm>
        <a:prstGeom prst="rect">
          <a:avLst/>
        </a:prstGeom>
        <a:solidFill>
          <a:schemeClr val="accent2">
            <a:hueOff val="2017893"/>
            <a:satOff val="-2143"/>
            <a:lumOff val="164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5160" tIns="78893" rIns="75160" bIns="78893" numCol="1" spcCol="1270" anchor="ctr" anchorCtr="0">
          <a:noAutofit/>
        </a:bodyPr>
        <a:lstStyle/>
        <a:p>
          <a:pPr lvl="0" algn="ctr" defTabSz="533400">
            <a:lnSpc>
              <a:spcPct val="90000"/>
            </a:lnSpc>
            <a:spcBef>
              <a:spcPct val="0"/>
            </a:spcBef>
            <a:spcAft>
              <a:spcPct val="35000"/>
            </a:spcAft>
          </a:pPr>
          <a:r>
            <a:rPr lang="ru-RU" sz="1200" kern="1200"/>
            <a:t>9. Сәлімгерей Нұралиханов (1878-ө.ж.б) заңгер, Бөкей ордасынан.</a:t>
          </a:r>
          <a:endParaRPr lang="en-US" sz="1200" kern="1200"/>
        </a:p>
      </dsp:txBody>
      <dsp:txXfrm>
        <a:off x="7806941" y="1276846"/>
        <a:ext cx="1533848" cy="920308"/>
      </dsp:txXfrm>
    </dsp:sp>
    <dsp:sp modelId="{F4D1CB24-1EE1-4B02-8DAD-CEF0CB8F092D}">
      <dsp:nvSpPr>
        <dsp:cNvPr id="0" name=""/>
        <dsp:cNvSpPr/>
      </dsp:nvSpPr>
      <dsp:spPr>
        <a:xfrm>
          <a:off x="1792455" y="2964375"/>
          <a:ext cx="322185" cy="91440"/>
        </a:xfrm>
        <a:custGeom>
          <a:avLst/>
          <a:gdLst/>
          <a:ahLst/>
          <a:cxnLst/>
          <a:rect l="0" t="0" r="0" b="0"/>
          <a:pathLst>
            <a:path>
              <a:moveTo>
                <a:pt x="0" y="45720"/>
              </a:moveTo>
              <a:lnTo>
                <a:pt x="322185" y="45720"/>
              </a:lnTo>
            </a:path>
          </a:pathLst>
        </a:custGeom>
        <a:noFill/>
        <a:ln w="9525" cap="flat" cmpd="sng" algn="ctr">
          <a:solidFill>
            <a:schemeClr val="accent2">
              <a:hueOff val="2402254"/>
              <a:satOff val="-2551"/>
              <a:lumOff val="196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44728" y="3008329"/>
        <a:ext cx="17639" cy="3531"/>
      </dsp:txXfrm>
    </dsp:sp>
    <dsp:sp modelId="{D4FA424D-2805-41F5-A6E2-46DA3AE99685}">
      <dsp:nvSpPr>
        <dsp:cNvPr id="0" name=""/>
        <dsp:cNvSpPr/>
      </dsp:nvSpPr>
      <dsp:spPr>
        <a:xfrm>
          <a:off x="260407" y="2549941"/>
          <a:ext cx="1533848" cy="920308"/>
        </a:xfrm>
        <a:prstGeom prst="rect">
          <a:avLst/>
        </a:prstGeom>
        <a:solidFill>
          <a:schemeClr val="accent2">
            <a:hueOff val="2242103"/>
            <a:satOff val="-2381"/>
            <a:lumOff val="18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5160" tIns="78893" rIns="75160" bIns="78893" numCol="1" spcCol="1270" anchor="ctr" anchorCtr="0">
          <a:noAutofit/>
        </a:bodyPr>
        <a:lstStyle/>
        <a:p>
          <a:pPr lvl="0" algn="ctr" defTabSz="533400">
            <a:lnSpc>
              <a:spcPct val="90000"/>
            </a:lnSpc>
            <a:spcBef>
              <a:spcPct val="0"/>
            </a:spcBef>
            <a:spcAft>
              <a:spcPct val="35000"/>
            </a:spcAft>
          </a:pPr>
          <a:r>
            <a:rPr lang="ru-RU" sz="1200" kern="1200"/>
            <a:t>10. Өмір Алмасов (?-1922) халық мұғалімі, Торғайдан,</a:t>
          </a:r>
          <a:endParaRPr lang="en-US" sz="1200" kern="1200"/>
        </a:p>
      </dsp:txBody>
      <dsp:txXfrm>
        <a:off x="260407" y="2549941"/>
        <a:ext cx="1533848" cy="920308"/>
      </dsp:txXfrm>
    </dsp:sp>
    <dsp:sp modelId="{C1B1B611-3F1C-4979-B552-529A4AC523DD}">
      <dsp:nvSpPr>
        <dsp:cNvPr id="0" name=""/>
        <dsp:cNvSpPr/>
      </dsp:nvSpPr>
      <dsp:spPr>
        <a:xfrm>
          <a:off x="3679089" y="2964375"/>
          <a:ext cx="322185" cy="91440"/>
        </a:xfrm>
        <a:custGeom>
          <a:avLst/>
          <a:gdLst/>
          <a:ahLst/>
          <a:cxnLst/>
          <a:rect l="0" t="0" r="0" b="0"/>
          <a:pathLst>
            <a:path>
              <a:moveTo>
                <a:pt x="0" y="45720"/>
              </a:moveTo>
              <a:lnTo>
                <a:pt x="322185" y="45720"/>
              </a:lnTo>
            </a:path>
          </a:pathLst>
        </a:custGeom>
        <a:noFill/>
        <a:ln w="9525" cap="flat" cmpd="sng" algn="ctr">
          <a:solidFill>
            <a:schemeClr val="accent2">
              <a:hueOff val="2642479"/>
              <a:satOff val="-2807"/>
              <a:lumOff val="2157"/>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831362" y="3008329"/>
        <a:ext cx="17639" cy="3531"/>
      </dsp:txXfrm>
    </dsp:sp>
    <dsp:sp modelId="{F73F197E-19E6-4F92-86C7-2E316AE0AC41}">
      <dsp:nvSpPr>
        <dsp:cNvPr id="0" name=""/>
        <dsp:cNvSpPr/>
      </dsp:nvSpPr>
      <dsp:spPr>
        <a:xfrm>
          <a:off x="2147040" y="2549941"/>
          <a:ext cx="1533848" cy="920308"/>
        </a:xfrm>
        <a:prstGeom prst="rect">
          <a:avLst/>
        </a:prstGeom>
        <a:solidFill>
          <a:schemeClr val="accent2">
            <a:hueOff val="2466314"/>
            <a:satOff val="-2619"/>
            <a:lumOff val="201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5160" tIns="78893" rIns="75160" bIns="78893" numCol="1" spcCol="1270" anchor="ctr" anchorCtr="0">
          <a:noAutofit/>
        </a:bodyPr>
        <a:lstStyle/>
        <a:p>
          <a:pPr lvl="0" algn="ctr" defTabSz="533400">
            <a:lnSpc>
              <a:spcPct val="90000"/>
            </a:lnSpc>
            <a:spcBef>
              <a:spcPct val="0"/>
            </a:spcBef>
            <a:spcAft>
              <a:spcPct val="35000"/>
            </a:spcAft>
          </a:pPr>
          <a:r>
            <a:rPr lang="ru-RU" sz="1200" kern="1200"/>
            <a:t>11. Сейдәзім Қадырбаев (1885-1938) заңгер, Торғайдан.</a:t>
          </a:r>
          <a:endParaRPr lang="en-US" sz="1200" kern="1200"/>
        </a:p>
      </dsp:txBody>
      <dsp:txXfrm>
        <a:off x="2147040" y="2549941"/>
        <a:ext cx="1533848" cy="920308"/>
      </dsp:txXfrm>
    </dsp:sp>
    <dsp:sp modelId="{E82B2028-3CCB-4EBB-BF61-73E322F017BA}">
      <dsp:nvSpPr>
        <dsp:cNvPr id="0" name=""/>
        <dsp:cNvSpPr/>
      </dsp:nvSpPr>
      <dsp:spPr>
        <a:xfrm>
          <a:off x="5565722" y="2964375"/>
          <a:ext cx="322185" cy="91440"/>
        </a:xfrm>
        <a:custGeom>
          <a:avLst/>
          <a:gdLst/>
          <a:ahLst/>
          <a:cxnLst/>
          <a:rect l="0" t="0" r="0" b="0"/>
          <a:pathLst>
            <a:path>
              <a:moveTo>
                <a:pt x="0" y="45720"/>
              </a:moveTo>
              <a:lnTo>
                <a:pt x="322185" y="45720"/>
              </a:lnTo>
            </a:path>
          </a:pathLst>
        </a:custGeom>
        <a:noFill/>
        <a:ln w="9525" cap="flat" cmpd="sng" algn="ctr">
          <a:solidFill>
            <a:schemeClr val="accent2">
              <a:hueOff val="2882704"/>
              <a:satOff val="-3062"/>
              <a:lumOff val="235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717995" y="3008329"/>
        <a:ext cx="17639" cy="3531"/>
      </dsp:txXfrm>
    </dsp:sp>
    <dsp:sp modelId="{1A0450A6-037C-4CDE-8AF3-3C7B096B0B12}">
      <dsp:nvSpPr>
        <dsp:cNvPr id="0" name=""/>
        <dsp:cNvSpPr/>
      </dsp:nvSpPr>
      <dsp:spPr>
        <a:xfrm>
          <a:off x="4033674" y="2549941"/>
          <a:ext cx="1533848" cy="920308"/>
        </a:xfrm>
        <a:prstGeom prst="rect">
          <a:avLst/>
        </a:prstGeom>
        <a:solidFill>
          <a:schemeClr val="accent2">
            <a:hueOff val="2690524"/>
            <a:satOff val="-2858"/>
            <a:lumOff val="219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5160" tIns="78893" rIns="75160" bIns="78893" numCol="1" spcCol="1270" anchor="ctr" anchorCtr="0">
          <a:noAutofit/>
        </a:bodyPr>
        <a:lstStyle/>
        <a:p>
          <a:pPr lvl="0" algn="ctr" defTabSz="533400">
            <a:lnSpc>
              <a:spcPct val="90000"/>
            </a:lnSpc>
            <a:spcBef>
              <a:spcPct val="0"/>
            </a:spcBef>
            <a:spcAft>
              <a:spcPct val="35000"/>
            </a:spcAft>
          </a:pPr>
          <a:r>
            <a:rPr lang="ru-RU" sz="1200" kern="1200"/>
            <a:t>12. Аспандияр Кенжин (1887-1938) халық мұғалімі, Атыраудан.</a:t>
          </a:r>
          <a:endParaRPr lang="en-US" sz="1200" kern="1200"/>
        </a:p>
      </dsp:txBody>
      <dsp:txXfrm>
        <a:off x="4033674" y="2549941"/>
        <a:ext cx="1533848" cy="920308"/>
      </dsp:txXfrm>
    </dsp:sp>
    <dsp:sp modelId="{0BA27048-8898-4453-972F-4C1841FB6F84}">
      <dsp:nvSpPr>
        <dsp:cNvPr id="0" name=""/>
        <dsp:cNvSpPr/>
      </dsp:nvSpPr>
      <dsp:spPr>
        <a:xfrm>
          <a:off x="7452356" y="2964375"/>
          <a:ext cx="322185" cy="91440"/>
        </a:xfrm>
        <a:custGeom>
          <a:avLst/>
          <a:gdLst/>
          <a:ahLst/>
          <a:cxnLst/>
          <a:rect l="0" t="0" r="0" b="0"/>
          <a:pathLst>
            <a:path>
              <a:moveTo>
                <a:pt x="0" y="45720"/>
              </a:moveTo>
              <a:lnTo>
                <a:pt x="322185" y="45720"/>
              </a:lnTo>
            </a:path>
          </a:pathLst>
        </a:custGeom>
        <a:noFill/>
        <a:ln w="9525" cap="flat" cmpd="sng" algn="ctr">
          <a:solidFill>
            <a:schemeClr val="accent2">
              <a:hueOff val="3122929"/>
              <a:satOff val="-3317"/>
              <a:lumOff val="2549"/>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604628" y="3008329"/>
        <a:ext cx="17639" cy="3531"/>
      </dsp:txXfrm>
    </dsp:sp>
    <dsp:sp modelId="{E0DA3C90-B9DB-4C52-BAD7-F328ABB4F04B}">
      <dsp:nvSpPr>
        <dsp:cNvPr id="0" name=""/>
        <dsp:cNvSpPr/>
      </dsp:nvSpPr>
      <dsp:spPr>
        <a:xfrm>
          <a:off x="5920307" y="2549941"/>
          <a:ext cx="1533848" cy="920308"/>
        </a:xfrm>
        <a:prstGeom prst="rect">
          <a:avLst/>
        </a:prstGeom>
        <a:solidFill>
          <a:schemeClr val="accent2">
            <a:hueOff val="2914734"/>
            <a:satOff val="-3096"/>
            <a:lumOff val="237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5160" tIns="78893" rIns="75160" bIns="78893" numCol="1" spcCol="1270" anchor="ctr" anchorCtr="0">
          <a:noAutofit/>
        </a:bodyPr>
        <a:lstStyle/>
        <a:p>
          <a:pPr lvl="0" algn="ctr" defTabSz="533400">
            <a:lnSpc>
              <a:spcPct val="90000"/>
            </a:lnSpc>
            <a:spcBef>
              <a:spcPct val="0"/>
            </a:spcBef>
            <a:spcAft>
              <a:spcPct val="35000"/>
            </a:spcAft>
          </a:pPr>
          <a:r>
            <a:rPr lang="ru-RU" sz="1200" kern="1200"/>
            <a:t>13. Молданияз Бекімов (1882-1930 жылдардан соң белгісіз) әскери қызметкер, Оралдан.</a:t>
          </a:r>
          <a:endParaRPr lang="en-US" sz="1200" kern="1200"/>
        </a:p>
      </dsp:txBody>
      <dsp:txXfrm>
        <a:off x="5920307" y="2549941"/>
        <a:ext cx="1533848" cy="920308"/>
      </dsp:txXfrm>
    </dsp:sp>
    <dsp:sp modelId="{48E61CBB-F5C4-408A-BF78-4CF4C54D4083}">
      <dsp:nvSpPr>
        <dsp:cNvPr id="0" name=""/>
        <dsp:cNvSpPr/>
      </dsp:nvSpPr>
      <dsp:spPr>
        <a:xfrm>
          <a:off x="1027331" y="3468450"/>
          <a:ext cx="7546533" cy="322185"/>
        </a:xfrm>
        <a:custGeom>
          <a:avLst/>
          <a:gdLst/>
          <a:ahLst/>
          <a:cxnLst/>
          <a:rect l="0" t="0" r="0" b="0"/>
          <a:pathLst>
            <a:path>
              <a:moveTo>
                <a:pt x="7546533" y="0"/>
              </a:moveTo>
              <a:lnTo>
                <a:pt x="7546533" y="178192"/>
              </a:lnTo>
              <a:lnTo>
                <a:pt x="0" y="178192"/>
              </a:lnTo>
              <a:lnTo>
                <a:pt x="0" y="322185"/>
              </a:lnTo>
            </a:path>
          </a:pathLst>
        </a:custGeom>
        <a:noFill/>
        <a:ln w="9525" cap="flat" cmpd="sng" algn="ctr">
          <a:solidFill>
            <a:schemeClr val="accent2">
              <a:hueOff val="3363155"/>
              <a:satOff val="-3572"/>
              <a:lumOff val="274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611729" y="3627776"/>
        <a:ext cx="377738" cy="3531"/>
      </dsp:txXfrm>
    </dsp:sp>
    <dsp:sp modelId="{1EC89C6F-3F83-49A4-BB65-797D356FF31E}">
      <dsp:nvSpPr>
        <dsp:cNvPr id="0" name=""/>
        <dsp:cNvSpPr/>
      </dsp:nvSpPr>
      <dsp:spPr>
        <a:xfrm>
          <a:off x="7806941" y="2549941"/>
          <a:ext cx="1533848" cy="920308"/>
        </a:xfrm>
        <a:prstGeom prst="rect">
          <a:avLst/>
        </a:prstGeom>
        <a:solidFill>
          <a:schemeClr val="accent2">
            <a:hueOff val="3138945"/>
            <a:satOff val="-3334"/>
            <a:lumOff val="256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5160" tIns="78893" rIns="75160" bIns="78893" numCol="1" spcCol="1270" anchor="ctr" anchorCtr="0">
          <a:noAutofit/>
        </a:bodyPr>
        <a:lstStyle/>
        <a:p>
          <a:pPr lvl="0" algn="ctr" defTabSz="533400">
            <a:lnSpc>
              <a:spcPct val="90000"/>
            </a:lnSpc>
            <a:spcBef>
              <a:spcPct val="0"/>
            </a:spcBef>
            <a:spcAft>
              <a:spcPct val="35000"/>
            </a:spcAft>
          </a:pPr>
          <a:r>
            <a:rPr lang="ru-RU" sz="1200" kern="1200"/>
            <a:t>14. Есен Тұрмағамбетов (?-?) Торғайдан.</a:t>
          </a:r>
          <a:endParaRPr lang="en-US" sz="1200" kern="1200"/>
        </a:p>
      </dsp:txBody>
      <dsp:txXfrm>
        <a:off x="7806941" y="2549941"/>
        <a:ext cx="1533848" cy="920308"/>
      </dsp:txXfrm>
    </dsp:sp>
    <dsp:sp modelId="{025C3747-A549-42C1-9400-AB81A31F8962}">
      <dsp:nvSpPr>
        <dsp:cNvPr id="0" name=""/>
        <dsp:cNvSpPr/>
      </dsp:nvSpPr>
      <dsp:spPr>
        <a:xfrm>
          <a:off x="260407" y="3823035"/>
          <a:ext cx="1533848" cy="920308"/>
        </a:xfrm>
        <a:prstGeom prst="rect">
          <a:avLst/>
        </a:prstGeom>
        <a:solidFill>
          <a:schemeClr val="accent2">
            <a:hueOff val="3363155"/>
            <a:satOff val="-3572"/>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5160" tIns="78893" rIns="75160" bIns="78893" numCol="1" spcCol="1270" anchor="ctr" anchorCtr="0">
          <a:noAutofit/>
        </a:bodyPr>
        <a:lstStyle/>
        <a:p>
          <a:pPr lvl="0" algn="ctr" defTabSz="533400">
            <a:lnSpc>
              <a:spcPct val="90000"/>
            </a:lnSpc>
            <a:spcBef>
              <a:spcPct val="0"/>
            </a:spcBef>
            <a:spcAft>
              <a:spcPct val="35000"/>
            </a:spcAft>
          </a:pPr>
          <a:r>
            <a:rPr lang="ru-RU" sz="1200" kern="1200"/>
            <a:t>15. Жанеке (Жақып) Солтоноев, мал дәрігері, қырғыз.</a:t>
          </a:r>
          <a:endParaRPr lang="en-US" sz="1200" kern="1200"/>
        </a:p>
      </dsp:txBody>
      <dsp:txXfrm>
        <a:off x="260407" y="3823035"/>
        <a:ext cx="1533848" cy="92030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715B62-F77F-4082-8DD2-9CDA8919DCBB}">
      <dsp:nvSpPr>
        <dsp:cNvPr id="0" name=""/>
        <dsp:cNvSpPr/>
      </dsp:nvSpPr>
      <dsp:spPr>
        <a:xfrm>
          <a:off x="2762652" y="789650"/>
          <a:ext cx="603539" cy="91440"/>
        </a:xfrm>
        <a:custGeom>
          <a:avLst/>
          <a:gdLst/>
          <a:ahLst/>
          <a:cxnLst/>
          <a:rect l="0" t="0" r="0" b="0"/>
          <a:pathLst>
            <a:path>
              <a:moveTo>
                <a:pt x="0" y="45720"/>
              </a:moveTo>
              <a:lnTo>
                <a:pt x="603539"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048568" y="832200"/>
        <a:ext cx="31706" cy="6341"/>
      </dsp:txXfrm>
    </dsp:sp>
    <dsp:sp modelId="{8D0291C3-CFB8-4043-BBE1-5D2F53847331}">
      <dsp:nvSpPr>
        <dsp:cNvPr id="0" name=""/>
        <dsp:cNvSpPr/>
      </dsp:nvSpPr>
      <dsp:spPr>
        <a:xfrm>
          <a:off x="7324" y="8232"/>
          <a:ext cx="2757128" cy="165427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02" tIns="141813" rIns="135102" bIns="141813" numCol="1" spcCol="1270" anchor="ctr" anchorCtr="0">
          <a:noAutofit/>
        </a:bodyPr>
        <a:lstStyle/>
        <a:p>
          <a:pPr lvl="0" algn="ctr" defTabSz="800100">
            <a:lnSpc>
              <a:spcPct val="90000"/>
            </a:lnSpc>
            <a:spcBef>
              <a:spcPct val="0"/>
            </a:spcBef>
            <a:spcAft>
              <a:spcPct val="35000"/>
            </a:spcAft>
          </a:pPr>
          <a:r>
            <a:rPr lang="ru-RU" sz="1800" b="1" kern="1200"/>
            <a:t>Алашорданың оқу комиссиясының мүшелері:</a:t>
          </a:r>
          <a:endParaRPr lang="en-US" sz="1800" kern="1200"/>
        </a:p>
      </dsp:txBody>
      <dsp:txXfrm>
        <a:off x="7324" y="8232"/>
        <a:ext cx="2757128" cy="1654276"/>
      </dsp:txXfrm>
    </dsp:sp>
    <dsp:sp modelId="{6491DB5E-1A0D-4A70-ACAF-8949C8001C09}">
      <dsp:nvSpPr>
        <dsp:cNvPr id="0" name=""/>
        <dsp:cNvSpPr/>
      </dsp:nvSpPr>
      <dsp:spPr>
        <a:xfrm>
          <a:off x="6153920" y="789650"/>
          <a:ext cx="603539" cy="91440"/>
        </a:xfrm>
        <a:custGeom>
          <a:avLst/>
          <a:gdLst/>
          <a:ahLst/>
          <a:cxnLst/>
          <a:rect l="0" t="0" r="0" b="0"/>
          <a:pathLst>
            <a:path>
              <a:moveTo>
                <a:pt x="0" y="45720"/>
              </a:moveTo>
              <a:lnTo>
                <a:pt x="603539"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439836" y="832200"/>
        <a:ext cx="31706" cy="6341"/>
      </dsp:txXfrm>
    </dsp:sp>
    <dsp:sp modelId="{01455288-558F-41BF-BD7D-2A0388347A1A}">
      <dsp:nvSpPr>
        <dsp:cNvPr id="0" name=""/>
        <dsp:cNvSpPr/>
      </dsp:nvSpPr>
      <dsp:spPr>
        <a:xfrm>
          <a:off x="3398591" y="8232"/>
          <a:ext cx="2757128" cy="165427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02" tIns="141813" rIns="135102" bIns="141813" numCol="1" spcCol="1270" anchor="ctr" anchorCtr="0">
          <a:noAutofit/>
        </a:bodyPr>
        <a:lstStyle/>
        <a:p>
          <a:pPr lvl="0" algn="ctr" defTabSz="800100">
            <a:lnSpc>
              <a:spcPct val="90000"/>
            </a:lnSpc>
            <a:spcBef>
              <a:spcPct val="0"/>
            </a:spcBef>
            <a:spcAft>
              <a:spcPct val="35000"/>
            </a:spcAft>
          </a:pPr>
          <a:r>
            <a:rPr lang="ru-RU" sz="1800" kern="1200"/>
            <a:t>1. Ахмет Байтұрсынов (1872-1937) Торғайдан, Орынбор қазақ мұғалімдер мектебін бітірген (1895 жыл).</a:t>
          </a:r>
          <a:endParaRPr lang="en-US" sz="1800" kern="1200"/>
        </a:p>
      </dsp:txBody>
      <dsp:txXfrm>
        <a:off x="3398591" y="8232"/>
        <a:ext cx="2757128" cy="1654276"/>
      </dsp:txXfrm>
    </dsp:sp>
    <dsp:sp modelId="{DF103173-D806-474B-B2CE-78B7EF0F7CDF}">
      <dsp:nvSpPr>
        <dsp:cNvPr id="0" name=""/>
        <dsp:cNvSpPr/>
      </dsp:nvSpPr>
      <dsp:spPr>
        <a:xfrm>
          <a:off x="1385888" y="1660709"/>
          <a:ext cx="6782535" cy="603539"/>
        </a:xfrm>
        <a:custGeom>
          <a:avLst/>
          <a:gdLst/>
          <a:ahLst/>
          <a:cxnLst/>
          <a:rect l="0" t="0" r="0" b="0"/>
          <a:pathLst>
            <a:path>
              <a:moveTo>
                <a:pt x="6782535" y="0"/>
              </a:moveTo>
              <a:lnTo>
                <a:pt x="6782535" y="318869"/>
              </a:lnTo>
              <a:lnTo>
                <a:pt x="0" y="318869"/>
              </a:lnTo>
              <a:lnTo>
                <a:pt x="0" y="603539"/>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606853" y="1959308"/>
        <a:ext cx="340605" cy="6341"/>
      </dsp:txXfrm>
    </dsp:sp>
    <dsp:sp modelId="{CB7D968C-4EEF-43EA-B209-4D5EE554AAF8}">
      <dsp:nvSpPr>
        <dsp:cNvPr id="0" name=""/>
        <dsp:cNvSpPr/>
      </dsp:nvSpPr>
      <dsp:spPr>
        <a:xfrm>
          <a:off x="6789859" y="8232"/>
          <a:ext cx="2757128" cy="165427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02" tIns="141813" rIns="135102" bIns="141813" numCol="1" spcCol="1270" anchor="ctr" anchorCtr="0">
          <a:noAutofit/>
        </a:bodyPr>
        <a:lstStyle/>
        <a:p>
          <a:pPr lvl="0" algn="ctr" defTabSz="800100">
            <a:lnSpc>
              <a:spcPct val="90000"/>
            </a:lnSpc>
            <a:spcBef>
              <a:spcPct val="0"/>
            </a:spcBef>
            <a:spcAft>
              <a:spcPct val="35000"/>
            </a:spcAft>
          </a:pPr>
          <a:r>
            <a:rPr lang="ru-RU" sz="1800" kern="1200"/>
            <a:t>2. Мағжан Жұмабаев (1893-1938) Қызылжардан, Омбы оқытушылар семинариясын бітірген (1917 жылы).</a:t>
          </a:r>
          <a:endParaRPr lang="en-US" sz="1800" kern="1200"/>
        </a:p>
      </dsp:txBody>
      <dsp:txXfrm>
        <a:off x="6789859" y="8232"/>
        <a:ext cx="2757128" cy="1654276"/>
      </dsp:txXfrm>
    </dsp:sp>
    <dsp:sp modelId="{D547A47E-6114-41C8-865E-8167189CCACE}">
      <dsp:nvSpPr>
        <dsp:cNvPr id="0" name=""/>
        <dsp:cNvSpPr/>
      </dsp:nvSpPr>
      <dsp:spPr>
        <a:xfrm>
          <a:off x="2762652" y="3078067"/>
          <a:ext cx="603539" cy="91440"/>
        </a:xfrm>
        <a:custGeom>
          <a:avLst/>
          <a:gdLst/>
          <a:ahLst/>
          <a:cxnLst/>
          <a:rect l="0" t="0" r="0" b="0"/>
          <a:pathLst>
            <a:path>
              <a:moveTo>
                <a:pt x="0" y="45720"/>
              </a:moveTo>
              <a:lnTo>
                <a:pt x="603539"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048568" y="3120616"/>
        <a:ext cx="31706" cy="6341"/>
      </dsp:txXfrm>
    </dsp:sp>
    <dsp:sp modelId="{AFEED2B2-E9E7-4487-ADD6-C8AE408F0B5D}">
      <dsp:nvSpPr>
        <dsp:cNvPr id="0" name=""/>
        <dsp:cNvSpPr/>
      </dsp:nvSpPr>
      <dsp:spPr>
        <a:xfrm>
          <a:off x="7324" y="2296648"/>
          <a:ext cx="2757128" cy="165427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02" tIns="141813" rIns="135102" bIns="141813" numCol="1" spcCol="1270" anchor="ctr" anchorCtr="0">
          <a:noAutofit/>
        </a:bodyPr>
        <a:lstStyle/>
        <a:p>
          <a:pPr lvl="0" algn="ctr" defTabSz="800100">
            <a:lnSpc>
              <a:spcPct val="90000"/>
            </a:lnSpc>
            <a:spcBef>
              <a:spcPct val="0"/>
            </a:spcBef>
            <a:spcAft>
              <a:spcPct val="35000"/>
            </a:spcAft>
          </a:pPr>
          <a:r>
            <a:rPr lang="ru-RU" sz="1800" kern="1200"/>
            <a:t>3. Елдес Омаров (1892-1937) Қостанайдан, Орынбор мұғалімдер мектебін бітірген (1911 жыл).</a:t>
          </a:r>
          <a:endParaRPr lang="en-US" sz="1800" kern="1200"/>
        </a:p>
      </dsp:txBody>
      <dsp:txXfrm>
        <a:off x="7324" y="2296648"/>
        <a:ext cx="2757128" cy="1654276"/>
      </dsp:txXfrm>
    </dsp:sp>
    <dsp:sp modelId="{50315827-05CD-4364-A3C5-D5AF20A7D5A9}">
      <dsp:nvSpPr>
        <dsp:cNvPr id="0" name=""/>
        <dsp:cNvSpPr/>
      </dsp:nvSpPr>
      <dsp:spPr>
        <a:xfrm>
          <a:off x="6153920" y="3078067"/>
          <a:ext cx="603539" cy="91440"/>
        </a:xfrm>
        <a:custGeom>
          <a:avLst/>
          <a:gdLst/>
          <a:ahLst/>
          <a:cxnLst/>
          <a:rect l="0" t="0" r="0" b="0"/>
          <a:pathLst>
            <a:path>
              <a:moveTo>
                <a:pt x="0" y="45720"/>
              </a:moveTo>
              <a:lnTo>
                <a:pt x="603539"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439836" y="3120616"/>
        <a:ext cx="31706" cy="6341"/>
      </dsp:txXfrm>
    </dsp:sp>
    <dsp:sp modelId="{B8745191-7139-487A-A708-2874DFBD0CDD}">
      <dsp:nvSpPr>
        <dsp:cNvPr id="0" name=""/>
        <dsp:cNvSpPr/>
      </dsp:nvSpPr>
      <dsp:spPr>
        <a:xfrm>
          <a:off x="3398591" y="2296648"/>
          <a:ext cx="2757128" cy="165427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02" tIns="141813" rIns="135102" bIns="141813" numCol="1" spcCol="1270" anchor="ctr" anchorCtr="0">
          <a:noAutofit/>
        </a:bodyPr>
        <a:lstStyle/>
        <a:p>
          <a:pPr lvl="0" algn="ctr" defTabSz="800100">
            <a:lnSpc>
              <a:spcPct val="90000"/>
            </a:lnSpc>
            <a:spcBef>
              <a:spcPct val="0"/>
            </a:spcBef>
            <a:spcAft>
              <a:spcPct val="35000"/>
            </a:spcAft>
          </a:pPr>
          <a:r>
            <a:rPr lang="ru-RU" sz="1800" kern="1200"/>
            <a:t>4. Биахмет Сәрсенов (1885-1921) Шығыс Қазақстаннан, Семей мұғалімдер семинариясын бітірген.</a:t>
          </a:r>
          <a:endParaRPr lang="en-US" sz="1800" kern="1200"/>
        </a:p>
      </dsp:txBody>
      <dsp:txXfrm>
        <a:off x="3398591" y="2296648"/>
        <a:ext cx="2757128" cy="1654276"/>
      </dsp:txXfrm>
    </dsp:sp>
    <dsp:sp modelId="{681375A6-0EF9-48EA-8F5E-3587624D64C8}">
      <dsp:nvSpPr>
        <dsp:cNvPr id="0" name=""/>
        <dsp:cNvSpPr/>
      </dsp:nvSpPr>
      <dsp:spPr>
        <a:xfrm>
          <a:off x="6789859" y="2296648"/>
          <a:ext cx="2757128" cy="165427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02" tIns="141813" rIns="135102" bIns="141813" numCol="1" spcCol="1270" anchor="ctr" anchorCtr="0">
          <a:noAutofit/>
        </a:bodyPr>
        <a:lstStyle/>
        <a:p>
          <a:pPr lvl="0" algn="ctr" defTabSz="800100">
            <a:lnSpc>
              <a:spcPct val="90000"/>
            </a:lnSpc>
            <a:spcBef>
              <a:spcPct val="0"/>
            </a:spcBef>
            <a:spcAft>
              <a:spcPct val="35000"/>
            </a:spcAft>
          </a:pPr>
          <a:r>
            <a:rPr lang="ru-RU" sz="1800" kern="1200"/>
            <a:t>5. Телжан Шонанов (1894-1938) Ырғыздан, Орынбор қазақ мұғалімдер мектебін бітірген (1916 жыл).</a:t>
          </a:r>
          <a:endParaRPr lang="en-US" sz="1800" kern="1200"/>
        </a:p>
      </dsp:txBody>
      <dsp:txXfrm>
        <a:off x="6789859" y="2296648"/>
        <a:ext cx="2757128" cy="165427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ru-KZ"/>
            </a:p>
          </p:txBody>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1C288F8-EFB8-40ED-A886-E350059FA6F0}" type="datetimeFigureOut">
              <a:rPr lang="ru-KZ" smtClean="0"/>
              <a:t>07.11.2025</a:t>
            </a:fld>
            <a:endParaRPr lang="ru-KZ"/>
          </a:p>
        </p:txBody>
      </p:sp>
      <p:sp>
        <p:nvSpPr>
          <p:cNvPr id="5" name="Footer Placeholder 4"/>
          <p:cNvSpPr>
            <a:spLocks noGrp="1"/>
          </p:cNvSpPr>
          <p:nvPr>
            <p:ph type="ftr" sz="quarter" idx="11"/>
          </p:nvPr>
        </p:nvSpPr>
        <p:spPr>
          <a:xfrm>
            <a:off x="2692397" y="5037663"/>
            <a:ext cx="5214635" cy="279400"/>
          </a:xfrm>
        </p:spPr>
        <p:txBody>
          <a:bodyPr/>
          <a:lstStyle/>
          <a:p>
            <a:endParaRPr lang="ru-KZ"/>
          </a:p>
        </p:txBody>
      </p:sp>
      <p:sp>
        <p:nvSpPr>
          <p:cNvPr id="6" name="Slide Number Placeholder 5"/>
          <p:cNvSpPr>
            <a:spLocks noGrp="1"/>
          </p:cNvSpPr>
          <p:nvPr>
            <p:ph type="sldNum" sz="quarter" idx="12"/>
          </p:nvPr>
        </p:nvSpPr>
        <p:spPr>
          <a:xfrm>
            <a:off x="8956900" y="5037663"/>
            <a:ext cx="551167" cy="279400"/>
          </a:xfrm>
        </p:spPr>
        <p:txBody>
          <a:bodyPr/>
          <a:lstStyle/>
          <a:p>
            <a:fld id="{BC83367B-9726-4EC1-8CA2-F1998197B43E}" type="slidenum">
              <a:rPr lang="ru-KZ" smtClean="0"/>
              <a:t>‹#›</a:t>
            </a:fld>
            <a:endParaRPr lang="ru-KZ"/>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3593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21C288F8-EFB8-40ED-A886-E350059FA6F0}" type="datetimeFigureOut">
              <a:rPr lang="ru-KZ" smtClean="0"/>
              <a:t>07.11.2025</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BC83367B-9726-4EC1-8CA2-F1998197B43E}" type="slidenum">
              <a:rPr lang="ru-KZ" smtClean="0"/>
              <a:t>‹#›</a:t>
            </a:fld>
            <a:endParaRPr lang="ru-KZ"/>
          </a:p>
        </p:txBody>
      </p:sp>
    </p:spTree>
    <p:extLst>
      <p:ext uri="{BB962C8B-B14F-4D97-AF65-F5344CB8AC3E}">
        <p14:creationId xmlns:p14="http://schemas.microsoft.com/office/powerpoint/2010/main" val="1938377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1C288F8-EFB8-40ED-A886-E350059FA6F0}" type="datetimeFigureOut">
              <a:rPr lang="ru-KZ" smtClean="0"/>
              <a:t>07.11.2025</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BC83367B-9726-4EC1-8CA2-F1998197B43E}" type="slidenum">
              <a:rPr lang="ru-KZ" smtClean="0"/>
              <a:t>‹#›</a:t>
            </a:fld>
            <a:endParaRPr lang="ru-KZ"/>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57376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1C288F8-EFB8-40ED-A886-E350059FA6F0}" type="datetimeFigureOut">
              <a:rPr lang="ru-KZ" smtClean="0"/>
              <a:t>07.11.2025</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BC83367B-9726-4EC1-8CA2-F1998197B43E}" type="slidenum">
              <a:rPr lang="ru-KZ" smtClean="0"/>
              <a:t>‹#›</a:t>
            </a:fld>
            <a:endParaRPr lang="ru-KZ"/>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8575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1C288F8-EFB8-40ED-A886-E350059FA6F0}" type="datetimeFigureOut">
              <a:rPr lang="ru-KZ" smtClean="0"/>
              <a:t>07.11.2025</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BC83367B-9726-4EC1-8CA2-F1998197B43E}" type="slidenum">
              <a:rPr lang="ru-KZ" smtClean="0"/>
              <a:t>‹#›</a:t>
            </a:fld>
            <a:endParaRPr lang="ru-KZ"/>
          </a:p>
        </p:txBody>
      </p:sp>
    </p:spTree>
    <p:extLst>
      <p:ext uri="{BB962C8B-B14F-4D97-AF65-F5344CB8AC3E}">
        <p14:creationId xmlns:p14="http://schemas.microsoft.com/office/powerpoint/2010/main" val="2132464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1C288F8-EFB8-40ED-A886-E350059FA6F0}" type="datetimeFigureOut">
              <a:rPr lang="ru-KZ" smtClean="0"/>
              <a:t>07.11.2025</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BC83367B-9726-4EC1-8CA2-F1998197B43E}" type="slidenum">
              <a:rPr lang="ru-KZ" smtClean="0"/>
              <a:t>‹#›</a:t>
            </a:fld>
            <a:endParaRPr lang="ru-KZ"/>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52924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1C288F8-EFB8-40ED-A886-E350059FA6F0}" type="datetimeFigureOut">
              <a:rPr lang="ru-KZ" smtClean="0"/>
              <a:t>07.11.2025</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BC83367B-9726-4EC1-8CA2-F1998197B43E}" type="slidenum">
              <a:rPr lang="ru-KZ" smtClean="0"/>
              <a:t>‹#›</a:t>
            </a:fld>
            <a:endParaRPr lang="ru-KZ"/>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2291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1C288F8-EFB8-40ED-A886-E350059FA6F0}" type="datetimeFigureOut">
              <a:rPr lang="ru-KZ" smtClean="0"/>
              <a:t>07.11.2025</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BC83367B-9726-4EC1-8CA2-F1998197B43E}" type="slidenum">
              <a:rPr lang="ru-KZ" smtClean="0"/>
              <a:t>‹#›</a:t>
            </a:fld>
            <a:endParaRPr lang="ru-KZ"/>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37614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1C288F8-EFB8-40ED-A886-E350059FA6F0}" type="datetimeFigureOut">
              <a:rPr lang="ru-KZ" smtClean="0"/>
              <a:t>07.11.2025</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BC83367B-9726-4EC1-8CA2-F1998197B43E}" type="slidenum">
              <a:rPr lang="ru-KZ" smtClean="0"/>
              <a:t>‹#›</a:t>
            </a:fld>
            <a:endParaRPr lang="ru-KZ"/>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2742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1C288F8-EFB8-40ED-A886-E350059FA6F0}" type="datetimeFigureOut">
              <a:rPr lang="ru-KZ" smtClean="0"/>
              <a:t>07.11.2025</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BC83367B-9726-4EC1-8CA2-F1998197B43E}" type="slidenum">
              <a:rPr lang="ru-KZ" smtClean="0"/>
              <a:t>‹#›</a:t>
            </a:fld>
            <a:endParaRPr lang="ru-KZ"/>
          </a:p>
        </p:txBody>
      </p:sp>
    </p:spTree>
    <p:extLst>
      <p:ext uri="{BB962C8B-B14F-4D97-AF65-F5344CB8AC3E}">
        <p14:creationId xmlns:p14="http://schemas.microsoft.com/office/powerpoint/2010/main" val="4219364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1C288F8-EFB8-40ED-A886-E350059FA6F0}" type="datetimeFigureOut">
              <a:rPr lang="ru-KZ" smtClean="0"/>
              <a:t>07.11.2025</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BC83367B-9726-4EC1-8CA2-F1998197B43E}" type="slidenum">
              <a:rPr lang="ru-KZ" smtClean="0"/>
              <a:t>‹#›</a:t>
            </a:fld>
            <a:endParaRPr lang="ru-KZ"/>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8538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21C288F8-EFB8-40ED-A886-E350059FA6F0}" type="datetimeFigureOut">
              <a:rPr lang="ru-KZ" smtClean="0"/>
              <a:t>07.11.2025</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BC83367B-9726-4EC1-8CA2-F1998197B43E}" type="slidenum">
              <a:rPr lang="ru-KZ" smtClean="0"/>
              <a:t>‹#›</a:t>
            </a:fld>
            <a:endParaRPr lang="ru-KZ"/>
          </a:p>
        </p:txBody>
      </p:sp>
    </p:spTree>
    <p:extLst>
      <p:ext uri="{BB962C8B-B14F-4D97-AF65-F5344CB8AC3E}">
        <p14:creationId xmlns:p14="http://schemas.microsoft.com/office/powerpoint/2010/main" val="3235277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1C288F8-EFB8-40ED-A886-E350059FA6F0}" type="datetimeFigureOut">
              <a:rPr lang="ru-KZ" smtClean="0"/>
              <a:t>07.11.2025</a:t>
            </a:fld>
            <a:endParaRPr lang="ru-KZ"/>
          </a:p>
        </p:txBody>
      </p:sp>
      <p:sp>
        <p:nvSpPr>
          <p:cNvPr id="8" name="Footer Placeholder 7"/>
          <p:cNvSpPr>
            <a:spLocks noGrp="1"/>
          </p:cNvSpPr>
          <p:nvPr>
            <p:ph type="ftr" sz="quarter" idx="11"/>
          </p:nvPr>
        </p:nvSpPr>
        <p:spPr/>
        <p:txBody>
          <a:bodyPr/>
          <a:lstStyle/>
          <a:p>
            <a:endParaRPr lang="ru-KZ"/>
          </a:p>
        </p:txBody>
      </p:sp>
      <p:sp>
        <p:nvSpPr>
          <p:cNvPr id="9" name="Slide Number Placeholder 8"/>
          <p:cNvSpPr>
            <a:spLocks noGrp="1"/>
          </p:cNvSpPr>
          <p:nvPr>
            <p:ph type="sldNum" sz="quarter" idx="12"/>
          </p:nvPr>
        </p:nvSpPr>
        <p:spPr/>
        <p:txBody>
          <a:bodyPr/>
          <a:lstStyle/>
          <a:p>
            <a:fld id="{BC83367B-9726-4EC1-8CA2-F1998197B43E}" type="slidenum">
              <a:rPr lang="ru-KZ" smtClean="0"/>
              <a:t>‹#›</a:t>
            </a:fld>
            <a:endParaRPr lang="ru-KZ"/>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8140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21C288F8-EFB8-40ED-A886-E350059FA6F0}" type="datetimeFigureOut">
              <a:rPr lang="ru-KZ" smtClean="0"/>
              <a:t>07.11.2025</a:t>
            </a:fld>
            <a:endParaRPr lang="ru-KZ"/>
          </a:p>
        </p:txBody>
      </p:sp>
      <p:sp>
        <p:nvSpPr>
          <p:cNvPr id="4" name="Footer Placeholder 3"/>
          <p:cNvSpPr>
            <a:spLocks noGrp="1"/>
          </p:cNvSpPr>
          <p:nvPr>
            <p:ph type="ftr" sz="quarter" idx="11"/>
          </p:nvPr>
        </p:nvSpPr>
        <p:spPr/>
        <p:txBody>
          <a:bodyPr/>
          <a:lstStyle/>
          <a:p>
            <a:endParaRPr lang="ru-KZ"/>
          </a:p>
        </p:txBody>
      </p:sp>
      <p:sp>
        <p:nvSpPr>
          <p:cNvPr id="5" name="Slide Number Placeholder 4"/>
          <p:cNvSpPr>
            <a:spLocks noGrp="1"/>
          </p:cNvSpPr>
          <p:nvPr>
            <p:ph type="sldNum" sz="quarter" idx="12"/>
          </p:nvPr>
        </p:nvSpPr>
        <p:spPr/>
        <p:txBody>
          <a:bodyPr/>
          <a:lstStyle/>
          <a:p>
            <a:fld id="{BC83367B-9726-4EC1-8CA2-F1998197B43E}" type="slidenum">
              <a:rPr lang="ru-KZ" smtClean="0"/>
              <a:t>‹#›</a:t>
            </a:fld>
            <a:endParaRPr lang="ru-KZ"/>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9402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C288F8-EFB8-40ED-A886-E350059FA6F0}" type="datetimeFigureOut">
              <a:rPr lang="ru-KZ" smtClean="0"/>
              <a:t>07.11.2025</a:t>
            </a:fld>
            <a:endParaRPr lang="ru-KZ"/>
          </a:p>
        </p:txBody>
      </p:sp>
      <p:sp>
        <p:nvSpPr>
          <p:cNvPr id="3" name="Footer Placeholder 2"/>
          <p:cNvSpPr>
            <a:spLocks noGrp="1"/>
          </p:cNvSpPr>
          <p:nvPr>
            <p:ph type="ftr" sz="quarter" idx="11"/>
          </p:nvPr>
        </p:nvSpPr>
        <p:spPr/>
        <p:txBody>
          <a:bodyPr/>
          <a:lstStyle/>
          <a:p>
            <a:endParaRPr lang="ru-KZ"/>
          </a:p>
        </p:txBody>
      </p:sp>
      <p:sp>
        <p:nvSpPr>
          <p:cNvPr id="4" name="Slide Number Placeholder 3"/>
          <p:cNvSpPr>
            <a:spLocks noGrp="1"/>
          </p:cNvSpPr>
          <p:nvPr>
            <p:ph type="sldNum" sz="quarter" idx="12"/>
          </p:nvPr>
        </p:nvSpPr>
        <p:spPr/>
        <p:txBody>
          <a:bodyPr/>
          <a:lstStyle/>
          <a:p>
            <a:fld id="{BC83367B-9726-4EC1-8CA2-F1998197B43E}" type="slidenum">
              <a:rPr lang="ru-KZ" smtClean="0"/>
              <a:t>‹#›</a:t>
            </a:fld>
            <a:endParaRPr lang="ru-KZ"/>
          </a:p>
        </p:txBody>
      </p:sp>
    </p:spTree>
    <p:extLst>
      <p:ext uri="{BB962C8B-B14F-4D97-AF65-F5344CB8AC3E}">
        <p14:creationId xmlns:p14="http://schemas.microsoft.com/office/powerpoint/2010/main" val="3317514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21C288F8-EFB8-40ED-A886-E350059FA6F0}" type="datetimeFigureOut">
              <a:rPr lang="ru-KZ" smtClean="0"/>
              <a:t>07.11.2025</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BC83367B-9726-4EC1-8CA2-F1998197B43E}" type="slidenum">
              <a:rPr lang="ru-KZ" smtClean="0"/>
              <a:t>‹#›</a:t>
            </a:fld>
            <a:endParaRPr lang="ru-KZ"/>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9448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21C288F8-EFB8-40ED-A886-E350059FA6F0}" type="datetimeFigureOut">
              <a:rPr lang="ru-KZ" smtClean="0"/>
              <a:t>07.11.2025</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BC83367B-9726-4EC1-8CA2-F1998197B43E}" type="slidenum">
              <a:rPr lang="ru-KZ" smtClean="0"/>
              <a:t>‹#›</a:t>
            </a:fld>
            <a:endParaRPr lang="ru-KZ"/>
          </a:p>
        </p:txBody>
      </p:sp>
    </p:spTree>
    <p:extLst>
      <p:ext uri="{BB962C8B-B14F-4D97-AF65-F5344CB8AC3E}">
        <p14:creationId xmlns:p14="http://schemas.microsoft.com/office/powerpoint/2010/main" val="3309430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ru-KZ"/>
            </a:p>
          </p:txBody>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1C288F8-EFB8-40ED-A886-E350059FA6F0}" type="datetimeFigureOut">
              <a:rPr lang="ru-KZ" smtClean="0"/>
              <a:t>07.11.2025</a:t>
            </a:fld>
            <a:endParaRPr lang="ru-KZ"/>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KZ"/>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C83367B-9726-4EC1-8CA2-F1998197B43E}" type="slidenum">
              <a:rPr lang="ru-KZ" smtClean="0"/>
              <a:t>‹#›</a:t>
            </a:fld>
            <a:endParaRPr lang="ru-KZ"/>
          </a:p>
        </p:txBody>
      </p:sp>
    </p:spTree>
    <p:extLst>
      <p:ext uri="{BB962C8B-B14F-4D97-AF65-F5344CB8AC3E}">
        <p14:creationId xmlns:p14="http://schemas.microsoft.com/office/powerpoint/2010/main" val="19969959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8.png"/><Relationship Id="rId7" Type="http://schemas.openxmlformats.org/officeDocument/2006/relationships/diagramColors" Target="../diagrams/colors6.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3.png"/><Relationship Id="rId7" Type="http://schemas.openxmlformats.org/officeDocument/2006/relationships/diagramQuickStyle" Target="../diagrams/quickStyle4.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4.png"/><Relationship Id="rId9" Type="http://schemas.microsoft.com/office/2007/relationships/diagramDrawing" Target="../diagrams/drawing4.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3.png"/><Relationship Id="rId7" Type="http://schemas.openxmlformats.org/officeDocument/2006/relationships/diagramQuickStyle" Target="../diagrams/quickStyle5.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4.png"/><Relationship Id="rId9" Type="http://schemas.microsoft.com/office/2007/relationships/diagramDrawing" Target="../diagrams/drawing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xmlns="" id="{53EDA46E-AECC-43B8-B54F-FA6E4C0C65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9A789037-2F02-4B13-8573-CB800A968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1795" y="576916"/>
            <a:ext cx="3992501" cy="5734983"/>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extrusionH="76200" contourW="12700">
            <a:bevelT w="19050" h="0" prst="coolSlant"/>
            <a:extrusionClr>
              <a:schemeClr val="accent3">
                <a:lumMod val="50000"/>
              </a:schemeClr>
            </a:extrusionClr>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567B4C5E-A726-4AC9-9254-E81F0698BD5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24673" y="742355"/>
            <a:ext cx="3666744" cy="5404104"/>
          </a:xfrm>
          <a:prstGeom prst="rect">
            <a:avLst/>
          </a:prstGeom>
          <a:noFill/>
          <a:ln w="15875">
            <a:solidFill>
              <a:schemeClr val="accent1"/>
            </a:solidFill>
            <a:miter lim="800000"/>
          </a:ln>
        </p:spPr>
        <p:style>
          <a:lnRef idx="1">
            <a:schemeClr val="accent1"/>
          </a:lnRef>
          <a:fillRef idx="3">
            <a:schemeClr val="accent1"/>
          </a:fillRef>
          <a:effectRef idx="2">
            <a:schemeClr val="accent1"/>
          </a:effectRef>
          <a:fontRef idx="minor">
            <a:schemeClr val="lt1"/>
          </a:fontRef>
        </p:style>
        <p:txBody>
          <a:bodyPr/>
          <a:lstStyle/>
          <a:p>
            <a:endParaRPr lang="ru-KZ"/>
          </a:p>
        </p:txBody>
      </p:sp>
      <p:sp>
        <p:nvSpPr>
          <p:cNvPr id="2" name="Заголовок 1">
            <a:extLst>
              <a:ext uri="{FF2B5EF4-FFF2-40B4-BE49-F238E27FC236}">
                <a16:creationId xmlns:a16="http://schemas.microsoft.com/office/drawing/2014/main" xmlns="" id="{CDEB0AD9-7AAE-4DF9-4B7F-B44BF52EBCB4}"/>
              </a:ext>
            </a:extLst>
          </p:cNvPr>
          <p:cNvSpPr>
            <a:spLocks noGrp="1"/>
          </p:cNvSpPr>
          <p:nvPr>
            <p:ph type="ctrTitle"/>
          </p:nvPr>
        </p:nvSpPr>
        <p:spPr>
          <a:xfrm>
            <a:off x="1130207" y="1385822"/>
            <a:ext cx="3055676" cy="2876305"/>
          </a:xfrm>
          <a:ln w="57150">
            <a:solidFill>
              <a:schemeClr val="accent1"/>
            </a:solidFill>
          </a:ln>
        </p:spPr>
        <p:txBody>
          <a:bodyPr>
            <a:normAutofit fontScale="90000"/>
          </a:bodyPr>
          <a:lstStyle/>
          <a:p>
            <a:pPr>
              <a:lnSpc>
                <a:spcPct val="90000"/>
              </a:lnSpc>
            </a:pPr>
            <a:r>
              <a:rPr lang="ru-RU" sz="2200" b="1" dirty="0">
                <a:solidFill>
                  <a:schemeClr val="bg1"/>
                </a:solidFill>
                <a:latin typeface="Times New Roman" panose="02020603050405020304" pitchFamily="18" charset="0"/>
                <a:cs typeface="Times New Roman" panose="02020603050405020304" pitchFamily="18" charset="0"/>
              </a:rPr>
              <a:t>7 ДӘРІС </a:t>
            </a:r>
            <a:br>
              <a:rPr lang="ru-RU" sz="2200" b="1" dirty="0">
                <a:solidFill>
                  <a:schemeClr val="bg1"/>
                </a:solidFill>
                <a:latin typeface="Times New Roman" panose="02020603050405020304" pitchFamily="18" charset="0"/>
                <a:cs typeface="Times New Roman" panose="02020603050405020304" pitchFamily="18" charset="0"/>
              </a:rPr>
            </a:br>
            <a:r>
              <a:rPr lang="ru-RU" sz="2200" b="1" dirty="0" smtClean="0">
                <a:solidFill>
                  <a:schemeClr val="bg1"/>
                </a:solidFill>
                <a:latin typeface="Times New Roman" panose="02020603050405020304" pitchFamily="18" charset="0"/>
                <a:cs typeface="Times New Roman" panose="02020603050405020304" pitchFamily="18" charset="0"/>
              </a:rPr>
              <a:t/>
            </a:r>
            <a:br>
              <a:rPr lang="ru-RU" sz="2200" b="1" dirty="0" smtClean="0">
                <a:solidFill>
                  <a:schemeClr val="bg1"/>
                </a:solidFill>
                <a:latin typeface="Times New Roman" panose="02020603050405020304" pitchFamily="18" charset="0"/>
                <a:cs typeface="Times New Roman" panose="02020603050405020304" pitchFamily="18" charset="0"/>
              </a:rPr>
            </a:br>
            <a:r>
              <a:rPr lang="ru-RU" sz="3200" b="1" dirty="0" smtClean="0">
                <a:solidFill>
                  <a:schemeClr val="bg1"/>
                </a:solidFill>
                <a:latin typeface="Times New Roman" panose="02020603050405020304" pitchFamily="18" charset="0"/>
                <a:cs typeface="Times New Roman" panose="02020603050405020304" pitchFamily="18" charset="0"/>
              </a:rPr>
              <a:t>ТАҚЫРЫБЫ:</a:t>
            </a:r>
            <a:br>
              <a:rPr lang="ru-RU" sz="3200" b="1" dirty="0" smtClean="0">
                <a:solidFill>
                  <a:schemeClr val="bg1"/>
                </a:solidFill>
                <a:latin typeface="Times New Roman" panose="02020603050405020304" pitchFamily="18" charset="0"/>
                <a:cs typeface="Times New Roman" panose="02020603050405020304" pitchFamily="18" charset="0"/>
              </a:rPr>
            </a:br>
            <a:r>
              <a:rPr lang="ru-RU" sz="3200" b="1" dirty="0" smtClean="0">
                <a:solidFill>
                  <a:schemeClr val="bg1"/>
                </a:solidFill>
                <a:latin typeface="Times New Roman" panose="02020603050405020304" pitchFamily="18" charset="0"/>
                <a:cs typeface="Times New Roman" panose="02020603050405020304" pitchFamily="18" charset="0"/>
              </a:rPr>
              <a:t>АЛАШОРДА </a:t>
            </a:r>
            <a:r>
              <a:rPr lang="ru-RU" sz="3200" b="1" dirty="0">
                <a:solidFill>
                  <a:schemeClr val="bg1"/>
                </a:solidFill>
                <a:latin typeface="Times New Roman" panose="02020603050405020304" pitchFamily="18" charset="0"/>
                <a:cs typeface="Times New Roman" panose="02020603050405020304" pitchFamily="18" charset="0"/>
              </a:rPr>
              <a:t>ҮКІМЕТІНІҢ</a:t>
            </a:r>
            <a:br>
              <a:rPr lang="ru-RU" sz="3200" b="1" dirty="0">
                <a:solidFill>
                  <a:schemeClr val="bg1"/>
                </a:solidFill>
                <a:latin typeface="Times New Roman" panose="02020603050405020304" pitchFamily="18" charset="0"/>
                <a:cs typeface="Times New Roman" panose="02020603050405020304" pitchFamily="18" charset="0"/>
              </a:rPr>
            </a:br>
            <a:r>
              <a:rPr lang="ru-RU" sz="3200" b="1" dirty="0">
                <a:solidFill>
                  <a:schemeClr val="bg1"/>
                </a:solidFill>
                <a:latin typeface="Times New Roman" panose="02020603050405020304" pitchFamily="18" charset="0"/>
                <a:cs typeface="Times New Roman" panose="02020603050405020304" pitchFamily="18" charset="0"/>
              </a:rPr>
              <a:t>ҚҰРЫЛУ ТАРИХЫ</a:t>
            </a:r>
            <a:r>
              <a:rPr lang="kk-KZ" sz="3200" dirty="0">
                <a:solidFill>
                  <a:schemeClr val="bg1"/>
                </a:solidFill>
              </a:rPr>
              <a:t/>
            </a:r>
            <a:br>
              <a:rPr lang="kk-KZ" sz="3200" dirty="0">
                <a:solidFill>
                  <a:schemeClr val="bg1"/>
                </a:solidFill>
              </a:rPr>
            </a:br>
            <a:r>
              <a:rPr lang="kk-KZ" sz="3200" dirty="0">
                <a:solidFill>
                  <a:schemeClr val="bg1"/>
                </a:solidFill>
              </a:rPr>
              <a:t/>
            </a:r>
            <a:br>
              <a:rPr lang="kk-KZ" sz="3200" dirty="0">
                <a:solidFill>
                  <a:schemeClr val="bg1"/>
                </a:solidFill>
              </a:rPr>
            </a:br>
            <a:endParaRPr lang="ru-KZ" sz="3200" dirty="0">
              <a:solidFill>
                <a:schemeClr val="bg1"/>
              </a:solidFill>
            </a:endParaRPr>
          </a:p>
        </p:txBody>
      </p:sp>
      <p:cxnSp>
        <p:nvCxnSpPr>
          <p:cNvPr id="13" name="Straight Connector 12">
            <a:extLst>
              <a:ext uri="{FF2B5EF4-FFF2-40B4-BE49-F238E27FC236}">
                <a16:creationId xmlns:a16="http://schemas.microsoft.com/office/drawing/2014/main" xmlns="" id="{47F9D90F-7118-49FD-9E75-223103DD93B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276971" y="4397593"/>
            <a:ext cx="2762149"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8330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95224A92-B71D-4244-9CEE-E80F9BD118D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9069A319-3937-4297-B7D8-6745097B90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5385" y="487353"/>
            <a:ext cx="11218182" cy="5883295"/>
          </a:xfrm>
          <a:prstGeom prst="rect">
            <a:avLst/>
          </a:prstGeom>
          <a:blipFill dpi="0" rotWithShape="1">
            <a:blip r:embed="rId3"/>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F3FDFE78-2422-40CD-BC53-9E0C459C9D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8076"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ru-KZ"/>
          </a:p>
        </p:txBody>
      </p:sp>
      <p:sp>
        <p:nvSpPr>
          <p:cNvPr id="15" name="Rectangle 14">
            <a:extLst>
              <a:ext uri="{FF2B5EF4-FFF2-40B4-BE49-F238E27FC236}">
                <a16:creationId xmlns:a16="http://schemas.microsoft.com/office/drawing/2014/main" xmlns="" id="{A97E302E-4D34-42E4-94A8-4FC0AF572F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92643" y="1092200"/>
            <a:ext cx="5942687" cy="4515104"/>
          </a:xfrm>
          <a:prstGeom prst="rect">
            <a:avLst/>
          </a:prstGeom>
          <a:noFill/>
          <a:ln w="57150" cmpd="thickThin">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Объект 2">
            <a:extLst>
              <a:ext uri="{FF2B5EF4-FFF2-40B4-BE49-F238E27FC236}">
                <a16:creationId xmlns:a16="http://schemas.microsoft.com/office/drawing/2014/main" xmlns="" id="{736127DD-622D-5654-849E-9708FE278888}"/>
              </a:ext>
            </a:extLst>
          </p:cNvPr>
          <p:cNvGraphicFramePr>
            <a:graphicFrameLocks noGrp="1"/>
          </p:cNvGraphicFramePr>
          <p:nvPr>
            <p:ph idx="1"/>
            <p:extLst>
              <p:ext uri="{D42A27DB-BD31-4B8C-83A1-F6EECF244321}">
                <p14:modId xmlns:p14="http://schemas.microsoft.com/office/powerpoint/2010/main" val="3793749181"/>
              </p:ext>
            </p:extLst>
          </p:nvPr>
        </p:nvGraphicFramePr>
        <p:xfrm>
          <a:off x="1391056" y="1391055"/>
          <a:ext cx="9554312" cy="39591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97495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B7C4858-FAA3-4226-A856-193A01910E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68C1B503-0291-4E82-A65E-72D604D9F6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4663" y="469900"/>
            <a:ext cx="3695002"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B3F836C5-9601-4982-A121-CCA49BF7B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9668" y="635508"/>
            <a:ext cx="3364992"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ru-KZ"/>
          </a:p>
        </p:txBody>
      </p:sp>
      <p:sp>
        <p:nvSpPr>
          <p:cNvPr id="2" name="Заголовок 1">
            <a:extLst>
              <a:ext uri="{FF2B5EF4-FFF2-40B4-BE49-F238E27FC236}">
                <a16:creationId xmlns:a16="http://schemas.microsoft.com/office/drawing/2014/main" xmlns="" id="{20F4FAF2-1B01-0EB6-10DE-697A8658F42C}"/>
              </a:ext>
            </a:extLst>
          </p:cNvPr>
          <p:cNvSpPr>
            <a:spLocks noGrp="1"/>
          </p:cNvSpPr>
          <p:nvPr>
            <p:ph type="title"/>
          </p:nvPr>
        </p:nvSpPr>
        <p:spPr>
          <a:xfrm>
            <a:off x="952108" y="954756"/>
            <a:ext cx="2730414" cy="4946003"/>
          </a:xfrm>
        </p:spPr>
        <p:txBody>
          <a:bodyPr>
            <a:normAutofit/>
          </a:bodyPr>
          <a:lstStyle/>
          <a:p>
            <a:r>
              <a:rPr lang="kk-KZ" sz="3100" dirty="0">
                <a:solidFill>
                  <a:srgbClr val="FFFFFF"/>
                </a:solidFill>
                <a:latin typeface="Times New Roman" panose="02020603050405020304" pitchFamily="18" charset="0"/>
                <a:cs typeface="Times New Roman" panose="02020603050405020304" pitchFamily="18" charset="0"/>
              </a:rPr>
              <a:t>ӘДЕБИЕТТЕР ТІЗІМІ</a:t>
            </a:r>
            <a:endParaRPr lang="ru-KZ" sz="3100" dirty="0">
              <a:solidFill>
                <a:srgbClr val="FFFFFF"/>
              </a:solidFill>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xmlns="" id="{46CD0D05-FF47-4ABB-841C-0600CADC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54296" y="0"/>
            <a:ext cx="7537704"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Объект 2">
            <a:extLst>
              <a:ext uri="{FF2B5EF4-FFF2-40B4-BE49-F238E27FC236}">
                <a16:creationId xmlns:a16="http://schemas.microsoft.com/office/drawing/2014/main" xmlns="" id="{C397C637-D863-45BE-B39F-C04988D83401}"/>
              </a:ext>
            </a:extLst>
          </p:cNvPr>
          <p:cNvSpPr>
            <a:spLocks noGrp="1"/>
          </p:cNvSpPr>
          <p:nvPr>
            <p:ph idx="1"/>
          </p:nvPr>
        </p:nvSpPr>
        <p:spPr>
          <a:xfrm>
            <a:off x="5150360" y="469900"/>
            <a:ext cx="5953630" cy="5405968"/>
          </a:xfrm>
          <a:ln w="76200">
            <a:solidFill>
              <a:schemeClr val="accent1"/>
            </a:solidFill>
          </a:ln>
        </p:spPr>
        <p:txBody>
          <a:bodyPr anchor="ctr">
            <a:normAutofit fontScale="92500" lnSpcReduction="20000"/>
          </a:bodyPr>
          <a:lstStyle/>
          <a:p>
            <a:r>
              <a:rPr lang="ru-RU" dirty="0">
                <a:solidFill>
                  <a:schemeClr val="bg1"/>
                </a:solidFill>
                <a:latin typeface="Times New Roman" panose="02020603050405020304" pitchFamily="18" charset="0"/>
                <a:cs typeface="Times New Roman" panose="02020603050405020304" pitchFamily="18" charset="0"/>
              </a:rPr>
              <a:t>1 </a:t>
            </a:r>
            <a:r>
              <a:rPr lang="ru-RU" dirty="0" err="1">
                <a:solidFill>
                  <a:schemeClr val="bg1"/>
                </a:solidFill>
                <a:latin typeface="Times New Roman" panose="02020603050405020304" pitchFamily="18" charset="0"/>
                <a:cs typeface="Times New Roman" panose="02020603050405020304" pitchFamily="18" charset="0"/>
              </a:rPr>
              <a:t>Бөкейханов</a:t>
            </a:r>
            <a:r>
              <a:rPr lang="ru-RU" dirty="0">
                <a:solidFill>
                  <a:schemeClr val="bg1"/>
                </a:solidFill>
                <a:latin typeface="Times New Roman" panose="02020603050405020304" pitchFamily="18" charset="0"/>
                <a:cs typeface="Times New Roman" panose="02020603050405020304" pitchFamily="18" charset="0"/>
              </a:rPr>
              <a:t> Ә. </a:t>
            </a:r>
            <a:r>
              <a:rPr lang="ru-RU" dirty="0" err="1">
                <a:solidFill>
                  <a:schemeClr val="bg1"/>
                </a:solidFill>
                <a:latin typeface="Times New Roman" panose="02020603050405020304" pitchFamily="18" charset="0"/>
                <a:cs typeface="Times New Roman" panose="02020603050405020304" pitchFamily="18" charset="0"/>
              </a:rPr>
              <a:t>Шығармалар</a:t>
            </a:r>
            <a:r>
              <a:rPr lang="ru-RU" dirty="0">
                <a:solidFill>
                  <a:schemeClr val="bg1"/>
                </a:solidFill>
                <a:latin typeface="Times New Roman" panose="02020603050405020304" pitchFamily="18" charset="0"/>
                <a:cs typeface="Times New Roman" panose="02020603050405020304" pitchFamily="18" charset="0"/>
              </a:rPr>
              <a:t>. – Алматы: </a:t>
            </a:r>
            <a:r>
              <a:rPr lang="ru-RU" dirty="0" err="1">
                <a:solidFill>
                  <a:schemeClr val="bg1"/>
                </a:solidFill>
                <a:latin typeface="Times New Roman" panose="02020603050405020304" pitchFamily="18" charset="0"/>
                <a:cs typeface="Times New Roman" panose="02020603050405020304" pitchFamily="18" charset="0"/>
              </a:rPr>
              <a:t>Қазақстан</a:t>
            </a:r>
            <a:r>
              <a:rPr lang="ru-RU" dirty="0">
                <a:solidFill>
                  <a:schemeClr val="bg1"/>
                </a:solidFill>
                <a:latin typeface="Times New Roman" panose="02020603050405020304" pitchFamily="18" charset="0"/>
                <a:cs typeface="Times New Roman" panose="02020603050405020304" pitchFamily="18" charset="0"/>
              </a:rPr>
              <a:t>, 1994. – 384 б.</a:t>
            </a:r>
          </a:p>
          <a:p>
            <a:r>
              <a:rPr lang="ru-RU" dirty="0">
                <a:solidFill>
                  <a:schemeClr val="bg1"/>
                </a:solidFill>
                <a:latin typeface="Times New Roman" panose="02020603050405020304" pitchFamily="18" charset="0"/>
                <a:cs typeface="Times New Roman" panose="02020603050405020304" pitchFamily="18" charset="0"/>
              </a:rPr>
              <a:t>2.Қазақ </a:t>
            </a:r>
            <a:r>
              <a:rPr lang="ru-RU" dirty="0" err="1">
                <a:solidFill>
                  <a:schemeClr val="bg1"/>
                </a:solidFill>
                <a:latin typeface="Times New Roman" panose="02020603050405020304" pitchFamily="18" charset="0"/>
                <a:cs typeface="Times New Roman" panose="02020603050405020304" pitchFamily="18" charset="0"/>
              </a:rPr>
              <a:t>қоғамындағы</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әкімшілік-шаруашылық</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жүйелерінің</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эволюциясы</a:t>
            </a:r>
            <a:r>
              <a:rPr lang="ru-RU" dirty="0">
                <a:solidFill>
                  <a:schemeClr val="bg1"/>
                </a:solidFill>
                <a:latin typeface="Times New Roman" panose="02020603050405020304" pitchFamily="18" charset="0"/>
                <a:cs typeface="Times New Roman" panose="02020603050405020304" pitchFamily="18" charset="0"/>
              </a:rPr>
              <a:t>. – </a:t>
            </a:r>
            <a:r>
              <a:rPr lang="ru-RU" dirty="0" err="1">
                <a:solidFill>
                  <a:schemeClr val="bg1"/>
                </a:solidFill>
                <a:latin typeface="Times New Roman" panose="02020603050405020304" pitchFamily="18" charset="0"/>
                <a:cs typeface="Times New Roman" panose="02020603050405020304" pitchFamily="18" charset="0"/>
              </a:rPr>
              <a:t>Алматы:Экономика</a:t>
            </a:r>
            <a:r>
              <a:rPr lang="ru-RU" dirty="0">
                <a:solidFill>
                  <a:schemeClr val="bg1"/>
                </a:solidFill>
                <a:latin typeface="Times New Roman" panose="02020603050405020304" pitchFamily="18" charset="0"/>
                <a:cs typeface="Times New Roman" panose="02020603050405020304" pitchFamily="18" charset="0"/>
              </a:rPr>
              <a:t>, 1999. – 361 б.</a:t>
            </a:r>
          </a:p>
          <a:p>
            <a:r>
              <a:rPr lang="ru-RU" dirty="0">
                <a:solidFill>
                  <a:schemeClr val="bg1"/>
                </a:solidFill>
                <a:latin typeface="Times New Roman" panose="02020603050405020304" pitchFamily="18" charset="0"/>
                <a:cs typeface="Times New Roman" panose="02020603050405020304" pitchFamily="18" charset="0"/>
              </a:rPr>
              <a:t>3. </a:t>
            </a:r>
            <a:r>
              <a:rPr lang="ru-RU" dirty="0" err="1">
                <a:solidFill>
                  <a:schemeClr val="bg1"/>
                </a:solidFill>
                <a:latin typeface="Times New Roman" panose="02020603050405020304" pitchFamily="18" charset="0"/>
                <a:cs typeface="Times New Roman" panose="02020603050405020304" pitchFamily="18" charset="0"/>
              </a:rPr>
              <a:t>Қазақстан</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Республикасы</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Шығыс</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Қазақстан</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облысы</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Қазіргі</a:t>
            </a:r>
            <a:r>
              <a:rPr lang="ru-RU" dirty="0">
                <a:solidFill>
                  <a:schemeClr val="bg1"/>
                </a:solidFill>
                <a:latin typeface="Times New Roman" panose="02020603050405020304" pitchFamily="18" charset="0"/>
                <a:cs typeface="Times New Roman" panose="02020603050405020304" pitchFamily="18" charset="0"/>
              </a:rPr>
              <a:t> заман </a:t>
            </a:r>
            <a:r>
              <a:rPr lang="ru-RU" dirty="0" err="1">
                <a:solidFill>
                  <a:schemeClr val="bg1"/>
                </a:solidFill>
                <a:latin typeface="Times New Roman" panose="02020603050405020304" pitchFamily="18" charset="0"/>
                <a:cs typeface="Times New Roman" panose="02020603050405020304" pitchFamily="18" charset="0"/>
              </a:rPr>
              <a:t>тарихынқұжаттандыру</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орталығы</a:t>
            </a:r>
            <a:r>
              <a:rPr lang="ru-RU" dirty="0">
                <a:solidFill>
                  <a:schemeClr val="bg1"/>
                </a:solidFill>
                <a:latin typeface="Times New Roman" panose="02020603050405020304" pitchFamily="18" charset="0"/>
                <a:cs typeface="Times New Roman" panose="02020603050405020304" pitchFamily="18" charset="0"/>
              </a:rPr>
              <a:t> (Семей </a:t>
            </a:r>
            <a:r>
              <a:rPr lang="ru-RU" dirty="0" err="1">
                <a:solidFill>
                  <a:schemeClr val="bg1"/>
                </a:solidFill>
                <a:latin typeface="Times New Roman" panose="02020603050405020304" pitchFamily="18" charset="0"/>
                <a:cs typeface="Times New Roman" panose="02020603050405020304" pitchFamily="18" charset="0"/>
              </a:rPr>
              <a:t>қаласы</a:t>
            </a:r>
            <a:r>
              <a:rPr lang="ru-RU" dirty="0">
                <a:solidFill>
                  <a:schemeClr val="bg1"/>
                </a:solidFill>
                <a:latin typeface="Times New Roman" panose="02020603050405020304" pitchFamily="18" charset="0"/>
                <a:cs typeface="Times New Roman" panose="02020603050405020304" pitchFamily="18" charset="0"/>
              </a:rPr>
              <a:t>). 152-қ. 1-т. 50-іс. </a:t>
            </a:r>
          </a:p>
          <a:p>
            <a:r>
              <a:rPr lang="ru-RU" dirty="0">
                <a:solidFill>
                  <a:schemeClr val="bg1"/>
                </a:solidFill>
                <a:latin typeface="Times New Roman" panose="02020603050405020304" pitchFamily="18" charset="0"/>
                <a:cs typeface="Times New Roman" panose="02020603050405020304" pitchFamily="18" charset="0"/>
              </a:rPr>
              <a:t>4.«Қазақ» </a:t>
            </a:r>
            <a:r>
              <a:rPr lang="ru-RU" dirty="0" err="1">
                <a:solidFill>
                  <a:schemeClr val="bg1"/>
                </a:solidFill>
                <a:latin typeface="Times New Roman" panose="02020603050405020304" pitchFamily="18" charset="0"/>
                <a:cs typeface="Times New Roman" panose="02020603050405020304" pitchFamily="18" charset="0"/>
              </a:rPr>
              <a:t>газеті</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Құраст</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Субханбердина</a:t>
            </a:r>
            <a:r>
              <a:rPr lang="ru-RU" dirty="0">
                <a:solidFill>
                  <a:schemeClr val="bg1"/>
                </a:solidFill>
                <a:latin typeface="Times New Roman" panose="02020603050405020304" pitchFamily="18" charset="0"/>
                <a:cs typeface="Times New Roman" panose="02020603050405020304" pitchFamily="18" charset="0"/>
              </a:rPr>
              <a:t> Ү, </a:t>
            </a:r>
            <a:r>
              <a:rPr lang="ru-RU" dirty="0" err="1">
                <a:solidFill>
                  <a:schemeClr val="bg1"/>
                </a:solidFill>
                <a:latin typeface="Times New Roman" panose="02020603050405020304" pitchFamily="18" charset="0"/>
                <a:cs typeface="Times New Roman" panose="02020603050405020304" pitchFamily="18" charset="0"/>
              </a:rPr>
              <a:t>Дәуітов</a:t>
            </a:r>
            <a:r>
              <a:rPr lang="ru-RU" dirty="0">
                <a:solidFill>
                  <a:schemeClr val="bg1"/>
                </a:solidFill>
                <a:latin typeface="Times New Roman" panose="02020603050405020304" pitchFamily="18" charset="0"/>
                <a:cs typeface="Times New Roman" panose="02020603050405020304" pitchFamily="18" charset="0"/>
              </a:rPr>
              <a:t> С.– Алматы: </a:t>
            </a:r>
            <a:r>
              <a:rPr lang="ru-RU" dirty="0" err="1">
                <a:solidFill>
                  <a:schemeClr val="bg1"/>
                </a:solidFill>
                <a:latin typeface="Times New Roman" panose="02020603050405020304" pitchFamily="18" charset="0"/>
                <a:cs typeface="Times New Roman" panose="02020603050405020304" pitchFamily="18" charset="0"/>
              </a:rPr>
              <a:t>Қазақ</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энциклопедиясы</a:t>
            </a:r>
            <a:r>
              <a:rPr lang="ru-RU" dirty="0">
                <a:solidFill>
                  <a:schemeClr val="bg1"/>
                </a:solidFill>
                <a:latin typeface="Times New Roman" panose="02020603050405020304" pitchFamily="18" charset="0"/>
                <a:cs typeface="Times New Roman" panose="02020603050405020304" pitchFamily="18" charset="0"/>
              </a:rPr>
              <a:t>, 1998. – 560 б. </a:t>
            </a:r>
          </a:p>
          <a:p>
            <a:r>
              <a:rPr lang="ru-RU" dirty="0">
                <a:solidFill>
                  <a:schemeClr val="bg1"/>
                </a:solidFill>
                <a:latin typeface="Times New Roman" panose="02020603050405020304" pitchFamily="18" charset="0"/>
                <a:cs typeface="Times New Roman" panose="02020603050405020304" pitchFamily="18" charset="0"/>
              </a:rPr>
              <a:t>5.Жиренчин К.А. Политическое развитие Казахстана </a:t>
            </a:r>
            <a:r>
              <a:rPr lang="ru-RU" dirty="0" err="1">
                <a:solidFill>
                  <a:schemeClr val="bg1"/>
                </a:solidFill>
                <a:latin typeface="Times New Roman" panose="02020603050405020304" pitchFamily="18" charset="0"/>
                <a:cs typeface="Times New Roman" panose="02020603050405020304" pitchFamily="18" charset="0"/>
              </a:rPr>
              <a:t>вХІХ</a:t>
            </a:r>
            <a:r>
              <a:rPr lang="ru-RU" dirty="0">
                <a:solidFill>
                  <a:schemeClr val="bg1"/>
                </a:solidFill>
                <a:latin typeface="Times New Roman" panose="02020603050405020304" pitchFamily="18" charset="0"/>
                <a:cs typeface="Times New Roman" panose="02020603050405020304" pitchFamily="18" charset="0"/>
              </a:rPr>
              <a:t> – ХХ веках. – Алматы: </a:t>
            </a:r>
            <a:r>
              <a:rPr lang="ru-RU" dirty="0" err="1">
                <a:solidFill>
                  <a:schemeClr val="bg1"/>
                </a:solidFill>
                <a:latin typeface="Times New Roman" panose="02020603050405020304" pitchFamily="18" charset="0"/>
                <a:cs typeface="Times New Roman" panose="02020603050405020304" pitchFamily="18" charset="0"/>
              </a:rPr>
              <a:t>Жеті</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Жарғы</a:t>
            </a:r>
            <a:r>
              <a:rPr lang="ru-RU" dirty="0">
                <a:solidFill>
                  <a:schemeClr val="bg1"/>
                </a:solidFill>
                <a:latin typeface="Times New Roman" panose="02020603050405020304" pitchFamily="18" charset="0"/>
                <a:cs typeface="Times New Roman" panose="02020603050405020304" pitchFamily="18" charset="0"/>
              </a:rPr>
              <a:t>, 1996. – 352 с. </a:t>
            </a:r>
          </a:p>
          <a:p>
            <a:r>
              <a:rPr lang="ru-RU" dirty="0">
                <a:solidFill>
                  <a:schemeClr val="bg1"/>
                </a:solidFill>
                <a:latin typeface="Times New Roman" panose="02020603050405020304" pitchFamily="18" charset="0"/>
                <a:cs typeface="Times New Roman" panose="02020603050405020304" pitchFamily="18" charset="0"/>
              </a:rPr>
              <a:t>6.Қойгелдиев.М., </a:t>
            </a:r>
            <a:r>
              <a:rPr lang="ru-RU" dirty="0" err="1">
                <a:solidFill>
                  <a:schemeClr val="bg1"/>
                </a:solidFill>
                <a:latin typeface="Times New Roman" panose="02020603050405020304" pitchFamily="18" charset="0"/>
                <a:cs typeface="Times New Roman" panose="02020603050405020304" pitchFamily="18" charset="0"/>
              </a:rPr>
              <a:t>Омарбеков</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Т.Тарихтағылым</a:t>
            </a:r>
            <a:r>
              <a:rPr lang="en-US" dirty="0">
                <a:solidFill>
                  <a:schemeClr val="bg1"/>
                </a:solidFill>
                <a:latin typeface="Times New Roman" panose="02020603050405020304" pitchFamily="18" charset="0"/>
                <a:cs typeface="Times New Roman" panose="02020603050405020304" pitchFamily="18" charset="0"/>
              </a:rPr>
              <a:t>s </a:t>
            </a:r>
            <a:r>
              <a:rPr lang="ru-RU" dirty="0">
                <a:solidFill>
                  <a:schemeClr val="bg1"/>
                </a:solidFill>
                <a:latin typeface="Times New Roman" panose="02020603050405020304" pitchFamily="18" charset="0"/>
                <a:cs typeface="Times New Roman" panose="02020603050405020304" pitchFamily="18" charset="0"/>
              </a:rPr>
              <a:t>не </a:t>
            </a:r>
            <a:r>
              <a:rPr lang="ru-RU" dirty="0" err="1">
                <a:solidFill>
                  <a:schemeClr val="bg1"/>
                </a:solidFill>
                <a:latin typeface="Times New Roman" panose="02020603050405020304" pitchFamily="18" charset="0"/>
                <a:cs typeface="Times New Roman" panose="02020603050405020304" pitchFamily="18" charset="0"/>
              </a:rPr>
              <a:t>дейді</a:t>
            </a:r>
            <a:r>
              <a:rPr lang="ru-RU" dirty="0">
                <a:solidFill>
                  <a:schemeClr val="bg1"/>
                </a:solidFill>
                <a:latin typeface="Times New Roman" panose="02020603050405020304" pitchFamily="18" charset="0"/>
                <a:cs typeface="Times New Roman" panose="02020603050405020304" pitchFamily="18" charset="0"/>
              </a:rPr>
              <a:t>? – Алматы: Ана </a:t>
            </a:r>
            <a:r>
              <a:rPr lang="ru-RU" dirty="0" err="1">
                <a:solidFill>
                  <a:schemeClr val="bg1"/>
                </a:solidFill>
                <a:latin typeface="Times New Roman" panose="02020603050405020304" pitchFamily="18" charset="0"/>
                <a:cs typeface="Times New Roman" panose="02020603050405020304" pitchFamily="18" charset="0"/>
              </a:rPr>
              <a:t>тілі</a:t>
            </a:r>
            <a:r>
              <a:rPr lang="ru-RU" dirty="0">
                <a:solidFill>
                  <a:schemeClr val="bg1"/>
                </a:solidFill>
                <a:latin typeface="Times New Roman" panose="02020603050405020304" pitchFamily="18" charset="0"/>
                <a:cs typeface="Times New Roman" panose="02020603050405020304" pitchFamily="18" charset="0"/>
              </a:rPr>
              <a:t>, 1993. – 208 б.</a:t>
            </a:r>
          </a:p>
        </p:txBody>
      </p:sp>
    </p:spTree>
    <p:extLst>
      <p:ext uri="{BB962C8B-B14F-4D97-AF65-F5344CB8AC3E}">
        <p14:creationId xmlns:p14="http://schemas.microsoft.com/office/powerpoint/2010/main" val="4169703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22AC0F86-9A78-4E84-A4B4-ADB8B2629A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xmlns="" id="{4AF78B9E-8BE2-4706-9377-A05FA25ABAB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5736" y="0"/>
            <a:ext cx="12229962" cy="6856214"/>
            <a:chOff x="-15736" y="0"/>
            <a:chExt cx="12229962" cy="6856214"/>
          </a:xfrm>
        </p:grpSpPr>
        <p:pic>
          <p:nvPicPr>
            <p:cNvPr id="14" name="Picture 13">
              <a:extLst>
                <a:ext uri="{FF2B5EF4-FFF2-40B4-BE49-F238E27FC236}">
                  <a16:creationId xmlns:a16="http://schemas.microsoft.com/office/drawing/2014/main" xmlns="" id="{32CDFDE2-4DB3-4623-BA21-187D1B710FB9}"/>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Rectangle 14">
              <a:extLst>
                <a:ext uri="{FF2B5EF4-FFF2-40B4-BE49-F238E27FC236}">
                  <a16:creationId xmlns:a16="http://schemas.microsoft.com/office/drawing/2014/main" xmlns="" id="{ED74B2AA-1443-4E9B-8462-F7F5B85259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ru-KZ"/>
            </a:p>
          </p:txBody>
        </p:sp>
        <p:pic>
          <p:nvPicPr>
            <p:cNvPr id="16" name="Picture 15">
              <a:extLst>
                <a:ext uri="{FF2B5EF4-FFF2-40B4-BE49-F238E27FC236}">
                  <a16:creationId xmlns:a16="http://schemas.microsoft.com/office/drawing/2014/main" xmlns="" id="{9BB652B6-7300-49EC-9422-EF5342492AF1}"/>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7" name="Picture 16">
              <a:extLst>
                <a:ext uri="{FF2B5EF4-FFF2-40B4-BE49-F238E27FC236}">
                  <a16:creationId xmlns:a16="http://schemas.microsoft.com/office/drawing/2014/main" xmlns="" id="{D0909587-01DE-424D-A15F-DAA28CF2CD38}"/>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19" name="Rectangle 18">
            <a:extLst>
              <a:ext uri="{FF2B5EF4-FFF2-40B4-BE49-F238E27FC236}">
                <a16:creationId xmlns:a16="http://schemas.microsoft.com/office/drawing/2014/main" xmlns="" id="{69A54E25-1C05-48E5-A5CC-3778C1D363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Объект 3">
            <a:extLst>
              <a:ext uri="{FF2B5EF4-FFF2-40B4-BE49-F238E27FC236}">
                <a16:creationId xmlns:a16="http://schemas.microsoft.com/office/drawing/2014/main" xmlns="" id="{5F65591D-8835-94FF-FE46-0AFB03A2C173}"/>
              </a:ext>
            </a:extLst>
          </p:cNvPr>
          <p:cNvPicPr>
            <a:picLocks noChangeAspect="1"/>
          </p:cNvPicPr>
          <p:nvPr/>
        </p:nvPicPr>
        <p:blipFill>
          <a:blip r:embed="rId5"/>
          <a:srcRect t="1283" b="12969"/>
          <a:stretch>
            <a:fillRect/>
          </a:stretch>
        </p:blipFill>
        <p:spPr>
          <a:xfrm>
            <a:off x="1412683" y="1410208"/>
            <a:ext cx="5278777" cy="3858780"/>
          </a:xfrm>
          <a:prstGeom prst="rect">
            <a:avLst/>
          </a:prstGeom>
        </p:spPr>
      </p:pic>
      <p:cxnSp>
        <p:nvCxnSpPr>
          <p:cNvPr id="21" name="Straight Connector 20">
            <a:extLst>
              <a:ext uri="{FF2B5EF4-FFF2-40B4-BE49-F238E27FC236}">
                <a16:creationId xmlns:a16="http://schemas.microsoft.com/office/drawing/2014/main" xmlns="" id="{0E5D0023-B23E-4823-8D72-B07FFF8CAE9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Content Placeholder 7">
            <a:extLst>
              <a:ext uri="{FF2B5EF4-FFF2-40B4-BE49-F238E27FC236}">
                <a16:creationId xmlns:a16="http://schemas.microsoft.com/office/drawing/2014/main" xmlns="" id="{E1F2FBC1-CB35-C03B-3039-D04ECF514B9C}"/>
              </a:ext>
            </a:extLst>
          </p:cNvPr>
          <p:cNvSpPr>
            <a:spLocks noGrp="1"/>
          </p:cNvSpPr>
          <p:nvPr>
            <p:ph idx="1"/>
          </p:nvPr>
        </p:nvSpPr>
        <p:spPr>
          <a:xfrm>
            <a:off x="7535824" y="2556932"/>
            <a:ext cx="3360771" cy="3318936"/>
          </a:xfrm>
          <a:ln w="76200">
            <a:solidFill>
              <a:schemeClr val="tx2"/>
            </a:solidFill>
          </a:ln>
        </p:spPr>
        <p:txBody>
          <a:bodyPr>
            <a:normAutofit/>
          </a:bodyPr>
          <a:lstStyle/>
          <a:p>
            <a:r>
              <a:rPr lang="kk-KZ" sz="3600" b="1" dirty="0">
                <a:latin typeface="Times New Roman" panose="02020603050405020304" pitchFamily="18" charset="0"/>
                <a:cs typeface="Times New Roman" panose="02020603050405020304" pitchFamily="18" charset="0"/>
              </a:rPr>
              <a:t>Алашорда үкіметі</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2335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E7DEDD00-5E71-418B-9C3C-9B71B018221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5736" y="0"/>
            <a:ext cx="12229962" cy="6856214"/>
            <a:chOff x="-15736" y="0"/>
            <a:chExt cx="12229962" cy="6856214"/>
          </a:xfrm>
        </p:grpSpPr>
        <p:pic>
          <p:nvPicPr>
            <p:cNvPr id="10" name="Picture 9">
              <a:extLst>
                <a:ext uri="{FF2B5EF4-FFF2-40B4-BE49-F238E27FC236}">
                  <a16:creationId xmlns:a16="http://schemas.microsoft.com/office/drawing/2014/main" xmlns="" id="{F08AA894-60A7-4A09-919E-54EF7C3EC82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1" name="Rectangle 10">
              <a:extLst>
                <a:ext uri="{FF2B5EF4-FFF2-40B4-BE49-F238E27FC236}">
                  <a16:creationId xmlns:a16="http://schemas.microsoft.com/office/drawing/2014/main" xmlns="" id="{44680684-9D82-4E2B-9E9A-778390DA9EB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ru-KZ"/>
            </a:p>
          </p:txBody>
        </p:sp>
        <p:pic>
          <p:nvPicPr>
            <p:cNvPr id="12" name="Picture 11">
              <a:extLst>
                <a:ext uri="{FF2B5EF4-FFF2-40B4-BE49-F238E27FC236}">
                  <a16:creationId xmlns:a16="http://schemas.microsoft.com/office/drawing/2014/main" xmlns="" id="{E28899EB-8201-46DC-A208-67136E6BA1A2}"/>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3" name="Picture 12">
              <a:extLst>
                <a:ext uri="{FF2B5EF4-FFF2-40B4-BE49-F238E27FC236}">
                  <a16:creationId xmlns:a16="http://schemas.microsoft.com/office/drawing/2014/main" xmlns="" id="{58681DBB-DB5A-40DF-8333-C7E1C945B5B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graphicFrame>
        <p:nvGraphicFramePr>
          <p:cNvPr id="5" name="Объект 2">
            <a:extLst>
              <a:ext uri="{FF2B5EF4-FFF2-40B4-BE49-F238E27FC236}">
                <a16:creationId xmlns:a16="http://schemas.microsoft.com/office/drawing/2014/main" xmlns="" id="{E814ED91-7809-21BC-962D-8F9DA5B05630}"/>
              </a:ext>
            </a:extLst>
          </p:cNvPr>
          <p:cNvGraphicFramePr>
            <a:graphicFrameLocks noGrp="1"/>
          </p:cNvGraphicFramePr>
          <p:nvPr>
            <p:ph idx="1"/>
            <p:extLst>
              <p:ext uri="{D42A27DB-BD31-4B8C-83A1-F6EECF244321}">
                <p14:modId xmlns:p14="http://schemas.microsoft.com/office/powerpoint/2010/main" val="1777035424"/>
              </p:ext>
            </p:extLst>
          </p:nvPr>
        </p:nvGraphicFramePr>
        <p:xfrm>
          <a:off x="1295401" y="1069848"/>
          <a:ext cx="9601197" cy="459164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868163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aphicFrame>
        <p:nvGraphicFramePr>
          <p:cNvPr id="5" name="Объект 2">
            <a:extLst>
              <a:ext uri="{FF2B5EF4-FFF2-40B4-BE49-F238E27FC236}">
                <a16:creationId xmlns:a16="http://schemas.microsoft.com/office/drawing/2014/main" xmlns="" id="{012CC194-C6DA-860F-D4F5-C06349E0BEFE}"/>
              </a:ext>
            </a:extLst>
          </p:cNvPr>
          <p:cNvGraphicFramePr>
            <a:graphicFrameLocks noGrp="1"/>
          </p:cNvGraphicFramePr>
          <p:nvPr>
            <p:ph idx="1"/>
            <p:extLst>
              <p:ext uri="{D42A27DB-BD31-4B8C-83A1-F6EECF244321}">
                <p14:modId xmlns:p14="http://schemas.microsoft.com/office/powerpoint/2010/main" val="3957849848"/>
              </p:ext>
            </p:extLst>
          </p:nvPr>
        </p:nvGraphicFramePr>
        <p:xfrm>
          <a:off x="1295400" y="2772384"/>
          <a:ext cx="9601197" cy="2874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59133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D6E5E839-040E-4D3E-B50A-8D803DFE4A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FFF3F4B4-A2E6-47B5-92FB-37BEEAFA4C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6"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1D124D17-3A82-47D5-80C1-F990ABB1E4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34082" y="469900"/>
            <a:ext cx="658298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Объект 2">
            <a:extLst>
              <a:ext uri="{FF2B5EF4-FFF2-40B4-BE49-F238E27FC236}">
                <a16:creationId xmlns:a16="http://schemas.microsoft.com/office/drawing/2014/main" xmlns="" id="{7E65D25C-89A2-F61B-457C-2C03C1FC276B}"/>
              </a:ext>
            </a:extLst>
          </p:cNvPr>
          <p:cNvSpPr>
            <a:spLocks noGrp="1"/>
          </p:cNvSpPr>
          <p:nvPr>
            <p:ph idx="1"/>
          </p:nvPr>
        </p:nvSpPr>
        <p:spPr>
          <a:xfrm>
            <a:off x="5617804" y="954756"/>
            <a:ext cx="5613283" cy="4853888"/>
          </a:xfrm>
        </p:spPr>
        <p:txBody>
          <a:bodyPr anchor="ctr">
            <a:normAutofit/>
          </a:bodyPr>
          <a:lstStyle/>
          <a:p>
            <a:pPr>
              <a:lnSpc>
                <a:spcPct val="90000"/>
              </a:lnSpc>
            </a:pPr>
            <a:r>
              <a:rPr lang="ru-RU" sz="1500">
                <a:solidFill>
                  <a:schemeClr val="bg1"/>
                </a:solidFill>
                <a:latin typeface="Times New Roman" panose="02020603050405020304" pitchFamily="18" charset="0"/>
                <a:cs typeface="Times New Roman" panose="02020603050405020304" pitchFamily="18" charset="0"/>
              </a:rPr>
              <a:t>Алғаш болып баяндаманы Ә. Бөкейханов жасады. Осы баяндама бойынша қаулы қабылданып, қазақ автономиясы, милиция және Ұлт кеңесін құру мәселерін қарауға жеті адамдық комиссия құрылған. Комиссия атынан Халел Ғаббасов автономия, милиция және Ұлт кеңесі туралы баяндама жасайды. Баяндама негізінде:</a:t>
            </a:r>
          </a:p>
          <a:p>
            <a:pPr>
              <a:lnSpc>
                <a:spcPct val="90000"/>
              </a:lnSpc>
            </a:pPr>
            <a:r>
              <a:rPr lang="ru-RU" sz="1500">
                <a:solidFill>
                  <a:schemeClr val="bg1"/>
                </a:solidFill>
                <a:latin typeface="Times New Roman" panose="02020603050405020304" pitchFamily="18" charset="0"/>
                <a:cs typeface="Times New Roman" panose="02020603050405020304" pitchFamily="18" charset="0"/>
              </a:rPr>
              <a:t>1. Бөкей ордасы, Орал, Торғай, Ақмола, Семей, Жетісу, Сырдария, Ферғана, Самарханд облыстары, Амудария, Закаспий облыстарындағы қазақ уездері және Алтай губерниясындағы қазақтар қазақ автономиясының құрамына кіреді.</a:t>
            </a:r>
          </a:p>
          <a:p>
            <a:pPr>
              <a:lnSpc>
                <a:spcPct val="90000"/>
              </a:lnSpc>
            </a:pPr>
            <a:r>
              <a:rPr lang="ru-RU" sz="1500">
                <a:solidFill>
                  <a:schemeClr val="bg1"/>
                </a:solidFill>
                <a:latin typeface="Times New Roman" panose="02020603050405020304" pitchFamily="18" charset="0"/>
                <a:cs typeface="Times New Roman" panose="02020603050405020304" pitchFamily="18" charset="0"/>
              </a:rPr>
              <a:t>2. Қазақ-қырғыз автономиясы «Алаш» деп аталсын. Ұлт кеңесі құрылып аты «Алаш Орда» болсын. Алаш Орданың ағзасы (мүшесі) 25 адам болып, 10 орын қазақ-қырғыз арасындағы орыс және басқа халықтарға қалдырылсын.</a:t>
            </a:r>
          </a:p>
          <a:p>
            <a:pPr>
              <a:lnSpc>
                <a:spcPct val="90000"/>
              </a:lnSpc>
            </a:pPr>
            <a:r>
              <a:rPr lang="ru-RU" sz="1500">
                <a:solidFill>
                  <a:schemeClr val="bg1"/>
                </a:solidFill>
                <a:latin typeface="Times New Roman" panose="02020603050405020304" pitchFamily="18" charset="0"/>
                <a:cs typeface="Times New Roman" panose="02020603050405020304" pitchFamily="18" charset="0"/>
              </a:rPr>
              <a:t>3. Алаш орданың уақытша орны - Семей қаласы болсын.</a:t>
            </a:r>
            <a:endParaRPr lang="ru-KZ" sz="1500">
              <a:solidFill>
                <a:schemeClr val="bg1"/>
              </a:solidFill>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xmlns="" id="{AB4A78C8-C0E0-45DA-BC2C-2C8D4153BD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298325" y="635508"/>
            <a:ext cx="6254496"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ru-KZ"/>
          </a:p>
        </p:txBody>
      </p:sp>
    </p:spTree>
    <p:extLst>
      <p:ext uri="{BB962C8B-B14F-4D97-AF65-F5344CB8AC3E}">
        <p14:creationId xmlns:p14="http://schemas.microsoft.com/office/powerpoint/2010/main" val="2973330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D6E5E839-040E-4D3E-B50A-8D803DFE4A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10" name="Rectangle 9">
            <a:extLst>
              <a:ext uri="{FF2B5EF4-FFF2-40B4-BE49-F238E27FC236}">
                <a16:creationId xmlns:a16="http://schemas.microsoft.com/office/drawing/2014/main" xmlns="" id="{FFF3F4B4-A2E6-47B5-92FB-37BEEAFA4C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6"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12" name="Rectangle 11">
            <a:extLst>
              <a:ext uri="{FF2B5EF4-FFF2-40B4-BE49-F238E27FC236}">
                <a16:creationId xmlns:a16="http://schemas.microsoft.com/office/drawing/2014/main" xmlns="" id="{1D124D17-3A82-47D5-80C1-F990ABB1E4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34082" y="469900"/>
            <a:ext cx="658298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3" name="Объект 2">
            <a:extLst>
              <a:ext uri="{FF2B5EF4-FFF2-40B4-BE49-F238E27FC236}">
                <a16:creationId xmlns:a16="http://schemas.microsoft.com/office/drawing/2014/main" xmlns="" id="{BFB38278-4CC3-DD0D-C765-9051B4CC654F}"/>
              </a:ext>
            </a:extLst>
          </p:cNvPr>
          <p:cNvSpPr>
            <a:spLocks noGrp="1"/>
          </p:cNvSpPr>
          <p:nvPr>
            <p:ph idx="1"/>
          </p:nvPr>
        </p:nvSpPr>
        <p:spPr>
          <a:xfrm>
            <a:off x="5617804" y="954756"/>
            <a:ext cx="5613283" cy="4853888"/>
          </a:xfrm>
        </p:spPr>
        <p:txBody>
          <a:bodyPr anchor="ctr">
            <a:normAutofit/>
          </a:bodyPr>
          <a:lstStyle/>
          <a:p>
            <a:pPr>
              <a:lnSpc>
                <a:spcPct val="90000"/>
              </a:lnSpc>
            </a:pPr>
            <a:r>
              <a:rPr lang="ru-RU" sz="1700" dirty="0" err="1">
                <a:solidFill>
                  <a:schemeClr val="bg1"/>
                </a:solidFill>
                <a:latin typeface="Times New Roman" panose="02020603050405020304" pitchFamily="18" charset="0"/>
                <a:cs typeface="Times New Roman" panose="02020603050405020304" pitchFamily="18" charset="0"/>
              </a:rPr>
              <a:t>Сиезд</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делегаттары</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Уақытша</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үкімет</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құлатылғаннан</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кейін</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қазақтардың</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өмір</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сүруінің</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өзін</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күрделендіріп</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жіберген</a:t>
            </a:r>
            <a:r>
              <a:rPr lang="ru-RU" sz="1700" dirty="0">
                <a:solidFill>
                  <a:schemeClr val="bg1"/>
                </a:solidFill>
                <a:latin typeface="Times New Roman" panose="02020603050405020304" pitchFamily="18" charset="0"/>
                <a:cs typeface="Times New Roman" panose="02020603050405020304" pitchFamily="18" charset="0"/>
              </a:rPr>
              <a:t> анархия (</a:t>
            </a:r>
            <a:r>
              <a:rPr lang="ru-RU" sz="1700" dirty="0" err="1">
                <a:solidFill>
                  <a:schemeClr val="bg1"/>
                </a:solidFill>
                <a:latin typeface="Times New Roman" panose="02020603050405020304" pitchFamily="18" charset="0"/>
                <a:cs typeface="Times New Roman" panose="02020603050405020304" pitchFamily="18" charset="0"/>
              </a:rPr>
              <a:t>тәртіпсіздік</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жағдайында</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елді</a:t>
            </a:r>
            <a:r>
              <a:rPr lang="ru-RU" sz="1700" dirty="0">
                <a:solidFill>
                  <a:schemeClr val="bg1"/>
                </a:solidFill>
                <a:latin typeface="Times New Roman" panose="02020603050405020304" pitchFamily="18" charset="0"/>
                <a:cs typeface="Times New Roman" panose="02020603050405020304" pitchFamily="18" charset="0"/>
              </a:rPr>
              <a:t> аман </a:t>
            </a:r>
            <a:r>
              <a:rPr lang="ru-RU" sz="1700" dirty="0" err="1">
                <a:solidFill>
                  <a:schemeClr val="bg1"/>
                </a:solidFill>
                <a:latin typeface="Times New Roman" panose="02020603050405020304" pitchFamily="18" charset="0"/>
                <a:cs typeface="Times New Roman" panose="02020603050405020304" pitchFamily="18" charset="0"/>
              </a:rPr>
              <a:t>сақтап</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қалу</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үшін</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уақытша</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Ұлт</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Кеңесі</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түріндегі</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берік</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билік</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құру</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оған</a:t>
            </a:r>
            <a:r>
              <a:rPr lang="ru-RU" sz="1700" dirty="0">
                <a:solidFill>
                  <a:schemeClr val="bg1"/>
                </a:solidFill>
                <a:latin typeface="Times New Roman" panose="02020603050405020304" pitchFamily="18" charset="0"/>
                <a:cs typeface="Times New Roman" panose="02020603050405020304" pitchFamily="18" charset="0"/>
              </a:rPr>
              <a:t> «Алаш Орда» </a:t>
            </a:r>
            <a:r>
              <a:rPr lang="ru-RU" sz="1700" dirty="0" err="1">
                <a:solidFill>
                  <a:schemeClr val="bg1"/>
                </a:solidFill>
                <a:latin typeface="Times New Roman" panose="02020603050405020304" pitchFamily="18" charset="0"/>
                <a:cs typeface="Times New Roman" panose="02020603050405020304" pitchFamily="18" charset="0"/>
              </a:rPr>
              <a:t>деген</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атау</a:t>
            </a:r>
            <a:r>
              <a:rPr lang="ru-RU" sz="1700" dirty="0">
                <a:solidFill>
                  <a:schemeClr val="bg1"/>
                </a:solidFill>
                <a:latin typeface="Times New Roman" panose="02020603050405020304" pitchFamily="18" charset="0"/>
                <a:cs typeface="Times New Roman" panose="02020603050405020304" pitchFamily="18" charset="0"/>
              </a:rPr>
              <a:t> беру, </a:t>
            </a:r>
            <a:r>
              <a:rPr lang="ru-RU" sz="1700" dirty="0" err="1">
                <a:solidFill>
                  <a:schemeClr val="bg1"/>
                </a:solidFill>
                <a:latin typeface="Times New Roman" panose="02020603050405020304" pitchFamily="18" charset="0"/>
                <a:cs typeface="Times New Roman" panose="02020603050405020304" pitchFamily="18" charset="0"/>
              </a:rPr>
              <a:t>сондай-ақ</a:t>
            </a:r>
            <a:r>
              <a:rPr lang="ru-RU" sz="1700" dirty="0">
                <a:solidFill>
                  <a:schemeClr val="bg1"/>
                </a:solidFill>
                <a:latin typeface="Times New Roman" panose="02020603050405020304" pitchFamily="18" charset="0"/>
                <a:cs typeface="Times New Roman" panose="02020603050405020304" pitchFamily="18" charset="0"/>
              </a:rPr>
              <a:t> милиция </a:t>
            </a:r>
            <a:r>
              <a:rPr lang="ru-RU" sz="1700" dirty="0" err="1">
                <a:solidFill>
                  <a:schemeClr val="bg1"/>
                </a:solidFill>
                <a:latin typeface="Times New Roman" panose="02020603050405020304" pitchFamily="18" charset="0"/>
                <a:cs typeface="Times New Roman" panose="02020603050405020304" pitchFamily="18" charset="0"/>
              </a:rPr>
              <a:t>жасақтау</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туралы</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қаулы</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қабылдады</a:t>
            </a:r>
            <a:r>
              <a:rPr lang="ru-RU" sz="1700" dirty="0">
                <a:solidFill>
                  <a:schemeClr val="bg1"/>
                </a:solidFill>
                <a:latin typeface="Times New Roman" panose="02020603050405020304" pitchFamily="18" charset="0"/>
                <a:cs typeface="Times New Roman" panose="02020603050405020304" pitchFamily="18" charset="0"/>
              </a:rPr>
              <a:t>. Алаш </a:t>
            </a:r>
            <a:r>
              <a:rPr lang="ru-RU" sz="1700" dirty="0" err="1">
                <a:solidFill>
                  <a:schemeClr val="bg1"/>
                </a:solidFill>
                <a:latin typeface="Times New Roman" panose="02020603050405020304" pitchFamily="18" charset="0"/>
                <a:cs typeface="Times New Roman" panose="02020603050405020304" pitchFamily="18" charset="0"/>
              </a:rPr>
              <a:t>астанасы</a:t>
            </a:r>
            <a:r>
              <a:rPr lang="ru-RU" sz="1700" dirty="0">
                <a:solidFill>
                  <a:schemeClr val="bg1"/>
                </a:solidFill>
                <a:latin typeface="Times New Roman" panose="02020603050405020304" pitchFamily="18" charset="0"/>
                <a:cs typeface="Times New Roman" panose="02020603050405020304" pitchFamily="18" charset="0"/>
              </a:rPr>
              <a:t> - Семей (</a:t>
            </a:r>
            <a:r>
              <a:rPr lang="ru-RU" sz="1700" dirty="0" err="1">
                <a:solidFill>
                  <a:schemeClr val="bg1"/>
                </a:solidFill>
                <a:latin typeface="Times New Roman" panose="02020603050405020304" pitchFamily="18" charset="0"/>
                <a:cs typeface="Times New Roman" panose="02020603050405020304" pitchFamily="18" charset="0"/>
              </a:rPr>
              <a:t>кейін</a:t>
            </a:r>
            <a:r>
              <a:rPr lang="ru-RU" sz="1700" dirty="0">
                <a:solidFill>
                  <a:schemeClr val="bg1"/>
                </a:solidFill>
                <a:latin typeface="Times New Roman" panose="02020603050405020304" pitchFamily="18" charset="0"/>
                <a:cs typeface="Times New Roman" panose="02020603050405020304" pitchFamily="18" charset="0"/>
              </a:rPr>
              <a:t> Алаш-</a:t>
            </a:r>
            <a:r>
              <a:rPr lang="ru-RU" sz="1700" dirty="0" err="1">
                <a:solidFill>
                  <a:schemeClr val="bg1"/>
                </a:solidFill>
                <a:latin typeface="Times New Roman" panose="02020603050405020304" pitchFamily="18" charset="0"/>
                <a:cs typeface="Times New Roman" panose="02020603050405020304" pitchFamily="18" charset="0"/>
              </a:rPr>
              <a:t>қаласы</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атауын</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алды</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қаласы</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еді</a:t>
            </a:r>
            <a:r>
              <a:rPr lang="ru-RU" sz="1700" dirty="0">
                <a:solidFill>
                  <a:schemeClr val="bg1"/>
                </a:solidFill>
                <a:latin typeface="Times New Roman" panose="02020603050405020304" pitchFamily="18" charset="0"/>
                <a:cs typeface="Times New Roman" panose="02020603050405020304" pitchFamily="18" charset="0"/>
              </a:rPr>
              <a:t>.</a:t>
            </a:r>
          </a:p>
          <a:p>
            <a:pPr>
              <a:lnSpc>
                <a:spcPct val="90000"/>
              </a:lnSpc>
            </a:pPr>
            <a:r>
              <a:rPr lang="ru-RU" sz="1700" dirty="0" err="1">
                <a:solidFill>
                  <a:schemeClr val="bg1"/>
                </a:solidFill>
                <a:latin typeface="Times New Roman" panose="02020603050405020304" pitchFamily="18" charset="0"/>
                <a:cs typeface="Times New Roman" panose="02020603050405020304" pitchFamily="18" charset="0"/>
              </a:rPr>
              <a:t>Бұл</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туралы</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кейіннен</a:t>
            </a:r>
            <a:r>
              <a:rPr lang="ru-RU" sz="1700" dirty="0">
                <a:solidFill>
                  <a:schemeClr val="bg1"/>
                </a:solidFill>
                <a:latin typeface="Times New Roman" panose="02020603050405020304" pitchFamily="18" charset="0"/>
                <a:cs typeface="Times New Roman" panose="02020603050405020304" pitchFamily="18" charset="0"/>
              </a:rPr>
              <a:t> Ә. </a:t>
            </a:r>
            <a:r>
              <a:rPr lang="ru-RU" sz="1700" dirty="0" err="1">
                <a:solidFill>
                  <a:schemeClr val="bg1"/>
                </a:solidFill>
                <a:latin typeface="Times New Roman" panose="02020603050405020304" pitchFamily="18" charset="0"/>
                <a:cs typeface="Times New Roman" panose="02020603050405020304" pitchFamily="18" charset="0"/>
              </a:rPr>
              <a:t>Бөкейханов</a:t>
            </a:r>
            <a:r>
              <a:rPr lang="ru-RU" sz="1700" dirty="0">
                <a:solidFill>
                  <a:schemeClr val="bg1"/>
                </a:solidFill>
                <a:latin typeface="Times New Roman" panose="02020603050405020304" pitchFamily="18" charset="0"/>
                <a:cs typeface="Times New Roman" panose="02020603050405020304" pitchFamily="18" charset="0"/>
              </a:rPr>
              <a:t> (1919 ж. </a:t>
            </a:r>
            <a:r>
              <a:rPr lang="ru-RU" sz="1700" dirty="0" err="1">
                <a:solidFill>
                  <a:schemeClr val="bg1"/>
                </a:solidFill>
                <a:latin typeface="Times New Roman" panose="02020603050405020304" pitchFamily="18" charset="0"/>
                <a:cs typeface="Times New Roman" panose="02020603050405020304" pitchFamily="18" charset="0"/>
              </a:rPr>
              <a:t>ақпанның</a:t>
            </a:r>
            <a:r>
              <a:rPr lang="ru-RU" sz="1700" dirty="0">
                <a:solidFill>
                  <a:schemeClr val="bg1"/>
                </a:solidFill>
                <a:latin typeface="Times New Roman" panose="02020603050405020304" pitchFamily="18" charset="0"/>
                <a:cs typeface="Times New Roman" panose="02020603050405020304" pitchFamily="18" charset="0"/>
              </a:rPr>
              <a:t> 11) </a:t>
            </a:r>
            <a:r>
              <a:rPr lang="ru-RU" sz="1700" dirty="0" err="1">
                <a:solidFill>
                  <a:schemeClr val="bg1"/>
                </a:solidFill>
                <a:latin typeface="Times New Roman" panose="02020603050405020304" pitchFamily="18" charset="0"/>
                <a:cs typeface="Times New Roman" panose="02020603050405020304" pitchFamily="18" charset="0"/>
              </a:rPr>
              <a:t>былай</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деп</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мәлімдейді</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Сиездің</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бұл</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шешімі</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қазақтар</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мекендеген</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территорияда</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анархияны</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болдырмау</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өлкеде</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большевизмнің</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дамуына</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яғни</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қазақтар</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үшін</a:t>
            </a:r>
            <a:r>
              <a:rPr lang="ru-RU" sz="1700" dirty="0">
                <a:solidFill>
                  <a:schemeClr val="bg1"/>
                </a:solidFill>
                <a:latin typeface="Times New Roman" panose="02020603050405020304" pitchFamily="18" charset="0"/>
                <a:cs typeface="Times New Roman" panose="02020603050405020304" pitchFamily="18" charset="0"/>
              </a:rPr>
              <a:t> жат-</a:t>
            </a:r>
            <a:r>
              <a:rPr lang="ru-RU" sz="1700" dirty="0" err="1">
                <a:solidFill>
                  <a:schemeClr val="bg1"/>
                </a:solidFill>
                <a:latin typeface="Times New Roman" panose="02020603050405020304" pitchFamily="18" charset="0"/>
                <a:cs typeface="Times New Roman" panose="02020603050405020304" pitchFamily="18" charset="0"/>
              </a:rPr>
              <a:t>таптық</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жіктелу</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жол</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бермеу</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мүдделерінен</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туындады</a:t>
            </a:r>
            <a:r>
              <a:rPr lang="ru-RU" sz="1700" dirty="0">
                <a:solidFill>
                  <a:schemeClr val="bg1"/>
                </a:solidFill>
                <a:latin typeface="Times New Roman" panose="02020603050405020304" pitchFamily="18" charset="0"/>
                <a:cs typeface="Times New Roman" panose="02020603050405020304" pitchFamily="18" charset="0"/>
              </a:rPr>
              <a:t>...». </a:t>
            </a:r>
          </a:p>
          <a:p>
            <a:pPr>
              <a:lnSpc>
                <a:spcPct val="90000"/>
              </a:lnSpc>
            </a:pPr>
            <a:r>
              <a:rPr lang="ru-RU" sz="1700" dirty="0" err="1">
                <a:solidFill>
                  <a:schemeClr val="bg1"/>
                </a:solidFill>
                <a:latin typeface="Times New Roman" panose="02020603050405020304" pitchFamily="18" charset="0"/>
                <a:cs typeface="Times New Roman" panose="02020603050405020304" pitchFamily="18" charset="0"/>
              </a:rPr>
              <a:t>Бірақ</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отарландыру</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саясатын</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ұстанған</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Ресейде</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қазақтардың</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дербес</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автономияда</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өмір</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сүруіне</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жол</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берілмеді</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Сондықтан</a:t>
            </a:r>
            <a:r>
              <a:rPr lang="ru-RU" sz="1700" dirty="0">
                <a:solidFill>
                  <a:schemeClr val="bg1"/>
                </a:solidFill>
                <a:latin typeface="Times New Roman" panose="02020603050405020304" pitchFamily="18" charset="0"/>
                <a:cs typeface="Times New Roman" panose="02020603050405020304" pitchFamily="18" charset="0"/>
              </a:rPr>
              <a:t> Алаш </a:t>
            </a:r>
            <a:r>
              <a:rPr lang="ru-RU" sz="1700" dirty="0" err="1">
                <a:solidFill>
                  <a:schemeClr val="bg1"/>
                </a:solidFill>
                <a:latin typeface="Times New Roman" panose="02020603050405020304" pitchFamily="18" charset="0"/>
                <a:cs typeface="Times New Roman" panose="02020603050405020304" pitchFamily="18" charset="0"/>
              </a:rPr>
              <a:t>арыстары</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ұлт</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бостандығы</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үшін</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бәлшебектермен</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ұзақ</a:t>
            </a:r>
            <a:r>
              <a:rPr lang="ru-RU" sz="1700" dirty="0">
                <a:solidFill>
                  <a:schemeClr val="bg1"/>
                </a:solidFill>
                <a:latin typeface="Times New Roman" panose="02020603050405020304" pitchFamily="18" charset="0"/>
                <a:cs typeface="Times New Roman" panose="02020603050405020304" pitchFamily="18" charset="0"/>
              </a:rPr>
              <a:t>-сонар </a:t>
            </a:r>
            <a:r>
              <a:rPr lang="ru-RU" sz="1700" dirty="0" err="1">
                <a:solidFill>
                  <a:schemeClr val="bg1"/>
                </a:solidFill>
                <a:latin typeface="Times New Roman" panose="02020603050405020304" pitchFamily="18" charset="0"/>
                <a:cs typeface="Times New Roman" panose="02020603050405020304" pitchFamily="18" charset="0"/>
              </a:rPr>
              <a:t>күресін</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бастап</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кетті</a:t>
            </a:r>
            <a:r>
              <a:rPr lang="ru-RU" sz="1700" dirty="0">
                <a:solidFill>
                  <a:schemeClr val="bg1"/>
                </a:solidFill>
                <a:latin typeface="Times New Roman" panose="02020603050405020304" pitchFamily="18" charset="0"/>
                <a:cs typeface="Times New Roman" panose="02020603050405020304" pitchFamily="18" charset="0"/>
              </a:rPr>
              <a:t>...</a:t>
            </a:r>
            <a:endParaRPr lang="ru-KZ" sz="1700" dirty="0">
              <a:solidFill>
                <a:schemeClr val="bg1"/>
              </a:solidFill>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xmlns="" id="{AB4A78C8-C0E0-45DA-BC2C-2C8D4153BD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298325" y="635508"/>
            <a:ext cx="6254496"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2341130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aphicFrame>
        <p:nvGraphicFramePr>
          <p:cNvPr id="5" name="Объект 2">
            <a:extLst>
              <a:ext uri="{FF2B5EF4-FFF2-40B4-BE49-F238E27FC236}">
                <a16:creationId xmlns:a16="http://schemas.microsoft.com/office/drawing/2014/main" xmlns="" id="{74F4CA45-93B9-B638-2F40-F3ED5660D50D}"/>
              </a:ext>
            </a:extLst>
          </p:cNvPr>
          <p:cNvGraphicFramePr>
            <a:graphicFrameLocks noGrp="1"/>
          </p:cNvGraphicFramePr>
          <p:nvPr>
            <p:ph idx="1"/>
            <p:extLst>
              <p:ext uri="{D42A27DB-BD31-4B8C-83A1-F6EECF244321}">
                <p14:modId xmlns:p14="http://schemas.microsoft.com/office/powerpoint/2010/main" val="2371393789"/>
              </p:ext>
            </p:extLst>
          </p:nvPr>
        </p:nvGraphicFramePr>
        <p:xfrm>
          <a:off x="1295400" y="978408"/>
          <a:ext cx="9601197" cy="46688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1073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E7DEDD00-5E71-418B-9C3C-9B71B018221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5736" y="0"/>
            <a:ext cx="12229962" cy="6856214"/>
            <a:chOff x="-15736" y="0"/>
            <a:chExt cx="12229962" cy="6856214"/>
          </a:xfrm>
        </p:grpSpPr>
        <p:pic>
          <p:nvPicPr>
            <p:cNvPr id="10" name="Picture 9">
              <a:extLst>
                <a:ext uri="{FF2B5EF4-FFF2-40B4-BE49-F238E27FC236}">
                  <a16:creationId xmlns:a16="http://schemas.microsoft.com/office/drawing/2014/main" xmlns="" id="{F08AA894-60A7-4A09-919E-54EF7C3EC82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1" name="Rectangle 10">
              <a:extLst>
                <a:ext uri="{FF2B5EF4-FFF2-40B4-BE49-F238E27FC236}">
                  <a16:creationId xmlns:a16="http://schemas.microsoft.com/office/drawing/2014/main" xmlns="" id="{44680684-9D82-4E2B-9E9A-778390DA9EB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ru-KZ"/>
            </a:p>
          </p:txBody>
        </p:sp>
        <p:pic>
          <p:nvPicPr>
            <p:cNvPr id="12" name="Picture 11">
              <a:extLst>
                <a:ext uri="{FF2B5EF4-FFF2-40B4-BE49-F238E27FC236}">
                  <a16:creationId xmlns:a16="http://schemas.microsoft.com/office/drawing/2014/main" xmlns="" id="{E28899EB-8201-46DC-A208-67136E6BA1A2}"/>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3" name="Picture 12">
              <a:extLst>
                <a:ext uri="{FF2B5EF4-FFF2-40B4-BE49-F238E27FC236}">
                  <a16:creationId xmlns:a16="http://schemas.microsoft.com/office/drawing/2014/main" xmlns="" id="{58681DBB-DB5A-40DF-8333-C7E1C945B5B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graphicFrame>
        <p:nvGraphicFramePr>
          <p:cNvPr id="5" name="Объект 2">
            <a:extLst>
              <a:ext uri="{FF2B5EF4-FFF2-40B4-BE49-F238E27FC236}">
                <a16:creationId xmlns:a16="http://schemas.microsoft.com/office/drawing/2014/main" xmlns="" id="{B6AD2050-4744-81BA-7FD0-B3BAC1110944}"/>
              </a:ext>
            </a:extLst>
          </p:cNvPr>
          <p:cNvGraphicFramePr>
            <a:graphicFrameLocks noGrp="1"/>
          </p:cNvGraphicFramePr>
          <p:nvPr>
            <p:ph idx="1"/>
            <p:extLst>
              <p:ext uri="{D42A27DB-BD31-4B8C-83A1-F6EECF244321}">
                <p14:modId xmlns:p14="http://schemas.microsoft.com/office/powerpoint/2010/main" val="1516950020"/>
              </p:ext>
            </p:extLst>
          </p:nvPr>
        </p:nvGraphicFramePr>
        <p:xfrm>
          <a:off x="1295401" y="795528"/>
          <a:ext cx="9601197" cy="486596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791433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E7DEDD00-5E71-418B-9C3C-9B71B018221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5736" y="0"/>
            <a:ext cx="12229962" cy="6856214"/>
            <a:chOff x="-15736" y="0"/>
            <a:chExt cx="12229962" cy="6856214"/>
          </a:xfrm>
        </p:grpSpPr>
        <p:pic>
          <p:nvPicPr>
            <p:cNvPr id="10" name="Picture 9">
              <a:extLst>
                <a:ext uri="{FF2B5EF4-FFF2-40B4-BE49-F238E27FC236}">
                  <a16:creationId xmlns:a16="http://schemas.microsoft.com/office/drawing/2014/main" xmlns="" id="{F08AA894-60A7-4A09-919E-54EF7C3EC82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1" name="Rectangle 10">
              <a:extLst>
                <a:ext uri="{FF2B5EF4-FFF2-40B4-BE49-F238E27FC236}">
                  <a16:creationId xmlns:a16="http://schemas.microsoft.com/office/drawing/2014/main" xmlns="" id="{44680684-9D82-4E2B-9E9A-778390DA9EB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ru-KZ"/>
            </a:p>
          </p:txBody>
        </p:sp>
        <p:pic>
          <p:nvPicPr>
            <p:cNvPr id="12" name="Picture 11">
              <a:extLst>
                <a:ext uri="{FF2B5EF4-FFF2-40B4-BE49-F238E27FC236}">
                  <a16:creationId xmlns:a16="http://schemas.microsoft.com/office/drawing/2014/main" xmlns="" id="{E28899EB-8201-46DC-A208-67136E6BA1A2}"/>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3" name="Picture 12">
              <a:extLst>
                <a:ext uri="{FF2B5EF4-FFF2-40B4-BE49-F238E27FC236}">
                  <a16:creationId xmlns:a16="http://schemas.microsoft.com/office/drawing/2014/main" xmlns="" id="{58681DBB-DB5A-40DF-8333-C7E1C945B5B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graphicFrame>
        <p:nvGraphicFramePr>
          <p:cNvPr id="5" name="Объект 2">
            <a:extLst>
              <a:ext uri="{FF2B5EF4-FFF2-40B4-BE49-F238E27FC236}">
                <a16:creationId xmlns:a16="http://schemas.microsoft.com/office/drawing/2014/main" xmlns="" id="{CC5D5609-479D-A77E-10AA-D1C7C99A6076}"/>
              </a:ext>
            </a:extLst>
          </p:cNvPr>
          <p:cNvGraphicFramePr>
            <a:graphicFrameLocks noGrp="1"/>
          </p:cNvGraphicFramePr>
          <p:nvPr>
            <p:ph idx="1"/>
            <p:extLst>
              <p:ext uri="{D42A27DB-BD31-4B8C-83A1-F6EECF244321}">
                <p14:modId xmlns:p14="http://schemas.microsoft.com/office/powerpoint/2010/main" val="2495742896"/>
              </p:ext>
            </p:extLst>
          </p:nvPr>
        </p:nvGraphicFramePr>
        <p:xfrm>
          <a:off x="1295401" y="914400"/>
          <a:ext cx="9601197" cy="474709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97551800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41</TotalTime>
  <Words>1022</Words>
  <Application>Microsoft Office PowerPoint</Application>
  <PresentationFormat>Произвольный</PresentationFormat>
  <Paragraphs>63</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Натуральные материалы</vt:lpstr>
      <vt:lpstr>7 ДӘРІС   ТАҚЫРЫБЫ: АЛАШОРДА ҮКІМЕТІНІҢ ҚҰРЫЛУ ТАРИХЫ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ӘДЕБИЕТТЕР ТІЗІМІ</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 ДӘРІС   ТАҚЫРЫБЫ: АЛАШОРДА ҮКІМЕТІНІҢ ҚҰРЫЛУ ТАРИХЫ  </dc:title>
  <dc:creator>Сайлаубаева Нургул Ерназаровна</dc:creator>
  <cp:lastModifiedBy>2025</cp:lastModifiedBy>
  <cp:revision>7</cp:revision>
  <dcterms:created xsi:type="dcterms:W3CDTF">2025-10-29T10:38:56Z</dcterms:created>
  <dcterms:modified xsi:type="dcterms:W3CDTF">2025-11-07T03:25:19Z</dcterms:modified>
</cp:coreProperties>
</file>