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>
      <p:cViewPr varScale="1">
        <p:scale>
          <a:sx n="105" d="100"/>
          <a:sy n="105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1588A3-0F54-4FE1-A0F3-E4D302CA64E4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0CE2C5A-7956-4D4E-8D4E-75D0CE44CB02}">
      <dgm:prSet/>
      <dgm:spPr/>
      <dgm:t>
        <a:bodyPr/>
        <a:lstStyle/>
        <a:p>
          <a:r>
            <a:rPr lang="ru-RU"/>
            <a:t>Целей обучения</a:t>
          </a:r>
          <a:endParaRPr lang="en-US"/>
        </a:p>
      </dgm:t>
    </dgm:pt>
    <dgm:pt modelId="{19DFA0FC-123F-4B1D-B17D-A4A212110F0F}" type="parTrans" cxnId="{EB780809-EB58-4D46-9929-B6B03518C5FA}">
      <dgm:prSet/>
      <dgm:spPr/>
      <dgm:t>
        <a:bodyPr/>
        <a:lstStyle/>
        <a:p>
          <a:endParaRPr lang="en-US"/>
        </a:p>
      </dgm:t>
    </dgm:pt>
    <dgm:pt modelId="{74A2CBC6-F1D6-422D-91F7-7DE4DF59D7F5}" type="sibTrans" cxnId="{EB780809-EB58-4D46-9929-B6B03518C5FA}">
      <dgm:prSet/>
      <dgm:spPr/>
      <dgm:t>
        <a:bodyPr/>
        <a:lstStyle/>
        <a:p>
          <a:endParaRPr lang="en-US"/>
        </a:p>
      </dgm:t>
    </dgm:pt>
    <dgm:pt modelId="{A9CA9C09-5F5A-4FED-8634-8BF9259BCDFA}">
      <dgm:prSet/>
      <dgm:spPr/>
      <dgm:t>
        <a:bodyPr/>
        <a:lstStyle/>
        <a:p>
          <a:r>
            <a:rPr lang="ru-RU"/>
            <a:t>Содержания образования</a:t>
          </a:r>
          <a:endParaRPr lang="en-US"/>
        </a:p>
      </dgm:t>
    </dgm:pt>
    <dgm:pt modelId="{E11E90E8-819E-4383-843C-52B8361FB66D}" type="parTrans" cxnId="{7E2A7435-525A-4AA5-BB7C-18A1D5B441FB}">
      <dgm:prSet/>
      <dgm:spPr/>
      <dgm:t>
        <a:bodyPr/>
        <a:lstStyle/>
        <a:p>
          <a:endParaRPr lang="en-US"/>
        </a:p>
      </dgm:t>
    </dgm:pt>
    <dgm:pt modelId="{A141F19D-9646-449C-805F-E1700E198E2B}" type="sibTrans" cxnId="{7E2A7435-525A-4AA5-BB7C-18A1D5B441FB}">
      <dgm:prSet/>
      <dgm:spPr/>
      <dgm:t>
        <a:bodyPr/>
        <a:lstStyle/>
        <a:p>
          <a:endParaRPr lang="en-US"/>
        </a:p>
      </dgm:t>
    </dgm:pt>
    <dgm:pt modelId="{DD139B29-4E05-4241-8033-B59106317097}">
      <dgm:prSet/>
      <dgm:spPr/>
      <dgm:t>
        <a:bodyPr/>
        <a:lstStyle/>
        <a:p>
          <a:r>
            <a:rPr lang="ru-RU"/>
            <a:t>Организации учебной работы</a:t>
          </a:r>
          <a:endParaRPr lang="en-US"/>
        </a:p>
      </dgm:t>
    </dgm:pt>
    <dgm:pt modelId="{959BBFA9-7F07-4362-9955-E6B97E68F2F9}" type="parTrans" cxnId="{57AB1CC9-3A8C-479C-B9F8-82FDACA7ADBA}">
      <dgm:prSet/>
      <dgm:spPr/>
      <dgm:t>
        <a:bodyPr/>
        <a:lstStyle/>
        <a:p>
          <a:endParaRPr lang="en-US"/>
        </a:p>
      </dgm:t>
    </dgm:pt>
    <dgm:pt modelId="{702335F0-2115-4A35-BE1B-6C83590B49B0}" type="sibTrans" cxnId="{57AB1CC9-3A8C-479C-B9F8-82FDACA7ADBA}">
      <dgm:prSet/>
      <dgm:spPr/>
      <dgm:t>
        <a:bodyPr/>
        <a:lstStyle/>
        <a:p>
          <a:endParaRPr lang="en-US"/>
        </a:p>
      </dgm:t>
    </dgm:pt>
    <dgm:pt modelId="{785B61FB-E879-4BDA-814F-DEE929D0579C}">
      <dgm:prSet/>
      <dgm:spPr/>
      <dgm:t>
        <a:bodyPr/>
        <a:lstStyle/>
        <a:p>
          <a:r>
            <a:rPr lang="ru-RU"/>
            <a:t>Учебные результаты</a:t>
          </a:r>
          <a:endParaRPr lang="en-US"/>
        </a:p>
      </dgm:t>
    </dgm:pt>
    <dgm:pt modelId="{E1F646E4-4B8E-44F3-B123-96C7BDDE3A88}" type="parTrans" cxnId="{EECA7F0E-949B-4842-A8D0-AB634A0F5A1A}">
      <dgm:prSet/>
      <dgm:spPr/>
      <dgm:t>
        <a:bodyPr/>
        <a:lstStyle/>
        <a:p>
          <a:endParaRPr lang="en-US"/>
        </a:p>
      </dgm:t>
    </dgm:pt>
    <dgm:pt modelId="{39350DC1-2394-4CFA-8893-896A08DD6E6C}" type="sibTrans" cxnId="{EECA7F0E-949B-4842-A8D0-AB634A0F5A1A}">
      <dgm:prSet/>
      <dgm:spPr/>
      <dgm:t>
        <a:bodyPr/>
        <a:lstStyle/>
        <a:p>
          <a:endParaRPr lang="en-US"/>
        </a:p>
      </dgm:t>
    </dgm:pt>
    <dgm:pt modelId="{6097BDEE-636D-4465-B242-F56650FACBBF}">
      <dgm:prSet/>
      <dgm:spPr/>
      <dgm:t>
        <a:bodyPr/>
        <a:lstStyle/>
        <a:p>
          <a:r>
            <a:rPr lang="ru-RU"/>
            <a:t>Роль участников</a:t>
          </a:r>
          <a:endParaRPr lang="en-US"/>
        </a:p>
      </dgm:t>
    </dgm:pt>
    <dgm:pt modelId="{994BAF2A-A4D9-431C-BDF5-539566EA294F}" type="parTrans" cxnId="{01C9C4BC-BA82-4364-ADC8-63C700AFC17E}">
      <dgm:prSet/>
      <dgm:spPr/>
      <dgm:t>
        <a:bodyPr/>
        <a:lstStyle/>
        <a:p>
          <a:endParaRPr lang="en-US"/>
        </a:p>
      </dgm:t>
    </dgm:pt>
    <dgm:pt modelId="{304F99D8-9F5F-467F-B909-AE62D37493C0}" type="sibTrans" cxnId="{01C9C4BC-BA82-4364-ADC8-63C700AFC17E}">
      <dgm:prSet/>
      <dgm:spPr/>
      <dgm:t>
        <a:bodyPr/>
        <a:lstStyle/>
        <a:p>
          <a:endParaRPr lang="en-US"/>
        </a:p>
      </dgm:t>
    </dgm:pt>
    <dgm:pt modelId="{C7C8FA5D-913D-4E61-A011-0AC2ECF39558}">
      <dgm:prSet/>
      <dgm:spPr/>
      <dgm:t>
        <a:bodyPr/>
        <a:lstStyle/>
        <a:p>
          <a:r>
            <a:rPr lang="ru-RU"/>
            <a:t>Личные планы учебной работы</a:t>
          </a:r>
          <a:endParaRPr lang="en-US"/>
        </a:p>
      </dgm:t>
    </dgm:pt>
    <dgm:pt modelId="{3803F210-9464-47B9-AC17-16294B4F54B0}" type="parTrans" cxnId="{425A0FFD-6857-492F-9313-82CB24C4A36B}">
      <dgm:prSet/>
      <dgm:spPr/>
      <dgm:t>
        <a:bodyPr/>
        <a:lstStyle/>
        <a:p>
          <a:endParaRPr lang="en-US"/>
        </a:p>
      </dgm:t>
    </dgm:pt>
    <dgm:pt modelId="{F39F40E8-29FE-40BC-B5AA-16D290D7727E}" type="sibTrans" cxnId="{425A0FFD-6857-492F-9313-82CB24C4A36B}">
      <dgm:prSet/>
      <dgm:spPr/>
      <dgm:t>
        <a:bodyPr/>
        <a:lstStyle/>
        <a:p>
          <a:endParaRPr lang="en-US"/>
        </a:p>
      </dgm:t>
    </dgm:pt>
    <dgm:pt modelId="{B6C37E76-C65C-46D7-9F1F-B341D9391ED6}">
      <dgm:prSet/>
      <dgm:spPr/>
      <dgm:t>
        <a:bodyPr/>
        <a:lstStyle/>
        <a:p>
          <a:r>
            <a:rPr lang="ru-RU"/>
            <a:t>Пространство</a:t>
          </a:r>
          <a:endParaRPr lang="en-US"/>
        </a:p>
      </dgm:t>
    </dgm:pt>
    <dgm:pt modelId="{71569EB8-51CA-4E43-9E8B-1CC77F59CD39}" type="parTrans" cxnId="{14027BB7-675C-4691-B617-95234068DD3C}">
      <dgm:prSet/>
      <dgm:spPr/>
      <dgm:t>
        <a:bodyPr/>
        <a:lstStyle/>
        <a:p>
          <a:endParaRPr lang="en-US"/>
        </a:p>
      </dgm:t>
    </dgm:pt>
    <dgm:pt modelId="{DCFE2E74-B21B-4884-8A91-7714820410F4}" type="sibTrans" cxnId="{14027BB7-675C-4691-B617-95234068DD3C}">
      <dgm:prSet/>
      <dgm:spPr/>
      <dgm:t>
        <a:bodyPr/>
        <a:lstStyle/>
        <a:p>
          <a:endParaRPr lang="en-US"/>
        </a:p>
      </dgm:t>
    </dgm:pt>
    <dgm:pt modelId="{1B984903-7936-4D7D-B8ED-E313570D81AF}" type="pres">
      <dgm:prSet presAssocID="{3C1588A3-0F54-4FE1-A0F3-E4D302CA64E4}" presName="diagram" presStyleCnt="0">
        <dgm:presLayoutVars>
          <dgm:dir/>
          <dgm:resizeHandles val="exact"/>
        </dgm:presLayoutVars>
      </dgm:prSet>
      <dgm:spPr/>
    </dgm:pt>
    <dgm:pt modelId="{BDDDB6D3-BF38-4338-A8E8-45D6B700E43B}" type="pres">
      <dgm:prSet presAssocID="{D0CE2C5A-7956-4D4E-8D4E-75D0CE44CB02}" presName="node" presStyleLbl="node1" presStyleIdx="0" presStyleCnt="7">
        <dgm:presLayoutVars>
          <dgm:bulletEnabled val="1"/>
        </dgm:presLayoutVars>
      </dgm:prSet>
      <dgm:spPr/>
    </dgm:pt>
    <dgm:pt modelId="{5803A52B-B4E3-495D-8924-4A777C5F9311}" type="pres">
      <dgm:prSet presAssocID="{74A2CBC6-F1D6-422D-91F7-7DE4DF59D7F5}" presName="sibTrans" presStyleCnt="0"/>
      <dgm:spPr/>
    </dgm:pt>
    <dgm:pt modelId="{C3F18806-F589-46AA-8E66-BB9CCCF7EEE6}" type="pres">
      <dgm:prSet presAssocID="{A9CA9C09-5F5A-4FED-8634-8BF9259BCDFA}" presName="node" presStyleLbl="node1" presStyleIdx="1" presStyleCnt="7">
        <dgm:presLayoutVars>
          <dgm:bulletEnabled val="1"/>
        </dgm:presLayoutVars>
      </dgm:prSet>
      <dgm:spPr/>
    </dgm:pt>
    <dgm:pt modelId="{46EE04B2-9BF8-4C69-A22A-371F1B122F00}" type="pres">
      <dgm:prSet presAssocID="{A141F19D-9646-449C-805F-E1700E198E2B}" presName="sibTrans" presStyleCnt="0"/>
      <dgm:spPr/>
    </dgm:pt>
    <dgm:pt modelId="{B81AA7BC-819F-4138-915F-ABDC62D637A9}" type="pres">
      <dgm:prSet presAssocID="{DD139B29-4E05-4241-8033-B59106317097}" presName="node" presStyleLbl="node1" presStyleIdx="2" presStyleCnt="7">
        <dgm:presLayoutVars>
          <dgm:bulletEnabled val="1"/>
        </dgm:presLayoutVars>
      </dgm:prSet>
      <dgm:spPr/>
    </dgm:pt>
    <dgm:pt modelId="{425221A3-ECE6-47D3-80BD-258889E081CE}" type="pres">
      <dgm:prSet presAssocID="{702335F0-2115-4A35-BE1B-6C83590B49B0}" presName="sibTrans" presStyleCnt="0"/>
      <dgm:spPr/>
    </dgm:pt>
    <dgm:pt modelId="{6CF1A880-8B8A-40E0-89A1-7F1161E82920}" type="pres">
      <dgm:prSet presAssocID="{785B61FB-E879-4BDA-814F-DEE929D0579C}" presName="node" presStyleLbl="node1" presStyleIdx="3" presStyleCnt="7">
        <dgm:presLayoutVars>
          <dgm:bulletEnabled val="1"/>
        </dgm:presLayoutVars>
      </dgm:prSet>
      <dgm:spPr/>
    </dgm:pt>
    <dgm:pt modelId="{FDBE2C07-A684-4EBC-9E44-E46A1B72D819}" type="pres">
      <dgm:prSet presAssocID="{39350DC1-2394-4CFA-8893-896A08DD6E6C}" presName="sibTrans" presStyleCnt="0"/>
      <dgm:spPr/>
    </dgm:pt>
    <dgm:pt modelId="{7D4A12D0-28C7-4FFF-92FB-718929165C51}" type="pres">
      <dgm:prSet presAssocID="{6097BDEE-636D-4465-B242-F56650FACBBF}" presName="node" presStyleLbl="node1" presStyleIdx="4" presStyleCnt="7">
        <dgm:presLayoutVars>
          <dgm:bulletEnabled val="1"/>
        </dgm:presLayoutVars>
      </dgm:prSet>
      <dgm:spPr/>
    </dgm:pt>
    <dgm:pt modelId="{EE69E703-8C88-4756-8E1B-4FE8726B364F}" type="pres">
      <dgm:prSet presAssocID="{304F99D8-9F5F-467F-B909-AE62D37493C0}" presName="sibTrans" presStyleCnt="0"/>
      <dgm:spPr/>
    </dgm:pt>
    <dgm:pt modelId="{E7D6573B-BCBD-4A57-9623-9226FB9E12F7}" type="pres">
      <dgm:prSet presAssocID="{C7C8FA5D-913D-4E61-A011-0AC2ECF39558}" presName="node" presStyleLbl="node1" presStyleIdx="5" presStyleCnt="7">
        <dgm:presLayoutVars>
          <dgm:bulletEnabled val="1"/>
        </dgm:presLayoutVars>
      </dgm:prSet>
      <dgm:spPr/>
    </dgm:pt>
    <dgm:pt modelId="{12A16A8D-9768-4F05-99EC-91F9D1A8D40B}" type="pres">
      <dgm:prSet presAssocID="{F39F40E8-29FE-40BC-B5AA-16D290D7727E}" presName="sibTrans" presStyleCnt="0"/>
      <dgm:spPr/>
    </dgm:pt>
    <dgm:pt modelId="{C1B86906-CCCC-44C0-B6CF-2CA53FD18C60}" type="pres">
      <dgm:prSet presAssocID="{B6C37E76-C65C-46D7-9F1F-B341D9391ED6}" presName="node" presStyleLbl="node1" presStyleIdx="6" presStyleCnt="7">
        <dgm:presLayoutVars>
          <dgm:bulletEnabled val="1"/>
        </dgm:presLayoutVars>
      </dgm:prSet>
      <dgm:spPr/>
    </dgm:pt>
  </dgm:ptLst>
  <dgm:cxnLst>
    <dgm:cxn modelId="{EB780809-EB58-4D46-9929-B6B03518C5FA}" srcId="{3C1588A3-0F54-4FE1-A0F3-E4D302CA64E4}" destId="{D0CE2C5A-7956-4D4E-8D4E-75D0CE44CB02}" srcOrd="0" destOrd="0" parTransId="{19DFA0FC-123F-4B1D-B17D-A4A212110F0F}" sibTransId="{74A2CBC6-F1D6-422D-91F7-7DE4DF59D7F5}"/>
    <dgm:cxn modelId="{F7B46C0A-24E5-480D-B402-405F8EF3ED1B}" type="presOf" srcId="{D0CE2C5A-7956-4D4E-8D4E-75D0CE44CB02}" destId="{BDDDB6D3-BF38-4338-A8E8-45D6B700E43B}" srcOrd="0" destOrd="0" presId="urn:microsoft.com/office/officeart/2005/8/layout/default"/>
    <dgm:cxn modelId="{EECA7F0E-949B-4842-A8D0-AB634A0F5A1A}" srcId="{3C1588A3-0F54-4FE1-A0F3-E4D302CA64E4}" destId="{785B61FB-E879-4BDA-814F-DEE929D0579C}" srcOrd="3" destOrd="0" parTransId="{E1F646E4-4B8E-44F3-B123-96C7BDDE3A88}" sibTransId="{39350DC1-2394-4CFA-8893-896A08DD6E6C}"/>
    <dgm:cxn modelId="{2AD6DE2A-BE29-4368-9F0C-4AEA3473B652}" type="presOf" srcId="{6097BDEE-636D-4465-B242-F56650FACBBF}" destId="{7D4A12D0-28C7-4FFF-92FB-718929165C51}" srcOrd="0" destOrd="0" presId="urn:microsoft.com/office/officeart/2005/8/layout/default"/>
    <dgm:cxn modelId="{7E2A7435-525A-4AA5-BB7C-18A1D5B441FB}" srcId="{3C1588A3-0F54-4FE1-A0F3-E4D302CA64E4}" destId="{A9CA9C09-5F5A-4FED-8634-8BF9259BCDFA}" srcOrd="1" destOrd="0" parTransId="{E11E90E8-819E-4383-843C-52B8361FB66D}" sibTransId="{A141F19D-9646-449C-805F-E1700E198E2B}"/>
    <dgm:cxn modelId="{E7C2593B-AC42-4E73-91CE-A46BCCC0CCCE}" type="presOf" srcId="{785B61FB-E879-4BDA-814F-DEE929D0579C}" destId="{6CF1A880-8B8A-40E0-89A1-7F1161E82920}" srcOrd="0" destOrd="0" presId="urn:microsoft.com/office/officeart/2005/8/layout/default"/>
    <dgm:cxn modelId="{3C9A1547-7F30-45F3-BEDF-F705A448661A}" type="presOf" srcId="{B6C37E76-C65C-46D7-9F1F-B341D9391ED6}" destId="{C1B86906-CCCC-44C0-B6CF-2CA53FD18C60}" srcOrd="0" destOrd="0" presId="urn:microsoft.com/office/officeart/2005/8/layout/default"/>
    <dgm:cxn modelId="{5BE84382-46A3-49A7-90B9-AF2CF189B076}" type="presOf" srcId="{3C1588A3-0F54-4FE1-A0F3-E4D302CA64E4}" destId="{1B984903-7936-4D7D-B8ED-E313570D81AF}" srcOrd="0" destOrd="0" presId="urn:microsoft.com/office/officeart/2005/8/layout/default"/>
    <dgm:cxn modelId="{067817B4-E147-4F07-8AC9-1B2C17C086BF}" type="presOf" srcId="{C7C8FA5D-913D-4E61-A011-0AC2ECF39558}" destId="{E7D6573B-BCBD-4A57-9623-9226FB9E12F7}" srcOrd="0" destOrd="0" presId="urn:microsoft.com/office/officeart/2005/8/layout/default"/>
    <dgm:cxn modelId="{14027BB7-675C-4691-B617-95234068DD3C}" srcId="{3C1588A3-0F54-4FE1-A0F3-E4D302CA64E4}" destId="{B6C37E76-C65C-46D7-9F1F-B341D9391ED6}" srcOrd="6" destOrd="0" parTransId="{71569EB8-51CA-4E43-9E8B-1CC77F59CD39}" sibTransId="{DCFE2E74-B21B-4884-8A91-7714820410F4}"/>
    <dgm:cxn modelId="{01C9C4BC-BA82-4364-ADC8-63C700AFC17E}" srcId="{3C1588A3-0F54-4FE1-A0F3-E4D302CA64E4}" destId="{6097BDEE-636D-4465-B242-F56650FACBBF}" srcOrd="4" destOrd="0" parTransId="{994BAF2A-A4D9-431C-BDF5-539566EA294F}" sibTransId="{304F99D8-9F5F-467F-B909-AE62D37493C0}"/>
    <dgm:cxn modelId="{57AB1CC9-3A8C-479C-B9F8-82FDACA7ADBA}" srcId="{3C1588A3-0F54-4FE1-A0F3-E4D302CA64E4}" destId="{DD139B29-4E05-4241-8033-B59106317097}" srcOrd="2" destOrd="0" parTransId="{959BBFA9-7F07-4362-9955-E6B97E68F2F9}" sibTransId="{702335F0-2115-4A35-BE1B-6C83590B49B0}"/>
    <dgm:cxn modelId="{F59CAECC-5D56-44F7-A453-507027AD5C3C}" type="presOf" srcId="{DD139B29-4E05-4241-8033-B59106317097}" destId="{B81AA7BC-819F-4138-915F-ABDC62D637A9}" srcOrd="0" destOrd="0" presId="urn:microsoft.com/office/officeart/2005/8/layout/default"/>
    <dgm:cxn modelId="{425A0FFD-6857-492F-9313-82CB24C4A36B}" srcId="{3C1588A3-0F54-4FE1-A0F3-E4D302CA64E4}" destId="{C7C8FA5D-913D-4E61-A011-0AC2ECF39558}" srcOrd="5" destOrd="0" parTransId="{3803F210-9464-47B9-AC17-16294B4F54B0}" sibTransId="{F39F40E8-29FE-40BC-B5AA-16D290D7727E}"/>
    <dgm:cxn modelId="{189455FF-0274-44AC-AD81-F37499C01AEF}" type="presOf" srcId="{A9CA9C09-5F5A-4FED-8634-8BF9259BCDFA}" destId="{C3F18806-F589-46AA-8E66-BB9CCCF7EEE6}" srcOrd="0" destOrd="0" presId="urn:microsoft.com/office/officeart/2005/8/layout/default"/>
    <dgm:cxn modelId="{8BF06FA3-2CCD-415F-8EB5-315D66A5C4A4}" type="presParOf" srcId="{1B984903-7936-4D7D-B8ED-E313570D81AF}" destId="{BDDDB6D3-BF38-4338-A8E8-45D6B700E43B}" srcOrd="0" destOrd="0" presId="urn:microsoft.com/office/officeart/2005/8/layout/default"/>
    <dgm:cxn modelId="{21E03122-0F35-4816-B5F7-05034DF7BA9A}" type="presParOf" srcId="{1B984903-7936-4D7D-B8ED-E313570D81AF}" destId="{5803A52B-B4E3-495D-8924-4A777C5F9311}" srcOrd="1" destOrd="0" presId="urn:microsoft.com/office/officeart/2005/8/layout/default"/>
    <dgm:cxn modelId="{7B4DC4E6-FBB8-4347-A64B-540461A55661}" type="presParOf" srcId="{1B984903-7936-4D7D-B8ED-E313570D81AF}" destId="{C3F18806-F589-46AA-8E66-BB9CCCF7EEE6}" srcOrd="2" destOrd="0" presId="urn:microsoft.com/office/officeart/2005/8/layout/default"/>
    <dgm:cxn modelId="{D9B62850-B008-4E0F-BB74-CD456A9EC288}" type="presParOf" srcId="{1B984903-7936-4D7D-B8ED-E313570D81AF}" destId="{46EE04B2-9BF8-4C69-A22A-371F1B122F00}" srcOrd="3" destOrd="0" presId="urn:microsoft.com/office/officeart/2005/8/layout/default"/>
    <dgm:cxn modelId="{4D478EF4-C603-4B2C-B076-833F33C66C54}" type="presParOf" srcId="{1B984903-7936-4D7D-B8ED-E313570D81AF}" destId="{B81AA7BC-819F-4138-915F-ABDC62D637A9}" srcOrd="4" destOrd="0" presId="urn:microsoft.com/office/officeart/2005/8/layout/default"/>
    <dgm:cxn modelId="{CDA7D3D3-2E3E-45F6-9A3A-7317D72D8CC8}" type="presParOf" srcId="{1B984903-7936-4D7D-B8ED-E313570D81AF}" destId="{425221A3-ECE6-47D3-80BD-258889E081CE}" srcOrd="5" destOrd="0" presId="urn:microsoft.com/office/officeart/2005/8/layout/default"/>
    <dgm:cxn modelId="{F6A99CA8-F177-4932-844F-C895093429BC}" type="presParOf" srcId="{1B984903-7936-4D7D-B8ED-E313570D81AF}" destId="{6CF1A880-8B8A-40E0-89A1-7F1161E82920}" srcOrd="6" destOrd="0" presId="urn:microsoft.com/office/officeart/2005/8/layout/default"/>
    <dgm:cxn modelId="{D55EE362-2C75-4AD8-9428-4A599667F3CF}" type="presParOf" srcId="{1B984903-7936-4D7D-B8ED-E313570D81AF}" destId="{FDBE2C07-A684-4EBC-9E44-E46A1B72D819}" srcOrd="7" destOrd="0" presId="urn:microsoft.com/office/officeart/2005/8/layout/default"/>
    <dgm:cxn modelId="{AA2B5611-9F43-4338-9AF2-524D349A64EB}" type="presParOf" srcId="{1B984903-7936-4D7D-B8ED-E313570D81AF}" destId="{7D4A12D0-28C7-4FFF-92FB-718929165C51}" srcOrd="8" destOrd="0" presId="urn:microsoft.com/office/officeart/2005/8/layout/default"/>
    <dgm:cxn modelId="{92CD91F5-0647-4C1E-A5B5-26DD0D6E069E}" type="presParOf" srcId="{1B984903-7936-4D7D-B8ED-E313570D81AF}" destId="{EE69E703-8C88-4756-8E1B-4FE8726B364F}" srcOrd="9" destOrd="0" presId="urn:microsoft.com/office/officeart/2005/8/layout/default"/>
    <dgm:cxn modelId="{D5ABB1CB-FBE5-4FC6-A451-D572DC401D62}" type="presParOf" srcId="{1B984903-7936-4D7D-B8ED-E313570D81AF}" destId="{E7D6573B-BCBD-4A57-9623-9226FB9E12F7}" srcOrd="10" destOrd="0" presId="urn:microsoft.com/office/officeart/2005/8/layout/default"/>
    <dgm:cxn modelId="{61859133-D805-42CB-8AEC-478462782791}" type="presParOf" srcId="{1B984903-7936-4D7D-B8ED-E313570D81AF}" destId="{12A16A8D-9768-4F05-99EC-91F9D1A8D40B}" srcOrd="11" destOrd="0" presId="urn:microsoft.com/office/officeart/2005/8/layout/default"/>
    <dgm:cxn modelId="{9749C728-DCCE-45A4-8FC7-0ED9C95263D3}" type="presParOf" srcId="{1B984903-7936-4D7D-B8ED-E313570D81AF}" destId="{C1B86906-CCCC-44C0-B6CF-2CA53FD18C60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DB6D3-BF38-4338-A8E8-45D6B700E43B}">
      <dsp:nvSpPr>
        <dsp:cNvPr id="0" name=""/>
        <dsp:cNvSpPr/>
      </dsp:nvSpPr>
      <dsp:spPr>
        <a:xfrm>
          <a:off x="993068" y="2520"/>
          <a:ext cx="2036906" cy="12221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Целей обучения</a:t>
          </a:r>
          <a:endParaRPr lang="en-US" sz="2300" kern="1200"/>
        </a:p>
      </dsp:txBody>
      <dsp:txXfrm>
        <a:off x="993068" y="2520"/>
        <a:ext cx="2036906" cy="1222143"/>
      </dsp:txXfrm>
    </dsp:sp>
    <dsp:sp modelId="{C3F18806-F589-46AA-8E66-BB9CCCF7EEE6}">
      <dsp:nvSpPr>
        <dsp:cNvPr id="0" name=""/>
        <dsp:cNvSpPr/>
      </dsp:nvSpPr>
      <dsp:spPr>
        <a:xfrm>
          <a:off x="3233665" y="2520"/>
          <a:ext cx="2036906" cy="1222143"/>
        </a:xfrm>
        <a:prstGeom prst="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Содержания образования</a:t>
          </a:r>
          <a:endParaRPr lang="en-US" sz="2300" kern="1200"/>
        </a:p>
      </dsp:txBody>
      <dsp:txXfrm>
        <a:off x="3233665" y="2520"/>
        <a:ext cx="2036906" cy="1222143"/>
      </dsp:txXfrm>
    </dsp:sp>
    <dsp:sp modelId="{B81AA7BC-819F-4138-915F-ABDC62D637A9}">
      <dsp:nvSpPr>
        <dsp:cNvPr id="0" name=""/>
        <dsp:cNvSpPr/>
      </dsp:nvSpPr>
      <dsp:spPr>
        <a:xfrm>
          <a:off x="993068" y="1428354"/>
          <a:ext cx="2036906" cy="1222143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Организации учебной работы</a:t>
          </a:r>
          <a:endParaRPr lang="en-US" sz="2300" kern="1200"/>
        </a:p>
      </dsp:txBody>
      <dsp:txXfrm>
        <a:off x="993068" y="1428354"/>
        <a:ext cx="2036906" cy="1222143"/>
      </dsp:txXfrm>
    </dsp:sp>
    <dsp:sp modelId="{6CF1A880-8B8A-40E0-89A1-7F1161E82920}">
      <dsp:nvSpPr>
        <dsp:cNvPr id="0" name=""/>
        <dsp:cNvSpPr/>
      </dsp:nvSpPr>
      <dsp:spPr>
        <a:xfrm>
          <a:off x="3233665" y="1428354"/>
          <a:ext cx="2036906" cy="1222143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Учебные результаты</a:t>
          </a:r>
          <a:endParaRPr lang="en-US" sz="2300" kern="1200"/>
        </a:p>
      </dsp:txBody>
      <dsp:txXfrm>
        <a:off x="3233665" y="1428354"/>
        <a:ext cx="2036906" cy="1222143"/>
      </dsp:txXfrm>
    </dsp:sp>
    <dsp:sp modelId="{7D4A12D0-28C7-4FFF-92FB-718929165C51}">
      <dsp:nvSpPr>
        <dsp:cNvPr id="0" name=""/>
        <dsp:cNvSpPr/>
      </dsp:nvSpPr>
      <dsp:spPr>
        <a:xfrm>
          <a:off x="993068" y="2854189"/>
          <a:ext cx="2036906" cy="1222143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Роль участников</a:t>
          </a:r>
          <a:endParaRPr lang="en-US" sz="2300" kern="1200"/>
        </a:p>
      </dsp:txBody>
      <dsp:txXfrm>
        <a:off x="993068" y="2854189"/>
        <a:ext cx="2036906" cy="1222143"/>
      </dsp:txXfrm>
    </dsp:sp>
    <dsp:sp modelId="{E7D6573B-BCBD-4A57-9623-9226FB9E12F7}">
      <dsp:nvSpPr>
        <dsp:cNvPr id="0" name=""/>
        <dsp:cNvSpPr/>
      </dsp:nvSpPr>
      <dsp:spPr>
        <a:xfrm>
          <a:off x="3233665" y="2854189"/>
          <a:ext cx="2036906" cy="1222143"/>
        </a:xfrm>
        <a:prstGeom prst="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Личные планы учебной работы</a:t>
          </a:r>
          <a:endParaRPr lang="en-US" sz="2300" kern="1200"/>
        </a:p>
      </dsp:txBody>
      <dsp:txXfrm>
        <a:off x="3233665" y="2854189"/>
        <a:ext cx="2036906" cy="1222143"/>
      </dsp:txXfrm>
    </dsp:sp>
    <dsp:sp modelId="{C1B86906-CCCC-44C0-B6CF-2CA53FD18C60}">
      <dsp:nvSpPr>
        <dsp:cNvPr id="0" name=""/>
        <dsp:cNvSpPr/>
      </dsp:nvSpPr>
      <dsp:spPr>
        <a:xfrm>
          <a:off x="2113366" y="4280023"/>
          <a:ext cx="2036906" cy="1222143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Пространство</a:t>
          </a:r>
          <a:endParaRPr lang="en-US" sz="2300" kern="1200"/>
        </a:p>
      </dsp:txBody>
      <dsp:txXfrm>
        <a:off x="2113366" y="4280023"/>
        <a:ext cx="2036906" cy="1222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84FA5D-0D02-9503-82BC-DA5D7D10A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99B1F7-7E47-A2BB-5E78-3E4B4975C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8949D0-5BD2-1A34-4F69-AEB98F19D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4BD6-CA76-4436-A13F-759D28D98DAB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E50D41-C37C-5A10-D664-C0253FB2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E95329-4885-5DF7-9A02-CAAFAA883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2C2F-B79F-4CC9-96DE-C52E00ACA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712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8C6BD-7BBB-AE5A-025C-7DAE1589D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A0C55E-1B16-0851-038B-5D8554EAD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2C0002-6830-87B6-8357-B6C0F964C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4BD6-CA76-4436-A13F-759D28D98DAB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B96B60-3D12-88B4-F023-F4F99063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7DD6E3-986C-2E1A-24A0-DF406ECE0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2C2F-B79F-4CC9-96DE-C52E00ACA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72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5A7AF1-3C14-1A92-9C7B-903A9702CB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E0D8CD-0760-54EC-733B-31BEDA04D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A631F6-DF7F-E5E3-0723-B8DD38E68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4BD6-CA76-4436-A13F-759D28D98DAB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ACCBE3-CDE4-97F1-A725-8FA6CB72E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75AC6A-389A-5B8D-4B58-5F3610056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2C2F-B79F-4CC9-96DE-C52E00ACA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59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B6E28-1399-620C-9892-CCC901C5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B59292-F448-38BF-CB32-5E73D9752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38CEE0-2DBA-1F06-8B3D-5D4DE23FD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4BD6-CA76-4436-A13F-759D28D98DAB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7F0B2A-AB08-981D-58BA-FE4F6108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E7E1C-CE4E-085F-C9E3-CF05AB22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2C2F-B79F-4CC9-96DE-C52E00ACA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16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1C5EF-BF3B-C895-CD57-F3C70D33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A50086-49D6-F3D6-22A0-B4778FB62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F01464-A422-9A08-D1B9-7A94F0140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4BD6-CA76-4436-A13F-759D28D98DAB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9245D6-9F1C-A13E-3ABA-0E9DADF64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467017-2B69-70B8-D170-124364D02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2C2F-B79F-4CC9-96DE-C52E00ACA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70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EEFC07-D8FD-33EA-5898-C670A4B80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6A2CC1-A7FF-E717-B9A8-4B8169182F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4657B6-6333-F360-1950-DB809264E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0B77D1-5D3A-DDDB-CDCB-1BAA38319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4BD6-CA76-4436-A13F-759D28D98DAB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DAF132-C1A9-6EB5-8B53-4021271F7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C9D527-D455-F345-2B23-1DF76A5E4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2C2F-B79F-4CC9-96DE-C52E00ACA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208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3C554-2610-3A2F-B0A6-C77F88739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15A1D-8F5F-0CB6-A820-88DAB1CFA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C0039D-7E72-935C-4F9E-EDCDA7F6A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362E1B-B332-FE37-7D39-825715D28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D41FD6-66A6-1A2A-D2F7-F15873DCCB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A83A2BF-7A0B-F6BB-B218-911131885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4BD6-CA76-4436-A13F-759D28D98DAB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A7FB7F-1157-AA3B-04B8-BF63512DD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81B7D1-5EF7-83F8-9627-3262D804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2C2F-B79F-4CC9-96DE-C52E00ACA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92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B2B08-06CC-1E02-9FF2-7B69F6669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C588E3-F2DA-6E77-E9B7-BA7558C90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4BD6-CA76-4436-A13F-759D28D98DAB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A71A0B-DADB-0848-F33A-AA7D62A79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4DFDF2-64B1-3300-C6D7-C903E1286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2C2F-B79F-4CC9-96DE-C52E00ACA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26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BBE64FD-F2C3-F93F-8CAC-5ACC3A38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4BD6-CA76-4436-A13F-759D28D98DAB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879169-C0F4-4BBC-2034-87D55DDC2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6601C8-8324-375D-E0B7-FDB7C147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2C2F-B79F-4CC9-96DE-C52E00ACA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619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B3DDF-0EE7-D329-46B5-53848321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00E6F2-8CC5-9377-D921-FD5EC654B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538069-476D-2B16-9D8B-B2B50F14B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2D965F-6EA1-DCAB-BE4D-635337810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4BD6-CA76-4436-A13F-759D28D98DAB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47B460-44ED-5B87-340B-F7CD47E1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6EF01E-955F-7E27-AD25-7A301741E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2C2F-B79F-4CC9-96DE-C52E00ACA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81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B91557-20AB-4B0E-4289-D6B9AAB6D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404A2F-FF14-C4EE-0F2C-F9C856E2EE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D171BD-279B-EDF7-9BDF-70EEF445C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25086D-7215-08EA-3214-66E102FD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4BD6-CA76-4436-A13F-759D28D98DAB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A3D499-78A8-1CD3-85FD-A142E6139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9BA5F4-87C0-ED77-CFFC-B6975BFC0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2C2F-B79F-4CC9-96DE-C52E00ACA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835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25DBB4-B7E5-9C5A-4E2A-0570DEA60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E9E6F4-D73F-B836-B0C9-0FFF552EA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4BBD47-A091-EA69-4CC5-AE1C380387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04BD6-CA76-4436-A13F-759D28D98DAB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916758-CDC4-8C91-7D14-103762734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39E789-841C-1017-0CED-D2C1B1EB2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12C2F-B79F-4CC9-96DE-C52E00ACA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96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A4408-C124-D83E-6DB6-E66CCF506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3577456"/>
            <a:ext cx="10909640" cy="1687814"/>
          </a:xfrm>
        </p:spPr>
        <p:txBody>
          <a:bodyPr anchor="b">
            <a:normAutofit/>
          </a:bodyPr>
          <a:lstStyle/>
          <a:p>
            <a:r>
              <a:rPr lang="ru-RU" sz="5600" dirty="0"/>
              <a:t>Инновационные образовательные технологии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5FDFBC-A6DB-D5F4-9D8D-CFD6BEF10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1" y="5660607"/>
            <a:ext cx="10909643" cy="552659"/>
          </a:xfrm>
        </p:spPr>
        <p:txBody>
          <a:bodyPr anchor="t">
            <a:normAutofit/>
          </a:bodyPr>
          <a:lstStyle/>
          <a:p>
            <a:r>
              <a:rPr lang="ru-RU" dirty="0"/>
              <a:t>Лекция</a:t>
            </a:r>
          </a:p>
        </p:txBody>
      </p:sp>
      <p:pic>
        <p:nvPicPr>
          <p:cNvPr id="5" name="Видео 4">
            <a:extLst>
              <a:ext uri="{FF2B5EF4-FFF2-40B4-BE49-F238E27FC236}">
                <a16:creationId xmlns:a16="http://schemas.microsoft.com/office/drawing/2014/main" id="{C2B370EF-C2BE-A3EF-C107-94C89088113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1" b="1"/>
          <a:stretch/>
        </p:blipFill>
        <p:spPr>
          <a:xfrm>
            <a:off x="3649423" y="591670"/>
            <a:ext cx="4888557" cy="2742004"/>
          </a:xfrm>
          <a:prstGeom prst="rect">
            <a:avLst/>
          </a:prstGeom>
        </p:spPr>
      </p:pic>
      <p:sp>
        <p:nvSpPr>
          <p:cNvPr id="18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6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B6CD22E-2269-419F-9E81-016EA035D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D48A2-4120-F5BE-BB4E-371C8048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32" y="1295231"/>
            <a:ext cx="5895178" cy="38074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Перевернутый класс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A607D34-E2A9-4595-9DB2-5472E077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082" y="0"/>
            <a:ext cx="4884918" cy="6858000"/>
          </a:xfrm>
          <a:custGeom>
            <a:avLst/>
            <a:gdLst>
              <a:gd name="connsiteX0" fmla="*/ 1097203 w 4884918"/>
              <a:gd name="connsiteY0" fmla="*/ 0 h 6858000"/>
              <a:gd name="connsiteX1" fmla="*/ 1154155 w 4884918"/>
              <a:gd name="connsiteY1" fmla="*/ 0 h 6858000"/>
              <a:gd name="connsiteX2" fmla="*/ 972305 w 4884918"/>
              <a:gd name="connsiteY2" fmla="*/ 343212 h 6858000"/>
              <a:gd name="connsiteX3" fmla="*/ 780524 w 4884918"/>
              <a:gd name="connsiteY3" fmla="*/ 761067 h 6858000"/>
              <a:gd name="connsiteX4" fmla="*/ 737045 w 4884918"/>
              <a:gd name="connsiteY4" fmla="*/ 865164 h 6858000"/>
              <a:gd name="connsiteX5" fmla="*/ 762322 w 4884918"/>
              <a:gd name="connsiteY5" fmla="*/ 830676 h 6858000"/>
              <a:gd name="connsiteX6" fmla="*/ 1118805 w 4884918"/>
              <a:gd name="connsiteY6" fmla="*/ 160440 h 6858000"/>
              <a:gd name="connsiteX7" fmla="*/ 1221640 w 4884918"/>
              <a:gd name="connsiteY7" fmla="*/ 0 h 6858000"/>
              <a:gd name="connsiteX8" fmla="*/ 4884918 w 4884918"/>
              <a:gd name="connsiteY8" fmla="*/ 0 h 6858000"/>
              <a:gd name="connsiteX9" fmla="*/ 4884918 w 4884918"/>
              <a:gd name="connsiteY9" fmla="*/ 6857999 h 6858000"/>
              <a:gd name="connsiteX10" fmla="*/ 4884918 w 4884918"/>
              <a:gd name="connsiteY10" fmla="*/ 6858000 h 6858000"/>
              <a:gd name="connsiteX11" fmla="*/ 704817 w 4884918"/>
              <a:gd name="connsiteY11" fmla="*/ 6858000 h 6858000"/>
              <a:gd name="connsiteX12" fmla="*/ 618717 w 4884918"/>
              <a:gd name="connsiteY12" fmla="*/ 6672538 h 6858000"/>
              <a:gd name="connsiteX13" fmla="*/ 309324 w 4884918"/>
              <a:gd name="connsiteY13" fmla="*/ 5833618 h 6858000"/>
              <a:gd name="connsiteX14" fmla="*/ 209850 w 4884918"/>
              <a:gd name="connsiteY14" fmla="*/ 5484180 h 6858000"/>
              <a:gd name="connsiteX15" fmla="*/ 211619 w 4884918"/>
              <a:gd name="connsiteY15" fmla="*/ 5517653 h 6858000"/>
              <a:gd name="connsiteX16" fmla="*/ 361778 w 4884918"/>
              <a:gd name="connsiteY16" fmla="*/ 6145524 h 6858000"/>
              <a:gd name="connsiteX17" fmla="*/ 591356 w 4884918"/>
              <a:gd name="connsiteY17" fmla="*/ 6843306 h 6858000"/>
              <a:gd name="connsiteX18" fmla="*/ 597415 w 4884918"/>
              <a:gd name="connsiteY18" fmla="*/ 6858000 h 6858000"/>
              <a:gd name="connsiteX19" fmla="*/ 545224 w 4884918"/>
              <a:gd name="connsiteY19" fmla="*/ 6858000 h 6858000"/>
              <a:gd name="connsiteX20" fmla="*/ 533604 w 4884918"/>
              <a:gd name="connsiteY20" fmla="*/ 6830072 h 6858000"/>
              <a:gd name="connsiteX21" fmla="*/ 169657 w 4884918"/>
              <a:gd name="connsiteY21" fmla="*/ 5556577 h 6858000"/>
              <a:gd name="connsiteX22" fmla="*/ 12169 w 4884918"/>
              <a:gd name="connsiteY22" fmla="*/ 4362835 h 6858000"/>
              <a:gd name="connsiteX23" fmla="*/ 46168 w 4884918"/>
              <a:gd name="connsiteY23" fmla="*/ 3338487 h 6858000"/>
              <a:gd name="connsiteX24" fmla="*/ 490574 w 4884918"/>
              <a:gd name="connsiteY24" fmla="*/ 1381078 h 6858000"/>
              <a:gd name="connsiteX25" fmla="*/ 984701 w 4884918"/>
              <a:gd name="connsiteY25" fmla="*/ 20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884918" h="6858000">
                <a:moveTo>
                  <a:pt x="1097203" y="0"/>
                </a:moveTo>
                <a:lnTo>
                  <a:pt x="1154155" y="0"/>
                </a:lnTo>
                <a:lnTo>
                  <a:pt x="972305" y="343212"/>
                </a:lnTo>
                <a:cubicBezTo>
                  <a:pt x="904739" y="480367"/>
                  <a:pt x="840941" y="619727"/>
                  <a:pt x="780524" y="761067"/>
                </a:cubicBezTo>
                <a:cubicBezTo>
                  <a:pt x="765737" y="795681"/>
                  <a:pt x="751579" y="830550"/>
                  <a:pt x="737045" y="865164"/>
                </a:cubicBezTo>
                <a:cubicBezTo>
                  <a:pt x="748306" y="856057"/>
                  <a:pt x="757014" y="844174"/>
                  <a:pt x="762322" y="830676"/>
                </a:cubicBezTo>
                <a:cubicBezTo>
                  <a:pt x="870201" y="600612"/>
                  <a:pt x="988539" y="376889"/>
                  <a:pt x="1118805" y="160440"/>
                </a:cubicBezTo>
                <a:lnTo>
                  <a:pt x="1221640" y="0"/>
                </a:lnTo>
                <a:lnTo>
                  <a:pt x="4884918" y="0"/>
                </a:lnTo>
                <a:lnTo>
                  <a:pt x="4884918" y="6857999"/>
                </a:lnTo>
                <a:lnTo>
                  <a:pt x="4884918" y="6858000"/>
                </a:lnTo>
                <a:lnTo>
                  <a:pt x="704817" y="6858000"/>
                </a:lnTo>
                <a:lnTo>
                  <a:pt x="618717" y="6672538"/>
                </a:lnTo>
                <a:cubicBezTo>
                  <a:pt x="501618" y="6400947"/>
                  <a:pt x="398622" y="6121213"/>
                  <a:pt x="309324" y="5833618"/>
                </a:cubicBezTo>
                <a:cubicBezTo>
                  <a:pt x="275071" y="5723183"/>
                  <a:pt x="246125" y="5611225"/>
                  <a:pt x="209850" y="5484180"/>
                </a:cubicBezTo>
                <a:cubicBezTo>
                  <a:pt x="209859" y="5495363"/>
                  <a:pt x="210448" y="5506534"/>
                  <a:pt x="211619" y="5517653"/>
                </a:cubicBezTo>
                <a:cubicBezTo>
                  <a:pt x="261166" y="5727113"/>
                  <a:pt x="303888" y="5938474"/>
                  <a:pt x="361778" y="6145524"/>
                </a:cubicBezTo>
                <a:cubicBezTo>
                  <a:pt x="428356" y="6383258"/>
                  <a:pt x="504422" y="6616111"/>
                  <a:pt x="591356" y="6843306"/>
                </a:cubicBezTo>
                <a:lnTo>
                  <a:pt x="597415" y="6858000"/>
                </a:lnTo>
                <a:lnTo>
                  <a:pt x="545224" y="6858000"/>
                </a:lnTo>
                <a:lnTo>
                  <a:pt x="533604" y="6830072"/>
                </a:lnTo>
                <a:cubicBezTo>
                  <a:pt x="376384" y="6416985"/>
                  <a:pt x="257344" y="5991917"/>
                  <a:pt x="169657" y="5556577"/>
                </a:cubicBezTo>
                <a:cubicBezTo>
                  <a:pt x="90154" y="5162256"/>
                  <a:pt x="43261" y="4763750"/>
                  <a:pt x="12169" y="4362835"/>
                </a:cubicBezTo>
                <a:cubicBezTo>
                  <a:pt x="-14122" y="4019865"/>
                  <a:pt x="4458" y="3679429"/>
                  <a:pt x="46168" y="3338487"/>
                </a:cubicBezTo>
                <a:cubicBezTo>
                  <a:pt x="125796" y="2672248"/>
                  <a:pt x="274744" y="2016203"/>
                  <a:pt x="490574" y="1381078"/>
                </a:cubicBezTo>
                <a:cubicBezTo>
                  <a:pt x="629230" y="976550"/>
                  <a:pt x="791584" y="584320"/>
                  <a:pt x="984701" y="208241"/>
                </a:cubicBez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80" y="5439978"/>
            <a:ext cx="5897880" cy="18288"/>
          </a:xfrm>
          <a:custGeom>
            <a:avLst/>
            <a:gdLst>
              <a:gd name="connsiteX0" fmla="*/ 0 w 5897880"/>
              <a:gd name="connsiteY0" fmla="*/ 0 h 18288"/>
              <a:gd name="connsiteX1" fmla="*/ 537362 w 5897880"/>
              <a:gd name="connsiteY1" fmla="*/ 0 h 18288"/>
              <a:gd name="connsiteX2" fmla="*/ 1133704 w 5897880"/>
              <a:gd name="connsiteY2" fmla="*/ 0 h 18288"/>
              <a:gd name="connsiteX3" fmla="*/ 1671066 w 5897880"/>
              <a:gd name="connsiteY3" fmla="*/ 0 h 18288"/>
              <a:gd name="connsiteX4" fmla="*/ 2385365 w 5897880"/>
              <a:gd name="connsiteY4" fmla="*/ 0 h 18288"/>
              <a:gd name="connsiteX5" fmla="*/ 3040685 w 5897880"/>
              <a:gd name="connsiteY5" fmla="*/ 0 h 18288"/>
              <a:gd name="connsiteX6" fmla="*/ 3696005 w 5897880"/>
              <a:gd name="connsiteY6" fmla="*/ 0 h 18288"/>
              <a:gd name="connsiteX7" fmla="*/ 4469282 w 5897880"/>
              <a:gd name="connsiteY7" fmla="*/ 0 h 18288"/>
              <a:gd name="connsiteX8" fmla="*/ 5183581 w 5897880"/>
              <a:gd name="connsiteY8" fmla="*/ 0 h 18288"/>
              <a:gd name="connsiteX9" fmla="*/ 5897880 w 5897880"/>
              <a:gd name="connsiteY9" fmla="*/ 0 h 18288"/>
              <a:gd name="connsiteX10" fmla="*/ 5897880 w 5897880"/>
              <a:gd name="connsiteY10" fmla="*/ 18288 h 18288"/>
              <a:gd name="connsiteX11" fmla="*/ 5419496 w 5897880"/>
              <a:gd name="connsiteY11" fmla="*/ 18288 h 18288"/>
              <a:gd name="connsiteX12" fmla="*/ 4882134 w 5897880"/>
              <a:gd name="connsiteY12" fmla="*/ 18288 h 18288"/>
              <a:gd name="connsiteX13" fmla="*/ 4167835 w 5897880"/>
              <a:gd name="connsiteY13" fmla="*/ 18288 h 18288"/>
              <a:gd name="connsiteX14" fmla="*/ 3394558 w 5897880"/>
              <a:gd name="connsiteY14" fmla="*/ 18288 h 18288"/>
              <a:gd name="connsiteX15" fmla="*/ 2798216 w 5897880"/>
              <a:gd name="connsiteY15" fmla="*/ 18288 h 18288"/>
              <a:gd name="connsiteX16" fmla="*/ 2024939 w 5897880"/>
              <a:gd name="connsiteY16" fmla="*/ 18288 h 18288"/>
              <a:gd name="connsiteX17" fmla="*/ 1487576 w 5897880"/>
              <a:gd name="connsiteY17" fmla="*/ 18288 h 18288"/>
              <a:gd name="connsiteX18" fmla="*/ 1009193 w 5897880"/>
              <a:gd name="connsiteY18" fmla="*/ 18288 h 18288"/>
              <a:gd name="connsiteX19" fmla="*/ 0 w 5897880"/>
              <a:gd name="connsiteY19" fmla="*/ 18288 h 18288"/>
              <a:gd name="connsiteX20" fmla="*/ 0 w 5897880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97880" h="18288" fill="none" extrusionOk="0">
                <a:moveTo>
                  <a:pt x="0" y="0"/>
                </a:moveTo>
                <a:cubicBezTo>
                  <a:pt x="232564" y="21549"/>
                  <a:pt x="389747" y="7320"/>
                  <a:pt x="537362" y="0"/>
                </a:cubicBezTo>
                <a:cubicBezTo>
                  <a:pt x="684977" y="-7320"/>
                  <a:pt x="894159" y="-7726"/>
                  <a:pt x="1133704" y="0"/>
                </a:cubicBezTo>
                <a:cubicBezTo>
                  <a:pt x="1373249" y="7726"/>
                  <a:pt x="1440352" y="-304"/>
                  <a:pt x="1671066" y="0"/>
                </a:cubicBezTo>
                <a:cubicBezTo>
                  <a:pt x="1901780" y="304"/>
                  <a:pt x="2091497" y="765"/>
                  <a:pt x="2385365" y="0"/>
                </a:cubicBezTo>
                <a:cubicBezTo>
                  <a:pt x="2679233" y="-765"/>
                  <a:pt x="2762926" y="2802"/>
                  <a:pt x="3040685" y="0"/>
                </a:cubicBezTo>
                <a:cubicBezTo>
                  <a:pt x="3318444" y="-2802"/>
                  <a:pt x="3409726" y="9093"/>
                  <a:pt x="3696005" y="0"/>
                </a:cubicBezTo>
                <a:cubicBezTo>
                  <a:pt x="3982284" y="-9093"/>
                  <a:pt x="4087272" y="27119"/>
                  <a:pt x="4469282" y="0"/>
                </a:cubicBezTo>
                <a:cubicBezTo>
                  <a:pt x="4851292" y="-27119"/>
                  <a:pt x="4924835" y="26473"/>
                  <a:pt x="5183581" y="0"/>
                </a:cubicBezTo>
                <a:cubicBezTo>
                  <a:pt x="5442327" y="-26473"/>
                  <a:pt x="5598463" y="7328"/>
                  <a:pt x="5897880" y="0"/>
                </a:cubicBezTo>
                <a:cubicBezTo>
                  <a:pt x="5898259" y="7355"/>
                  <a:pt x="5898164" y="10249"/>
                  <a:pt x="5897880" y="18288"/>
                </a:cubicBezTo>
                <a:cubicBezTo>
                  <a:pt x="5682742" y="31268"/>
                  <a:pt x="5520014" y="14700"/>
                  <a:pt x="5419496" y="18288"/>
                </a:cubicBezTo>
                <a:cubicBezTo>
                  <a:pt x="5318978" y="21876"/>
                  <a:pt x="5012864" y="-2446"/>
                  <a:pt x="4882134" y="18288"/>
                </a:cubicBezTo>
                <a:cubicBezTo>
                  <a:pt x="4751404" y="39022"/>
                  <a:pt x="4313676" y="-3937"/>
                  <a:pt x="4167835" y="18288"/>
                </a:cubicBezTo>
                <a:cubicBezTo>
                  <a:pt x="4021994" y="40513"/>
                  <a:pt x="3715729" y="50049"/>
                  <a:pt x="3394558" y="18288"/>
                </a:cubicBezTo>
                <a:cubicBezTo>
                  <a:pt x="3073387" y="-13473"/>
                  <a:pt x="3093227" y="29828"/>
                  <a:pt x="2798216" y="18288"/>
                </a:cubicBezTo>
                <a:cubicBezTo>
                  <a:pt x="2503205" y="6748"/>
                  <a:pt x="2297615" y="22459"/>
                  <a:pt x="2024939" y="18288"/>
                </a:cubicBezTo>
                <a:cubicBezTo>
                  <a:pt x="1752263" y="14117"/>
                  <a:pt x="1629814" y="-5485"/>
                  <a:pt x="1487576" y="18288"/>
                </a:cubicBezTo>
                <a:cubicBezTo>
                  <a:pt x="1345338" y="42061"/>
                  <a:pt x="1238885" y="15810"/>
                  <a:pt x="1009193" y="18288"/>
                </a:cubicBezTo>
                <a:cubicBezTo>
                  <a:pt x="779501" y="20766"/>
                  <a:pt x="441829" y="-24679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5897880" h="18288" stroke="0" extrusionOk="0">
                <a:moveTo>
                  <a:pt x="0" y="0"/>
                </a:moveTo>
                <a:cubicBezTo>
                  <a:pt x="196299" y="-26676"/>
                  <a:pt x="463834" y="6738"/>
                  <a:pt x="596341" y="0"/>
                </a:cubicBezTo>
                <a:cubicBezTo>
                  <a:pt x="728848" y="-6738"/>
                  <a:pt x="857267" y="1845"/>
                  <a:pt x="1074725" y="0"/>
                </a:cubicBezTo>
                <a:cubicBezTo>
                  <a:pt x="1292183" y="-1845"/>
                  <a:pt x="1545672" y="3744"/>
                  <a:pt x="1848002" y="0"/>
                </a:cubicBezTo>
                <a:cubicBezTo>
                  <a:pt x="2150332" y="-3744"/>
                  <a:pt x="2306688" y="-14526"/>
                  <a:pt x="2444344" y="0"/>
                </a:cubicBezTo>
                <a:cubicBezTo>
                  <a:pt x="2582000" y="14526"/>
                  <a:pt x="2761095" y="-11862"/>
                  <a:pt x="3040685" y="0"/>
                </a:cubicBezTo>
                <a:cubicBezTo>
                  <a:pt x="3320275" y="11862"/>
                  <a:pt x="3622320" y="-32867"/>
                  <a:pt x="3813962" y="0"/>
                </a:cubicBezTo>
                <a:cubicBezTo>
                  <a:pt x="4005604" y="32867"/>
                  <a:pt x="4117810" y="-10778"/>
                  <a:pt x="4351325" y="0"/>
                </a:cubicBezTo>
                <a:cubicBezTo>
                  <a:pt x="4584840" y="10778"/>
                  <a:pt x="4963783" y="-32384"/>
                  <a:pt x="5124602" y="0"/>
                </a:cubicBezTo>
                <a:cubicBezTo>
                  <a:pt x="5285421" y="32384"/>
                  <a:pt x="5705238" y="-29538"/>
                  <a:pt x="5897880" y="0"/>
                </a:cubicBezTo>
                <a:cubicBezTo>
                  <a:pt x="5898220" y="5688"/>
                  <a:pt x="5897711" y="13142"/>
                  <a:pt x="5897880" y="18288"/>
                </a:cubicBezTo>
                <a:cubicBezTo>
                  <a:pt x="5630425" y="-1425"/>
                  <a:pt x="5532865" y="12244"/>
                  <a:pt x="5242560" y="18288"/>
                </a:cubicBezTo>
                <a:cubicBezTo>
                  <a:pt x="4952255" y="24332"/>
                  <a:pt x="4783060" y="5748"/>
                  <a:pt x="4646219" y="18288"/>
                </a:cubicBezTo>
                <a:cubicBezTo>
                  <a:pt x="4509378" y="30828"/>
                  <a:pt x="4163771" y="-13995"/>
                  <a:pt x="3872941" y="18288"/>
                </a:cubicBezTo>
                <a:cubicBezTo>
                  <a:pt x="3582111" y="50571"/>
                  <a:pt x="3362704" y="-1402"/>
                  <a:pt x="3099664" y="18288"/>
                </a:cubicBezTo>
                <a:cubicBezTo>
                  <a:pt x="2836624" y="37978"/>
                  <a:pt x="2747441" y="19657"/>
                  <a:pt x="2562301" y="18288"/>
                </a:cubicBezTo>
                <a:cubicBezTo>
                  <a:pt x="2377161" y="16919"/>
                  <a:pt x="2104946" y="21735"/>
                  <a:pt x="1906981" y="18288"/>
                </a:cubicBezTo>
                <a:cubicBezTo>
                  <a:pt x="1709016" y="14841"/>
                  <a:pt x="1304654" y="-2323"/>
                  <a:pt x="1133704" y="18288"/>
                </a:cubicBezTo>
                <a:cubicBezTo>
                  <a:pt x="962754" y="38899"/>
                  <a:pt x="457048" y="2985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 line 2">
            <a:extLst>
              <a:ext uri="{FF2B5EF4-FFF2-40B4-BE49-F238E27FC236}">
                <a16:creationId xmlns:a16="http://schemas.microsoft.com/office/drawing/2014/main" id="{8FFD9892-EDE5-4886-A313-66099DA8C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653" y="5626353"/>
            <a:ext cx="3479619" cy="18288"/>
          </a:xfrm>
          <a:custGeom>
            <a:avLst/>
            <a:gdLst>
              <a:gd name="connsiteX0" fmla="*/ 0 w 3479619"/>
              <a:gd name="connsiteY0" fmla="*/ 0 h 18288"/>
              <a:gd name="connsiteX1" fmla="*/ 661128 w 3479619"/>
              <a:gd name="connsiteY1" fmla="*/ 0 h 18288"/>
              <a:gd name="connsiteX2" fmla="*/ 1357051 w 3479619"/>
              <a:gd name="connsiteY2" fmla="*/ 0 h 18288"/>
              <a:gd name="connsiteX3" fmla="*/ 2087771 w 3479619"/>
              <a:gd name="connsiteY3" fmla="*/ 0 h 18288"/>
              <a:gd name="connsiteX4" fmla="*/ 2818491 w 3479619"/>
              <a:gd name="connsiteY4" fmla="*/ 0 h 18288"/>
              <a:gd name="connsiteX5" fmla="*/ 3479619 w 3479619"/>
              <a:gd name="connsiteY5" fmla="*/ 0 h 18288"/>
              <a:gd name="connsiteX6" fmla="*/ 3479619 w 3479619"/>
              <a:gd name="connsiteY6" fmla="*/ 18288 h 18288"/>
              <a:gd name="connsiteX7" fmla="*/ 2714103 w 3479619"/>
              <a:gd name="connsiteY7" fmla="*/ 18288 h 18288"/>
              <a:gd name="connsiteX8" fmla="*/ 1948587 w 3479619"/>
              <a:gd name="connsiteY8" fmla="*/ 18288 h 18288"/>
              <a:gd name="connsiteX9" fmla="*/ 1252663 w 3479619"/>
              <a:gd name="connsiteY9" fmla="*/ 18288 h 18288"/>
              <a:gd name="connsiteX10" fmla="*/ 0 w 3479619"/>
              <a:gd name="connsiteY10" fmla="*/ 18288 h 18288"/>
              <a:gd name="connsiteX11" fmla="*/ 0 w 3479619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9619" h="18288" fill="none" extrusionOk="0">
                <a:moveTo>
                  <a:pt x="0" y="0"/>
                </a:moveTo>
                <a:cubicBezTo>
                  <a:pt x="178395" y="-3637"/>
                  <a:pt x="368619" y="-28254"/>
                  <a:pt x="661128" y="0"/>
                </a:cubicBezTo>
                <a:cubicBezTo>
                  <a:pt x="953637" y="28254"/>
                  <a:pt x="1022982" y="-4416"/>
                  <a:pt x="1357051" y="0"/>
                </a:cubicBezTo>
                <a:cubicBezTo>
                  <a:pt x="1691120" y="4416"/>
                  <a:pt x="1729558" y="27777"/>
                  <a:pt x="2087771" y="0"/>
                </a:cubicBezTo>
                <a:cubicBezTo>
                  <a:pt x="2445984" y="-27777"/>
                  <a:pt x="2592094" y="4429"/>
                  <a:pt x="2818491" y="0"/>
                </a:cubicBezTo>
                <a:cubicBezTo>
                  <a:pt x="3044888" y="-4429"/>
                  <a:pt x="3204567" y="26471"/>
                  <a:pt x="3479619" y="0"/>
                </a:cubicBezTo>
                <a:cubicBezTo>
                  <a:pt x="3478910" y="8157"/>
                  <a:pt x="3479206" y="12125"/>
                  <a:pt x="3479619" y="18288"/>
                </a:cubicBezTo>
                <a:cubicBezTo>
                  <a:pt x="3315855" y="-2963"/>
                  <a:pt x="3094885" y="26965"/>
                  <a:pt x="2714103" y="18288"/>
                </a:cubicBezTo>
                <a:cubicBezTo>
                  <a:pt x="2333321" y="9611"/>
                  <a:pt x="2260528" y="-15335"/>
                  <a:pt x="1948587" y="18288"/>
                </a:cubicBezTo>
                <a:cubicBezTo>
                  <a:pt x="1636646" y="51911"/>
                  <a:pt x="1489816" y="46369"/>
                  <a:pt x="1252663" y="18288"/>
                </a:cubicBezTo>
                <a:cubicBezTo>
                  <a:pt x="1015510" y="-9793"/>
                  <a:pt x="519812" y="-1217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479619" h="18288" stroke="0" extrusionOk="0">
                <a:moveTo>
                  <a:pt x="0" y="0"/>
                </a:moveTo>
                <a:cubicBezTo>
                  <a:pt x="326045" y="25020"/>
                  <a:pt x="425411" y="-17676"/>
                  <a:pt x="661128" y="0"/>
                </a:cubicBezTo>
                <a:cubicBezTo>
                  <a:pt x="896845" y="17676"/>
                  <a:pt x="1124825" y="1478"/>
                  <a:pt x="1252663" y="0"/>
                </a:cubicBezTo>
                <a:cubicBezTo>
                  <a:pt x="1380502" y="-1478"/>
                  <a:pt x="1694914" y="11788"/>
                  <a:pt x="2018179" y="0"/>
                </a:cubicBezTo>
                <a:cubicBezTo>
                  <a:pt x="2341444" y="-11788"/>
                  <a:pt x="2451167" y="12596"/>
                  <a:pt x="2679307" y="0"/>
                </a:cubicBezTo>
                <a:cubicBezTo>
                  <a:pt x="2907447" y="-12596"/>
                  <a:pt x="3094555" y="23821"/>
                  <a:pt x="3479619" y="0"/>
                </a:cubicBezTo>
                <a:cubicBezTo>
                  <a:pt x="3479355" y="4493"/>
                  <a:pt x="3480003" y="9472"/>
                  <a:pt x="3479619" y="18288"/>
                </a:cubicBezTo>
                <a:cubicBezTo>
                  <a:pt x="3311729" y="36782"/>
                  <a:pt x="3015946" y="7938"/>
                  <a:pt x="2783695" y="18288"/>
                </a:cubicBezTo>
                <a:cubicBezTo>
                  <a:pt x="2551444" y="28638"/>
                  <a:pt x="2398767" y="-13940"/>
                  <a:pt x="2018179" y="18288"/>
                </a:cubicBezTo>
                <a:cubicBezTo>
                  <a:pt x="1637591" y="50516"/>
                  <a:pt x="1634873" y="-6356"/>
                  <a:pt x="1426644" y="18288"/>
                </a:cubicBezTo>
                <a:cubicBezTo>
                  <a:pt x="1218415" y="42932"/>
                  <a:pt x="1006973" y="4094"/>
                  <a:pt x="730720" y="18288"/>
                </a:cubicBezTo>
                <a:cubicBezTo>
                  <a:pt x="454467" y="32482"/>
                  <a:pt x="291313" y="3910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6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B6CD22E-2269-419F-9E81-016EA035D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CA2D1-4F68-8FFE-A726-9955341C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32" y="1295231"/>
            <a:ext cx="5895178" cy="38074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Адаптивное обучение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A607D34-E2A9-4595-9DB2-5472E077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082" y="0"/>
            <a:ext cx="4884918" cy="6858000"/>
          </a:xfrm>
          <a:custGeom>
            <a:avLst/>
            <a:gdLst>
              <a:gd name="connsiteX0" fmla="*/ 1097203 w 4884918"/>
              <a:gd name="connsiteY0" fmla="*/ 0 h 6858000"/>
              <a:gd name="connsiteX1" fmla="*/ 1154155 w 4884918"/>
              <a:gd name="connsiteY1" fmla="*/ 0 h 6858000"/>
              <a:gd name="connsiteX2" fmla="*/ 972305 w 4884918"/>
              <a:gd name="connsiteY2" fmla="*/ 343212 h 6858000"/>
              <a:gd name="connsiteX3" fmla="*/ 780524 w 4884918"/>
              <a:gd name="connsiteY3" fmla="*/ 761067 h 6858000"/>
              <a:gd name="connsiteX4" fmla="*/ 737045 w 4884918"/>
              <a:gd name="connsiteY4" fmla="*/ 865164 h 6858000"/>
              <a:gd name="connsiteX5" fmla="*/ 762322 w 4884918"/>
              <a:gd name="connsiteY5" fmla="*/ 830676 h 6858000"/>
              <a:gd name="connsiteX6" fmla="*/ 1118805 w 4884918"/>
              <a:gd name="connsiteY6" fmla="*/ 160440 h 6858000"/>
              <a:gd name="connsiteX7" fmla="*/ 1221640 w 4884918"/>
              <a:gd name="connsiteY7" fmla="*/ 0 h 6858000"/>
              <a:gd name="connsiteX8" fmla="*/ 4884918 w 4884918"/>
              <a:gd name="connsiteY8" fmla="*/ 0 h 6858000"/>
              <a:gd name="connsiteX9" fmla="*/ 4884918 w 4884918"/>
              <a:gd name="connsiteY9" fmla="*/ 6857999 h 6858000"/>
              <a:gd name="connsiteX10" fmla="*/ 4884918 w 4884918"/>
              <a:gd name="connsiteY10" fmla="*/ 6858000 h 6858000"/>
              <a:gd name="connsiteX11" fmla="*/ 704817 w 4884918"/>
              <a:gd name="connsiteY11" fmla="*/ 6858000 h 6858000"/>
              <a:gd name="connsiteX12" fmla="*/ 618717 w 4884918"/>
              <a:gd name="connsiteY12" fmla="*/ 6672538 h 6858000"/>
              <a:gd name="connsiteX13" fmla="*/ 309324 w 4884918"/>
              <a:gd name="connsiteY13" fmla="*/ 5833618 h 6858000"/>
              <a:gd name="connsiteX14" fmla="*/ 209850 w 4884918"/>
              <a:gd name="connsiteY14" fmla="*/ 5484180 h 6858000"/>
              <a:gd name="connsiteX15" fmla="*/ 211619 w 4884918"/>
              <a:gd name="connsiteY15" fmla="*/ 5517653 h 6858000"/>
              <a:gd name="connsiteX16" fmla="*/ 361778 w 4884918"/>
              <a:gd name="connsiteY16" fmla="*/ 6145524 h 6858000"/>
              <a:gd name="connsiteX17" fmla="*/ 591356 w 4884918"/>
              <a:gd name="connsiteY17" fmla="*/ 6843306 h 6858000"/>
              <a:gd name="connsiteX18" fmla="*/ 597415 w 4884918"/>
              <a:gd name="connsiteY18" fmla="*/ 6858000 h 6858000"/>
              <a:gd name="connsiteX19" fmla="*/ 545224 w 4884918"/>
              <a:gd name="connsiteY19" fmla="*/ 6858000 h 6858000"/>
              <a:gd name="connsiteX20" fmla="*/ 533604 w 4884918"/>
              <a:gd name="connsiteY20" fmla="*/ 6830072 h 6858000"/>
              <a:gd name="connsiteX21" fmla="*/ 169657 w 4884918"/>
              <a:gd name="connsiteY21" fmla="*/ 5556577 h 6858000"/>
              <a:gd name="connsiteX22" fmla="*/ 12169 w 4884918"/>
              <a:gd name="connsiteY22" fmla="*/ 4362835 h 6858000"/>
              <a:gd name="connsiteX23" fmla="*/ 46168 w 4884918"/>
              <a:gd name="connsiteY23" fmla="*/ 3338487 h 6858000"/>
              <a:gd name="connsiteX24" fmla="*/ 490574 w 4884918"/>
              <a:gd name="connsiteY24" fmla="*/ 1381078 h 6858000"/>
              <a:gd name="connsiteX25" fmla="*/ 984701 w 4884918"/>
              <a:gd name="connsiteY25" fmla="*/ 20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884918" h="6858000">
                <a:moveTo>
                  <a:pt x="1097203" y="0"/>
                </a:moveTo>
                <a:lnTo>
                  <a:pt x="1154155" y="0"/>
                </a:lnTo>
                <a:lnTo>
                  <a:pt x="972305" y="343212"/>
                </a:lnTo>
                <a:cubicBezTo>
                  <a:pt x="904739" y="480367"/>
                  <a:pt x="840941" y="619727"/>
                  <a:pt x="780524" y="761067"/>
                </a:cubicBezTo>
                <a:cubicBezTo>
                  <a:pt x="765737" y="795681"/>
                  <a:pt x="751579" y="830550"/>
                  <a:pt x="737045" y="865164"/>
                </a:cubicBezTo>
                <a:cubicBezTo>
                  <a:pt x="748306" y="856057"/>
                  <a:pt x="757014" y="844174"/>
                  <a:pt x="762322" y="830676"/>
                </a:cubicBezTo>
                <a:cubicBezTo>
                  <a:pt x="870201" y="600612"/>
                  <a:pt x="988539" y="376889"/>
                  <a:pt x="1118805" y="160440"/>
                </a:cubicBezTo>
                <a:lnTo>
                  <a:pt x="1221640" y="0"/>
                </a:lnTo>
                <a:lnTo>
                  <a:pt x="4884918" y="0"/>
                </a:lnTo>
                <a:lnTo>
                  <a:pt x="4884918" y="6857999"/>
                </a:lnTo>
                <a:lnTo>
                  <a:pt x="4884918" y="6858000"/>
                </a:lnTo>
                <a:lnTo>
                  <a:pt x="704817" y="6858000"/>
                </a:lnTo>
                <a:lnTo>
                  <a:pt x="618717" y="6672538"/>
                </a:lnTo>
                <a:cubicBezTo>
                  <a:pt x="501618" y="6400947"/>
                  <a:pt x="398622" y="6121213"/>
                  <a:pt x="309324" y="5833618"/>
                </a:cubicBezTo>
                <a:cubicBezTo>
                  <a:pt x="275071" y="5723183"/>
                  <a:pt x="246125" y="5611225"/>
                  <a:pt x="209850" y="5484180"/>
                </a:cubicBezTo>
                <a:cubicBezTo>
                  <a:pt x="209859" y="5495363"/>
                  <a:pt x="210448" y="5506534"/>
                  <a:pt x="211619" y="5517653"/>
                </a:cubicBezTo>
                <a:cubicBezTo>
                  <a:pt x="261166" y="5727113"/>
                  <a:pt x="303888" y="5938474"/>
                  <a:pt x="361778" y="6145524"/>
                </a:cubicBezTo>
                <a:cubicBezTo>
                  <a:pt x="428356" y="6383258"/>
                  <a:pt x="504422" y="6616111"/>
                  <a:pt x="591356" y="6843306"/>
                </a:cubicBezTo>
                <a:lnTo>
                  <a:pt x="597415" y="6858000"/>
                </a:lnTo>
                <a:lnTo>
                  <a:pt x="545224" y="6858000"/>
                </a:lnTo>
                <a:lnTo>
                  <a:pt x="533604" y="6830072"/>
                </a:lnTo>
                <a:cubicBezTo>
                  <a:pt x="376384" y="6416985"/>
                  <a:pt x="257344" y="5991917"/>
                  <a:pt x="169657" y="5556577"/>
                </a:cubicBezTo>
                <a:cubicBezTo>
                  <a:pt x="90154" y="5162256"/>
                  <a:pt x="43261" y="4763750"/>
                  <a:pt x="12169" y="4362835"/>
                </a:cubicBezTo>
                <a:cubicBezTo>
                  <a:pt x="-14122" y="4019865"/>
                  <a:pt x="4458" y="3679429"/>
                  <a:pt x="46168" y="3338487"/>
                </a:cubicBezTo>
                <a:cubicBezTo>
                  <a:pt x="125796" y="2672248"/>
                  <a:pt x="274744" y="2016203"/>
                  <a:pt x="490574" y="1381078"/>
                </a:cubicBezTo>
                <a:cubicBezTo>
                  <a:pt x="629230" y="976550"/>
                  <a:pt x="791584" y="584320"/>
                  <a:pt x="984701" y="208241"/>
                </a:cubicBez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80" y="5439978"/>
            <a:ext cx="5897880" cy="18288"/>
          </a:xfrm>
          <a:custGeom>
            <a:avLst/>
            <a:gdLst>
              <a:gd name="connsiteX0" fmla="*/ 0 w 5897880"/>
              <a:gd name="connsiteY0" fmla="*/ 0 h 18288"/>
              <a:gd name="connsiteX1" fmla="*/ 537362 w 5897880"/>
              <a:gd name="connsiteY1" fmla="*/ 0 h 18288"/>
              <a:gd name="connsiteX2" fmla="*/ 1133704 w 5897880"/>
              <a:gd name="connsiteY2" fmla="*/ 0 h 18288"/>
              <a:gd name="connsiteX3" fmla="*/ 1671066 w 5897880"/>
              <a:gd name="connsiteY3" fmla="*/ 0 h 18288"/>
              <a:gd name="connsiteX4" fmla="*/ 2385365 w 5897880"/>
              <a:gd name="connsiteY4" fmla="*/ 0 h 18288"/>
              <a:gd name="connsiteX5" fmla="*/ 3040685 w 5897880"/>
              <a:gd name="connsiteY5" fmla="*/ 0 h 18288"/>
              <a:gd name="connsiteX6" fmla="*/ 3696005 w 5897880"/>
              <a:gd name="connsiteY6" fmla="*/ 0 h 18288"/>
              <a:gd name="connsiteX7" fmla="*/ 4469282 w 5897880"/>
              <a:gd name="connsiteY7" fmla="*/ 0 h 18288"/>
              <a:gd name="connsiteX8" fmla="*/ 5183581 w 5897880"/>
              <a:gd name="connsiteY8" fmla="*/ 0 h 18288"/>
              <a:gd name="connsiteX9" fmla="*/ 5897880 w 5897880"/>
              <a:gd name="connsiteY9" fmla="*/ 0 h 18288"/>
              <a:gd name="connsiteX10" fmla="*/ 5897880 w 5897880"/>
              <a:gd name="connsiteY10" fmla="*/ 18288 h 18288"/>
              <a:gd name="connsiteX11" fmla="*/ 5419496 w 5897880"/>
              <a:gd name="connsiteY11" fmla="*/ 18288 h 18288"/>
              <a:gd name="connsiteX12" fmla="*/ 4882134 w 5897880"/>
              <a:gd name="connsiteY12" fmla="*/ 18288 h 18288"/>
              <a:gd name="connsiteX13" fmla="*/ 4167835 w 5897880"/>
              <a:gd name="connsiteY13" fmla="*/ 18288 h 18288"/>
              <a:gd name="connsiteX14" fmla="*/ 3394558 w 5897880"/>
              <a:gd name="connsiteY14" fmla="*/ 18288 h 18288"/>
              <a:gd name="connsiteX15" fmla="*/ 2798216 w 5897880"/>
              <a:gd name="connsiteY15" fmla="*/ 18288 h 18288"/>
              <a:gd name="connsiteX16" fmla="*/ 2024939 w 5897880"/>
              <a:gd name="connsiteY16" fmla="*/ 18288 h 18288"/>
              <a:gd name="connsiteX17" fmla="*/ 1487576 w 5897880"/>
              <a:gd name="connsiteY17" fmla="*/ 18288 h 18288"/>
              <a:gd name="connsiteX18" fmla="*/ 1009193 w 5897880"/>
              <a:gd name="connsiteY18" fmla="*/ 18288 h 18288"/>
              <a:gd name="connsiteX19" fmla="*/ 0 w 5897880"/>
              <a:gd name="connsiteY19" fmla="*/ 18288 h 18288"/>
              <a:gd name="connsiteX20" fmla="*/ 0 w 5897880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97880" h="18288" fill="none" extrusionOk="0">
                <a:moveTo>
                  <a:pt x="0" y="0"/>
                </a:moveTo>
                <a:cubicBezTo>
                  <a:pt x="232564" y="21549"/>
                  <a:pt x="389747" y="7320"/>
                  <a:pt x="537362" y="0"/>
                </a:cubicBezTo>
                <a:cubicBezTo>
                  <a:pt x="684977" y="-7320"/>
                  <a:pt x="894159" y="-7726"/>
                  <a:pt x="1133704" y="0"/>
                </a:cubicBezTo>
                <a:cubicBezTo>
                  <a:pt x="1373249" y="7726"/>
                  <a:pt x="1440352" y="-304"/>
                  <a:pt x="1671066" y="0"/>
                </a:cubicBezTo>
                <a:cubicBezTo>
                  <a:pt x="1901780" y="304"/>
                  <a:pt x="2091497" y="765"/>
                  <a:pt x="2385365" y="0"/>
                </a:cubicBezTo>
                <a:cubicBezTo>
                  <a:pt x="2679233" y="-765"/>
                  <a:pt x="2762926" y="2802"/>
                  <a:pt x="3040685" y="0"/>
                </a:cubicBezTo>
                <a:cubicBezTo>
                  <a:pt x="3318444" y="-2802"/>
                  <a:pt x="3409726" y="9093"/>
                  <a:pt x="3696005" y="0"/>
                </a:cubicBezTo>
                <a:cubicBezTo>
                  <a:pt x="3982284" y="-9093"/>
                  <a:pt x="4087272" y="27119"/>
                  <a:pt x="4469282" y="0"/>
                </a:cubicBezTo>
                <a:cubicBezTo>
                  <a:pt x="4851292" y="-27119"/>
                  <a:pt x="4924835" y="26473"/>
                  <a:pt x="5183581" y="0"/>
                </a:cubicBezTo>
                <a:cubicBezTo>
                  <a:pt x="5442327" y="-26473"/>
                  <a:pt x="5598463" y="7328"/>
                  <a:pt x="5897880" y="0"/>
                </a:cubicBezTo>
                <a:cubicBezTo>
                  <a:pt x="5898259" y="7355"/>
                  <a:pt x="5898164" y="10249"/>
                  <a:pt x="5897880" y="18288"/>
                </a:cubicBezTo>
                <a:cubicBezTo>
                  <a:pt x="5682742" y="31268"/>
                  <a:pt x="5520014" y="14700"/>
                  <a:pt x="5419496" y="18288"/>
                </a:cubicBezTo>
                <a:cubicBezTo>
                  <a:pt x="5318978" y="21876"/>
                  <a:pt x="5012864" y="-2446"/>
                  <a:pt x="4882134" y="18288"/>
                </a:cubicBezTo>
                <a:cubicBezTo>
                  <a:pt x="4751404" y="39022"/>
                  <a:pt x="4313676" y="-3937"/>
                  <a:pt x="4167835" y="18288"/>
                </a:cubicBezTo>
                <a:cubicBezTo>
                  <a:pt x="4021994" y="40513"/>
                  <a:pt x="3715729" y="50049"/>
                  <a:pt x="3394558" y="18288"/>
                </a:cubicBezTo>
                <a:cubicBezTo>
                  <a:pt x="3073387" y="-13473"/>
                  <a:pt x="3093227" y="29828"/>
                  <a:pt x="2798216" y="18288"/>
                </a:cubicBezTo>
                <a:cubicBezTo>
                  <a:pt x="2503205" y="6748"/>
                  <a:pt x="2297615" y="22459"/>
                  <a:pt x="2024939" y="18288"/>
                </a:cubicBezTo>
                <a:cubicBezTo>
                  <a:pt x="1752263" y="14117"/>
                  <a:pt x="1629814" y="-5485"/>
                  <a:pt x="1487576" y="18288"/>
                </a:cubicBezTo>
                <a:cubicBezTo>
                  <a:pt x="1345338" y="42061"/>
                  <a:pt x="1238885" y="15810"/>
                  <a:pt x="1009193" y="18288"/>
                </a:cubicBezTo>
                <a:cubicBezTo>
                  <a:pt x="779501" y="20766"/>
                  <a:pt x="441829" y="-24679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5897880" h="18288" stroke="0" extrusionOk="0">
                <a:moveTo>
                  <a:pt x="0" y="0"/>
                </a:moveTo>
                <a:cubicBezTo>
                  <a:pt x="196299" y="-26676"/>
                  <a:pt x="463834" y="6738"/>
                  <a:pt x="596341" y="0"/>
                </a:cubicBezTo>
                <a:cubicBezTo>
                  <a:pt x="728848" y="-6738"/>
                  <a:pt x="857267" y="1845"/>
                  <a:pt x="1074725" y="0"/>
                </a:cubicBezTo>
                <a:cubicBezTo>
                  <a:pt x="1292183" y="-1845"/>
                  <a:pt x="1545672" y="3744"/>
                  <a:pt x="1848002" y="0"/>
                </a:cubicBezTo>
                <a:cubicBezTo>
                  <a:pt x="2150332" y="-3744"/>
                  <a:pt x="2306688" y="-14526"/>
                  <a:pt x="2444344" y="0"/>
                </a:cubicBezTo>
                <a:cubicBezTo>
                  <a:pt x="2582000" y="14526"/>
                  <a:pt x="2761095" y="-11862"/>
                  <a:pt x="3040685" y="0"/>
                </a:cubicBezTo>
                <a:cubicBezTo>
                  <a:pt x="3320275" y="11862"/>
                  <a:pt x="3622320" y="-32867"/>
                  <a:pt x="3813962" y="0"/>
                </a:cubicBezTo>
                <a:cubicBezTo>
                  <a:pt x="4005604" y="32867"/>
                  <a:pt x="4117810" y="-10778"/>
                  <a:pt x="4351325" y="0"/>
                </a:cubicBezTo>
                <a:cubicBezTo>
                  <a:pt x="4584840" y="10778"/>
                  <a:pt x="4963783" y="-32384"/>
                  <a:pt x="5124602" y="0"/>
                </a:cubicBezTo>
                <a:cubicBezTo>
                  <a:pt x="5285421" y="32384"/>
                  <a:pt x="5705238" y="-29538"/>
                  <a:pt x="5897880" y="0"/>
                </a:cubicBezTo>
                <a:cubicBezTo>
                  <a:pt x="5898220" y="5688"/>
                  <a:pt x="5897711" y="13142"/>
                  <a:pt x="5897880" y="18288"/>
                </a:cubicBezTo>
                <a:cubicBezTo>
                  <a:pt x="5630425" y="-1425"/>
                  <a:pt x="5532865" y="12244"/>
                  <a:pt x="5242560" y="18288"/>
                </a:cubicBezTo>
                <a:cubicBezTo>
                  <a:pt x="4952255" y="24332"/>
                  <a:pt x="4783060" y="5748"/>
                  <a:pt x="4646219" y="18288"/>
                </a:cubicBezTo>
                <a:cubicBezTo>
                  <a:pt x="4509378" y="30828"/>
                  <a:pt x="4163771" y="-13995"/>
                  <a:pt x="3872941" y="18288"/>
                </a:cubicBezTo>
                <a:cubicBezTo>
                  <a:pt x="3582111" y="50571"/>
                  <a:pt x="3362704" y="-1402"/>
                  <a:pt x="3099664" y="18288"/>
                </a:cubicBezTo>
                <a:cubicBezTo>
                  <a:pt x="2836624" y="37978"/>
                  <a:pt x="2747441" y="19657"/>
                  <a:pt x="2562301" y="18288"/>
                </a:cubicBezTo>
                <a:cubicBezTo>
                  <a:pt x="2377161" y="16919"/>
                  <a:pt x="2104946" y="21735"/>
                  <a:pt x="1906981" y="18288"/>
                </a:cubicBezTo>
                <a:cubicBezTo>
                  <a:pt x="1709016" y="14841"/>
                  <a:pt x="1304654" y="-2323"/>
                  <a:pt x="1133704" y="18288"/>
                </a:cubicBezTo>
                <a:cubicBezTo>
                  <a:pt x="962754" y="38899"/>
                  <a:pt x="457048" y="2985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 line 2">
            <a:extLst>
              <a:ext uri="{FF2B5EF4-FFF2-40B4-BE49-F238E27FC236}">
                <a16:creationId xmlns:a16="http://schemas.microsoft.com/office/drawing/2014/main" id="{8FFD9892-EDE5-4886-A313-66099DA8C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653" y="5626353"/>
            <a:ext cx="3479619" cy="18288"/>
          </a:xfrm>
          <a:custGeom>
            <a:avLst/>
            <a:gdLst>
              <a:gd name="connsiteX0" fmla="*/ 0 w 3479619"/>
              <a:gd name="connsiteY0" fmla="*/ 0 h 18288"/>
              <a:gd name="connsiteX1" fmla="*/ 661128 w 3479619"/>
              <a:gd name="connsiteY1" fmla="*/ 0 h 18288"/>
              <a:gd name="connsiteX2" fmla="*/ 1357051 w 3479619"/>
              <a:gd name="connsiteY2" fmla="*/ 0 h 18288"/>
              <a:gd name="connsiteX3" fmla="*/ 2087771 w 3479619"/>
              <a:gd name="connsiteY3" fmla="*/ 0 h 18288"/>
              <a:gd name="connsiteX4" fmla="*/ 2818491 w 3479619"/>
              <a:gd name="connsiteY4" fmla="*/ 0 h 18288"/>
              <a:gd name="connsiteX5" fmla="*/ 3479619 w 3479619"/>
              <a:gd name="connsiteY5" fmla="*/ 0 h 18288"/>
              <a:gd name="connsiteX6" fmla="*/ 3479619 w 3479619"/>
              <a:gd name="connsiteY6" fmla="*/ 18288 h 18288"/>
              <a:gd name="connsiteX7" fmla="*/ 2714103 w 3479619"/>
              <a:gd name="connsiteY7" fmla="*/ 18288 h 18288"/>
              <a:gd name="connsiteX8" fmla="*/ 1948587 w 3479619"/>
              <a:gd name="connsiteY8" fmla="*/ 18288 h 18288"/>
              <a:gd name="connsiteX9" fmla="*/ 1252663 w 3479619"/>
              <a:gd name="connsiteY9" fmla="*/ 18288 h 18288"/>
              <a:gd name="connsiteX10" fmla="*/ 0 w 3479619"/>
              <a:gd name="connsiteY10" fmla="*/ 18288 h 18288"/>
              <a:gd name="connsiteX11" fmla="*/ 0 w 3479619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9619" h="18288" fill="none" extrusionOk="0">
                <a:moveTo>
                  <a:pt x="0" y="0"/>
                </a:moveTo>
                <a:cubicBezTo>
                  <a:pt x="178395" y="-3637"/>
                  <a:pt x="368619" y="-28254"/>
                  <a:pt x="661128" y="0"/>
                </a:cubicBezTo>
                <a:cubicBezTo>
                  <a:pt x="953637" y="28254"/>
                  <a:pt x="1022982" y="-4416"/>
                  <a:pt x="1357051" y="0"/>
                </a:cubicBezTo>
                <a:cubicBezTo>
                  <a:pt x="1691120" y="4416"/>
                  <a:pt x="1729558" y="27777"/>
                  <a:pt x="2087771" y="0"/>
                </a:cubicBezTo>
                <a:cubicBezTo>
                  <a:pt x="2445984" y="-27777"/>
                  <a:pt x="2592094" y="4429"/>
                  <a:pt x="2818491" y="0"/>
                </a:cubicBezTo>
                <a:cubicBezTo>
                  <a:pt x="3044888" y="-4429"/>
                  <a:pt x="3204567" y="26471"/>
                  <a:pt x="3479619" y="0"/>
                </a:cubicBezTo>
                <a:cubicBezTo>
                  <a:pt x="3478910" y="8157"/>
                  <a:pt x="3479206" y="12125"/>
                  <a:pt x="3479619" y="18288"/>
                </a:cubicBezTo>
                <a:cubicBezTo>
                  <a:pt x="3315855" y="-2963"/>
                  <a:pt x="3094885" y="26965"/>
                  <a:pt x="2714103" y="18288"/>
                </a:cubicBezTo>
                <a:cubicBezTo>
                  <a:pt x="2333321" y="9611"/>
                  <a:pt x="2260528" y="-15335"/>
                  <a:pt x="1948587" y="18288"/>
                </a:cubicBezTo>
                <a:cubicBezTo>
                  <a:pt x="1636646" y="51911"/>
                  <a:pt x="1489816" y="46369"/>
                  <a:pt x="1252663" y="18288"/>
                </a:cubicBezTo>
                <a:cubicBezTo>
                  <a:pt x="1015510" y="-9793"/>
                  <a:pt x="519812" y="-1217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479619" h="18288" stroke="0" extrusionOk="0">
                <a:moveTo>
                  <a:pt x="0" y="0"/>
                </a:moveTo>
                <a:cubicBezTo>
                  <a:pt x="326045" y="25020"/>
                  <a:pt x="425411" y="-17676"/>
                  <a:pt x="661128" y="0"/>
                </a:cubicBezTo>
                <a:cubicBezTo>
                  <a:pt x="896845" y="17676"/>
                  <a:pt x="1124825" y="1478"/>
                  <a:pt x="1252663" y="0"/>
                </a:cubicBezTo>
                <a:cubicBezTo>
                  <a:pt x="1380502" y="-1478"/>
                  <a:pt x="1694914" y="11788"/>
                  <a:pt x="2018179" y="0"/>
                </a:cubicBezTo>
                <a:cubicBezTo>
                  <a:pt x="2341444" y="-11788"/>
                  <a:pt x="2451167" y="12596"/>
                  <a:pt x="2679307" y="0"/>
                </a:cubicBezTo>
                <a:cubicBezTo>
                  <a:pt x="2907447" y="-12596"/>
                  <a:pt x="3094555" y="23821"/>
                  <a:pt x="3479619" y="0"/>
                </a:cubicBezTo>
                <a:cubicBezTo>
                  <a:pt x="3479355" y="4493"/>
                  <a:pt x="3480003" y="9472"/>
                  <a:pt x="3479619" y="18288"/>
                </a:cubicBezTo>
                <a:cubicBezTo>
                  <a:pt x="3311729" y="36782"/>
                  <a:pt x="3015946" y="7938"/>
                  <a:pt x="2783695" y="18288"/>
                </a:cubicBezTo>
                <a:cubicBezTo>
                  <a:pt x="2551444" y="28638"/>
                  <a:pt x="2398767" y="-13940"/>
                  <a:pt x="2018179" y="18288"/>
                </a:cubicBezTo>
                <a:cubicBezTo>
                  <a:pt x="1637591" y="50516"/>
                  <a:pt x="1634873" y="-6356"/>
                  <a:pt x="1426644" y="18288"/>
                </a:cubicBezTo>
                <a:cubicBezTo>
                  <a:pt x="1218415" y="42932"/>
                  <a:pt x="1006973" y="4094"/>
                  <a:pt x="730720" y="18288"/>
                </a:cubicBezTo>
                <a:cubicBezTo>
                  <a:pt x="454467" y="32482"/>
                  <a:pt x="291313" y="3910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6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B6CD22E-2269-419F-9E81-016EA035D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CF73A-F595-F596-BC27-AC2494054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32" y="1295231"/>
            <a:ext cx="5895178" cy="38074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Микрообучение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A607D34-E2A9-4595-9DB2-5472E077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082" y="0"/>
            <a:ext cx="4884918" cy="6858000"/>
          </a:xfrm>
          <a:custGeom>
            <a:avLst/>
            <a:gdLst>
              <a:gd name="connsiteX0" fmla="*/ 1097203 w 4884918"/>
              <a:gd name="connsiteY0" fmla="*/ 0 h 6858000"/>
              <a:gd name="connsiteX1" fmla="*/ 1154155 w 4884918"/>
              <a:gd name="connsiteY1" fmla="*/ 0 h 6858000"/>
              <a:gd name="connsiteX2" fmla="*/ 972305 w 4884918"/>
              <a:gd name="connsiteY2" fmla="*/ 343212 h 6858000"/>
              <a:gd name="connsiteX3" fmla="*/ 780524 w 4884918"/>
              <a:gd name="connsiteY3" fmla="*/ 761067 h 6858000"/>
              <a:gd name="connsiteX4" fmla="*/ 737045 w 4884918"/>
              <a:gd name="connsiteY4" fmla="*/ 865164 h 6858000"/>
              <a:gd name="connsiteX5" fmla="*/ 762322 w 4884918"/>
              <a:gd name="connsiteY5" fmla="*/ 830676 h 6858000"/>
              <a:gd name="connsiteX6" fmla="*/ 1118805 w 4884918"/>
              <a:gd name="connsiteY6" fmla="*/ 160440 h 6858000"/>
              <a:gd name="connsiteX7" fmla="*/ 1221640 w 4884918"/>
              <a:gd name="connsiteY7" fmla="*/ 0 h 6858000"/>
              <a:gd name="connsiteX8" fmla="*/ 4884918 w 4884918"/>
              <a:gd name="connsiteY8" fmla="*/ 0 h 6858000"/>
              <a:gd name="connsiteX9" fmla="*/ 4884918 w 4884918"/>
              <a:gd name="connsiteY9" fmla="*/ 6857999 h 6858000"/>
              <a:gd name="connsiteX10" fmla="*/ 4884918 w 4884918"/>
              <a:gd name="connsiteY10" fmla="*/ 6858000 h 6858000"/>
              <a:gd name="connsiteX11" fmla="*/ 704817 w 4884918"/>
              <a:gd name="connsiteY11" fmla="*/ 6858000 h 6858000"/>
              <a:gd name="connsiteX12" fmla="*/ 618717 w 4884918"/>
              <a:gd name="connsiteY12" fmla="*/ 6672538 h 6858000"/>
              <a:gd name="connsiteX13" fmla="*/ 309324 w 4884918"/>
              <a:gd name="connsiteY13" fmla="*/ 5833618 h 6858000"/>
              <a:gd name="connsiteX14" fmla="*/ 209850 w 4884918"/>
              <a:gd name="connsiteY14" fmla="*/ 5484180 h 6858000"/>
              <a:gd name="connsiteX15" fmla="*/ 211619 w 4884918"/>
              <a:gd name="connsiteY15" fmla="*/ 5517653 h 6858000"/>
              <a:gd name="connsiteX16" fmla="*/ 361778 w 4884918"/>
              <a:gd name="connsiteY16" fmla="*/ 6145524 h 6858000"/>
              <a:gd name="connsiteX17" fmla="*/ 591356 w 4884918"/>
              <a:gd name="connsiteY17" fmla="*/ 6843306 h 6858000"/>
              <a:gd name="connsiteX18" fmla="*/ 597415 w 4884918"/>
              <a:gd name="connsiteY18" fmla="*/ 6858000 h 6858000"/>
              <a:gd name="connsiteX19" fmla="*/ 545224 w 4884918"/>
              <a:gd name="connsiteY19" fmla="*/ 6858000 h 6858000"/>
              <a:gd name="connsiteX20" fmla="*/ 533604 w 4884918"/>
              <a:gd name="connsiteY20" fmla="*/ 6830072 h 6858000"/>
              <a:gd name="connsiteX21" fmla="*/ 169657 w 4884918"/>
              <a:gd name="connsiteY21" fmla="*/ 5556577 h 6858000"/>
              <a:gd name="connsiteX22" fmla="*/ 12169 w 4884918"/>
              <a:gd name="connsiteY22" fmla="*/ 4362835 h 6858000"/>
              <a:gd name="connsiteX23" fmla="*/ 46168 w 4884918"/>
              <a:gd name="connsiteY23" fmla="*/ 3338487 h 6858000"/>
              <a:gd name="connsiteX24" fmla="*/ 490574 w 4884918"/>
              <a:gd name="connsiteY24" fmla="*/ 1381078 h 6858000"/>
              <a:gd name="connsiteX25" fmla="*/ 984701 w 4884918"/>
              <a:gd name="connsiteY25" fmla="*/ 20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884918" h="6858000">
                <a:moveTo>
                  <a:pt x="1097203" y="0"/>
                </a:moveTo>
                <a:lnTo>
                  <a:pt x="1154155" y="0"/>
                </a:lnTo>
                <a:lnTo>
                  <a:pt x="972305" y="343212"/>
                </a:lnTo>
                <a:cubicBezTo>
                  <a:pt x="904739" y="480367"/>
                  <a:pt x="840941" y="619727"/>
                  <a:pt x="780524" y="761067"/>
                </a:cubicBezTo>
                <a:cubicBezTo>
                  <a:pt x="765737" y="795681"/>
                  <a:pt x="751579" y="830550"/>
                  <a:pt x="737045" y="865164"/>
                </a:cubicBezTo>
                <a:cubicBezTo>
                  <a:pt x="748306" y="856057"/>
                  <a:pt x="757014" y="844174"/>
                  <a:pt x="762322" y="830676"/>
                </a:cubicBezTo>
                <a:cubicBezTo>
                  <a:pt x="870201" y="600612"/>
                  <a:pt x="988539" y="376889"/>
                  <a:pt x="1118805" y="160440"/>
                </a:cubicBezTo>
                <a:lnTo>
                  <a:pt x="1221640" y="0"/>
                </a:lnTo>
                <a:lnTo>
                  <a:pt x="4884918" y="0"/>
                </a:lnTo>
                <a:lnTo>
                  <a:pt x="4884918" y="6857999"/>
                </a:lnTo>
                <a:lnTo>
                  <a:pt x="4884918" y="6858000"/>
                </a:lnTo>
                <a:lnTo>
                  <a:pt x="704817" y="6858000"/>
                </a:lnTo>
                <a:lnTo>
                  <a:pt x="618717" y="6672538"/>
                </a:lnTo>
                <a:cubicBezTo>
                  <a:pt x="501618" y="6400947"/>
                  <a:pt x="398622" y="6121213"/>
                  <a:pt x="309324" y="5833618"/>
                </a:cubicBezTo>
                <a:cubicBezTo>
                  <a:pt x="275071" y="5723183"/>
                  <a:pt x="246125" y="5611225"/>
                  <a:pt x="209850" y="5484180"/>
                </a:cubicBezTo>
                <a:cubicBezTo>
                  <a:pt x="209859" y="5495363"/>
                  <a:pt x="210448" y="5506534"/>
                  <a:pt x="211619" y="5517653"/>
                </a:cubicBezTo>
                <a:cubicBezTo>
                  <a:pt x="261166" y="5727113"/>
                  <a:pt x="303888" y="5938474"/>
                  <a:pt x="361778" y="6145524"/>
                </a:cubicBezTo>
                <a:cubicBezTo>
                  <a:pt x="428356" y="6383258"/>
                  <a:pt x="504422" y="6616111"/>
                  <a:pt x="591356" y="6843306"/>
                </a:cubicBezTo>
                <a:lnTo>
                  <a:pt x="597415" y="6858000"/>
                </a:lnTo>
                <a:lnTo>
                  <a:pt x="545224" y="6858000"/>
                </a:lnTo>
                <a:lnTo>
                  <a:pt x="533604" y="6830072"/>
                </a:lnTo>
                <a:cubicBezTo>
                  <a:pt x="376384" y="6416985"/>
                  <a:pt x="257344" y="5991917"/>
                  <a:pt x="169657" y="5556577"/>
                </a:cubicBezTo>
                <a:cubicBezTo>
                  <a:pt x="90154" y="5162256"/>
                  <a:pt x="43261" y="4763750"/>
                  <a:pt x="12169" y="4362835"/>
                </a:cubicBezTo>
                <a:cubicBezTo>
                  <a:pt x="-14122" y="4019865"/>
                  <a:pt x="4458" y="3679429"/>
                  <a:pt x="46168" y="3338487"/>
                </a:cubicBezTo>
                <a:cubicBezTo>
                  <a:pt x="125796" y="2672248"/>
                  <a:pt x="274744" y="2016203"/>
                  <a:pt x="490574" y="1381078"/>
                </a:cubicBezTo>
                <a:cubicBezTo>
                  <a:pt x="629230" y="976550"/>
                  <a:pt x="791584" y="584320"/>
                  <a:pt x="984701" y="208241"/>
                </a:cubicBez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80" y="5439978"/>
            <a:ext cx="5897880" cy="18288"/>
          </a:xfrm>
          <a:custGeom>
            <a:avLst/>
            <a:gdLst>
              <a:gd name="connsiteX0" fmla="*/ 0 w 5897880"/>
              <a:gd name="connsiteY0" fmla="*/ 0 h 18288"/>
              <a:gd name="connsiteX1" fmla="*/ 537362 w 5897880"/>
              <a:gd name="connsiteY1" fmla="*/ 0 h 18288"/>
              <a:gd name="connsiteX2" fmla="*/ 1133704 w 5897880"/>
              <a:gd name="connsiteY2" fmla="*/ 0 h 18288"/>
              <a:gd name="connsiteX3" fmla="*/ 1671066 w 5897880"/>
              <a:gd name="connsiteY3" fmla="*/ 0 h 18288"/>
              <a:gd name="connsiteX4" fmla="*/ 2385365 w 5897880"/>
              <a:gd name="connsiteY4" fmla="*/ 0 h 18288"/>
              <a:gd name="connsiteX5" fmla="*/ 3040685 w 5897880"/>
              <a:gd name="connsiteY5" fmla="*/ 0 h 18288"/>
              <a:gd name="connsiteX6" fmla="*/ 3696005 w 5897880"/>
              <a:gd name="connsiteY6" fmla="*/ 0 h 18288"/>
              <a:gd name="connsiteX7" fmla="*/ 4469282 w 5897880"/>
              <a:gd name="connsiteY7" fmla="*/ 0 h 18288"/>
              <a:gd name="connsiteX8" fmla="*/ 5183581 w 5897880"/>
              <a:gd name="connsiteY8" fmla="*/ 0 h 18288"/>
              <a:gd name="connsiteX9" fmla="*/ 5897880 w 5897880"/>
              <a:gd name="connsiteY9" fmla="*/ 0 h 18288"/>
              <a:gd name="connsiteX10" fmla="*/ 5897880 w 5897880"/>
              <a:gd name="connsiteY10" fmla="*/ 18288 h 18288"/>
              <a:gd name="connsiteX11" fmla="*/ 5419496 w 5897880"/>
              <a:gd name="connsiteY11" fmla="*/ 18288 h 18288"/>
              <a:gd name="connsiteX12" fmla="*/ 4882134 w 5897880"/>
              <a:gd name="connsiteY12" fmla="*/ 18288 h 18288"/>
              <a:gd name="connsiteX13" fmla="*/ 4167835 w 5897880"/>
              <a:gd name="connsiteY13" fmla="*/ 18288 h 18288"/>
              <a:gd name="connsiteX14" fmla="*/ 3394558 w 5897880"/>
              <a:gd name="connsiteY14" fmla="*/ 18288 h 18288"/>
              <a:gd name="connsiteX15" fmla="*/ 2798216 w 5897880"/>
              <a:gd name="connsiteY15" fmla="*/ 18288 h 18288"/>
              <a:gd name="connsiteX16" fmla="*/ 2024939 w 5897880"/>
              <a:gd name="connsiteY16" fmla="*/ 18288 h 18288"/>
              <a:gd name="connsiteX17" fmla="*/ 1487576 w 5897880"/>
              <a:gd name="connsiteY17" fmla="*/ 18288 h 18288"/>
              <a:gd name="connsiteX18" fmla="*/ 1009193 w 5897880"/>
              <a:gd name="connsiteY18" fmla="*/ 18288 h 18288"/>
              <a:gd name="connsiteX19" fmla="*/ 0 w 5897880"/>
              <a:gd name="connsiteY19" fmla="*/ 18288 h 18288"/>
              <a:gd name="connsiteX20" fmla="*/ 0 w 5897880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97880" h="18288" fill="none" extrusionOk="0">
                <a:moveTo>
                  <a:pt x="0" y="0"/>
                </a:moveTo>
                <a:cubicBezTo>
                  <a:pt x="232564" y="21549"/>
                  <a:pt x="389747" y="7320"/>
                  <a:pt x="537362" y="0"/>
                </a:cubicBezTo>
                <a:cubicBezTo>
                  <a:pt x="684977" y="-7320"/>
                  <a:pt x="894159" y="-7726"/>
                  <a:pt x="1133704" y="0"/>
                </a:cubicBezTo>
                <a:cubicBezTo>
                  <a:pt x="1373249" y="7726"/>
                  <a:pt x="1440352" y="-304"/>
                  <a:pt x="1671066" y="0"/>
                </a:cubicBezTo>
                <a:cubicBezTo>
                  <a:pt x="1901780" y="304"/>
                  <a:pt x="2091497" y="765"/>
                  <a:pt x="2385365" y="0"/>
                </a:cubicBezTo>
                <a:cubicBezTo>
                  <a:pt x="2679233" y="-765"/>
                  <a:pt x="2762926" y="2802"/>
                  <a:pt x="3040685" y="0"/>
                </a:cubicBezTo>
                <a:cubicBezTo>
                  <a:pt x="3318444" y="-2802"/>
                  <a:pt x="3409726" y="9093"/>
                  <a:pt x="3696005" y="0"/>
                </a:cubicBezTo>
                <a:cubicBezTo>
                  <a:pt x="3982284" y="-9093"/>
                  <a:pt x="4087272" y="27119"/>
                  <a:pt x="4469282" y="0"/>
                </a:cubicBezTo>
                <a:cubicBezTo>
                  <a:pt x="4851292" y="-27119"/>
                  <a:pt x="4924835" y="26473"/>
                  <a:pt x="5183581" y="0"/>
                </a:cubicBezTo>
                <a:cubicBezTo>
                  <a:pt x="5442327" y="-26473"/>
                  <a:pt x="5598463" y="7328"/>
                  <a:pt x="5897880" y="0"/>
                </a:cubicBezTo>
                <a:cubicBezTo>
                  <a:pt x="5898259" y="7355"/>
                  <a:pt x="5898164" y="10249"/>
                  <a:pt x="5897880" y="18288"/>
                </a:cubicBezTo>
                <a:cubicBezTo>
                  <a:pt x="5682742" y="31268"/>
                  <a:pt x="5520014" y="14700"/>
                  <a:pt x="5419496" y="18288"/>
                </a:cubicBezTo>
                <a:cubicBezTo>
                  <a:pt x="5318978" y="21876"/>
                  <a:pt x="5012864" y="-2446"/>
                  <a:pt x="4882134" y="18288"/>
                </a:cubicBezTo>
                <a:cubicBezTo>
                  <a:pt x="4751404" y="39022"/>
                  <a:pt x="4313676" y="-3937"/>
                  <a:pt x="4167835" y="18288"/>
                </a:cubicBezTo>
                <a:cubicBezTo>
                  <a:pt x="4021994" y="40513"/>
                  <a:pt x="3715729" y="50049"/>
                  <a:pt x="3394558" y="18288"/>
                </a:cubicBezTo>
                <a:cubicBezTo>
                  <a:pt x="3073387" y="-13473"/>
                  <a:pt x="3093227" y="29828"/>
                  <a:pt x="2798216" y="18288"/>
                </a:cubicBezTo>
                <a:cubicBezTo>
                  <a:pt x="2503205" y="6748"/>
                  <a:pt x="2297615" y="22459"/>
                  <a:pt x="2024939" y="18288"/>
                </a:cubicBezTo>
                <a:cubicBezTo>
                  <a:pt x="1752263" y="14117"/>
                  <a:pt x="1629814" y="-5485"/>
                  <a:pt x="1487576" y="18288"/>
                </a:cubicBezTo>
                <a:cubicBezTo>
                  <a:pt x="1345338" y="42061"/>
                  <a:pt x="1238885" y="15810"/>
                  <a:pt x="1009193" y="18288"/>
                </a:cubicBezTo>
                <a:cubicBezTo>
                  <a:pt x="779501" y="20766"/>
                  <a:pt x="441829" y="-24679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5897880" h="18288" stroke="0" extrusionOk="0">
                <a:moveTo>
                  <a:pt x="0" y="0"/>
                </a:moveTo>
                <a:cubicBezTo>
                  <a:pt x="196299" y="-26676"/>
                  <a:pt x="463834" y="6738"/>
                  <a:pt x="596341" y="0"/>
                </a:cubicBezTo>
                <a:cubicBezTo>
                  <a:pt x="728848" y="-6738"/>
                  <a:pt x="857267" y="1845"/>
                  <a:pt x="1074725" y="0"/>
                </a:cubicBezTo>
                <a:cubicBezTo>
                  <a:pt x="1292183" y="-1845"/>
                  <a:pt x="1545672" y="3744"/>
                  <a:pt x="1848002" y="0"/>
                </a:cubicBezTo>
                <a:cubicBezTo>
                  <a:pt x="2150332" y="-3744"/>
                  <a:pt x="2306688" y="-14526"/>
                  <a:pt x="2444344" y="0"/>
                </a:cubicBezTo>
                <a:cubicBezTo>
                  <a:pt x="2582000" y="14526"/>
                  <a:pt x="2761095" y="-11862"/>
                  <a:pt x="3040685" y="0"/>
                </a:cubicBezTo>
                <a:cubicBezTo>
                  <a:pt x="3320275" y="11862"/>
                  <a:pt x="3622320" y="-32867"/>
                  <a:pt x="3813962" y="0"/>
                </a:cubicBezTo>
                <a:cubicBezTo>
                  <a:pt x="4005604" y="32867"/>
                  <a:pt x="4117810" y="-10778"/>
                  <a:pt x="4351325" y="0"/>
                </a:cubicBezTo>
                <a:cubicBezTo>
                  <a:pt x="4584840" y="10778"/>
                  <a:pt x="4963783" y="-32384"/>
                  <a:pt x="5124602" y="0"/>
                </a:cubicBezTo>
                <a:cubicBezTo>
                  <a:pt x="5285421" y="32384"/>
                  <a:pt x="5705238" y="-29538"/>
                  <a:pt x="5897880" y="0"/>
                </a:cubicBezTo>
                <a:cubicBezTo>
                  <a:pt x="5898220" y="5688"/>
                  <a:pt x="5897711" y="13142"/>
                  <a:pt x="5897880" y="18288"/>
                </a:cubicBezTo>
                <a:cubicBezTo>
                  <a:pt x="5630425" y="-1425"/>
                  <a:pt x="5532865" y="12244"/>
                  <a:pt x="5242560" y="18288"/>
                </a:cubicBezTo>
                <a:cubicBezTo>
                  <a:pt x="4952255" y="24332"/>
                  <a:pt x="4783060" y="5748"/>
                  <a:pt x="4646219" y="18288"/>
                </a:cubicBezTo>
                <a:cubicBezTo>
                  <a:pt x="4509378" y="30828"/>
                  <a:pt x="4163771" y="-13995"/>
                  <a:pt x="3872941" y="18288"/>
                </a:cubicBezTo>
                <a:cubicBezTo>
                  <a:pt x="3582111" y="50571"/>
                  <a:pt x="3362704" y="-1402"/>
                  <a:pt x="3099664" y="18288"/>
                </a:cubicBezTo>
                <a:cubicBezTo>
                  <a:pt x="2836624" y="37978"/>
                  <a:pt x="2747441" y="19657"/>
                  <a:pt x="2562301" y="18288"/>
                </a:cubicBezTo>
                <a:cubicBezTo>
                  <a:pt x="2377161" y="16919"/>
                  <a:pt x="2104946" y="21735"/>
                  <a:pt x="1906981" y="18288"/>
                </a:cubicBezTo>
                <a:cubicBezTo>
                  <a:pt x="1709016" y="14841"/>
                  <a:pt x="1304654" y="-2323"/>
                  <a:pt x="1133704" y="18288"/>
                </a:cubicBezTo>
                <a:cubicBezTo>
                  <a:pt x="962754" y="38899"/>
                  <a:pt x="457048" y="2985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 line 2">
            <a:extLst>
              <a:ext uri="{FF2B5EF4-FFF2-40B4-BE49-F238E27FC236}">
                <a16:creationId xmlns:a16="http://schemas.microsoft.com/office/drawing/2014/main" id="{8FFD9892-EDE5-4886-A313-66099DA8C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653" y="5626353"/>
            <a:ext cx="3479619" cy="18288"/>
          </a:xfrm>
          <a:custGeom>
            <a:avLst/>
            <a:gdLst>
              <a:gd name="connsiteX0" fmla="*/ 0 w 3479619"/>
              <a:gd name="connsiteY0" fmla="*/ 0 h 18288"/>
              <a:gd name="connsiteX1" fmla="*/ 661128 w 3479619"/>
              <a:gd name="connsiteY1" fmla="*/ 0 h 18288"/>
              <a:gd name="connsiteX2" fmla="*/ 1357051 w 3479619"/>
              <a:gd name="connsiteY2" fmla="*/ 0 h 18288"/>
              <a:gd name="connsiteX3" fmla="*/ 2087771 w 3479619"/>
              <a:gd name="connsiteY3" fmla="*/ 0 h 18288"/>
              <a:gd name="connsiteX4" fmla="*/ 2818491 w 3479619"/>
              <a:gd name="connsiteY4" fmla="*/ 0 h 18288"/>
              <a:gd name="connsiteX5" fmla="*/ 3479619 w 3479619"/>
              <a:gd name="connsiteY5" fmla="*/ 0 h 18288"/>
              <a:gd name="connsiteX6" fmla="*/ 3479619 w 3479619"/>
              <a:gd name="connsiteY6" fmla="*/ 18288 h 18288"/>
              <a:gd name="connsiteX7" fmla="*/ 2714103 w 3479619"/>
              <a:gd name="connsiteY7" fmla="*/ 18288 h 18288"/>
              <a:gd name="connsiteX8" fmla="*/ 1948587 w 3479619"/>
              <a:gd name="connsiteY8" fmla="*/ 18288 h 18288"/>
              <a:gd name="connsiteX9" fmla="*/ 1252663 w 3479619"/>
              <a:gd name="connsiteY9" fmla="*/ 18288 h 18288"/>
              <a:gd name="connsiteX10" fmla="*/ 0 w 3479619"/>
              <a:gd name="connsiteY10" fmla="*/ 18288 h 18288"/>
              <a:gd name="connsiteX11" fmla="*/ 0 w 3479619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9619" h="18288" fill="none" extrusionOk="0">
                <a:moveTo>
                  <a:pt x="0" y="0"/>
                </a:moveTo>
                <a:cubicBezTo>
                  <a:pt x="178395" y="-3637"/>
                  <a:pt x="368619" y="-28254"/>
                  <a:pt x="661128" y="0"/>
                </a:cubicBezTo>
                <a:cubicBezTo>
                  <a:pt x="953637" y="28254"/>
                  <a:pt x="1022982" y="-4416"/>
                  <a:pt x="1357051" y="0"/>
                </a:cubicBezTo>
                <a:cubicBezTo>
                  <a:pt x="1691120" y="4416"/>
                  <a:pt x="1729558" y="27777"/>
                  <a:pt x="2087771" y="0"/>
                </a:cubicBezTo>
                <a:cubicBezTo>
                  <a:pt x="2445984" y="-27777"/>
                  <a:pt x="2592094" y="4429"/>
                  <a:pt x="2818491" y="0"/>
                </a:cubicBezTo>
                <a:cubicBezTo>
                  <a:pt x="3044888" y="-4429"/>
                  <a:pt x="3204567" y="26471"/>
                  <a:pt x="3479619" y="0"/>
                </a:cubicBezTo>
                <a:cubicBezTo>
                  <a:pt x="3478910" y="8157"/>
                  <a:pt x="3479206" y="12125"/>
                  <a:pt x="3479619" y="18288"/>
                </a:cubicBezTo>
                <a:cubicBezTo>
                  <a:pt x="3315855" y="-2963"/>
                  <a:pt x="3094885" y="26965"/>
                  <a:pt x="2714103" y="18288"/>
                </a:cubicBezTo>
                <a:cubicBezTo>
                  <a:pt x="2333321" y="9611"/>
                  <a:pt x="2260528" y="-15335"/>
                  <a:pt x="1948587" y="18288"/>
                </a:cubicBezTo>
                <a:cubicBezTo>
                  <a:pt x="1636646" y="51911"/>
                  <a:pt x="1489816" y="46369"/>
                  <a:pt x="1252663" y="18288"/>
                </a:cubicBezTo>
                <a:cubicBezTo>
                  <a:pt x="1015510" y="-9793"/>
                  <a:pt x="519812" y="-1217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479619" h="18288" stroke="0" extrusionOk="0">
                <a:moveTo>
                  <a:pt x="0" y="0"/>
                </a:moveTo>
                <a:cubicBezTo>
                  <a:pt x="326045" y="25020"/>
                  <a:pt x="425411" y="-17676"/>
                  <a:pt x="661128" y="0"/>
                </a:cubicBezTo>
                <a:cubicBezTo>
                  <a:pt x="896845" y="17676"/>
                  <a:pt x="1124825" y="1478"/>
                  <a:pt x="1252663" y="0"/>
                </a:cubicBezTo>
                <a:cubicBezTo>
                  <a:pt x="1380502" y="-1478"/>
                  <a:pt x="1694914" y="11788"/>
                  <a:pt x="2018179" y="0"/>
                </a:cubicBezTo>
                <a:cubicBezTo>
                  <a:pt x="2341444" y="-11788"/>
                  <a:pt x="2451167" y="12596"/>
                  <a:pt x="2679307" y="0"/>
                </a:cubicBezTo>
                <a:cubicBezTo>
                  <a:pt x="2907447" y="-12596"/>
                  <a:pt x="3094555" y="23821"/>
                  <a:pt x="3479619" y="0"/>
                </a:cubicBezTo>
                <a:cubicBezTo>
                  <a:pt x="3479355" y="4493"/>
                  <a:pt x="3480003" y="9472"/>
                  <a:pt x="3479619" y="18288"/>
                </a:cubicBezTo>
                <a:cubicBezTo>
                  <a:pt x="3311729" y="36782"/>
                  <a:pt x="3015946" y="7938"/>
                  <a:pt x="2783695" y="18288"/>
                </a:cubicBezTo>
                <a:cubicBezTo>
                  <a:pt x="2551444" y="28638"/>
                  <a:pt x="2398767" y="-13940"/>
                  <a:pt x="2018179" y="18288"/>
                </a:cubicBezTo>
                <a:cubicBezTo>
                  <a:pt x="1637591" y="50516"/>
                  <a:pt x="1634873" y="-6356"/>
                  <a:pt x="1426644" y="18288"/>
                </a:cubicBezTo>
                <a:cubicBezTo>
                  <a:pt x="1218415" y="42932"/>
                  <a:pt x="1006973" y="4094"/>
                  <a:pt x="730720" y="18288"/>
                </a:cubicBezTo>
                <a:cubicBezTo>
                  <a:pt x="454467" y="32482"/>
                  <a:pt x="291313" y="3910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0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B6CD22E-2269-419F-9E81-016EA035D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D4B581-1022-6014-4FC4-8238C51F5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32" y="1295231"/>
            <a:ext cx="5895178" cy="38074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Геймификация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A607D34-E2A9-4595-9DB2-5472E077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082" y="0"/>
            <a:ext cx="4884918" cy="6858000"/>
          </a:xfrm>
          <a:custGeom>
            <a:avLst/>
            <a:gdLst>
              <a:gd name="connsiteX0" fmla="*/ 1097203 w 4884918"/>
              <a:gd name="connsiteY0" fmla="*/ 0 h 6858000"/>
              <a:gd name="connsiteX1" fmla="*/ 1154155 w 4884918"/>
              <a:gd name="connsiteY1" fmla="*/ 0 h 6858000"/>
              <a:gd name="connsiteX2" fmla="*/ 972305 w 4884918"/>
              <a:gd name="connsiteY2" fmla="*/ 343212 h 6858000"/>
              <a:gd name="connsiteX3" fmla="*/ 780524 w 4884918"/>
              <a:gd name="connsiteY3" fmla="*/ 761067 h 6858000"/>
              <a:gd name="connsiteX4" fmla="*/ 737045 w 4884918"/>
              <a:gd name="connsiteY4" fmla="*/ 865164 h 6858000"/>
              <a:gd name="connsiteX5" fmla="*/ 762322 w 4884918"/>
              <a:gd name="connsiteY5" fmla="*/ 830676 h 6858000"/>
              <a:gd name="connsiteX6" fmla="*/ 1118805 w 4884918"/>
              <a:gd name="connsiteY6" fmla="*/ 160440 h 6858000"/>
              <a:gd name="connsiteX7" fmla="*/ 1221640 w 4884918"/>
              <a:gd name="connsiteY7" fmla="*/ 0 h 6858000"/>
              <a:gd name="connsiteX8" fmla="*/ 4884918 w 4884918"/>
              <a:gd name="connsiteY8" fmla="*/ 0 h 6858000"/>
              <a:gd name="connsiteX9" fmla="*/ 4884918 w 4884918"/>
              <a:gd name="connsiteY9" fmla="*/ 6857999 h 6858000"/>
              <a:gd name="connsiteX10" fmla="*/ 4884918 w 4884918"/>
              <a:gd name="connsiteY10" fmla="*/ 6858000 h 6858000"/>
              <a:gd name="connsiteX11" fmla="*/ 704817 w 4884918"/>
              <a:gd name="connsiteY11" fmla="*/ 6858000 h 6858000"/>
              <a:gd name="connsiteX12" fmla="*/ 618717 w 4884918"/>
              <a:gd name="connsiteY12" fmla="*/ 6672538 h 6858000"/>
              <a:gd name="connsiteX13" fmla="*/ 309324 w 4884918"/>
              <a:gd name="connsiteY13" fmla="*/ 5833618 h 6858000"/>
              <a:gd name="connsiteX14" fmla="*/ 209850 w 4884918"/>
              <a:gd name="connsiteY14" fmla="*/ 5484180 h 6858000"/>
              <a:gd name="connsiteX15" fmla="*/ 211619 w 4884918"/>
              <a:gd name="connsiteY15" fmla="*/ 5517653 h 6858000"/>
              <a:gd name="connsiteX16" fmla="*/ 361778 w 4884918"/>
              <a:gd name="connsiteY16" fmla="*/ 6145524 h 6858000"/>
              <a:gd name="connsiteX17" fmla="*/ 591356 w 4884918"/>
              <a:gd name="connsiteY17" fmla="*/ 6843306 h 6858000"/>
              <a:gd name="connsiteX18" fmla="*/ 597415 w 4884918"/>
              <a:gd name="connsiteY18" fmla="*/ 6858000 h 6858000"/>
              <a:gd name="connsiteX19" fmla="*/ 545224 w 4884918"/>
              <a:gd name="connsiteY19" fmla="*/ 6858000 h 6858000"/>
              <a:gd name="connsiteX20" fmla="*/ 533604 w 4884918"/>
              <a:gd name="connsiteY20" fmla="*/ 6830072 h 6858000"/>
              <a:gd name="connsiteX21" fmla="*/ 169657 w 4884918"/>
              <a:gd name="connsiteY21" fmla="*/ 5556577 h 6858000"/>
              <a:gd name="connsiteX22" fmla="*/ 12169 w 4884918"/>
              <a:gd name="connsiteY22" fmla="*/ 4362835 h 6858000"/>
              <a:gd name="connsiteX23" fmla="*/ 46168 w 4884918"/>
              <a:gd name="connsiteY23" fmla="*/ 3338487 h 6858000"/>
              <a:gd name="connsiteX24" fmla="*/ 490574 w 4884918"/>
              <a:gd name="connsiteY24" fmla="*/ 1381078 h 6858000"/>
              <a:gd name="connsiteX25" fmla="*/ 984701 w 4884918"/>
              <a:gd name="connsiteY25" fmla="*/ 20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884918" h="6858000">
                <a:moveTo>
                  <a:pt x="1097203" y="0"/>
                </a:moveTo>
                <a:lnTo>
                  <a:pt x="1154155" y="0"/>
                </a:lnTo>
                <a:lnTo>
                  <a:pt x="972305" y="343212"/>
                </a:lnTo>
                <a:cubicBezTo>
                  <a:pt x="904739" y="480367"/>
                  <a:pt x="840941" y="619727"/>
                  <a:pt x="780524" y="761067"/>
                </a:cubicBezTo>
                <a:cubicBezTo>
                  <a:pt x="765737" y="795681"/>
                  <a:pt x="751579" y="830550"/>
                  <a:pt x="737045" y="865164"/>
                </a:cubicBezTo>
                <a:cubicBezTo>
                  <a:pt x="748306" y="856057"/>
                  <a:pt x="757014" y="844174"/>
                  <a:pt x="762322" y="830676"/>
                </a:cubicBezTo>
                <a:cubicBezTo>
                  <a:pt x="870201" y="600612"/>
                  <a:pt x="988539" y="376889"/>
                  <a:pt x="1118805" y="160440"/>
                </a:cubicBezTo>
                <a:lnTo>
                  <a:pt x="1221640" y="0"/>
                </a:lnTo>
                <a:lnTo>
                  <a:pt x="4884918" y="0"/>
                </a:lnTo>
                <a:lnTo>
                  <a:pt x="4884918" y="6857999"/>
                </a:lnTo>
                <a:lnTo>
                  <a:pt x="4884918" y="6858000"/>
                </a:lnTo>
                <a:lnTo>
                  <a:pt x="704817" y="6858000"/>
                </a:lnTo>
                <a:lnTo>
                  <a:pt x="618717" y="6672538"/>
                </a:lnTo>
                <a:cubicBezTo>
                  <a:pt x="501618" y="6400947"/>
                  <a:pt x="398622" y="6121213"/>
                  <a:pt x="309324" y="5833618"/>
                </a:cubicBezTo>
                <a:cubicBezTo>
                  <a:pt x="275071" y="5723183"/>
                  <a:pt x="246125" y="5611225"/>
                  <a:pt x="209850" y="5484180"/>
                </a:cubicBezTo>
                <a:cubicBezTo>
                  <a:pt x="209859" y="5495363"/>
                  <a:pt x="210448" y="5506534"/>
                  <a:pt x="211619" y="5517653"/>
                </a:cubicBezTo>
                <a:cubicBezTo>
                  <a:pt x="261166" y="5727113"/>
                  <a:pt x="303888" y="5938474"/>
                  <a:pt x="361778" y="6145524"/>
                </a:cubicBezTo>
                <a:cubicBezTo>
                  <a:pt x="428356" y="6383258"/>
                  <a:pt x="504422" y="6616111"/>
                  <a:pt x="591356" y="6843306"/>
                </a:cubicBezTo>
                <a:lnTo>
                  <a:pt x="597415" y="6858000"/>
                </a:lnTo>
                <a:lnTo>
                  <a:pt x="545224" y="6858000"/>
                </a:lnTo>
                <a:lnTo>
                  <a:pt x="533604" y="6830072"/>
                </a:lnTo>
                <a:cubicBezTo>
                  <a:pt x="376384" y="6416985"/>
                  <a:pt x="257344" y="5991917"/>
                  <a:pt x="169657" y="5556577"/>
                </a:cubicBezTo>
                <a:cubicBezTo>
                  <a:pt x="90154" y="5162256"/>
                  <a:pt x="43261" y="4763750"/>
                  <a:pt x="12169" y="4362835"/>
                </a:cubicBezTo>
                <a:cubicBezTo>
                  <a:pt x="-14122" y="4019865"/>
                  <a:pt x="4458" y="3679429"/>
                  <a:pt x="46168" y="3338487"/>
                </a:cubicBezTo>
                <a:cubicBezTo>
                  <a:pt x="125796" y="2672248"/>
                  <a:pt x="274744" y="2016203"/>
                  <a:pt x="490574" y="1381078"/>
                </a:cubicBezTo>
                <a:cubicBezTo>
                  <a:pt x="629230" y="976550"/>
                  <a:pt x="791584" y="584320"/>
                  <a:pt x="984701" y="208241"/>
                </a:cubicBez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80" y="5439978"/>
            <a:ext cx="5897880" cy="18288"/>
          </a:xfrm>
          <a:custGeom>
            <a:avLst/>
            <a:gdLst>
              <a:gd name="connsiteX0" fmla="*/ 0 w 5897880"/>
              <a:gd name="connsiteY0" fmla="*/ 0 h 18288"/>
              <a:gd name="connsiteX1" fmla="*/ 537362 w 5897880"/>
              <a:gd name="connsiteY1" fmla="*/ 0 h 18288"/>
              <a:gd name="connsiteX2" fmla="*/ 1133704 w 5897880"/>
              <a:gd name="connsiteY2" fmla="*/ 0 h 18288"/>
              <a:gd name="connsiteX3" fmla="*/ 1671066 w 5897880"/>
              <a:gd name="connsiteY3" fmla="*/ 0 h 18288"/>
              <a:gd name="connsiteX4" fmla="*/ 2385365 w 5897880"/>
              <a:gd name="connsiteY4" fmla="*/ 0 h 18288"/>
              <a:gd name="connsiteX5" fmla="*/ 3040685 w 5897880"/>
              <a:gd name="connsiteY5" fmla="*/ 0 h 18288"/>
              <a:gd name="connsiteX6" fmla="*/ 3696005 w 5897880"/>
              <a:gd name="connsiteY6" fmla="*/ 0 h 18288"/>
              <a:gd name="connsiteX7" fmla="*/ 4469282 w 5897880"/>
              <a:gd name="connsiteY7" fmla="*/ 0 h 18288"/>
              <a:gd name="connsiteX8" fmla="*/ 5183581 w 5897880"/>
              <a:gd name="connsiteY8" fmla="*/ 0 h 18288"/>
              <a:gd name="connsiteX9" fmla="*/ 5897880 w 5897880"/>
              <a:gd name="connsiteY9" fmla="*/ 0 h 18288"/>
              <a:gd name="connsiteX10" fmla="*/ 5897880 w 5897880"/>
              <a:gd name="connsiteY10" fmla="*/ 18288 h 18288"/>
              <a:gd name="connsiteX11" fmla="*/ 5419496 w 5897880"/>
              <a:gd name="connsiteY11" fmla="*/ 18288 h 18288"/>
              <a:gd name="connsiteX12" fmla="*/ 4882134 w 5897880"/>
              <a:gd name="connsiteY12" fmla="*/ 18288 h 18288"/>
              <a:gd name="connsiteX13" fmla="*/ 4167835 w 5897880"/>
              <a:gd name="connsiteY13" fmla="*/ 18288 h 18288"/>
              <a:gd name="connsiteX14" fmla="*/ 3394558 w 5897880"/>
              <a:gd name="connsiteY14" fmla="*/ 18288 h 18288"/>
              <a:gd name="connsiteX15" fmla="*/ 2798216 w 5897880"/>
              <a:gd name="connsiteY15" fmla="*/ 18288 h 18288"/>
              <a:gd name="connsiteX16" fmla="*/ 2024939 w 5897880"/>
              <a:gd name="connsiteY16" fmla="*/ 18288 h 18288"/>
              <a:gd name="connsiteX17" fmla="*/ 1487576 w 5897880"/>
              <a:gd name="connsiteY17" fmla="*/ 18288 h 18288"/>
              <a:gd name="connsiteX18" fmla="*/ 1009193 w 5897880"/>
              <a:gd name="connsiteY18" fmla="*/ 18288 h 18288"/>
              <a:gd name="connsiteX19" fmla="*/ 0 w 5897880"/>
              <a:gd name="connsiteY19" fmla="*/ 18288 h 18288"/>
              <a:gd name="connsiteX20" fmla="*/ 0 w 5897880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97880" h="18288" fill="none" extrusionOk="0">
                <a:moveTo>
                  <a:pt x="0" y="0"/>
                </a:moveTo>
                <a:cubicBezTo>
                  <a:pt x="232564" y="21549"/>
                  <a:pt x="389747" y="7320"/>
                  <a:pt x="537362" y="0"/>
                </a:cubicBezTo>
                <a:cubicBezTo>
                  <a:pt x="684977" y="-7320"/>
                  <a:pt x="894159" y="-7726"/>
                  <a:pt x="1133704" y="0"/>
                </a:cubicBezTo>
                <a:cubicBezTo>
                  <a:pt x="1373249" y="7726"/>
                  <a:pt x="1440352" y="-304"/>
                  <a:pt x="1671066" y="0"/>
                </a:cubicBezTo>
                <a:cubicBezTo>
                  <a:pt x="1901780" y="304"/>
                  <a:pt x="2091497" y="765"/>
                  <a:pt x="2385365" y="0"/>
                </a:cubicBezTo>
                <a:cubicBezTo>
                  <a:pt x="2679233" y="-765"/>
                  <a:pt x="2762926" y="2802"/>
                  <a:pt x="3040685" y="0"/>
                </a:cubicBezTo>
                <a:cubicBezTo>
                  <a:pt x="3318444" y="-2802"/>
                  <a:pt x="3409726" y="9093"/>
                  <a:pt x="3696005" y="0"/>
                </a:cubicBezTo>
                <a:cubicBezTo>
                  <a:pt x="3982284" y="-9093"/>
                  <a:pt x="4087272" y="27119"/>
                  <a:pt x="4469282" y="0"/>
                </a:cubicBezTo>
                <a:cubicBezTo>
                  <a:pt x="4851292" y="-27119"/>
                  <a:pt x="4924835" y="26473"/>
                  <a:pt x="5183581" y="0"/>
                </a:cubicBezTo>
                <a:cubicBezTo>
                  <a:pt x="5442327" y="-26473"/>
                  <a:pt x="5598463" y="7328"/>
                  <a:pt x="5897880" y="0"/>
                </a:cubicBezTo>
                <a:cubicBezTo>
                  <a:pt x="5898259" y="7355"/>
                  <a:pt x="5898164" y="10249"/>
                  <a:pt x="5897880" y="18288"/>
                </a:cubicBezTo>
                <a:cubicBezTo>
                  <a:pt x="5682742" y="31268"/>
                  <a:pt x="5520014" y="14700"/>
                  <a:pt x="5419496" y="18288"/>
                </a:cubicBezTo>
                <a:cubicBezTo>
                  <a:pt x="5318978" y="21876"/>
                  <a:pt x="5012864" y="-2446"/>
                  <a:pt x="4882134" y="18288"/>
                </a:cubicBezTo>
                <a:cubicBezTo>
                  <a:pt x="4751404" y="39022"/>
                  <a:pt x="4313676" y="-3937"/>
                  <a:pt x="4167835" y="18288"/>
                </a:cubicBezTo>
                <a:cubicBezTo>
                  <a:pt x="4021994" y="40513"/>
                  <a:pt x="3715729" y="50049"/>
                  <a:pt x="3394558" y="18288"/>
                </a:cubicBezTo>
                <a:cubicBezTo>
                  <a:pt x="3073387" y="-13473"/>
                  <a:pt x="3093227" y="29828"/>
                  <a:pt x="2798216" y="18288"/>
                </a:cubicBezTo>
                <a:cubicBezTo>
                  <a:pt x="2503205" y="6748"/>
                  <a:pt x="2297615" y="22459"/>
                  <a:pt x="2024939" y="18288"/>
                </a:cubicBezTo>
                <a:cubicBezTo>
                  <a:pt x="1752263" y="14117"/>
                  <a:pt x="1629814" y="-5485"/>
                  <a:pt x="1487576" y="18288"/>
                </a:cubicBezTo>
                <a:cubicBezTo>
                  <a:pt x="1345338" y="42061"/>
                  <a:pt x="1238885" y="15810"/>
                  <a:pt x="1009193" y="18288"/>
                </a:cubicBezTo>
                <a:cubicBezTo>
                  <a:pt x="779501" y="20766"/>
                  <a:pt x="441829" y="-24679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5897880" h="18288" stroke="0" extrusionOk="0">
                <a:moveTo>
                  <a:pt x="0" y="0"/>
                </a:moveTo>
                <a:cubicBezTo>
                  <a:pt x="196299" y="-26676"/>
                  <a:pt x="463834" y="6738"/>
                  <a:pt x="596341" y="0"/>
                </a:cubicBezTo>
                <a:cubicBezTo>
                  <a:pt x="728848" y="-6738"/>
                  <a:pt x="857267" y="1845"/>
                  <a:pt x="1074725" y="0"/>
                </a:cubicBezTo>
                <a:cubicBezTo>
                  <a:pt x="1292183" y="-1845"/>
                  <a:pt x="1545672" y="3744"/>
                  <a:pt x="1848002" y="0"/>
                </a:cubicBezTo>
                <a:cubicBezTo>
                  <a:pt x="2150332" y="-3744"/>
                  <a:pt x="2306688" y="-14526"/>
                  <a:pt x="2444344" y="0"/>
                </a:cubicBezTo>
                <a:cubicBezTo>
                  <a:pt x="2582000" y="14526"/>
                  <a:pt x="2761095" y="-11862"/>
                  <a:pt x="3040685" y="0"/>
                </a:cubicBezTo>
                <a:cubicBezTo>
                  <a:pt x="3320275" y="11862"/>
                  <a:pt x="3622320" y="-32867"/>
                  <a:pt x="3813962" y="0"/>
                </a:cubicBezTo>
                <a:cubicBezTo>
                  <a:pt x="4005604" y="32867"/>
                  <a:pt x="4117810" y="-10778"/>
                  <a:pt x="4351325" y="0"/>
                </a:cubicBezTo>
                <a:cubicBezTo>
                  <a:pt x="4584840" y="10778"/>
                  <a:pt x="4963783" y="-32384"/>
                  <a:pt x="5124602" y="0"/>
                </a:cubicBezTo>
                <a:cubicBezTo>
                  <a:pt x="5285421" y="32384"/>
                  <a:pt x="5705238" y="-29538"/>
                  <a:pt x="5897880" y="0"/>
                </a:cubicBezTo>
                <a:cubicBezTo>
                  <a:pt x="5898220" y="5688"/>
                  <a:pt x="5897711" y="13142"/>
                  <a:pt x="5897880" y="18288"/>
                </a:cubicBezTo>
                <a:cubicBezTo>
                  <a:pt x="5630425" y="-1425"/>
                  <a:pt x="5532865" y="12244"/>
                  <a:pt x="5242560" y="18288"/>
                </a:cubicBezTo>
                <a:cubicBezTo>
                  <a:pt x="4952255" y="24332"/>
                  <a:pt x="4783060" y="5748"/>
                  <a:pt x="4646219" y="18288"/>
                </a:cubicBezTo>
                <a:cubicBezTo>
                  <a:pt x="4509378" y="30828"/>
                  <a:pt x="4163771" y="-13995"/>
                  <a:pt x="3872941" y="18288"/>
                </a:cubicBezTo>
                <a:cubicBezTo>
                  <a:pt x="3582111" y="50571"/>
                  <a:pt x="3362704" y="-1402"/>
                  <a:pt x="3099664" y="18288"/>
                </a:cubicBezTo>
                <a:cubicBezTo>
                  <a:pt x="2836624" y="37978"/>
                  <a:pt x="2747441" y="19657"/>
                  <a:pt x="2562301" y="18288"/>
                </a:cubicBezTo>
                <a:cubicBezTo>
                  <a:pt x="2377161" y="16919"/>
                  <a:pt x="2104946" y="21735"/>
                  <a:pt x="1906981" y="18288"/>
                </a:cubicBezTo>
                <a:cubicBezTo>
                  <a:pt x="1709016" y="14841"/>
                  <a:pt x="1304654" y="-2323"/>
                  <a:pt x="1133704" y="18288"/>
                </a:cubicBezTo>
                <a:cubicBezTo>
                  <a:pt x="962754" y="38899"/>
                  <a:pt x="457048" y="2985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 line 2">
            <a:extLst>
              <a:ext uri="{FF2B5EF4-FFF2-40B4-BE49-F238E27FC236}">
                <a16:creationId xmlns:a16="http://schemas.microsoft.com/office/drawing/2014/main" id="{8FFD9892-EDE5-4886-A313-66099DA8C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653" y="5626353"/>
            <a:ext cx="3479619" cy="18288"/>
          </a:xfrm>
          <a:custGeom>
            <a:avLst/>
            <a:gdLst>
              <a:gd name="connsiteX0" fmla="*/ 0 w 3479619"/>
              <a:gd name="connsiteY0" fmla="*/ 0 h 18288"/>
              <a:gd name="connsiteX1" fmla="*/ 661128 w 3479619"/>
              <a:gd name="connsiteY1" fmla="*/ 0 h 18288"/>
              <a:gd name="connsiteX2" fmla="*/ 1357051 w 3479619"/>
              <a:gd name="connsiteY2" fmla="*/ 0 h 18288"/>
              <a:gd name="connsiteX3" fmla="*/ 2087771 w 3479619"/>
              <a:gd name="connsiteY3" fmla="*/ 0 h 18288"/>
              <a:gd name="connsiteX4" fmla="*/ 2818491 w 3479619"/>
              <a:gd name="connsiteY4" fmla="*/ 0 h 18288"/>
              <a:gd name="connsiteX5" fmla="*/ 3479619 w 3479619"/>
              <a:gd name="connsiteY5" fmla="*/ 0 h 18288"/>
              <a:gd name="connsiteX6" fmla="*/ 3479619 w 3479619"/>
              <a:gd name="connsiteY6" fmla="*/ 18288 h 18288"/>
              <a:gd name="connsiteX7" fmla="*/ 2714103 w 3479619"/>
              <a:gd name="connsiteY7" fmla="*/ 18288 h 18288"/>
              <a:gd name="connsiteX8" fmla="*/ 1948587 w 3479619"/>
              <a:gd name="connsiteY8" fmla="*/ 18288 h 18288"/>
              <a:gd name="connsiteX9" fmla="*/ 1252663 w 3479619"/>
              <a:gd name="connsiteY9" fmla="*/ 18288 h 18288"/>
              <a:gd name="connsiteX10" fmla="*/ 0 w 3479619"/>
              <a:gd name="connsiteY10" fmla="*/ 18288 h 18288"/>
              <a:gd name="connsiteX11" fmla="*/ 0 w 3479619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9619" h="18288" fill="none" extrusionOk="0">
                <a:moveTo>
                  <a:pt x="0" y="0"/>
                </a:moveTo>
                <a:cubicBezTo>
                  <a:pt x="178395" y="-3637"/>
                  <a:pt x="368619" y="-28254"/>
                  <a:pt x="661128" y="0"/>
                </a:cubicBezTo>
                <a:cubicBezTo>
                  <a:pt x="953637" y="28254"/>
                  <a:pt x="1022982" y="-4416"/>
                  <a:pt x="1357051" y="0"/>
                </a:cubicBezTo>
                <a:cubicBezTo>
                  <a:pt x="1691120" y="4416"/>
                  <a:pt x="1729558" y="27777"/>
                  <a:pt x="2087771" y="0"/>
                </a:cubicBezTo>
                <a:cubicBezTo>
                  <a:pt x="2445984" y="-27777"/>
                  <a:pt x="2592094" y="4429"/>
                  <a:pt x="2818491" y="0"/>
                </a:cubicBezTo>
                <a:cubicBezTo>
                  <a:pt x="3044888" y="-4429"/>
                  <a:pt x="3204567" y="26471"/>
                  <a:pt x="3479619" y="0"/>
                </a:cubicBezTo>
                <a:cubicBezTo>
                  <a:pt x="3478910" y="8157"/>
                  <a:pt x="3479206" y="12125"/>
                  <a:pt x="3479619" y="18288"/>
                </a:cubicBezTo>
                <a:cubicBezTo>
                  <a:pt x="3315855" y="-2963"/>
                  <a:pt x="3094885" y="26965"/>
                  <a:pt x="2714103" y="18288"/>
                </a:cubicBezTo>
                <a:cubicBezTo>
                  <a:pt x="2333321" y="9611"/>
                  <a:pt x="2260528" y="-15335"/>
                  <a:pt x="1948587" y="18288"/>
                </a:cubicBezTo>
                <a:cubicBezTo>
                  <a:pt x="1636646" y="51911"/>
                  <a:pt x="1489816" y="46369"/>
                  <a:pt x="1252663" y="18288"/>
                </a:cubicBezTo>
                <a:cubicBezTo>
                  <a:pt x="1015510" y="-9793"/>
                  <a:pt x="519812" y="-1217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479619" h="18288" stroke="0" extrusionOk="0">
                <a:moveTo>
                  <a:pt x="0" y="0"/>
                </a:moveTo>
                <a:cubicBezTo>
                  <a:pt x="326045" y="25020"/>
                  <a:pt x="425411" y="-17676"/>
                  <a:pt x="661128" y="0"/>
                </a:cubicBezTo>
                <a:cubicBezTo>
                  <a:pt x="896845" y="17676"/>
                  <a:pt x="1124825" y="1478"/>
                  <a:pt x="1252663" y="0"/>
                </a:cubicBezTo>
                <a:cubicBezTo>
                  <a:pt x="1380502" y="-1478"/>
                  <a:pt x="1694914" y="11788"/>
                  <a:pt x="2018179" y="0"/>
                </a:cubicBezTo>
                <a:cubicBezTo>
                  <a:pt x="2341444" y="-11788"/>
                  <a:pt x="2451167" y="12596"/>
                  <a:pt x="2679307" y="0"/>
                </a:cubicBezTo>
                <a:cubicBezTo>
                  <a:pt x="2907447" y="-12596"/>
                  <a:pt x="3094555" y="23821"/>
                  <a:pt x="3479619" y="0"/>
                </a:cubicBezTo>
                <a:cubicBezTo>
                  <a:pt x="3479355" y="4493"/>
                  <a:pt x="3480003" y="9472"/>
                  <a:pt x="3479619" y="18288"/>
                </a:cubicBezTo>
                <a:cubicBezTo>
                  <a:pt x="3311729" y="36782"/>
                  <a:pt x="3015946" y="7938"/>
                  <a:pt x="2783695" y="18288"/>
                </a:cubicBezTo>
                <a:cubicBezTo>
                  <a:pt x="2551444" y="28638"/>
                  <a:pt x="2398767" y="-13940"/>
                  <a:pt x="2018179" y="18288"/>
                </a:cubicBezTo>
                <a:cubicBezTo>
                  <a:pt x="1637591" y="50516"/>
                  <a:pt x="1634873" y="-6356"/>
                  <a:pt x="1426644" y="18288"/>
                </a:cubicBezTo>
                <a:cubicBezTo>
                  <a:pt x="1218415" y="42932"/>
                  <a:pt x="1006973" y="4094"/>
                  <a:pt x="730720" y="18288"/>
                </a:cubicBezTo>
                <a:cubicBezTo>
                  <a:pt x="454467" y="32482"/>
                  <a:pt x="291313" y="3910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37BC55-9F47-6370-17FD-41BAFD10A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Индивидуальный образовательный маршрут </a:t>
            </a:r>
          </a:p>
        </p:txBody>
      </p:sp>
      <p:sp>
        <p:nvSpPr>
          <p:cNvPr id="1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Гибридное представление дороги леса">
            <a:extLst>
              <a:ext uri="{FF2B5EF4-FFF2-40B4-BE49-F238E27FC236}">
                <a16:creationId xmlns:a16="http://schemas.microsoft.com/office/drawing/2014/main" id="{8B60ED42-F65D-F694-5DC6-70BBA8A3EC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42" r="1668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4312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EBB83-C669-ABC4-A5BA-4F6A89D7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Цифровой разрыв 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Трехмерный черный и красный куб">
            <a:extLst>
              <a:ext uri="{FF2B5EF4-FFF2-40B4-BE49-F238E27FC236}">
                <a16:creationId xmlns:a16="http://schemas.microsoft.com/office/drawing/2014/main" id="{CB5E0346-6468-F93B-D0B9-60D98A628E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3" r="2441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53771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2B031-F59B-B038-5EAA-CB0F92D58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Цифровые инструменты</a:t>
            </a:r>
          </a:p>
        </p:txBody>
      </p:sp>
      <p:sp>
        <p:nvSpPr>
          <p:cNvPr id="1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Абстрактный фон из графа частиц">
            <a:extLst>
              <a:ext uri="{FF2B5EF4-FFF2-40B4-BE49-F238E27FC236}">
                <a16:creationId xmlns:a16="http://schemas.microsoft.com/office/drawing/2014/main" id="{791CCDC7-4F8F-75DB-7A61-F9DC7CCF54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85" r="1026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303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9D1B1-DCAE-4439-90D4-BE3C0491B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Искусственный интеллект </a:t>
            </a:r>
          </a:p>
        </p:txBody>
      </p:sp>
      <p:sp>
        <p:nvSpPr>
          <p:cNvPr id="1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Угол представления микросхемы, например мозг">
            <a:extLst>
              <a:ext uri="{FF2B5EF4-FFF2-40B4-BE49-F238E27FC236}">
                <a16:creationId xmlns:a16="http://schemas.microsoft.com/office/drawing/2014/main" id="{E671598B-7BFD-F50E-4181-1D4E91B71E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92" r="14948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8377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D2C33E-A861-611D-1C99-4545CB9C3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Виртуальная реальность</a:t>
            </a:r>
          </a:p>
        </p:txBody>
      </p:sp>
      <p:sp>
        <p:nvSpPr>
          <p:cNvPr id="1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Робот работает на компьютере">
            <a:extLst>
              <a:ext uri="{FF2B5EF4-FFF2-40B4-BE49-F238E27FC236}">
                <a16:creationId xmlns:a16="http://schemas.microsoft.com/office/drawing/2014/main" id="{3FEF2EF3-BF4E-C36C-3E94-9BDE6CD5D8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70" r="10549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6238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F6285A5F-6712-47A0-8A11-F0DFF60D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276856" y="1645695"/>
            <a:ext cx="4418320" cy="387728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A6F8ABB-6C5D-4349-9E1B-198D1ABF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2343" y="643383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tx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971ABA8-4CDB-4EEE-8C48-AA4FDB650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2071858"/>
            <a:ext cx="8109718" cy="4786143"/>
          </a:xfrm>
          <a:custGeom>
            <a:avLst/>
            <a:gdLst>
              <a:gd name="connsiteX0" fmla="*/ 7381313 w 8109718"/>
              <a:gd name="connsiteY0" fmla="*/ 1839459 h 4786143"/>
              <a:gd name="connsiteX1" fmla="*/ 7381313 w 8109718"/>
              <a:gd name="connsiteY1" fmla="*/ 1853646 h 4786143"/>
              <a:gd name="connsiteX2" fmla="*/ 7379359 w 8109718"/>
              <a:gd name="connsiteY2" fmla="*/ 1846552 h 4786143"/>
              <a:gd name="connsiteX3" fmla="*/ 1321854 w 8109718"/>
              <a:gd name="connsiteY3" fmla="*/ 0 h 4786143"/>
              <a:gd name="connsiteX4" fmla="*/ 5365317 w 8109718"/>
              <a:gd name="connsiteY4" fmla="*/ 0 h 4786143"/>
              <a:gd name="connsiteX5" fmla="*/ 5985373 w 8109718"/>
              <a:gd name="connsiteY5" fmla="*/ 365439 h 4786143"/>
              <a:gd name="connsiteX6" fmla="*/ 8011470 w 8109718"/>
              <a:gd name="connsiteY6" fmla="*/ 3854515 h 4786143"/>
              <a:gd name="connsiteX7" fmla="*/ 8011470 w 8109718"/>
              <a:gd name="connsiteY7" fmla="*/ 4567993 h 4786143"/>
              <a:gd name="connsiteX8" fmla="*/ 7904625 w 8109718"/>
              <a:gd name="connsiteY8" fmla="*/ 4751987 h 4786143"/>
              <a:gd name="connsiteX9" fmla="*/ 7884791 w 8109718"/>
              <a:gd name="connsiteY9" fmla="*/ 4786143 h 4786143"/>
              <a:gd name="connsiteX10" fmla="*/ 0 w 8109718"/>
              <a:gd name="connsiteY10" fmla="*/ 4786143 h 4786143"/>
              <a:gd name="connsiteX11" fmla="*/ 0 w 8109718"/>
              <a:gd name="connsiteY11" fmla="*/ 1564110 h 4786143"/>
              <a:gd name="connsiteX12" fmla="*/ 27177 w 8109718"/>
              <a:gd name="connsiteY12" fmla="*/ 1517107 h 4786143"/>
              <a:gd name="connsiteX13" fmla="*/ 693065 w 8109718"/>
              <a:gd name="connsiteY13" fmla="*/ 365439 h 4786143"/>
              <a:gd name="connsiteX14" fmla="*/ 1321854 w 8109718"/>
              <a:gd name="connsiteY14" fmla="*/ 0 h 478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09718" h="4786143">
                <a:moveTo>
                  <a:pt x="7381313" y="1839459"/>
                </a:moveTo>
                <a:lnTo>
                  <a:pt x="7381313" y="1853646"/>
                </a:lnTo>
                <a:lnTo>
                  <a:pt x="7379359" y="1846552"/>
                </a:lnTo>
                <a:close/>
                <a:moveTo>
                  <a:pt x="1321854" y="0"/>
                </a:moveTo>
                <a:cubicBezTo>
                  <a:pt x="1321854" y="0"/>
                  <a:pt x="1321854" y="0"/>
                  <a:pt x="5365317" y="0"/>
                </a:cubicBezTo>
                <a:cubicBezTo>
                  <a:pt x="5618580" y="0"/>
                  <a:pt x="5863108" y="139215"/>
                  <a:pt x="5985373" y="365439"/>
                </a:cubicBezTo>
                <a:cubicBezTo>
                  <a:pt x="5985373" y="365439"/>
                  <a:pt x="5985373" y="365439"/>
                  <a:pt x="8011470" y="3854515"/>
                </a:cubicBezTo>
                <a:cubicBezTo>
                  <a:pt x="8142468" y="4072039"/>
                  <a:pt x="8142468" y="4350470"/>
                  <a:pt x="8011470" y="4567993"/>
                </a:cubicBezTo>
                <a:cubicBezTo>
                  <a:pt x="8011470" y="4567993"/>
                  <a:pt x="8011470" y="4567993"/>
                  <a:pt x="7904625" y="4751987"/>
                </a:cubicBezTo>
                <a:lnTo>
                  <a:pt x="7884791" y="4786143"/>
                </a:lnTo>
                <a:lnTo>
                  <a:pt x="0" y="4786143"/>
                </a:lnTo>
                <a:lnTo>
                  <a:pt x="0" y="1564110"/>
                </a:lnTo>
                <a:lnTo>
                  <a:pt x="27177" y="1517107"/>
                </a:lnTo>
                <a:cubicBezTo>
                  <a:pt x="220245" y="1183191"/>
                  <a:pt x="440895" y="801574"/>
                  <a:pt x="693065" y="365439"/>
                </a:cubicBezTo>
                <a:cubicBezTo>
                  <a:pt x="824063" y="139215"/>
                  <a:pt x="1059859" y="0"/>
                  <a:pt x="132185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F1A1F-2898-3117-B09D-3376EDFD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281" y="2961564"/>
            <a:ext cx="5124734" cy="32686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Блокчейн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D463E1-6621-44B4-A995-C70A4631D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7830" y="385730"/>
            <a:ext cx="1128382" cy="847206"/>
            <a:chOff x="5307830" y="325570"/>
            <a:chExt cx="1128382" cy="847206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4764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D5AC6-1E44-96F1-82BB-17347AAD4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/>
              <a:t>Цифровая образовательная среда </a:t>
            </a:r>
          </a:p>
        </p:txBody>
      </p:sp>
      <p:sp>
        <p:nvSpPr>
          <p:cNvPr id="1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Программирование на мониторе компьютера">
            <a:extLst>
              <a:ext uri="{FF2B5EF4-FFF2-40B4-BE49-F238E27FC236}">
                <a16:creationId xmlns:a16="http://schemas.microsoft.com/office/drawing/2014/main" id="{1FBB0CDA-D816-DAD3-E1C5-64529CF7CF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96" r="1155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55197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F77CB-91BD-7B51-B56E-B2CAE4B5D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5100" dirty="0">
                <a:solidFill>
                  <a:schemeClr val="accent5"/>
                </a:solidFill>
              </a:rPr>
              <a:t>Обновления</a:t>
            </a:r>
          </a:p>
        </p:txBody>
      </p:sp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DB24003A-8938-50DC-4989-ADF32EC0ED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528939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928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83ABBB-00C6-031D-B04C-A4ABA736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Смешанное обучение</a:t>
            </a: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1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44</Words>
  <Application>Microsoft Macintosh PowerPoint</Application>
  <PresentationFormat>Широкоэкранный</PresentationFormat>
  <Paragraphs>22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Инновационные образовательные технологии</vt:lpstr>
      <vt:lpstr>Цифровой разрыв </vt:lpstr>
      <vt:lpstr>Цифровые инструменты</vt:lpstr>
      <vt:lpstr>Искусственный интеллект </vt:lpstr>
      <vt:lpstr>Виртуальная реальность</vt:lpstr>
      <vt:lpstr>Блокчейн </vt:lpstr>
      <vt:lpstr>Цифровая образовательная среда </vt:lpstr>
      <vt:lpstr>Обновления</vt:lpstr>
      <vt:lpstr>Смешанное обучение</vt:lpstr>
      <vt:lpstr>Перевернутый класс</vt:lpstr>
      <vt:lpstr>Адаптивное обучение</vt:lpstr>
      <vt:lpstr>Микрообучение</vt:lpstr>
      <vt:lpstr>Геймификация</vt:lpstr>
      <vt:lpstr>Индивидуальный образовательный маршрут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образовательные технологии</dc:title>
  <dc:creator>Хамза Мадина Адебиетовна</dc:creator>
  <cp:lastModifiedBy>Хамза Мадина Адебиетовна</cp:lastModifiedBy>
  <cp:revision>6</cp:revision>
  <dcterms:created xsi:type="dcterms:W3CDTF">2022-10-31T09:57:55Z</dcterms:created>
  <dcterms:modified xsi:type="dcterms:W3CDTF">2022-11-06T03:52:06Z</dcterms:modified>
</cp:coreProperties>
</file>