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57" r:id="rId4"/>
    <p:sldId id="380" r:id="rId5"/>
    <p:sldId id="383" r:id="rId6"/>
    <p:sldId id="382" r:id="rId7"/>
    <p:sldId id="361" r:id="rId8"/>
    <p:sldId id="385" r:id="rId9"/>
    <p:sldId id="386" r:id="rId10"/>
    <p:sldId id="398" r:id="rId11"/>
    <p:sldId id="399" r:id="rId12"/>
    <p:sldId id="387" r:id="rId13"/>
    <p:sldId id="388" r:id="rId14"/>
    <p:sldId id="389" r:id="rId15"/>
    <p:sldId id="390" r:id="rId16"/>
    <p:sldId id="368" r:id="rId17"/>
    <p:sldId id="393" r:id="rId18"/>
    <p:sldId id="394" r:id="rId19"/>
    <p:sldId id="401" r:id="rId20"/>
    <p:sldId id="402" r:id="rId21"/>
    <p:sldId id="365" r:id="rId22"/>
    <p:sldId id="40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99FF"/>
    <a:srgbClr val="CC3300"/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 snapToGrid="0">
      <p:cViewPr varScale="1">
        <p:scale>
          <a:sx n="62" d="100"/>
          <a:sy n="62" d="100"/>
        </p:scale>
        <p:origin x="7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6207F8-936E-403E-96D4-E6F8CDB793F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454DC2-F764-4703-B97A-84F2636F5A66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kk-KZ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Артықшылықтары</a:t>
          </a:r>
          <a:endParaRPr lang="ru-RU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747958-1D86-4BD4-9254-215FDCB48FCD}" type="parTrans" cxnId="{DD9631EA-72FA-40D0-898B-9011B87461FE}">
      <dgm:prSet/>
      <dgm:spPr/>
      <dgm:t>
        <a:bodyPr/>
        <a:lstStyle/>
        <a:p>
          <a:endParaRPr lang="ru-RU"/>
        </a:p>
      </dgm:t>
    </dgm:pt>
    <dgm:pt modelId="{530FD1DE-9F59-493A-B216-CB41484DF87C}" type="sibTrans" cxnId="{DD9631EA-72FA-40D0-898B-9011B87461FE}">
      <dgm:prSet/>
      <dgm:spPr/>
      <dgm:t>
        <a:bodyPr/>
        <a:lstStyle/>
        <a:p>
          <a:endParaRPr lang="ru-RU"/>
        </a:p>
      </dgm:t>
    </dgm:pt>
    <dgm:pt modelId="{438CEECF-54D7-4DD1-BB66-9A4A161A3726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Дизайндың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қарапайымдылығы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: су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ағынының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сорғыларында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жылжымалы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бөліктер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жоқ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оларды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сенімді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техникалық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көрсетуді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жеңілдетеді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Арзан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вакуумдық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сорғылардың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басқа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түрлерімен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салыстырғанда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салыстырмалы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түрде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төмен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құны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Қауіпсіздік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жанғыш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газдармен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істегенде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жарылыс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қаупі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жоқ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өйткені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су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салқындату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ортасы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ретінде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әрекет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етеді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Экологиялық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таза: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сорғыда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қолданылатын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суды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тазартуға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қайта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пайдалануға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болады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7F796E-59FC-4993-9563-BCAB9389F0AA}" type="parTrans" cxnId="{0B154A4A-4479-4B10-8E8D-1B3078FB3C1F}">
      <dgm:prSet/>
      <dgm:spPr/>
      <dgm:t>
        <a:bodyPr/>
        <a:lstStyle/>
        <a:p>
          <a:endParaRPr lang="ru-RU"/>
        </a:p>
      </dgm:t>
    </dgm:pt>
    <dgm:pt modelId="{6C31C2DD-F3C3-4129-890C-47616D734CA7}" type="sibTrans" cxnId="{0B154A4A-4479-4B10-8E8D-1B3078FB3C1F}">
      <dgm:prSet/>
      <dgm:spPr/>
      <dgm:t>
        <a:bodyPr/>
        <a:lstStyle/>
        <a:p>
          <a:endParaRPr lang="ru-RU"/>
        </a:p>
      </dgm:t>
    </dgm:pt>
    <dgm:pt modelId="{7B2E7235-F249-4441-B6F4-BEC5F0E52B1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Кемшіліктері</a:t>
          </a:r>
          <a:endParaRPr lang="ru-RU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59BC49-0662-4CC3-8FFE-5C8B1B439D44}" type="parTrans" cxnId="{A0BA27B4-2D4F-4003-9036-1AB0D0101726}">
      <dgm:prSet/>
      <dgm:spPr/>
      <dgm:t>
        <a:bodyPr/>
        <a:lstStyle/>
        <a:p>
          <a:endParaRPr lang="ru-RU"/>
        </a:p>
      </dgm:t>
    </dgm:pt>
    <dgm:pt modelId="{AC3568D3-7C5D-4ADF-B44D-25D8B2061804}" type="sibTrans" cxnId="{A0BA27B4-2D4F-4003-9036-1AB0D0101726}">
      <dgm:prSet/>
      <dgm:spPr/>
      <dgm:t>
        <a:bodyPr/>
        <a:lstStyle/>
        <a:p>
          <a:endParaRPr lang="ru-RU"/>
        </a:p>
      </dgm:t>
    </dgm:pt>
    <dgm:pt modelId="{A9A10E79-D293-4703-9E8F-65205A95AF9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Судың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сапасына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тәуелділік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: таза суды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пайдалану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қажеттілігі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себебі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ластанған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су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саптамалардың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бітелуіне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әкелуі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Шектеулі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вакуум: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вакуум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деңгейіне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жету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шектеулі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судың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температурасы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мен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қысымына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байланысты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.
Суды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тұтыну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тиімді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сумен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жабдықтау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бұру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жүйесін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ететін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процесінде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судың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едәуір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мөлшерін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пайдалануға</a:t>
          </a:r>
          <a:r>
            <a:rPr lang="ru-RU" sz="13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dirty="0" err="1">
              <a:latin typeface="Arial" panose="020B0604020202020204" pitchFamily="34" charset="0"/>
              <a:cs typeface="Arial" panose="020B0604020202020204" pitchFamily="34" charset="0"/>
            </a:rPr>
            <a:t>болады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0E9F64-C16F-4E67-8C4C-CABBA1E070BF}" type="parTrans" cxnId="{51080C58-4618-4B5E-B180-2B86DC289432}">
      <dgm:prSet/>
      <dgm:spPr/>
      <dgm:t>
        <a:bodyPr/>
        <a:lstStyle/>
        <a:p>
          <a:endParaRPr lang="ru-RU"/>
        </a:p>
      </dgm:t>
    </dgm:pt>
    <dgm:pt modelId="{C107FAFF-A64B-4E9F-8225-0B2E94769A0C}" type="sibTrans" cxnId="{51080C58-4618-4B5E-B180-2B86DC289432}">
      <dgm:prSet/>
      <dgm:spPr/>
      <dgm:t>
        <a:bodyPr/>
        <a:lstStyle/>
        <a:p>
          <a:endParaRPr lang="ru-RU"/>
        </a:p>
      </dgm:t>
    </dgm:pt>
    <dgm:pt modelId="{3E73C26F-2507-4142-AE04-496E255CAC41}" type="pres">
      <dgm:prSet presAssocID="{BD6207F8-936E-403E-96D4-E6F8CDB793F6}" presName="Name0" presStyleCnt="0">
        <dgm:presLayoutVars>
          <dgm:dir/>
          <dgm:animLvl val="lvl"/>
          <dgm:resizeHandles/>
        </dgm:presLayoutVars>
      </dgm:prSet>
      <dgm:spPr/>
    </dgm:pt>
    <dgm:pt modelId="{26E595EC-391D-411A-A683-2D7DA03C7976}" type="pres">
      <dgm:prSet presAssocID="{2B454DC2-F764-4703-B97A-84F2636F5A66}" presName="linNode" presStyleCnt="0"/>
      <dgm:spPr/>
    </dgm:pt>
    <dgm:pt modelId="{30405E88-24CC-403C-9FF4-10D4B4D020F9}" type="pres">
      <dgm:prSet presAssocID="{2B454DC2-F764-4703-B97A-84F2636F5A66}" presName="parentShp" presStyleLbl="node1" presStyleIdx="0" presStyleCnt="2">
        <dgm:presLayoutVars>
          <dgm:bulletEnabled val="1"/>
        </dgm:presLayoutVars>
      </dgm:prSet>
      <dgm:spPr/>
    </dgm:pt>
    <dgm:pt modelId="{CDB11D04-B41A-441A-83E7-7071EF954D2F}" type="pres">
      <dgm:prSet presAssocID="{2B454DC2-F764-4703-B97A-84F2636F5A66}" presName="childShp" presStyleLbl="bgAccFollowNode1" presStyleIdx="0" presStyleCnt="2" custScaleX="107513">
        <dgm:presLayoutVars>
          <dgm:bulletEnabled val="1"/>
        </dgm:presLayoutVars>
      </dgm:prSet>
      <dgm:spPr/>
    </dgm:pt>
    <dgm:pt modelId="{8D0F7A94-2CE5-4590-B4AD-E62355FBE0C4}" type="pres">
      <dgm:prSet presAssocID="{530FD1DE-9F59-493A-B216-CB41484DF87C}" presName="spacing" presStyleCnt="0"/>
      <dgm:spPr/>
    </dgm:pt>
    <dgm:pt modelId="{098DE13D-C9EF-4441-8ED8-9FA78D550D82}" type="pres">
      <dgm:prSet presAssocID="{7B2E7235-F249-4441-B6F4-BEC5F0E52B17}" presName="linNode" presStyleCnt="0"/>
      <dgm:spPr/>
    </dgm:pt>
    <dgm:pt modelId="{CCAB40C0-06EA-4838-84DC-0FA695CE91D1}" type="pres">
      <dgm:prSet presAssocID="{7B2E7235-F249-4441-B6F4-BEC5F0E52B17}" presName="parentShp" presStyleLbl="node1" presStyleIdx="1" presStyleCnt="2">
        <dgm:presLayoutVars>
          <dgm:bulletEnabled val="1"/>
        </dgm:presLayoutVars>
      </dgm:prSet>
      <dgm:spPr/>
    </dgm:pt>
    <dgm:pt modelId="{9F862FEE-1B1E-4447-BE35-7C9B972BB3DD}" type="pres">
      <dgm:prSet presAssocID="{7B2E7235-F249-4441-B6F4-BEC5F0E52B17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8560881D-7D00-46E2-B710-05A4308B81D2}" type="presOf" srcId="{438CEECF-54D7-4DD1-BB66-9A4A161A3726}" destId="{CDB11D04-B41A-441A-83E7-7071EF954D2F}" srcOrd="0" destOrd="0" presId="urn:microsoft.com/office/officeart/2005/8/layout/vList6"/>
    <dgm:cxn modelId="{F07D2335-5A8A-49C3-8981-20E4C0C36AFC}" type="presOf" srcId="{BD6207F8-936E-403E-96D4-E6F8CDB793F6}" destId="{3E73C26F-2507-4142-AE04-496E255CAC41}" srcOrd="0" destOrd="0" presId="urn:microsoft.com/office/officeart/2005/8/layout/vList6"/>
    <dgm:cxn modelId="{3A5E3E5D-7894-4980-941C-06780282E41C}" type="presOf" srcId="{7B2E7235-F249-4441-B6F4-BEC5F0E52B17}" destId="{CCAB40C0-06EA-4838-84DC-0FA695CE91D1}" srcOrd="0" destOrd="0" presId="urn:microsoft.com/office/officeart/2005/8/layout/vList6"/>
    <dgm:cxn modelId="{0B154A4A-4479-4B10-8E8D-1B3078FB3C1F}" srcId="{2B454DC2-F764-4703-B97A-84F2636F5A66}" destId="{438CEECF-54D7-4DD1-BB66-9A4A161A3726}" srcOrd="0" destOrd="0" parTransId="{1F7F796E-59FC-4993-9563-BCAB9389F0AA}" sibTransId="{6C31C2DD-F3C3-4129-890C-47616D734CA7}"/>
    <dgm:cxn modelId="{49F27E55-CAB6-41F7-BA14-66F8711FA2F1}" type="presOf" srcId="{A9A10E79-D293-4703-9E8F-65205A95AF93}" destId="{9F862FEE-1B1E-4447-BE35-7C9B972BB3DD}" srcOrd="0" destOrd="0" presId="urn:microsoft.com/office/officeart/2005/8/layout/vList6"/>
    <dgm:cxn modelId="{51080C58-4618-4B5E-B180-2B86DC289432}" srcId="{7B2E7235-F249-4441-B6F4-BEC5F0E52B17}" destId="{A9A10E79-D293-4703-9E8F-65205A95AF93}" srcOrd="0" destOrd="0" parTransId="{840E9F64-C16F-4E67-8C4C-CABBA1E070BF}" sibTransId="{C107FAFF-A64B-4E9F-8225-0B2E94769A0C}"/>
    <dgm:cxn modelId="{A0BA27B4-2D4F-4003-9036-1AB0D0101726}" srcId="{BD6207F8-936E-403E-96D4-E6F8CDB793F6}" destId="{7B2E7235-F249-4441-B6F4-BEC5F0E52B17}" srcOrd="1" destOrd="0" parTransId="{6D59BC49-0662-4CC3-8FFE-5C8B1B439D44}" sibTransId="{AC3568D3-7C5D-4ADF-B44D-25D8B2061804}"/>
    <dgm:cxn modelId="{DE6A49E5-BE02-47A1-A402-520B480DD651}" type="presOf" srcId="{2B454DC2-F764-4703-B97A-84F2636F5A66}" destId="{30405E88-24CC-403C-9FF4-10D4B4D020F9}" srcOrd="0" destOrd="0" presId="urn:microsoft.com/office/officeart/2005/8/layout/vList6"/>
    <dgm:cxn modelId="{DD9631EA-72FA-40D0-898B-9011B87461FE}" srcId="{BD6207F8-936E-403E-96D4-E6F8CDB793F6}" destId="{2B454DC2-F764-4703-B97A-84F2636F5A66}" srcOrd="0" destOrd="0" parTransId="{BE747958-1D86-4BD4-9254-215FDCB48FCD}" sibTransId="{530FD1DE-9F59-493A-B216-CB41484DF87C}"/>
    <dgm:cxn modelId="{2D1EF537-2DD5-4295-9EA1-A1B5A55F6772}" type="presParOf" srcId="{3E73C26F-2507-4142-AE04-496E255CAC41}" destId="{26E595EC-391D-411A-A683-2D7DA03C7976}" srcOrd="0" destOrd="0" presId="urn:microsoft.com/office/officeart/2005/8/layout/vList6"/>
    <dgm:cxn modelId="{4FC000F3-ED98-4880-828C-E62A60E17A88}" type="presParOf" srcId="{26E595EC-391D-411A-A683-2D7DA03C7976}" destId="{30405E88-24CC-403C-9FF4-10D4B4D020F9}" srcOrd="0" destOrd="0" presId="urn:microsoft.com/office/officeart/2005/8/layout/vList6"/>
    <dgm:cxn modelId="{9F5DC80D-D133-433A-860C-A25F9CE4057C}" type="presParOf" srcId="{26E595EC-391D-411A-A683-2D7DA03C7976}" destId="{CDB11D04-B41A-441A-83E7-7071EF954D2F}" srcOrd="1" destOrd="0" presId="urn:microsoft.com/office/officeart/2005/8/layout/vList6"/>
    <dgm:cxn modelId="{2E92FFE5-D253-41D6-ACFD-8DCBD29A6020}" type="presParOf" srcId="{3E73C26F-2507-4142-AE04-496E255CAC41}" destId="{8D0F7A94-2CE5-4590-B4AD-E62355FBE0C4}" srcOrd="1" destOrd="0" presId="urn:microsoft.com/office/officeart/2005/8/layout/vList6"/>
    <dgm:cxn modelId="{A0CE89F3-5A53-4BFC-80D1-807E98E8C34F}" type="presParOf" srcId="{3E73C26F-2507-4142-AE04-496E255CAC41}" destId="{098DE13D-C9EF-4441-8ED8-9FA78D550D82}" srcOrd="2" destOrd="0" presId="urn:microsoft.com/office/officeart/2005/8/layout/vList6"/>
    <dgm:cxn modelId="{098A19D5-AC65-4917-B11A-CA52535AB29A}" type="presParOf" srcId="{098DE13D-C9EF-4441-8ED8-9FA78D550D82}" destId="{CCAB40C0-06EA-4838-84DC-0FA695CE91D1}" srcOrd="0" destOrd="0" presId="urn:microsoft.com/office/officeart/2005/8/layout/vList6"/>
    <dgm:cxn modelId="{EE7FCDB7-2B39-452C-B96C-0A98C662F8BF}" type="presParOf" srcId="{098DE13D-C9EF-4441-8ED8-9FA78D550D82}" destId="{9F862FEE-1B1E-4447-BE35-7C9B972BB3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240305-DF37-4117-92DB-63B9545EBE39}" type="doc">
      <dgm:prSet loTypeId="urn:microsoft.com/office/officeart/2005/8/layout/matrix1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4BFAA1-775E-4966-947D-13A838DC4984}">
      <dgm:prSet phldrT="[Текст]" custT="1"/>
      <dgm:spPr/>
      <dgm:t>
        <a:bodyPr/>
        <a:lstStyle/>
        <a:p>
          <a:r>
            <a:rPr lang="kk-KZ" sz="2200" b="1" dirty="0">
              <a:latin typeface="Arial" panose="020B0604020202020204" pitchFamily="34" charset="0"/>
              <a:cs typeface="Arial" panose="020B0604020202020204" pitchFamily="34" charset="0"/>
            </a:rPr>
            <a:t>ҚОЛДАНЫЛУЫ</a:t>
          </a:r>
          <a:endParaRPr lang="ru-RU" sz="2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778BB4-4DD3-4649-8EDD-C22A03C028E6}" type="parTrans" cxnId="{3CC6FBA6-A059-479C-9D7E-6B5BC7E7347E}">
      <dgm:prSet/>
      <dgm:spPr/>
      <dgm:t>
        <a:bodyPr/>
        <a:lstStyle/>
        <a:p>
          <a:endParaRPr lang="ru-RU"/>
        </a:p>
      </dgm:t>
    </dgm:pt>
    <dgm:pt modelId="{F23E1317-8F37-4C7D-9268-50C01093F149}" type="sibTrans" cxnId="{3CC6FBA6-A059-479C-9D7E-6B5BC7E7347E}">
      <dgm:prSet/>
      <dgm:spPr/>
      <dgm:t>
        <a:bodyPr/>
        <a:lstStyle/>
        <a:p>
          <a:endParaRPr lang="ru-RU"/>
        </a:p>
      </dgm:t>
    </dgm:pt>
    <dgm:pt modelId="{CEC8D4EE-232C-4CEB-BFB4-515BCBDD98B4}">
      <dgm:prSet phldrT="[Текст]"/>
      <dgm:spPr/>
      <dgm:t>
        <a:bodyPr/>
        <a:lstStyle/>
        <a:p>
          <a:pPr algn="l"/>
          <a:r>
            <a:rPr lang="ru-RU" u="sng" dirty="0" err="1">
              <a:latin typeface="Arial" panose="020B0604020202020204" pitchFamily="34" charset="0"/>
              <a:cs typeface="Arial" panose="020B0604020202020204" pitchFamily="34" charset="0"/>
            </a:rPr>
            <a:t>Мұнай</a:t>
          </a:r>
          <a:r>
            <a:rPr lang="ru-RU" u="sng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u="sng" dirty="0" err="1">
              <a:latin typeface="Arial" panose="020B0604020202020204" pitchFamily="34" charset="0"/>
              <a:cs typeface="Arial" panose="020B0604020202020204" pitchFamily="34" charset="0"/>
            </a:rPr>
            <a:t>өңдеу</a:t>
          </a:r>
          <a:r>
            <a:rPr lang="ru-RU" u="sng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pPr algn="l"/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Мұнайды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оның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фракцияларын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вакуумдық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айдау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Сұйықтықтарды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газсыздандыру</a:t>
          </a:r>
          <a:r>
            <a:rPr lang="ru-RU" dirty="0"/>
            <a:t>.</a:t>
          </a:r>
        </a:p>
      </dgm:t>
    </dgm:pt>
    <dgm:pt modelId="{3222B218-BBB1-441B-88B4-47B1C2D0C150}" type="parTrans" cxnId="{D1265D62-0FFD-453A-9629-B643CB561BB5}">
      <dgm:prSet/>
      <dgm:spPr/>
      <dgm:t>
        <a:bodyPr/>
        <a:lstStyle/>
        <a:p>
          <a:endParaRPr lang="ru-RU"/>
        </a:p>
      </dgm:t>
    </dgm:pt>
    <dgm:pt modelId="{4554E2A0-1B0B-4044-BDE4-3658C8F7DAE5}" type="sibTrans" cxnId="{D1265D62-0FFD-453A-9629-B643CB561BB5}">
      <dgm:prSet/>
      <dgm:spPr/>
      <dgm:t>
        <a:bodyPr/>
        <a:lstStyle/>
        <a:p>
          <a:endParaRPr lang="ru-RU"/>
        </a:p>
      </dgm:t>
    </dgm:pt>
    <dgm:pt modelId="{EA147430-C367-4BD7-98F6-3D8C9DCFEE0F}">
      <dgm:prSet phldrT="[Текст]"/>
      <dgm:spPr/>
      <dgm:t>
        <a:bodyPr/>
        <a:lstStyle/>
        <a:p>
          <a:pPr algn="r"/>
          <a:r>
            <a:rPr lang="ru-RU" u="sng" dirty="0" err="1">
              <a:latin typeface="Arial" panose="020B0604020202020204" pitchFamily="34" charset="0"/>
              <a:cs typeface="Arial" panose="020B0604020202020204" pitchFamily="34" charset="0"/>
            </a:rPr>
            <a:t>Тамақ</a:t>
          </a:r>
          <a:r>
            <a:rPr lang="ru-RU" u="sng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u="sng" dirty="0" err="1">
              <a:latin typeface="Arial" panose="020B0604020202020204" pitchFamily="34" charset="0"/>
              <a:cs typeface="Arial" panose="020B0604020202020204" pitchFamily="34" charset="0"/>
            </a:rPr>
            <a:t>өнеркәсібі</a:t>
          </a:r>
          <a:r>
            <a:rPr lang="ru-RU" u="sng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pPr algn="r"/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Вакуумды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кептіру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тамақ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концентрациясы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Сақтау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мерзімін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ұзарту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оттегін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жою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69002827-D17E-4DF3-93AE-AA40EE325864}" type="parTrans" cxnId="{79C07565-BDD5-4B01-BEEF-81CAA0D850FE}">
      <dgm:prSet/>
      <dgm:spPr/>
      <dgm:t>
        <a:bodyPr/>
        <a:lstStyle/>
        <a:p>
          <a:endParaRPr lang="ru-RU"/>
        </a:p>
      </dgm:t>
    </dgm:pt>
    <dgm:pt modelId="{D093EC87-CA5C-4D4C-B71A-1FCE4D4CE17D}" type="sibTrans" cxnId="{79C07565-BDD5-4B01-BEEF-81CAA0D850FE}">
      <dgm:prSet/>
      <dgm:spPr/>
      <dgm:t>
        <a:bodyPr/>
        <a:lstStyle/>
        <a:p>
          <a:endParaRPr lang="ru-RU"/>
        </a:p>
      </dgm:t>
    </dgm:pt>
    <dgm:pt modelId="{B9BE2ACA-0A81-49EB-81A7-47500B04D557}">
      <dgm:prSet phldrT="[Текст]"/>
      <dgm:spPr/>
      <dgm:t>
        <a:bodyPr/>
        <a:lstStyle/>
        <a:p>
          <a:pPr algn="l"/>
          <a:r>
            <a:rPr lang="ru-RU" u="sng" dirty="0">
              <a:latin typeface="Arial" panose="020B0604020202020204" pitchFamily="34" charset="0"/>
              <a:cs typeface="Arial" panose="020B0604020202020204" pitchFamily="34" charset="0"/>
            </a:rPr>
            <a:t>Металлургия: </a:t>
          </a:r>
        </a:p>
        <a:p>
          <a:pPr algn="l"/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Вакуумды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балқыту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металдарды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газсыздандыру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Арнайы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қорытпаларды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өндіру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процестерінде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қолдану</a:t>
          </a:r>
          <a:r>
            <a:rPr lang="ru-RU" dirty="0"/>
            <a:t>.</a:t>
          </a:r>
        </a:p>
      </dgm:t>
    </dgm:pt>
    <dgm:pt modelId="{33915A95-1B53-4DCA-817E-416CF85BC859}" type="parTrans" cxnId="{83ECC25F-6739-4697-8671-72DE7D509CCB}">
      <dgm:prSet/>
      <dgm:spPr/>
      <dgm:t>
        <a:bodyPr/>
        <a:lstStyle/>
        <a:p>
          <a:endParaRPr lang="ru-RU"/>
        </a:p>
      </dgm:t>
    </dgm:pt>
    <dgm:pt modelId="{D942A1CB-2476-4167-8E53-1A39681253AA}" type="sibTrans" cxnId="{83ECC25F-6739-4697-8671-72DE7D509CCB}">
      <dgm:prSet/>
      <dgm:spPr/>
      <dgm:t>
        <a:bodyPr/>
        <a:lstStyle/>
        <a:p>
          <a:endParaRPr lang="ru-RU"/>
        </a:p>
      </dgm:t>
    </dgm:pt>
    <dgm:pt modelId="{1CC6DF1C-5B2E-400F-82A3-15CB1E563D69}">
      <dgm:prSet phldrT="[Текст]"/>
      <dgm:spPr/>
      <dgm:t>
        <a:bodyPr/>
        <a:lstStyle/>
        <a:p>
          <a:pPr algn="r"/>
          <a:r>
            <a:rPr lang="ru-RU" u="sng" dirty="0">
              <a:latin typeface="Arial" panose="020B0604020202020204" pitchFamily="34" charset="0"/>
              <a:cs typeface="Arial" panose="020B0604020202020204" pitchFamily="34" charset="0"/>
            </a:rPr>
            <a:t>Фармацевтика </a:t>
          </a:r>
          <a:r>
            <a:rPr lang="ru-RU" u="sng" dirty="0" err="1">
              <a:latin typeface="Arial" panose="020B0604020202020204" pitchFamily="34" charset="0"/>
              <a:cs typeface="Arial" panose="020B0604020202020204" pitchFamily="34" charset="0"/>
            </a:rPr>
            <a:t>өнеркәсібі</a:t>
          </a:r>
          <a:r>
            <a:rPr lang="ru-RU" u="sng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Дәрілік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заттардан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еріткіштерді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кептіру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жою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Жабдықтар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мен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материалдарды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зарарсыздандыру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908D52C6-EF01-4CD3-AF5C-161E62FCB659}" type="parTrans" cxnId="{6E2B41AB-5B53-44D9-8870-DB632E5E0F69}">
      <dgm:prSet/>
      <dgm:spPr/>
      <dgm:t>
        <a:bodyPr/>
        <a:lstStyle/>
        <a:p>
          <a:endParaRPr lang="ru-RU"/>
        </a:p>
      </dgm:t>
    </dgm:pt>
    <dgm:pt modelId="{2914843C-BD0F-4754-ABE0-FB6601C11044}" type="sibTrans" cxnId="{6E2B41AB-5B53-44D9-8870-DB632E5E0F69}">
      <dgm:prSet/>
      <dgm:spPr/>
      <dgm:t>
        <a:bodyPr/>
        <a:lstStyle/>
        <a:p>
          <a:endParaRPr lang="ru-RU"/>
        </a:p>
      </dgm:t>
    </dgm:pt>
    <dgm:pt modelId="{639F195D-3B64-464B-8360-D1C438C1B0D4}" type="pres">
      <dgm:prSet presAssocID="{1D240305-DF37-4117-92DB-63B9545EBE3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7ABBB79-8DD0-4B42-97AC-411928AD9914}" type="pres">
      <dgm:prSet presAssocID="{1D240305-DF37-4117-92DB-63B9545EBE39}" presName="matrix" presStyleCnt="0"/>
      <dgm:spPr/>
    </dgm:pt>
    <dgm:pt modelId="{A2DE92F6-CF99-4213-B275-3A84E40A0C90}" type="pres">
      <dgm:prSet presAssocID="{1D240305-DF37-4117-92DB-63B9545EBE39}" presName="tile1" presStyleLbl="node1" presStyleIdx="0" presStyleCnt="4"/>
      <dgm:spPr/>
    </dgm:pt>
    <dgm:pt modelId="{B68B49F7-93B0-4170-9EA9-AE2815CBCE83}" type="pres">
      <dgm:prSet presAssocID="{1D240305-DF37-4117-92DB-63B9545EBE3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C0D6FD1-E28D-4244-9DF5-A2AE5835C522}" type="pres">
      <dgm:prSet presAssocID="{1D240305-DF37-4117-92DB-63B9545EBE39}" presName="tile2" presStyleLbl="node1" presStyleIdx="1" presStyleCnt="4" custLinFactNeighborY="-1014"/>
      <dgm:spPr/>
    </dgm:pt>
    <dgm:pt modelId="{FDF2A75D-591B-4410-8223-A2E52F888122}" type="pres">
      <dgm:prSet presAssocID="{1D240305-DF37-4117-92DB-63B9545EBE3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6B63091-71FC-4AED-9663-EE7BD005414B}" type="pres">
      <dgm:prSet presAssocID="{1D240305-DF37-4117-92DB-63B9545EBE39}" presName="tile3" presStyleLbl="node1" presStyleIdx="2" presStyleCnt="4"/>
      <dgm:spPr/>
    </dgm:pt>
    <dgm:pt modelId="{ABB23C78-415F-48E5-BB72-B5D1AD512850}" type="pres">
      <dgm:prSet presAssocID="{1D240305-DF37-4117-92DB-63B9545EBE3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D34BC36-5A6E-406F-94D9-0706583534CB}" type="pres">
      <dgm:prSet presAssocID="{1D240305-DF37-4117-92DB-63B9545EBE39}" presName="tile4" presStyleLbl="node1" presStyleIdx="3" presStyleCnt="4"/>
      <dgm:spPr/>
    </dgm:pt>
    <dgm:pt modelId="{4DEC7C25-CD0C-4EB2-B841-250DAAF856D2}" type="pres">
      <dgm:prSet presAssocID="{1D240305-DF37-4117-92DB-63B9545EBE3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194B614-AA88-45E0-B016-C2321F4BAB5D}" type="pres">
      <dgm:prSet presAssocID="{1D240305-DF37-4117-92DB-63B9545EBE39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775A836-DCB1-4014-BA9D-78049AC35973}" type="presOf" srcId="{1D240305-DF37-4117-92DB-63B9545EBE39}" destId="{639F195D-3B64-464B-8360-D1C438C1B0D4}" srcOrd="0" destOrd="0" presId="urn:microsoft.com/office/officeart/2005/8/layout/matrix1"/>
    <dgm:cxn modelId="{C6E8253C-2A72-4888-9078-19D3AD94D9F8}" type="presOf" srcId="{CEC8D4EE-232C-4CEB-BFB4-515BCBDD98B4}" destId="{B68B49F7-93B0-4170-9EA9-AE2815CBCE83}" srcOrd="1" destOrd="0" presId="urn:microsoft.com/office/officeart/2005/8/layout/matrix1"/>
    <dgm:cxn modelId="{83ECC25F-6739-4697-8671-72DE7D509CCB}" srcId="{E64BFAA1-775E-4966-947D-13A838DC4984}" destId="{B9BE2ACA-0A81-49EB-81A7-47500B04D557}" srcOrd="2" destOrd="0" parTransId="{33915A95-1B53-4DCA-817E-416CF85BC859}" sibTransId="{D942A1CB-2476-4167-8E53-1A39681253AA}"/>
    <dgm:cxn modelId="{D1265D62-0FFD-453A-9629-B643CB561BB5}" srcId="{E64BFAA1-775E-4966-947D-13A838DC4984}" destId="{CEC8D4EE-232C-4CEB-BFB4-515BCBDD98B4}" srcOrd="0" destOrd="0" parTransId="{3222B218-BBB1-441B-88B4-47B1C2D0C150}" sibTransId="{4554E2A0-1B0B-4044-BDE4-3658C8F7DAE5}"/>
    <dgm:cxn modelId="{79C07565-BDD5-4B01-BEEF-81CAA0D850FE}" srcId="{E64BFAA1-775E-4966-947D-13A838DC4984}" destId="{EA147430-C367-4BD7-98F6-3D8C9DCFEE0F}" srcOrd="1" destOrd="0" parTransId="{69002827-D17E-4DF3-93AE-AA40EE325864}" sibTransId="{D093EC87-CA5C-4D4C-B71A-1FCE4D4CE17D}"/>
    <dgm:cxn modelId="{40A6F247-8115-49B7-B3D9-32A254FB641F}" type="presOf" srcId="{1CC6DF1C-5B2E-400F-82A3-15CB1E563D69}" destId="{4DEC7C25-CD0C-4EB2-B841-250DAAF856D2}" srcOrd="1" destOrd="0" presId="urn:microsoft.com/office/officeart/2005/8/layout/matrix1"/>
    <dgm:cxn modelId="{2FC09B6B-9AD0-4848-BE20-E2B6D24CAB3E}" type="presOf" srcId="{1CC6DF1C-5B2E-400F-82A3-15CB1E563D69}" destId="{5D34BC36-5A6E-406F-94D9-0706583534CB}" srcOrd="0" destOrd="0" presId="urn:microsoft.com/office/officeart/2005/8/layout/matrix1"/>
    <dgm:cxn modelId="{3CC6FBA6-A059-479C-9D7E-6B5BC7E7347E}" srcId="{1D240305-DF37-4117-92DB-63B9545EBE39}" destId="{E64BFAA1-775E-4966-947D-13A838DC4984}" srcOrd="0" destOrd="0" parTransId="{81778BB4-4DD3-4649-8EDD-C22A03C028E6}" sibTransId="{F23E1317-8F37-4C7D-9268-50C01093F149}"/>
    <dgm:cxn modelId="{6E2B41AB-5B53-44D9-8870-DB632E5E0F69}" srcId="{E64BFAA1-775E-4966-947D-13A838DC4984}" destId="{1CC6DF1C-5B2E-400F-82A3-15CB1E563D69}" srcOrd="3" destOrd="0" parTransId="{908D52C6-EF01-4CD3-AF5C-161E62FCB659}" sibTransId="{2914843C-BD0F-4754-ABE0-FB6601C11044}"/>
    <dgm:cxn modelId="{594F56CF-1BE9-41B4-BBFC-99403D1446C6}" type="presOf" srcId="{CEC8D4EE-232C-4CEB-BFB4-515BCBDD98B4}" destId="{A2DE92F6-CF99-4213-B275-3A84E40A0C90}" srcOrd="0" destOrd="0" presId="urn:microsoft.com/office/officeart/2005/8/layout/matrix1"/>
    <dgm:cxn modelId="{714DCECF-E56A-405F-B7CA-BCD068DD698D}" type="presOf" srcId="{B9BE2ACA-0A81-49EB-81A7-47500B04D557}" destId="{06B63091-71FC-4AED-9663-EE7BD005414B}" srcOrd="0" destOrd="0" presId="urn:microsoft.com/office/officeart/2005/8/layout/matrix1"/>
    <dgm:cxn modelId="{4BC68FD0-8FB6-4520-9018-DEE01730C584}" type="presOf" srcId="{E64BFAA1-775E-4966-947D-13A838DC4984}" destId="{6194B614-AA88-45E0-B016-C2321F4BAB5D}" srcOrd="0" destOrd="0" presId="urn:microsoft.com/office/officeart/2005/8/layout/matrix1"/>
    <dgm:cxn modelId="{67322AD9-9890-4049-803E-2DFE472072C1}" type="presOf" srcId="{B9BE2ACA-0A81-49EB-81A7-47500B04D557}" destId="{ABB23C78-415F-48E5-BB72-B5D1AD512850}" srcOrd="1" destOrd="0" presId="urn:microsoft.com/office/officeart/2005/8/layout/matrix1"/>
    <dgm:cxn modelId="{E50067EA-5E15-4B9D-A5BB-F678F45A59A4}" type="presOf" srcId="{EA147430-C367-4BD7-98F6-3D8C9DCFEE0F}" destId="{1C0D6FD1-E28D-4244-9DF5-A2AE5835C522}" srcOrd="0" destOrd="0" presId="urn:microsoft.com/office/officeart/2005/8/layout/matrix1"/>
    <dgm:cxn modelId="{6CA684F0-CAD9-4484-A49A-2E17EF064005}" type="presOf" srcId="{EA147430-C367-4BD7-98F6-3D8C9DCFEE0F}" destId="{FDF2A75D-591B-4410-8223-A2E52F888122}" srcOrd="1" destOrd="0" presId="urn:microsoft.com/office/officeart/2005/8/layout/matrix1"/>
    <dgm:cxn modelId="{ED3573FA-0C5A-4429-8DB0-7FE8470CDF2A}" type="presParOf" srcId="{639F195D-3B64-464B-8360-D1C438C1B0D4}" destId="{97ABBB79-8DD0-4B42-97AC-411928AD9914}" srcOrd="0" destOrd="0" presId="urn:microsoft.com/office/officeart/2005/8/layout/matrix1"/>
    <dgm:cxn modelId="{91DCA93D-0B19-4D60-8E36-C37D4282F0E9}" type="presParOf" srcId="{97ABBB79-8DD0-4B42-97AC-411928AD9914}" destId="{A2DE92F6-CF99-4213-B275-3A84E40A0C90}" srcOrd="0" destOrd="0" presId="urn:microsoft.com/office/officeart/2005/8/layout/matrix1"/>
    <dgm:cxn modelId="{68599286-B98C-456B-9EF3-B8C3586A58FF}" type="presParOf" srcId="{97ABBB79-8DD0-4B42-97AC-411928AD9914}" destId="{B68B49F7-93B0-4170-9EA9-AE2815CBCE83}" srcOrd="1" destOrd="0" presId="urn:microsoft.com/office/officeart/2005/8/layout/matrix1"/>
    <dgm:cxn modelId="{C711FADF-DAF0-412E-8FE5-D27BB16321B5}" type="presParOf" srcId="{97ABBB79-8DD0-4B42-97AC-411928AD9914}" destId="{1C0D6FD1-E28D-4244-9DF5-A2AE5835C522}" srcOrd="2" destOrd="0" presId="urn:microsoft.com/office/officeart/2005/8/layout/matrix1"/>
    <dgm:cxn modelId="{C844E006-5E86-4813-9EC9-6D9623A758D9}" type="presParOf" srcId="{97ABBB79-8DD0-4B42-97AC-411928AD9914}" destId="{FDF2A75D-591B-4410-8223-A2E52F888122}" srcOrd="3" destOrd="0" presId="urn:microsoft.com/office/officeart/2005/8/layout/matrix1"/>
    <dgm:cxn modelId="{8A2AB44B-02D0-46EC-B9BE-6E60F6756F5C}" type="presParOf" srcId="{97ABBB79-8DD0-4B42-97AC-411928AD9914}" destId="{06B63091-71FC-4AED-9663-EE7BD005414B}" srcOrd="4" destOrd="0" presId="urn:microsoft.com/office/officeart/2005/8/layout/matrix1"/>
    <dgm:cxn modelId="{5509BBD5-127E-48E3-B4C2-F4952A81AD3E}" type="presParOf" srcId="{97ABBB79-8DD0-4B42-97AC-411928AD9914}" destId="{ABB23C78-415F-48E5-BB72-B5D1AD512850}" srcOrd="5" destOrd="0" presId="urn:microsoft.com/office/officeart/2005/8/layout/matrix1"/>
    <dgm:cxn modelId="{47BCC795-F352-4FCD-B84F-240664D65CE3}" type="presParOf" srcId="{97ABBB79-8DD0-4B42-97AC-411928AD9914}" destId="{5D34BC36-5A6E-406F-94D9-0706583534CB}" srcOrd="6" destOrd="0" presId="urn:microsoft.com/office/officeart/2005/8/layout/matrix1"/>
    <dgm:cxn modelId="{5D5515A0-6DEA-42F3-A0FF-74FD9385DB46}" type="presParOf" srcId="{97ABBB79-8DD0-4B42-97AC-411928AD9914}" destId="{4DEC7C25-CD0C-4EB2-B841-250DAAF856D2}" srcOrd="7" destOrd="0" presId="urn:microsoft.com/office/officeart/2005/8/layout/matrix1"/>
    <dgm:cxn modelId="{8ED87884-7C21-4442-8E0E-98CB8E7BE98B}" type="presParOf" srcId="{639F195D-3B64-464B-8360-D1C438C1B0D4}" destId="{6194B614-AA88-45E0-B016-C2321F4BAB5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C88FC8-263B-4AFA-ADC1-D4407B67078B}" type="doc">
      <dgm:prSet loTypeId="urn:microsoft.com/office/officeart/2005/8/layout/hList9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24FE46-F4BA-4B3C-AA23-E6C8431EDA51}">
      <dgm:prSet phldrT="[Текст]" custT="1"/>
      <dgm:spPr/>
      <dgm:t>
        <a:bodyPr/>
        <a:lstStyle/>
        <a:p>
          <a:r>
            <a:rPr lang="kk-KZ" sz="1600" dirty="0">
              <a:latin typeface="Arial" panose="020B0604020202020204" pitchFamily="34" charset="0"/>
              <a:cs typeface="Arial" panose="020B0604020202020204" pitchFamily="34" charset="0"/>
            </a:rPr>
            <a:t>Артықшылықтары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088B1-9AB0-497C-83B8-2B72B4401C6A}" type="parTrans" cxnId="{7F29792C-F980-420C-AE18-7389CEAAD2E5}">
      <dgm:prSet/>
      <dgm:spPr/>
      <dgm:t>
        <a:bodyPr/>
        <a:lstStyle/>
        <a:p>
          <a:endParaRPr lang="ru-RU"/>
        </a:p>
      </dgm:t>
    </dgm:pt>
    <dgm:pt modelId="{DC134A0B-3170-4AD1-A7CE-8FD0B2C52A26}" type="sibTrans" cxnId="{7F29792C-F980-420C-AE18-7389CEAAD2E5}">
      <dgm:prSet/>
      <dgm:spPr/>
      <dgm:t>
        <a:bodyPr/>
        <a:lstStyle/>
        <a:p>
          <a:endParaRPr lang="ru-RU"/>
        </a:p>
      </dgm:t>
    </dgm:pt>
    <dgm:pt modelId="{4C65A8D0-E95C-4BA7-8F5C-16C0AF6C2663}">
      <dgm:prSet phldrT="[Текст]" custT="1"/>
      <dgm:spPr/>
      <dgm:t>
        <a:bodyPr/>
        <a:lstStyle/>
        <a:p>
          <a:pPr algn="just"/>
          <a:r>
            <a:rPr lang="ru-RU" sz="1400" u="sng" dirty="0">
              <a:latin typeface="Arial" panose="020B0604020202020204" pitchFamily="34" charset="0"/>
              <a:cs typeface="Arial" panose="020B0604020202020204" pitchFamily="34" charset="0"/>
            </a:rPr>
            <a:t>Дизайн мен </a:t>
          </a:r>
          <a:r>
            <a:rPr lang="ru-RU" sz="1400" u="sng" dirty="0" err="1">
              <a:latin typeface="Arial" panose="020B0604020202020204" pitchFamily="34" charset="0"/>
              <a:cs typeface="Arial" panose="020B0604020202020204" pitchFamily="34" charset="0"/>
            </a:rPr>
            <a:t>жұмыстың</a:t>
          </a:r>
          <a:r>
            <a:rPr lang="ru-RU" sz="1400" u="sng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u="sng" dirty="0" err="1">
              <a:latin typeface="Arial" panose="020B0604020202020204" pitchFamily="34" charset="0"/>
              <a:cs typeface="Arial" panose="020B0604020202020204" pitchFamily="34" charset="0"/>
            </a:rPr>
            <a:t>қарапайымдылығы</a:t>
          </a:r>
          <a:r>
            <a:rPr lang="ru-RU" sz="1400" u="sng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algn="just"/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Олардың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қозғалмалы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бөліктері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жоқ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механикалық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ақаулардың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ықтималдығын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азайтады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ету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мерзімін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ұзартады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400" u="sng" dirty="0">
              <a:latin typeface="Arial" panose="020B0604020202020204" pitchFamily="34" charset="0"/>
              <a:cs typeface="Arial" panose="020B0604020202020204" pitchFamily="34" charset="0"/>
            </a:rPr>
            <a:t>Жұмыс </a:t>
          </a:r>
          <a:r>
            <a:rPr lang="ru-RU" sz="1400" u="sng" dirty="0" err="1">
              <a:latin typeface="Arial" panose="020B0604020202020204" pitchFamily="34" charset="0"/>
              <a:cs typeface="Arial" panose="020B0604020202020204" pitchFamily="34" charset="0"/>
            </a:rPr>
            <a:t>параметрлерінің</a:t>
          </a:r>
          <a:r>
            <a:rPr lang="ru-RU" sz="1400" u="sng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u="sng" dirty="0" err="1">
              <a:latin typeface="Arial" panose="020B0604020202020204" pitchFamily="34" charset="0"/>
              <a:cs typeface="Arial" panose="020B0604020202020204" pitchFamily="34" charset="0"/>
            </a:rPr>
            <a:t>кең</a:t>
          </a:r>
          <a:r>
            <a:rPr lang="ru-RU" sz="1400" u="sng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u="sng" dirty="0" err="1">
              <a:latin typeface="Arial" panose="020B0604020202020204" pitchFamily="34" charset="0"/>
              <a:cs typeface="Arial" panose="020B0604020202020204" pitchFamily="34" charset="0"/>
            </a:rPr>
            <a:t>ауқымы</a:t>
          </a:r>
          <a:r>
            <a:rPr lang="ru-RU" sz="1400" u="sng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
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Олар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әртүрлі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газдарымен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температура мен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қысымның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кең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ауқымында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істей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алады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400" u="sng" dirty="0" err="1"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400" u="sng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u="sng" dirty="0" err="1">
              <a:latin typeface="Arial" panose="020B0604020202020204" pitchFamily="34" charset="0"/>
              <a:cs typeface="Arial" panose="020B0604020202020204" pitchFamily="34" charset="0"/>
            </a:rPr>
            <a:t>сенімділік</a:t>
          </a:r>
          <a:r>
            <a:rPr lang="ru-RU" sz="1400" u="sng" dirty="0">
              <a:latin typeface="Arial" panose="020B0604020202020204" pitchFamily="34" charset="0"/>
              <a:cs typeface="Arial" panose="020B0604020202020204" pitchFamily="34" charset="0"/>
            </a:rPr>
            <a:t> пен </a:t>
          </a:r>
          <a:r>
            <a:rPr lang="ru-RU" sz="1400" u="sng" dirty="0" err="1">
              <a:latin typeface="Arial" panose="020B0604020202020204" pitchFamily="34" charset="0"/>
              <a:cs typeface="Arial" panose="020B0604020202020204" pitchFamily="34" charset="0"/>
            </a:rPr>
            <a:t>беріктік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:
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Олар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температура мен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агрессивті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орта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сияқты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қатаң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жағдайларда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істей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алады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400" u="sng" dirty="0" err="1">
              <a:latin typeface="Arial" panose="020B0604020202020204" pitchFamily="34" charset="0"/>
              <a:cs typeface="Arial" panose="020B0604020202020204" pitchFamily="34" charset="0"/>
            </a:rPr>
            <a:t>Төмен</a:t>
          </a:r>
          <a:r>
            <a:rPr lang="ru-RU" sz="1400" u="sng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u="sng" dirty="0" err="1">
              <a:latin typeface="Arial" panose="020B0604020202020204" pitchFamily="34" charset="0"/>
              <a:cs typeface="Arial" panose="020B0604020202020204" pitchFamily="34" charset="0"/>
            </a:rPr>
            <a:t>техникалық</a:t>
          </a:r>
          <a:r>
            <a:rPr lang="ru-RU" sz="1400" u="sng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u="sng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400" u="sng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u="sng" dirty="0" err="1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400" u="sng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
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Минималды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техникалық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салыстырмалы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түрде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төмен</a:t>
          </a:r>
          <a:r>
            <a:rPr lang="ru-RU" sz="1400" dirty="0">
              <a:latin typeface="Arial" panose="020B0604020202020204" pitchFamily="34" charset="0"/>
              <a:cs typeface="Arial" panose="020B0604020202020204" pitchFamily="34" charset="0"/>
            </a:rPr>
            <a:t> энергия </a:t>
          </a:r>
          <a:r>
            <a:rPr lang="ru-RU" sz="1400" dirty="0" err="1">
              <a:latin typeface="Arial" panose="020B0604020202020204" pitchFamily="34" charset="0"/>
              <a:cs typeface="Arial" panose="020B0604020202020204" pitchFamily="34" charset="0"/>
            </a:rPr>
            <a:t>шығындары</a:t>
          </a:r>
          <a:r>
            <a:rPr lang="ru-RU" sz="1000" dirty="0"/>
            <a:t>.</a:t>
          </a:r>
        </a:p>
      </dgm:t>
    </dgm:pt>
    <dgm:pt modelId="{D13086D0-D3F3-4096-82F2-5678F2CCCE0A}" type="parTrans" cxnId="{3E1509E8-050F-42C9-A1EB-99D992B613C0}">
      <dgm:prSet/>
      <dgm:spPr/>
      <dgm:t>
        <a:bodyPr/>
        <a:lstStyle/>
        <a:p>
          <a:endParaRPr lang="ru-RU"/>
        </a:p>
      </dgm:t>
    </dgm:pt>
    <dgm:pt modelId="{CC2C7EBF-F1BF-469F-A985-6E9F94EE9934}" type="sibTrans" cxnId="{3E1509E8-050F-42C9-A1EB-99D992B613C0}">
      <dgm:prSet/>
      <dgm:spPr/>
      <dgm:t>
        <a:bodyPr/>
        <a:lstStyle/>
        <a:p>
          <a:endParaRPr lang="ru-RU"/>
        </a:p>
      </dgm:t>
    </dgm:pt>
    <dgm:pt modelId="{8EA30B7C-4DCB-4AD1-A54B-FB0C4F020608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Кемшіліктері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D6E684-90BA-4A46-B7C8-0AB7F09DB439}" type="parTrans" cxnId="{BE4CEFC3-8375-4727-8B7E-BFBC89B582CF}">
      <dgm:prSet/>
      <dgm:spPr/>
      <dgm:t>
        <a:bodyPr/>
        <a:lstStyle/>
        <a:p>
          <a:endParaRPr lang="ru-RU"/>
        </a:p>
      </dgm:t>
    </dgm:pt>
    <dgm:pt modelId="{DCC6EE4B-70A2-4E1C-8E98-1A7EB052B306}" type="sibTrans" cxnId="{BE4CEFC3-8375-4727-8B7E-BFBC89B582CF}">
      <dgm:prSet/>
      <dgm:spPr/>
      <dgm:t>
        <a:bodyPr/>
        <a:lstStyle/>
        <a:p>
          <a:endParaRPr lang="ru-RU"/>
        </a:p>
      </dgm:t>
    </dgm:pt>
    <dgm:pt modelId="{B802F52D-5903-432F-8541-BBE3C4E489E2}">
      <dgm:prSet phldrT="[Текст]"/>
      <dgm:spPr/>
      <dgm:t>
        <a:bodyPr/>
        <a:lstStyle/>
        <a:p>
          <a:pPr algn="just"/>
          <a:r>
            <a:rPr lang="ru-RU" u="sng" dirty="0" err="1">
              <a:latin typeface="Arial" panose="020B0604020202020204" pitchFamily="34" charset="0"/>
              <a:cs typeface="Arial" panose="020B0604020202020204" pitchFamily="34" charset="0"/>
            </a:rPr>
            <a:t>Қысыммен</a:t>
          </a:r>
          <a:r>
            <a:rPr lang="ru-RU" u="sng" dirty="0">
              <a:latin typeface="Arial" panose="020B0604020202020204" pitchFamily="34" charset="0"/>
              <a:cs typeface="Arial" panose="020B0604020202020204" pitchFamily="34" charset="0"/>
            </a:rPr>
            <a:t> газ </a:t>
          </a:r>
          <a:r>
            <a:rPr lang="ru-RU" u="sng" dirty="0" err="1">
              <a:latin typeface="Arial" panose="020B0604020202020204" pitchFamily="34" charset="0"/>
              <a:cs typeface="Arial" panose="020B0604020202020204" pitchFamily="34" charset="0"/>
            </a:rPr>
            <a:t>көзіне</a:t>
          </a:r>
          <a:r>
            <a:rPr lang="ru-RU" u="sng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u="sng" dirty="0" err="1">
              <a:latin typeface="Arial" panose="020B0604020202020204" pitchFamily="34" charset="0"/>
              <a:cs typeface="Arial" panose="020B0604020202020204" pitchFamily="34" charset="0"/>
            </a:rPr>
            <a:t>қажеттілік</a:t>
          </a:r>
          <a:r>
            <a:rPr lang="ru-RU" u="sng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
Жұмыс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газын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үнемі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беру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ыңғайсыз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экономикалық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тұрғыдан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тиімсіз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болуы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u="sng" dirty="0" err="1">
              <a:latin typeface="Arial" panose="020B0604020202020204" pitchFamily="34" charset="0"/>
              <a:cs typeface="Arial" panose="020B0604020202020204" pitchFamily="34" charset="0"/>
            </a:rPr>
            <a:t>Тиімділік</a:t>
          </a:r>
          <a:r>
            <a:rPr lang="ru-RU" u="sng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u="sng" dirty="0" err="1"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u="sng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u="sng" dirty="0" err="1">
              <a:latin typeface="Arial" panose="020B0604020202020204" pitchFamily="34" charset="0"/>
              <a:cs typeface="Arial" panose="020B0604020202020204" pitchFamily="34" charset="0"/>
            </a:rPr>
            <a:t>газының</a:t>
          </a:r>
          <a:r>
            <a:rPr lang="ru-RU" u="sng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u="sng" dirty="0" err="1">
              <a:latin typeface="Arial" panose="020B0604020202020204" pitchFamily="34" charset="0"/>
              <a:cs typeface="Arial" panose="020B0604020202020204" pitchFamily="34" charset="0"/>
            </a:rPr>
            <a:t>қысымына</a:t>
          </a:r>
          <a:r>
            <a:rPr lang="ru-RU" u="sng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u="sng" dirty="0" err="1">
              <a:latin typeface="Arial" panose="020B0604020202020204" pitchFamily="34" charset="0"/>
              <a:cs typeface="Arial" panose="020B0604020202020204" pitchFamily="34" charset="0"/>
            </a:rPr>
            <a:t>байланысты</a:t>
          </a:r>
          <a:r>
            <a:rPr lang="ru-RU" u="sng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
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вакуумға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жету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істейтін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газдың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жеткілікті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қысымы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u="sng" dirty="0">
              <a:latin typeface="Arial" panose="020B0604020202020204" pitchFamily="34" charset="0"/>
              <a:cs typeface="Arial" panose="020B0604020202020204" pitchFamily="34" charset="0"/>
            </a:rPr>
            <a:t>Шу мен </a:t>
          </a:r>
          <a:r>
            <a:rPr lang="ru-RU" u="sng" dirty="0" err="1">
              <a:latin typeface="Arial" panose="020B0604020202020204" pitchFamily="34" charset="0"/>
              <a:cs typeface="Arial" panose="020B0604020202020204" pitchFamily="34" charset="0"/>
            </a:rPr>
            <a:t>жылу</a:t>
          </a:r>
          <a:r>
            <a:rPr lang="ru-RU" u="sng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
Шу мен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жылуды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тудырады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оларды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азайту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қосымша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шараларды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етуі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571E4C1-F209-4C53-95BE-47E3FEE88242}" type="parTrans" cxnId="{B1BEA44C-4A37-43BB-8552-AA8AB25DC7CE}">
      <dgm:prSet/>
      <dgm:spPr/>
      <dgm:t>
        <a:bodyPr/>
        <a:lstStyle/>
        <a:p>
          <a:endParaRPr lang="ru-RU"/>
        </a:p>
      </dgm:t>
    </dgm:pt>
    <dgm:pt modelId="{52B5BBE4-9CF2-462A-8D15-C2BABBF9648E}" type="sibTrans" cxnId="{B1BEA44C-4A37-43BB-8552-AA8AB25DC7CE}">
      <dgm:prSet/>
      <dgm:spPr/>
      <dgm:t>
        <a:bodyPr/>
        <a:lstStyle/>
        <a:p>
          <a:endParaRPr lang="ru-RU"/>
        </a:p>
      </dgm:t>
    </dgm:pt>
    <dgm:pt modelId="{100BBFDA-FE63-4E86-BBC8-E8C56D644D3E}" type="pres">
      <dgm:prSet presAssocID="{D7C88FC8-263B-4AFA-ADC1-D4407B67078B}" presName="list" presStyleCnt="0">
        <dgm:presLayoutVars>
          <dgm:dir/>
          <dgm:animLvl val="lvl"/>
        </dgm:presLayoutVars>
      </dgm:prSet>
      <dgm:spPr/>
    </dgm:pt>
    <dgm:pt modelId="{50EBE236-7C84-4F8E-865C-148176517B76}" type="pres">
      <dgm:prSet presAssocID="{8124FE46-F4BA-4B3C-AA23-E6C8431EDA51}" presName="posSpace" presStyleCnt="0"/>
      <dgm:spPr/>
    </dgm:pt>
    <dgm:pt modelId="{06B31C65-3A44-4485-9B3A-12175FA7E926}" type="pres">
      <dgm:prSet presAssocID="{8124FE46-F4BA-4B3C-AA23-E6C8431EDA51}" presName="vertFlow" presStyleCnt="0"/>
      <dgm:spPr/>
    </dgm:pt>
    <dgm:pt modelId="{7FD33792-D436-4731-BFA9-887E960A2399}" type="pres">
      <dgm:prSet presAssocID="{8124FE46-F4BA-4B3C-AA23-E6C8431EDA51}" presName="topSpace" presStyleCnt="0"/>
      <dgm:spPr/>
    </dgm:pt>
    <dgm:pt modelId="{67E28302-0641-4AA1-8669-D8E0D75AF441}" type="pres">
      <dgm:prSet presAssocID="{8124FE46-F4BA-4B3C-AA23-E6C8431EDA51}" presName="firstComp" presStyleCnt="0"/>
      <dgm:spPr/>
    </dgm:pt>
    <dgm:pt modelId="{B5161E22-DEE6-495D-A90C-8E1933088D44}" type="pres">
      <dgm:prSet presAssocID="{8124FE46-F4BA-4B3C-AA23-E6C8431EDA51}" presName="firstChild" presStyleLbl="bgAccFollowNode1" presStyleIdx="0" presStyleCnt="2" custScaleX="116747" custScaleY="233212" custLinFactNeighborX="2472" custLinFactNeighborY="-2934"/>
      <dgm:spPr/>
    </dgm:pt>
    <dgm:pt modelId="{AB340069-568C-41F5-962B-2EA34C65F025}" type="pres">
      <dgm:prSet presAssocID="{8124FE46-F4BA-4B3C-AA23-E6C8431EDA51}" presName="firstChildTx" presStyleLbl="bgAccFollowNode1" presStyleIdx="0" presStyleCnt="2">
        <dgm:presLayoutVars>
          <dgm:bulletEnabled val="1"/>
        </dgm:presLayoutVars>
      </dgm:prSet>
      <dgm:spPr/>
    </dgm:pt>
    <dgm:pt modelId="{C4BA37AC-C4E9-4D6A-AE6B-4E1B019B5D3B}" type="pres">
      <dgm:prSet presAssocID="{8124FE46-F4BA-4B3C-AA23-E6C8431EDA51}" presName="negSpace" presStyleCnt="0"/>
      <dgm:spPr/>
    </dgm:pt>
    <dgm:pt modelId="{4CE5F258-0441-476A-B397-66AD9E5AFB9A}" type="pres">
      <dgm:prSet presAssocID="{8124FE46-F4BA-4B3C-AA23-E6C8431EDA51}" presName="circle" presStyleLbl="node1" presStyleIdx="0" presStyleCnt="2" custLinFactNeighborX="-33424" custLinFactNeighborY="-1273"/>
      <dgm:spPr/>
    </dgm:pt>
    <dgm:pt modelId="{8F40BFB4-EAF0-4559-BB7E-0A6EDABEE8AD}" type="pres">
      <dgm:prSet presAssocID="{DC134A0B-3170-4AD1-A7CE-8FD0B2C52A26}" presName="transSpace" presStyleCnt="0"/>
      <dgm:spPr/>
    </dgm:pt>
    <dgm:pt modelId="{395152F0-90AA-49E1-91A0-7F3872FF762F}" type="pres">
      <dgm:prSet presAssocID="{8EA30B7C-4DCB-4AD1-A54B-FB0C4F020608}" presName="posSpace" presStyleCnt="0"/>
      <dgm:spPr/>
    </dgm:pt>
    <dgm:pt modelId="{20916DCC-E63A-463B-83FF-2DD62B31288B}" type="pres">
      <dgm:prSet presAssocID="{8EA30B7C-4DCB-4AD1-A54B-FB0C4F020608}" presName="vertFlow" presStyleCnt="0"/>
      <dgm:spPr/>
    </dgm:pt>
    <dgm:pt modelId="{139129EF-9E85-4CF4-AFC7-71B7FB55126B}" type="pres">
      <dgm:prSet presAssocID="{8EA30B7C-4DCB-4AD1-A54B-FB0C4F020608}" presName="topSpace" presStyleCnt="0"/>
      <dgm:spPr/>
    </dgm:pt>
    <dgm:pt modelId="{56A48A0C-4AE7-4C1F-B2E6-BDEF980D93BB}" type="pres">
      <dgm:prSet presAssocID="{8EA30B7C-4DCB-4AD1-A54B-FB0C4F020608}" presName="firstComp" presStyleCnt="0"/>
      <dgm:spPr/>
    </dgm:pt>
    <dgm:pt modelId="{DB489FE6-3CFA-43DC-9DA9-FCF6F271B885}" type="pres">
      <dgm:prSet presAssocID="{8EA30B7C-4DCB-4AD1-A54B-FB0C4F020608}" presName="firstChild" presStyleLbl="bgAccFollowNode1" presStyleIdx="1" presStyleCnt="2" custScaleY="233696"/>
      <dgm:spPr/>
    </dgm:pt>
    <dgm:pt modelId="{33DEF632-A173-40E1-897A-09265BD0EFBC}" type="pres">
      <dgm:prSet presAssocID="{8EA30B7C-4DCB-4AD1-A54B-FB0C4F020608}" presName="firstChildTx" presStyleLbl="bgAccFollowNode1" presStyleIdx="1" presStyleCnt="2">
        <dgm:presLayoutVars>
          <dgm:bulletEnabled val="1"/>
        </dgm:presLayoutVars>
      </dgm:prSet>
      <dgm:spPr/>
    </dgm:pt>
    <dgm:pt modelId="{0E73E4A1-4837-4CEF-A72D-04F7D5E6CDA1}" type="pres">
      <dgm:prSet presAssocID="{8EA30B7C-4DCB-4AD1-A54B-FB0C4F020608}" presName="negSpace" presStyleCnt="0"/>
      <dgm:spPr/>
    </dgm:pt>
    <dgm:pt modelId="{7E84DD98-2E52-4B50-9EF5-6A2E7A1EFB7F}" type="pres">
      <dgm:prSet presAssocID="{8EA30B7C-4DCB-4AD1-A54B-FB0C4F020608}" presName="circle" presStyleLbl="node1" presStyleIdx="1" presStyleCnt="2"/>
      <dgm:spPr/>
    </dgm:pt>
  </dgm:ptLst>
  <dgm:cxnLst>
    <dgm:cxn modelId="{E5EBEB21-07EE-4FCA-9FCA-B43F4F977536}" type="presOf" srcId="{8124FE46-F4BA-4B3C-AA23-E6C8431EDA51}" destId="{4CE5F258-0441-476A-B397-66AD9E5AFB9A}" srcOrd="0" destOrd="0" presId="urn:microsoft.com/office/officeart/2005/8/layout/hList9"/>
    <dgm:cxn modelId="{7F29792C-F980-420C-AE18-7389CEAAD2E5}" srcId="{D7C88FC8-263B-4AFA-ADC1-D4407B67078B}" destId="{8124FE46-F4BA-4B3C-AA23-E6C8431EDA51}" srcOrd="0" destOrd="0" parTransId="{91F088B1-9AB0-497C-83B8-2B72B4401C6A}" sibTransId="{DC134A0B-3170-4AD1-A7CE-8FD0B2C52A26}"/>
    <dgm:cxn modelId="{59E3D337-261D-40F0-A5A5-54FAD0EA9D4F}" type="presOf" srcId="{4C65A8D0-E95C-4BA7-8F5C-16C0AF6C2663}" destId="{AB340069-568C-41F5-962B-2EA34C65F025}" srcOrd="1" destOrd="0" presId="urn:microsoft.com/office/officeart/2005/8/layout/hList9"/>
    <dgm:cxn modelId="{B1BEA44C-4A37-43BB-8552-AA8AB25DC7CE}" srcId="{8EA30B7C-4DCB-4AD1-A54B-FB0C4F020608}" destId="{B802F52D-5903-432F-8541-BBE3C4E489E2}" srcOrd="0" destOrd="0" parTransId="{D571E4C1-F209-4C53-95BE-47E3FEE88242}" sibTransId="{52B5BBE4-9CF2-462A-8D15-C2BABBF9648E}"/>
    <dgm:cxn modelId="{345AAEB0-3423-499A-9A19-E3DAEA30B0E8}" type="presOf" srcId="{4C65A8D0-E95C-4BA7-8F5C-16C0AF6C2663}" destId="{B5161E22-DEE6-495D-A90C-8E1933088D44}" srcOrd="0" destOrd="0" presId="urn:microsoft.com/office/officeart/2005/8/layout/hList9"/>
    <dgm:cxn modelId="{BE4CEFC3-8375-4727-8B7E-BFBC89B582CF}" srcId="{D7C88FC8-263B-4AFA-ADC1-D4407B67078B}" destId="{8EA30B7C-4DCB-4AD1-A54B-FB0C4F020608}" srcOrd="1" destOrd="0" parTransId="{73D6E684-90BA-4A46-B7C8-0AB7F09DB439}" sibTransId="{DCC6EE4B-70A2-4E1C-8E98-1A7EB052B306}"/>
    <dgm:cxn modelId="{D649C3C5-D5CD-457F-AE21-6F47A234F562}" type="presOf" srcId="{B802F52D-5903-432F-8541-BBE3C4E489E2}" destId="{DB489FE6-3CFA-43DC-9DA9-FCF6F271B885}" srcOrd="0" destOrd="0" presId="urn:microsoft.com/office/officeart/2005/8/layout/hList9"/>
    <dgm:cxn modelId="{D68310E4-727C-4A23-8C8E-8C49B9E735E6}" type="presOf" srcId="{8EA30B7C-4DCB-4AD1-A54B-FB0C4F020608}" destId="{7E84DD98-2E52-4B50-9EF5-6A2E7A1EFB7F}" srcOrd="0" destOrd="0" presId="urn:microsoft.com/office/officeart/2005/8/layout/hList9"/>
    <dgm:cxn modelId="{77F26FE7-4B31-4D38-B595-FCBA7978067F}" type="presOf" srcId="{B802F52D-5903-432F-8541-BBE3C4E489E2}" destId="{33DEF632-A173-40E1-897A-09265BD0EFBC}" srcOrd="1" destOrd="0" presId="urn:microsoft.com/office/officeart/2005/8/layout/hList9"/>
    <dgm:cxn modelId="{3E1509E8-050F-42C9-A1EB-99D992B613C0}" srcId="{8124FE46-F4BA-4B3C-AA23-E6C8431EDA51}" destId="{4C65A8D0-E95C-4BA7-8F5C-16C0AF6C2663}" srcOrd="0" destOrd="0" parTransId="{D13086D0-D3F3-4096-82F2-5678F2CCCE0A}" sibTransId="{CC2C7EBF-F1BF-469F-A985-6E9F94EE9934}"/>
    <dgm:cxn modelId="{694663EA-9D32-4335-A492-A20EF1E9FEBC}" type="presOf" srcId="{D7C88FC8-263B-4AFA-ADC1-D4407B67078B}" destId="{100BBFDA-FE63-4E86-BBC8-E8C56D644D3E}" srcOrd="0" destOrd="0" presId="urn:microsoft.com/office/officeart/2005/8/layout/hList9"/>
    <dgm:cxn modelId="{A251F241-A3E8-4057-9114-4C5F3BABC2B1}" type="presParOf" srcId="{100BBFDA-FE63-4E86-BBC8-E8C56D644D3E}" destId="{50EBE236-7C84-4F8E-865C-148176517B76}" srcOrd="0" destOrd="0" presId="urn:microsoft.com/office/officeart/2005/8/layout/hList9"/>
    <dgm:cxn modelId="{028DBC8D-B6F2-4BB5-81A4-47C65F42D733}" type="presParOf" srcId="{100BBFDA-FE63-4E86-BBC8-E8C56D644D3E}" destId="{06B31C65-3A44-4485-9B3A-12175FA7E926}" srcOrd="1" destOrd="0" presId="urn:microsoft.com/office/officeart/2005/8/layout/hList9"/>
    <dgm:cxn modelId="{7EFF9086-705F-40D2-80D1-2B44E145B03B}" type="presParOf" srcId="{06B31C65-3A44-4485-9B3A-12175FA7E926}" destId="{7FD33792-D436-4731-BFA9-887E960A2399}" srcOrd="0" destOrd="0" presId="urn:microsoft.com/office/officeart/2005/8/layout/hList9"/>
    <dgm:cxn modelId="{B276ADE0-DE62-4CD6-9C37-0F4A4C97CAE9}" type="presParOf" srcId="{06B31C65-3A44-4485-9B3A-12175FA7E926}" destId="{67E28302-0641-4AA1-8669-D8E0D75AF441}" srcOrd="1" destOrd="0" presId="urn:microsoft.com/office/officeart/2005/8/layout/hList9"/>
    <dgm:cxn modelId="{316AABFB-692D-479F-8ABD-B76DEF8C6592}" type="presParOf" srcId="{67E28302-0641-4AA1-8669-D8E0D75AF441}" destId="{B5161E22-DEE6-495D-A90C-8E1933088D44}" srcOrd="0" destOrd="0" presId="urn:microsoft.com/office/officeart/2005/8/layout/hList9"/>
    <dgm:cxn modelId="{74DA0382-12A0-4F6F-AF01-405FDD03214C}" type="presParOf" srcId="{67E28302-0641-4AA1-8669-D8E0D75AF441}" destId="{AB340069-568C-41F5-962B-2EA34C65F025}" srcOrd="1" destOrd="0" presId="urn:microsoft.com/office/officeart/2005/8/layout/hList9"/>
    <dgm:cxn modelId="{84C05895-72FE-4F82-99C7-98E72362095D}" type="presParOf" srcId="{100BBFDA-FE63-4E86-BBC8-E8C56D644D3E}" destId="{C4BA37AC-C4E9-4D6A-AE6B-4E1B019B5D3B}" srcOrd="2" destOrd="0" presId="urn:microsoft.com/office/officeart/2005/8/layout/hList9"/>
    <dgm:cxn modelId="{928A9EE0-3831-4B80-BAE8-8968D2EFB19A}" type="presParOf" srcId="{100BBFDA-FE63-4E86-BBC8-E8C56D644D3E}" destId="{4CE5F258-0441-476A-B397-66AD9E5AFB9A}" srcOrd="3" destOrd="0" presId="urn:microsoft.com/office/officeart/2005/8/layout/hList9"/>
    <dgm:cxn modelId="{2956EE79-492C-4D5F-8BAD-9FC190BFB2D8}" type="presParOf" srcId="{100BBFDA-FE63-4E86-BBC8-E8C56D644D3E}" destId="{8F40BFB4-EAF0-4559-BB7E-0A6EDABEE8AD}" srcOrd="4" destOrd="0" presId="urn:microsoft.com/office/officeart/2005/8/layout/hList9"/>
    <dgm:cxn modelId="{C009E72D-0600-4E34-BC18-19A6BEA6539E}" type="presParOf" srcId="{100BBFDA-FE63-4E86-BBC8-E8C56D644D3E}" destId="{395152F0-90AA-49E1-91A0-7F3872FF762F}" srcOrd="5" destOrd="0" presId="urn:microsoft.com/office/officeart/2005/8/layout/hList9"/>
    <dgm:cxn modelId="{8806B8DF-2055-4BD9-B903-33A3CF780933}" type="presParOf" srcId="{100BBFDA-FE63-4E86-BBC8-E8C56D644D3E}" destId="{20916DCC-E63A-463B-83FF-2DD62B31288B}" srcOrd="6" destOrd="0" presId="urn:microsoft.com/office/officeart/2005/8/layout/hList9"/>
    <dgm:cxn modelId="{9E1E64B6-4361-43D2-A4C5-B199FC8E46F0}" type="presParOf" srcId="{20916DCC-E63A-463B-83FF-2DD62B31288B}" destId="{139129EF-9E85-4CF4-AFC7-71B7FB55126B}" srcOrd="0" destOrd="0" presId="urn:microsoft.com/office/officeart/2005/8/layout/hList9"/>
    <dgm:cxn modelId="{7403FAD4-02BC-40F8-B898-EBCEDE644A57}" type="presParOf" srcId="{20916DCC-E63A-463B-83FF-2DD62B31288B}" destId="{56A48A0C-4AE7-4C1F-B2E6-BDEF980D93BB}" srcOrd="1" destOrd="0" presId="urn:microsoft.com/office/officeart/2005/8/layout/hList9"/>
    <dgm:cxn modelId="{9075AB98-AB04-4CA0-B12D-1EAEC34E3372}" type="presParOf" srcId="{56A48A0C-4AE7-4C1F-B2E6-BDEF980D93BB}" destId="{DB489FE6-3CFA-43DC-9DA9-FCF6F271B885}" srcOrd="0" destOrd="0" presId="urn:microsoft.com/office/officeart/2005/8/layout/hList9"/>
    <dgm:cxn modelId="{CEE2E3BC-B2B3-4FDE-B9BF-C182F5429555}" type="presParOf" srcId="{56A48A0C-4AE7-4C1F-B2E6-BDEF980D93BB}" destId="{33DEF632-A173-40E1-897A-09265BD0EFBC}" srcOrd="1" destOrd="0" presId="urn:microsoft.com/office/officeart/2005/8/layout/hList9"/>
    <dgm:cxn modelId="{2E11264C-653F-4C06-9930-3B38B4A2C01C}" type="presParOf" srcId="{100BBFDA-FE63-4E86-BBC8-E8C56D644D3E}" destId="{0E73E4A1-4837-4CEF-A72D-04F7D5E6CDA1}" srcOrd="7" destOrd="0" presId="urn:microsoft.com/office/officeart/2005/8/layout/hList9"/>
    <dgm:cxn modelId="{1657E855-1D07-43A3-A63B-9D00E61BCF02}" type="presParOf" srcId="{100BBFDA-FE63-4E86-BBC8-E8C56D644D3E}" destId="{7E84DD98-2E52-4B50-9EF5-6A2E7A1EFB7F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76E0DE-1855-4D94-9B0D-FC8B4CFB772B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36A62F-C18F-4C04-A20F-3513E7824D94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Қолданылуы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8F5C9A-D0C8-4FF5-A6C7-72C45DF3AACD}" type="parTrans" cxnId="{9104A527-DCCB-4EEE-BA1B-511E67AFFE5E}">
      <dgm:prSet/>
      <dgm:spPr/>
      <dgm:t>
        <a:bodyPr/>
        <a:lstStyle/>
        <a:p>
          <a:endParaRPr lang="ru-RU"/>
        </a:p>
      </dgm:t>
    </dgm:pt>
    <dgm:pt modelId="{6C86C9BB-B063-484D-86C8-5A26E294AA05}" type="sibTrans" cxnId="{9104A527-DCCB-4EEE-BA1B-511E67AFFE5E}">
      <dgm:prSet/>
      <dgm:spPr/>
      <dgm:t>
        <a:bodyPr/>
        <a:lstStyle/>
        <a:p>
          <a:endParaRPr lang="ru-RU"/>
        </a:p>
      </dgm:t>
    </dgm:pt>
    <dgm:pt modelId="{DF4498F5-6BBE-47F6-A647-9CDA90B9AD4A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Химияда:</a:t>
          </a:r>
        </a:p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Қондырғыларды және реакторларды кептіру үшін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6F7CBE-8D6E-4D6C-95D2-B340FD72C498}" type="parTrans" cxnId="{23643593-F936-42D6-86B2-9B8E8B8299B6}">
      <dgm:prSet/>
      <dgm:spPr/>
      <dgm:t>
        <a:bodyPr/>
        <a:lstStyle/>
        <a:p>
          <a:endParaRPr lang="ru-RU"/>
        </a:p>
      </dgm:t>
    </dgm:pt>
    <dgm:pt modelId="{BEFD82C3-F167-4208-B39E-A868F6E7BA54}" type="sibTrans" cxnId="{23643593-F936-42D6-86B2-9B8E8B8299B6}">
      <dgm:prSet/>
      <dgm:spPr/>
      <dgm:t>
        <a:bodyPr/>
        <a:lstStyle/>
        <a:p>
          <a:endParaRPr lang="ru-RU"/>
        </a:p>
      </dgm:t>
    </dgm:pt>
    <dgm:pt modelId="{23320058-F39E-4D3B-A64E-2035E9D92A99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Өндірісте:</a:t>
          </a:r>
        </a:p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Сұйықтарды гассыздандыру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905940-F603-4F2A-A988-CC63F4701AC7}" type="parTrans" cxnId="{97A0CF83-D1E5-452C-84B0-EA77FB371352}">
      <dgm:prSet/>
      <dgm:spPr/>
      <dgm:t>
        <a:bodyPr/>
        <a:lstStyle/>
        <a:p>
          <a:endParaRPr lang="ru-RU"/>
        </a:p>
      </dgm:t>
    </dgm:pt>
    <dgm:pt modelId="{A1A03205-DE69-4234-BA70-B8F675529371}" type="sibTrans" cxnId="{97A0CF83-D1E5-452C-84B0-EA77FB371352}">
      <dgm:prSet/>
      <dgm:spPr/>
      <dgm:t>
        <a:bodyPr/>
        <a:lstStyle/>
        <a:p>
          <a:endParaRPr lang="ru-RU"/>
        </a:p>
      </dgm:t>
    </dgm:pt>
    <dgm:pt modelId="{F4A093BD-7891-4911-AFB0-8FF29BA17516}">
      <dgm:prSet phldrT="[Текст]"/>
      <dgm:spPr/>
      <dgm:t>
        <a:bodyPr/>
        <a:lstStyle/>
        <a:p>
          <a:r>
            <a:rPr lang="kk-KZ" dirty="0">
              <a:latin typeface="Arial" panose="020B0604020202020204" pitchFamily="34" charset="0"/>
              <a:cs typeface="Arial" panose="020B0604020202020204" pitchFamily="34" charset="0"/>
            </a:rPr>
            <a:t>Металургияда:</a:t>
          </a:r>
        </a:p>
        <a:p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Вакуумды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алу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гассыздандыру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17E46-02EB-4216-8037-1E3D366098EF}" type="parTrans" cxnId="{C6E768E9-8805-4786-B9DE-9A22D1005E20}">
      <dgm:prSet/>
      <dgm:spPr/>
      <dgm:t>
        <a:bodyPr/>
        <a:lstStyle/>
        <a:p>
          <a:endParaRPr lang="ru-RU"/>
        </a:p>
      </dgm:t>
    </dgm:pt>
    <dgm:pt modelId="{8DFD2702-DE8B-4981-8EC3-E7EDF936D9F7}" type="sibTrans" cxnId="{C6E768E9-8805-4786-B9DE-9A22D1005E20}">
      <dgm:prSet/>
      <dgm:spPr/>
      <dgm:t>
        <a:bodyPr/>
        <a:lstStyle/>
        <a:p>
          <a:endParaRPr lang="ru-RU"/>
        </a:p>
      </dgm:t>
    </dgm:pt>
    <dgm:pt modelId="{12CA61B3-2154-4A57-88DF-065E2FDF58E8}" type="pres">
      <dgm:prSet presAssocID="{3A76E0DE-1855-4D94-9B0D-FC8B4CFB772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47A3122-DD0C-4C37-BFE1-D04659647B70}" type="pres">
      <dgm:prSet presAssocID="{3B36A62F-C18F-4C04-A20F-3513E7824D94}" presName="centerShape" presStyleLbl="node0" presStyleIdx="0" presStyleCnt="1"/>
      <dgm:spPr/>
    </dgm:pt>
    <dgm:pt modelId="{69C1E1AA-3B97-4398-B8D1-C4E242269104}" type="pres">
      <dgm:prSet presAssocID="{876F7CBE-8D6E-4D6C-95D2-B340FD72C498}" presName="parTrans" presStyleLbl="bgSibTrans2D1" presStyleIdx="0" presStyleCnt="3"/>
      <dgm:spPr/>
    </dgm:pt>
    <dgm:pt modelId="{643A6780-DA78-4EE4-998B-157768F8DE64}" type="pres">
      <dgm:prSet presAssocID="{DF4498F5-6BBE-47F6-A647-9CDA90B9AD4A}" presName="node" presStyleLbl="node1" presStyleIdx="0" presStyleCnt="3">
        <dgm:presLayoutVars>
          <dgm:bulletEnabled val="1"/>
        </dgm:presLayoutVars>
      </dgm:prSet>
      <dgm:spPr/>
    </dgm:pt>
    <dgm:pt modelId="{1AB59678-87C5-406D-8F91-216A056E706A}" type="pres">
      <dgm:prSet presAssocID="{6C905940-F603-4F2A-A988-CC63F4701AC7}" presName="parTrans" presStyleLbl="bgSibTrans2D1" presStyleIdx="1" presStyleCnt="3"/>
      <dgm:spPr/>
    </dgm:pt>
    <dgm:pt modelId="{8A135856-69DC-4A6C-A909-321DEFCDD083}" type="pres">
      <dgm:prSet presAssocID="{23320058-F39E-4D3B-A64E-2035E9D92A99}" presName="node" presStyleLbl="node1" presStyleIdx="1" presStyleCnt="3">
        <dgm:presLayoutVars>
          <dgm:bulletEnabled val="1"/>
        </dgm:presLayoutVars>
      </dgm:prSet>
      <dgm:spPr/>
    </dgm:pt>
    <dgm:pt modelId="{DE8E50DE-1073-48EF-92F4-5EC12710E4AB}" type="pres">
      <dgm:prSet presAssocID="{B0517E46-02EB-4216-8037-1E3D366098EF}" presName="parTrans" presStyleLbl="bgSibTrans2D1" presStyleIdx="2" presStyleCnt="3"/>
      <dgm:spPr/>
    </dgm:pt>
    <dgm:pt modelId="{3E2AE6BF-EAA7-47A1-A22E-E19421A5C8DF}" type="pres">
      <dgm:prSet presAssocID="{F4A093BD-7891-4911-AFB0-8FF29BA17516}" presName="node" presStyleLbl="node1" presStyleIdx="2" presStyleCnt="3">
        <dgm:presLayoutVars>
          <dgm:bulletEnabled val="1"/>
        </dgm:presLayoutVars>
      </dgm:prSet>
      <dgm:spPr/>
    </dgm:pt>
  </dgm:ptLst>
  <dgm:cxnLst>
    <dgm:cxn modelId="{9104A527-DCCB-4EEE-BA1B-511E67AFFE5E}" srcId="{3A76E0DE-1855-4D94-9B0D-FC8B4CFB772B}" destId="{3B36A62F-C18F-4C04-A20F-3513E7824D94}" srcOrd="0" destOrd="0" parTransId="{168F5C9A-D0C8-4FF5-A6C7-72C45DF3AACD}" sibTransId="{6C86C9BB-B063-484D-86C8-5A26E294AA05}"/>
    <dgm:cxn modelId="{EAFBC932-1BA4-457E-97D2-AD83A954DFA1}" type="presOf" srcId="{3A76E0DE-1855-4D94-9B0D-FC8B4CFB772B}" destId="{12CA61B3-2154-4A57-88DF-065E2FDF58E8}" srcOrd="0" destOrd="0" presId="urn:microsoft.com/office/officeart/2005/8/layout/radial4"/>
    <dgm:cxn modelId="{2AC3B740-D583-4DD0-BF17-D5ACAEB0C4D6}" type="presOf" srcId="{DF4498F5-6BBE-47F6-A647-9CDA90B9AD4A}" destId="{643A6780-DA78-4EE4-998B-157768F8DE64}" srcOrd="0" destOrd="0" presId="urn:microsoft.com/office/officeart/2005/8/layout/radial4"/>
    <dgm:cxn modelId="{9159395E-AB55-42DD-B656-7BEADD7C393E}" type="presOf" srcId="{3B36A62F-C18F-4C04-A20F-3513E7824D94}" destId="{247A3122-DD0C-4C37-BFE1-D04659647B70}" srcOrd="0" destOrd="0" presId="urn:microsoft.com/office/officeart/2005/8/layout/radial4"/>
    <dgm:cxn modelId="{7FEE0F5F-EFAD-4A8F-A9B2-40C759B74FC8}" type="presOf" srcId="{F4A093BD-7891-4911-AFB0-8FF29BA17516}" destId="{3E2AE6BF-EAA7-47A1-A22E-E19421A5C8DF}" srcOrd="0" destOrd="0" presId="urn:microsoft.com/office/officeart/2005/8/layout/radial4"/>
    <dgm:cxn modelId="{241C6560-C36F-4F26-9A4D-3EF8C0F86715}" type="presOf" srcId="{876F7CBE-8D6E-4D6C-95D2-B340FD72C498}" destId="{69C1E1AA-3B97-4398-B8D1-C4E242269104}" srcOrd="0" destOrd="0" presId="urn:microsoft.com/office/officeart/2005/8/layout/radial4"/>
    <dgm:cxn modelId="{7436CD80-C1C2-4858-AD89-B5D2ABCACA97}" type="presOf" srcId="{6C905940-F603-4F2A-A988-CC63F4701AC7}" destId="{1AB59678-87C5-406D-8F91-216A056E706A}" srcOrd="0" destOrd="0" presId="urn:microsoft.com/office/officeart/2005/8/layout/radial4"/>
    <dgm:cxn modelId="{97A0CF83-D1E5-452C-84B0-EA77FB371352}" srcId="{3B36A62F-C18F-4C04-A20F-3513E7824D94}" destId="{23320058-F39E-4D3B-A64E-2035E9D92A99}" srcOrd="1" destOrd="0" parTransId="{6C905940-F603-4F2A-A988-CC63F4701AC7}" sibTransId="{A1A03205-DE69-4234-BA70-B8F675529371}"/>
    <dgm:cxn modelId="{23643593-F936-42D6-86B2-9B8E8B8299B6}" srcId="{3B36A62F-C18F-4C04-A20F-3513E7824D94}" destId="{DF4498F5-6BBE-47F6-A647-9CDA90B9AD4A}" srcOrd="0" destOrd="0" parTransId="{876F7CBE-8D6E-4D6C-95D2-B340FD72C498}" sibTransId="{BEFD82C3-F167-4208-B39E-A868F6E7BA54}"/>
    <dgm:cxn modelId="{AF5E2FC6-384D-4B78-8CA5-8420F07992E5}" type="presOf" srcId="{B0517E46-02EB-4216-8037-1E3D366098EF}" destId="{DE8E50DE-1073-48EF-92F4-5EC12710E4AB}" srcOrd="0" destOrd="0" presId="urn:microsoft.com/office/officeart/2005/8/layout/radial4"/>
    <dgm:cxn modelId="{C6E768E9-8805-4786-B9DE-9A22D1005E20}" srcId="{3B36A62F-C18F-4C04-A20F-3513E7824D94}" destId="{F4A093BD-7891-4911-AFB0-8FF29BA17516}" srcOrd="2" destOrd="0" parTransId="{B0517E46-02EB-4216-8037-1E3D366098EF}" sibTransId="{8DFD2702-DE8B-4981-8EC3-E7EDF936D9F7}"/>
    <dgm:cxn modelId="{135DEEF3-4791-4E6A-A528-E0D2B667A07A}" type="presOf" srcId="{23320058-F39E-4D3B-A64E-2035E9D92A99}" destId="{8A135856-69DC-4A6C-A909-321DEFCDD083}" srcOrd="0" destOrd="0" presId="urn:microsoft.com/office/officeart/2005/8/layout/radial4"/>
    <dgm:cxn modelId="{313455E1-F1E4-47CB-87B6-6DCFFC1B23E0}" type="presParOf" srcId="{12CA61B3-2154-4A57-88DF-065E2FDF58E8}" destId="{247A3122-DD0C-4C37-BFE1-D04659647B70}" srcOrd="0" destOrd="0" presId="urn:microsoft.com/office/officeart/2005/8/layout/radial4"/>
    <dgm:cxn modelId="{F1BD3C2B-AECE-4B0A-A7DD-DD5690ABA3E0}" type="presParOf" srcId="{12CA61B3-2154-4A57-88DF-065E2FDF58E8}" destId="{69C1E1AA-3B97-4398-B8D1-C4E242269104}" srcOrd="1" destOrd="0" presId="urn:microsoft.com/office/officeart/2005/8/layout/radial4"/>
    <dgm:cxn modelId="{CEF120EE-404F-4E3B-AA5E-6B78900E3B30}" type="presParOf" srcId="{12CA61B3-2154-4A57-88DF-065E2FDF58E8}" destId="{643A6780-DA78-4EE4-998B-157768F8DE64}" srcOrd="2" destOrd="0" presId="urn:microsoft.com/office/officeart/2005/8/layout/radial4"/>
    <dgm:cxn modelId="{F22870D2-2090-4696-BC41-0CED865346F8}" type="presParOf" srcId="{12CA61B3-2154-4A57-88DF-065E2FDF58E8}" destId="{1AB59678-87C5-406D-8F91-216A056E706A}" srcOrd="3" destOrd="0" presId="urn:microsoft.com/office/officeart/2005/8/layout/radial4"/>
    <dgm:cxn modelId="{B6E981B8-2593-432E-9BE2-800FA00F077E}" type="presParOf" srcId="{12CA61B3-2154-4A57-88DF-065E2FDF58E8}" destId="{8A135856-69DC-4A6C-A909-321DEFCDD083}" srcOrd="4" destOrd="0" presId="urn:microsoft.com/office/officeart/2005/8/layout/radial4"/>
    <dgm:cxn modelId="{DB5B6905-970A-43D2-BBD5-D1E9CA99F428}" type="presParOf" srcId="{12CA61B3-2154-4A57-88DF-065E2FDF58E8}" destId="{DE8E50DE-1073-48EF-92F4-5EC12710E4AB}" srcOrd="5" destOrd="0" presId="urn:microsoft.com/office/officeart/2005/8/layout/radial4"/>
    <dgm:cxn modelId="{23732AB0-D253-47D7-AF72-F02F89E485E3}" type="presParOf" srcId="{12CA61B3-2154-4A57-88DF-065E2FDF58E8}" destId="{3E2AE6BF-EAA7-47A1-A22E-E19421A5C8D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7768A8-B37E-441C-93F1-293E6668B582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8517DC-0EA3-4663-9AC0-D01393CB0D1D}">
      <dgm:prSet phldrT="[Текст]" custT="1"/>
      <dgm:spPr/>
      <dgm:t>
        <a:bodyPr/>
        <a:lstStyle/>
        <a:p>
          <a:pPr algn="just"/>
          <a:r>
            <a:rPr lang="ru-RU" sz="1400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Дизайн мен </a:t>
          </a:r>
          <a:r>
            <a:rPr lang="ru-RU" sz="1400" i="1" u="sng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жұмыстың</a:t>
          </a:r>
          <a:r>
            <a:rPr lang="ru-RU" sz="1400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1" u="sng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қарапайымдылығы</a:t>
          </a:r>
          <a:r>
            <a:rPr lang="ru-RU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
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Олардың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қозғалмалы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бөліктері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жоқ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механикалық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ақаулардың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ықтималдығын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азайтады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ету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мерзімін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ұзартады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400" i="1" u="sng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400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1" u="sng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сенімділік</a:t>
          </a:r>
          <a:r>
            <a:rPr lang="ru-RU" sz="1400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пен </a:t>
          </a:r>
          <a:r>
            <a:rPr lang="ru-RU" sz="1400" i="1" u="sng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беріктік</a:t>
          </a:r>
          <a:r>
            <a:rPr lang="ru-RU" sz="1400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
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Олар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температура мен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агрессивті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орта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сияқты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қатаң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жағдайларда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істей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алады</a:t>
          </a:r>
          <a:r>
            <a: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400" i="1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Қолданудың </a:t>
          </a:r>
          <a:r>
            <a:rPr lang="ru-RU" sz="1400" i="1" u="sng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кең</a:t>
          </a:r>
          <a:r>
            <a:rPr lang="ru-RU" sz="1400" i="1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1" u="sng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ауқымы</a:t>
          </a:r>
          <a:r>
            <a: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: химия </a:t>
          </a:r>
          <a:r>
            <a:rPr lang="ru-RU" sz="1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өнеркәсібі</a:t>
          </a:r>
          <a:r>
            <a: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мұнай</a:t>
          </a:r>
          <a:r>
            <a: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өңдеу</a:t>
          </a:r>
          <a:r>
            <a: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фармацевтика </a:t>
          </a:r>
          <a:r>
            <a:rPr lang="ru-RU" sz="1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тамақ</a:t>
          </a:r>
          <a:r>
            <a: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өнеркәсібі</a:t>
          </a:r>
          <a:r>
            <a: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сияқты</a:t>
          </a:r>
          <a:r>
            <a: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әртүрлі</a:t>
          </a:r>
          <a:r>
            <a: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салаларда</a:t>
          </a:r>
          <a:r>
            <a: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дөрекі</a:t>
          </a:r>
          <a:r>
            <a: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вакуум </a:t>
          </a:r>
          <a:r>
            <a:rPr lang="ru-RU" sz="1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жасау</a:t>
          </a:r>
          <a:r>
            <a: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пайдалануға</a:t>
          </a:r>
          <a:r>
            <a: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болады</a:t>
          </a:r>
          <a:r>
            <a:rPr lang="ru-RU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C9D1F5-8EB1-4976-A206-044233126622}" type="parTrans" cxnId="{A5426CB6-BC7F-4DF2-927F-07EE7F4FC196}">
      <dgm:prSet/>
      <dgm:spPr/>
      <dgm:t>
        <a:bodyPr/>
        <a:lstStyle/>
        <a:p>
          <a:endParaRPr lang="ru-RU"/>
        </a:p>
      </dgm:t>
    </dgm:pt>
    <dgm:pt modelId="{2FCAB412-8F97-4E45-99F2-7BCCCC51D21A}" type="sibTrans" cxnId="{A5426CB6-BC7F-4DF2-927F-07EE7F4FC196}">
      <dgm:prSet/>
      <dgm:spPr/>
      <dgm:t>
        <a:bodyPr/>
        <a:lstStyle/>
        <a:p>
          <a:endParaRPr lang="ru-RU"/>
        </a:p>
      </dgm:t>
    </dgm:pt>
    <dgm:pt modelId="{B65056BF-9BC6-40AC-A1C9-02991B45722C}">
      <dgm:prSet phldrT="[Текст]" custT="1"/>
      <dgm:spPr/>
      <dgm:t>
        <a:bodyPr/>
        <a:lstStyle/>
        <a:p>
          <a:pPr algn="just"/>
          <a:r>
            <a:rPr lang="ru-RU" sz="1400" i="1" u="sng" dirty="0">
              <a:latin typeface="Arial" panose="020B0604020202020204" pitchFamily="34" charset="0"/>
              <a:cs typeface="Arial" panose="020B0604020202020204" pitchFamily="34" charset="0"/>
            </a:rPr>
            <a:t>Энергия </a:t>
          </a:r>
          <a:r>
            <a:rPr lang="ru-RU" sz="1400" i="1" u="sng" dirty="0" err="1">
              <a:latin typeface="Arial" panose="020B0604020202020204" pitchFamily="34" charset="0"/>
              <a:cs typeface="Arial" panose="020B0604020202020204" pitchFamily="34" charset="0"/>
            </a:rPr>
            <a:t>шығыны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400" i="0" u="none" dirty="0" err="1"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dirty="0" err="1">
              <a:latin typeface="Arial" panose="020B0604020202020204" pitchFamily="34" charset="0"/>
              <a:cs typeface="Arial" panose="020B0604020202020204" pitchFamily="34" charset="0"/>
            </a:rPr>
            <a:t>істеу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dirty="0" err="1">
              <a:latin typeface="Arial" panose="020B0604020202020204" pitchFamily="34" charset="0"/>
              <a:cs typeface="Arial" panose="020B0604020202020204" pitchFamily="34" charset="0"/>
            </a:rPr>
            <a:t>айтарлықтай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dirty="0" err="1">
              <a:latin typeface="Arial" panose="020B0604020202020204" pitchFamily="34" charset="0"/>
              <a:cs typeface="Arial" panose="020B0604020202020204" pitchFamily="34" charset="0"/>
            </a:rPr>
            <a:t>бу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dirty="0" err="1"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 газ </a:t>
          </a:r>
          <a:r>
            <a:rPr lang="ru-RU" sz="1400" i="0" u="none" dirty="0" err="1"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400" i="1" u="sng" dirty="0" err="1">
              <a:latin typeface="Arial" panose="020B0604020202020204" pitchFamily="34" charset="0"/>
              <a:cs typeface="Arial" panose="020B0604020202020204" pitchFamily="34" charset="0"/>
            </a:rPr>
            <a:t>Шектеулі</a:t>
          </a:r>
          <a:r>
            <a:rPr lang="ru-RU" sz="1400" i="1" u="sng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1" u="sng" dirty="0" err="1">
              <a:latin typeface="Arial" panose="020B0604020202020204" pitchFamily="34" charset="0"/>
              <a:cs typeface="Arial" panose="020B0604020202020204" pitchFamily="34" charset="0"/>
            </a:rPr>
            <a:t>тиімділік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400" i="0" u="none" dirty="0" err="1">
              <a:latin typeface="Arial" panose="020B0604020202020204" pitchFamily="34" charset="0"/>
              <a:cs typeface="Arial" panose="020B0604020202020204" pitchFamily="34" charset="0"/>
            </a:rPr>
            <a:t>терең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dirty="0" err="1">
              <a:latin typeface="Arial" panose="020B0604020202020204" pitchFamily="34" charset="0"/>
              <a:cs typeface="Arial" panose="020B0604020202020204" pitchFamily="34" charset="0"/>
            </a:rPr>
            <a:t>вакуумға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dirty="0" err="1">
              <a:latin typeface="Arial" panose="020B0604020202020204" pitchFamily="34" charset="0"/>
              <a:cs typeface="Arial" panose="020B0604020202020204" pitchFamily="34" charset="0"/>
            </a:rPr>
            <a:t>жету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dirty="0" err="1">
              <a:latin typeface="Arial" panose="020B0604020202020204" pitchFamily="34" charset="0"/>
              <a:cs typeface="Arial" panose="020B0604020202020204" pitchFamily="34" charset="0"/>
            </a:rPr>
            <a:t>көп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dirty="0" err="1">
              <a:latin typeface="Arial" panose="020B0604020202020204" pitchFamily="34" charset="0"/>
              <a:cs typeface="Arial" panose="020B0604020202020204" pitchFamily="34" charset="0"/>
            </a:rPr>
            <a:t>сатылы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 эжектор </a:t>
          </a:r>
          <a:r>
            <a:rPr lang="ru-RU" sz="1400" i="0" u="none" dirty="0" err="1">
              <a:latin typeface="Arial" panose="020B0604020202020204" pitchFamily="34" charset="0"/>
              <a:cs typeface="Arial" panose="020B0604020202020204" pitchFamily="34" charset="0"/>
            </a:rPr>
            <a:t>жүйесі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dirty="0" err="1"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i="0" u="none" dirty="0" err="1"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dirty="0" err="1">
              <a:latin typeface="Arial" panose="020B0604020202020204" pitchFamily="34" charset="0"/>
              <a:cs typeface="Arial" panose="020B0604020202020204" pitchFamily="34" charset="0"/>
            </a:rPr>
            <a:t>жүйені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dirty="0" err="1">
              <a:latin typeface="Arial" panose="020B0604020202020204" pitchFamily="34" charset="0"/>
              <a:cs typeface="Arial" panose="020B0604020202020204" pitchFamily="34" charset="0"/>
            </a:rPr>
            <a:t>қиындатып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i="0" u="none" dirty="0" err="1">
              <a:latin typeface="Arial" panose="020B0604020202020204" pitchFamily="34" charset="0"/>
              <a:cs typeface="Arial" panose="020B0604020202020204" pitchFamily="34" charset="0"/>
            </a:rPr>
            <a:t>қымбаттатуы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dirty="0" err="1"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r>
            <a:rPr lang="ru-RU" sz="1400" i="0" u="none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1912A6DD-EFF8-4AB8-9C78-197C700EA8C7}" type="parTrans" cxnId="{1876749B-220C-44AD-9D92-C22AED222640}">
      <dgm:prSet/>
      <dgm:spPr/>
      <dgm:t>
        <a:bodyPr/>
        <a:lstStyle/>
        <a:p>
          <a:endParaRPr lang="ru-RU"/>
        </a:p>
      </dgm:t>
    </dgm:pt>
    <dgm:pt modelId="{9DA2BFD5-EBF3-4B7B-A8D1-46C1561E5166}" type="sibTrans" cxnId="{1876749B-220C-44AD-9D92-C22AED222640}">
      <dgm:prSet/>
      <dgm:spPr/>
      <dgm:t>
        <a:bodyPr/>
        <a:lstStyle/>
        <a:p>
          <a:endParaRPr lang="ru-RU"/>
        </a:p>
      </dgm:t>
    </dgm:pt>
    <dgm:pt modelId="{E2338F5A-8837-4AF1-A8AB-2AF6007B6622}" type="pres">
      <dgm:prSet presAssocID="{A77768A8-B37E-441C-93F1-293E6668B582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7BCDF903-7A3D-4069-98E6-6397DDBC0A09}" type="pres">
      <dgm:prSet presAssocID="{A77768A8-B37E-441C-93F1-293E6668B582}" presName="Background" presStyleLbl="bgImgPlace1" presStyleIdx="0" presStyleCnt="1" custScaleY="81515"/>
      <dgm:spPr/>
    </dgm:pt>
    <dgm:pt modelId="{DD8F42B1-82CC-4F96-AACC-BC13302F1ACD}" type="pres">
      <dgm:prSet presAssocID="{A77768A8-B37E-441C-93F1-293E6668B582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70ECE40A-5B9F-455E-AC11-5234D7A9A7D9}" type="pres">
      <dgm:prSet presAssocID="{A77768A8-B37E-441C-93F1-293E6668B582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8A9E783-B72F-4395-9255-C430DC021B83}" type="pres">
      <dgm:prSet presAssocID="{A77768A8-B37E-441C-93F1-293E6668B582}" presName="Plus" presStyleLbl="alignNode1" presStyleIdx="0" presStyleCnt="2" custLinFactNeighborX="-7088" custLinFactNeighborY="13241"/>
      <dgm:spPr/>
    </dgm:pt>
    <dgm:pt modelId="{E754B721-2A58-4E7F-B638-CD6851854C7B}" type="pres">
      <dgm:prSet presAssocID="{A77768A8-B37E-441C-93F1-293E6668B582}" presName="Minus" presStyleLbl="alignNode1" presStyleIdx="1" presStyleCnt="2"/>
      <dgm:spPr/>
    </dgm:pt>
    <dgm:pt modelId="{F8F5DECE-63E9-4AD4-828E-01688EB2D901}" type="pres">
      <dgm:prSet presAssocID="{A77768A8-B37E-441C-93F1-293E6668B582}" presName="Divider" presStyleLbl="parChTrans1D1" presStyleIdx="0" presStyleCnt="1"/>
      <dgm:spPr/>
    </dgm:pt>
  </dgm:ptLst>
  <dgm:cxnLst>
    <dgm:cxn modelId="{4EC92569-3273-45E9-8C21-3A606543E43D}" type="presOf" srcId="{1B8517DC-0EA3-4663-9AC0-D01393CB0D1D}" destId="{DD8F42B1-82CC-4F96-AACC-BC13302F1ACD}" srcOrd="0" destOrd="0" presId="urn:microsoft.com/office/officeart/2009/3/layout/PlusandMinus"/>
    <dgm:cxn modelId="{1876749B-220C-44AD-9D92-C22AED222640}" srcId="{A77768A8-B37E-441C-93F1-293E6668B582}" destId="{B65056BF-9BC6-40AC-A1C9-02991B45722C}" srcOrd="1" destOrd="0" parTransId="{1912A6DD-EFF8-4AB8-9C78-197C700EA8C7}" sibTransId="{9DA2BFD5-EBF3-4B7B-A8D1-46C1561E5166}"/>
    <dgm:cxn modelId="{A5426CB6-BC7F-4DF2-927F-07EE7F4FC196}" srcId="{A77768A8-B37E-441C-93F1-293E6668B582}" destId="{1B8517DC-0EA3-4663-9AC0-D01393CB0D1D}" srcOrd="0" destOrd="0" parTransId="{5DC9D1F5-8EB1-4976-A206-044233126622}" sibTransId="{2FCAB412-8F97-4E45-99F2-7BCCCC51D21A}"/>
    <dgm:cxn modelId="{06EE79C0-A767-4A4F-9A04-02330A53DF87}" type="presOf" srcId="{A77768A8-B37E-441C-93F1-293E6668B582}" destId="{E2338F5A-8837-4AF1-A8AB-2AF6007B6622}" srcOrd="0" destOrd="0" presId="urn:microsoft.com/office/officeart/2009/3/layout/PlusandMinus"/>
    <dgm:cxn modelId="{AA3B9BE9-B7C0-435F-8175-D5E689CB294C}" type="presOf" srcId="{B65056BF-9BC6-40AC-A1C9-02991B45722C}" destId="{70ECE40A-5B9F-455E-AC11-5234D7A9A7D9}" srcOrd="0" destOrd="0" presId="urn:microsoft.com/office/officeart/2009/3/layout/PlusandMinus"/>
    <dgm:cxn modelId="{F2D0F172-F4F7-4AC5-994C-A84E07790F15}" type="presParOf" srcId="{E2338F5A-8837-4AF1-A8AB-2AF6007B6622}" destId="{7BCDF903-7A3D-4069-98E6-6397DDBC0A09}" srcOrd="0" destOrd="0" presId="urn:microsoft.com/office/officeart/2009/3/layout/PlusandMinus"/>
    <dgm:cxn modelId="{36B4E19B-0DA6-491F-829C-5FF9DA8AFCBA}" type="presParOf" srcId="{E2338F5A-8837-4AF1-A8AB-2AF6007B6622}" destId="{DD8F42B1-82CC-4F96-AACC-BC13302F1ACD}" srcOrd="1" destOrd="0" presId="urn:microsoft.com/office/officeart/2009/3/layout/PlusandMinus"/>
    <dgm:cxn modelId="{23B724BE-04C5-4B22-9837-A5444EE10116}" type="presParOf" srcId="{E2338F5A-8837-4AF1-A8AB-2AF6007B6622}" destId="{70ECE40A-5B9F-455E-AC11-5234D7A9A7D9}" srcOrd="2" destOrd="0" presId="urn:microsoft.com/office/officeart/2009/3/layout/PlusandMinus"/>
    <dgm:cxn modelId="{49AD7E69-7882-4349-AF5D-C7722A728455}" type="presParOf" srcId="{E2338F5A-8837-4AF1-A8AB-2AF6007B6622}" destId="{B8A9E783-B72F-4395-9255-C430DC021B83}" srcOrd="3" destOrd="0" presId="urn:microsoft.com/office/officeart/2009/3/layout/PlusandMinus"/>
    <dgm:cxn modelId="{4D3E83AB-8185-474B-B103-2088EB3AD2FE}" type="presParOf" srcId="{E2338F5A-8837-4AF1-A8AB-2AF6007B6622}" destId="{E754B721-2A58-4E7F-B638-CD6851854C7B}" srcOrd="4" destOrd="0" presId="urn:microsoft.com/office/officeart/2009/3/layout/PlusandMinus"/>
    <dgm:cxn modelId="{ED27DB52-2DE9-441F-A3F8-9A8959814D75}" type="presParOf" srcId="{E2338F5A-8837-4AF1-A8AB-2AF6007B6622}" destId="{F8F5DECE-63E9-4AD4-828E-01688EB2D90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797FC6C-6B16-4D8F-B52C-06101B7F601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</dgm:pt>
    <dgm:pt modelId="{A28D04FB-432B-48BB-9070-1531B814B9E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kk-KZ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Салқындату</a:t>
          </a:r>
          <a:endParaRPr lang="ru-KZ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37A73A-4FD8-4556-A511-6DF0CB601004}" type="parTrans" cxnId="{73021D97-35AA-4434-9CE6-39DD027A8B8C}">
      <dgm:prSet/>
      <dgm:spPr/>
      <dgm:t>
        <a:bodyPr/>
        <a:lstStyle/>
        <a:p>
          <a:endParaRPr lang="ru-KZ"/>
        </a:p>
      </dgm:t>
    </dgm:pt>
    <dgm:pt modelId="{8C85701B-355D-4DB9-B5E6-EAE1FB6A5315}" type="sibTrans" cxnId="{73021D97-35AA-4434-9CE6-39DD027A8B8C}">
      <dgm:prSet/>
      <dgm:spPr/>
      <dgm:t>
        <a:bodyPr/>
        <a:lstStyle/>
        <a:p>
          <a:endParaRPr lang="ru-KZ"/>
        </a:p>
      </dgm:t>
    </dgm:pt>
    <dgm:pt modelId="{78944BF8-84B2-4172-91C2-6B8A7AB021A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kk-KZ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Регенерация</a:t>
          </a:r>
          <a:endParaRPr lang="ru-KZ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96F404-292C-4661-8C0E-18290169B47D}" type="parTrans" cxnId="{526BA392-1444-4742-B2CB-6BAD2B19ACDF}">
      <dgm:prSet/>
      <dgm:spPr/>
      <dgm:t>
        <a:bodyPr/>
        <a:lstStyle/>
        <a:p>
          <a:endParaRPr lang="ru-KZ"/>
        </a:p>
      </dgm:t>
    </dgm:pt>
    <dgm:pt modelId="{52362504-9476-454F-A801-5F2CEB83F90F}" type="sibTrans" cxnId="{526BA392-1444-4742-B2CB-6BAD2B19ACDF}">
      <dgm:prSet/>
      <dgm:spPr/>
      <dgm:t>
        <a:bodyPr/>
        <a:lstStyle/>
        <a:p>
          <a:endParaRPr lang="ru-KZ"/>
        </a:p>
      </dgm:t>
    </dgm:pt>
    <dgm:pt modelId="{1864FCB3-DF81-49F4-836D-477EE2D69D3C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kk-KZ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</a:t>
          </a:r>
          <a:endParaRPr lang="ru-KZ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E6813F-2D09-40BE-8EFC-4E2822313263}" type="parTrans" cxnId="{2B8BE06D-CC25-4921-85CF-ED93BF1C2A92}">
      <dgm:prSet/>
      <dgm:spPr/>
      <dgm:t>
        <a:bodyPr/>
        <a:lstStyle/>
        <a:p>
          <a:endParaRPr lang="ru-KZ"/>
        </a:p>
      </dgm:t>
    </dgm:pt>
    <dgm:pt modelId="{11D676E1-D7F3-4621-AD51-021AEC586B5A}" type="sibTrans" cxnId="{2B8BE06D-CC25-4921-85CF-ED93BF1C2A92}">
      <dgm:prSet/>
      <dgm:spPr/>
      <dgm:t>
        <a:bodyPr/>
        <a:lstStyle/>
        <a:p>
          <a:endParaRPr lang="ru-KZ"/>
        </a:p>
      </dgm:t>
    </dgm:pt>
    <dgm:pt modelId="{139D42A5-CFFE-4089-8D5F-F90D4C3BD438}">
      <dgm:prSet/>
      <dgm:spPr/>
      <dgm:t>
        <a:bodyPr/>
        <a:lstStyle/>
        <a:p>
          <a:pPr algn="l"/>
          <a:endParaRPr lang="ru-KZ" sz="1000" dirty="0"/>
        </a:p>
      </dgm:t>
    </dgm:pt>
    <dgm:pt modelId="{02B0373D-6F03-44C7-854A-8F1E862FC9C6}" type="parTrans" cxnId="{DCC35D4D-7067-42D9-B340-2648EEABC846}">
      <dgm:prSet/>
      <dgm:spPr/>
      <dgm:t>
        <a:bodyPr/>
        <a:lstStyle/>
        <a:p>
          <a:endParaRPr lang="ru-KZ"/>
        </a:p>
      </dgm:t>
    </dgm:pt>
    <dgm:pt modelId="{033632A1-2404-4B40-A9F5-0AD2992B1FE1}" type="sibTrans" cxnId="{DCC35D4D-7067-42D9-B340-2648EEABC846}">
      <dgm:prSet/>
      <dgm:spPr/>
      <dgm:t>
        <a:bodyPr/>
        <a:lstStyle/>
        <a:p>
          <a:endParaRPr lang="ru-KZ"/>
        </a:p>
      </dgm:t>
    </dgm:pt>
    <dgm:pt modelId="{5D56C6BB-9AFB-411A-9E5F-51003CDDBF22}">
      <dgm:prSet custT="1"/>
      <dgm:spPr/>
      <dgm:t>
        <a:bodyPr/>
        <a:lstStyle/>
        <a:p>
          <a:pPr algn="just"/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Бу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молекулалары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мен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көмірсутектердің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конденсациясы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жүреді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Температура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өрісі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теңестіріледі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компрессордың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көмегімен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гелий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сорғыға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түседі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Содан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кейін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ол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жылу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алмастырғыш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қозғалады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араластырғышқа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түседі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Гелий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температурасы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65 К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дейін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төмендейді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шығару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клапаны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ашылады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Төмен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температурада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гелий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көлемі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ұлғаяды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жылу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алмастырғыштың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көмегімен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компрессорға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кері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ағын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жасайды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Газды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бөлме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температурасына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дейін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қыздыруға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көмектеседі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209BB023-69E5-43F6-A156-6A6FB10B88A9}" type="parTrans" cxnId="{02E00B86-0AC4-4ECF-AF97-7978053F8EBE}">
      <dgm:prSet/>
      <dgm:spPr/>
      <dgm:t>
        <a:bodyPr/>
        <a:lstStyle/>
        <a:p>
          <a:endParaRPr lang="ru-KZ"/>
        </a:p>
      </dgm:t>
    </dgm:pt>
    <dgm:pt modelId="{42C9068D-593D-4FEA-9143-E78BBD1FD6CC}" type="sibTrans" cxnId="{02E00B86-0AC4-4ECF-AF97-7978053F8EBE}">
      <dgm:prSet/>
      <dgm:spPr/>
      <dgm:t>
        <a:bodyPr/>
        <a:lstStyle/>
        <a:p>
          <a:endParaRPr lang="ru-KZ"/>
        </a:p>
      </dgm:t>
    </dgm:pt>
    <dgm:pt modelId="{C0F988C9-DDFE-4D4C-9372-FD95188DA7DA}">
      <dgm:prSet custT="1"/>
      <dgm:spPr/>
      <dgm:t>
        <a:bodyPr/>
        <a:lstStyle/>
        <a:p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10-20 К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температурасы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алу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салқындатудың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екінші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кезеңі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Температурасы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65 К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болатын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бірінші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сатыдағы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газдың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бір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бөлігі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басқа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жылу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алмастырғыш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өтеді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Салқындағаннан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кейін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гелий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газы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кеңейеді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шығару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клапаны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ашылған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кезде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сәл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салқындатылады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Үлкен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бөліктерден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цилиндр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қабырғасы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суық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газға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бөлінеді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Гелий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екінші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бірінші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сатыдағы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ығыстырғыштардың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жылу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алмастырғыштарынан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өтіп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бөлме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температурасынан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сәл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тоңазытқыштан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шығады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Үқыстырғыштар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байланысып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қозғалтқышпен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қозғалатын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иінді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механизмнен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пневматикалық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әсермен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қозғалады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2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5F417F-A0CA-4A89-8BAE-5AE3AF8EEE71}" type="parTrans" cxnId="{E7FE22A6-0B30-40F9-AE74-DEA6B3C38D77}">
      <dgm:prSet/>
      <dgm:spPr/>
      <dgm:t>
        <a:bodyPr/>
        <a:lstStyle/>
        <a:p>
          <a:endParaRPr lang="ru-KZ"/>
        </a:p>
      </dgm:t>
    </dgm:pt>
    <dgm:pt modelId="{AC4B6B50-9C6F-4751-B2B4-FCCCA58F13EA}" type="sibTrans" cxnId="{E7FE22A6-0B30-40F9-AE74-DEA6B3C38D77}">
      <dgm:prSet/>
      <dgm:spPr/>
      <dgm:t>
        <a:bodyPr/>
        <a:lstStyle/>
        <a:p>
          <a:endParaRPr lang="ru-KZ"/>
        </a:p>
      </dgm:t>
    </dgm:pt>
    <dgm:pt modelId="{FB223F87-87CD-4F85-85F3-7DEBEB5ACDB3}">
      <dgm:prSet custT="1"/>
      <dgm:spPr/>
      <dgm:t>
        <a:bodyPr/>
        <a:lstStyle/>
        <a:p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Процесс 10 К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температурада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жүреді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айдау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жылдамдығы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14 л/с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жетеді.Термопаралық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сенсордың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арқасында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қысым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өлшенеді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Микропроцессорлық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басқару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блогы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құрылғының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негізгі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параметрлерін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басқарады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Сыртқы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құрылғылармен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істеу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мүмкіндігін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көрсетеді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Соңғы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кезеңде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көміртегі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молекулалары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адсорбцияланады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Салқындату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сыртқы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салқындату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құрылғысы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жүзеге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асырылады.Криогендік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корпусының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ішінде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криоқалпақша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көп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сатылы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сорғыны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қамтамасыз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ететін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экрандар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панельдер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жүйесі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бар.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Техниканың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істеуі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төмен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температураның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әсеріне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негізделген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Олар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криоқалпақша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салқындатылады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Агрегаттың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әрбір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технологиялық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деңгейі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тез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тиімді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жүзеге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асырылады</a:t>
          </a:r>
          <a:r>
            <a: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200" b="1" dirty="0"/>
        </a:p>
      </dgm:t>
    </dgm:pt>
    <dgm:pt modelId="{739B13BD-BD16-47A7-9BBF-AF0289DFE679}" type="parTrans" cxnId="{C779C8F3-4DEC-4F40-AF57-EA18E48DDA21}">
      <dgm:prSet/>
      <dgm:spPr/>
      <dgm:t>
        <a:bodyPr/>
        <a:lstStyle/>
        <a:p>
          <a:endParaRPr lang="ru-KZ"/>
        </a:p>
      </dgm:t>
    </dgm:pt>
    <dgm:pt modelId="{3273C841-ABE8-42EC-AC71-7B37B5F34FA7}" type="sibTrans" cxnId="{C779C8F3-4DEC-4F40-AF57-EA18E48DDA21}">
      <dgm:prSet/>
      <dgm:spPr/>
      <dgm:t>
        <a:bodyPr/>
        <a:lstStyle/>
        <a:p>
          <a:endParaRPr lang="ru-KZ"/>
        </a:p>
      </dgm:t>
    </dgm:pt>
    <dgm:pt modelId="{49F3F21F-96FA-46CD-A7B8-E714F05E8450}" type="pres">
      <dgm:prSet presAssocID="{6797FC6C-6B16-4D8F-B52C-06101B7F6014}" presName="linearFlow" presStyleCnt="0">
        <dgm:presLayoutVars>
          <dgm:dir/>
          <dgm:animLvl val="lvl"/>
          <dgm:resizeHandles val="exact"/>
        </dgm:presLayoutVars>
      </dgm:prSet>
      <dgm:spPr/>
    </dgm:pt>
    <dgm:pt modelId="{BAEFE1E1-8407-4327-B8D5-CF5CF5A1420F}" type="pres">
      <dgm:prSet presAssocID="{A28D04FB-432B-48BB-9070-1531B814B9E8}" presName="composite" presStyleCnt="0"/>
      <dgm:spPr/>
    </dgm:pt>
    <dgm:pt modelId="{477C4EF4-AA46-4D8B-B57C-0697FE961D5A}" type="pres">
      <dgm:prSet presAssocID="{A28D04FB-432B-48BB-9070-1531B814B9E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8848444-995B-4E7E-8D7A-7DB56E00385F}" type="pres">
      <dgm:prSet presAssocID="{A28D04FB-432B-48BB-9070-1531B814B9E8}" presName="descendantText" presStyleLbl="alignAcc1" presStyleIdx="0" presStyleCnt="3">
        <dgm:presLayoutVars>
          <dgm:bulletEnabled val="1"/>
        </dgm:presLayoutVars>
      </dgm:prSet>
      <dgm:spPr/>
    </dgm:pt>
    <dgm:pt modelId="{90AD5579-5175-4327-89B6-0371488DA0AA}" type="pres">
      <dgm:prSet presAssocID="{8C85701B-355D-4DB9-B5E6-EAE1FB6A5315}" presName="sp" presStyleCnt="0"/>
      <dgm:spPr/>
    </dgm:pt>
    <dgm:pt modelId="{E4F563C6-C4F2-4DE3-9785-099F7B11F0F1}" type="pres">
      <dgm:prSet presAssocID="{78944BF8-84B2-4172-91C2-6B8A7AB021A5}" presName="composite" presStyleCnt="0"/>
      <dgm:spPr/>
    </dgm:pt>
    <dgm:pt modelId="{699A239B-D00A-4EE9-B4B2-2DC49164EAA3}" type="pres">
      <dgm:prSet presAssocID="{78944BF8-84B2-4172-91C2-6B8A7AB021A5}" presName="parentText" presStyleLbl="alignNode1" presStyleIdx="1" presStyleCnt="3" custLinFactNeighborX="-1321" custLinFactNeighborY="-7585">
        <dgm:presLayoutVars>
          <dgm:chMax val="1"/>
          <dgm:bulletEnabled val="1"/>
        </dgm:presLayoutVars>
      </dgm:prSet>
      <dgm:spPr/>
    </dgm:pt>
    <dgm:pt modelId="{8F438E11-C251-43C2-9759-31C20769F0C6}" type="pres">
      <dgm:prSet presAssocID="{78944BF8-84B2-4172-91C2-6B8A7AB021A5}" presName="descendantText" presStyleLbl="alignAcc1" presStyleIdx="1" presStyleCnt="3" custScaleY="120110">
        <dgm:presLayoutVars>
          <dgm:bulletEnabled val="1"/>
        </dgm:presLayoutVars>
      </dgm:prSet>
      <dgm:spPr/>
    </dgm:pt>
    <dgm:pt modelId="{22F5D0C9-F016-45F6-AB38-8D0B33EAEEF3}" type="pres">
      <dgm:prSet presAssocID="{52362504-9476-454F-A801-5F2CEB83F90F}" presName="sp" presStyleCnt="0"/>
      <dgm:spPr/>
    </dgm:pt>
    <dgm:pt modelId="{2A7EDFF5-364B-48D9-BD12-04E7803407F1}" type="pres">
      <dgm:prSet presAssocID="{1864FCB3-DF81-49F4-836D-477EE2D69D3C}" presName="composite" presStyleCnt="0"/>
      <dgm:spPr/>
    </dgm:pt>
    <dgm:pt modelId="{4309C96E-5F59-445F-8359-328DB4643C12}" type="pres">
      <dgm:prSet presAssocID="{1864FCB3-DF81-49F4-836D-477EE2D69D3C}" presName="parentText" presStyleLbl="alignNode1" presStyleIdx="2" presStyleCnt="3" custLinFactNeighborX="-569" custLinFactNeighborY="-9010">
        <dgm:presLayoutVars>
          <dgm:chMax val="1"/>
          <dgm:bulletEnabled val="1"/>
        </dgm:presLayoutVars>
      </dgm:prSet>
      <dgm:spPr/>
    </dgm:pt>
    <dgm:pt modelId="{33C0147B-60D3-4788-B928-462DAF48066F}" type="pres">
      <dgm:prSet presAssocID="{1864FCB3-DF81-49F4-836D-477EE2D69D3C}" presName="descendantText" presStyleLbl="alignAcc1" presStyleIdx="2" presStyleCnt="3" custScaleY="127582">
        <dgm:presLayoutVars>
          <dgm:bulletEnabled val="1"/>
        </dgm:presLayoutVars>
      </dgm:prSet>
      <dgm:spPr/>
    </dgm:pt>
  </dgm:ptLst>
  <dgm:cxnLst>
    <dgm:cxn modelId="{CDF77E2A-7016-449E-958D-29D0968CB520}" type="presOf" srcId="{78944BF8-84B2-4172-91C2-6B8A7AB021A5}" destId="{699A239B-D00A-4EE9-B4B2-2DC49164EAA3}" srcOrd="0" destOrd="0" presId="urn:microsoft.com/office/officeart/2005/8/layout/chevron2"/>
    <dgm:cxn modelId="{3AAB8845-56A3-4EBC-A3C7-FC445B153BC0}" type="presOf" srcId="{6797FC6C-6B16-4D8F-B52C-06101B7F6014}" destId="{49F3F21F-96FA-46CD-A7B8-E714F05E8450}" srcOrd="0" destOrd="0" presId="urn:microsoft.com/office/officeart/2005/8/layout/chevron2"/>
    <dgm:cxn modelId="{17351767-A21E-4423-B777-F3DC5BBB6BC8}" type="presOf" srcId="{139D42A5-CFFE-4089-8D5F-F90D4C3BD438}" destId="{78848444-995B-4E7E-8D7A-7DB56E00385F}" srcOrd="0" destOrd="0" presId="urn:microsoft.com/office/officeart/2005/8/layout/chevron2"/>
    <dgm:cxn modelId="{6E63134D-A213-4D5A-84C6-1F61EDF887F7}" type="presOf" srcId="{1864FCB3-DF81-49F4-836D-477EE2D69D3C}" destId="{4309C96E-5F59-445F-8359-328DB4643C12}" srcOrd="0" destOrd="0" presId="urn:microsoft.com/office/officeart/2005/8/layout/chevron2"/>
    <dgm:cxn modelId="{DCC35D4D-7067-42D9-B340-2648EEABC846}" srcId="{A28D04FB-432B-48BB-9070-1531B814B9E8}" destId="{139D42A5-CFFE-4089-8D5F-F90D4C3BD438}" srcOrd="0" destOrd="0" parTransId="{02B0373D-6F03-44C7-854A-8F1E862FC9C6}" sibTransId="{033632A1-2404-4B40-A9F5-0AD2992B1FE1}"/>
    <dgm:cxn modelId="{2B8BE06D-CC25-4921-85CF-ED93BF1C2A92}" srcId="{6797FC6C-6B16-4D8F-B52C-06101B7F6014}" destId="{1864FCB3-DF81-49F4-836D-477EE2D69D3C}" srcOrd="2" destOrd="0" parTransId="{F2E6813F-2D09-40BE-8EFC-4E2822313263}" sibTransId="{11D676E1-D7F3-4621-AD51-021AEC586B5A}"/>
    <dgm:cxn modelId="{02E00B86-0AC4-4ECF-AF97-7978053F8EBE}" srcId="{A28D04FB-432B-48BB-9070-1531B814B9E8}" destId="{5D56C6BB-9AFB-411A-9E5F-51003CDDBF22}" srcOrd="1" destOrd="0" parTransId="{209BB023-69E5-43F6-A156-6A6FB10B88A9}" sibTransId="{42C9068D-593D-4FEA-9143-E78BBD1FD6CC}"/>
    <dgm:cxn modelId="{AC898A90-9238-4ABB-9C68-A002296367F0}" type="presOf" srcId="{FB223F87-87CD-4F85-85F3-7DEBEB5ACDB3}" destId="{33C0147B-60D3-4788-B928-462DAF48066F}" srcOrd="0" destOrd="0" presId="urn:microsoft.com/office/officeart/2005/8/layout/chevron2"/>
    <dgm:cxn modelId="{526BA392-1444-4742-B2CB-6BAD2B19ACDF}" srcId="{6797FC6C-6B16-4D8F-B52C-06101B7F6014}" destId="{78944BF8-84B2-4172-91C2-6B8A7AB021A5}" srcOrd="1" destOrd="0" parTransId="{7696F404-292C-4661-8C0E-18290169B47D}" sibTransId="{52362504-9476-454F-A801-5F2CEB83F90F}"/>
    <dgm:cxn modelId="{73021D97-35AA-4434-9CE6-39DD027A8B8C}" srcId="{6797FC6C-6B16-4D8F-B52C-06101B7F6014}" destId="{A28D04FB-432B-48BB-9070-1531B814B9E8}" srcOrd="0" destOrd="0" parTransId="{2837A73A-4FD8-4556-A511-6DF0CB601004}" sibTransId="{8C85701B-355D-4DB9-B5E6-EAE1FB6A5315}"/>
    <dgm:cxn modelId="{8AD3979B-E797-4CB5-B4E6-6357D3C781F8}" type="presOf" srcId="{5D56C6BB-9AFB-411A-9E5F-51003CDDBF22}" destId="{78848444-995B-4E7E-8D7A-7DB56E00385F}" srcOrd="0" destOrd="1" presId="urn:microsoft.com/office/officeart/2005/8/layout/chevron2"/>
    <dgm:cxn modelId="{E7FE22A6-0B30-40F9-AE74-DEA6B3C38D77}" srcId="{78944BF8-84B2-4172-91C2-6B8A7AB021A5}" destId="{C0F988C9-DDFE-4D4C-9372-FD95188DA7DA}" srcOrd="0" destOrd="0" parTransId="{B95F417F-A0CA-4A89-8BAE-5AE3AF8EEE71}" sibTransId="{AC4B6B50-9C6F-4751-B2B4-FCCCA58F13EA}"/>
    <dgm:cxn modelId="{D10274C7-C4D7-4D1D-8750-67A855384F96}" type="presOf" srcId="{A28D04FB-432B-48BB-9070-1531B814B9E8}" destId="{477C4EF4-AA46-4D8B-B57C-0697FE961D5A}" srcOrd="0" destOrd="0" presId="urn:microsoft.com/office/officeart/2005/8/layout/chevron2"/>
    <dgm:cxn modelId="{6CFA97D3-413D-46AF-87B0-BBADA00E395B}" type="presOf" srcId="{C0F988C9-DDFE-4D4C-9372-FD95188DA7DA}" destId="{8F438E11-C251-43C2-9759-31C20769F0C6}" srcOrd="0" destOrd="0" presId="urn:microsoft.com/office/officeart/2005/8/layout/chevron2"/>
    <dgm:cxn modelId="{C779C8F3-4DEC-4F40-AF57-EA18E48DDA21}" srcId="{1864FCB3-DF81-49F4-836D-477EE2D69D3C}" destId="{FB223F87-87CD-4F85-85F3-7DEBEB5ACDB3}" srcOrd="0" destOrd="0" parTransId="{739B13BD-BD16-47A7-9BBF-AF0289DFE679}" sibTransId="{3273C841-ABE8-42EC-AC71-7B37B5F34FA7}"/>
    <dgm:cxn modelId="{1424F268-A955-40EA-AEC6-597A8934C7FD}" type="presParOf" srcId="{49F3F21F-96FA-46CD-A7B8-E714F05E8450}" destId="{BAEFE1E1-8407-4327-B8D5-CF5CF5A1420F}" srcOrd="0" destOrd="0" presId="urn:microsoft.com/office/officeart/2005/8/layout/chevron2"/>
    <dgm:cxn modelId="{A52BBDC9-71EB-4869-B489-DD6D11F3C50B}" type="presParOf" srcId="{BAEFE1E1-8407-4327-B8D5-CF5CF5A1420F}" destId="{477C4EF4-AA46-4D8B-B57C-0697FE961D5A}" srcOrd="0" destOrd="0" presId="urn:microsoft.com/office/officeart/2005/8/layout/chevron2"/>
    <dgm:cxn modelId="{462F38AE-E93C-4594-B925-66724848D34D}" type="presParOf" srcId="{BAEFE1E1-8407-4327-B8D5-CF5CF5A1420F}" destId="{78848444-995B-4E7E-8D7A-7DB56E00385F}" srcOrd="1" destOrd="0" presId="urn:microsoft.com/office/officeart/2005/8/layout/chevron2"/>
    <dgm:cxn modelId="{3DBFE8B0-B219-4654-A97D-C93C8B3BD554}" type="presParOf" srcId="{49F3F21F-96FA-46CD-A7B8-E714F05E8450}" destId="{90AD5579-5175-4327-89B6-0371488DA0AA}" srcOrd="1" destOrd="0" presId="urn:microsoft.com/office/officeart/2005/8/layout/chevron2"/>
    <dgm:cxn modelId="{324B3B62-D918-49BB-9567-9BC254A71A89}" type="presParOf" srcId="{49F3F21F-96FA-46CD-A7B8-E714F05E8450}" destId="{E4F563C6-C4F2-4DE3-9785-099F7B11F0F1}" srcOrd="2" destOrd="0" presId="urn:microsoft.com/office/officeart/2005/8/layout/chevron2"/>
    <dgm:cxn modelId="{7BA3C5DC-CC47-4D94-8C8C-CD7B04F4E776}" type="presParOf" srcId="{E4F563C6-C4F2-4DE3-9785-099F7B11F0F1}" destId="{699A239B-D00A-4EE9-B4B2-2DC49164EAA3}" srcOrd="0" destOrd="0" presId="urn:microsoft.com/office/officeart/2005/8/layout/chevron2"/>
    <dgm:cxn modelId="{05B77581-1224-4D57-919C-28554C6F690A}" type="presParOf" srcId="{E4F563C6-C4F2-4DE3-9785-099F7B11F0F1}" destId="{8F438E11-C251-43C2-9759-31C20769F0C6}" srcOrd="1" destOrd="0" presId="urn:microsoft.com/office/officeart/2005/8/layout/chevron2"/>
    <dgm:cxn modelId="{7E81A708-FA2A-4D10-8F4A-37C824B75B8E}" type="presParOf" srcId="{49F3F21F-96FA-46CD-A7B8-E714F05E8450}" destId="{22F5D0C9-F016-45F6-AB38-8D0B33EAEEF3}" srcOrd="3" destOrd="0" presId="urn:microsoft.com/office/officeart/2005/8/layout/chevron2"/>
    <dgm:cxn modelId="{03B3E751-E942-4010-8618-D936A2BDF656}" type="presParOf" srcId="{49F3F21F-96FA-46CD-A7B8-E714F05E8450}" destId="{2A7EDFF5-364B-48D9-BD12-04E7803407F1}" srcOrd="4" destOrd="0" presId="urn:microsoft.com/office/officeart/2005/8/layout/chevron2"/>
    <dgm:cxn modelId="{3D4B8AD3-196C-4392-8389-9C537EB30842}" type="presParOf" srcId="{2A7EDFF5-364B-48D9-BD12-04E7803407F1}" destId="{4309C96E-5F59-445F-8359-328DB4643C12}" srcOrd="0" destOrd="0" presId="urn:microsoft.com/office/officeart/2005/8/layout/chevron2"/>
    <dgm:cxn modelId="{028522A0-5AD2-46D4-81AC-649B24B0DBAB}" type="presParOf" srcId="{2A7EDFF5-364B-48D9-BD12-04E7803407F1}" destId="{33C0147B-60D3-4788-B928-462DAF4806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B2D2A3-465C-44CC-8D70-F750C769E36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86DAC1A7-18B3-42FF-823C-E268CD86BFA4}">
      <dgm:prSet phldrT="[Текст]" custT="1"/>
      <dgm:spPr/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КРИОГЕНДІК СОРҒЫЛАР ЖҰМЫС ПРИНЦИПІНЕ БАЙЛАНЫСТЫ</a:t>
          </a:r>
          <a:endParaRPr lang="ru-KZ" sz="2000" dirty="0"/>
        </a:p>
      </dgm:t>
    </dgm:pt>
    <dgm:pt modelId="{CE214960-CC1E-427D-9E4B-100759A97E4B}" type="parTrans" cxnId="{6C12703C-7C3D-4518-A570-08494883C008}">
      <dgm:prSet/>
      <dgm:spPr/>
      <dgm:t>
        <a:bodyPr/>
        <a:lstStyle/>
        <a:p>
          <a:endParaRPr lang="ru-KZ"/>
        </a:p>
      </dgm:t>
    </dgm:pt>
    <dgm:pt modelId="{7B89FFB5-177A-4996-990A-7588DCEFCDF3}" type="sibTrans" cxnId="{6C12703C-7C3D-4518-A570-08494883C008}">
      <dgm:prSet/>
      <dgm:spPr/>
      <dgm:t>
        <a:bodyPr/>
        <a:lstStyle/>
        <a:p>
          <a:endParaRPr lang="ru-KZ"/>
        </a:p>
      </dgm:t>
    </dgm:pt>
    <dgm:pt modelId="{F8B23A0D-0872-419A-B80B-F46472C2634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kk-KZ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Центрден тепкіш криогендік сорғы (ЦТКС) </a:t>
          </a:r>
          <a:endParaRPr lang="ru-KZ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DDBE00-572E-4D3B-849E-5AEE74356DEB}" type="parTrans" cxnId="{3D5C46F7-F97E-4A39-AA67-B513D61420B5}">
      <dgm:prSet/>
      <dgm:spPr/>
      <dgm:t>
        <a:bodyPr/>
        <a:lstStyle/>
        <a:p>
          <a:endParaRPr lang="ru-KZ"/>
        </a:p>
      </dgm:t>
    </dgm:pt>
    <dgm:pt modelId="{13B851F3-F330-4633-98A9-E69197C356A1}" type="sibTrans" cxnId="{3D5C46F7-F97E-4A39-AA67-B513D61420B5}">
      <dgm:prSet/>
      <dgm:spPr/>
      <dgm:t>
        <a:bodyPr/>
        <a:lstStyle/>
        <a:p>
          <a:endParaRPr lang="ru-KZ"/>
        </a:p>
      </dgm:t>
    </dgm:pt>
    <dgm:pt modelId="{8189AB0C-038F-4329-B1BE-413E021F0C34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Поршенді</a:t>
          </a:r>
          <a:r>
            <a: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криогендік</a:t>
          </a:r>
          <a:r>
            <a: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сорғылар</a:t>
          </a:r>
          <a:r>
            <a: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(ПКС)</a:t>
          </a:r>
          <a:endParaRPr lang="ru-KZ" sz="2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AC7406-DB7A-4218-84D7-DAAA1176591E}" type="parTrans" cxnId="{CCEE7428-7C84-427E-A967-A3B9AFB9E07A}">
      <dgm:prSet/>
      <dgm:spPr/>
      <dgm:t>
        <a:bodyPr/>
        <a:lstStyle/>
        <a:p>
          <a:endParaRPr lang="ru-KZ"/>
        </a:p>
      </dgm:t>
    </dgm:pt>
    <dgm:pt modelId="{6694672B-D1B0-4D3B-9EC5-9DB3054A4348}" type="sibTrans" cxnId="{CCEE7428-7C84-427E-A967-A3B9AFB9E07A}">
      <dgm:prSet/>
      <dgm:spPr/>
      <dgm:t>
        <a:bodyPr/>
        <a:lstStyle/>
        <a:p>
          <a:endParaRPr lang="ru-KZ"/>
        </a:p>
      </dgm:t>
    </dgm:pt>
    <dgm:pt modelId="{B2CEE9CE-BF71-4C0D-9D70-2F41023C879C}">
      <dgm:prSet/>
      <dgm:spPr/>
      <dgm:t>
        <a:bodyPr/>
        <a:lstStyle/>
        <a:p>
          <a:endParaRPr lang="ru-KZ"/>
        </a:p>
      </dgm:t>
    </dgm:pt>
    <dgm:pt modelId="{A6C1CBB4-B487-45B1-9015-612689DC1346}" type="parTrans" cxnId="{EF940867-F539-4C8D-B7A6-65BB9D68883C}">
      <dgm:prSet/>
      <dgm:spPr/>
      <dgm:t>
        <a:bodyPr/>
        <a:lstStyle/>
        <a:p>
          <a:endParaRPr lang="ru-KZ"/>
        </a:p>
      </dgm:t>
    </dgm:pt>
    <dgm:pt modelId="{B03AE850-FD69-49CF-8944-2D48850943B8}" type="sibTrans" cxnId="{EF940867-F539-4C8D-B7A6-65BB9D68883C}">
      <dgm:prSet/>
      <dgm:spPr/>
      <dgm:t>
        <a:bodyPr/>
        <a:lstStyle/>
        <a:p>
          <a:endParaRPr lang="ru-KZ"/>
        </a:p>
      </dgm:t>
    </dgm:pt>
    <dgm:pt modelId="{C3FE0C21-743F-4373-99A5-42D7C281EED0}">
      <dgm:prSet/>
      <dgm:spPr/>
      <dgm:t>
        <a:bodyPr/>
        <a:lstStyle/>
        <a:p>
          <a:endParaRPr lang="ru-KZ"/>
        </a:p>
      </dgm:t>
    </dgm:pt>
    <dgm:pt modelId="{AE2B1CFC-8D3E-498D-95B6-D12799AFD9A5}" type="parTrans" cxnId="{6770D95E-9548-4BBD-B0DE-BDB1ADBC35C8}">
      <dgm:prSet/>
      <dgm:spPr/>
      <dgm:t>
        <a:bodyPr/>
        <a:lstStyle/>
        <a:p>
          <a:endParaRPr lang="ru-KZ"/>
        </a:p>
      </dgm:t>
    </dgm:pt>
    <dgm:pt modelId="{6D965518-61EF-4F9B-BA6C-5F7E86C249A3}" type="sibTrans" cxnId="{6770D95E-9548-4BBD-B0DE-BDB1ADBC35C8}">
      <dgm:prSet/>
      <dgm:spPr/>
      <dgm:t>
        <a:bodyPr/>
        <a:lstStyle/>
        <a:p>
          <a:endParaRPr lang="ru-KZ"/>
        </a:p>
      </dgm:t>
    </dgm:pt>
    <dgm:pt modelId="{638F9C59-CC58-4601-91A8-77E768962142}">
      <dgm:prSet/>
      <dgm:spPr/>
      <dgm:t>
        <a:bodyPr/>
        <a:lstStyle/>
        <a:p>
          <a:endParaRPr lang="ru-KZ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E29A5A-88F7-41E7-811A-685DB9D253E7}" type="parTrans" cxnId="{9CE93305-36F1-4569-9A83-25BE9C97CAC4}">
      <dgm:prSet/>
      <dgm:spPr/>
      <dgm:t>
        <a:bodyPr/>
        <a:lstStyle/>
        <a:p>
          <a:endParaRPr lang="ru-KZ"/>
        </a:p>
      </dgm:t>
    </dgm:pt>
    <dgm:pt modelId="{961AEDFB-FEA5-4D1D-B143-E4F43F7A037B}" type="sibTrans" cxnId="{9CE93305-36F1-4569-9A83-25BE9C97CAC4}">
      <dgm:prSet/>
      <dgm:spPr/>
      <dgm:t>
        <a:bodyPr/>
        <a:lstStyle/>
        <a:p>
          <a:endParaRPr lang="ru-KZ"/>
        </a:p>
      </dgm:t>
    </dgm:pt>
    <dgm:pt modelId="{FEFD1125-6B89-4051-B553-61449D0530A6}" type="pres">
      <dgm:prSet presAssocID="{81B2D2A3-465C-44CC-8D70-F750C769E36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7E540FE-A76D-40E7-93FC-D7192272D5B4}" type="pres">
      <dgm:prSet presAssocID="{86DAC1A7-18B3-42FF-823C-E268CD86BFA4}" presName="centerShape" presStyleLbl="node0" presStyleIdx="0" presStyleCnt="1"/>
      <dgm:spPr/>
    </dgm:pt>
    <dgm:pt modelId="{A097C303-DB5D-4503-9E48-EB509C8E9958}" type="pres">
      <dgm:prSet presAssocID="{3ADDBE00-572E-4D3B-849E-5AEE74356DEB}" presName="parTrans" presStyleLbl="bgSibTrans2D1" presStyleIdx="0" presStyleCnt="2"/>
      <dgm:spPr/>
    </dgm:pt>
    <dgm:pt modelId="{C8A40305-43E6-44CD-BB3B-50EC8ED160F7}" type="pres">
      <dgm:prSet presAssocID="{F8B23A0D-0872-419A-B80B-F46472C26349}" presName="node" presStyleLbl="node1" presStyleIdx="0" presStyleCnt="2">
        <dgm:presLayoutVars>
          <dgm:bulletEnabled val="1"/>
        </dgm:presLayoutVars>
      </dgm:prSet>
      <dgm:spPr/>
    </dgm:pt>
    <dgm:pt modelId="{04ED9603-C943-4DD6-9082-6D501E889F93}" type="pres">
      <dgm:prSet presAssocID="{72AC7406-DB7A-4218-84D7-DAAA1176591E}" presName="parTrans" presStyleLbl="bgSibTrans2D1" presStyleIdx="1" presStyleCnt="2"/>
      <dgm:spPr/>
    </dgm:pt>
    <dgm:pt modelId="{8EB9CE13-58DD-4D6E-B5BC-A72548FACDFC}" type="pres">
      <dgm:prSet presAssocID="{8189AB0C-038F-4329-B1BE-413E021F0C34}" presName="node" presStyleLbl="node1" presStyleIdx="1" presStyleCnt="2">
        <dgm:presLayoutVars>
          <dgm:bulletEnabled val="1"/>
        </dgm:presLayoutVars>
      </dgm:prSet>
      <dgm:spPr/>
    </dgm:pt>
  </dgm:ptLst>
  <dgm:cxnLst>
    <dgm:cxn modelId="{9CE93305-36F1-4569-9A83-25BE9C97CAC4}" srcId="{81B2D2A3-465C-44CC-8D70-F750C769E366}" destId="{638F9C59-CC58-4601-91A8-77E768962142}" srcOrd="2" destOrd="0" parTransId="{3EE29A5A-88F7-41E7-811A-685DB9D253E7}" sibTransId="{961AEDFB-FEA5-4D1D-B143-E4F43F7A037B}"/>
    <dgm:cxn modelId="{CCEE7428-7C84-427E-A967-A3B9AFB9E07A}" srcId="{86DAC1A7-18B3-42FF-823C-E268CD86BFA4}" destId="{8189AB0C-038F-4329-B1BE-413E021F0C34}" srcOrd="1" destOrd="0" parTransId="{72AC7406-DB7A-4218-84D7-DAAA1176591E}" sibTransId="{6694672B-D1B0-4D3B-9EC5-9DB3054A4348}"/>
    <dgm:cxn modelId="{FD580239-72A8-4D46-B6EB-80A3BE0CB593}" type="presOf" srcId="{8189AB0C-038F-4329-B1BE-413E021F0C34}" destId="{8EB9CE13-58DD-4D6E-B5BC-A72548FACDFC}" srcOrd="0" destOrd="0" presId="urn:microsoft.com/office/officeart/2005/8/layout/radial4"/>
    <dgm:cxn modelId="{6C12703C-7C3D-4518-A570-08494883C008}" srcId="{81B2D2A3-465C-44CC-8D70-F750C769E366}" destId="{86DAC1A7-18B3-42FF-823C-E268CD86BFA4}" srcOrd="0" destOrd="0" parTransId="{CE214960-CC1E-427D-9E4B-100759A97E4B}" sibTransId="{7B89FFB5-177A-4996-990A-7588DCEFCDF3}"/>
    <dgm:cxn modelId="{6770D95E-9548-4BBD-B0DE-BDB1ADBC35C8}" srcId="{81B2D2A3-465C-44CC-8D70-F750C769E366}" destId="{C3FE0C21-743F-4373-99A5-42D7C281EED0}" srcOrd="1" destOrd="0" parTransId="{AE2B1CFC-8D3E-498D-95B6-D12799AFD9A5}" sibTransId="{6D965518-61EF-4F9B-BA6C-5F7E86C249A3}"/>
    <dgm:cxn modelId="{EF940867-F539-4C8D-B7A6-65BB9D68883C}" srcId="{81B2D2A3-465C-44CC-8D70-F750C769E366}" destId="{B2CEE9CE-BF71-4C0D-9D70-2F41023C879C}" srcOrd="3" destOrd="0" parTransId="{A6C1CBB4-B487-45B1-9015-612689DC1346}" sibTransId="{B03AE850-FD69-49CF-8944-2D48850943B8}"/>
    <dgm:cxn modelId="{9F3D0A7E-2D82-41F6-86A1-95C24F9E4FF7}" type="presOf" srcId="{86DAC1A7-18B3-42FF-823C-E268CD86BFA4}" destId="{57E540FE-A76D-40E7-93FC-D7192272D5B4}" srcOrd="0" destOrd="0" presId="urn:microsoft.com/office/officeart/2005/8/layout/radial4"/>
    <dgm:cxn modelId="{D6E737B7-1B22-456D-A934-DB650BF0F14D}" type="presOf" srcId="{72AC7406-DB7A-4218-84D7-DAAA1176591E}" destId="{04ED9603-C943-4DD6-9082-6D501E889F93}" srcOrd="0" destOrd="0" presId="urn:microsoft.com/office/officeart/2005/8/layout/radial4"/>
    <dgm:cxn modelId="{A16BD9E1-F035-4A07-9BE2-3F3E6EB2D847}" type="presOf" srcId="{81B2D2A3-465C-44CC-8D70-F750C769E366}" destId="{FEFD1125-6B89-4051-B553-61449D0530A6}" srcOrd="0" destOrd="0" presId="urn:microsoft.com/office/officeart/2005/8/layout/radial4"/>
    <dgm:cxn modelId="{6706A7F0-C6A4-4037-B1AB-0744D6615210}" type="presOf" srcId="{3ADDBE00-572E-4D3B-849E-5AEE74356DEB}" destId="{A097C303-DB5D-4503-9E48-EB509C8E9958}" srcOrd="0" destOrd="0" presId="urn:microsoft.com/office/officeart/2005/8/layout/radial4"/>
    <dgm:cxn modelId="{8B066EF1-EC5C-4CD3-95E2-7BB8AB0284E7}" type="presOf" srcId="{F8B23A0D-0872-419A-B80B-F46472C26349}" destId="{C8A40305-43E6-44CD-BB3B-50EC8ED160F7}" srcOrd="0" destOrd="0" presId="urn:microsoft.com/office/officeart/2005/8/layout/radial4"/>
    <dgm:cxn modelId="{3D5C46F7-F97E-4A39-AA67-B513D61420B5}" srcId="{86DAC1A7-18B3-42FF-823C-E268CD86BFA4}" destId="{F8B23A0D-0872-419A-B80B-F46472C26349}" srcOrd="0" destOrd="0" parTransId="{3ADDBE00-572E-4D3B-849E-5AEE74356DEB}" sibTransId="{13B851F3-F330-4633-98A9-E69197C356A1}"/>
    <dgm:cxn modelId="{D7776635-7974-40E6-B4A8-C028FF64C9B4}" type="presParOf" srcId="{FEFD1125-6B89-4051-B553-61449D0530A6}" destId="{57E540FE-A76D-40E7-93FC-D7192272D5B4}" srcOrd="0" destOrd="0" presId="urn:microsoft.com/office/officeart/2005/8/layout/radial4"/>
    <dgm:cxn modelId="{DF62DC16-9F74-4F7C-8D61-92C33DA034B7}" type="presParOf" srcId="{FEFD1125-6B89-4051-B553-61449D0530A6}" destId="{A097C303-DB5D-4503-9E48-EB509C8E9958}" srcOrd="1" destOrd="0" presId="urn:microsoft.com/office/officeart/2005/8/layout/radial4"/>
    <dgm:cxn modelId="{2E3F99C8-5D44-40B0-B896-0B5AF0124F83}" type="presParOf" srcId="{FEFD1125-6B89-4051-B553-61449D0530A6}" destId="{C8A40305-43E6-44CD-BB3B-50EC8ED160F7}" srcOrd="2" destOrd="0" presId="urn:microsoft.com/office/officeart/2005/8/layout/radial4"/>
    <dgm:cxn modelId="{1857C04D-1410-4E04-9205-F4837D7A0084}" type="presParOf" srcId="{FEFD1125-6B89-4051-B553-61449D0530A6}" destId="{04ED9603-C943-4DD6-9082-6D501E889F93}" srcOrd="3" destOrd="0" presId="urn:microsoft.com/office/officeart/2005/8/layout/radial4"/>
    <dgm:cxn modelId="{B1D340FB-37B2-4463-9F34-14DAB4A8EAFD}" type="presParOf" srcId="{FEFD1125-6B89-4051-B553-61449D0530A6}" destId="{8EB9CE13-58DD-4D6E-B5BC-A72548FACDFC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F69796-5D08-4B83-B43A-E2C766D774A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573FABE1-7A5D-4A5F-9725-575D879A532D}">
      <dgm:prSet phldrT="[Текст]" phldr="1"/>
      <dgm:spPr/>
      <dgm:t>
        <a:bodyPr/>
        <a:lstStyle/>
        <a:p>
          <a:endParaRPr lang="ru-KZ"/>
        </a:p>
      </dgm:t>
    </dgm:pt>
    <dgm:pt modelId="{4F09F48F-A3AA-4E09-A15D-E730DA09BCB2}" type="parTrans" cxnId="{A7C691B4-DC26-45B6-BC3C-1F1E20475448}">
      <dgm:prSet/>
      <dgm:spPr/>
      <dgm:t>
        <a:bodyPr/>
        <a:lstStyle/>
        <a:p>
          <a:endParaRPr lang="ru-KZ"/>
        </a:p>
      </dgm:t>
    </dgm:pt>
    <dgm:pt modelId="{F56608EA-03A8-4FB8-90AE-0F1BD9A3864D}" type="sibTrans" cxnId="{A7C691B4-DC26-45B6-BC3C-1F1E20475448}">
      <dgm:prSet/>
      <dgm:spPr/>
      <dgm:t>
        <a:bodyPr/>
        <a:lstStyle/>
        <a:p>
          <a:endParaRPr lang="ru-KZ"/>
        </a:p>
      </dgm:t>
    </dgm:pt>
    <dgm:pt modelId="{C088A857-3E2E-4DB6-B8B8-50E927A94F7B}">
      <dgm:prSet phldrT="[Текст]" phldr="1"/>
      <dgm:spPr/>
      <dgm:t>
        <a:bodyPr/>
        <a:lstStyle/>
        <a:p>
          <a:endParaRPr lang="ru-KZ" dirty="0"/>
        </a:p>
      </dgm:t>
    </dgm:pt>
    <dgm:pt modelId="{7BF7FB13-F90C-48A6-8DB0-97432E0FED40}" type="parTrans" cxnId="{C1F630EA-5E67-4EC0-9732-ED56C374DC57}">
      <dgm:prSet/>
      <dgm:spPr/>
      <dgm:t>
        <a:bodyPr/>
        <a:lstStyle/>
        <a:p>
          <a:endParaRPr lang="ru-KZ"/>
        </a:p>
      </dgm:t>
    </dgm:pt>
    <dgm:pt modelId="{B74FB781-9C4D-4191-B602-EB13E2165B40}" type="sibTrans" cxnId="{C1F630EA-5E67-4EC0-9732-ED56C374DC57}">
      <dgm:prSet/>
      <dgm:spPr/>
      <dgm:t>
        <a:bodyPr/>
        <a:lstStyle/>
        <a:p>
          <a:endParaRPr lang="ru-KZ"/>
        </a:p>
      </dgm:t>
    </dgm:pt>
    <dgm:pt modelId="{50028818-CA41-4B9A-A1B6-A9E2B0C2817D}">
      <dgm:prSet phldrT="[Текст]" custT="1"/>
      <dgm:spPr>
        <a:solidFill>
          <a:srgbClr val="0099FF">
            <a:alpha val="90000"/>
          </a:srgbClr>
        </a:solidFill>
      </dgm:spPr>
      <dgm:t>
        <a:bodyPr/>
        <a:lstStyle/>
        <a:p>
          <a:pPr algn="ctr"/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Резервуарларды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криогендік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сұйықтықтармен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толтыру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қолданылады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Центрден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тепкіш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сорғының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арқасында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азот, аргон, метан,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сутегі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оттегі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сұйық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күйде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айдалады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. Газ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ортасы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изотермиялық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ортадан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криогендік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резервуарларға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түседі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.  Жұмыс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қысымы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2-100 бар.</a:t>
          </a:r>
          <a:endParaRPr lang="ru-KZ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B9549-D11C-46F8-9F4D-14C22EC1931B}" type="parTrans" cxnId="{029C2AD5-7C5B-4D05-995E-93B31550DB2F}">
      <dgm:prSet/>
      <dgm:spPr/>
      <dgm:t>
        <a:bodyPr/>
        <a:lstStyle/>
        <a:p>
          <a:endParaRPr lang="ru-KZ"/>
        </a:p>
      </dgm:t>
    </dgm:pt>
    <dgm:pt modelId="{CAC46A58-C957-4894-94A9-85B333454C95}" type="sibTrans" cxnId="{029C2AD5-7C5B-4D05-995E-93B31550DB2F}">
      <dgm:prSet/>
      <dgm:spPr/>
      <dgm:t>
        <a:bodyPr/>
        <a:lstStyle/>
        <a:p>
          <a:endParaRPr lang="ru-KZ"/>
        </a:p>
      </dgm:t>
    </dgm:pt>
    <dgm:pt modelId="{057AAB1E-2B3E-4AEE-9FC5-164994588974}">
      <dgm:prSet phldrT="[Текст]" custT="1"/>
      <dgm:spPr>
        <a:solidFill>
          <a:srgbClr val="0099FF">
            <a:alpha val="90000"/>
          </a:srgbClr>
        </a:solidFill>
      </dgm:spPr>
      <dgm:t>
        <a:bodyPr/>
        <a:lstStyle/>
        <a:p>
          <a:pPr algn="ctr"/>
          <a:endParaRPr lang="ru-KZ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1B43BA-1038-4ED6-BA30-525B36E064A8}" type="parTrans" cxnId="{8275B2D3-DF69-469F-9860-067B8CF81B56}">
      <dgm:prSet/>
      <dgm:spPr/>
      <dgm:t>
        <a:bodyPr/>
        <a:lstStyle/>
        <a:p>
          <a:endParaRPr lang="ru-KZ"/>
        </a:p>
      </dgm:t>
    </dgm:pt>
    <dgm:pt modelId="{A2B83501-1DED-44B5-8696-DFDEFFD9AFAE}" type="sibTrans" cxnId="{8275B2D3-DF69-469F-9860-067B8CF81B56}">
      <dgm:prSet/>
      <dgm:spPr/>
      <dgm:t>
        <a:bodyPr/>
        <a:lstStyle/>
        <a:p>
          <a:endParaRPr lang="ru-KZ"/>
        </a:p>
      </dgm:t>
    </dgm:pt>
    <dgm:pt modelId="{6CB3FF70-96EF-4537-AF6E-D77F5CC7C983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Газ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баллондарын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газбен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толтыру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жанармай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құю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станцияларында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қолданылады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Жүйенің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максималды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қысымы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420 бар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болуы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Олардың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жұмысы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қосымша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дайындық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емес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Поршеньдік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сақиналардың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ету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мерзімі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поршеньдік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сақиналарға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жүктеменің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болмауын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қамтамасыз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>
              <a:latin typeface="Arial" panose="020B0604020202020204" pitchFamily="34" charset="0"/>
              <a:cs typeface="Arial" panose="020B0604020202020204" pitchFamily="34" charset="0"/>
            </a:rPr>
            <a:t>етеді</a:t>
          </a:r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3AE02E-3F6F-4B1C-A19F-4051AE9ADE86}" type="sibTrans" cxnId="{29413A4A-433F-4FE1-83A9-FC3A5D944210}">
      <dgm:prSet/>
      <dgm:spPr/>
      <dgm:t>
        <a:bodyPr/>
        <a:lstStyle/>
        <a:p>
          <a:endParaRPr lang="ru-KZ"/>
        </a:p>
      </dgm:t>
    </dgm:pt>
    <dgm:pt modelId="{BA8A73DA-506E-4597-A87B-2B810F5066F6}" type="parTrans" cxnId="{29413A4A-433F-4FE1-83A9-FC3A5D944210}">
      <dgm:prSet/>
      <dgm:spPr/>
      <dgm:t>
        <a:bodyPr/>
        <a:lstStyle/>
        <a:p>
          <a:endParaRPr lang="ru-KZ"/>
        </a:p>
      </dgm:t>
    </dgm:pt>
    <dgm:pt modelId="{697779DC-F5DE-482C-BE34-5DD0349D320F}" type="pres">
      <dgm:prSet presAssocID="{B9F69796-5D08-4B83-B43A-E2C766D774AF}" presName="Name0" presStyleCnt="0">
        <dgm:presLayoutVars>
          <dgm:dir/>
          <dgm:animLvl val="lvl"/>
          <dgm:resizeHandles/>
        </dgm:presLayoutVars>
      </dgm:prSet>
      <dgm:spPr/>
    </dgm:pt>
    <dgm:pt modelId="{B00C0F0E-5908-478B-B6BD-AE3A8A4C7319}" type="pres">
      <dgm:prSet presAssocID="{573FABE1-7A5D-4A5F-9725-575D879A532D}" presName="linNode" presStyleCnt="0"/>
      <dgm:spPr/>
    </dgm:pt>
    <dgm:pt modelId="{4D454B8D-E301-420B-B183-ABEC715382C6}" type="pres">
      <dgm:prSet presAssocID="{573FABE1-7A5D-4A5F-9725-575D879A532D}" presName="parentShp" presStyleLbl="node1" presStyleIdx="0" presStyleCnt="2">
        <dgm:presLayoutVars>
          <dgm:bulletEnabled val="1"/>
        </dgm:presLayoutVars>
      </dgm:prSet>
      <dgm:spPr/>
    </dgm:pt>
    <dgm:pt modelId="{9A92EE6D-A648-409B-A851-52713531209C}" type="pres">
      <dgm:prSet presAssocID="{573FABE1-7A5D-4A5F-9725-575D879A532D}" presName="childShp" presStyleLbl="bgAccFollowNode1" presStyleIdx="0" presStyleCnt="2" custScaleY="130994" custLinFactNeighborX="3061" custLinFactNeighborY="4284">
        <dgm:presLayoutVars>
          <dgm:bulletEnabled val="1"/>
        </dgm:presLayoutVars>
      </dgm:prSet>
      <dgm:spPr/>
    </dgm:pt>
    <dgm:pt modelId="{38F7EA9F-6C68-4FF5-AB0F-3BC4EB19C728}" type="pres">
      <dgm:prSet presAssocID="{F56608EA-03A8-4FB8-90AE-0F1BD9A3864D}" presName="spacing" presStyleCnt="0"/>
      <dgm:spPr/>
    </dgm:pt>
    <dgm:pt modelId="{03A1000C-7140-4178-BE66-3D5E6A2508EE}" type="pres">
      <dgm:prSet presAssocID="{C088A857-3E2E-4DB6-B8B8-50E927A94F7B}" presName="linNode" presStyleCnt="0"/>
      <dgm:spPr/>
    </dgm:pt>
    <dgm:pt modelId="{504FA8C6-BBED-40A1-85F8-2963729DF725}" type="pres">
      <dgm:prSet presAssocID="{C088A857-3E2E-4DB6-B8B8-50E927A94F7B}" presName="parentShp" presStyleLbl="node1" presStyleIdx="1" presStyleCnt="2">
        <dgm:presLayoutVars>
          <dgm:bulletEnabled val="1"/>
        </dgm:presLayoutVars>
      </dgm:prSet>
      <dgm:spPr/>
    </dgm:pt>
    <dgm:pt modelId="{239DAE3C-F5EF-4DAB-8816-E3804E89493C}" type="pres">
      <dgm:prSet presAssocID="{C088A857-3E2E-4DB6-B8B8-50E927A94F7B}" presName="childShp" presStyleLbl="bgAccFollowNode1" presStyleIdx="1" presStyleCnt="2" custScaleY="122149">
        <dgm:presLayoutVars>
          <dgm:bulletEnabled val="1"/>
        </dgm:presLayoutVars>
      </dgm:prSet>
      <dgm:spPr/>
    </dgm:pt>
  </dgm:ptLst>
  <dgm:cxnLst>
    <dgm:cxn modelId="{D7476009-D756-4EA6-B91B-1C77C4DEC8ED}" type="presOf" srcId="{6CB3FF70-96EF-4537-AF6E-D77F5CC7C983}" destId="{239DAE3C-F5EF-4DAB-8816-E3804E89493C}" srcOrd="0" destOrd="0" presId="urn:microsoft.com/office/officeart/2005/8/layout/vList6"/>
    <dgm:cxn modelId="{A3C01D14-E68A-4206-A53B-35B7A59490F9}" type="presOf" srcId="{50028818-CA41-4B9A-A1B6-A9E2B0C2817D}" destId="{9A92EE6D-A648-409B-A851-52713531209C}" srcOrd="0" destOrd="1" presId="urn:microsoft.com/office/officeart/2005/8/layout/vList6"/>
    <dgm:cxn modelId="{96D19A31-0F4E-4DC7-AF72-858BC246C8A2}" type="presOf" srcId="{573FABE1-7A5D-4A5F-9725-575D879A532D}" destId="{4D454B8D-E301-420B-B183-ABEC715382C6}" srcOrd="0" destOrd="0" presId="urn:microsoft.com/office/officeart/2005/8/layout/vList6"/>
    <dgm:cxn modelId="{29413A4A-433F-4FE1-83A9-FC3A5D944210}" srcId="{C088A857-3E2E-4DB6-B8B8-50E927A94F7B}" destId="{6CB3FF70-96EF-4537-AF6E-D77F5CC7C983}" srcOrd="0" destOrd="0" parTransId="{BA8A73DA-506E-4597-A87B-2B810F5066F6}" sibTransId="{123AE02E-3F6F-4B1C-A19F-4051AE9ADE86}"/>
    <dgm:cxn modelId="{17AB6D90-5053-424D-9C16-96E395F99617}" type="presOf" srcId="{C088A857-3E2E-4DB6-B8B8-50E927A94F7B}" destId="{504FA8C6-BBED-40A1-85F8-2963729DF725}" srcOrd="0" destOrd="0" presId="urn:microsoft.com/office/officeart/2005/8/layout/vList6"/>
    <dgm:cxn modelId="{A7C691B4-DC26-45B6-BC3C-1F1E20475448}" srcId="{B9F69796-5D08-4B83-B43A-E2C766D774AF}" destId="{573FABE1-7A5D-4A5F-9725-575D879A532D}" srcOrd="0" destOrd="0" parTransId="{4F09F48F-A3AA-4E09-A15D-E730DA09BCB2}" sibTransId="{F56608EA-03A8-4FB8-90AE-0F1BD9A3864D}"/>
    <dgm:cxn modelId="{341ADDC6-9C15-4A01-8B30-A136B291307D}" type="presOf" srcId="{057AAB1E-2B3E-4AEE-9FC5-164994588974}" destId="{9A92EE6D-A648-409B-A851-52713531209C}" srcOrd="0" destOrd="0" presId="urn:microsoft.com/office/officeart/2005/8/layout/vList6"/>
    <dgm:cxn modelId="{8275B2D3-DF69-469F-9860-067B8CF81B56}" srcId="{573FABE1-7A5D-4A5F-9725-575D879A532D}" destId="{057AAB1E-2B3E-4AEE-9FC5-164994588974}" srcOrd="0" destOrd="0" parTransId="{A71B43BA-1038-4ED6-BA30-525B36E064A8}" sibTransId="{A2B83501-1DED-44B5-8696-DFDEFFD9AFAE}"/>
    <dgm:cxn modelId="{029C2AD5-7C5B-4D05-995E-93B31550DB2F}" srcId="{573FABE1-7A5D-4A5F-9725-575D879A532D}" destId="{50028818-CA41-4B9A-A1B6-A9E2B0C2817D}" srcOrd="1" destOrd="0" parTransId="{615B9549-D11C-46F8-9F4D-14C22EC1931B}" sibTransId="{CAC46A58-C957-4894-94A9-85B333454C95}"/>
    <dgm:cxn modelId="{68A4C4DB-9B19-4A6A-B278-5FB044DDDFBA}" type="presOf" srcId="{B9F69796-5D08-4B83-B43A-E2C766D774AF}" destId="{697779DC-F5DE-482C-BE34-5DD0349D320F}" srcOrd="0" destOrd="0" presId="urn:microsoft.com/office/officeart/2005/8/layout/vList6"/>
    <dgm:cxn modelId="{C1F630EA-5E67-4EC0-9732-ED56C374DC57}" srcId="{B9F69796-5D08-4B83-B43A-E2C766D774AF}" destId="{C088A857-3E2E-4DB6-B8B8-50E927A94F7B}" srcOrd="1" destOrd="0" parTransId="{7BF7FB13-F90C-48A6-8DB0-97432E0FED40}" sibTransId="{B74FB781-9C4D-4191-B602-EB13E2165B40}"/>
    <dgm:cxn modelId="{45DA3EF2-38A5-4BB2-A65D-990FD60C3763}" type="presParOf" srcId="{697779DC-F5DE-482C-BE34-5DD0349D320F}" destId="{B00C0F0E-5908-478B-B6BD-AE3A8A4C7319}" srcOrd="0" destOrd="0" presId="urn:microsoft.com/office/officeart/2005/8/layout/vList6"/>
    <dgm:cxn modelId="{3B3307F3-6AE5-4ECA-A94B-5F257DA1469C}" type="presParOf" srcId="{B00C0F0E-5908-478B-B6BD-AE3A8A4C7319}" destId="{4D454B8D-E301-420B-B183-ABEC715382C6}" srcOrd="0" destOrd="0" presId="urn:microsoft.com/office/officeart/2005/8/layout/vList6"/>
    <dgm:cxn modelId="{1A603CD2-D3D3-456C-B7FC-40B50F66DB00}" type="presParOf" srcId="{B00C0F0E-5908-478B-B6BD-AE3A8A4C7319}" destId="{9A92EE6D-A648-409B-A851-52713531209C}" srcOrd="1" destOrd="0" presId="urn:microsoft.com/office/officeart/2005/8/layout/vList6"/>
    <dgm:cxn modelId="{452FD360-E9C4-477C-ABE3-B07847461E87}" type="presParOf" srcId="{697779DC-F5DE-482C-BE34-5DD0349D320F}" destId="{38F7EA9F-6C68-4FF5-AB0F-3BC4EB19C728}" srcOrd="1" destOrd="0" presId="urn:microsoft.com/office/officeart/2005/8/layout/vList6"/>
    <dgm:cxn modelId="{0EA73E47-77C0-4224-8F7A-D1BA76190DDC}" type="presParOf" srcId="{697779DC-F5DE-482C-BE34-5DD0349D320F}" destId="{03A1000C-7140-4178-BE66-3D5E6A2508EE}" srcOrd="2" destOrd="0" presId="urn:microsoft.com/office/officeart/2005/8/layout/vList6"/>
    <dgm:cxn modelId="{4B295AC4-47BD-44CF-9DB2-987D85E5B9D3}" type="presParOf" srcId="{03A1000C-7140-4178-BE66-3D5E6A2508EE}" destId="{504FA8C6-BBED-40A1-85F8-2963729DF725}" srcOrd="0" destOrd="0" presId="urn:microsoft.com/office/officeart/2005/8/layout/vList6"/>
    <dgm:cxn modelId="{2543BDAA-4625-4F29-8E1C-85126C0CE4A8}" type="presParOf" srcId="{03A1000C-7140-4178-BE66-3D5E6A2508EE}" destId="{239DAE3C-F5EF-4DAB-8816-E3804E89493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11D04-B41A-441A-83E7-7071EF954D2F}">
      <dsp:nvSpPr>
        <dsp:cNvPr id="0" name=""/>
        <dsp:cNvSpPr/>
      </dsp:nvSpPr>
      <dsp:spPr>
        <a:xfrm>
          <a:off x="3355703" y="607"/>
          <a:ext cx="5405730" cy="23691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Дизайндың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қарапайымдылығы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: су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ағынының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сорғыларында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жылжымалы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бөліктер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жоқ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оларды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сенімді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техникалық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көрсетуді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жеңілдетеді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Арзан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вакуумдық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сорғылардың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басқа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түрлерімен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салыстырғанда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салыстырмалы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түрде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төмен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құны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Қауіпсіздік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жанғыш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газдармен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істегенде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жарылыс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қаупі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жоқ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өйткені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су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салқындату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ортасы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ретінде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әрекет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етеді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Экологиялық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таза: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сорғыда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қолданылатын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суды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тазартуға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қайта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пайдалануға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болады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55703" y="296752"/>
        <a:ext cx="4517296" cy="1776868"/>
      </dsp:txXfrm>
    </dsp:sp>
    <dsp:sp modelId="{30405E88-24CC-403C-9FF4-10D4B4D020F9}">
      <dsp:nvSpPr>
        <dsp:cNvPr id="0" name=""/>
        <dsp:cNvSpPr/>
      </dsp:nvSpPr>
      <dsp:spPr>
        <a:xfrm>
          <a:off x="3717" y="607"/>
          <a:ext cx="3351985" cy="2369158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3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Артықшылықтары</a:t>
          </a:r>
          <a:endParaRPr lang="ru-RU" sz="23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9370" y="116260"/>
        <a:ext cx="3120679" cy="2137852"/>
      </dsp:txXfrm>
    </dsp:sp>
    <dsp:sp modelId="{9F862FEE-1B1E-4447-BE35-7C9B972BB3DD}">
      <dsp:nvSpPr>
        <dsp:cNvPr id="0" name=""/>
        <dsp:cNvSpPr/>
      </dsp:nvSpPr>
      <dsp:spPr>
        <a:xfrm>
          <a:off x="3506060" y="2606681"/>
          <a:ext cx="5259091" cy="23691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Судың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сапасына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тәуелділік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: таза суды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пайдалану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қажеттілігі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себебі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ластанған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су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саптамалардың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бітелуіне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әкелуі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Шектеулі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вакуум: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вакуум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деңгейіне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жету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шектеулі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судың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температурасы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мен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қысымына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байланысты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.
Суды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тұтыну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тиімді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сумен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жабдықтау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бұру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жүйесін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ететін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процесінде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судың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едәуір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мөлшерін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пайдалануға</a:t>
          </a:r>
          <a:r>
            <a:rPr lang="ru-RU" sz="13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300" kern="1200" dirty="0" err="1">
              <a:latin typeface="Arial" panose="020B0604020202020204" pitchFamily="34" charset="0"/>
              <a:cs typeface="Arial" panose="020B0604020202020204" pitchFamily="34" charset="0"/>
            </a:rPr>
            <a:t>болады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6060" y="2902826"/>
        <a:ext cx="4370657" cy="1776868"/>
      </dsp:txXfrm>
    </dsp:sp>
    <dsp:sp modelId="{CCAB40C0-06EA-4838-84DC-0FA695CE91D1}">
      <dsp:nvSpPr>
        <dsp:cNvPr id="0" name=""/>
        <dsp:cNvSpPr/>
      </dsp:nvSpPr>
      <dsp:spPr>
        <a:xfrm>
          <a:off x="0" y="2606681"/>
          <a:ext cx="3506060" cy="236915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Кемшіліктері</a:t>
          </a:r>
          <a:endParaRPr lang="ru-RU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653" y="2722334"/>
        <a:ext cx="3274754" cy="2137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E92F6-CF99-4213-B275-3A84E40A0C90}">
      <dsp:nvSpPr>
        <dsp:cNvPr id="0" name=""/>
        <dsp:cNvSpPr/>
      </dsp:nvSpPr>
      <dsp:spPr>
        <a:xfrm rot="16200000">
          <a:off x="816552" y="-816552"/>
          <a:ext cx="2445151" cy="4078255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Мұнай</a:t>
          </a:r>
          <a:r>
            <a:rPr lang="ru-RU" sz="2100" u="sng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өңдеу</a:t>
          </a:r>
          <a:r>
            <a:rPr lang="ru-RU" sz="2100" u="sng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Мұнайды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оның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фракцияларын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вакуумдық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айдау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Сұйықтықтарды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газсыздандыру</a:t>
          </a:r>
          <a:r>
            <a:rPr lang="ru-RU" sz="2100" kern="1200" dirty="0"/>
            <a:t>.</a:t>
          </a:r>
        </a:p>
      </dsp:txBody>
      <dsp:txXfrm rot="5400000">
        <a:off x="0" y="0"/>
        <a:ext cx="4078255" cy="1833863"/>
      </dsp:txXfrm>
    </dsp:sp>
    <dsp:sp modelId="{1C0D6FD1-E28D-4244-9DF5-A2AE5835C522}">
      <dsp:nvSpPr>
        <dsp:cNvPr id="0" name=""/>
        <dsp:cNvSpPr/>
      </dsp:nvSpPr>
      <dsp:spPr>
        <a:xfrm>
          <a:off x="4078255" y="0"/>
          <a:ext cx="4078255" cy="244515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Тамақ</a:t>
          </a:r>
          <a:r>
            <a:rPr lang="ru-RU" sz="2100" u="sng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өнеркәсібі</a:t>
          </a:r>
          <a:r>
            <a:rPr lang="ru-RU" sz="2100" u="sng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Вакуумды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кептіру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тамақ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концентрациясы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Сақтау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мерзімін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ұзарту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оттегін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жою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4078255" y="0"/>
        <a:ext cx="4078255" cy="1833863"/>
      </dsp:txXfrm>
    </dsp:sp>
    <dsp:sp modelId="{06B63091-71FC-4AED-9663-EE7BD005414B}">
      <dsp:nvSpPr>
        <dsp:cNvPr id="0" name=""/>
        <dsp:cNvSpPr/>
      </dsp:nvSpPr>
      <dsp:spPr>
        <a:xfrm rot="10800000">
          <a:off x="0" y="2445151"/>
          <a:ext cx="4078255" cy="2445151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u="sng" kern="1200" dirty="0">
              <a:latin typeface="Arial" panose="020B0604020202020204" pitchFamily="34" charset="0"/>
              <a:cs typeface="Arial" panose="020B0604020202020204" pitchFamily="34" charset="0"/>
            </a:rPr>
            <a:t>Металлургия: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Вакуумды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балқыту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металдарды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газсыздандыру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Арнайы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қорытпаларды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өндіру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процестерінде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қолдану</a:t>
          </a:r>
          <a:r>
            <a:rPr lang="ru-RU" sz="2100" kern="1200" dirty="0"/>
            <a:t>.</a:t>
          </a:r>
        </a:p>
      </dsp:txBody>
      <dsp:txXfrm rot="10800000">
        <a:off x="0" y="3056438"/>
        <a:ext cx="4078255" cy="1833863"/>
      </dsp:txXfrm>
    </dsp:sp>
    <dsp:sp modelId="{5D34BC36-5A6E-406F-94D9-0706583534CB}">
      <dsp:nvSpPr>
        <dsp:cNvPr id="0" name=""/>
        <dsp:cNvSpPr/>
      </dsp:nvSpPr>
      <dsp:spPr>
        <a:xfrm rot="5400000">
          <a:off x="4894807" y="1628598"/>
          <a:ext cx="2445151" cy="4078255"/>
        </a:xfrm>
        <a:prstGeom prst="round1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u="sng" kern="1200" dirty="0">
              <a:latin typeface="Arial" panose="020B0604020202020204" pitchFamily="34" charset="0"/>
              <a:cs typeface="Arial" panose="020B0604020202020204" pitchFamily="34" charset="0"/>
            </a:rPr>
            <a:t>Фармацевтика </a:t>
          </a:r>
          <a:r>
            <a:rPr lang="ru-RU" sz="21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өнеркәсібі</a:t>
          </a:r>
          <a:r>
            <a:rPr lang="ru-RU" sz="2100" u="sng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Дәрілік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заттардан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еріткіштерді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кептіру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жою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Жабдықтар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мен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материалдарды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100" kern="1200" dirty="0" err="1">
              <a:latin typeface="Arial" panose="020B0604020202020204" pitchFamily="34" charset="0"/>
              <a:cs typeface="Arial" panose="020B0604020202020204" pitchFamily="34" charset="0"/>
            </a:rPr>
            <a:t>зарарсыздандыру</a:t>
          </a:r>
          <a:r>
            <a:rPr lang="ru-RU" sz="21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 rot="-5400000">
        <a:off x="4078255" y="3056438"/>
        <a:ext cx="4078255" cy="1833863"/>
      </dsp:txXfrm>
    </dsp:sp>
    <dsp:sp modelId="{6194B614-AA88-45E0-B016-C2321F4BAB5D}">
      <dsp:nvSpPr>
        <dsp:cNvPr id="0" name=""/>
        <dsp:cNvSpPr/>
      </dsp:nvSpPr>
      <dsp:spPr>
        <a:xfrm>
          <a:off x="2854778" y="1833863"/>
          <a:ext cx="2446953" cy="1222575"/>
        </a:xfrm>
        <a:prstGeom prst="round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200" b="1" kern="1200" dirty="0">
              <a:latin typeface="Arial" panose="020B0604020202020204" pitchFamily="34" charset="0"/>
              <a:cs typeface="Arial" panose="020B0604020202020204" pitchFamily="34" charset="0"/>
            </a:rPr>
            <a:t>ҚОЛДАНЫЛУЫ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14459" y="1893544"/>
        <a:ext cx="2327591" cy="11032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61E22-DEE6-495D-A90C-8E1933088D44}">
      <dsp:nvSpPr>
        <dsp:cNvPr id="0" name=""/>
        <dsp:cNvSpPr/>
      </dsp:nvSpPr>
      <dsp:spPr>
        <a:xfrm>
          <a:off x="1352071" y="683809"/>
          <a:ext cx="3764748" cy="42965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Дизайн мен </a:t>
          </a: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жұмыстың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қарапайымдылығы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Олардың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қозғалмалы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бөліктері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жоқ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механикалық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ақаулардың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ықтималдығын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азайтады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ету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мерзімін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ұзартады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Жұмыс </a:t>
          </a: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параметрлерінің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кең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ауқымы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
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Олар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әртүрлі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газдарымен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температура мен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қысымның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кең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ауқымында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істей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алады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сенімділік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 пен </a:t>
          </a: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беріктік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:
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Олар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температура мен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агрессивті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орта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сияқты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қатаң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жағдайларда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істей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алады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Төмен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техникалық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
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Минималды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техникалық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салыстырмалы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түрде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төмен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энергия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шығындары</a:t>
          </a:r>
          <a:r>
            <a:rPr lang="ru-RU" sz="1000" kern="1200" dirty="0"/>
            <a:t>.</a:t>
          </a:r>
        </a:p>
      </dsp:txBody>
      <dsp:txXfrm>
        <a:off x="1954431" y="683809"/>
        <a:ext cx="3162388" cy="4296563"/>
      </dsp:txXfrm>
    </dsp:sp>
    <dsp:sp modelId="{4CE5F258-0441-476A-B397-66AD9E5AFB9A}">
      <dsp:nvSpPr>
        <dsp:cNvPr id="0" name=""/>
        <dsp:cNvSpPr/>
      </dsp:nvSpPr>
      <dsp:spPr>
        <a:xfrm>
          <a:off x="0" y="0"/>
          <a:ext cx="1841421" cy="18414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Arial" panose="020B0604020202020204" pitchFamily="34" charset="0"/>
              <a:cs typeface="Arial" panose="020B0604020202020204" pitchFamily="34" charset="0"/>
            </a:rPr>
            <a:t>Артықшылықтары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670" y="269670"/>
        <a:ext cx="1302081" cy="1302081"/>
      </dsp:txXfrm>
    </dsp:sp>
    <dsp:sp modelId="{DB489FE6-3CFA-43DC-9DA9-FCF6F271B885}">
      <dsp:nvSpPr>
        <dsp:cNvPr id="0" name=""/>
        <dsp:cNvSpPr/>
      </dsp:nvSpPr>
      <dsp:spPr>
        <a:xfrm>
          <a:off x="6878526" y="737863"/>
          <a:ext cx="2762132" cy="43054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Қысыммен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 газ </a:t>
          </a: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көзіне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қажеттілік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
Жұмыс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газын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үнемі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беру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ыңғайсыз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экономикалық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тұрғыдан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тиімсіз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болуы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Тиімділік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газының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қысымына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байланысты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
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вакуумға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жету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істейтін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газдың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жеткілікті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қысымы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Шу мен </a:t>
          </a:r>
          <a:r>
            <a:rPr lang="ru-RU" sz="1400" u="sng" kern="1200" dirty="0" err="1">
              <a:latin typeface="Arial" panose="020B0604020202020204" pitchFamily="34" charset="0"/>
              <a:cs typeface="Arial" panose="020B0604020202020204" pitchFamily="34" charset="0"/>
            </a:rPr>
            <a:t>жылу</a:t>
          </a:r>
          <a:r>
            <a:rPr lang="ru-RU" sz="1400" u="sng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
Шу мен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жылуды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тудырады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оларды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азайту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қосымша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шараларды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етуі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r>
            <a:rPr lang="ru-RU" sz="1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7320467" y="737863"/>
        <a:ext cx="2320191" cy="4305480"/>
      </dsp:txXfrm>
    </dsp:sp>
    <dsp:sp modelId="{7E84DD98-2E52-4B50-9EF5-6A2E7A1EFB7F}">
      <dsp:nvSpPr>
        <dsp:cNvPr id="0" name=""/>
        <dsp:cNvSpPr/>
      </dsp:nvSpPr>
      <dsp:spPr>
        <a:xfrm>
          <a:off x="5405389" y="1295"/>
          <a:ext cx="1841421" cy="18414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700" kern="1200" dirty="0">
              <a:latin typeface="Arial" panose="020B0604020202020204" pitchFamily="34" charset="0"/>
              <a:cs typeface="Arial" panose="020B0604020202020204" pitchFamily="34" charset="0"/>
            </a:rPr>
            <a:t>Кемшіліктері</a:t>
          </a:r>
          <a:endParaRPr lang="ru-RU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75059" y="270965"/>
        <a:ext cx="1302081" cy="13020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7A3122-DD0C-4C37-BFE1-D04659647B70}">
      <dsp:nvSpPr>
        <dsp:cNvPr id="0" name=""/>
        <dsp:cNvSpPr/>
      </dsp:nvSpPr>
      <dsp:spPr>
        <a:xfrm>
          <a:off x="2766030" y="2606174"/>
          <a:ext cx="2046104" cy="20461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latin typeface="Arial" panose="020B0604020202020204" pitchFamily="34" charset="0"/>
              <a:cs typeface="Arial" panose="020B0604020202020204" pitchFamily="34" charset="0"/>
            </a:rPr>
            <a:t>Қолданылуы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5675" y="2905819"/>
        <a:ext cx="1446814" cy="1446814"/>
      </dsp:txXfrm>
    </dsp:sp>
    <dsp:sp modelId="{69C1E1AA-3B97-4398-B8D1-C4E242269104}">
      <dsp:nvSpPr>
        <dsp:cNvPr id="0" name=""/>
        <dsp:cNvSpPr/>
      </dsp:nvSpPr>
      <dsp:spPr>
        <a:xfrm rot="12900000">
          <a:off x="1299124" y="2198341"/>
          <a:ext cx="1725693" cy="58313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3A6780-DA78-4EE4-998B-157768F8DE64}">
      <dsp:nvSpPr>
        <dsp:cNvPr id="0" name=""/>
        <dsp:cNvSpPr/>
      </dsp:nvSpPr>
      <dsp:spPr>
        <a:xfrm>
          <a:off x="483268" y="1217483"/>
          <a:ext cx="1943799" cy="1555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latin typeface="Arial" panose="020B0604020202020204" pitchFamily="34" charset="0"/>
              <a:cs typeface="Arial" panose="020B0604020202020204" pitchFamily="34" charset="0"/>
            </a:rPr>
            <a:t>Химияда: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latin typeface="Arial" panose="020B0604020202020204" pitchFamily="34" charset="0"/>
              <a:cs typeface="Arial" panose="020B0604020202020204" pitchFamily="34" charset="0"/>
            </a:rPr>
            <a:t>Қондырғыларды және реакторларды кептіру үшін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814" y="1263029"/>
        <a:ext cx="1852707" cy="1463947"/>
      </dsp:txXfrm>
    </dsp:sp>
    <dsp:sp modelId="{1AB59678-87C5-406D-8F91-216A056E706A}">
      <dsp:nvSpPr>
        <dsp:cNvPr id="0" name=""/>
        <dsp:cNvSpPr/>
      </dsp:nvSpPr>
      <dsp:spPr>
        <a:xfrm rot="16200000">
          <a:off x="2926235" y="1351321"/>
          <a:ext cx="1725693" cy="58313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135856-69DC-4A6C-A909-321DEFCDD083}">
      <dsp:nvSpPr>
        <dsp:cNvPr id="0" name=""/>
        <dsp:cNvSpPr/>
      </dsp:nvSpPr>
      <dsp:spPr>
        <a:xfrm>
          <a:off x="2817182" y="2524"/>
          <a:ext cx="1943799" cy="1555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latin typeface="Arial" panose="020B0604020202020204" pitchFamily="34" charset="0"/>
              <a:cs typeface="Arial" panose="020B0604020202020204" pitchFamily="34" charset="0"/>
            </a:rPr>
            <a:t>Өндірісте: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latin typeface="Arial" panose="020B0604020202020204" pitchFamily="34" charset="0"/>
              <a:cs typeface="Arial" panose="020B0604020202020204" pitchFamily="34" charset="0"/>
            </a:rPr>
            <a:t>Сұйықтарды гассыздандыру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62728" y="48070"/>
        <a:ext cx="1852707" cy="1463947"/>
      </dsp:txXfrm>
    </dsp:sp>
    <dsp:sp modelId="{DE8E50DE-1073-48EF-92F4-5EC12710E4AB}">
      <dsp:nvSpPr>
        <dsp:cNvPr id="0" name=""/>
        <dsp:cNvSpPr/>
      </dsp:nvSpPr>
      <dsp:spPr>
        <a:xfrm rot="19500000">
          <a:off x="4553347" y="2198341"/>
          <a:ext cx="1725693" cy="58313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AE6BF-EAA7-47A1-A22E-E19421A5C8DF}">
      <dsp:nvSpPr>
        <dsp:cNvPr id="0" name=""/>
        <dsp:cNvSpPr/>
      </dsp:nvSpPr>
      <dsp:spPr>
        <a:xfrm>
          <a:off x="5151096" y="1217483"/>
          <a:ext cx="1943799" cy="1555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latin typeface="Arial" panose="020B0604020202020204" pitchFamily="34" charset="0"/>
              <a:cs typeface="Arial" panose="020B0604020202020204" pitchFamily="34" charset="0"/>
            </a:rPr>
            <a:t>Металургияда: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Вакуумды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алу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гассыздандыру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6642" y="1263029"/>
        <a:ext cx="1852707" cy="14639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DF903-7A3D-4069-98E6-6397DDBC0A09}">
      <dsp:nvSpPr>
        <dsp:cNvPr id="0" name=""/>
        <dsp:cNvSpPr/>
      </dsp:nvSpPr>
      <dsp:spPr>
        <a:xfrm>
          <a:off x="1088532" y="1445441"/>
          <a:ext cx="8850446" cy="3728379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F42B1-82CC-4F96-AACC-BC13302F1ACD}">
      <dsp:nvSpPr>
        <dsp:cNvPr id="0" name=""/>
        <dsp:cNvSpPr/>
      </dsp:nvSpPr>
      <dsp:spPr>
        <a:xfrm>
          <a:off x="1353028" y="1557621"/>
          <a:ext cx="4109862" cy="3912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Дизайн мен </a:t>
          </a:r>
          <a:r>
            <a:rPr lang="ru-RU" sz="1400" i="1" u="sng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жұмыстың</a:t>
          </a:r>
          <a:r>
            <a:rPr lang="ru-RU" sz="1400" i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1" u="sng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қарапайымдылығы</a:t>
          </a:r>
          <a:r>
            <a:rPr lang="ru-RU" sz="1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
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Олардың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қозғалмалы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бөліктері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жоқ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механикалық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ақаулардың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ықтималдығын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азайтады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ету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мерзімін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ұзартады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400" i="1" u="sng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400" i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1" u="sng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сенімділік</a:t>
          </a:r>
          <a:r>
            <a:rPr lang="ru-RU" sz="1400" i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пен </a:t>
          </a:r>
          <a:r>
            <a:rPr lang="ru-RU" sz="1400" i="1" u="sng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беріктік</a:t>
          </a:r>
          <a:r>
            <a:rPr lang="ru-RU" sz="1400" i="1" u="sng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
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Олар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температура мен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агрессивті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орта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сияқты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қатаң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жағдайларда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істей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алады</a:t>
          </a:r>
          <a:r>
            <a:rPr lang="ru-RU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400" i="1" u="sng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Қолданудың </a:t>
          </a:r>
          <a:r>
            <a:rPr lang="ru-RU" sz="1400" i="1" u="sng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кең</a:t>
          </a:r>
          <a:r>
            <a:rPr lang="ru-RU" sz="1400" i="1" u="sng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1" u="sng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ауқымы</a:t>
          </a:r>
          <a:r>
            <a: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: химия </a:t>
          </a:r>
          <a:r>
            <a:rPr lang="ru-RU" sz="1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өнеркәсібі</a:t>
          </a:r>
          <a:r>
            <a: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мұнай</a:t>
          </a:r>
          <a:r>
            <a: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өңдеу</a:t>
          </a:r>
          <a:r>
            <a: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, фармацевтика </a:t>
          </a:r>
          <a:r>
            <a:rPr lang="ru-RU" sz="1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тамақ</a:t>
          </a:r>
          <a:r>
            <a: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өнеркәсібі</a:t>
          </a:r>
          <a:r>
            <a: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сияқты</a:t>
          </a:r>
          <a:r>
            <a: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әртүрлі</a:t>
          </a:r>
          <a:r>
            <a: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салаларда</a:t>
          </a:r>
          <a:r>
            <a: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дөрекі</a:t>
          </a:r>
          <a:r>
            <a: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вакуум </a:t>
          </a:r>
          <a:r>
            <a:rPr lang="ru-RU" sz="1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жасау</a:t>
          </a:r>
          <a:r>
            <a: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пайдалануға</a:t>
          </a:r>
          <a:r>
            <a: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kern="1200" dirty="0" err="1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болады</a:t>
          </a:r>
          <a:r>
            <a:rPr lang="ru-RU" sz="1400" kern="12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3028" y="1557621"/>
        <a:ext cx="4109862" cy="3912878"/>
      </dsp:txXfrm>
    </dsp:sp>
    <dsp:sp modelId="{70ECE40A-5B9F-455E-AC11-5234D7A9A7D9}">
      <dsp:nvSpPr>
        <dsp:cNvPr id="0" name=""/>
        <dsp:cNvSpPr/>
      </dsp:nvSpPr>
      <dsp:spPr>
        <a:xfrm>
          <a:off x="5554446" y="1557621"/>
          <a:ext cx="4109862" cy="3912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i="1" u="sng" kern="1200" dirty="0">
              <a:latin typeface="Arial" panose="020B0604020202020204" pitchFamily="34" charset="0"/>
              <a:cs typeface="Arial" panose="020B0604020202020204" pitchFamily="34" charset="0"/>
            </a:rPr>
            <a:t>Энергия </a:t>
          </a:r>
          <a:r>
            <a:rPr lang="ru-RU" sz="1400" i="1" u="sng" kern="1200" dirty="0" err="1">
              <a:latin typeface="Arial" panose="020B0604020202020204" pitchFamily="34" charset="0"/>
              <a:cs typeface="Arial" panose="020B0604020202020204" pitchFamily="34" charset="0"/>
            </a:rPr>
            <a:t>шығыны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40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істеу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айтарлықтай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бу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 газ </a:t>
          </a:r>
          <a:r>
            <a:rPr lang="ru-RU" sz="140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400" i="1" u="sng" kern="1200" dirty="0" err="1">
              <a:latin typeface="Arial" panose="020B0604020202020204" pitchFamily="34" charset="0"/>
              <a:cs typeface="Arial" panose="020B0604020202020204" pitchFamily="34" charset="0"/>
            </a:rPr>
            <a:t>Шектеулі</a:t>
          </a:r>
          <a:r>
            <a:rPr lang="ru-RU" sz="1400" i="1" u="sng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1" u="sng" kern="1200" dirty="0" err="1">
              <a:latin typeface="Arial" panose="020B0604020202020204" pitchFamily="34" charset="0"/>
              <a:cs typeface="Arial" panose="020B0604020202020204" pitchFamily="34" charset="0"/>
            </a:rPr>
            <a:t>тиімділік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40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терең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вакуумға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жету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көп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сатылы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 эжектор </a:t>
          </a:r>
          <a:r>
            <a:rPr lang="ru-RU" sz="140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жүйесі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жүйені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қиындатып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40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қымбаттатуы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r>
            <a:rPr lang="ru-RU" sz="1400" i="0" u="none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5554446" y="1557621"/>
        <a:ext cx="4109862" cy="3912878"/>
      </dsp:txXfrm>
    </dsp:sp>
    <dsp:sp modelId="{B8A9E783-B72F-4395-9255-C430DC021B83}">
      <dsp:nvSpPr>
        <dsp:cNvPr id="0" name=""/>
        <dsp:cNvSpPr/>
      </dsp:nvSpPr>
      <dsp:spPr>
        <a:xfrm>
          <a:off x="50389" y="336363"/>
          <a:ext cx="1729397" cy="1729397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4B721-2A58-4E7F-B638-CD6851854C7B}">
      <dsp:nvSpPr>
        <dsp:cNvPr id="0" name=""/>
        <dsp:cNvSpPr/>
      </dsp:nvSpPr>
      <dsp:spPr>
        <a:xfrm>
          <a:off x="8718227" y="729307"/>
          <a:ext cx="1627668" cy="5577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5DECE-63E9-4AD4-828E-01688EB2D901}">
      <dsp:nvSpPr>
        <dsp:cNvPr id="0" name=""/>
        <dsp:cNvSpPr/>
      </dsp:nvSpPr>
      <dsp:spPr>
        <a:xfrm>
          <a:off x="5513755" y="1565988"/>
          <a:ext cx="1017" cy="3737175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C4EF4-AA46-4D8B-B57C-0697FE961D5A}">
      <dsp:nvSpPr>
        <dsp:cNvPr id="0" name=""/>
        <dsp:cNvSpPr/>
      </dsp:nvSpPr>
      <dsp:spPr>
        <a:xfrm rot="5400000">
          <a:off x="-273179" y="289613"/>
          <a:ext cx="1821199" cy="1274839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Салқындату</a:t>
          </a:r>
          <a:endParaRPr lang="ru-KZ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653853"/>
        <a:ext cx="1274839" cy="546360"/>
      </dsp:txXfrm>
    </dsp:sp>
    <dsp:sp modelId="{78848444-995B-4E7E-8D7A-7DB56E00385F}">
      <dsp:nvSpPr>
        <dsp:cNvPr id="0" name=""/>
        <dsp:cNvSpPr/>
      </dsp:nvSpPr>
      <dsp:spPr>
        <a:xfrm rot="5400000">
          <a:off x="4109529" y="-2818257"/>
          <a:ext cx="1183779" cy="68531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KZ" sz="10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Бу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молекулалары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мен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көмірсутектердің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конденсациясы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жүреді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Температура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өрісі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теңестіріледі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компрессордың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көмегімен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гелий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сорғыға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түседі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Содан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кейін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ол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жылу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алмастырғыш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қозғалады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араластырғышқа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түседі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Гелий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температурасы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65 К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дейін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төмендейді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шығару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клапаны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ашылады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Төмен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температурада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гелий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көлемі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ұлғаяды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жылу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алмастырғыштың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көмегімен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компрессорға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кері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ағын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жасайды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Газды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бөлме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температурасына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дейін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қыздыруға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көмектеседі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 rot="-5400000">
        <a:off x="1274839" y="74220"/>
        <a:ext cx="6795373" cy="1068205"/>
      </dsp:txXfrm>
    </dsp:sp>
    <dsp:sp modelId="{699A239B-D00A-4EE9-B4B2-2DC49164EAA3}">
      <dsp:nvSpPr>
        <dsp:cNvPr id="0" name=""/>
        <dsp:cNvSpPr/>
      </dsp:nvSpPr>
      <dsp:spPr>
        <a:xfrm rot="5400000">
          <a:off x="-273179" y="1911662"/>
          <a:ext cx="1821199" cy="1274839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5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Регенерация</a:t>
          </a:r>
          <a:endParaRPr lang="ru-KZ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2275902"/>
        <a:ext cx="1274839" cy="546360"/>
      </dsp:txXfrm>
    </dsp:sp>
    <dsp:sp modelId="{8F438E11-C251-43C2-9759-31C20769F0C6}">
      <dsp:nvSpPr>
        <dsp:cNvPr id="0" name=""/>
        <dsp:cNvSpPr/>
      </dsp:nvSpPr>
      <dsp:spPr>
        <a:xfrm rot="5400000">
          <a:off x="3990500" y="-1058069"/>
          <a:ext cx="1421837" cy="68531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10-20 К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температурасы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алу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салқындатудың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екінші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кезеңі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Температурасы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65 К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болатын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бірінші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сатыдағы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газдың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бір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бөлігі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басқа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жылу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алмастырғыш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өтеді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Салқындағаннан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кейін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гелий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газы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кеңейеді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шығару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клапаны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ашылған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кезде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сәл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салқындатылады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Үлкен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бөліктерден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цилиндр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қабырғасы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суық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газға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бөлінеді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Гелий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екінші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бірінші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сатыдағы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ығыстырғыштардың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жылу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алмастырғыштарынан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өтіп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бөлме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температурасынан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сәл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жоғары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тоңазытқыштан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шығады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Үқыстырғыштар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байланысып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қозғалтқышпен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қозғалатын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иінді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механизмнен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немесе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пневматикалық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әсермен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қозғалады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2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274839" y="1727000"/>
        <a:ext cx="6783752" cy="1283021"/>
      </dsp:txXfrm>
    </dsp:sp>
    <dsp:sp modelId="{4309C96E-5F59-445F-8359-328DB4643C12}">
      <dsp:nvSpPr>
        <dsp:cNvPr id="0" name=""/>
        <dsp:cNvSpPr/>
      </dsp:nvSpPr>
      <dsp:spPr>
        <a:xfrm rot="5400000">
          <a:off x="-273179" y="3690124"/>
          <a:ext cx="1821199" cy="1274839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</a:t>
          </a:r>
          <a:endParaRPr lang="ru-KZ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4054364"/>
        <a:ext cx="1274839" cy="546360"/>
      </dsp:txXfrm>
    </dsp:sp>
    <dsp:sp modelId="{33C0147B-60D3-4788-B928-462DAF48066F}">
      <dsp:nvSpPr>
        <dsp:cNvPr id="0" name=""/>
        <dsp:cNvSpPr/>
      </dsp:nvSpPr>
      <dsp:spPr>
        <a:xfrm rot="5400000">
          <a:off x="3946274" y="746343"/>
          <a:ext cx="1510289" cy="68531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Процесс 10 К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температурада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жүреді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айдау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жылдамдығы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14 л/с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жетеді.Термопаралық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сенсордың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арқасында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қысым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өлшенеді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Микропроцессорлық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басқару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блогы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құрылғының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негізгі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параметрлерін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басқарады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Сыртқы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құрылғылармен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істеу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мүмкіндігін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көрсетеді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Соңғы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кезеңде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көміртегі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молекулалары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адсорбцияланады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Салқындату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сыртқы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салқындату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құрылғысы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жүзеге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асырылады.Криогендік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корпусының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ішінде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криоқалпақша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көп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сатылы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сорғыны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қамтамасыз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ететін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экрандар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панельдер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жүйесі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бар.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Техниканың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жұмыс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істеуі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төмен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температураның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әсеріне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негізделген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Олар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криоқалпақша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салқындатылады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Агрегаттың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әрбір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технологиялық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деңгейі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тез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тиімді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жүзеге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асырылады</a:t>
          </a:r>
          <a:r>
            <a:rPr lang="ru-RU" sz="12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200" b="1" kern="1200" dirty="0"/>
        </a:p>
      </dsp:txBody>
      <dsp:txXfrm rot="-5400000">
        <a:off x="1274839" y="3491504"/>
        <a:ext cx="6779434" cy="13628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540FE-A76D-40E7-93FC-D7192272D5B4}">
      <dsp:nvSpPr>
        <dsp:cNvPr id="0" name=""/>
        <dsp:cNvSpPr/>
      </dsp:nvSpPr>
      <dsp:spPr>
        <a:xfrm>
          <a:off x="3344350" y="2177477"/>
          <a:ext cx="3084742" cy="3084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КРИОГЕНДІК СОРҒЫЛАР ЖҰМЫС ПРИНЦИПІНЕ БАЙЛАНЫСТЫ</a:t>
          </a:r>
          <a:endParaRPr lang="ru-KZ" sz="2000" kern="1200" dirty="0"/>
        </a:p>
      </dsp:txBody>
      <dsp:txXfrm>
        <a:off x="3796100" y="2629227"/>
        <a:ext cx="2181242" cy="2181242"/>
      </dsp:txXfrm>
    </dsp:sp>
    <dsp:sp modelId="{A097C303-DB5D-4503-9E48-EB509C8E9958}">
      <dsp:nvSpPr>
        <dsp:cNvPr id="0" name=""/>
        <dsp:cNvSpPr/>
      </dsp:nvSpPr>
      <dsp:spPr>
        <a:xfrm rot="12900000">
          <a:off x="1247294" y="1600909"/>
          <a:ext cx="2482096" cy="8791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40305-43E6-44CD-BB3B-50EC8ED160F7}">
      <dsp:nvSpPr>
        <dsp:cNvPr id="0" name=""/>
        <dsp:cNvSpPr/>
      </dsp:nvSpPr>
      <dsp:spPr>
        <a:xfrm>
          <a:off x="6482" y="156446"/>
          <a:ext cx="2930505" cy="234440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Центрден тепкіш криогендік сорғы (ЦТКС) </a:t>
          </a:r>
          <a:endParaRPr lang="ru-KZ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147" y="225111"/>
        <a:ext cx="2793175" cy="2207074"/>
      </dsp:txXfrm>
    </dsp:sp>
    <dsp:sp modelId="{04ED9603-C943-4DD6-9082-6D501E889F93}">
      <dsp:nvSpPr>
        <dsp:cNvPr id="0" name=""/>
        <dsp:cNvSpPr/>
      </dsp:nvSpPr>
      <dsp:spPr>
        <a:xfrm rot="19500000">
          <a:off x="6044052" y="1600909"/>
          <a:ext cx="2482096" cy="87915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9CE13-58DD-4D6E-B5BC-A72548FACDFC}">
      <dsp:nvSpPr>
        <dsp:cNvPr id="0" name=""/>
        <dsp:cNvSpPr/>
      </dsp:nvSpPr>
      <dsp:spPr>
        <a:xfrm>
          <a:off x="6836455" y="156446"/>
          <a:ext cx="2930505" cy="234440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Поршенді</a:t>
          </a:r>
          <a:r>
            <a:rPr lang="ru-RU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криогендік</a:t>
          </a:r>
          <a:r>
            <a:rPr lang="ru-RU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8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сорғылар</a:t>
          </a:r>
          <a:r>
            <a:rPr lang="ru-RU" sz="2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(ПКС)</a:t>
          </a:r>
          <a:endParaRPr lang="ru-KZ" sz="2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05120" y="225111"/>
        <a:ext cx="2793175" cy="22070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2EE6D-A648-409B-A851-52713531209C}">
      <dsp:nvSpPr>
        <dsp:cNvPr id="0" name=""/>
        <dsp:cNvSpPr/>
      </dsp:nvSpPr>
      <dsp:spPr>
        <a:xfrm>
          <a:off x="4126402" y="79666"/>
          <a:ext cx="6174515" cy="2408991"/>
        </a:xfrm>
        <a:prstGeom prst="rightArrow">
          <a:avLst>
            <a:gd name="adj1" fmla="val 75000"/>
            <a:gd name="adj2" fmla="val 50000"/>
          </a:avLst>
        </a:prstGeom>
        <a:solidFill>
          <a:srgbClr val="0099F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ctr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KZ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Резервуарларды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криогендік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сұйықтықтармен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толтыру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қолданылады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Центрден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тепкіш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сорғының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арқасында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азот, аргон, метан,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сутегі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оттегі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сұйық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күйде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айдалады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. Газ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ортасы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изотермиялық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ортадан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криогендік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резервуарларға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түседі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.  Жұмыс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қысымы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2-100 бар.</a:t>
          </a:r>
          <a:endParaRPr lang="ru-KZ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26402" y="380790"/>
        <a:ext cx="5271143" cy="1806743"/>
      </dsp:txXfrm>
    </dsp:sp>
    <dsp:sp modelId="{4D454B8D-E301-420B-B183-ABEC715382C6}">
      <dsp:nvSpPr>
        <dsp:cNvPr id="0" name=""/>
        <dsp:cNvSpPr/>
      </dsp:nvSpPr>
      <dsp:spPr>
        <a:xfrm>
          <a:off x="5029" y="285874"/>
          <a:ext cx="4116343" cy="1839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6500" kern="1200"/>
        </a:p>
      </dsp:txBody>
      <dsp:txXfrm>
        <a:off x="94802" y="375647"/>
        <a:ext cx="3936797" cy="1659462"/>
      </dsp:txXfrm>
    </dsp:sp>
    <dsp:sp modelId="{239DAE3C-F5EF-4DAB-8816-E3804E89493C}">
      <dsp:nvSpPr>
        <dsp:cNvPr id="0" name=""/>
        <dsp:cNvSpPr/>
      </dsp:nvSpPr>
      <dsp:spPr>
        <a:xfrm>
          <a:off x="4121373" y="2593775"/>
          <a:ext cx="6174515" cy="22463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Газ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баллондарын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газбен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толтыру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жанармай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құю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станцияларында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қолданылады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Жүйенің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максималды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қысымы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420 бар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болуы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мүмкін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.
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Олардың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жұмысы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қосымша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дайындық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қажет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емес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Поршеньдік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сақиналардың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ету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мерзімі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поршеньдік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сақиналарға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жүктеменің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болмауын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қамтамасыз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етеді</a:t>
          </a:r>
          <a:r>
            <a:rPr lang="ru-RU" sz="16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KZ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21373" y="2874566"/>
        <a:ext cx="5332141" cy="1684748"/>
      </dsp:txXfrm>
    </dsp:sp>
    <dsp:sp modelId="{504FA8C6-BBED-40A1-85F8-2963729DF725}">
      <dsp:nvSpPr>
        <dsp:cNvPr id="0" name=""/>
        <dsp:cNvSpPr/>
      </dsp:nvSpPr>
      <dsp:spPr>
        <a:xfrm>
          <a:off x="5029" y="2797436"/>
          <a:ext cx="4116343" cy="1839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6500" kern="1200" dirty="0"/>
        </a:p>
      </dsp:txBody>
      <dsp:txXfrm>
        <a:off x="94802" y="2887209"/>
        <a:ext cx="3936797" cy="1659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868-22E8-4ACC-B26F-882346F11ECB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1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64677" y="3505935"/>
            <a:ext cx="9123263" cy="2489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10-Д</a:t>
            </a:r>
            <a:r>
              <a:rPr lang="kk-K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ӘРІС</a:t>
            </a:r>
            <a:endParaRPr lang="aa-E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Ағынды  </a:t>
            </a:r>
            <a:r>
              <a:rPr lang="ru-RU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KZ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лар</a:t>
            </a:r>
            <a:endParaRPr lang="ru-RU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280321" y="13914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>
                <a:latin typeface="Arial" panose="020B0604020202020204" pitchFamily="34" charset="0"/>
                <a:cs typeface="Arial" panose="020B0604020202020204" pitchFamily="34" charset="0"/>
              </a:rPr>
              <a:t>Л.Н. ГУМИЛЕВ АТЫНДАҒЫ ЕУРАЗИЯ ҰЛТТЫҚ УНИВЕРСИТЕТІ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Газ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ағынды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FCECC69-C6B2-4019-B563-B1AF8B96B1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286810"/>
              </p:ext>
            </p:extLst>
          </p:nvPr>
        </p:nvGraphicFramePr>
        <p:xfrm>
          <a:off x="2031999" y="1248031"/>
          <a:ext cx="8156511" cy="489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559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Газ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ағынды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46ABE63-A2D7-45F6-8A53-BBF4F4821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708411"/>
              </p:ext>
            </p:extLst>
          </p:nvPr>
        </p:nvGraphicFramePr>
        <p:xfrm>
          <a:off x="1260630" y="1074787"/>
          <a:ext cx="9439878" cy="5044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07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Бу ағынды вакуумдық сорғы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338C5D-93E7-4CE3-9F5E-CFA50166522C}"/>
              </a:ext>
            </a:extLst>
          </p:cNvPr>
          <p:cNvSpPr txBox="1"/>
          <p:nvPr/>
        </p:nvSpPr>
        <p:spPr>
          <a:xfrm>
            <a:off x="986515" y="3915150"/>
            <a:ext cx="79779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1913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Геде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бірқатар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эксперименттерден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диффузиялық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сорғының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дизайнын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жасап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патенттеді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Бұл Даму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терең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алуға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өте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перспективалы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болды.Болашақта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жұмысының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теориялық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негіздерін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көптеген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авторлар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зерттеп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дизайны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бірнеше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жетілдірілді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FBC20F-FA8A-4F5F-A677-219938FFA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65" y="1110104"/>
            <a:ext cx="2557114" cy="2443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0EAF502-BF39-40F3-8ECC-9F7DCE7AEBFE}"/>
              </a:ext>
            </a:extLst>
          </p:cNvPr>
          <p:cNvSpPr txBox="1"/>
          <p:nvPr/>
        </p:nvSpPr>
        <p:spPr>
          <a:xfrm>
            <a:off x="3609318" y="1448292"/>
            <a:ext cx="78206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1901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орыс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физигі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П.Н. Лебедев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қондырғыларды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қолдана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эксперименттер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жүргізді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қондырғыларында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вакуумға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жету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модификацияланған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сынап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поршенді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қолданылды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қалдық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молекулалары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сынап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буымен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ұсталып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олармен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бірге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айдалды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192FFC-D475-45EA-BD5D-A859441E5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423" y="3558799"/>
            <a:ext cx="2395525" cy="2485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0168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Бу ағынды вакуумдық сорғы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1570B45-F43B-4E9B-BE3C-8AD8FF79941E}"/>
              </a:ext>
            </a:extLst>
          </p:cNvPr>
          <p:cNvSpPr txBox="1"/>
          <p:nvPr/>
        </p:nvSpPr>
        <p:spPr>
          <a:xfrm>
            <a:off x="2866470" y="2891558"/>
            <a:ext cx="8817983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Бұл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көптеген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конструкциялары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бар,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негізінен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саптаманың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пішінімен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ерекшеленеді.Бу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ағынды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диффузиялық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инжекторлық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көбінесе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сатылы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қадамдары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Бу инжекторы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үлкен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форвакуум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қысымында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жақсы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негізінен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алдын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-ала саты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қолданылады.Сынаптың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уыттылығы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оны май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қауіпсіз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ыңғайлы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сұйықтықтарына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ауыстыруға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әкелді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Паром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майының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диффузиялық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сорғылары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дизайн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бөлшектерінде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ерекшеленеді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бірақ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бірдей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принципті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қолданады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 а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ғынды вакуумды сорғы құрылымы келесідей: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Қыздырғыш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Сынап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Сорылатын сыйымдылық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Салқындатушы сұйықтық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Вакуумға дейін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E6E9D38-5CD8-488C-BCD2-C4E0644868E1}"/>
              </a:ext>
            </a:extLst>
          </p:cNvPr>
          <p:cNvSpPr txBox="1"/>
          <p:nvPr/>
        </p:nvSpPr>
        <p:spPr>
          <a:xfrm>
            <a:off x="765432" y="1024792"/>
            <a:ext cx="1088352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ағынының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диффузиялық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сорғысының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дизайны эжектор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құрылғысына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ұқсас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бірақ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принципі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Бернулли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Заңына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айдалатын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газдың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ағынына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диффузиясына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негізделген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Бу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конденсацияланғаннан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аймағынан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шығарылған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форвакуумдық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сорылады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Саптаманы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қысымда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өнімділікті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айтарлықтай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арттырады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ұшты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ағынның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арқасында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тірек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қысымы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төмендейді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алдын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ала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аймақтар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поршеньмен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клапандармен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тығыздағыш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сұйықтықпен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бөлінбейді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KZ" dirty="0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3BC32DE-6EF6-4D23-85D7-0FA3EAE53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51" y="3180802"/>
            <a:ext cx="1848228" cy="30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8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Бу ағынды вакуумдық сорғы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BBADE77-5625-4F53-A207-CE8C42F05E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425063"/>
              </p:ext>
            </p:extLst>
          </p:nvPr>
        </p:nvGraphicFramePr>
        <p:xfrm>
          <a:off x="2129240" y="1194287"/>
          <a:ext cx="7578165" cy="465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0868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k-K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Бу ағынды вакуумдық сорғы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2AC498A-8357-4431-AEE6-43A9701A9F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0356892"/>
              </p:ext>
            </p:extLst>
          </p:nvPr>
        </p:nvGraphicFramePr>
        <p:xfrm>
          <a:off x="1210237" y="755386"/>
          <a:ext cx="10518864" cy="5577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581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891A3-2852-CE29-B38C-21AE636E3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BED8F9-57B5-FA48-A236-C3AA7ECD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77E214-5597-6003-7DA3-3649BFA2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23312A-FE63-7BE9-691B-E125851D3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A348F0-5A79-E183-41A4-E7AC69263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5F7EBAF9-7B35-D67B-43AF-B07E55455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B7C34964-D2A0-DBAD-C374-895B81B1F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25C9488-D8FF-BB95-8409-15C668398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EEA30C1-4BC5-0F53-E08C-5D47729E4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9AA21E49-8AB0-1F7B-4D65-F3E1E0C18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BD08630-1F70-9A77-B79F-639A68425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88609CB-6331-AC8C-B5CF-4A74F552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016B1FF-0527-3E07-4ED8-0DDC22904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482C50E1-B386-701D-1B70-D382BD41A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375F40F-6D4D-65F3-97FE-3A339C302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2A04D39-BCDE-7E87-679B-502F0E7DF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FEE879ED-7FB7-EF7D-769D-706081C1D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6854C3-8901-3963-A822-75FC0BA40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98226546-662C-719F-EF9A-3B1BC524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82E143EB-2DD5-D5EF-7BF6-F6DE7C42A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91D7735B-D72C-787F-967E-E676C15E3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940BF87E-6EDA-98B8-8645-65171F2D7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39528E4-8618-EBAA-5F37-983F60F97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1A2AC50-8B45-50E4-DAB4-EDDB7ED5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7BA1E293-C5AA-B14D-B745-DFC98C468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72942C25-97A6-3D33-3E1B-554A3DCB2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8AD05D8C-358C-83E1-B230-3E5E0CD0C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A4B10E-84A7-0D48-5349-2FBA4D722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9D69FDF7-9063-2A81-C6CE-A37A51AB3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2154E6F1-1C4E-F113-7EB8-EFEF0314A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963C4AE-1F62-2816-F767-4225819C0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4D0E128D-1467-3A3C-9E5A-1EADB04B3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E29D54A-9D46-8CB2-9479-02B9F117E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7C2E4A9-7FCC-3791-818E-F9EEE896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9235D22-CCE3-1206-27F5-ABE773563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0E694E0-4A96-8DF5-C4B2-843D0E41E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F546AFE-8133-DF74-38AB-2718AF2A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A90B29E-48AF-E4E7-C557-0B030CFA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62625E-5A4B-538C-C254-342CA1776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2963EF59-0719-1F03-2B98-59413FE4E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ABB1D4E-CC48-A0B4-E2D6-FECB437F5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8753C310-D0F1-55FA-0754-F53CC648D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70BF8450-8FA6-1080-DF8B-FDAA93379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CE00305-8192-54CE-9C6E-115CDD2E0BB6}"/>
              </a:ext>
            </a:extLst>
          </p:cNvPr>
          <p:cNvSpPr/>
          <p:nvPr/>
        </p:nvSpPr>
        <p:spPr>
          <a:xfrm>
            <a:off x="1468131" y="49050"/>
            <a:ext cx="9252690" cy="7063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C62699C-EA82-E64E-CAC8-BAD81A63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888" y="357556"/>
            <a:ext cx="9511176" cy="62087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18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Криогенді ағынды сорғылар</a:t>
            </a:r>
            <a:br>
              <a:rPr lang="ru-RU" sz="18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5D5623-90BB-401D-8F6B-E7E8E0060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091" y="1060450"/>
            <a:ext cx="4072334" cy="5050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2518151-A270-4741-BA13-8CBC0DACA686}"/>
              </a:ext>
            </a:extLst>
          </p:cNvPr>
          <p:cNvSpPr txBox="1"/>
          <p:nvPr/>
        </p:nvSpPr>
        <p:spPr>
          <a:xfrm>
            <a:off x="5459800" y="1905506"/>
            <a:ext cx="58311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Криогендік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ағынды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криогендік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ағынды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сорғылардың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принциптерін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біріктіреді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газдарды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конденсациялау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криогендік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температураны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эжекторлық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принципті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қолданады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4610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891A3-2852-CE29-B38C-21AE636E3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BED8F9-57B5-FA48-A236-C3AA7ECD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77E214-5597-6003-7DA3-3649BFA2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23312A-FE63-7BE9-691B-E125851D3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A348F0-5A79-E183-41A4-E7AC69263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5F7EBAF9-7B35-D67B-43AF-B07E55455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B7C34964-D2A0-DBAD-C374-895B81B1F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25C9488-D8FF-BB95-8409-15C668398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EEA30C1-4BC5-0F53-E08C-5D47729E4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9AA21E49-8AB0-1F7B-4D65-F3E1E0C18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BD08630-1F70-9A77-B79F-639A68425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88609CB-6331-AC8C-B5CF-4A74F552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016B1FF-0527-3E07-4ED8-0DDC22904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482C50E1-B386-701D-1B70-D382BD41A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375F40F-6D4D-65F3-97FE-3A339C302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2A04D39-BCDE-7E87-679B-502F0E7DF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FEE879ED-7FB7-EF7D-769D-706081C1D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6854C3-8901-3963-A822-75FC0BA40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98226546-662C-719F-EF9A-3B1BC524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82E143EB-2DD5-D5EF-7BF6-F6DE7C42A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91D7735B-D72C-787F-967E-E676C15E3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940BF87E-6EDA-98B8-8645-65171F2D7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39528E4-8618-EBAA-5F37-983F60F97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1A2AC50-8B45-50E4-DAB4-EDDB7ED5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7BA1E293-C5AA-B14D-B745-DFC98C468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72942C25-97A6-3D33-3E1B-554A3DCB2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8AD05D8C-358C-83E1-B230-3E5E0CD0C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A4B10E-84A7-0D48-5349-2FBA4D722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9D69FDF7-9063-2A81-C6CE-A37A51AB3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2154E6F1-1C4E-F113-7EB8-EFEF0314A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963C4AE-1F62-2816-F767-4225819C0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4D0E128D-1467-3A3C-9E5A-1EADB04B3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E29D54A-9D46-8CB2-9479-02B9F117E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7C2E4A9-7FCC-3791-818E-F9EEE896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9235D22-CCE3-1206-27F5-ABE773563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0E694E0-4A96-8DF5-C4B2-843D0E41E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F546AFE-8133-DF74-38AB-2718AF2A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A90B29E-48AF-E4E7-C557-0B030CFA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62625E-5A4B-538C-C254-342CA1776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2963EF59-0719-1F03-2B98-59413FE4E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ABB1D4E-CC48-A0B4-E2D6-FECB437F5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8753C310-D0F1-55FA-0754-F53CC648D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70BF8450-8FA6-1080-DF8B-FDAA93379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CE00305-8192-54CE-9C6E-115CDD2E0BB6}"/>
              </a:ext>
            </a:extLst>
          </p:cNvPr>
          <p:cNvSpPr/>
          <p:nvPr/>
        </p:nvSpPr>
        <p:spPr>
          <a:xfrm>
            <a:off x="1507046" y="186930"/>
            <a:ext cx="9252690" cy="7063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C62699C-EA82-E64E-CAC8-BAD81A63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888" y="357556"/>
            <a:ext cx="9511176" cy="620872"/>
          </a:xfrm>
        </p:spPr>
        <p:txBody>
          <a:bodyPr>
            <a:normAutofit/>
          </a:bodyPr>
          <a:lstStyle/>
          <a:p>
            <a:pPr algn="ctr"/>
            <a:r>
              <a:rPr lang="kk-KZ" sz="31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1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1800" b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1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Криогенді ағынды сорғылар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90ED28E-C7E1-4874-B22B-8C4A2890A606}"/>
              </a:ext>
            </a:extLst>
          </p:cNvPr>
          <p:cNvSpPr txBox="1"/>
          <p:nvPr/>
        </p:nvSpPr>
        <p:spPr>
          <a:xfrm>
            <a:off x="5522257" y="1377414"/>
            <a:ext cx="49250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  Криогенді ағынды вакуумдық сорғының құрылымы: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Орнату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фланеці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Криотақталар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(Т = 80 К)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Криотақталар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=15K)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әулелі экран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T=80 K)</a:t>
            </a:r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ыдыс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Цилиндрлік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салқындатқыш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Қыздырғыш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Сүзгі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Криогендік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вакуумметр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Үрлеу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клапаны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Форвакуум клапаны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Пернетақта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C06393-9BD5-417E-8CE2-E80A494C5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06" y="965792"/>
            <a:ext cx="3611869" cy="5092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945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891A3-2852-CE29-B38C-21AE636E3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BED8F9-57B5-FA48-A236-C3AA7ECD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77E214-5597-6003-7DA3-3649BFA2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23312A-FE63-7BE9-691B-E125851D3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A348F0-5A79-E183-41A4-E7AC69263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5F7EBAF9-7B35-D67B-43AF-B07E55455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B7C34964-D2A0-DBAD-C374-895B81B1F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25C9488-D8FF-BB95-8409-15C668398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EEA30C1-4BC5-0F53-E08C-5D47729E4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9AA21E49-8AB0-1F7B-4D65-F3E1E0C18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BD08630-1F70-9A77-B79F-639A68425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88609CB-6331-AC8C-B5CF-4A74F552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016B1FF-0527-3E07-4ED8-0DDC22904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482C50E1-B386-701D-1B70-D382BD41A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375F40F-6D4D-65F3-97FE-3A339C302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2A04D39-BCDE-7E87-679B-502F0E7DF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FEE879ED-7FB7-EF7D-769D-706081C1D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6854C3-8901-3963-A822-75FC0BA40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98226546-662C-719F-EF9A-3B1BC524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82E143EB-2DD5-D5EF-7BF6-F6DE7C42A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91D7735B-D72C-787F-967E-E676C15E3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940BF87E-6EDA-98B8-8645-65171F2D7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39528E4-8618-EBAA-5F37-983F60F97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1A2AC50-8B45-50E4-DAB4-EDDB7ED5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7BA1E293-C5AA-B14D-B745-DFC98C468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72942C25-97A6-3D33-3E1B-554A3DCB2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8AD05D8C-358C-83E1-B230-3E5E0CD0C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A4B10E-84A7-0D48-5349-2FBA4D722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9D69FDF7-9063-2A81-C6CE-A37A51AB3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2154E6F1-1C4E-F113-7EB8-EFEF0314A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963C4AE-1F62-2816-F767-4225819C0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4D0E128D-1467-3A3C-9E5A-1EADB04B3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E29D54A-9D46-8CB2-9479-02B9F117E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7C2E4A9-7FCC-3791-818E-F9EEE896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9235D22-CCE3-1206-27F5-ABE773563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0E694E0-4A96-8DF5-C4B2-843D0E41E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F546AFE-8133-DF74-38AB-2718AF2A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A90B29E-48AF-E4E7-C557-0B030CFA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62625E-5A4B-538C-C254-342CA1776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2963EF59-0719-1F03-2B98-59413FE4E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ABB1D4E-CC48-A0B4-E2D6-FECB437F5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8753C310-D0F1-55FA-0754-F53CC648D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70BF8450-8FA6-1080-DF8B-FDAA93379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CE00305-8192-54CE-9C6E-115CDD2E0BB6}"/>
              </a:ext>
            </a:extLst>
          </p:cNvPr>
          <p:cNvSpPr/>
          <p:nvPr/>
        </p:nvSpPr>
        <p:spPr>
          <a:xfrm>
            <a:off x="1507046" y="186930"/>
            <a:ext cx="9252690" cy="7063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C62699C-EA82-E64E-CAC8-BAD81A63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888" y="357556"/>
            <a:ext cx="9511176" cy="6208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18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Криогенді ағынды сорғылар</a:t>
            </a:r>
            <a:b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CF909D6-B755-4FEA-9943-01000E8B9417}"/>
              </a:ext>
            </a:extLst>
          </p:cNvPr>
          <p:cNvSpPr txBox="1"/>
          <p:nvPr/>
        </p:nvSpPr>
        <p:spPr>
          <a:xfrm>
            <a:off x="2810449" y="870049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КРИОГЕНДІ РЕАКТИВТІ ВАКУУМДЫҚ СОРҒЫНЫҢ ЖҰМЫС ІСТЕУ ПРИНЦІПІ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C8D8F421-5934-4D11-A229-183D715C8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63968"/>
              </p:ext>
            </p:extLst>
          </p:nvPr>
        </p:nvGraphicFramePr>
        <p:xfrm>
          <a:off x="457959" y="11007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09646C-01C1-46BB-ACFB-8FFB0ECB7C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92" y="3925366"/>
            <a:ext cx="3091046" cy="290486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2DDA98D-2549-4FB0-A73A-EBCA01BC0A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92" y="878302"/>
            <a:ext cx="3230425" cy="307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25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891A3-2852-CE29-B38C-21AE636E3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BED8F9-57B5-FA48-A236-C3AA7ECD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77E214-5597-6003-7DA3-3649BFA2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23312A-FE63-7BE9-691B-E125851D3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A348F0-5A79-E183-41A4-E7AC69263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5F7EBAF9-7B35-D67B-43AF-B07E55455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B7C34964-D2A0-DBAD-C374-895B81B1F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25C9488-D8FF-BB95-8409-15C668398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EEA30C1-4BC5-0F53-E08C-5D47729E4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9AA21E49-8AB0-1F7B-4D65-F3E1E0C18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BD08630-1F70-9A77-B79F-639A68425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88609CB-6331-AC8C-B5CF-4A74F552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016B1FF-0527-3E07-4ED8-0DDC22904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482C50E1-B386-701D-1B70-D382BD41A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375F40F-6D4D-65F3-97FE-3A339C302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2A04D39-BCDE-7E87-679B-502F0E7DF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FEE879ED-7FB7-EF7D-769D-706081C1D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6854C3-8901-3963-A822-75FC0BA40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98226546-662C-719F-EF9A-3B1BC524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82E143EB-2DD5-D5EF-7BF6-F6DE7C42A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91D7735B-D72C-787F-967E-E676C15E3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940BF87E-6EDA-98B8-8645-65171F2D7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39528E4-8618-EBAA-5F37-983F60F97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1A2AC50-8B45-50E4-DAB4-EDDB7ED5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7BA1E293-C5AA-B14D-B745-DFC98C468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72942C25-97A6-3D33-3E1B-554A3DCB2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8AD05D8C-358C-83E1-B230-3E5E0CD0C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A4B10E-84A7-0D48-5349-2FBA4D722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9D69FDF7-9063-2A81-C6CE-A37A51AB3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2154E6F1-1C4E-F113-7EB8-EFEF0314A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963C4AE-1F62-2816-F767-4225819C0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4D0E128D-1467-3A3C-9E5A-1EADB04B3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E29D54A-9D46-8CB2-9479-02B9F117E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7C2E4A9-7FCC-3791-818E-F9EEE896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9235D22-CCE3-1206-27F5-ABE773563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0E694E0-4A96-8DF5-C4B2-843D0E41E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F546AFE-8133-DF74-38AB-2718AF2A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A90B29E-48AF-E4E7-C557-0B030CFA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62625E-5A4B-538C-C254-342CA1776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2963EF59-0719-1F03-2B98-59413FE4E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ABB1D4E-CC48-A0B4-E2D6-FECB437F5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8753C310-D0F1-55FA-0754-F53CC648D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70BF8450-8FA6-1080-DF8B-FDAA93379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CE00305-8192-54CE-9C6E-115CDD2E0BB6}"/>
              </a:ext>
            </a:extLst>
          </p:cNvPr>
          <p:cNvSpPr/>
          <p:nvPr/>
        </p:nvSpPr>
        <p:spPr>
          <a:xfrm>
            <a:off x="1507046" y="186930"/>
            <a:ext cx="9252690" cy="7063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C62699C-EA82-E64E-CAC8-BAD81A63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888" y="357556"/>
            <a:ext cx="9511176" cy="620872"/>
          </a:xfrm>
        </p:spPr>
        <p:txBody>
          <a:bodyPr>
            <a:normAutofit/>
          </a:bodyPr>
          <a:lstStyle/>
          <a:p>
            <a:pPr algn="ctr"/>
            <a:r>
              <a:rPr lang="kk-KZ" sz="31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1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1800" b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1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Криогенді ағынды сорғылар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8" name="Схема 57">
            <a:extLst>
              <a:ext uri="{FF2B5EF4-FFF2-40B4-BE49-F238E27FC236}">
                <a16:creationId xmlns:a16="http://schemas.microsoft.com/office/drawing/2014/main" id="{F723D262-01FF-4696-B7F7-7F3AFE253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074241"/>
              </p:ext>
            </p:extLst>
          </p:nvPr>
        </p:nvGraphicFramePr>
        <p:xfrm>
          <a:off x="1246669" y="868683"/>
          <a:ext cx="97734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861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9752" y="2351737"/>
            <a:ext cx="5947247" cy="2625247"/>
          </a:xfrm>
        </p:spPr>
        <p:txBody>
          <a:bodyPr anchor="ctr"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 ағынды вакуумдық сорғы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Газ ағынды вакуумдық сорғы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 ағынды вакуумдық сорғы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Криогенді ағынды сорғылар</a:t>
            </a:r>
            <a:endParaRPr lang="ru-RU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1045001" y="1866478"/>
            <a:ext cx="3696376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kk-KZ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 ЖОСПАРЫ</a:t>
            </a:r>
            <a:r>
              <a:rPr lang="ru-RU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891A3-2852-CE29-B38C-21AE636E3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BED8F9-57B5-FA48-A236-C3AA7ECD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77E214-5597-6003-7DA3-3649BFA2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23312A-FE63-7BE9-691B-E125851D3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A348F0-5A79-E183-41A4-E7AC69263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5F7EBAF9-7B35-D67B-43AF-B07E55455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B7C34964-D2A0-DBAD-C374-895B81B1F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25C9488-D8FF-BB95-8409-15C668398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EEA30C1-4BC5-0F53-E08C-5D47729E4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9AA21E49-8AB0-1F7B-4D65-F3E1E0C18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BD08630-1F70-9A77-B79F-639A68425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88609CB-6331-AC8C-B5CF-4A74F552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016B1FF-0527-3E07-4ED8-0DDC22904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482C50E1-B386-701D-1B70-D382BD41A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375F40F-6D4D-65F3-97FE-3A339C302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2A04D39-BCDE-7E87-679B-502F0E7DF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FEE879ED-7FB7-EF7D-769D-706081C1D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6854C3-8901-3963-A822-75FC0BA40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98226546-662C-719F-EF9A-3B1BC524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82E143EB-2DD5-D5EF-7BF6-F6DE7C42A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91D7735B-D72C-787F-967E-E676C15E3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940BF87E-6EDA-98B8-8645-65171F2D7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39528E4-8618-EBAA-5F37-983F60F97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1A2AC50-8B45-50E4-DAB4-EDDB7ED5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7BA1E293-C5AA-B14D-B745-DFC98C468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72942C25-97A6-3D33-3E1B-554A3DCB2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8AD05D8C-358C-83E1-B230-3E5E0CD0C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A4B10E-84A7-0D48-5349-2FBA4D722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9D69FDF7-9063-2A81-C6CE-A37A51AB3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2154E6F1-1C4E-F113-7EB8-EFEF0314A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963C4AE-1F62-2816-F767-4225819C0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4D0E128D-1467-3A3C-9E5A-1EADB04B3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E29D54A-9D46-8CB2-9479-02B9F117E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7C2E4A9-7FCC-3791-818E-F9EEE896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9235D22-CCE3-1206-27F5-ABE773563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0E694E0-4A96-8DF5-C4B2-843D0E41E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F546AFE-8133-DF74-38AB-2718AF2A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A90B29E-48AF-E4E7-C557-0B030CFA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62625E-5A4B-538C-C254-342CA1776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2963EF59-0719-1F03-2B98-59413FE4E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ABB1D4E-CC48-A0B4-E2D6-FECB437F5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8753C310-D0F1-55FA-0754-F53CC648D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70BF8450-8FA6-1080-DF8B-FDAA93379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CE00305-8192-54CE-9C6E-115CDD2E0BB6}"/>
              </a:ext>
            </a:extLst>
          </p:cNvPr>
          <p:cNvSpPr/>
          <p:nvPr/>
        </p:nvSpPr>
        <p:spPr>
          <a:xfrm>
            <a:off x="1507046" y="186930"/>
            <a:ext cx="9252690" cy="7063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C62699C-EA82-E64E-CAC8-BAD81A63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888" y="357556"/>
            <a:ext cx="9511176" cy="62087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18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Криогенді ағынды сорғылар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BCAEA228-854F-4795-B48D-453703351B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5700007"/>
              </p:ext>
            </p:extLst>
          </p:nvPr>
        </p:nvGraphicFramePr>
        <p:xfrm>
          <a:off x="1267763" y="851150"/>
          <a:ext cx="10300918" cy="4840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325D5C-809F-4016-8CB2-285255DE91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7763" y="1060450"/>
            <a:ext cx="4106737" cy="236481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9F57952-0E72-444D-BCA2-72764D056C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40" y="3570245"/>
            <a:ext cx="4145760" cy="237605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16783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0C1AA-1BA1-7FF1-B5FC-BC2D9F1BC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832C47-3823-1673-F87F-038311F5D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298994-CF14-15D2-87A8-0493B0BA6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A73B21-E6F8-E84F-8905-17BD1050E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F40A17-8255-C272-B192-65ACBE4E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9A63E64-F470-8C3C-73E7-C83E7D41E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D946BA3-0511-4F3B-BF80-6CB7F7CC5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C0484BD-1F7F-4FBC-0F7B-539C3718B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1EAED5CA-A0B9-3C87-EC88-A4B5EC1EE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1E15875-3F5C-D30D-0F17-C0F548F3D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0A8F592-FBAE-72EF-1C32-3DC117D28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270A23F-D526-A979-BCFA-E1DCBF867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2F926A2A-DAE1-3E14-35BF-1668D232B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99329EFA-0FE7-B889-91E6-A434A6092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08B62D15-132C-8017-584F-F19A76B0D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FC600F3-79AC-44C5-590E-B2D4AE529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DF7C2A4-EF51-8D1A-009E-AC5DE1566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780F42-C0CD-5D3D-7540-14FEEAB81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86DC636-A890-ABD8-8CDC-64F15702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E2577E4-0B96-BF92-3766-3378F7D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8C468116-578E-6B89-8ED9-7F4662683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B1647EF-1AC3-FFFF-339E-E3C41542A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382A8BD-8083-9C20-EC8E-B07C74809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96DBE66A-A403-0A1E-1614-4EC52708A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0A7E237-12EA-F0DF-D6D6-D5FBB5390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E7F6501E-4076-DB62-5A52-68CE83519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7ED73F98-C9E6-F853-9467-B6144D0E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D9240C-5C55-43F7-CCF6-083CEA09C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D1863D4-AD26-BA80-76F2-142F6605B7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912160B2-3AE7-B384-0B73-07EADF15A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CCBEC90A-4FDE-E5E5-A924-687E5CA08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7E4900FA-0AD9-C246-00CC-9FB57544C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23785E78-029F-D74E-903B-53EB63BCD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192E58D9-AAD0-062D-D36E-7186DCBFB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BAC53241-E1D8-6125-D7F5-EDD9298FB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BF6E057-72D3-B3DB-7926-55E67BF7D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BD844A2-8448-C663-D627-EC353D56E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21224739-1E71-2CFB-08A3-ECB5AF993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4A8BCCB-394D-0985-4217-D6B74D2EE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59E40DC-A99C-0369-7CD5-CA8AAC376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E8D7B999-36C9-C137-3548-9DB609AB3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5DF6F4D-63B3-D5F3-2B14-4FB1B6DDE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857C32AB-09FF-DDA7-CA3B-EFBFF175E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Скругленный прямоугольник 4">
            <a:extLst>
              <a:ext uri="{FF2B5EF4-FFF2-40B4-BE49-F238E27FC236}">
                <a16:creationId xmlns:a16="http://schemas.microsoft.com/office/drawing/2014/main" id="{3EB77EF9-29BC-3575-6274-DEA59A7BAC23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AE4205B8-2661-9469-E0E6-39E97FC5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1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Криогенді ағынды сорғылар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5A67CC84-42AD-4F6C-81DC-7D736352AFAF}"/>
              </a:ext>
            </a:extLst>
          </p:cNvPr>
          <p:cNvSpPr/>
          <p:nvPr/>
        </p:nvSpPr>
        <p:spPr>
          <a:xfrm>
            <a:off x="5062136" y="2595116"/>
            <a:ext cx="2201803" cy="17312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Криогенді ағынды вакуумдық сорғының қолданылуы</a:t>
            </a:r>
            <a:endParaRPr lang="kk-KZ" sz="1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id="{44448A2D-3C62-4D8F-A729-B039A4082BC3}"/>
              </a:ext>
            </a:extLst>
          </p:cNvPr>
          <p:cNvCxnSpPr>
            <a:cxnSpLocks/>
          </p:cNvCxnSpPr>
          <p:nvPr/>
        </p:nvCxnSpPr>
        <p:spPr>
          <a:xfrm flipV="1">
            <a:off x="7198659" y="2510230"/>
            <a:ext cx="988695" cy="4558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C4CC147D-D005-4B72-9909-6164B577CF22}"/>
              </a:ext>
            </a:extLst>
          </p:cNvPr>
          <p:cNvCxnSpPr>
            <a:cxnSpLocks/>
          </p:cNvCxnSpPr>
          <p:nvPr/>
        </p:nvCxnSpPr>
        <p:spPr>
          <a:xfrm flipH="1" flipV="1">
            <a:off x="4077125" y="2556484"/>
            <a:ext cx="1032009" cy="55930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E2D4C1B0-C1C2-4D98-A142-0D57F233535C}"/>
              </a:ext>
            </a:extLst>
          </p:cNvPr>
          <p:cNvCxnSpPr>
            <a:cxnSpLocks/>
          </p:cNvCxnSpPr>
          <p:nvPr/>
        </p:nvCxnSpPr>
        <p:spPr>
          <a:xfrm flipH="1">
            <a:off x="3966226" y="3794236"/>
            <a:ext cx="1085145" cy="42723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Прямая со стрелкой 87">
            <a:extLst>
              <a:ext uri="{FF2B5EF4-FFF2-40B4-BE49-F238E27FC236}">
                <a16:creationId xmlns:a16="http://schemas.microsoft.com/office/drawing/2014/main" id="{69A778D1-F9B0-48A8-BD59-6A2C417284F8}"/>
              </a:ext>
            </a:extLst>
          </p:cNvPr>
          <p:cNvCxnSpPr/>
          <p:nvPr/>
        </p:nvCxnSpPr>
        <p:spPr>
          <a:xfrm>
            <a:off x="7329276" y="3786639"/>
            <a:ext cx="920465" cy="42645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DD2326C-697C-48B4-ABF8-3C832D52C5AF}"/>
              </a:ext>
            </a:extLst>
          </p:cNvPr>
          <p:cNvSpPr txBox="1"/>
          <p:nvPr/>
        </p:nvSpPr>
        <p:spPr>
          <a:xfrm>
            <a:off x="3039035" y="46526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Блок-схема: узел 2">
            <a:extLst>
              <a:ext uri="{FF2B5EF4-FFF2-40B4-BE49-F238E27FC236}">
                <a16:creationId xmlns:a16="http://schemas.microsoft.com/office/drawing/2014/main" id="{D6477677-BABC-4C46-8602-AB94C04B1753}"/>
              </a:ext>
            </a:extLst>
          </p:cNvPr>
          <p:cNvSpPr/>
          <p:nvPr/>
        </p:nvSpPr>
        <p:spPr>
          <a:xfrm>
            <a:off x="956191" y="1169813"/>
            <a:ext cx="2970522" cy="2170223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Ғылыми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зерттеулер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Терең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жағдайында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материалдардың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қасиеттерін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зерттеу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қондырғыларда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/>
          </a:p>
        </p:txBody>
      </p:sp>
      <p:sp>
        <p:nvSpPr>
          <p:cNvPr id="4" name="Блок-схема: узел 3">
            <a:extLst>
              <a:ext uri="{FF2B5EF4-FFF2-40B4-BE49-F238E27FC236}">
                <a16:creationId xmlns:a16="http://schemas.microsoft.com/office/drawing/2014/main" id="{663F83F2-DD21-4AA8-B335-BF6FBDCA789B}"/>
              </a:ext>
            </a:extLst>
          </p:cNvPr>
          <p:cNvSpPr/>
          <p:nvPr/>
        </p:nvSpPr>
        <p:spPr>
          <a:xfrm>
            <a:off x="8222917" y="1135759"/>
            <a:ext cx="3101138" cy="2050382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Ғарыш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өнеркәсібі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Спутниктер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Ғарыш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аппараттарын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сынау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терең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ғарыштық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жағдайларды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модельдеу</a:t>
            </a:r>
            <a:r>
              <a:rPr lang="ru-RU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узел 4">
            <a:extLst>
              <a:ext uri="{FF2B5EF4-FFF2-40B4-BE49-F238E27FC236}">
                <a16:creationId xmlns:a16="http://schemas.microsoft.com/office/drawing/2014/main" id="{946BA344-0CEF-4370-A6BD-BB149D3F2F8D}"/>
              </a:ext>
            </a:extLst>
          </p:cNvPr>
          <p:cNvSpPr/>
          <p:nvPr/>
        </p:nvSpPr>
        <p:spPr>
          <a:xfrm>
            <a:off x="8222664" y="3429001"/>
            <a:ext cx="3212448" cy="230230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Аналитикалық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жабдық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Масс-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Спектрометрлерде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электронды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микроскоптарды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сканерлеуде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терең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ететін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құрылғыларда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қолданылады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узел 5">
            <a:extLst>
              <a:ext uri="{FF2B5EF4-FFF2-40B4-BE49-F238E27FC236}">
                <a16:creationId xmlns:a16="http://schemas.microsoft.com/office/drawing/2014/main" id="{99660A74-EFFE-4FFE-9D60-5EF4EA6509C8}"/>
              </a:ext>
            </a:extLst>
          </p:cNvPr>
          <p:cNvSpPr/>
          <p:nvPr/>
        </p:nvSpPr>
        <p:spPr>
          <a:xfrm>
            <a:off x="982016" y="3429001"/>
            <a:ext cx="2918873" cy="2302308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Оптикалық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технологиялар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жағдайында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оптикалық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элементтерге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жұқа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қабықшалы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жабындарды</a:t>
            </a:r>
            <a:r>
              <a:rPr lang="ru-RU" sz="1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тұндыру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92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20C1AA-1BA1-7FF1-B5FC-BC2D9F1BC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832C47-3823-1673-F87F-038311F5D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298994-CF14-15D2-87A8-0493B0BA6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A73B21-E6F8-E84F-8905-17BD1050E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F40A17-8255-C272-B192-65ACBE4E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19A63E64-F470-8C3C-73E7-C83E7D41E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D946BA3-0511-4F3B-BF80-6CB7F7CC5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C0484BD-1F7F-4FBC-0F7B-539C3718B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1EAED5CA-A0B9-3C87-EC88-A4B5EC1EE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31E15875-3F5C-D30D-0F17-C0F548F3D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B0A8F592-FBAE-72EF-1C32-3DC117D28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270A23F-D526-A979-BCFA-E1DCBF867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2F926A2A-DAE1-3E14-35BF-1668D232B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99329EFA-0FE7-B889-91E6-A434A6092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08B62D15-132C-8017-584F-F19A76B0D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FC600F3-79AC-44C5-590E-B2D4AE529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DDF7C2A4-EF51-8D1A-009E-AC5DE1566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780F42-C0CD-5D3D-7540-14FEEAB81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86DC636-A890-ABD8-8CDC-64F15702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E2577E4-0B96-BF92-3766-3378F7D3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8C468116-578E-6B89-8ED9-7F4662683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B1647EF-1AC3-FFFF-339E-E3C41542A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382A8BD-8083-9C20-EC8E-B07C74809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96DBE66A-A403-0A1E-1614-4EC52708A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60A7E237-12EA-F0DF-D6D6-D5FBB5390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E7F6501E-4076-DB62-5A52-68CE83519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7ED73F98-C9E6-F853-9467-B6144D0EC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D9240C-5C55-43F7-CCF6-083CEA09C6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4D1863D4-AD26-BA80-76F2-142F6605B7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912160B2-3AE7-B384-0B73-07EADF15A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CCBEC90A-4FDE-E5E5-A924-687E5CA08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7E4900FA-0AD9-C246-00CC-9FB57544C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23785E78-029F-D74E-903B-53EB63BCD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192E58D9-AAD0-062D-D36E-7186DCBFB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BAC53241-E1D8-6125-D7F5-EDD9298FB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BF6E057-72D3-B3DB-7926-55E67BF7D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BD844A2-8448-C663-D627-EC353D56E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21224739-1E71-2CFB-08A3-ECB5AF993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4A8BCCB-394D-0985-4217-D6B74D2EE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59E40DC-A99C-0369-7CD5-CA8AAC376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E8D7B999-36C9-C137-3548-9DB609AB3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5DF6F4D-63B3-D5F3-2B14-4FB1B6DDE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857C32AB-09FF-DDA7-CA3B-EFBFF175E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Скругленный прямоугольник 4">
            <a:extLst>
              <a:ext uri="{FF2B5EF4-FFF2-40B4-BE49-F238E27FC236}">
                <a16:creationId xmlns:a16="http://schemas.microsoft.com/office/drawing/2014/main" id="{3EB77EF9-29BC-3575-6274-DEA59A7BAC23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Заголовок 1">
            <a:extLst>
              <a:ext uri="{FF2B5EF4-FFF2-40B4-BE49-F238E27FC236}">
                <a16:creationId xmlns:a16="http://schemas.microsoft.com/office/drawing/2014/main" id="{AE4205B8-2661-9469-E0E6-39E97FC5E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sz="1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Криогенді ағынды сорғылар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D2326C-697C-48B4-ABF8-3C832D52C5AF}"/>
              </a:ext>
            </a:extLst>
          </p:cNvPr>
          <p:cNvSpPr txBox="1"/>
          <p:nvPr/>
        </p:nvSpPr>
        <p:spPr>
          <a:xfrm>
            <a:off x="3039035" y="46526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57336B-06AA-4E31-B89F-CA215AEC2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56" y="1388672"/>
            <a:ext cx="3986944" cy="4350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76F36B62-0828-461D-B8EE-B9E9937316E0}"/>
              </a:ext>
            </a:extLst>
          </p:cNvPr>
          <p:cNvSpPr txBox="1"/>
          <p:nvPr/>
        </p:nvSpPr>
        <p:spPr>
          <a:xfrm>
            <a:off x="4808784" y="917474"/>
            <a:ext cx="678176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ҚҰРЫЛҒЫЛАРДЫҢ АРТЫҚШЫЛЫҚТАРЫ: 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Қоршаған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ортаны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сорудың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жылдамдығы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құрылымның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тығыздығы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қауіпсіздігі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қызып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кетуден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шаңнан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қарапайымдылық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қауіпсіздігі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тыныш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сыртқы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шу мен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діріл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болмайды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); "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стерильді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" вакуум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жасалады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; су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буының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айдау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тиімділігі;құрылымның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сенімділігі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ұзақ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мерзімі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үнемді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энергия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шығыны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F2DAD8-C7F5-47F6-BD0D-F83BCA3728EC}"/>
              </a:ext>
            </a:extLst>
          </p:cNvPr>
          <p:cNvSpPr txBox="1"/>
          <p:nvPr/>
        </p:nvSpPr>
        <p:spPr>
          <a:xfrm>
            <a:off x="4836039" y="4219141"/>
            <a:ext cx="6781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ҚҰРЫЛҒЫЛАРДЫҢ КЕМШІЛІКТЕРІ: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аяқталғаннан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регенерация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процесінің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қажеттілігі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шектеулі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сыйымдылық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8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464816" y="248766"/>
            <a:ext cx="8980982" cy="67656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Су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ағынды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5D9499-B5EE-4762-9B16-2FFDC7ACC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76" y="1321551"/>
            <a:ext cx="5264937" cy="41300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76368ECB-3930-4C3B-92E1-AC5EEE304F96}"/>
              </a:ext>
            </a:extLst>
          </p:cNvPr>
          <p:cNvSpPr txBox="1"/>
          <p:nvPr/>
        </p:nvSpPr>
        <p:spPr>
          <a:xfrm>
            <a:off x="1079362" y="1399573"/>
            <a:ext cx="46530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ағынды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сорғысы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таяз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қарапайым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арзан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шешім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кәдімгі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ағын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суда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желісіне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қосылуды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ерекше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аударуды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күтімді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етпейді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963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464816" y="248766"/>
            <a:ext cx="8980982" cy="67656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Су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ағынды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6368ECB-3930-4C3B-92E1-AC5EEE304F96}"/>
              </a:ext>
            </a:extLst>
          </p:cNvPr>
          <p:cNvSpPr txBox="1"/>
          <p:nvPr/>
        </p:nvSpPr>
        <p:spPr>
          <a:xfrm>
            <a:off x="5081510" y="1525809"/>
            <a:ext cx="656500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Жұқа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түтік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жатқан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сұйықтық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ағынын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елестетіп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көріңіз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Егер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қандай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аймақта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түтіктің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диаметрі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азаятын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болса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ішіндегі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сұйықтықтың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жылдамдығы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артады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сәйкесінше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азаяды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Сирету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теңестіру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сорғыға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бүйірлік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дренаж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қосылған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ыдыстан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ауаны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ұстап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алады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Құрылғы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ағып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жатқан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неғұрлым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суық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болса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соғұрлым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ете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алатын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вакуум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тереңірек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Егер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судың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температурасы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+30 °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болса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ыдыста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болатын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шамамен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мм.сын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мм.сын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температурасы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+10°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болатын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суық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суды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алуыңыз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8" descr="Изображение выглядит как штангенинструмент, зарисо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C405C2E-BDF9-4119-8633-C5FB88285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8" y="1921079"/>
            <a:ext cx="4377914" cy="4131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E36541E-D129-46E8-89A3-B6DD52417704}"/>
              </a:ext>
            </a:extLst>
          </p:cNvPr>
          <p:cNvSpPr txBox="1"/>
          <p:nvPr/>
        </p:nvSpPr>
        <p:spPr>
          <a:xfrm>
            <a:off x="2741817" y="115647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принципі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464816" y="248766"/>
            <a:ext cx="8980982" cy="67656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Су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ағынды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Шестиугольник 2">
            <a:extLst>
              <a:ext uri="{FF2B5EF4-FFF2-40B4-BE49-F238E27FC236}">
                <a16:creationId xmlns:a16="http://schemas.microsoft.com/office/drawing/2014/main" id="{36B3DBAA-E5E0-4622-8EFE-B7369899BB5D}"/>
              </a:ext>
            </a:extLst>
          </p:cNvPr>
          <p:cNvSpPr/>
          <p:nvPr/>
        </p:nvSpPr>
        <p:spPr>
          <a:xfrm>
            <a:off x="1040506" y="2586457"/>
            <a:ext cx="2835509" cy="2331720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Химия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өнеркәсібі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Дистилляция, экстракция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химиялық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реакциялар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процестерінде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қолдану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Шестиугольник 53">
            <a:extLst>
              <a:ext uri="{FF2B5EF4-FFF2-40B4-BE49-F238E27FC236}">
                <a16:creationId xmlns:a16="http://schemas.microsoft.com/office/drawing/2014/main" id="{F29A01A1-80FB-4AF6-81B4-0540E65FFD2F}"/>
              </a:ext>
            </a:extLst>
          </p:cNvPr>
          <p:cNvSpPr/>
          <p:nvPr/>
        </p:nvSpPr>
        <p:spPr>
          <a:xfrm>
            <a:off x="4231369" y="3637244"/>
            <a:ext cx="3159332" cy="2446793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Медициналық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биологиялық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зертханалар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стерильді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жағдайлар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сезімтал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материалдармен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істеу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Шестиугольник 55">
            <a:extLst>
              <a:ext uri="{FF2B5EF4-FFF2-40B4-BE49-F238E27FC236}">
                <a16:creationId xmlns:a16="http://schemas.microsoft.com/office/drawing/2014/main" id="{6FBD47EB-1BE4-4240-BE04-C0F653BB21FF}"/>
              </a:ext>
            </a:extLst>
          </p:cNvPr>
          <p:cNvSpPr/>
          <p:nvPr/>
        </p:nvSpPr>
        <p:spPr>
          <a:xfrm>
            <a:off x="7877231" y="2512591"/>
            <a:ext cx="2835509" cy="2331720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Ағынды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суларды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өңдеу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Ағынды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суларды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тазарту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өңдеу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жүйелерінде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A0586DF-D1D2-4448-8F97-4E96B52C5969}"/>
              </a:ext>
            </a:extLst>
          </p:cNvPr>
          <p:cNvSpPr/>
          <p:nvPr/>
        </p:nvSpPr>
        <p:spPr>
          <a:xfrm>
            <a:off x="3863832" y="1199979"/>
            <a:ext cx="4267200" cy="103432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ҚОЛДАНЫЛУЫ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04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464816" y="248766"/>
            <a:ext cx="8980982" cy="67656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Су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ағынды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вакуумды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7056568-8741-47EB-82A8-C49D06AF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971389"/>
              </p:ext>
            </p:extLst>
          </p:nvPr>
        </p:nvGraphicFramePr>
        <p:xfrm>
          <a:off x="1565473" y="1149020"/>
          <a:ext cx="8765152" cy="4976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062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Газ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ағынды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71FA70-8568-4E02-BA93-8881D84AE8F0}"/>
              </a:ext>
            </a:extLst>
          </p:cNvPr>
          <p:cNvSpPr txBox="1"/>
          <p:nvPr/>
        </p:nvSpPr>
        <p:spPr>
          <a:xfrm>
            <a:off x="1040506" y="1847825"/>
            <a:ext cx="500699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Газ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ағынының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сорғысы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газ </a:t>
            </a:r>
            <a:r>
              <a:rPr lang="ru-RU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ағынының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эжекторы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) — вакуум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жасау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ағынын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пайдаланатын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құрылғылар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Эжекция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принципі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газ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ағыны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жүйеден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ауаны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газдарды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соруға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беретін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аймақ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жасайды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561F1B-9739-41EC-B0C7-902E15107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851" y="1751401"/>
            <a:ext cx="4648913" cy="30064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7222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Газ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ағынды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13663-7B8D-470F-8892-DCCF6BCD1F7B}"/>
              </a:ext>
            </a:extLst>
          </p:cNvPr>
          <p:cNvSpPr txBox="1"/>
          <p:nvPr/>
        </p:nvSpPr>
        <p:spPr>
          <a:xfrm>
            <a:off x="3164063" y="1136033"/>
            <a:ext cx="601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Газ ағынды вакуумдық жүйенің құрылымы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 descr="Изображение выглядит как машина, Медицинское оборудование,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DF9CAF5-EDA5-46FC-BD10-EAD85C28F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09" y="1670872"/>
            <a:ext cx="7716327" cy="4300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83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Газ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ағынды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7614BA9-02A6-44CF-8F0B-80FD952F80E7}"/>
              </a:ext>
            </a:extLst>
          </p:cNvPr>
          <p:cNvSpPr txBox="1"/>
          <p:nvPr/>
        </p:nvSpPr>
        <p:spPr>
          <a:xfrm>
            <a:off x="765431" y="1182357"/>
            <a:ext cx="108032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Газ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ағынды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вакуумдық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сорғы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саптама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өтетін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ағынды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("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қозғаушы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күш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")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жылдамдату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энергиясын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жылдамдыққа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айналдырады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Жылдамдығы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саптама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түрінің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айналасында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қысымды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аймақ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жасалады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Оны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көбінесе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құрылғының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сору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камерасы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деп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атайды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0" name="Рисунок 59" descr="Изображение выглядит как текст, снимок экрана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A0FD98A4-6362-44F3-AC47-2F9E541F9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5" y="2979273"/>
            <a:ext cx="5298141" cy="2985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542F3E7-7DBD-4137-872B-B58EC7F5DFD8}"/>
              </a:ext>
            </a:extLst>
          </p:cNvPr>
          <p:cNvSpPr txBox="1"/>
          <p:nvPr/>
        </p:nvSpPr>
        <p:spPr>
          <a:xfrm>
            <a:off x="6256725" y="2787342"/>
            <a:ext cx="531195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Егер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аймақтағы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эжектордың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бүйірлік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кірісіне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"сору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құбырына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қосылған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сорғыш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сұйықтықтың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қысымынан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болса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ол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эжектор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корпусына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тартылады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сорылады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Содан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сұйықтықтың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ағыны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эжектордың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диффузорлық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бөлімі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өтеді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жылдамдық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геометрия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азаяды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қысым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қалпына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келеді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2000" b="1" dirty="0"/>
          </a:p>
        </p:txBody>
      </p:sp>
    </p:spTree>
    <p:extLst>
      <p:ext uri="{BB962C8B-B14F-4D97-AF65-F5344CB8AC3E}">
        <p14:creationId xmlns:p14="http://schemas.microsoft.com/office/powerpoint/2010/main" val="1429254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7112</TotalTime>
  <Words>1708</Words>
  <Application>Microsoft Office PowerPoint</Application>
  <PresentationFormat>Широкоэкранный</PresentationFormat>
  <Paragraphs>119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Газ ағынды вакуумдық сорғы</vt:lpstr>
      <vt:lpstr>2. Газ ағынды вакуумдық сорғы</vt:lpstr>
      <vt:lpstr>2. Газ ағынды вакуумдық сорғы</vt:lpstr>
      <vt:lpstr>2. Газ ағынды вакуумдық сорғы</vt:lpstr>
      <vt:lpstr>2. Газ ағынды вакуумдық сорғы</vt:lpstr>
      <vt:lpstr>3. Бу ағынды вакуумдық сорғы</vt:lpstr>
      <vt:lpstr>3. Бу ағынды вакуумдық сорғы</vt:lpstr>
      <vt:lpstr>3. Бу ағынды вакуумдық сорғы</vt:lpstr>
      <vt:lpstr>3. Бу ағынды вакуумдық сорғы</vt:lpstr>
      <vt:lpstr>4. Криогенді ағынды сорғылар   </vt:lpstr>
      <vt:lpstr>4. Криогенді ағынды сорғылар</vt:lpstr>
      <vt:lpstr> 4. Криогенді ағынды сорғылар </vt:lpstr>
      <vt:lpstr>4. Криогенді ағынды сорғылар</vt:lpstr>
      <vt:lpstr>4. Криогенді ағынды сорғылар.  </vt:lpstr>
      <vt:lpstr> 4. Криогенді ағынды сорғылар</vt:lpstr>
      <vt:lpstr>4. Криогенді ағынды сорғылар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Айман Акылбекова</cp:lastModifiedBy>
  <cp:revision>171</cp:revision>
  <dcterms:created xsi:type="dcterms:W3CDTF">2021-11-16T03:16:23Z</dcterms:created>
  <dcterms:modified xsi:type="dcterms:W3CDTF">2024-10-30T08:15:42Z</dcterms:modified>
</cp:coreProperties>
</file>