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50" r:id="rId8"/>
    <p:sldId id="349" r:id="rId9"/>
    <p:sldId id="348" r:id="rId10"/>
    <p:sldId id="347" r:id="rId11"/>
    <p:sldId id="346" r:id="rId12"/>
    <p:sldId id="345" r:id="rId13"/>
    <p:sldId id="343" r:id="rId14"/>
    <p:sldId id="25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5606BC8-FEAC-A133-0013-3BD9885BF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3521" y="755386"/>
            <a:ext cx="9723963" cy="5913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550846" y="1871489"/>
            <a:ext cx="923663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67995" algn="ctr"/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7. </a:t>
            </a:r>
          </a:p>
          <a:p>
            <a:pPr indent="467995" algn="ctr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67995" algn="ctr"/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Интервальные оценки параметров выборки: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доверительного интервала, уровень значимости, надежность оценки, доверительный интервал для математического ожидания нормально распределенной случайной величины при известной и при неизвестной дисперсии, доверительный интервал для вероятности случайного события в схеме Бернулли при большом объеме выборки.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CE490D0B-8E2B-5467-3773-84C0A90368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9661" y="817220"/>
            <a:ext cx="10271109" cy="4750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547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63909A59-130C-DB98-B9F1-53A52D3768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4405" y="1005839"/>
            <a:ext cx="8714105" cy="501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926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CFE6B790-B304-FEF3-F38D-2533C13E3B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1885" y="886913"/>
            <a:ext cx="9548526" cy="4687217"/>
          </a:xfrm>
        </p:spPr>
      </p:pic>
    </p:spTree>
    <p:extLst>
      <p:ext uri="{BB962C8B-B14F-4D97-AF65-F5344CB8AC3E}">
        <p14:creationId xmlns:p14="http://schemas.microsoft.com/office/powerpoint/2010/main" val="1677934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A5696BB8-F94D-63AB-4201-2E307B1C6A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4" y="786303"/>
            <a:ext cx="8590953" cy="5189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659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E1EBB267-E79D-00A4-64DF-1B50F0C546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4330" y="1005840"/>
            <a:ext cx="8836295" cy="4929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8D8287D0-3F3A-6A74-9A3F-186FB19761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1697" y="914399"/>
            <a:ext cx="8954723" cy="4996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7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70FAB62-5038-52E5-2AED-E945A838B6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2158" y="755386"/>
            <a:ext cx="7988101" cy="522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451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9D8FA2F4-FBA1-E3D5-F414-148C767D30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8011" y="914399"/>
            <a:ext cx="7959509" cy="467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35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4F7F53D0-41CD-8169-C9B7-990EACA2D0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4340" y="886913"/>
            <a:ext cx="8794171" cy="515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72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1428769A-67E4-4F2C-464E-36F3685AAD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0976" y="740022"/>
            <a:ext cx="10258627" cy="502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235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ED2E57E2-DC7E-34F2-1A77-2D25C8F1B8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033" y="786302"/>
            <a:ext cx="8515987" cy="51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271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66ECD304-A43D-0D82-CC90-6C00A87365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7251" y="786302"/>
            <a:ext cx="7802692" cy="5108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6257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</TotalTime>
  <Words>52</Words>
  <Application>Microsoft Office PowerPoint</Application>
  <PresentationFormat>Широкоэкранный</PresentationFormat>
  <Paragraphs>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21</cp:revision>
  <dcterms:created xsi:type="dcterms:W3CDTF">2021-11-16T03:16:23Z</dcterms:created>
  <dcterms:modified xsi:type="dcterms:W3CDTF">2022-11-06T07:58:15Z</dcterms:modified>
</cp:coreProperties>
</file>