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1.xml" ContentType="application/vnd.openxmlformats-officedocument.presentationml.comment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omments/comment2.xml" ContentType="application/vnd.openxmlformats-officedocument.presentationml.comments+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12" r:id="rId1"/>
    <p:sldMasterId id="2147484042" r:id="rId2"/>
  </p:sldMasterIdLst>
  <p:notesMasterIdLst>
    <p:notesMasterId r:id="rId24"/>
  </p:notesMasterIdLst>
  <p:sldIdLst>
    <p:sldId id="425" r:id="rId3"/>
    <p:sldId id="421" r:id="rId4"/>
    <p:sldId id="420" r:id="rId5"/>
    <p:sldId id="404" r:id="rId6"/>
    <p:sldId id="436" r:id="rId7"/>
    <p:sldId id="430" r:id="rId8"/>
    <p:sldId id="437" r:id="rId9"/>
    <p:sldId id="438" r:id="rId10"/>
    <p:sldId id="439" r:id="rId11"/>
    <p:sldId id="440" r:id="rId12"/>
    <p:sldId id="444" r:id="rId13"/>
    <p:sldId id="441" r:id="rId14"/>
    <p:sldId id="442" r:id="rId15"/>
    <p:sldId id="443" r:id="rId16"/>
    <p:sldId id="445" r:id="rId17"/>
    <p:sldId id="446" r:id="rId18"/>
    <p:sldId id="447" r:id="rId19"/>
    <p:sldId id="448" r:id="rId20"/>
    <p:sldId id="449" r:id="rId21"/>
    <p:sldId id="435" r:id="rId22"/>
    <p:sldId id="426" r:id="rId23"/>
  </p:sldIdLst>
  <p:sldSz cx="12192000" cy="6858000"/>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1BFC6A96-750C-4A7D-BF50-D27DBEBF20A2}">
          <p14:sldIdLst>
            <p14:sldId id="425"/>
            <p14:sldId id="421"/>
            <p14:sldId id="420"/>
            <p14:sldId id="404"/>
            <p14:sldId id="436"/>
            <p14:sldId id="430"/>
            <p14:sldId id="437"/>
            <p14:sldId id="438"/>
            <p14:sldId id="439"/>
            <p14:sldId id="440"/>
            <p14:sldId id="444"/>
            <p14:sldId id="441"/>
            <p14:sldId id="442"/>
            <p14:sldId id="443"/>
            <p14:sldId id="445"/>
            <p14:sldId id="446"/>
            <p14:sldId id="447"/>
            <p14:sldId id="448"/>
            <p14:sldId id="449"/>
            <p14:sldId id="435"/>
            <p14:sldId id="42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ww" initials="w" lastIdx="3" clrIdx="0">
    <p:extLst>
      <p:ext uri="{19B8F6BF-5375-455C-9EA6-DF929625EA0E}">
        <p15:presenceInfo xmlns:p15="http://schemas.microsoft.com/office/powerpoint/2012/main" userId="ww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99B4"/>
    <a:srgbClr val="EEECC7"/>
    <a:srgbClr val="F8F8F8"/>
    <a:srgbClr val="DDDDDD"/>
    <a:srgbClr val="D3B98C"/>
    <a:srgbClr val="6BB0B1"/>
    <a:srgbClr val="9DD1CF"/>
    <a:srgbClr val="D7F5F1"/>
    <a:srgbClr val="3E898C"/>
    <a:srgbClr val="B2DF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92686" autoAdjust="0"/>
  </p:normalViewPr>
  <p:slideViewPr>
    <p:cSldViewPr snapToGrid="0">
      <p:cViewPr varScale="1">
        <p:scale>
          <a:sx n="106" d="100"/>
          <a:sy n="106" d="100"/>
        </p:scale>
        <p:origin x="72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8-31T23:18:35.887" idx="2">
    <p:pos x="7345" y="1271"/>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5-08-31T23:18:35.887" idx="3">
    <p:pos x="7345" y="1271"/>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144790-FC5F-48AB-8F7B-34AB49C4629A}" type="doc">
      <dgm:prSet loTypeId="urn:microsoft.com/office/officeart/2005/8/layout/vList6" loCatId="list" qsTypeId="urn:microsoft.com/office/officeart/2005/8/quickstyle/simple1" qsCatId="simple" csTypeId="urn:microsoft.com/office/officeart/2005/8/colors/accent1_5" csCatId="accent1" phldr="1"/>
      <dgm:spPr/>
      <dgm:t>
        <a:bodyPr/>
        <a:lstStyle/>
        <a:p>
          <a:endParaRPr lang="ru-RU"/>
        </a:p>
      </dgm:t>
    </dgm:pt>
    <dgm:pt modelId="{40537859-7432-4D01-A267-1C7834E24B2F}">
      <dgm:prSet phldrT="[Текст]"/>
      <dgm:spPr/>
      <dgm:t>
        <a:bodyPr/>
        <a:lstStyle/>
        <a:p>
          <a:r>
            <a:rPr lang="kk-KZ" dirty="0">
              <a:latin typeface="Arial" panose="020B0604020202020204" pitchFamily="34" charset="0"/>
              <a:cs typeface="Arial" panose="020B0604020202020204" pitchFamily="34" charset="0"/>
            </a:rPr>
            <a:t>Әдіс</a:t>
          </a:r>
          <a:endParaRPr lang="ru-RU" dirty="0">
            <a:latin typeface="Arial" panose="020B0604020202020204" pitchFamily="34" charset="0"/>
            <a:cs typeface="Arial" panose="020B0604020202020204" pitchFamily="34" charset="0"/>
          </a:endParaRPr>
        </a:p>
      </dgm:t>
    </dgm:pt>
    <dgm:pt modelId="{CF1178FB-789F-4854-BE59-42BD97FA7F34}" type="parTrans" cxnId="{692DEA0A-A999-4F7A-9363-69A66583B19F}">
      <dgm:prSet/>
      <dgm:spPr/>
      <dgm:t>
        <a:bodyPr/>
        <a:lstStyle/>
        <a:p>
          <a:endParaRPr lang="ru-RU"/>
        </a:p>
      </dgm:t>
    </dgm:pt>
    <dgm:pt modelId="{A0473C81-8441-4C77-AA37-7FE3AE4B2B67}" type="sibTrans" cxnId="{692DEA0A-A999-4F7A-9363-69A66583B19F}">
      <dgm:prSet/>
      <dgm:spPr/>
      <dgm:t>
        <a:bodyPr/>
        <a:lstStyle/>
        <a:p>
          <a:endParaRPr lang="ru-RU"/>
        </a:p>
      </dgm:t>
    </dgm:pt>
    <dgm:pt modelId="{0A310E18-8A6F-45CF-A63C-D1FA84BB82F0}">
      <dgm:prSet phldrT="[Текст]" custT="1"/>
      <dgm:spPr/>
      <dgm:t>
        <a:bodyPr/>
        <a:lstStyle/>
        <a:p>
          <a:r>
            <a:rPr lang="kk-KZ" sz="2400" dirty="0">
              <a:solidFill>
                <a:schemeClr val="tx2"/>
              </a:solidFill>
              <a:latin typeface="Arial" panose="020B0604020202020204" pitchFamily="34" charset="0"/>
              <a:cs typeface="Arial" panose="020B0604020202020204" pitchFamily="34" charset="0"/>
            </a:rPr>
            <a:t>грек тілінен аударғанда жол, таным жолы деген мағынаны білдіреді. </a:t>
          </a:r>
          <a:endParaRPr lang="ru-RU" sz="2400" dirty="0">
            <a:solidFill>
              <a:schemeClr val="tx2"/>
            </a:solidFill>
            <a:latin typeface="Arial" panose="020B0604020202020204" pitchFamily="34" charset="0"/>
            <a:cs typeface="Arial" panose="020B0604020202020204" pitchFamily="34" charset="0"/>
          </a:endParaRPr>
        </a:p>
      </dgm:t>
    </dgm:pt>
    <dgm:pt modelId="{F6930BE8-94EE-4DC0-8078-C24586B21E36}" type="parTrans" cxnId="{F8D75D2B-EAAE-4B24-9897-1A3610374E8D}">
      <dgm:prSet/>
      <dgm:spPr/>
      <dgm:t>
        <a:bodyPr/>
        <a:lstStyle/>
        <a:p>
          <a:endParaRPr lang="ru-RU"/>
        </a:p>
      </dgm:t>
    </dgm:pt>
    <dgm:pt modelId="{437C4CE8-1E7A-43FE-9E2C-E156FACE9C2A}" type="sibTrans" cxnId="{F8D75D2B-EAAE-4B24-9897-1A3610374E8D}">
      <dgm:prSet/>
      <dgm:spPr/>
      <dgm:t>
        <a:bodyPr/>
        <a:lstStyle/>
        <a:p>
          <a:endParaRPr lang="ru-RU"/>
        </a:p>
      </dgm:t>
    </dgm:pt>
    <dgm:pt modelId="{F4F4680F-5CEA-48CC-B87D-5B022A76A118}" type="pres">
      <dgm:prSet presAssocID="{53144790-FC5F-48AB-8F7B-34AB49C4629A}" presName="Name0" presStyleCnt="0">
        <dgm:presLayoutVars>
          <dgm:dir/>
          <dgm:animLvl val="lvl"/>
          <dgm:resizeHandles/>
        </dgm:presLayoutVars>
      </dgm:prSet>
      <dgm:spPr/>
    </dgm:pt>
    <dgm:pt modelId="{BC29F0F7-83B2-45FD-9DEC-6E6F51822C69}" type="pres">
      <dgm:prSet presAssocID="{40537859-7432-4D01-A267-1C7834E24B2F}" presName="linNode" presStyleCnt="0"/>
      <dgm:spPr/>
    </dgm:pt>
    <dgm:pt modelId="{99C1EC53-665A-4054-B0C3-4DB313AF46FA}" type="pres">
      <dgm:prSet presAssocID="{40537859-7432-4D01-A267-1C7834E24B2F}" presName="parentShp" presStyleLbl="node1" presStyleIdx="0" presStyleCnt="1">
        <dgm:presLayoutVars>
          <dgm:bulletEnabled val="1"/>
        </dgm:presLayoutVars>
      </dgm:prSet>
      <dgm:spPr/>
    </dgm:pt>
    <dgm:pt modelId="{DBAB84FC-6107-4534-BEC2-3E63A1C255D4}" type="pres">
      <dgm:prSet presAssocID="{40537859-7432-4D01-A267-1C7834E24B2F}" presName="childShp" presStyleLbl="bgAccFollowNode1" presStyleIdx="0" presStyleCnt="1">
        <dgm:presLayoutVars>
          <dgm:bulletEnabled val="1"/>
        </dgm:presLayoutVars>
      </dgm:prSet>
      <dgm:spPr/>
    </dgm:pt>
  </dgm:ptLst>
  <dgm:cxnLst>
    <dgm:cxn modelId="{692DEA0A-A999-4F7A-9363-69A66583B19F}" srcId="{53144790-FC5F-48AB-8F7B-34AB49C4629A}" destId="{40537859-7432-4D01-A267-1C7834E24B2F}" srcOrd="0" destOrd="0" parTransId="{CF1178FB-789F-4854-BE59-42BD97FA7F34}" sibTransId="{A0473C81-8441-4C77-AA37-7FE3AE4B2B67}"/>
    <dgm:cxn modelId="{7FB5F011-BDAC-4E64-9D6A-8AE76E9A7551}" type="presOf" srcId="{40537859-7432-4D01-A267-1C7834E24B2F}" destId="{99C1EC53-665A-4054-B0C3-4DB313AF46FA}" srcOrd="0" destOrd="0" presId="urn:microsoft.com/office/officeart/2005/8/layout/vList6"/>
    <dgm:cxn modelId="{F8D75D2B-EAAE-4B24-9897-1A3610374E8D}" srcId="{40537859-7432-4D01-A267-1C7834E24B2F}" destId="{0A310E18-8A6F-45CF-A63C-D1FA84BB82F0}" srcOrd="0" destOrd="0" parTransId="{F6930BE8-94EE-4DC0-8078-C24586B21E36}" sibTransId="{437C4CE8-1E7A-43FE-9E2C-E156FACE9C2A}"/>
    <dgm:cxn modelId="{1F13D24B-E9A4-4D34-934E-B2FA1F861264}" type="presOf" srcId="{0A310E18-8A6F-45CF-A63C-D1FA84BB82F0}" destId="{DBAB84FC-6107-4534-BEC2-3E63A1C255D4}" srcOrd="0" destOrd="0" presId="urn:microsoft.com/office/officeart/2005/8/layout/vList6"/>
    <dgm:cxn modelId="{76D339DC-C62A-4B0B-AC46-B0A5EF403394}" type="presOf" srcId="{53144790-FC5F-48AB-8F7B-34AB49C4629A}" destId="{F4F4680F-5CEA-48CC-B87D-5B022A76A118}" srcOrd="0" destOrd="0" presId="urn:microsoft.com/office/officeart/2005/8/layout/vList6"/>
    <dgm:cxn modelId="{B74D0DED-EFC5-4C79-B5BB-A3FB5B39E1D2}" type="presParOf" srcId="{F4F4680F-5CEA-48CC-B87D-5B022A76A118}" destId="{BC29F0F7-83B2-45FD-9DEC-6E6F51822C69}" srcOrd="0" destOrd="0" presId="urn:microsoft.com/office/officeart/2005/8/layout/vList6"/>
    <dgm:cxn modelId="{5BE417FF-DDCF-4911-B98A-0C1E43260091}" type="presParOf" srcId="{BC29F0F7-83B2-45FD-9DEC-6E6F51822C69}" destId="{99C1EC53-665A-4054-B0C3-4DB313AF46FA}" srcOrd="0" destOrd="0" presId="urn:microsoft.com/office/officeart/2005/8/layout/vList6"/>
    <dgm:cxn modelId="{50088271-923A-4231-9097-652AEF290E45}" type="presParOf" srcId="{BC29F0F7-83B2-45FD-9DEC-6E6F51822C69}" destId="{DBAB84FC-6107-4534-BEC2-3E63A1C255D4}"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454FE19-D3C8-4C37-9EA9-F48E7F553C65}"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ru-RU"/>
        </a:p>
      </dgm:t>
    </dgm:pt>
    <dgm:pt modelId="{750D9C2D-76DC-4F37-86D0-724C29DFA020}">
      <dgm:prSet phldrT="[Текст]" custT="1"/>
      <dgm:spPr/>
      <dgm:t>
        <a:bodyPr/>
        <a:lstStyle/>
        <a:p>
          <a:r>
            <a:rPr lang="kk-KZ" sz="2400" dirty="0">
              <a:solidFill>
                <a:schemeClr val="tx2"/>
              </a:solidFill>
              <a:latin typeface="Arial" panose="020B0604020202020204" pitchFamily="34" charset="0"/>
              <a:cs typeface="Arial" panose="020B0604020202020204" pitchFamily="34" charset="0"/>
            </a:rPr>
            <a:t>Алынған заңдылықтардың жалпыланған деңгейі бойынша бөлінуі</a:t>
          </a:r>
          <a:endParaRPr lang="ru-RU" sz="2400" dirty="0">
            <a:solidFill>
              <a:schemeClr val="tx2"/>
            </a:solidFill>
            <a:latin typeface="Arial" panose="020B0604020202020204" pitchFamily="34" charset="0"/>
            <a:cs typeface="Arial" panose="020B0604020202020204" pitchFamily="34" charset="0"/>
          </a:endParaRPr>
        </a:p>
      </dgm:t>
    </dgm:pt>
    <dgm:pt modelId="{44DC61BD-3383-4B3E-903E-AA41B08EE397}" type="parTrans" cxnId="{2CC91706-D37F-4B7E-BE50-90621D32FE9F}">
      <dgm:prSet/>
      <dgm:spPr/>
      <dgm:t>
        <a:bodyPr/>
        <a:lstStyle/>
        <a:p>
          <a:endParaRPr lang="ru-RU"/>
        </a:p>
      </dgm:t>
    </dgm:pt>
    <dgm:pt modelId="{9408F612-4849-4F01-99CB-21060CEF443D}" type="sibTrans" cxnId="{2CC91706-D37F-4B7E-BE50-90621D32FE9F}">
      <dgm:prSet/>
      <dgm:spPr/>
      <dgm:t>
        <a:bodyPr/>
        <a:lstStyle/>
        <a:p>
          <a:endParaRPr lang="ru-RU"/>
        </a:p>
      </dgm:t>
    </dgm:pt>
    <dgm:pt modelId="{EC10EAA0-AEE7-41E3-B723-A43A02009927}">
      <dgm:prSet phldrT="[Текст]"/>
      <dgm:spPr/>
      <dgm:t>
        <a:bodyPr/>
        <a:lstStyle/>
        <a:p>
          <a:r>
            <a:rPr lang="kk-KZ" dirty="0">
              <a:solidFill>
                <a:schemeClr val="tx2"/>
              </a:solidFill>
              <a:latin typeface="Arial" panose="020B0604020202020204" pitchFamily="34" charset="0"/>
              <a:cs typeface="Arial" panose="020B0604020202020204" pitchFamily="34" charset="0"/>
            </a:rPr>
            <a:t>номотетикалық (ортақ және психологиялық түсіндірмеге бағытталған)</a:t>
          </a:r>
          <a:endParaRPr lang="ru-RU" dirty="0">
            <a:solidFill>
              <a:schemeClr val="tx2"/>
            </a:solidFill>
            <a:latin typeface="Arial" panose="020B0604020202020204" pitchFamily="34" charset="0"/>
            <a:cs typeface="Arial" panose="020B0604020202020204" pitchFamily="34" charset="0"/>
          </a:endParaRPr>
        </a:p>
      </dgm:t>
    </dgm:pt>
    <dgm:pt modelId="{97975779-57CE-49FB-B042-73FB1C40470D}" type="parTrans" cxnId="{19D5E734-A9BF-4990-A995-5AACB50039BD}">
      <dgm:prSet/>
      <dgm:spPr/>
      <dgm:t>
        <a:bodyPr/>
        <a:lstStyle/>
        <a:p>
          <a:endParaRPr lang="ru-RU"/>
        </a:p>
      </dgm:t>
    </dgm:pt>
    <dgm:pt modelId="{37BB48E3-419F-4FE2-B7F9-2EE6BDDA2319}" type="sibTrans" cxnId="{19D5E734-A9BF-4990-A995-5AACB50039BD}">
      <dgm:prSet/>
      <dgm:spPr/>
      <dgm:t>
        <a:bodyPr/>
        <a:lstStyle/>
        <a:p>
          <a:endParaRPr lang="ru-RU"/>
        </a:p>
      </dgm:t>
    </dgm:pt>
    <dgm:pt modelId="{D4EBAFEE-8B0B-493F-9F53-9504328C9D27}">
      <dgm:prSet phldrT="[Текст]" custT="1"/>
      <dgm:spPr/>
      <dgm:t>
        <a:bodyPr/>
        <a:lstStyle/>
        <a:p>
          <a:r>
            <a:rPr lang="kk-KZ" sz="2400" dirty="0">
              <a:solidFill>
                <a:schemeClr val="tx2"/>
              </a:solidFill>
              <a:latin typeface="Arial" panose="020B0604020202020204" pitchFamily="34" charset="0"/>
              <a:cs typeface="Arial" panose="020B0604020202020204" pitchFamily="34" charset="0"/>
            </a:rPr>
            <a:t>идиографикалық (даралыққа, психографияға, психологиялық түсінушілікке бағытталған).</a:t>
          </a:r>
          <a:endParaRPr lang="ru-RU" sz="2400" dirty="0">
            <a:solidFill>
              <a:schemeClr val="tx2"/>
            </a:solidFill>
            <a:latin typeface="Arial" panose="020B0604020202020204" pitchFamily="34" charset="0"/>
            <a:cs typeface="Arial" panose="020B0604020202020204" pitchFamily="34" charset="0"/>
          </a:endParaRPr>
        </a:p>
      </dgm:t>
    </dgm:pt>
    <dgm:pt modelId="{38B44900-5E23-4DF6-A245-C7B8E6E4FBF3}" type="parTrans" cxnId="{52712D92-4B1C-457F-98A5-47963ACE3880}">
      <dgm:prSet/>
      <dgm:spPr/>
      <dgm:t>
        <a:bodyPr/>
        <a:lstStyle/>
        <a:p>
          <a:endParaRPr lang="ru-RU"/>
        </a:p>
      </dgm:t>
    </dgm:pt>
    <dgm:pt modelId="{143875B9-8487-4540-9B9F-59A97026BDE0}" type="sibTrans" cxnId="{52712D92-4B1C-457F-98A5-47963ACE3880}">
      <dgm:prSet/>
      <dgm:spPr/>
      <dgm:t>
        <a:bodyPr/>
        <a:lstStyle/>
        <a:p>
          <a:endParaRPr lang="ru-RU"/>
        </a:p>
      </dgm:t>
    </dgm:pt>
    <dgm:pt modelId="{C0BCC449-445E-4664-8DBC-C247CE10764A}" type="pres">
      <dgm:prSet presAssocID="{5454FE19-D3C8-4C37-9EA9-F48E7F553C65}" presName="Name0" presStyleCnt="0">
        <dgm:presLayoutVars>
          <dgm:orgChart val="1"/>
          <dgm:chPref val="1"/>
          <dgm:dir/>
          <dgm:animOne val="branch"/>
          <dgm:animLvl val="lvl"/>
          <dgm:resizeHandles/>
        </dgm:presLayoutVars>
      </dgm:prSet>
      <dgm:spPr/>
    </dgm:pt>
    <dgm:pt modelId="{297454F7-5C60-4F0B-8A95-6A0FE948088B}" type="pres">
      <dgm:prSet presAssocID="{750D9C2D-76DC-4F37-86D0-724C29DFA020}" presName="hierRoot1" presStyleCnt="0">
        <dgm:presLayoutVars>
          <dgm:hierBranch val="init"/>
        </dgm:presLayoutVars>
      </dgm:prSet>
      <dgm:spPr/>
    </dgm:pt>
    <dgm:pt modelId="{0CBDE1ED-13CF-444F-B87B-9CED27638D71}" type="pres">
      <dgm:prSet presAssocID="{750D9C2D-76DC-4F37-86D0-724C29DFA020}" presName="rootComposite1" presStyleCnt="0"/>
      <dgm:spPr/>
    </dgm:pt>
    <dgm:pt modelId="{7FF0F6ED-A54D-4B39-B981-F9AF57E235AE}" type="pres">
      <dgm:prSet presAssocID="{750D9C2D-76DC-4F37-86D0-724C29DFA020}" presName="rootText1" presStyleLbl="alignAcc1" presStyleIdx="0" presStyleCnt="0">
        <dgm:presLayoutVars>
          <dgm:chPref val="3"/>
        </dgm:presLayoutVars>
      </dgm:prSet>
      <dgm:spPr/>
    </dgm:pt>
    <dgm:pt modelId="{56DE91FC-F11E-400A-81D7-C8937EE60562}" type="pres">
      <dgm:prSet presAssocID="{750D9C2D-76DC-4F37-86D0-724C29DFA020}" presName="topArc1" presStyleLbl="parChTrans1D1" presStyleIdx="0" presStyleCnt="6"/>
      <dgm:spPr/>
    </dgm:pt>
    <dgm:pt modelId="{85D09DC7-5839-4CE7-8609-DE1E437C89BE}" type="pres">
      <dgm:prSet presAssocID="{750D9C2D-76DC-4F37-86D0-724C29DFA020}" presName="bottomArc1" presStyleLbl="parChTrans1D1" presStyleIdx="1" presStyleCnt="6"/>
      <dgm:spPr/>
    </dgm:pt>
    <dgm:pt modelId="{9A779F22-B336-4C42-82BD-923F903E80EE}" type="pres">
      <dgm:prSet presAssocID="{750D9C2D-76DC-4F37-86D0-724C29DFA020}" presName="topConnNode1" presStyleLbl="node1" presStyleIdx="0" presStyleCnt="0"/>
      <dgm:spPr/>
    </dgm:pt>
    <dgm:pt modelId="{5827FD60-7373-4A7D-A05A-B6212A9EA863}" type="pres">
      <dgm:prSet presAssocID="{750D9C2D-76DC-4F37-86D0-724C29DFA020}" presName="hierChild2" presStyleCnt="0"/>
      <dgm:spPr/>
    </dgm:pt>
    <dgm:pt modelId="{7F824E76-134B-4CF1-B2EA-25556511E758}" type="pres">
      <dgm:prSet presAssocID="{97975779-57CE-49FB-B042-73FB1C40470D}" presName="Name28" presStyleLbl="parChTrans1D2" presStyleIdx="0" presStyleCnt="2"/>
      <dgm:spPr/>
    </dgm:pt>
    <dgm:pt modelId="{E3E9B1ED-CFC3-4BAF-9101-47A5DB5A4869}" type="pres">
      <dgm:prSet presAssocID="{EC10EAA0-AEE7-41E3-B723-A43A02009927}" presName="hierRoot2" presStyleCnt="0">
        <dgm:presLayoutVars>
          <dgm:hierBranch val="init"/>
        </dgm:presLayoutVars>
      </dgm:prSet>
      <dgm:spPr/>
    </dgm:pt>
    <dgm:pt modelId="{C63368CA-D9D8-4CEA-B3CC-24C22E67916E}" type="pres">
      <dgm:prSet presAssocID="{EC10EAA0-AEE7-41E3-B723-A43A02009927}" presName="rootComposite2" presStyleCnt="0"/>
      <dgm:spPr/>
    </dgm:pt>
    <dgm:pt modelId="{C0D142DB-C1AA-4440-9578-3CEF361B2923}" type="pres">
      <dgm:prSet presAssocID="{EC10EAA0-AEE7-41E3-B723-A43A02009927}" presName="rootText2" presStyleLbl="alignAcc1" presStyleIdx="0" presStyleCnt="0">
        <dgm:presLayoutVars>
          <dgm:chPref val="3"/>
        </dgm:presLayoutVars>
      </dgm:prSet>
      <dgm:spPr/>
    </dgm:pt>
    <dgm:pt modelId="{E10594CD-65D4-48D7-B04C-7CB719A7DB6D}" type="pres">
      <dgm:prSet presAssocID="{EC10EAA0-AEE7-41E3-B723-A43A02009927}" presName="topArc2" presStyleLbl="parChTrans1D1" presStyleIdx="2" presStyleCnt="6"/>
      <dgm:spPr/>
    </dgm:pt>
    <dgm:pt modelId="{40DF9559-267F-4BE8-B121-62A5CEBE0C4F}" type="pres">
      <dgm:prSet presAssocID="{EC10EAA0-AEE7-41E3-B723-A43A02009927}" presName="bottomArc2" presStyleLbl="parChTrans1D1" presStyleIdx="3" presStyleCnt="6"/>
      <dgm:spPr/>
    </dgm:pt>
    <dgm:pt modelId="{ED1CF6A6-BD0C-4878-AA8B-D300349F55F2}" type="pres">
      <dgm:prSet presAssocID="{EC10EAA0-AEE7-41E3-B723-A43A02009927}" presName="topConnNode2" presStyleLbl="node2" presStyleIdx="0" presStyleCnt="0"/>
      <dgm:spPr/>
    </dgm:pt>
    <dgm:pt modelId="{C299C4BE-7A96-4C13-A22F-4D91C9A41312}" type="pres">
      <dgm:prSet presAssocID="{EC10EAA0-AEE7-41E3-B723-A43A02009927}" presName="hierChild4" presStyleCnt="0"/>
      <dgm:spPr/>
    </dgm:pt>
    <dgm:pt modelId="{1D0B881D-75DF-4A97-ADEE-BB4FCB988A39}" type="pres">
      <dgm:prSet presAssocID="{EC10EAA0-AEE7-41E3-B723-A43A02009927}" presName="hierChild5" presStyleCnt="0"/>
      <dgm:spPr/>
    </dgm:pt>
    <dgm:pt modelId="{059B821B-4865-42B6-89E9-A23153E8DB70}" type="pres">
      <dgm:prSet presAssocID="{38B44900-5E23-4DF6-A245-C7B8E6E4FBF3}" presName="Name28" presStyleLbl="parChTrans1D2" presStyleIdx="1" presStyleCnt="2"/>
      <dgm:spPr/>
    </dgm:pt>
    <dgm:pt modelId="{FCB64CBC-A58E-419B-A3BD-399EEBE29264}" type="pres">
      <dgm:prSet presAssocID="{D4EBAFEE-8B0B-493F-9F53-9504328C9D27}" presName="hierRoot2" presStyleCnt="0">
        <dgm:presLayoutVars>
          <dgm:hierBranch val="init"/>
        </dgm:presLayoutVars>
      </dgm:prSet>
      <dgm:spPr/>
    </dgm:pt>
    <dgm:pt modelId="{932BEADF-BBED-4629-AB85-630BBF381355}" type="pres">
      <dgm:prSet presAssocID="{D4EBAFEE-8B0B-493F-9F53-9504328C9D27}" presName="rootComposite2" presStyleCnt="0"/>
      <dgm:spPr/>
    </dgm:pt>
    <dgm:pt modelId="{443B02C8-5195-4BD9-A85F-D09E3C71210C}" type="pres">
      <dgm:prSet presAssocID="{D4EBAFEE-8B0B-493F-9F53-9504328C9D27}" presName="rootText2" presStyleLbl="alignAcc1" presStyleIdx="0" presStyleCnt="0" custScaleX="121584">
        <dgm:presLayoutVars>
          <dgm:chPref val="3"/>
        </dgm:presLayoutVars>
      </dgm:prSet>
      <dgm:spPr/>
    </dgm:pt>
    <dgm:pt modelId="{FD34D009-49EE-4094-9938-FF421C34516F}" type="pres">
      <dgm:prSet presAssocID="{D4EBAFEE-8B0B-493F-9F53-9504328C9D27}" presName="topArc2" presStyleLbl="parChTrans1D1" presStyleIdx="4" presStyleCnt="6"/>
      <dgm:spPr/>
    </dgm:pt>
    <dgm:pt modelId="{CAF1DA73-8EFD-4934-9E0D-FB3C87BE65CD}" type="pres">
      <dgm:prSet presAssocID="{D4EBAFEE-8B0B-493F-9F53-9504328C9D27}" presName="bottomArc2" presStyleLbl="parChTrans1D1" presStyleIdx="5" presStyleCnt="6"/>
      <dgm:spPr/>
    </dgm:pt>
    <dgm:pt modelId="{3B759301-67D7-448A-BBBD-714F8B7BD61E}" type="pres">
      <dgm:prSet presAssocID="{D4EBAFEE-8B0B-493F-9F53-9504328C9D27}" presName="topConnNode2" presStyleLbl="node2" presStyleIdx="0" presStyleCnt="0"/>
      <dgm:spPr/>
    </dgm:pt>
    <dgm:pt modelId="{65B5AA2F-23C8-4EC1-A57B-096BDAE073B0}" type="pres">
      <dgm:prSet presAssocID="{D4EBAFEE-8B0B-493F-9F53-9504328C9D27}" presName="hierChild4" presStyleCnt="0"/>
      <dgm:spPr/>
    </dgm:pt>
    <dgm:pt modelId="{D7B283C4-12AE-42FA-9417-CD9689769665}" type="pres">
      <dgm:prSet presAssocID="{D4EBAFEE-8B0B-493F-9F53-9504328C9D27}" presName="hierChild5" presStyleCnt="0"/>
      <dgm:spPr/>
    </dgm:pt>
    <dgm:pt modelId="{26E0EA7E-6037-4B0A-A090-604510D6F50C}" type="pres">
      <dgm:prSet presAssocID="{750D9C2D-76DC-4F37-86D0-724C29DFA020}" presName="hierChild3" presStyleCnt="0"/>
      <dgm:spPr/>
    </dgm:pt>
  </dgm:ptLst>
  <dgm:cxnLst>
    <dgm:cxn modelId="{2CC91706-D37F-4B7E-BE50-90621D32FE9F}" srcId="{5454FE19-D3C8-4C37-9EA9-F48E7F553C65}" destId="{750D9C2D-76DC-4F37-86D0-724C29DFA020}" srcOrd="0" destOrd="0" parTransId="{44DC61BD-3383-4B3E-903E-AA41B08EE397}" sibTransId="{9408F612-4849-4F01-99CB-21060CEF443D}"/>
    <dgm:cxn modelId="{0FD4A912-F48E-4B40-9949-81218B50E9C8}" type="presOf" srcId="{750D9C2D-76DC-4F37-86D0-724C29DFA020}" destId="{7FF0F6ED-A54D-4B39-B981-F9AF57E235AE}" srcOrd="0" destOrd="0" presId="urn:microsoft.com/office/officeart/2008/layout/HalfCircleOrganizationChart"/>
    <dgm:cxn modelId="{7BE9E21F-D410-4049-9387-2C0B099E378D}" type="presOf" srcId="{D4EBAFEE-8B0B-493F-9F53-9504328C9D27}" destId="{443B02C8-5195-4BD9-A85F-D09E3C71210C}" srcOrd="0" destOrd="0" presId="urn:microsoft.com/office/officeart/2008/layout/HalfCircleOrganizationChart"/>
    <dgm:cxn modelId="{19D5E734-A9BF-4990-A995-5AACB50039BD}" srcId="{750D9C2D-76DC-4F37-86D0-724C29DFA020}" destId="{EC10EAA0-AEE7-41E3-B723-A43A02009927}" srcOrd="0" destOrd="0" parTransId="{97975779-57CE-49FB-B042-73FB1C40470D}" sibTransId="{37BB48E3-419F-4FE2-B7F9-2EE6BDDA2319}"/>
    <dgm:cxn modelId="{8F84265C-B8D1-420D-AF8F-2A426718B283}" type="presOf" srcId="{EC10EAA0-AEE7-41E3-B723-A43A02009927}" destId="{ED1CF6A6-BD0C-4878-AA8B-D300349F55F2}" srcOrd="1" destOrd="0" presId="urn:microsoft.com/office/officeart/2008/layout/HalfCircleOrganizationChart"/>
    <dgm:cxn modelId="{32295F65-B19D-45E3-8E97-1668E514212D}" type="presOf" srcId="{97975779-57CE-49FB-B042-73FB1C40470D}" destId="{7F824E76-134B-4CF1-B2EA-25556511E758}" srcOrd="0" destOrd="0" presId="urn:microsoft.com/office/officeart/2008/layout/HalfCircleOrganizationChart"/>
    <dgm:cxn modelId="{6226DD4B-6C70-4BA2-9187-E8475E644FE9}" type="presOf" srcId="{D4EBAFEE-8B0B-493F-9F53-9504328C9D27}" destId="{3B759301-67D7-448A-BBBD-714F8B7BD61E}" srcOrd="1" destOrd="0" presId="urn:microsoft.com/office/officeart/2008/layout/HalfCircleOrganizationChart"/>
    <dgm:cxn modelId="{1E310354-C61C-4DE2-8776-3DA550097DAA}" type="presOf" srcId="{EC10EAA0-AEE7-41E3-B723-A43A02009927}" destId="{C0D142DB-C1AA-4440-9578-3CEF361B2923}" srcOrd="0" destOrd="0" presId="urn:microsoft.com/office/officeart/2008/layout/HalfCircleOrganizationChart"/>
    <dgm:cxn modelId="{DD8B1F77-4FF3-445F-9AC0-69DEC062427C}" type="presOf" srcId="{5454FE19-D3C8-4C37-9EA9-F48E7F553C65}" destId="{C0BCC449-445E-4664-8DBC-C247CE10764A}" srcOrd="0" destOrd="0" presId="urn:microsoft.com/office/officeart/2008/layout/HalfCircleOrganizationChart"/>
    <dgm:cxn modelId="{F076B47A-13BB-4696-889F-D716F8FF6FBD}" type="presOf" srcId="{38B44900-5E23-4DF6-A245-C7B8E6E4FBF3}" destId="{059B821B-4865-42B6-89E9-A23153E8DB70}" srcOrd="0" destOrd="0" presId="urn:microsoft.com/office/officeart/2008/layout/HalfCircleOrganizationChart"/>
    <dgm:cxn modelId="{52712D92-4B1C-457F-98A5-47963ACE3880}" srcId="{750D9C2D-76DC-4F37-86D0-724C29DFA020}" destId="{D4EBAFEE-8B0B-493F-9F53-9504328C9D27}" srcOrd="1" destOrd="0" parTransId="{38B44900-5E23-4DF6-A245-C7B8E6E4FBF3}" sibTransId="{143875B9-8487-4540-9B9F-59A97026BDE0}"/>
    <dgm:cxn modelId="{824A68A3-73E4-4846-86F6-B2923DADBABA}" type="presOf" srcId="{750D9C2D-76DC-4F37-86D0-724C29DFA020}" destId="{9A779F22-B336-4C42-82BD-923F903E80EE}" srcOrd="1" destOrd="0" presId="urn:microsoft.com/office/officeart/2008/layout/HalfCircleOrganizationChart"/>
    <dgm:cxn modelId="{C2A05647-E4C9-433E-A60B-632EBCED629D}" type="presParOf" srcId="{C0BCC449-445E-4664-8DBC-C247CE10764A}" destId="{297454F7-5C60-4F0B-8A95-6A0FE948088B}" srcOrd="0" destOrd="0" presId="urn:microsoft.com/office/officeart/2008/layout/HalfCircleOrganizationChart"/>
    <dgm:cxn modelId="{7533DF06-C37A-4777-AE2E-0846A603FA72}" type="presParOf" srcId="{297454F7-5C60-4F0B-8A95-6A0FE948088B}" destId="{0CBDE1ED-13CF-444F-B87B-9CED27638D71}" srcOrd="0" destOrd="0" presId="urn:microsoft.com/office/officeart/2008/layout/HalfCircleOrganizationChart"/>
    <dgm:cxn modelId="{764FF3BC-7B55-41B5-9B45-0E1BBBAC7587}" type="presParOf" srcId="{0CBDE1ED-13CF-444F-B87B-9CED27638D71}" destId="{7FF0F6ED-A54D-4B39-B981-F9AF57E235AE}" srcOrd="0" destOrd="0" presId="urn:microsoft.com/office/officeart/2008/layout/HalfCircleOrganizationChart"/>
    <dgm:cxn modelId="{FD1DE60D-FC00-4B6C-A98A-36C48F975F12}" type="presParOf" srcId="{0CBDE1ED-13CF-444F-B87B-9CED27638D71}" destId="{56DE91FC-F11E-400A-81D7-C8937EE60562}" srcOrd="1" destOrd="0" presId="urn:microsoft.com/office/officeart/2008/layout/HalfCircleOrganizationChart"/>
    <dgm:cxn modelId="{E7582399-BE7D-4E65-9FD8-5E2F3073380D}" type="presParOf" srcId="{0CBDE1ED-13CF-444F-B87B-9CED27638D71}" destId="{85D09DC7-5839-4CE7-8609-DE1E437C89BE}" srcOrd="2" destOrd="0" presId="urn:microsoft.com/office/officeart/2008/layout/HalfCircleOrganizationChart"/>
    <dgm:cxn modelId="{A1E88F7D-F082-4D0D-A0EA-12ECF216421E}" type="presParOf" srcId="{0CBDE1ED-13CF-444F-B87B-9CED27638D71}" destId="{9A779F22-B336-4C42-82BD-923F903E80EE}" srcOrd="3" destOrd="0" presId="urn:microsoft.com/office/officeart/2008/layout/HalfCircleOrganizationChart"/>
    <dgm:cxn modelId="{013C1BDE-776E-4422-B8D5-B6E96B5D785B}" type="presParOf" srcId="{297454F7-5C60-4F0B-8A95-6A0FE948088B}" destId="{5827FD60-7373-4A7D-A05A-B6212A9EA863}" srcOrd="1" destOrd="0" presId="urn:microsoft.com/office/officeart/2008/layout/HalfCircleOrganizationChart"/>
    <dgm:cxn modelId="{7F8C5A5F-D7AF-456D-BE77-5FC04219ACC8}" type="presParOf" srcId="{5827FD60-7373-4A7D-A05A-B6212A9EA863}" destId="{7F824E76-134B-4CF1-B2EA-25556511E758}" srcOrd="0" destOrd="0" presId="urn:microsoft.com/office/officeart/2008/layout/HalfCircleOrganizationChart"/>
    <dgm:cxn modelId="{A249168B-C8FF-423B-8F4C-668475E9F066}" type="presParOf" srcId="{5827FD60-7373-4A7D-A05A-B6212A9EA863}" destId="{E3E9B1ED-CFC3-4BAF-9101-47A5DB5A4869}" srcOrd="1" destOrd="0" presId="urn:microsoft.com/office/officeart/2008/layout/HalfCircleOrganizationChart"/>
    <dgm:cxn modelId="{40A4B867-7129-4DB4-A266-ECB3D5CB347E}" type="presParOf" srcId="{E3E9B1ED-CFC3-4BAF-9101-47A5DB5A4869}" destId="{C63368CA-D9D8-4CEA-B3CC-24C22E67916E}" srcOrd="0" destOrd="0" presId="urn:microsoft.com/office/officeart/2008/layout/HalfCircleOrganizationChart"/>
    <dgm:cxn modelId="{25B8C4A5-A99F-4DCC-8D7B-88A083EB1D58}" type="presParOf" srcId="{C63368CA-D9D8-4CEA-B3CC-24C22E67916E}" destId="{C0D142DB-C1AA-4440-9578-3CEF361B2923}" srcOrd="0" destOrd="0" presId="urn:microsoft.com/office/officeart/2008/layout/HalfCircleOrganizationChart"/>
    <dgm:cxn modelId="{2AD0BBB1-1157-4BD6-8B92-DB98C3962B46}" type="presParOf" srcId="{C63368CA-D9D8-4CEA-B3CC-24C22E67916E}" destId="{E10594CD-65D4-48D7-B04C-7CB719A7DB6D}" srcOrd="1" destOrd="0" presId="urn:microsoft.com/office/officeart/2008/layout/HalfCircleOrganizationChart"/>
    <dgm:cxn modelId="{70BB1115-262C-4BC8-ADFA-E9903FFD660A}" type="presParOf" srcId="{C63368CA-D9D8-4CEA-B3CC-24C22E67916E}" destId="{40DF9559-267F-4BE8-B121-62A5CEBE0C4F}" srcOrd="2" destOrd="0" presId="urn:microsoft.com/office/officeart/2008/layout/HalfCircleOrganizationChart"/>
    <dgm:cxn modelId="{D32D1476-67DA-4E6C-BC69-A4D1F23FFD20}" type="presParOf" srcId="{C63368CA-D9D8-4CEA-B3CC-24C22E67916E}" destId="{ED1CF6A6-BD0C-4878-AA8B-D300349F55F2}" srcOrd="3" destOrd="0" presId="urn:microsoft.com/office/officeart/2008/layout/HalfCircleOrganizationChart"/>
    <dgm:cxn modelId="{E311E8A2-233C-4EEC-B322-D9BDA88B3A0D}" type="presParOf" srcId="{E3E9B1ED-CFC3-4BAF-9101-47A5DB5A4869}" destId="{C299C4BE-7A96-4C13-A22F-4D91C9A41312}" srcOrd="1" destOrd="0" presId="urn:microsoft.com/office/officeart/2008/layout/HalfCircleOrganizationChart"/>
    <dgm:cxn modelId="{3C3847B1-79FA-4C1B-A6C5-ED7F908C20CD}" type="presParOf" srcId="{E3E9B1ED-CFC3-4BAF-9101-47A5DB5A4869}" destId="{1D0B881D-75DF-4A97-ADEE-BB4FCB988A39}" srcOrd="2" destOrd="0" presId="urn:microsoft.com/office/officeart/2008/layout/HalfCircleOrganizationChart"/>
    <dgm:cxn modelId="{9F810F17-EDBF-4DE6-8262-38013E1560D7}" type="presParOf" srcId="{5827FD60-7373-4A7D-A05A-B6212A9EA863}" destId="{059B821B-4865-42B6-89E9-A23153E8DB70}" srcOrd="2" destOrd="0" presId="urn:microsoft.com/office/officeart/2008/layout/HalfCircleOrganizationChart"/>
    <dgm:cxn modelId="{4DEE33A6-EC47-44C9-A274-D511A8EEA79D}" type="presParOf" srcId="{5827FD60-7373-4A7D-A05A-B6212A9EA863}" destId="{FCB64CBC-A58E-419B-A3BD-399EEBE29264}" srcOrd="3" destOrd="0" presId="urn:microsoft.com/office/officeart/2008/layout/HalfCircleOrganizationChart"/>
    <dgm:cxn modelId="{A56C79A8-09A2-4786-AC28-E02D0B780B81}" type="presParOf" srcId="{FCB64CBC-A58E-419B-A3BD-399EEBE29264}" destId="{932BEADF-BBED-4629-AB85-630BBF381355}" srcOrd="0" destOrd="0" presId="urn:microsoft.com/office/officeart/2008/layout/HalfCircleOrganizationChart"/>
    <dgm:cxn modelId="{F4850AE0-836F-4CF2-90B7-1D6F15A131F0}" type="presParOf" srcId="{932BEADF-BBED-4629-AB85-630BBF381355}" destId="{443B02C8-5195-4BD9-A85F-D09E3C71210C}" srcOrd="0" destOrd="0" presId="urn:microsoft.com/office/officeart/2008/layout/HalfCircleOrganizationChart"/>
    <dgm:cxn modelId="{9F81C1D3-CB14-42FB-90CE-D069FA9ED1D1}" type="presParOf" srcId="{932BEADF-BBED-4629-AB85-630BBF381355}" destId="{FD34D009-49EE-4094-9938-FF421C34516F}" srcOrd="1" destOrd="0" presId="urn:microsoft.com/office/officeart/2008/layout/HalfCircleOrganizationChart"/>
    <dgm:cxn modelId="{29D2CE41-6960-49C3-A0E5-D4179B00A1C7}" type="presParOf" srcId="{932BEADF-BBED-4629-AB85-630BBF381355}" destId="{CAF1DA73-8EFD-4934-9E0D-FB3C87BE65CD}" srcOrd="2" destOrd="0" presId="urn:microsoft.com/office/officeart/2008/layout/HalfCircleOrganizationChart"/>
    <dgm:cxn modelId="{10C4B937-ECE5-4468-8633-1B9396EEB936}" type="presParOf" srcId="{932BEADF-BBED-4629-AB85-630BBF381355}" destId="{3B759301-67D7-448A-BBBD-714F8B7BD61E}" srcOrd="3" destOrd="0" presId="urn:microsoft.com/office/officeart/2008/layout/HalfCircleOrganizationChart"/>
    <dgm:cxn modelId="{9F95C008-B874-4565-9E92-D33BF355E5F7}" type="presParOf" srcId="{FCB64CBC-A58E-419B-A3BD-399EEBE29264}" destId="{65B5AA2F-23C8-4EC1-A57B-096BDAE073B0}" srcOrd="1" destOrd="0" presId="urn:microsoft.com/office/officeart/2008/layout/HalfCircleOrganizationChart"/>
    <dgm:cxn modelId="{3E5EBADE-EB54-4A36-9909-129842DF90FB}" type="presParOf" srcId="{FCB64CBC-A58E-419B-A3BD-399EEBE29264}" destId="{D7B283C4-12AE-42FA-9417-CD9689769665}" srcOrd="2" destOrd="0" presId="urn:microsoft.com/office/officeart/2008/layout/HalfCircleOrganizationChart"/>
    <dgm:cxn modelId="{9BFDE06D-3088-4017-A1CB-9ED5B55DED8E}" type="presParOf" srcId="{297454F7-5C60-4F0B-8A95-6A0FE948088B}" destId="{26E0EA7E-6037-4B0A-A090-604510D6F50C}"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7B3819D-D513-4B00-AED9-5C399DD20CB1}" type="doc">
      <dgm:prSet loTypeId="urn:microsoft.com/office/officeart/2008/layout/VerticalCurvedList" loCatId="list" qsTypeId="urn:microsoft.com/office/officeart/2005/8/quickstyle/simple1" qsCatId="simple" csTypeId="urn:microsoft.com/office/officeart/2005/8/colors/accent1_2" csCatId="accent1" phldr="0"/>
      <dgm:spPr/>
      <dgm:t>
        <a:bodyPr/>
        <a:lstStyle/>
        <a:p>
          <a:endParaRPr lang="ru-RU"/>
        </a:p>
      </dgm:t>
    </dgm:pt>
    <dgm:pt modelId="{9241982D-E50D-43E9-B9C5-A90C26DE0CD7}">
      <dgm:prSet phldrT="[Текст]" phldr="1"/>
      <dgm:spPr/>
      <dgm:t>
        <a:bodyPr/>
        <a:lstStyle/>
        <a:p>
          <a:endParaRPr lang="ru-RU"/>
        </a:p>
      </dgm:t>
    </dgm:pt>
    <dgm:pt modelId="{9005C43A-2B7F-4524-AF6E-BA29CC4FCBC6}" type="parTrans" cxnId="{D089A9E4-ADCA-4673-9F2E-56DFB6457F68}">
      <dgm:prSet/>
      <dgm:spPr/>
      <dgm:t>
        <a:bodyPr/>
        <a:lstStyle/>
        <a:p>
          <a:endParaRPr lang="ru-RU"/>
        </a:p>
      </dgm:t>
    </dgm:pt>
    <dgm:pt modelId="{EC168B74-742E-42D3-9ECE-11314697F5FC}" type="sibTrans" cxnId="{D089A9E4-ADCA-4673-9F2E-56DFB6457F68}">
      <dgm:prSet/>
      <dgm:spPr/>
      <dgm:t>
        <a:bodyPr/>
        <a:lstStyle/>
        <a:p>
          <a:endParaRPr lang="ru-RU"/>
        </a:p>
      </dgm:t>
    </dgm:pt>
    <dgm:pt modelId="{069BF2BD-D8F7-40D7-9827-9005C4C59B55}">
      <dgm:prSet phldrT="[Текст]" phldr="1"/>
      <dgm:spPr/>
      <dgm:t>
        <a:bodyPr/>
        <a:lstStyle/>
        <a:p>
          <a:endParaRPr lang="ru-RU"/>
        </a:p>
      </dgm:t>
    </dgm:pt>
    <dgm:pt modelId="{9F30174B-CA79-4BD0-A9EF-017FACF5BBCF}" type="parTrans" cxnId="{65D053D8-ED72-4601-ABEA-6F5E8F936D8B}">
      <dgm:prSet/>
      <dgm:spPr/>
      <dgm:t>
        <a:bodyPr/>
        <a:lstStyle/>
        <a:p>
          <a:endParaRPr lang="ru-RU"/>
        </a:p>
      </dgm:t>
    </dgm:pt>
    <dgm:pt modelId="{21E4B5C4-AC07-48C6-94E0-FA38237138A6}" type="sibTrans" cxnId="{65D053D8-ED72-4601-ABEA-6F5E8F936D8B}">
      <dgm:prSet/>
      <dgm:spPr/>
      <dgm:t>
        <a:bodyPr/>
        <a:lstStyle/>
        <a:p>
          <a:endParaRPr lang="ru-RU"/>
        </a:p>
      </dgm:t>
    </dgm:pt>
    <dgm:pt modelId="{4D1D604F-CAFD-415D-8B83-E9EF61400C4D}">
      <dgm:prSet phldrT="[Текст]" phldr="1"/>
      <dgm:spPr/>
      <dgm:t>
        <a:bodyPr/>
        <a:lstStyle/>
        <a:p>
          <a:endParaRPr lang="ru-RU"/>
        </a:p>
      </dgm:t>
    </dgm:pt>
    <dgm:pt modelId="{A9AB5E13-E1D4-4946-A6E7-452968C03859}" type="parTrans" cxnId="{59A8CF7D-DAD7-4E5A-8090-936EA2C33954}">
      <dgm:prSet/>
      <dgm:spPr/>
      <dgm:t>
        <a:bodyPr/>
        <a:lstStyle/>
        <a:p>
          <a:endParaRPr lang="ru-RU"/>
        </a:p>
      </dgm:t>
    </dgm:pt>
    <dgm:pt modelId="{FB97E0F5-25B2-4DF2-8A8C-B8A4635378D2}" type="sibTrans" cxnId="{59A8CF7D-DAD7-4E5A-8090-936EA2C33954}">
      <dgm:prSet/>
      <dgm:spPr/>
      <dgm:t>
        <a:bodyPr/>
        <a:lstStyle/>
        <a:p>
          <a:endParaRPr lang="ru-RU"/>
        </a:p>
      </dgm:t>
    </dgm:pt>
    <dgm:pt modelId="{37AD1C92-BDDD-4A4A-86B6-C6691EAC02DB}" type="pres">
      <dgm:prSet presAssocID="{37B3819D-D513-4B00-AED9-5C399DD20CB1}" presName="Name0" presStyleCnt="0">
        <dgm:presLayoutVars>
          <dgm:chMax val="7"/>
          <dgm:chPref val="7"/>
          <dgm:dir/>
        </dgm:presLayoutVars>
      </dgm:prSet>
      <dgm:spPr/>
    </dgm:pt>
    <dgm:pt modelId="{9A28C894-21F0-4524-905E-22A576252C25}" type="pres">
      <dgm:prSet presAssocID="{37B3819D-D513-4B00-AED9-5C399DD20CB1}" presName="Name1" presStyleCnt="0"/>
      <dgm:spPr/>
    </dgm:pt>
    <dgm:pt modelId="{7FCFC4E8-982D-4253-ABCC-9B423F59D238}" type="pres">
      <dgm:prSet presAssocID="{37B3819D-D513-4B00-AED9-5C399DD20CB1}" presName="cycle" presStyleCnt="0"/>
      <dgm:spPr/>
    </dgm:pt>
    <dgm:pt modelId="{75F1C85A-E7FB-46BF-B770-557DFE99857B}" type="pres">
      <dgm:prSet presAssocID="{37B3819D-D513-4B00-AED9-5C399DD20CB1}" presName="srcNode" presStyleLbl="node1" presStyleIdx="0" presStyleCnt="3"/>
      <dgm:spPr/>
    </dgm:pt>
    <dgm:pt modelId="{B6E8ECF7-6060-46D2-91DD-7305502CAEF1}" type="pres">
      <dgm:prSet presAssocID="{37B3819D-D513-4B00-AED9-5C399DD20CB1}" presName="conn" presStyleLbl="parChTrans1D2" presStyleIdx="0" presStyleCnt="1"/>
      <dgm:spPr/>
    </dgm:pt>
    <dgm:pt modelId="{8249621E-6CE0-4726-A7B0-34E00B486B3E}" type="pres">
      <dgm:prSet presAssocID="{37B3819D-D513-4B00-AED9-5C399DD20CB1}" presName="extraNode" presStyleLbl="node1" presStyleIdx="0" presStyleCnt="3"/>
      <dgm:spPr/>
    </dgm:pt>
    <dgm:pt modelId="{271134F7-5DBE-4768-A835-0906D2E22EB8}" type="pres">
      <dgm:prSet presAssocID="{37B3819D-D513-4B00-AED9-5C399DD20CB1}" presName="dstNode" presStyleLbl="node1" presStyleIdx="0" presStyleCnt="3"/>
      <dgm:spPr/>
    </dgm:pt>
    <dgm:pt modelId="{9F8C7628-F1FF-4650-A1B7-4E1A70B8A4C2}" type="pres">
      <dgm:prSet presAssocID="{9241982D-E50D-43E9-B9C5-A90C26DE0CD7}" presName="text_1" presStyleLbl="node1" presStyleIdx="0" presStyleCnt="3">
        <dgm:presLayoutVars>
          <dgm:bulletEnabled val="1"/>
        </dgm:presLayoutVars>
      </dgm:prSet>
      <dgm:spPr/>
    </dgm:pt>
    <dgm:pt modelId="{025563E1-005E-4023-9448-BEBE58F090DB}" type="pres">
      <dgm:prSet presAssocID="{9241982D-E50D-43E9-B9C5-A90C26DE0CD7}" presName="accent_1" presStyleCnt="0"/>
      <dgm:spPr/>
    </dgm:pt>
    <dgm:pt modelId="{4E5C1F46-C18B-4748-AE31-26DF703B36CD}" type="pres">
      <dgm:prSet presAssocID="{9241982D-E50D-43E9-B9C5-A90C26DE0CD7}" presName="accentRepeatNode" presStyleLbl="solidFgAcc1" presStyleIdx="0" presStyleCnt="3"/>
      <dgm:spPr/>
    </dgm:pt>
    <dgm:pt modelId="{143EB58D-A8B9-4D00-9FC9-A4C9213FB764}" type="pres">
      <dgm:prSet presAssocID="{069BF2BD-D8F7-40D7-9827-9005C4C59B55}" presName="text_2" presStyleLbl="node1" presStyleIdx="1" presStyleCnt="3">
        <dgm:presLayoutVars>
          <dgm:bulletEnabled val="1"/>
        </dgm:presLayoutVars>
      </dgm:prSet>
      <dgm:spPr/>
    </dgm:pt>
    <dgm:pt modelId="{071F95BD-FFE8-4F70-94BF-E7738360278D}" type="pres">
      <dgm:prSet presAssocID="{069BF2BD-D8F7-40D7-9827-9005C4C59B55}" presName="accent_2" presStyleCnt="0"/>
      <dgm:spPr/>
    </dgm:pt>
    <dgm:pt modelId="{F7519838-AF41-4233-8AAC-20E60AABC3BA}" type="pres">
      <dgm:prSet presAssocID="{069BF2BD-D8F7-40D7-9827-9005C4C59B55}" presName="accentRepeatNode" presStyleLbl="solidFgAcc1" presStyleIdx="1" presStyleCnt="3"/>
      <dgm:spPr/>
    </dgm:pt>
    <dgm:pt modelId="{F48560D5-80ED-4276-9462-8DB8B066FFD2}" type="pres">
      <dgm:prSet presAssocID="{4D1D604F-CAFD-415D-8B83-E9EF61400C4D}" presName="text_3" presStyleLbl="node1" presStyleIdx="2" presStyleCnt="3">
        <dgm:presLayoutVars>
          <dgm:bulletEnabled val="1"/>
        </dgm:presLayoutVars>
      </dgm:prSet>
      <dgm:spPr/>
    </dgm:pt>
    <dgm:pt modelId="{F56D9E20-509E-4FF1-9A29-AC9FB3E79C00}" type="pres">
      <dgm:prSet presAssocID="{4D1D604F-CAFD-415D-8B83-E9EF61400C4D}" presName="accent_3" presStyleCnt="0"/>
      <dgm:spPr/>
    </dgm:pt>
    <dgm:pt modelId="{218064CC-2880-4528-AB37-F068B115C2E1}" type="pres">
      <dgm:prSet presAssocID="{4D1D604F-CAFD-415D-8B83-E9EF61400C4D}" presName="accentRepeatNode" presStyleLbl="solidFgAcc1" presStyleIdx="2" presStyleCnt="3"/>
      <dgm:spPr/>
    </dgm:pt>
  </dgm:ptLst>
  <dgm:cxnLst>
    <dgm:cxn modelId="{289F7313-41E2-408B-B303-41F497FCA1E7}" type="presOf" srcId="{4D1D604F-CAFD-415D-8B83-E9EF61400C4D}" destId="{F48560D5-80ED-4276-9462-8DB8B066FFD2}" srcOrd="0" destOrd="0" presId="urn:microsoft.com/office/officeart/2008/layout/VerticalCurvedList"/>
    <dgm:cxn modelId="{0542D529-7307-458C-8B5D-8430C69F9C59}" type="presOf" srcId="{37B3819D-D513-4B00-AED9-5C399DD20CB1}" destId="{37AD1C92-BDDD-4A4A-86B6-C6691EAC02DB}" srcOrd="0" destOrd="0" presId="urn:microsoft.com/office/officeart/2008/layout/VerticalCurvedList"/>
    <dgm:cxn modelId="{C2D9DE6E-18EA-4F51-8A2A-C5855B83ED0D}" type="presOf" srcId="{069BF2BD-D8F7-40D7-9827-9005C4C59B55}" destId="{143EB58D-A8B9-4D00-9FC9-A4C9213FB764}" srcOrd="0" destOrd="0" presId="urn:microsoft.com/office/officeart/2008/layout/VerticalCurvedList"/>
    <dgm:cxn modelId="{59A8CF7D-DAD7-4E5A-8090-936EA2C33954}" srcId="{37B3819D-D513-4B00-AED9-5C399DD20CB1}" destId="{4D1D604F-CAFD-415D-8B83-E9EF61400C4D}" srcOrd="2" destOrd="0" parTransId="{A9AB5E13-E1D4-4946-A6E7-452968C03859}" sibTransId="{FB97E0F5-25B2-4DF2-8A8C-B8A4635378D2}"/>
    <dgm:cxn modelId="{63982DBB-2E71-4051-B938-23D819F37ABC}" type="presOf" srcId="{9241982D-E50D-43E9-B9C5-A90C26DE0CD7}" destId="{9F8C7628-F1FF-4650-A1B7-4E1A70B8A4C2}" srcOrd="0" destOrd="0" presId="urn:microsoft.com/office/officeart/2008/layout/VerticalCurvedList"/>
    <dgm:cxn modelId="{65D053D8-ED72-4601-ABEA-6F5E8F936D8B}" srcId="{37B3819D-D513-4B00-AED9-5C399DD20CB1}" destId="{069BF2BD-D8F7-40D7-9827-9005C4C59B55}" srcOrd="1" destOrd="0" parTransId="{9F30174B-CA79-4BD0-A9EF-017FACF5BBCF}" sibTransId="{21E4B5C4-AC07-48C6-94E0-FA38237138A6}"/>
    <dgm:cxn modelId="{BAE884E2-6B9B-4929-BC28-ABB64C86655D}" type="presOf" srcId="{EC168B74-742E-42D3-9ECE-11314697F5FC}" destId="{B6E8ECF7-6060-46D2-91DD-7305502CAEF1}" srcOrd="0" destOrd="0" presId="urn:microsoft.com/office/officeart/2008/layout/VerticalCurvedList"/>
    <dgm:cxn modelId="{D089A9E4-ADCA-4673-9F2E-56DFB6457F68}" srcId="{37B3819D-D513-4B00-AED9-5C399DD20CB1}" destId="{9241982D-E50D-43E9-B9C5-A90C26DE0CD7}" srcOrd="0" destOrd="0" parTransId="{9005C43A-2B7F-4524-AF6E-BA29CC4FCBC6}" sibTransId="{EC168B74-742E-42D3-9ECE-11314697F5FC}"/>
    <dgm:cxn modelId="{55B22D8A-DA37-4638-8C35-319182E788AD}" type="presParOf" srcId="{37AD1C92-BDDD-4A4A-86B6-C6691EAC02DB}" destId="{9A28C894-21F0-4524-905E-22A576252C25}" srcOrd="0" destOrd="0" presId="urn:microsoft.com/office/officeart/2008/layout/VerticalCurvedList"/>
    <dgm:cxn modelId="{E56FFE8F-E0CA-4BBA-AFAE-7729C5DF7852}" type="presParOf" srcId="{9A28C894-21F0-4524-905E-22A576252C25}" destId="{7FCFC4E8-982D-4253-ABCC-9B423F59D238}" srcOrd="0" destOrd="0" presId="urn:microsoft.com/office/officeart/2008/layout/VerticalCurvedList"/>
    <dgm:cxn modelId="{BBB5C53B-1C4B-4C32-A97C-DFD8E6637DAE}" type="presParOf" srcId="{7FCFC4E8-982D-4253-ABCC-9B423F59D238}" destId="{75F1C85A-E7FB-46BF-B770-557DFE99857B}" srcOrd="0" destOrd="0" presId="urn:microsoft.com/office/officeart/2008/layout/VerticalCurvedList"/>
    <dgm:cxn modelId="{19848BA5-6FC9-4911-9FFE-7A60E5683FB4}" type="presParOf" srcId="{7FCFC4E8-982D-4253-ABCC-9B423F59D238}" destId="{B6E8ECF7-6060-46D2-91DD-7305502CAEF1}" srcOrd="1" destOrd="0" presId="urn:microsoft.com/office/officeart/2008/layout/VerticalCurvedList"/>
    <dgm:cxn modelId="{F2AFD325-B911-4816-BC4B-9DD5ED642686}" type="presParOf" srcId="{7FCFC4E8-982D-4253-ABCC-9B423F59D238}" destId="{8249621E-6CE0-4726-A7B0-34E00B486B3E}" srcOrd="2" destOrd="0" presId="urn:microsoft.com/office/officeart/2008/layout/VerticalCurvedList"/>
    <dgm:cxn modelId="{0039DDFD-1E8B-4606-B9B2-AF8B0B5278F1}" type="presParOf" srcId="{7FCFC4E8-982D-4253-ABCC-9B423F59D238}" destId="{271134F7-5DBE-4768-A835-0906D2E22EB8}" srcOrd="3" destOrd="0" presId="urn:microsoft.com/office/officeart/2008/layout/VerticalCurvedList"/>
    <dgm:cxn modelId="{8AAB0B09-A8FD-4E46-B8C9-AC8A007B94BC}" type="presParOf" srcId="{9A28C894-21F0-4524-905E-22A576252C25}" destId="{9F8C7628-F1FF-4650-A1B7-4E1A70B8A4C2}" srcOrd="1" destOrd="0" presId="urn:microsoft.com/office/officeart/2008/layout/VerticalCurvedList"/>
    <dgm:cxn modelId="{E96FBCEF-1E07-409B-8F54-1C86B3C3B84D}" type="presParOf" srcId="{9A28C894-21F0-4524-905E-22A576252C25}" destId="{025563E1-005E-4023-9448-BEBE58F090DB}" srcOrd="2" destOrd="0" presId="urn:microsoft.com/office/officeart/2008/layout/VerticalCurvedList"/>
    <dgm:cxn modelId="{71C9ECD6-80D0-4955-998B-510A0E45DE20}" type="presParOf" srcId="{025563E1-005E-4023-9448-BEBE58F090DB}" destId="{4E5C1F46-C18B-4748-AE31-26DF703B36CD}" srcOrd="0" destOrd="0" presId="urn:microsoft.com/office/officeart/2008/layout/VerticalCurvedList"/>
    <dgm:cxn modelId="{2C795C01-A984-4FAB-8673-A9567B2E42C8}" type="presParOf" srcId="{9A28C894-21F0-4524-905E-22A576252C25}" destId="{143EB58D-A8B9-4D00-9FC9-A4C9213FB764}" srcOrd="3" destOrd="0" presId="urn:microsoft.com/office/officeart/2008/layout/VerticalCurvedList"/>
    <dgm:cxn modelId="{227AA44D-1FBD-4FE1-95F2-DED057D34B7C}" type="presParOf" srcId="{9A28C894-21F0-4524-905E-22A576252C25}" destId="{071F95BD-FFE8-4F70-94BF-E7738360278D}" srcOrd="4" destOrd="0" presId="urn:microsoft.com/office/officeart/2008/layout/VerticalCurvedList"/>
    <dgm:cxn modelId="{097B3D63-4401-4B22-9176-CAFF2AF9CECD}" type="presParOf" srcId="{071F95BD-FFE8-4F70-94BF-E7738360278D}" destId="{F7519838-AF41-4233-8AAC-20E60AABC3BA}" srcOrd="0" destOrd="0" presId="urn:microsoft.com/office/officeart/2008/layout/VerticalCurvedList"/>
    <dgm:cxn modelId="{0318F578-02DE-4B1E-BE8C-81213905D253}" type="presParOf" srcId="{9A28C894-21F0-4524-905E-22A576252C25}" destId="{F48560D5-80ED-4276-9462-8DB8B066FFD2}" srcOrd="5" destOrd="0" presId="urn:microsoft.com/office/officeart/2008/layout/VerticalCurvedList"/>
    <dgm:cxn modelId="{0F9C15B2-4EAB-431A-81D5-AFCBF6F45E3B}" type="presParOf" srcId="{9A28C894-21F0-4524-905E-22A576252C25}" destId="{F56D9E20-509E-4FF1-9A29-AC9FB3E79C00}" srcOrd="6" destOrd="0" presId="urn:microsoft.com/office/officeart/2008/layout/VerticalCurvedList"/>
    <dgm:cxn modelId="{ADF3E2E4-CD14-4200-8E29-670CE840524A}" type="presParOf" srcId="{F56D9E20-509E-4FF1-9A29-AC9FB3E79C00}" destId="{218064CC-2880-4528-AB37-F068B115C2E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BC2FCBD-ED51-4839-8F19-896384A87BC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80DA6CEA-B9A7-4E24-B8DC-36C5ACDBCA16}">
      <dgm:prSet phldrT="[Текст]" custT="1"/>
      <dgm:spPr/>
      <dgm:t>
        <a:bodyPr/>
        <a:lstStyle/>
        <a:p>
          <a:r>
            <a:rPr lang="kk-KZ" sz="2400" b="1" dirty="0">
              <a:latin typeface="Arial" panose="020B0604020202020204" pitchFamily="34" charset="0"/>
              <a:cs typeface="Arial" panose="020B0604020202020204" pitchFamily="34" charset="0"/>
            </a:rPr>
            <a:t>Жалпы ғылыми әдіс.</a:t>
          </a:r>
          <a:endParaRPr lang="ru-RU" sz="2400" dirty="0">
            <a:latin typeface="Arial" panose="020B0604020202020204" pitchFamily="34" charset="0"/>
            <a:cs typeface="Arial" panose="020B0604020202020204" pitchFamily="34" charset="0"/>
          </a:endParaRPr>
        </a:p>
        <a:p>
          <a:r>
            <a:rPr lang="kk-KZ" sz="2400" dirty="0">
              <a:latin typeface="Arial" panose="020B0604020202020204" pitchFamily="34" charset="0"/>
              <a:cs typeface="Arial" panose="020B0604020202020204" pitchFamily="34" charset="0"/>
            </a:rPr>
            <a:t>Жалпы ғылыми әдіс көптеген ғылымның басқа салаларында қолданылатын психологиялық шындыққа түрлендіруге бағытталған әдіс.</a:t>
          </a:r>
          <a:endParaRPr lang="ru-RU" sz="2400" dirty="0">
            <a:latin typeface="Arial" panose="020B0604020202020204" pitchFamily="34" charset="0"/>
            <a:cs typeface="Arial" panose="020B0604020202020204" pitchFamily="34" charset="0"/>
          </a:endParaRPr>
        </a:p>
      </dgm:t>
    </dgm:pt>
    <dgm:pt modelId="{A1335B7A-E924-4E20-B7A8-3F1350CC90E5}" type="parTrans" cxnId="{95C7D039-F019-47A1-BCA9-565887237220}">
      <dgm:prSet/>
      <dgm:spPr/>
      <dgm:t>
        <a:bodyPr/>
        <a:lstStyle/>
        <a:p>
          <a:endParaRPr lang="ru-RU"/>
        </a:p>
      </dgm:t>
    </dgm:pt>
    <dgm:pt modelId="{28B4F546-A432-421D-A620-6CE58E2CA572}" type="sibTrans" cxnId="{95C7D039-F019-47A1-BCA9-565887237220}">
      <dgm:prSet/>
      <dgm:spPr/>
      <dgm:t>
        <a:bodyPr/>
        <a:lstStyle/>
        <a:p>
          <a:endParaRPr lang="ru-RU"/>
        </a:p>
      </dgm:t>
    </dgm:pt>
    <dgm:pt modelId="{7B54B33E-A2CA-4B2B-B103-BBD4A15CCA57}">
      <dgm:prSet phldrT="[Текст]" custT="1"/>
      <dgm:spPr/>
      <dgm:t>
        <a:bodyPr/>
        <a:lstStyle/>
        <a:p>
          <a:r>
            <a:rPr lang="kk-KZ" sz="2400" b="1" dirty="0">
              <a:latin typeface="Arial" panose="020B0604020202020204" pitchFamily="34" charset="0"/>
              <a:cs typeface="Arial" panose="020B0604020202020204" pitchFamily="34" charset="0"/>
            </a:rPr>
            <a:t>Бақылау</a:t>
          </a:r>
          <a:r>
            <a:rPr lang="kk-KZ" sz="2400" dirty="0">
              <a:latin typeface="Arial" panose="020B0604020202020204" pitchFamily="34" charset="0"/>
              <a:cs typeface="Arial" panose="020B0604020202020204" pitchFamily="34" charset="0"/>
            </a:rPr>
            <a:t> - нысананы көздейтін адамның жүйелі түрде зерттелуі сарапшының беретін қорытынды бағасына байланысты.</a:t>
          </a:r>
          <a:endParaRPr lang="ru-RU" sz="2400" dirty="0">
            <a:latin typeface="Arial" panose="020B0604020202020204" pitchFamily="34" charset="0"/>
            <a:cs typeface="Arial" panose="020B0604020202020204" pitchFamily="34" charset="0"/>
          </a:endParaRPr>
        </a:p>
      </dgm:t>
    </dgm:pt>
    <dgm:pt modelId="{124CA10B-6E69-4A1C-850C-90C087FC0D01}" type="parTrans" cxnId="{1467A035-F69F-4F58-B60A-948EECCF7375}">
      <dgm:prSet/>
      <dgm:spPr/>
      <dgm:t>
        <a:bodyPr/>
        <a:lstStyle/>
        <a:p>
          <a:endParaRPr lang="ru-RU"/>
        </a:p>
      </dgm:t>
    </dgm:pt>
    <dgm:pt modelId="{894A4EC0-937F-4B59-B565-AF77BBB1C3BD}" type="sibTrans" cxnId="{1467A035-F69F-4F58-B60A-948EECCF7375}">
      <dgm:prSet/>
      <dgm:spPr/>
      <dgm:t>
        <a:bodyPr/>
        <a:lstStyle/>
        <a:p>
          <a:endParaRPr lang="ru-RU"/>
        </a:p>
      </dgm:t>
    </dgm:pt>
    <dgm:pt modelId="{DE4013C7-204E-4DAC-8C52-3EE8520B8121}" type="pres">
      <dgm:prSet presAssocID="{9BC2FCBD-ED51-4839-8F19-896384A87BC4}" presName="Name0" presStyleCnt="0">
        <dgm:presLayoutVars>
          <dgm:chMax val="7"/>
          <dgm:chPref val="7"/>
          <dgm:dir/>
        </dgm:presLayoutVars>
      </dgm:prSet>
      <dgm:spPr/>
    </dgm:pt>
    <dgm:pt modelId="{EFD09B79-5FB6-4FE1-B45C-7D092C73D9E7}" type="pres">
      <dgm:prSet presAssocID="{9BC2FCBD-ED51-4839-8F19-896384A87BC4}" presName="Name1" presStyleCnt="0"/>
      <dgm:spPr/>
    </dgm:pt>
    <dgm:pt modelId="{92C41803-FAE0-44C5-8443-94675D7B08F4}" type="pres">
      <dgm:prSet presAssocID="{9BC2FCBD-ED51-4839-8F19-896384A87BC4}" presName="cycle" presStyleCnt="0"/>
      <dgm:spPr/>
    </dgm:pt>
    <dgm:pt modelId="{91F189E4-59AB-419C-A0FC-FA09DD6E8CF5}" type="pres">
      <dgm:prSet presAssocID="{9BC2FCBD-ED51-4839-8F19-896384A87BC4}" presName="srcNode" presStyleLbl="node1" presStyleIdx="0" presStyleCnt="2"/>
      <dgm:spPr/>
    </dgm:pt>
    <dgm:pt modelId="{4C67662E-E5E6-4CCE-BB56-7653EC8D253C}" type="pres">
      <dgm:prSet presAssocID="{9BC2FCBD-ED51-4839-8F19-896384A87BC4}" presName="conn" presStyleLbl="parChTrans1D2" presStyleIdx="0" presStyleCnt="1"/>
      <dgm:spPr/>
    </dgm:pt>
    <dgm:pt modelId="{73B8DAC3-82A3-43CC-B6A4-A61D386B92C5}" type="pres">
      <dgm:prSet presAssocID="{9BC2FCBD-ED51-4839-8F19-896384A87BC4}" presName="extraNode" presStyleLbl="node1" presStyleIdx="0" presStyleCnt="2"/>
      <dgm:spPr/>
    </dgm:pt>
    <dgm:pt modelId="{CA51B315-8D15-4D84-87F7-7CBA2C5BC541}" type="pres">
      <dgm:prSet presAssocID="{9BC2FCBD-ED51-4839-8F19-896384A87BC4}" presName="dstNode" presStyleLbl="node1" presStyleIdx="0" presStyleCnt="2"/>
      <dgm:spPr/>
    </dgm:pt>
    <dgm:pt modelId="{E7D63B69-2B97-4C81-99C7-999E0530A6C6}" type="pres">
      <dgm:prSet presAssocID="{80DA6CEA-B9A7-4E24-B8DC-36C5ACDBCA16}" presName="text_1" presStyleLbl="node1" presStyleIdx="0" presStyleCnt="2">
        <dgm:presLayoutVars>
          <dgm:bulletEnabled val="1"/>
        </dgm:presLayoutVars>
      </dgm:prSet>
      <dgm:spPr/>
    </dgm:pt>
    <dgm:pt modelId="{93C7C49E-F10B-43F6-9731-95262909BBFD}" type="pres">
      <dgm:prSet presAssocID="{80DA6CEA-B9A7-4E24-B8DC-36C5ACDBCA16}" presName="accent_1" presStyleCnt="0"/>
      <dgm:spPr/>
    </dgm:pt>
    <dgm:pt modelId="{7A3BB9A2-7353-4C50-AA23-C0A9804A09BE}" type="pres">
      <dgm:prSet presAssocID="{80DA6CEA-B9A7-4E24-B8DC-36C5ACDBCA16}" presName="accentRepeatNode" presStyleLbl="solidFgAcc1" presStyleIdx="0" presStyleCnt="2"/>
      <dgm:spPr/>
    </dgm:pt>
    <dgm:pt modelId="{0F5D6D11-AC8D-47AC-9B70-5A1D66CDD742}" type="pres">
      <dgm:prSet presAssocID="{7B54B33E-A2CA-4B2B-B103-BBD4A15CCA57}" presName="text_2" presStyleLbl="node1" presStyleIdx="1" presStyleCnt="2">
        <dgm:presLayoutVars>
          <dgm:bulletEnabled val="1"/>
        </dgm:presLayoutVars>
      </dgm:prSet>
      <dgm:spPr/>
    </dgm:pt>
    <dgm:pt modelId="{89B3864B-6FEA-4612-A258-20046B50E9FF}" type="pres">
      <dgm:prSet presAssocID="{7B54B33E-A2CA-4B2B-B103-BBD4A15CCA57}" presName="accent_2" presStyleCnt="0"/>
      <dgm:spPr/>
    </dgm:pt>
    <dgm:pt modelId="{0C31DAC2-9D8B-440B-A2A2-63F4661D75AA}" type="pres">
      <dgm:prSet presAssocID="{7B54B33E-A2CA-4B2B-B103-BBD4A15CCA57}" presName="accentRepeatNode" presStyleLbl="solidFgAcc1" presStyleIdx="1" presStyleCnt="2"/>
      <dgm:spPr/>
    </dgm:pt>
  </dgm:ptLst>
  <dgm:cxnLst>
    <dgm:cxn modelId="{1A85611C-EAA8-472A-B18D-ABC673E09772}" type="presOf" srcId="{80DA6CEA-B9A7-4E24-B8DC-36C5ACDBCA16}" destId="{E7D63B69-2B97-4C81-99C7-999E0530A6C6}" srcOrd="0" destOrd="0" presId="urn:microsoft.com/office/officeart/2008/layout/VerticalCurvedList"/>
    <dgm:cxn modelId="{1467A035-F69F-4F58-B60A-948EECCF7375}" srcId="{9BC2FCBD-ED51-4839-8F19-896384A87BC4}" destId="{7B54B33E-A2CA-4B2B-B103-BBD4A15CCA57}" srcOrd="1" destOrd="0" parTransId="{124CA10B-6E69-4A1C-850C-90C087FC0D01}" sibTransId="{894A4EC0-937F-4B59-B565-AF77BBB1C3BD}"/>
    <dgm:cxn modelId="{95C7D039-F019-47A1-BCA9-565887237220}" srcId="{9BC2FCBD-ED51-4839-8F19-896384A87BC4}" destId="{80DA6CEA-B9A7-4E24-B8DC-36C5ACDBCA16}" srcOrd="0" destOrd="0" parTransId="{A1335B7A-E924-4E20-B7A8-3F1350CC90E5}" sibTransId="{28B4F546-A432-421D-A620-6CE58E2CA572}"/>
    <dgm:cxn modelId="{1CE7E03B-E5A5-437A-B086-9C142072B755}" type="presOf" srcId="{7B54B33E-A2CA-4B2B-B103-BBD4A15CCA57}" destId="{0F5D6D11-AC8D-47AC-9B70-5A1D66CDD742}" srcOrd="0" destOrd="0" presId="urn:microsoft.com/office/officeart/2008/layout/VerticalCurvedList"/>
    <dgm:cxn modelId="{FAE48349-18DF-4404-B0E7-2E5AEFB13590}" type="presOf" srcId="{9BC2FCBD-ED51-4839-8F19-896384A87BC4}" destId="{DE4013C7-204E-4DAC-8C52-3EE8520B8121}" srcOrd="0" destOrd="0" presId="urn:microsoft.com/office/officeart/2008/layout/VerticalCurvedList"/>
    <dgm:cxn modelId="{8D9EC8B2-268A-4261-AFCF-66C2B2BA5A9A}" type="presOf" srcId="{28B4F546-A432-421D-A620-6CE58E2CA572}" destId="{4C67662E-E5E6-4CCE-BB56-7653EC8D253C}" srcOrd="0" destOrd="0" presId="urn:microsoft.com/office/officeart/2008/layout/VerticalCurvedList"/>
    <dgm:cxn modelId="{4F764D1E-5A86-4EDB-A02E-B9FABFC0499D}" type="presParOf" srcId="{DE4013C7-204E-4DAC-8C52-3EE8520B8121}" destId="{EFD09B79-5FB6-4FE1-B45C-7D092C73D9E7}" srcOrd="0" destOrd="0" presId="urn:microsoft.com/office/officeart/2008/layout/VerticalCurvedList"/>
    <dgm:cxn modelId="{06C48E8F-1987-4D58-9C23-8F2CBAF01926}" type="presParOf" srcId="{EFD09B79-5FB6-4FE1-B45C-7D092C73D9E7}" destId="{92C41803-FAE0-44C5-8443-94675D7B08F4}" srcOrd="0" destOrd="0" presId="urn:microsoft.com/office/officeart/2008/layout/VerticalCurvedList"/>
    <dgm:cxn modelId="{3B19227D-1D15-4773-A846-D7350C1E0918}" type="presParOf" srcId="{92C41803-FAE0-44C5-8443-94675D7B08F4}" destId="{91F189E4-59AB-419C-A0FC-FA09DD6E8CF5}" srcOrd="0" destOrd="0" presId="urn:microsoft.com/office/officeart/2008/layout/VerticalCurvedList"/>
    <dgm:cxn modelId="{921E1E82-095C-436B-B76B-CF857D6D8C49}" type="presParOf" srcId="{92C41803-FAE0-44C5-8443-94675D7B08F4}" destId="{4C67662E-E5E6-4CCE-BB56-7653EC8D253C}" srcOrd="1" destOrd="0" presId="urn:microsoft.com/office/officeart/2008/layout/VerticalCurvedList"/>
    <dgm:cxn modelId="{CE26609E-01A2-4AAD-88E2-07CD0ED41260}" type="presParOf" srcId="{92C41803-FAE0-44C5-8443-94675D7B08F4}" destId="{73B8DAC3-82A3-43CC-B6A4-A61D386B92C5}" srcOrd="2" destOrd="0" presId="urn:microsoft.com/office/officeart/2008/layout/VerticalCurvedList"/>
    <dgm:cxn modelId="{BD1FCAC3-6BD5-4000-8A4E-59451CBE326A}" type="presParOf" srcId="{92C41803-FAE0-44C5-8443-94675D7B08F4}" destId="{CA51B315-8D15-4D84-87F7-7CBA2C5BC541}" srcOrd="3" destOrd="0" presId="urn:microsoft.com/office/officeart/2008/layout/VerticalCurvedList"/>
    <dgm:cxn modelId="{9959798E-F1C6-4FC0-BC8B-178D3AD53E4F}" type="presParOf" srcId="{EFD09B79-5FB6-4FE1-B45C-7D092C73D9E7}" destId="{E7D63B69-2B97-4C81-99C7-999E0530A6C6}" srcOrd="1" destOrd="0" presId="urn:microsoft.com/office/officeart/2008/layout/VerticalCurvedList"/>
    <dgm:cxn modelId="{017A320F-CC7F-494C-A739-128ADA8FE55D}" type="presParOf" srcId="{EFD09B79-5FB6-4FE1-B45C-7D092C73D9E7}" destId="{93C7C49E-F10B-43F6-9731-95262909BBFD}" srcOrd="2" destOrd="0" presId="urn:microsoft.com/office/officeart/2008/layout/VerticalCurvedList"/>
    <dgm:cxn modelId="{3006D7A7-9DB3-403C-91A5-D4809DF8E4AF}" type="presParOf" srcId="{93C7C49E-F10B-43F6-9731-95262909BBFD}" destId="{7A3BB9A2-7353-4C50-AA23-C0A9804A09BE}" srcOrd="0" destOrd="0" presId="urn:microsoft.com/office/officeart/2008/layout/VerticalCurvedList"/>
    <dgm:cxn modelId="{91741D82-6EF2-4C13-9ECD-45AB74D4EF72}" type="presParOf" srcId="{EFD09B79-5FB6-4FE1-B45C-7D092C73D9E7}" destId="{0F5D6D11-AC8D-47AC-9B70-5A1D66CDD742}" srcOrd="3" destOrd="0" presId="urn:microsoft.com/office/officeart/2008/layout/VerticalCurvedList"/>
    <dgm:cxn modelId="{3E8EEE93-69FB-4F03-B7CA-70BC51EE5617}" type="presParOf" srcId="{EFD09B79-5FB6-4FE1-B45C-7D092C73D9E7}" destId="{89B3864B-6FEA-4612-A258-20046B50E9FF}" srcOrd="4" destOrd="0" presId="urn:microsoft.com/office/officeart/2008/layout/VerticalCurvedList"/>
    <dgm:cxn modelId="{20045D78-4035-49C9-92B9-68CC65D5C889}" type="presParOf" srcId="{89B3864B-6FEA-4612-A258-20046B50E9FF}" destId="{0C31DAC2-9D8B-440B-A2A2-63F4661D75AA}"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7B3819D-D513-4B00-AED9-5C399DD20CB1}" type="doc">
      <dgm:prSet loTypeId="urn:microsoft.com/office/officeart/2008/layout/VerticalCurvedList" loCatId="list" qsTypeId="urn:microsoft.com/office/officeart/2005/8/quickstyle/simple1" qsCatId="simple" csTypeId="urn:microsoft.com/office/officeart/2005/8/colors/accent1_2" csCatId="accent1" phldr="0"/>
      <dgm:spPr/>
      <dgm:t>
        <a:bodyPr/>
        <a:lstStyle/>
        <a:p>
          <a:endParaRPr lang="ru-RU"/>
        </a:p>
      </dgm:t>
    </dgm:pt>
    <dgm:pt modelId="{9241982D-E50D-43E9-B9C5-A90C26DE0CD7}">
      <dgm:prSet phldrT="[Текст]" phldr="1"/>
      <dgm:spPr/>
      <dgm:t>
        <a:bodyPr/>
        <a:lstStyle/>
        <a:p>
          <a:endParaRPr lang="ru-RU"/>
        </a:p>
      </dgm:t>
    </dgm:pt>
    <dgm:pt modelId="{9005C43A-2B7F-4524-AF6E-BA29CC4FCBC6}" type="parTrans" cxnId="{D089A9E4-ADCA-4673-9F2E-56DFB6457F68}">
      <dgm:prSet/>
      <dgm:spPr/>
      <dgm:t>
        <a:bodyPr/>
        <a:lstStyle/>
        <a:p>
          <a:endParaRPr lang="ru-RU"/>
        </a:p>
      </dgm:t>
    </dgm:pt>
    <dgm:pt modelId="{EC168B74-742E-42D3-9ECE-11314697F5FC}" type="sibTrans" cxnId="{D089A9E4-ADCA-4673-9F2E-56DFB6457F68}">
      <dgm:prSet/>
      <dgm:spPr/>
      <dgm:t>
        <a:bodyPr/>
        <a:lstStyle/>
        <a:p>
          <a:endParaRPr lang="ru-RU"/>
        </a:p>
      </dgm:t>
    </dgm:pt>
    <dgm:pt modelId="{069BF2BD-D8F7-40D7-9827-9005C4C59B55}">
      <dgm:prSet phldrT="[Текст]" phldr="1"/>
      <dgm:spPr/>
      <dgm:t>
        <a:bodyPr/>
        <a:lstStyle/>
        <a:p>
          <a:endParaRPr lang="ru-RU"/>
        </a:p>
      </dgm:t>
    </dgm:pt>
    <dgm:pt modelId="{9F30174B-CA79-4BD0-A9EF-017FACF5BBCF}" type="parTrans" cxnId="{65D053D8-ED72-4601-ABEA-6F5E8F936D8B}">
      <dgm:prSet/>
      <dgm:spPr/>
      <dgm:t>
        <a:bodyPr/>
        <a:lstStyle/>
        <a:p>
          <a:endParaRPr lang="ru-RU"/>
        </a:p>
      </dgm:t>
    </dgm:pt>
    <dgm:pt modelId="{21E4B5C4-AC07-48C6-94E0-FA38237138A6}" type="sibTrans" cxnId="{65D053D8-ED72-4601-ABEA-6F5E8F936D8B}">
      <dgm:prSet/>
      <dgm:spPr/>
      <dgm:t>
        <a:bodyPr/>
        <a:lstStyle/>
        <a:p>
          <a:endParaRPr lang="ru-RU"/>
        </a:p>
      </dgm:t>
    </dgm:pt>
    <dgm:pt modelId="{4D1D604F-CAFD-415D-8B83-E9EF61400C4D}">
      <dgm:prSet phldrT="[Текст]" phldr="1"/>
      <dgm:spPr/>
      <dgm:t>
        <a:bodyPr/>
        <a:lstStyle/>
        <a:p>
          <a:endParaRPr lang="ru-RU"/>
        </a:p>
      </dgm:t>
    </dgm:pt>
    <dgm:pt modelId="{A9AB5E13-E1D4-4946-A6E7-452968C03859}" type="parTrans" cxnId="{59A8CF7D-DAD7-4E5A-8090-936EA2C33954}">
      <dgm:prSet/>
      <dgm:spPr/>
      <dgm:t>
        <a:bodyPr/>
        <a:lstStyle/>
        <a:p>
          <a:endParaRPr lang="ru-RU"/>
        </a:p>
      </dgm:t>
    </dgm:pt>
    <dgm:pt modelId="{FB97E0F5-25B2-4DF2-8A8C-B8A4635378D2}" type="sibTrans" cxnId="{59A8CF7D-DAD7-4E5A-8090-936EA2C33954}">
      <dgm:prSet/>
      <dgm:spPr/>
      <dgm:t>
        <a:bodyPr/>
        <a:lstStyle/>
        <a:p>
          <a:endParaRPr lang="ru-RU"/>
        </a:p>
      </dgm:t>
    </dgm:pt>
    <dgm:pt modelId="{37AD1C92-BDDD-4A4A-86B6-C6691EAC02DB}" type="pres">
      <dgm:prSet presAssocID="{37B3819D-D513-4B00-AED9-5C399DD20CB1}" presName="Name0" presStyleCnt="0">
        <dgm:presLayoutVars>
          <dgm:chMax val="7"/>
          <dgm:chPref val="7"/>
          <dgm:dir/>
        </dgm:presLayoutVars>
      </dgm:prSet>
      <dgm:spPr/>
    </dgm:pt>
    <dgm:pt modelId="{9A28C894-21F0-4524-905E-22A576252C25}" type="pres">
      <dgm:prSet presAssocID="{37B3819D-D513-4B00-AED9-5C399DD20CB1}" presName="Name1" presStyleCnt="0"/>
      <dgm:spPr/>
    </dgm:pt>
    <dgm:pt modelId="{7FCFC4E8-982D-4253-ABCC-9B423F59D238}" type="pres">
      <dgm:prSet presAssocID="{37B3819D-D513-4B00-AED9-5C399DD20CB1}" presName="cycle" presStyleCnt="0"/>
      <dgm:spPr/>
    </dgm:pt>
    <dgm:pt modelId="{75F1C85A-E7FB-46BF-B770-557DFE99857B}" type="pres">
      <dgm:prSet presAssocID="{37B3819D-D513-4B00-AED9-5C399DD20CB1}" presName="srcNode" presStyleLbl="node1" presStyleIdx="0" presStyleCnt="3"/>
      <dgm:spPr/>
    </dgm:pt>
    <dgm:pt modelId="{B6E8ECF7-6060-46D2-91DD-7305502CAEF1}" type="pres">
      <dgm:prSet presAssocID="{37B3819D-D513-4B00-AED9-5C399DD20CB1}" presName="conn" presStyleLbl="parChTrans1D2" presStyleIdx="0" presStyleCnt="1"/>
      <dgm:spPr/>
    </dgm:pt>
    <dgm:pt modelId="{8249621E-6CE0-4726-A7B0-34E00B486B3E}" type="pres">
      <dgm:prSet presAssocID="{37B3819D-D513-4B00-AED9-5C399DD20CB1}" presName="extraNode" presStyleLbl="node1" presStyleIdx="0" presStyleCnt="3"/>
      <dgm:spPr/>
    </dgm:pt>
    <dgm:pt modelId="{271134F7-5DBE-4768-A835-0906D2E22EB8}" type="pres">
      <dgm:prSet presAssocID="{37B3819D-D513-4B00-AED9-5C399DD20CB1}" presName="dstNode" presStyleLbl="node1" presStyleIdx="0" presStyleCnt="3"/>
      <dgm:spPr/>
    </dgm:pt>
    <dgm:pt modelId="{9F8C7628-F1FF-4650-A1B7-4E1A70B8A4C2}" type="pres">
      <dgm:prSet presAssocID="{9241982D-E50D-43E9-B9C5-A90C26DE0CD7}" presName="text_1" presStyleLbl="node1" presStyleIdx="0" presStyleCnt="3">
        <dgm:presLayoutVars>
          <dgm:bulletEnabled val="1"/>
        </dgm:presLayoutVars>
      </dgm:prSet>
      <dgm:spPr/>
    </dgm:pt>
    <dgm:pt modelId="{025563E1-005E-4023-9448-BEBE58F090DB}" type="pres">
      <dgm:prSet presAssocID="{9241982D-E50D-43E9-B9C5-A90C26DE0CD7}" presName="accent_1" presStyleCnt="0"/>
      <dgm:spPr/>
    </dgm:pt>
    <dgm:pt modelId="{4E5C1F46-C18B-4748-AE31-26DF703B36CD}" type="pres">
      <dgm:prSet presAssocID="{9241982D-E50D-43E9-B9C5-A90C26DE0CD7}" presName="accentRepeatNode" presStyleLbl="solidFgAcc1" presStyleIdx="0" presStyleCnt="3"/>
      <dgm:spPr/>
    </dgm:pt>
    <dgm:pt modelId="{143EB58D-A8B9-4D00-9FC9-A4C9213FB764}" type="pres">
      <dgm:prSet presAssocID="{069BF2BD-D8F7-40D7-9827-9005C4C59B55}" presName="text_2" presStyleLbl="node1" presStyleIdx="1" presStyleCnt="3">
        <dgm:presLayoutVars>
          <dgm:bulletEnabled val="1"/>
        </dgm:presLayoutVars>
      </dgm:prSet>
      <dgm:spPr/>
    </dgm:pt>
    <dgm:pt modelId="{071F95BD-FFE8-4F70-94BF-E7738360278D}" type="pres">
      <dgm:prSet presAssocID="{069BF2BD-D8F7-40D7-9827-9005C4C59B55}" presName="accent_2" presStyleCnt="0"/>
      <dgm:spPr/>
    </dgm:pt>
    <dgm:pt modelId="{F7519838-AF41-4233-8AAC-20E60AABC3BA}" type="pres">
      <dgm:prSet presAssocID="{069BF2BD-D8F7-40D7-9827-9005C4C59B55}" presName="accentRepeatNode" presStyleLbl="solidFgAcc1" presStyleIdx="1" presStyleCnt="3"/>
      <dgm:spPr/>
    </dgm:pt>
    <dgm:pt modelId="{F48560D5-80ED-4276-9462-8DB8B066FFD2}" type="pres">
      <dgm:prSet presAssocID="{4D1D604F-CAFD-415D-8B83-E9EF61400C4D}" presName="text_3" presStyleLbl="node1" presStyleIdx="2" presStyleCnt="3">
        <dgm:presLayoutVars>
          <dgm:bulletEnabled val="1"/>
        </dgm:presLayoutVars>
      </dgm:prSet>
      <dgm:spPr/>
    </dgm:pt>
    <dgm:pt modelId="{F56D9E20-509E-4FF1-9A29-AC9FB3E79C00}" type="pres">
      <dgm:prSet presAssocID="{4D1D604F-CAFD-415D-8B83-E9EF61400C4D}" presName="accent_3" presStyleCnt="0"/>
      <dgm:spPr/>
    </dgm:pt>
    <dgm:pt modelId="{218064CC-2880-4528-AB37-F068B115C2E1}" type="pres">
      <dgm:prSet presAssocID="{4D1D604F-CAFD-415D-8B83-E9EF61400C4D}" presName="accentRepeatNode" presStyleLbl="solidFgAcc1" presStyleIdx="2" presStyleCnt="3"/>
      <dgm:spPr/>
    </dgm:pt>
  </dgm:ptLst>
  <dgm:cxnLst>
    <dgm:cxn modelId="{289F7313-41E2-408B-B303-41F497FCA1E7}" type="presOf" srcId="{4D1D604F-CAFD-415D-8B83-E9EF61400C4D}" destId="{F48560D5-80ED-4276-9462-8DB8B066FFD2}" srcOrd="0" destOrd="0" presId="urn:microsoft.com/office/officeart/2008/layout/VerticalCurvedList"/>
    <dgm:cxn modelId="{0542D529-7307-458C-8B5D-8430C69F9C59}" type="presOf" srcId="{37B3819D-D513-4B00-AED9-5C399DD20CB1}" destId="{37AD1C92-BDDD-4A4A-86B6-C6691EAC02DB}" srcOrd="0" destOrd="0" presId="urn:microsoft.com/office/officeart/2008/layout/VerticalCurvedList"/>
    <dgm:cxn modelId="{C2D9DE6E-18EA-4F51-8A2A-C5855B83ED0D}" type="presOf" srcId="{069BF2BD-D8F7-40D7-9827-9005C4C59B55}" destId="{143EB58D-A8B9-4D00-9FC9-A4C9213FB764}" srcOrd="0" destOrd="0" presId="urn:microsoft.com/office/officeart/2008/layout/VerticalCurvedList"/>
    <dgm:cxn modelId="{59A8CF7D-DAD7-4E5A-8090-936EA2C33954}" srcId="{37B3819D-D513-4B00-AED9-5C399DD20CB1}" destId="{4D1D604F-CAFD-415D-8B83-E9EF61400C4D}" srcOrd="2" destOrd="0" parTransId="{A9AB5E13-E1D4-4946-A6E7-452968C03859}" sibTransId="{FB97E0F5-25B2-4DF2-8A8C-B8A4635378D2}"/>
    <dgm:cxn modelId="{63982DBB-2E71-4051-B938-23D819F37ABC}" type="presOf" srcId="{9241982D-E50D-43E9-B9C5-A90C26DE0CD7}" destId="{9F8C7628-F1FF-4650-A1B7-4E1A70B8A4C2}" srcOrd="0" destOrd="0" presId="urn:microsoft.com/office/officeart/2008/layout/VerticalCurvedList"/>
    <dgm:cxn modelId="{65D053D8-ED72-4601-ABEA-6F5E8F936D8B}" srcId="{37B3819D-D513-4B00-AED9-5C399DD20CB1}" destId="{069BF2BD-D8F7-40D7-9827-9005C4C59B55}" srcOrd="1" destOrd="0" parTransId="{9F30174B-CA79-4BD0-A9EF-017FACF5BBCF}" sibTransId="{21E4B5C4-AC07-48C6-94E0-FA38237138A6}"/>
    <dgm:cxn modelId="{BAE884E2-6B9B-4929-BC28-ABB64C86655D}" type="presOf" srcId="{EC168B74-742E-42D3-9ECE-11314697F5FC}" destId="{B6E8ECF7-6060-46D2-91DD-7305502CAEF1}" srcOrd="0" destOrd="0" presId="urn:microsoft.com/office/officeart/2008/layout/VerticalCurvedList"/>
    <dgm:cxn modelId="{D089A9E4-ADCA-4673-9F2E-56DFB6457F68}" srcId="{37B3819D-D513-4B00-AED9-5C399DD20CB1}" destId="{9241982D-E50D-43E9-B9C5-A90C26DE0CD7}" srcOrd="0" destOrd="0" parTransId="{9005C43A-2B7F-4524-AF6E-BA29CC4FCBC6}" sibTransId="{EC168B74-742E-42D3-9ECE-11314697F5FC}"/>
    <dgm:cxn modelId="{55B22D8A-DA37-4638-8C35-319182E788AD}" type="presParOf" srcId="{37AD1C92-BDDD-4A4A-86B6-C6691EAC02DB}" destId="{9A28C894-21F0-4524-905E-22A576252C25}" srcOrd="0" destOrd="0" presId="urn:microsoft.com/office/officeart/2008/layout/VerticalCurvedList"/>
    <dgm:cxn modelId="{E56FFE8F-E0CA-4BBA-AFAE-7729C5DF7852}" type="presParOf" srcId="{9A28C894-21F0-4524-905E-22A576252C25}" destId="{7FCFC4E8-982D-4253-ABCC-9B423F59D238}" srcOrd="0" destOrd="0" presId="urn:microsoft.com/office/officeart/2008/layout/VerticalCurvedList"/>
    <dgm:cxn modelId="{BBB5C53B-1C4B-4C32-A97C-DFD8E6637DAE}" type="presParOf" srcId="{7FCFC4E8-982D-4253-ABCC-9B423F59D238}" destId="{75F1C85A-E7FB-46BF-B770-557DFE99857B}" srcOrd="0" destOrd="0" presId="urn:microsoft.com/office/officeart/2008/layout/VerticalCurvedList"/>
    <dgm:cxn modelId="{19848BA5-6FC9-4911-9FFE-7A60E5683FB4}" type="presParOf" srcId="{7FCFC4E8-982D-4253-ABCC-9B423F59D238}" destId="{B6E8ECF7-6060-46D2-91DD-7305502CAEF1}" srcOrd="1" destOrd="0" presId="urn:microsoft.com/office/officeart/2008/layout/VerticalCurvedList"/>
    <dgm:cxn modelId="{F2AFD325-B911-4816-BC4B-9DD5ED642686}" type="presParOf" srcId="{7FCFC4E8-982D-4253-ABCC-9B423F59D238}" destId="{8249621E-6CE0-4726-A7B0-34E00B486B3E}" srcOrd="2" destOrd="0" presId="urn:microsoft.com/office/officeart/2008/layout/VerticalCurvedList"/>
    <dgm:cxn modelId="{0039DDFD-1E8B-4606-B9B2-AF8B0B5278F1}" type="presParOf" srcId="{7FCFC4E8-982D-4253-ABCC-9B423F59D238}" destId="{271134F7-5DBE-4768-A835-0906D2E22EB8}" srcOrd="3" destOrd="0" presId="urn:microsoft.com/office/officeart/2008/layout/VerticalCurvedList"/>
    <dgm:cxn modelId="{8AAB0B09-A8FD-4E46-B8C9-AC8A007B94BC}" type="presParOf" srcId="{9A28C894-21F0-4524-905E-22A576252C25}" destId="{9F8C7628-F1FF-4650-A1B7-4E1A70B8A4C2}" srcOrd="1" destOrd="0" presId="urn:microsoft.com/office/officeart/2008/layout/VerticalCurvedList"/>
    <dgm:cxn modelId="{E96FBCEF-1E07-409B-8F54-1C86B3C3B84D}" type="presParOf" srcId="{9A28C894-21F0-4524-905E-22A576252C25}" destId="{025563E1-005E-4023-9448-BEBE58F090DB}" srcOrd="2" destOrd="0" presId="urn:microsoft.com/office/officeart/2008/layout/VerticalCurvedList"/>
    <dgm:cxn modelId="{71C9ECD6-80D0-4955-998B-510A0E45DE20}" type="presParOf" srcId="{025563E1-005E-4023-9448-BEBE58F090DB}" destId="{4E5C1F46-C18B-4748-AE31-26DF703B36CD}" srcOrd="0" destOrd="0" presId="urn:microsoft.com/office/officeart/2008/layout/VerticalCurvedList"/>
    <dgm:cxn modelId="{2C795C01-A984-4FAB-8673-A9567B2E42C8}" type="presParOf" srcId="{9A28C894-21F0-4524-905E-22A576252C25}" destId="{143EB58D-A8B9-4D00-9FC9-A4C9213FB764}" srcOrd="3" destOrd="0" presId="urn:microsoft.com/office/officeart/2008/layout/VerticalCurvedList"/>
    <dgm:cxn modelId="{227AA44D-1FBD-4FE1-95F2-DED057D34B7C}" type="presParOf" srcId="{9A28C894-21F0-4524-905E-22A576252C25}" destId="{071F95BD-FFE8-4F70-94BF-E7738360278D}" srcOrd="4" destOrd="0" presId="urn:microsoft.com/office/officeart/2008/layout/VerticalCurvedList"/>
    <dgm:cxn modelId="{097B3D63-4401-4B22-9176-CAFF2AF9CECD}" type="presParOf" srcId="{071F95BD-FFE8-4F70-94BF-E7738360278D}" destId="{F7519838-AF41-4233-8AAC-20E60AABC3BA}" srcOrd="0" destOrd="0" presId="urn:microsoft.com/office/officeart/2008/layout/VerticalCurvedList"/>
    <dgm:cxn modelId="{0318F578-02DE-4B1E-BE8C-81213905D253}" type="presParOf" srcId="{9A28C894-21F0-4524-905E-22A576252C25}" destId="{F48560D5-80ED-4276-9462-8DB8B066FFD2}" srcOrd="5" destOrd="0" presId="urn:microsoft.com/office/officeart/2008/layout/VerticalCurvedList"/>
    <dgm:cxn modelId="{0F9C15B2-4EAB-431A-81D5-AFCBF6F45E3B}" type="presParOf" srcId="{9A28C894-21F0-4524-905E-22A576252C25}" destId="{F56D9E20-509E-4FF1-9A29-AC9FB3E79C00}" srcOrd="6" destOrd="0" presId="urn:microsoft.com/office/officeart/2008/layout/VerticalCurvedList"/>
    <dgm:cxn modelId="{ADF3E2E4-CD14-4200-8E29-670CE840524A}" type="presParOf" srcId="{F56D9E20-509E-4FF1-9A29-AC9FB3E79C00}" destId="{218064CC-2880-4528-AB37-F068B115C2E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BC2FCBD-ED51-4839-8F19-896384A87BC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80DA6CEA-B9A7-4E24-B8DC-36C5ACDBCA16}">
      <dgm:prSet phldrT="[Текст]" custT="1"/>
      <dgm:spPr/>
      <dgm:t>
        <a:bodyPr/>
        <a:lstStyle/>
        <a:p>
          <a:r>
            <a:rPr lang="kk-KZ" sz="2000" b="1" dirty="0">
              <a:latin typeface="Arial" panose="020B0604020202020204" pitchFamily="34" charset="0"/>
              <a:cs typeface="Arial" panose="020B0604020202020204" pitchFamily="34" charset="0"/>
            </a:rPr>
            <a:t>Зертханалық эксперимент - </a:t>
          </a:r>
          <a:r>
            <a:rPr lang="kk-KZ" sz="2000" dirty="0">
              <a:latin typeface="Arial" panose="020B0604020202020204" pitchFamily="34" charset="0"/>
              <a:cs typeface="Arial" panose="020B0604020202020204" pitchFamily="34" charset="0"/>
            </a:rPr>
            <a:t>арнайы жағдайларда жүргізіледі, арнайы жабдықтар пайдаланылады, сыналушының әрекеттері нұсқаулармен белгіленеді, сыналушы экспериментке түсетінін біледі, бірақ оның толық мәнін аңғармауы да ықтимал </a:t>
          </a:r>
          <a:endParaRPr lang="ru-RU" sz="2000" dirty="0">
            <a:latin typeface="Arial" panose="020B0604020202020204" pitchFamily="34" charset="0"/>
            <a:cs typeface="Arial" panose="020B0604020202020204" pitchFamily="34" charset="0"/>
          </a:endParaRPr>
        </a:p>
      </dgm:t>
    </dgm:pt>
    <dgm:pt modelId="{A1335B7A-E924-4E20-B7A8-3F1350CC90E5}" type="parTrans" cxnId="{95C7D039-F019-47A1-BCA9-565887237220}">
      <dgm:prSet/>
      <dgm:spPr/>
      <dgm:t>
        <a:bodyPr/>
        <a:lstStyle/>
        <a:p>
          <a:endParaRPr lang="ru-RU"/>
        </a:p>
      </dgm:t>
    </dgm:pt>
    <dgm:pt modelId="{28B4F546-A432-421D-A620-6CE58E2CA572}" type="sibTrans" cxnId="{95C7D039-F019-47A1-BCA9-565887237220}">
      <dgm:prSet/>
      <dgm:spPr/>
      <dgm:t>
        <a:bodyPr/>
        <a:lstStyle/>
        <a:p>
          <a:endParaRPr lang="ru-RU"/>
        </a:p>
      </dgm:t>
    </dgm:pt>
    <dgm:pt modelId="{7B54B33E-A2CA-4B2B-B103-BBD4A15CCA57}">
      <dgm:prSet phldrT="[Текст]" custT="1"/>
      <dgm:spPr/>
      <dgm:t>
        <a:bodyPr/>
        <a:lstStyle/>
        <a:p>
          <a:r>
            <a:rPr lang="kk-KZ" sz="2000" b="1" dirty="0">
              <a:latin typeface="Arial" panose="020B0604020202020204" pitchFamily="34" charset="0"/>
              <a:cs typeface="Arial" panose="020B0604020202020204" pitchFamily="34" charset="0"/>
            </a:rPr>
            <a:t>Табиғи эксперимент</a:t>
          </a:r>
          <a:r>
            <a:rPr lang="kk-KZ" sz="2000" dirty="0">
              <a:latin typeface="Arial" panose="020B0604020202020204" pitchFamily="34" charset="0"/>
              <a:cs typeface="Arial" panose="020B0604020202020204" pitchFamily="34" charset="0"/>
            </a:rPr>
            <a:t> еңбек, оқу, қарым-қатынастың әдеттегі жағдайларында жүргізіледі, ал адам эксперименттік сыналуда екенін сезбейді. А.Ф.Лазурскийдің ғылыми жобасынан алынған.</a:t>
          </a:r>
          <a:endParaRPr lang="ru-RU" sz="2000" dirty="0">
            <a:latin typeface="Arial" panose="020B0604020202020204" pitchFamily="34" charset="0"/>
            <a:cs typeface="Arial" panose="020B0604020202020204" pitchFamily="34" charset="0"/>
          </a:endParaRPr>
        </a:p>
      </dgm:t>
    </dgm:pt>
    <dgm:pt modelId="{124CA10B-6E69-4A1C-850C-90C087FC0D01}" type="parTrans" cxnId="{1467A035-F69F-4F58-B60A-948EECCF7375}">
      <dgm:prSet/>
      <dgm:spPr/>
      <dgm:t>
        <a:bodyPr/>
        <a:lstStyle/>
        <a:p>
          <a:endParaRPr lang="ru-RU"/>
        </a:p>
      </dgm:t>
    </dgm:pt>
    <dgm:pt modelId="{894A4EC0-937F-4B59-B565-AF77BBB1C3BD}" type="sibTrans" cxnId="{1467A035-F69F-4F58-B60A-948EECCF7375}">
      <dgm:prSet/>
      <dgm:spPr/>
      <dgm:t>
        <a:bodyPr/>
        <a:lstStyle/>
        <a:p>
          <a:endParaRPr lang="ru-RU"/>
        </a:p>
      </dgm:t>
    </dgm:pt>
    <dgm:pt modelId="{A43689B0-244D-49AC-A438-87BC679C8CBD}">
      <dgm:prSet custT="1"/>
      <dgm:spPr/>
      <dgm:t>
        <a:bodyPr/>
        <a:lstStyle/>
        <a:p>
          <a:r>
            <a:rPr lang="kk-KZ" sz="2000" b="1" dirty="0">
              <a:latin typeface="Arial" panose="020B0604020202020204" pitchFamily="34" charset="0"/>
              <a:cs typeface="Arial" panose="020B0604020202020204" pitchFamily="34" charset="0"/>
            </a:rPr>
            <a:t>Психогенетикалық әдіс</a:t>
          </a:r>
          <a:r>
            <a:rPr lang="kk-KZ" sz="2000" dirty="0">
              <a:latin typeface="Arial" panose="020B0604020202020204" pitchFamily="34" charset="0"/>
              <a:cs typeface="Arial" panose="020B0604020202020204" pitchFamily="34" charset="0"/>
            </a:rPr>
            <a:t>. Бұл топ орта факторларының әдістері, психологиялық дара вариацияларының сапалары мен тұқымқуалаушылыққа бағытталған</a:t>
          </a:r>
          <a:r>
            <a:rPr lang="kk-KZ" sz="2300" dirty="0"/>
            <a:t>.</a:t>
          </a:r>
          <a:endParaRPr lang="ru-RU" sz="2300" dirty="0"/>
        </a:p>
      </dgm:t>
    </dgm:pt>
    <dgm:pt modelId="{F6190732-1BA5-49E8-A606-AC818D8C35BA}" type="parTrans" cxnId="{BD76D399-29B5-47DB-A307-774F96854A87}">
      <dgm:prSet/>
      <dgm:spPr/>
      <dgm:t>
        <a:bodyPr/>
        <a:lstStyle/>
        <a:p>
          <a:endParaRPr lang="ru-RU"/>
        </a:p>
      </dgm:t>
    </dgm:pt>
    <dgm:pt modelId="{93451510-AD6E-4DE3-BF6B-02B0912A35F0}" type="sibTrans" cxnId="{BD76D399-29B5-47DB-A307-774F96854A87}">
      <dgm:prSet/>
      <dgm:spPr/>
      <dgm:t>
        <a:bodyPr/>
        <a:lstStyle/>
        <a:p>
          <a:endParaRPr lang="ru-RU"/>
        </a:p>
      </dgm:t>
    </dgm:pt>
    <dgm:pt modelId="{DE4013C7-204E-4DAC-8C52-3EE8520B8121}" type="pres">
      <dgm:prSet presAssocID="{9BC2FCBD-ED51-4839-8F19-896384A87BC4}" presName="Name0" presStyleCnt="0">
        <dgm:presLayoutVars>
          <dgm:chMax val="7"/>
          <dgm:chPref val="7"/>
          <dgm:dir/>
        </dgm:presLayoutVars>
      </dgm:prSet>
      <dgm:spPr/>
    </dgm:pt>
    <dgm:pt modelId="{EFD09B79-5FB6-4FE1-B45C-7D092C73D9E7}" type="pres">
      <dgm:prSet presAssocID="{9BC2FCBD-ED51-4839-8F19-896384A87BC4}" presName="Name1" presStyleCnt="0"/>
      <dgm:spPr/>
    </dgm:pt>
    <dgm:pt modelId="{92C41803-FAE0-44C5-8443-94675D7B08F4}" type="pres">
      <dgm:prSet presAssocID="{9BC2FCBD-ED51-4839-8F19-896384A87BC4}" presName="cycle" presStyleCnt="0"/>
      <dgm:spPr/>
    </dgm:pt>
    <dgm:pt modelId="{91F189E4-59AB-419C-A0FC-FA09DD6E8CF5}" type="pres">
      <dgm:prSet presAssocID="{9BC2FCBD-ED51-4839-8F19-896384A87BC4}" presName="srcNode" presStyleLbl="node1" presStyleIdx="0" presStyleCnt="3"/>
      <dgm:spPr/>
    </dgm:pt>
    <dgm:pt modelId="{4C67662E-E5E6-4CCE-BB56-7653EC8D253C}" type="pres">
      <dgm:prSet presAssocID="{9BC2FCBD-ED51-4839-8F19-896384A87BC4}" presName="conn" presStyleLbl="parChTrans1D2" presStyleIdx="0" presStyleCnt="1"/>
      <dgm:spPr/>
    </dgm:pt>
    <dgm:pt modelId="{73B8DAC3-82A3-43CC-B6A4-A61D386B92C5}" type="pres">
      <dgm:prSet presAssocID="{9BC2FCBD-ED51-4839-8F19-896384A87BC4}" presName="extraNode" presStyleLbl="node1" presStyleIdx="0" presStyleCnt="3"/>
      <dgm:spPr/>
    </dgm:pt>
    <dgm:pt modelId="{CA51B315-8D15-4D84-87F7-7CBA2C5BC541}" type="pres">
      <dgm:prSet presAssocID="{9BC2FCBD-ED51-4839-8F19-896384A87BC4}" presName="dstNode" presStyleLbl="node1" presStyleIdx="0" presStyleCnt="3"/>
      <dgm:spPr/>
    </dgm:pt>
    <dgm:pt modelId="{E7D63B69-2B97-4C81-99C7-999E0530A6C6}" type="pres">
      <dgm:prSet presAssocID="{80DA6CEA-B9A7-4E24-B8DC-36C5ACDBCA16}" presName="text_1" presStyleLbl="node1" presStyleIdx="0" presStyleCnt="3">
        <dgm:presLayoutVars>
          <dgm:bulletEnabled val="1"/>
        </dgm:presLayoutVars>
      </dgm:prSet>
      <dgm:spPr/>
    </dgm:pt>
    <dgm:pt modelId="{93C7C49E-F10B-43F6-9731-95262909BBFD}" type="pres">
      <dgm:prSet presAssocID="{80DA6CEA-B9A7-4E24-B8DC-36C5ACDBCA16}" presName="accent_1" presStyleCnt="0"/>
      <dgm:spPr/>
    </dgm:pt>
    <dgm:pt modelId="{7A3BB9A2-7353-4C50-AA23-C0A9804A09BE}" type="pres">
      <dgm:prSet presAssocID="{80DA6CEA-B9A7-4E24-B8DC-36C5ACDBCA16}" presName="accentRepeatNode" presStyleLbl="solidFgAcc1" presStyleIdx="0" presStyleCnt="3"/>
      <dgm:spPr/>
    </dgm:pt>
    <dgm:pt modelId="{0F5D6D11-AC8D-47AC-9B70-5A1D66CDD742}" type="pres">
      <dgm:prSet presAssocID="{7B54B33E-A2CA-4B2B-B103-BBD4A15CCA57}" presName="text_2" presStyleLbl="node1" presStyleIdx="1" presStyleCnt="3">
        <dgm:presLayoutVars>
          <dgm:bulletEnabled val="1"/>
        </dgm:presLayoutVars>
      </dgm:prSet>
      <dgm:spPr/>
    </dgm:pt>
    <dgm:pt modelId="{89B3864B-6FEA-4612-A258-20046B50E9FF}" type="pres">
      <dgm:prSet presAssocID="{7B54B33E-A2CA-4B2B-B103-BBD4A15CCA57}" presName="accent_2" presStyleCnt="0"/>
      <dgm:spPr/>
    </dgm:pt>
    <dgm:pt modelId="{0C31DAC2-9D8B-440B-A2A2-63F4661D75AA}" type="pres">
      <dgm:prSet presAssocID="{7B54B33E-A2CA-4B2B-B103-BBD4A15CCA57}" presName="accentRepeatNode" presStyleLbl="solidFgAcc1" presStyleIdx="1" presStyleCnt="3"/>
      <dgm:spPr/>
    </dgm:pt>
    <dgm:pt modelId="{65820A34-2995-44CA-92C4-1A643D744C4D}" type="pres">
      <dgm:prSet presAssocID="{A43689B0-244D-49AC-A438-87BC679C8CBD}" presName="text_3" presStyleLbl="node1" presStyleIdx="2" presStyleCnt="3">
        <dgm:presLayoutVars>
          <dgm:bulletEnabled val="1"/>
        </dgm:presLayoutVars>
      </dgm:prSet>
      <dgm:spPr/>
    </dgm:pt>
    <dgm:pt modelId="{60D407CD-9DD8-4854-B6F9-C1E10D85BE10}" type="pres">
      <dgm:prSet presAssocID="{A43689B0-244D-49AC-A438-87BC679C8CBD}" presName="accent_3" presStyleCnt="0"/>
      <dgm:spPr/>
    </dgm:pt>
    <dgm:pt modelId="{41523593-4221-4E7D-996F-5D4A432DBF14}" type="pres">
      <dgm:prSet presAssocID="{A43689B0-244D-49AC-A438-87BC679C8CBD}" presName="accentRepeatNode" presStyleLbl="solidFgAcc1" presStyleIdx="2" presStyleCnt="3"/>
      <dgm:spPr/>
    </dgm:pt>
  </dgm:ptLst>
  <dgm:cxnLst>
    <dgm:cxn modelId="{1A85611C-EAA8-472A-B18D-ABC673E09772}" type="presOf" srcId="{80DA6CEA-B9A7-4E24-B8DC-36C5ACDBCA16}" destId="{E7D63B69-2B97-4C81-99C7-999E0530A6C6}" srcOrd="0" destOrd="0" presId="urn:microsoft.com/office/officeart/2008/layout/VerticalCurvedList"/>
    <dgm:cxn modelId="{1467A035-F69F-4F58-B60A-948EECCF7375}" srcId="{9BC2FCBD-ED51-4839-8F19-896384A87BC4}" destId="{7B54B33E-A2CA-4B2B-B103-BBD4A15CCA57}" srcOrd="1" destOrd="0" parTransId="{124CA10B-6E69-4A1C-850C-90C087FC0D01}" sibTransId="{894A4EC0-937F-4B59-B565-AF77BBB1C3BD}"/>
    <dgm:cxn modelId="{95C7D039-F019-47A1-BCA9-565887237220}" srcId="{9BC2FCBD-ED51-4839-8F19-896384A87BC4}" destId="{80DA6CEA-B9A7-4E24-B8DC-36C5ACDBCA16}" srcOrd="0" destOrd="0" parTransId="{A1335B7A-E924-4E20-B7A8-3F1350CC90E5}" sibTransId="{28B4F546-A432-421D-A620-6CE58E2CA572}"/>
    <dgm:cxn modelId="{1CE7E03B-E5A5-437A-B086-9C142072B755}" type="presOf" srcId="{7B54B33E-A2CA-4B2B-B103-BBD4A15CCA57}" destId="{0F5D6D11-AC8D-47AC-9B70-5A1D66CDD742}" srcOrd="0" destOrd="0" presId="urn:microsoft.com/office/officeart/2008/layout/VerticalCurvedList"/>
    <dgm:cxn modelId="{8F8ADD63-7FDB-4BDC-87E2-7A474EDE5304}" type="presOf" srcId="{A43689B0-244D-49AC-A438-87BC679C8CBD}" destId="{65820A34-2995-44CA-92C4-1A643D744C4D}" srcOrd="0" destOrd="0" presId="urn:microsoft.com/office/officeart/2008/layout/VerticalCurvedList"/>
    <dgm:cxn modelId="{FAE48349-18DF-4404-B0E7-2E5AEFB13590}" type="presOf" srcId="{9BC2FCBD-ED51-4839-8F19-896384A87BC4}" destId="{DE4013C7-204E-4DAC-8C52-3EE8520B8121}" srcOrd="0" destOrd="0" presId="urn:microsoft.com/office/officeart/2008/layout/VerticalCurvedList"/>
    <dgm:cxn modelId="{BD76D399-29B5-47DB-A307-774F96854A87}" srcId="{9BC2FCBD-ED51-4839-8F19-896384A87BC4}" destId="{A43689B0-244D-49AC-A438-87BC679C8CBD}" srcOrd="2" destOrd="0" parTransId="{F6190732-1BA5-49E8-A606-AC818D8C35BA}" sibTransId="{93451510-AD6E-4DE3-BF6B-02B0912A35F0}"/>
    <dgm:cxn modelId="{8D9EC8B2-268A-4261-AFCF-66C2B2BA5A9A}" type="presOf" srcId="{28B4F546-A432-421D-A620-6CE58E2CA572}" destId="{4C67662E-E5E6-4CCE-BB56-7653EC8D253C}" srcOrd="0" destOrd="0" presId="urn:microsoft.com/office/officeart/2008/layout/VerticalCurvedList"/>
    <dgm:cxn modelId="{4F764D1E-5A86-4EDB-A02E-B9FABFC0499D}" type="presParOf" srcId="{DE4013C7-204E-4DAC-8C52-3EE8520B8121}" destId="{EFD09B79-5FB6-4FE1-B45C-7D092C73D9E7}" srcOrd="0" destOrd="0" presId="urn:microsoft.com/office/officeart/2008/layout/VerticalCurvedList"/>
    <dgm:cxn modelId="{06C48E8F-1987-4D58-9C23-8F2CBAF01926}" type="presParOf" srcId="{EFD09B79-5FB6-4FE1-B45C-7D092C73D9E7}" destId="{92C41803-FAE0-44C5-8443-94675D7B08F4}" srcOrd="0" destOrd="0" presId="urn:microsoft.com/office/officeart/2008/layout/VerticalCurvedList"/>
    <dgm:cxn modelId="{3B19227D-1D15-4773-A846-D7350C1E0918}" type="presParOf" srcId="{92C41803-FAE0-44C5-8443-94675D7B08F4}" destId="{91F189E4-59AB-419C-A0FC-FA09DD6E8CF5}" srcOrd="0" destOrd="0" presId="urn:microsoft.com/office/officeart/2008/layout/VerticalCurvedList"/>
    <dgm:cxn modelId="{921E1E82-095C-436B-B76B-CF857D6D8C49}" type="presParOf" srcId="{92C41803-FAE0-44C5-8443-94675D7B08F4}" destId="{4C67662E-E5E6-4CCE-BB56-7653EC8D253C}" srcOrd="1" destOrd="0" presId="urn:microsoft.com/office/officeart/2008/layout/VerticalCurvedList"/>
    <dgm:cxn modelId="{CE26609E-01A2-4AAD-88E2-07CD0ED41260}" type="presParOf" srcId="{92C41803-FAE0-44C5-8443-94675D7B08F4}" destId="{73B8DAC3-82A3-43CC-B6A4-A61D386B92C5}" srcOrd="2" destOrd="0" presId="urn:microsoft.com/office/officeart/2008/layout/VerticalCurvedList"/>
    <dgm:cxn modelId="{BD1FCAC3-6BD5-4000-8A4E-59451CBE326A}" type="presParOf" srcId="{92C41803-FAE0-44C5-8443-94675D7B08F4}" destId="{CA51B315-8D15-4D84-87F7-7CBA2C5BC541}" srcOrd="3" destOrd="0" presId="urn:microsoft.com/office/officeart/2008/layout/VerticalCurvedList"/>
    <dgm:cxn modelId="{9959798E-F1C6-4FC0-BC8B-178D3AD53E4F}" type="presParOf" srcId="{EFD09B79-5FB6-4FE1-B45C-7D092C73D9E7}" destId="{E7D63B69-2B97-4C81-99C7-999E0530A6C6}" srcOrd="1" destOrd="0" presId="urn:microsoft.com/office/officeart/2008/layout/VerticalCurvedList"/>
    <dgm:cxn modelId="{017A320F-CC7F-494C-A739-128ADA8FE55D}" type="presParOf" srcId="{EFD09B79-5FB6-4FE1-B45C-7D092C73D9E7}" destId="{93C7C49E-F10B-43F6-9731-95262909BBFD}" srcOrd="2" destOrd="0" presId="urn:microsoft.com/office/officeart/2008/layout/VerticalCurvedList"/>
    <dgm:cxn modelId="{3006D7A7-9DB3-403C-91A5-D4809DF8E4AF}" type="presParOf" srcId="{93C7C49E-F10B-43F6-9731-95262909BBFD}" destId="{7A3BB9A2-7353-4C50-AA23-C0A9804A09BE}" srcOrd="0" destOrd="0" presId="urn:microsoft.com/office/officeart/2008/layout/VerticalCurvedList"/>
    <dgm:cxn modelId="{91741D82-6EF2-4C13-9ECD-45AB74D4EF72}" type="presParOf" srcId="{EFD09B79-5FB6-4FE1-B45C-7D092C73D9E7}" destId="{0F5D6D11-AC8D-47AC-9B70-5A1D66CDD742}" srcOrd="3" destOrd="0" presId="urn:microsoft.com/office/officeart/2008/layout/VerticalCurvedList"/>
    <dgm:cxn modelId="{3E8EEE93-69FB-4F03-B7CA-70BC51EE5617}" type="presParOf" srcId="{EFD09B79-5FB6-4FE1-B45C-7D092C73D9E7}" destId="{89B3864B-6FEA-4612-A258-20046B50E9FF}" srcOrd="4" destOrd="0" presId="urn:microsoft.com/office/officeart/2008/layout/VerticalCurvedList"/>
    <dgm:cxn modelId="{20045D78-4035-49C9-92B9-68CC65D5C889}" type="presParOf" srcId="{89B3864B-6FEA-4612-A258-20046B50E9FF}" destId="{0C31DAC2-9D8B-440B-A2A2-63F4661D75AA}" srcOrd="0" destOrd="0" presId="urn:microsoft.com/office/officeart/2008/layout/VerticalCurvedList"/>
    <dgm:cxn modelId="{D4EDEAC5-B7E5-4608-B085-51D93E07F751}" type="presParOf" srcId="{EFD09B79-5FB6-4FE1-B45C-7D092C73D9E7}" destId="{65820A34-2995-44CA-92C4-1A643D744C4D}" srcOrd="5" destOrd="0" presId="urn:microsoft.com/office/officeart/2008/layout/VerticalCurvedList"/>
    <dgm:cxn modelId="{0B48F6EF-06F4-4172-9805-BC2872750745}" type="presParOf" srcId="{EFD09B79-5FB6-4FE1-B45C-7D092C73D9E7}" destId="{60D407CD-9DD8-4854-B6F9-C1E10D85BE10}" srcOrd="6" destOrd="0" presId="urn:microsoft.com/office/officeart/2008/layout/VerticalCurvedList"/>
    <dgm:cxn modelId="{66B12AA8-5E55-44F3-9BCB-9D5D49DB9785}" type="presParOf" srcId="{60D407CD-9DD8-4854-B6F9-C1E10D85BE10}" destId="{41523593-4221-4E7D-996F-5D4A432DBF14}"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B7E8C6-F0D7-41CA-92B7-7D37742264DD}"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x-none"/>
        </a:p>
      </dgm:t>
    </dgm:pt>
    <dgm:pt modelId="{B964A127-09AC-4A3F-8607-83BD5CA75EDE}">
      <dgm:prSet/>
      <dgm:spPr/>
      <dgm:t>
        <a:bodyPr/>
        <a:lstStyle/>
        <a:p>
          <a:r>
            <a:rPr lang="kk-KZ" dirty="0"/>
            <a:t>Биненің тестілерінің бірінші жобасы 1911 ж, ал неміс зерттеушісі Вильям Штерн өзінің тәжірибелеу психологиясын, Берлинде болған конференцияда Биненің тестілерін қолдануда пайдаланып көруді ұсынды.</a:t>
          </a:r>
          <a:endParaRPr lang="ru-RU" dirty="0"/>
        </a:p>
      </dgm:t>
    </dgm:pt>
    <dgm:pt modelId="{C805471D-9E82-4CDD-BD99-658C97B045E5}" type="parTrans" cxnId="{FDC498D9-C636-48FA-99B4-5B59A54FE966}">
      <dgm:prSet/>
      <dgm:spPr/>
      <dgm:t>
        <a:bodyPr/>
        <a:lstStyle/>
        <a:p>
          <a:endParaRPr lang="ru-RU"/>
        </a:p>
      </dgm:t>
    </dgm:pt>
    <dgm:pt modelId="{E4E4CB20-9FE5-4BBD-B49F-BB17517EECA7}" type="sibTrans" cxnId="{FDC498D9-C636-48FA-99B4-5B59A54FE966}">
      <dgm:prSet/>
      <dgm:spPr/>
      <dgm:t>
        <a:bodyPr/>
        <a:lstStyle/>
        <a:p>
          <a:endParaRPr lang="ru-RU"/>
        </a:p>
      </dgm:t>
    </dgm:pt>
    <dgm:pt modelId="{BF6BD021-D936-414E-B214-3421CBCAE783}" type="pres">
      <dgm:prSet presAssocID="{C7B7E8C6-F0D7-41CA-92B7-7D37742264DD}" presName="linear" presStyleCnt="0">
        <dgm:presLayoutVars>
          <dgm:animLvl val="lvl"/>
          <dgm:resizeHandles val="exact"/>
        </dgm:presLayoutVars>
      </dgm:prSet>
      <dgm:spPr/>
    </dgm:pt>
    <dgm:pt modelId="{F30CF53C-3AC6-491C-BAEF-56A9F1F91E0F}" type="pres">
      <dgm:prSet presAssocID="{B964A127-09AC-4A3F-8607-83BD5CA75EDE}" presName="parentText" presStyleLbl="node1" presStyleIdx="0" presStyleCnt="1">
        <dgm:presLayoutVars>
          <dgm:chMax val="0"/>
          <dgm:bulletEnabled val="1"/>
        </dgm:presLayoutVars>
      </dgm:prSet>
      <dgm:spPr/>
    </dgm:pt>
  </dgm:ptLst>
  <dgm:cxnLst>
    <dgm:cxn modelId="{2A48C451-9CE7-40EF-ACCA-2C88D49B07E3}" type="presOf" srcId="{B964A127-09AC-4A3F-8607-83BD5CA75EDE}" destId="{F30CF53C-3AC6-491C-BAEF-56A9F1F91E0F}" srcOrd="0" destOrd="0" presId="urn:microsoft.com/office/officeart/2005/8/layout/vList2"/>
    <dgm:cxn modelId="{FDC498D9-C636-48FA-99B4-5B59A54FE966}" srcId="{C7B7E8C6-F0D7-41CA-92B7-7D37742264DD}" destId="{B964A127-09AC-4A3F-8607-83BD5CA75EDE}" srcOrd="0" destOrd="0" parTransId="{C805471D-9E82-4CDD-BD99-658C97B045E5}" sibTransId="{E4E4CB20-9FE5-4BBD-B49F-BB17517EECA7}"/>
    <dgm:cxn modelId="{C1C6D1E2-7EE7-4366-8C7C-5FFF06DFFD39}" type="presOf" srcId="{C7B7E8C6-F0D7-41CA-92B7-7D37742264DD}" destId="{BF6BD021-D936-414E-B214-3421CBCAE783}" srcOrd="0" destOrd="0" presId="urn:microsoft.com/office/officeart/2005/8/layout/vList2"/>
    <dgm:cxn modelId="{D2332B63-7DB1-448B-B58F-C595EE126908}" type="presParOf" srcId="{BF6BD021-D936-414E-B214-3421CBCAE783}" destId="{F30CF53C-3AC6-491C-BAEF-56A9F1F91E0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789D13-B5F4-4093-B66D-C238889A6224}"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ru-RU"/>
        </a:p>
      </dgm:t>
    </dgm:pt>
    <dgm:pt modelId="{BF09A940-E263-474E-9BEF-B516C9941675}">
      <dgm:prSet phldrT="[Текст]" custT="1"/>
      <dgm:spPr/>
      <dgm:t>
        <a:bodyPr/>
        <a:lstStyle/>
        <a:p>
          <a:r>
            <a:rPr lang="kk-KZ" sz="2000" dirty="0">
              <a:latin typeface="Arial" panose="020B0604020202020204" pitchFamily="34" charset="0"/>
              <a:cs typeface="Arial" panose="020B0604020202020204" pitchFamily="34" charset="0"/>
            </a:rPr>
            <a:t>1. психологиялық қасиеттерінің ағымдарын қорытындылау;</a:t>
          </a:r>
          <a:endParaRPr lang="ru-RU" sz="2000" dirty="0">
            <a:latin typeface="Arial" panose="020B0604020202020204" pitchFamily="34" charset="0"/>
            <a:cs typeface="Arial" panose="020B0604020202020204" pitchFamily="34" charset="0"/>
          </a:endParaRPr>
        </a:p>
      </dgm:t>
    </dgm:pt>
    <dgm:pt modelId="{19F404B5-67DF-4DCF-B157-07B48661A42C}" type="parTrans" cxnId="{CB2D9192-C377-4E5D-B517-0C8B1F18C917}">
      <dgm:prSet/>
      <dgm:spPr/>
      <dgm:t>
        <a:bodyPr/>
        <a:lstStyle/>
        <a:p>
          <a:endParaRPr lang="ru-RU"/>
        </a:p>
      </dgm:t>
    </dgm:pt>
    <dgm:pt modelId="{886EC403-3B1A-4B9B-8313-0B86A67E9DBF}" type="sibTrans" cxnId="{CB2D9192-C377-4E5D-B517-0C8B1F18C917}">
      <dgm:prSet/>
      <dgm:spPr/>
      <dgm:t>
        <a:bodyPr/>
        <a:lstStyle/>
        <a:p>
          <a:endParaRPr lang="ru-RU"/>
        </a:p>
      </dgm:t>
    </dgm:pt>
    <dgm:pt modelId="{3AE0BE6D-3BDB-4824-B3E2-43CA7393E857}">
      <dgm:prSet phldrT="[Текст]" custT="1"/>
      <dgm:spPr/>
      <dgm:t>
        <a:bodyPr/>
        <a:lstStyle/>
        <a:p>
          <a:r>
            <a:rPr lang="kk-KZ" sz="2000" dirty="0">
              <a:latin typeface="Arial" panose="020B0604020202020204" pitchFamily="34" charset="0"/>
              <a:cs typeface="Arial" panose="020B0604020202020204" pitchFamily="34" charset="0"/>
            </a:rPr>
            <a:t>3. жекеленген идиографикалық қорытындылары.</a:t>
          </a:r>
          <a:endParaRPr lang="ru-RU" sz="2000" dirty="0">
            <a:latin typeface="Arial" panose="020B0604020202020204" pitchFamily="34" charset="0"/>
            <a:cs typeface="Arial" panose="020B0604020202020204" pitchFamily="34" charset="0"/>
          </a:endParaRPr>
        </a:p>
      </dgm:t>
    </dgm:pt>
    <dgm:pt modelId="{63D6CFE3-C63F-4C76-BE0D-99DFBF18D861}" type="parTrans" cxnId="{E19B05B5-5B77-499F-AD50-49B9751CB29D}">
      <dgm:prSet/>
      <dgm:spPr/>
      <dgm:t>
        <a:bodyPr/>
        <a:lstStyle/>
        <a:p>
          <a:endParaRPr lang="ru-RU"/>
        </a:p>
      </dgm:t>
    </dgm:pt>
    <dgm:pt modelId="{4AEADF50-6166-4402-BFD4-7AEB5026C43B}" type="sibTrans" cxnId="{E19B05B5-5B77-499F-AD50-49B9751CB29D}">
      <dgm:prSet/>
      <dgm:spPr/>
      <dgm:t>
        <a:bodyPr/>
        <a:lstStyle/>
        <a:p>
          <a:endParaRPr lang="ru-RU"/>
        </a:p>
      </dgm:t>
    </dgm:pt>
    <dgm:pt modelId="{32824F65-3DC8-4413-8956-C0F18374F703}">
      <dgm:prSet phldrT="[Текст]" custT="1"/>
      <dgm:spPr/>
      <dgm:t>
        <a:bodyPr/>
        <a:lstStyle/>
        <a:p>
          <a:r>
            <a:rPr lang="kk-KZ" sz="2000" dirty="0">
              <a:latin typeface="Arial" panose="020B0604020202020204" pitchFamily="34" charset="0"/>
              <a:cs typeface="Arial" panose="020B0604020202020204" pitchFamily="34" charset="0"/>
            </a:rPr>
            <a:t>2. жекеленген өзгешеліктердің психологиялық қасиеттерден туындайтын себептерін іздеу;</a:t>
          </a:r>
          <a:endParaRPr lang="ru-RU" sz="2000" dirty="0">
            <a:latin typeface="Arial" panose="020B0604020202020204" pitchFamily="34" charset="0"/>
            <a:cs typeface="Arial" panose="020B0604020202020204" pitchFamily="34" charset="0"/>
          </a:endParaRPr>
        </a:p>
      </dgm:t>
    </dgm:pt>
    <dgm:pt modelId="{F2925D03-5D71-46F6-8626-A96245BEBF82}" type="parTrans" cxnId="{1CED2465-07CA-45DA-9925-9FEA993AA753}">
      <dgm:prSet/>
      <dgm:spPr/>
      <dgm:t>
        <a:bodyPr/>
        <a:lstStyle/>
        <a:p>
          <a:endParaRPr lang="ru-RU"/>
        </a:p>
      </dgm:t>
    </dgm:pt>
    <dgm:pt modelId="{F22A9B34-D51D-4B07-B00A-BB989BC19385}" type="sibTrans" cxnId="{1CED2465-07CA-45DA-9925-9FEA993AA753}">
      <dgm:prSet/>
      <dgm:spPr/>
      <dgm:t>
        <a:bodyPr/>
        <a:lstStyle/>
        <a:p>
          <a:endParaRPr lang="ru-RU"/>
        </a:p>
      </dgm:t>
    </dgm:pt>
    <dgm:pt modelId="{06B47305-BD80-48F9-BCC0-F10F78D50499}" type="pres">
      <dgm:prSet presAssocID="{BF789D13-B5F4-4093-B66D-C238889A6224}" presName="Name0" presStyleCnt="0">
        <dgm:presLayoutVars>
          <dgm:dir/>
          <dgm:resizeHandles val="exact"/>
        </dgm:presLayoutVars>
      </dgm:prSet>
      <dgm:spPr/>
    </dgm:pt>
    <dgm:pt modelId="{D150331F-82D8-4B3B-995B-1622D1DFD9DC}" type="pres">
      <dgm:prSet presAssocID="{BF09A940-E263-474E-9BEF-B516C9941675}" presName="node" presStyleLbl="node1" presStyleIdx="0" presStyleCnt="3" custScaleX="109422" custScaleY="134212" custRadScaleRad="83562" custRadScaleInc="2567">
        <dgm:presLayoutVars>
          <dgm:bulletEnabled val="1"/>
        </dgm:presLayoutVars>
      </dgm:prSet>
      <dgm:spPr/>
    </dgm:pt>
    <dgm:pt modelId="{C97460C7-8FA5-4981-93DB-F72530ABF2D7}" type="pres">
      <dgm:prSet presAssocID="{886EC403-3B1A-4B9B-8313-0B86A67E9DBF}" presName="sibTrans" presStyleLbl="sibTrans2D1" presStyleIdx="0" presStyleCnt="3"/>
      <dgm:spPr/>
    </dgm:pt>
    <dgm:pt modelId="{37AFE4C9-DD2E-4242-BA93-74501D058C73}" type="pres">
      <dgm:prSet presAssocID="{886EC403-3B1A-4B9B-8313-0B86A67E9DBF}" presName="connectorText" presStyleLbl="sibTrans2D1" presStyleIdx="0" presStyleCnt="3"/>
      <dgm:spPr/>
    </dgm:pt>
    <dgm:pt modelId="{C0F00B53-1C02-4E86-8D59-70C18A080A07}" type="pres">
      <dgm:prSet presAssocID="{3AE0BE6D-3BDB-4824-B3E2-43CA7393E857}" presName="node" presStyleLbl="node1" presStyleIdx="1" presStyleCnt="3" custScaleX="109422" custScaleY="134212" custRadScaleRad="85861" custRadScaleInc="-2341">
        <dgm:presLayoutVars>
          <dgm:bulletEnabled val="1"/>
        </dgm:presLayoutVars>
      </dgm:prSet>
      <dgm:spPr/>
    </dgm:pt>
    <dgm:pt modelId="{8CF77B18-A526-44D2-9198-6008973CB012}" type="pres">
      <dgm:prSet presAssocID="{4AEADF50-6166-4402-BFD4-7AEB5026C43B}" presName="sibTrans" presStyleLbl="sibTrans2D1" presStyleIdx="1" presStyleCnt="3"/>
      <dgm:spPr/>
    </dgm:pt>
    <dgm:pt modelId="{AB86E616-ED7C-45FE-9F6F-F459FEB959E2}" type="pres">
      <dgm:prSet presAssocID="{4AEADF50-6166-4402-BFD4-7AEB5026C43B}" presName="connectorText" presStyleLbl="sibTrans2D1" presStyleIdx="1" presStyleCnt="3"/>
      <dgm:spPr/>
    </dgm:pt>
    <dgm:pt modelId="{920CE481-314A-4E6C-9FA8-CEA48E15082D}" type="pres">
      <dgm:prSet presAssocID="{32824F65-3DC8-4413-8956-C0F18374F703}" presName="node" presStyleLbl="node1" presStyleIdx="2" presStyleCnt="3" custScaleX="109422" custScaleY="134212" custRadScaleRad="89838" custRadScaleInc="4630">
        <dgm:presLayoutVars>
          <dgm:bulletEnabled val="1"/>
        </dgm:presLayoutVars>
      </dgm:prSet>
      <dgm:spPr/>
    </dgm:pt>
    <dgm:pt modelId="{4613C738-393E-4854-9D8D-3257E1234565}" type="pres">
      <dgm:prSet presAssocID="{F22A9B34-D51D-4B07-B00A-BB989BC19385}" presName="sibTrans" presStyleLbl="sibTrans2D1" presStyleIdx="2" presStyleCnt="3"/>
      <dgm:spPr/>
    </dgm:pt>
    <dgm:pt modelId="{700A7A0F-5D02-4EF4-844B-220D2E94EEB2}" type="pres">
      <dgm:prSet presAssocID="{F22A9B34-D51D-4B07-B00A-BB989BC19385}" presName="connectorText" presStyleLbl="sibTrans2D1" presStyleIdx="2" presStyleCnt="3"/>
      <dgm:spPr/>
    </dgm:pt>
  </dgm:ptLst>
  <dgm:cxnLst>
    <dgm:cxn modelId="{C6809209-E15F-4E0B-BEEB-17A4E6E5C013}" type="presOf" srcId="{BF09A940-E263-474E-9BEF-B516C9941675}" destId="{D150331F-82D8-4B3B-995B-1622D1DFD9DC}" srcOrd="0" destOrd="0" presId="urn:microsoft.com/office/officeart/2005/8/layout/cycle7"/>
    <dgm:cxn modelId="{D554CD09-6990-464A-995F-AB1C784E3AB6}" type="presOf" srcId="{F22A9B34-D51D-4B07-B00A-BB989BC19385}" destId="{4613C738-393E-4854-9D8D-3257E1234565}" srcOrd="0" destOrd="0" presId="urn:microsoft.com/office/officeart/2005/8/layout/cycle7"/>
    <dgm:cxn modelId="{F39BA03E-795A-44D9-B543-285405F74D70}" type="presOf" srcId="{4AEADF50-6166-4402-BFD4-7AEB5026C43B}" destId="{8CF77B18-A526-44D2-9198-6008973CB012}" srcOrd="0" destOrd="0" presId="urn:microsoft.com/office/officeart/2005/8/layout/cycle7"/>
    <dgm:cxn modelId="{FD0AEB5B-9098-4CA9-B8BA-2F665E40F796}" type="presOf" srcId="{BF789D13-B5F4-4093-B66D-C238889A6224}" destId="{06B47305-BD80-48F9-BCC0-F10F78D50499}" srcOrd="0" destOrd="0" presId="urn:microsoft.com/office/officeart/2005/8/layout/cycle7"/>
    <dgm:cxn modelId="{1CED2465-07CA-45DA-9925-9FEA993AA753}" srcId="{BF789D13-B5F4-4093-B66D-C238889A6224}" destId="{32824F65-3DC8-4413-8956-C0F18374F703}" srcOrd="2" destOrd="0" parTransId="{F2925D03-5D71-46F6-8626-A96245BEBF82}" sibTransId="{F22A9B34-D51D-4B07-B00A-BB989BC19385}"/>
    <dgm:cxn modelId="{A120FC6F-9DA7-4D9C-BEBE-BD92A39CEF86}" type="presOf" srcId="{886EC403-3B1A-4B9B-8313-0B86A67E9DBF}" destId="{37AFE4C9-DD2E-4242-BA93-74501D058C73}" srcOrd="1" destOrd="0" presId="urn:microsoft.com/office/officeart/2005/8/layout/cycle7"/>
    <dgm:cxn modelId="{4AA0BE58-6520-4463-8732-1453A63AF935}" type="presOf" srcId="{4AEADF50-6166-4402-BFD4-7AEB5026C43B}" destId="{AB86E616-ED7C-45FE-9F6F-F459FEB959E2}" srcOrd="1" destOrd="0" presId="urn:microsoft.com/office/officeart/2005/8/layout/cycle7"/>
    <dgm:cxn modelId="{CB2D9192-C377-4E5D-B517-0C8B1F18C917}" srcId="{BF789D13-B5F4-4093-B66D-C238889A6224}" destId="{BF09A940-E263-474E-9BEF-B516C9941675}" srcOrd="0" destOrd="0" parTransId="{19F404B5-67DF-4DCF-B157-07B48661A42C}" sibTransId="{886EC403-3B1A-4B9B-8313-0B86A67E9DBF}"/>
    <dgm:cxn modelId="{C2E49AA4-B9AA-4717-B1A9-B5A2822C2BDE}" type="presOf" srcId="{F22A9B34-D51D-4B07-B00A-BB989BC19385}" destId="{700A7A0F-5D02-4EF4-844B-220D2E94EEB2}" srcOrd="1" destOrd="0" presId="urn:microsoft.com/office/officeart/2005/8/layout/cycle7"/>
    <dgm:cxn modelId="{E19B05B5-5B77-499F-AD50-49B9751CB29D}" srcId="{BF789D13-B5F4-4093-B66D-C238889A6224}" destId="{3AE0BE6D-3BDB-4824-B3E2-43CA7393E857}" srcOrd="1" destOrd="0" parTransId="{63D6CFE3-C63F-4C76-BE0D-99DFBF18D861}" sibTransId="{4AEADF50-6166-4402-BFD4-7AEB5026C43B}"/>
    <dgm:cxn modelId="{42C173EA-F972-4D86-8948-603378625978}" type="presOf" srcId="{886EC403-3B1A-4B9B-8313-0B86A67E9DBF}" destId="{C97460C7-8FA5-4981-93DB-F72530ABF2D7}" srcOrd="0" destOrd="0" presId="urn:microsoft.com/office/officeart/2005/8/layout/cycle7"/>
    <dgm:cxn modelId="{48B94EF6-BD26-459E-A4DB-FC6A8C96941F}" type="presOf" srcId="{3AE0BE6D-3BDB-4824-B3E2-43CA7393E857}" destId="{C0F00B53-1C02-4E86-8D59-70C18A080A07}" srcOrd="0" destOrd="0" presId="urn:microsoft.com/office/officeart/2005/8/layout/cycle7"/>
    <dgm:cxn modelId="{04530DF7-80FA-4AE0-9F86-7B4107AC8022}" type="presOf" srcId="{32824F65-3DC8-4413-8956-C0F18374F703}" destId="{920CE481-314A-4E6C-9FA8-CEA48E15082D}" srcOrd="0" destOrd="0" presId="urn:microsoft.com/office/officeart/2005/8/layout/cycle7"/>
    <dgm:cxn modelId="{D78F3747-EB85-48BA-ADA4-50A277FE7E7C}" type="presParOf" srcId="{06B47305-BD80-48F9-BCC0-F10F78D50499}" destId="{D150331F-82D8-4B3B-995B-1622D1DFD9DC}" srcOrd="0" destOrd="0" presId="urn:microsoft.com/office/officeart/2005/8/layout/cycle7"/>
    <dgm:cxn modelId="{4469D35C-73E1-48E1-9CCB-40AD64008DBD}" type="presParOf" srcId="{06B47305-BD80-48F9-BCC0-F10F78D50499}" destId="{C97460C7-8FA5-4981-93DB-F72530ABF2D7}" srcOrd="1" destOrd="0" presId="urn:microsoft.com/office/officeart/2005/8/layout/cycle7"/>
    <dgm:cxn modelId="{5C24033B-1B96-4DCA-9B78-9456F37D8A66}" type="presParOf" srcId="{C97460C7-8FA5-4981-93DB-F72530ABF2D7}" destId="{37AFE4C9-DD2E-4242-BA93-74501D058C73}" srcOrd="0" destOrd="0" presId="urn:microsoft.com/office/officeart/2005/8/layout/cycle7"/>
    <dgm:cxn modelId="{C0547677-EAC9-489F-87FB-C21FA2F0FAB8}" type="presParOf" srcId="{06B47305-BD80-48F9-BCC0-F10F78D50499}" destId="{C0F00B53-1C02-4E86-8D59-70C18A080A07}" srcOrd="2" destOrd="0" presId="urn:microsoft.com/office/officeart/2005/8/layout/cycle7"/>
    <dgm:cxn modelId="{82E3C448-2543-4E6D-8B17-FCE4C8BE6B60}" type="presParOf" srcId="{06B47305-BD80-48F9-BCC0-F10F78D50499}" destId="{8CF77B18-A526-44D2-9198-6008973CB012}" srcOrd="3" destOrd="0" presId="urn:microsoft.com/office/officeart/2005/8/layout/cycle7"/>
    <dgm:cxn modelId="{B7B4BEE8-5009-43DC-88D7-349E85B1D688}" type="presParOf" srcId="{8CF77B18-A526-44D2-9198-6008973CB012}" destId="{AB86E616-ED7C-45FE-9F6F-F459FEB959E2}" srcOrd="0" destOrd="0" presId="urn:microsoft.com/office/officeart/2005/8/layout/cycle7"/>
    <dgm:cxn modelId="{39047F63-B064-4EAC-A088-BB534A374D08}" type="presParOf" srcId="{06B47305-BD80-48F9-BCC0-F10F78D50499}" destId="{920CE481-314A-4E6C-9FA8-CEA48E15082D}" srcOrd="4" destOrd="0" presId="urn:microsoft.com/office/officeart/2005/8/layout/cycle7"/>
    <dgm:cxn modelId="{5A90239B-6763-4A84-9642-492103FC359D}" type="presParOf" srcId="{06B47305-BD80-48F9-BCC0-F10F78D50499}" destId="{4613C738-393E-4854-9D8D-3257E1234565}" srcOrd="5" destOrd="0" presId="urn:microsoft.com/office/officeart/2005/8/layout/cycle7"/>
    <dgm:cxn modelId="{C79A4B67-B5F2-4514-9279-2968B00BC72B}" type="presParOf" srcId="{4613C738-393E-4854-9D8D-3257E1234565}" destId="{700A7A0F-5D02-4EF4-844B-220D2E94EEB2}"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A4A4AE-4461-4BEE-84FC-C39B9E5B73F4}" type="doc">
      <dgm:prSet loTypeId="urn:microsoft.com/office/officeart/2008/layout/VerticalCurvedList" loCatId="list" qsTypeId="urn:microsoft.com/office/officeart/2005/8/quickstyle/simple1" qsCatId="simple" csTypeId="urn:microsoft.com/office/officeart/2005/8/colors/accent1_2" csCatId="accent1" phldr="0"/>
      <dgm:spPr/>
      <dgm:t>
        <a:bodyPr/>
        <a:lstStyle/>
        <a:p>
          <a:endParaRPr lang="ru-RU"/>
        </a:p>
      </dgm:t>
    </dgm:pt>
    <dgm:pt modelId="{0E2E34C3-F166-4454-8E73-E4AD54319DB0}">
      <dgm:prSet phldrT="[Текст]" phldr="1"/>
      <dgm:spPr/>
      <dgm:t>
        <a:bodyPr/>
        <a:lstStyle/>
        <a:p>
          <a:endParaRPr lang="ru-RU"/>
        </a:p>
      </dgm:t>
    </dgm:pt>
    <dgm:pt modelId="{BFF94ACE-AD97-4FCD-9070-BD969ED87378}" type="parTrans" cxnId="{0BCF9507-F03F-4E1A-8F5D-3DB5257A54B5}">
      <dgm:prSet/>
      <dgm:spPr/>
      <dgm:t>
        <a:bodyPr/>
        <a:lstStyle/>
        <a:p>
          <a:endParaRPr lang="ru-RU"/>
        </a:p>
      </dgm:t>
    </dgm:pt>
    <dgm:pt modelId="{A86358E8-ABB6-4CF0-8A03-0A39C644331D}" type="sibTrans" cxnId="{0BCF9507-F03F-4E1A-8F5D-3DB5257A54B5}">
      <dgm:prSet/>
      <dgm:spPr/>
      <dgm:t>
        <a:bodyPr/>
        <a:lstStyle/>
        <a:p>
          <a:endParaRPr lang="ru-RU"/>
        </a:p>
      </dgm:t>
    </dgm:pt>
    <dgm:pt modelId="{D5C7B18D-4B17-41E7-A59D-3093FEC023CB}">
      <dgm:prSet phldrT="[Текст]" phldr="1"/>
      <dgm:spPr/>
      <dgm:t>
        <a:bodyPr/>
        <a:lstStyle/>
        <a:p>
          <a:endParaRPr lang="ru-RU"/>
        </a:p>
      </dgm:t>
    </dgm:pt>
    <dgm:pt modelId="{ECA63440-14E8-477C-957D-12EEB164FF50}" type="parTrans" cxnId="{0207211B-B8E4-48C4-88DD-8A0D9BB3372D}">
      <dgm:prSet/>
      <dgm:spPr/>
      <dgm:t>
        <a:bodyPr/>
        <a:lstStyle/>
        <a:p>
          <a:endParaRPr lang="ru-RU"/>
        </a:p>
      </dgm:t>
    </dgm:pt>
    <dgm:pt modelId="{FFB5CF45-84AF-47B8-8CBC-A2C8013F3F8E}" type="sibTrans" cxnId="{0207211B-B8E4-48C4-88DD-8A0D9BB3372D}">
      <dgm:prSet/>
      <dgm:spPr/>
      <dgm:t>
        <a:bodyPr/>
        <a:lstStyle/>
        <a:p>
          <a:endParaRPr lang="ru-RU"/>
        </a:p>
      </dgm:t>
    </dgm:pt>
    <dgm:pt modelId="{288F86AE-E157-4D14-BF35-0250CDB67F63}">
      <dgm:prSet phldrT="[Текст]" phldr="1"/>
      <dgm:spPr/>
      <dgm:t>
        <a:bodyPr/>
        <a:lstStyle/>
        <a:p>
          <a:endParaRPr lang="ru-RU"/>
        </a:p>
      </dgm:t>
    </dgm:pt>
    <dgm:pt modelId="{9CC9F98A-B719-4244-9DEC-197579C0F627}" type="parTrans" cxnId="{F5511491-92BA-4CEC-9087-FB74EC8EB449}">
      <dgm:prSet/>
      <dgm:spPr/>
      <dgm:t>
        <a:bodyPr/>
        <a:lstStyle/>
        <a:p>
          <a:endParaRPr lang="ru-RU"/>
        </a:p>
      </dgm:t>
    </dgm:pt>
    <dgm:pt modelId="{3523F651-B110-4B90-9246-5589131506F7}" type="sibTrans" cxnId="{F5511491-92BA-4CEC-9087-FB74EC8EB449}">
      <dgm:prSet/>
      <dgm:spPr/>
      <dgm:t>
        <a:bodyPr/>
        <a:lstStyle/>
        <a:p>
          <a:endParaRPr lang="ru-RU"/>
        </a:p>
      </dgm:t>
    </dgm:pt>
    <dgm:pt modelId="{59BEF6BA-AA81-4553-BED5-6FB65DAB2A66}" type="pres">
      <dgm:prSet presAssocID="{64A4A4AE-4461-4BEE-84FC-C39B9E5B73F4}" presName="Name0" presStyleCnt="0">
        <dgm:presLayoutVars>
          <dgm:chMax val="7"/>
          <dgm:chPref val="7"/>
          <dgm:dir/>
        </dgm:presLayoutVars>
      </dgm:prSet>
      <dgm:spPr/>
    </dgm:pt>
    <dgm:pt modelId="{53B26CB8-CBF6-4E48-BBAC-F4AF04691DAB}" type="pres">
      <dgm:prSet presAssocID="{64A4A4AE-4461-4BEE-84FC-C39B9E5B73F4}" presName="Name1" presStyleCnt="0"/>
      <dgm:spPr/>
    </dgm:pt>
    <dgm:pt modelId="{AFBCF334-3AF9-441E-9F59-F5386EC7A0CA}" type="pres">
      <dgm:prSet presAssocID="{64A4A4AE-4461-4BEE-84FC-C39B9E5B73F4}" presName="cycle" presStyleCnt="0"/>
      <dgm:spPr/>
    </dgm:pt>
    <dgm:pt modelId="{596253C7-3CC4-478D-A610-8B9524235F66}" type="pres">
      <dgm:prSet presAssocID="{64A4A4AE-4461-4BEE-84FC-C39B9E5B73F4}" presName="srcNode" presStyleLbl="node1" presStyleIdx="0" presStyleCnt="3"/>
      <dgm:spPr/>
    </dgm:pt>
    <dgm:pt modelId="{F2B1040A-2556-42C0-BC02-7A72CF7A2EBA}" type="pres">
      <dgm:prSet presAssocID="{64A4A4AE-4461-4BEE-84FC-C39B9E5B73F4}" presName="conn" presStyleLbl="parChTrans1D2" presStyleIdx="0" presStyleCnt="1"/>
      <dgm:spPr/>
    </dgm:pt>
    <dgm:pt modelId="{184A3E50-9662-403C-A463-8684D9A1C4E7}" type="pres">
      <dgm:prSet presAssocID="{64A4A4AE-4461-4BEE-84FC-C39B9E5B73F4}" presName="extraNode" presStyleLbl="node1" presStyleIdx="0" presStyleCnt="3"/>
      <dgm:spPr/>
    </dgm:pt>
    <dgm:pt modelId="{0AE81641-A948-442A-A75F-AD7ADD81566D}" type="pres">
      <dgm:prSet presAssocID="{64A4A4AE-4461-4BEE-84FC-C39B9E5B73F4}" presName="dstNode" presStyleLbl="node1" presStyleIdx="0" presStyleCnt="3"/>
      <dgm:spPr/>
    </dgm:pt>
    <dgm:pt modelId="{A1043834-4A26-431E-BD35-EE2BCFB24F50}" type="pres">
      <dgm:prSet presAssocID="{0E2E34C3-F166-4454-8E73-E4AD54319DB0}" presName="text_1" presStyleLbl="node1" presStyleIdx="0" presStyleCnt="3">
        <dgm:presLayoutVars>
          <dgm:bulletEnabled val="1"/>
        </dgm:presLayoutVars>
      </dgm:prSet>
      <dgm:spPr/>
    </dgm:pt>
    <dgm:pt modelId="{6CB5160A-49DF-48AE-91CA-448AF74A6DE9}" type="pres">
      <dgm:prSet presAssocID="{0E2E34C3-F166-4454-8E73-E4AD54319DB0}" presName="accent_1" presStyleCnt="0"/>
      <dgm:spPr/>
    </dgm:pt>
    <dgm:pt modelId="{DA2216B9-B8A2-4639-86D0-0A1FFE4AF9BF}" type="pres">
      <dgm:prSet presAssocID="{0E2E34C3-F166-4454-8E73-E4AD54319DB0}" presName="accentRepeatNode" presStyleLbl="solidFgAcc1" presStyleIdx="0" presStyleCnt="3"/>
      <dgm:spPr/>
    </dgm:pt>
    <dgm:pt modelId="{187FD514-83EF-45E0-BFF4-62DDF47E208B}" type="pres">
      <dgm:prSet presAssocID="{D5C7B18D-4B17-41E7-A59D-3093FEC023CB}" presName="text_2" presStyleLbl="node1" presStyleIdx="1" presStyleCnt="3">
        <dgm:presLayoutVars>
          <dgm:bulletEnabled val="1"/>
        </dgm:presLayoutVars>
      </dgm:prSet>
      <dgm:spPr/>
    </dgm:pt>
    <dgm:pt modelId="{F76E2489-B4EB-4315-BAD8-E8386B5021CE}" type="pres">
      <dgm:prSet presAssocID="{D5C7B18D-4B17-41E7-A59D-3093FEC023CB}" presName="accent_2" presStyleCnt="0"/>
      <dgm:spPr/>
    </dgm:pt>
    <dgm:pt modelId="{1364764D-DDA1-4973-9301-95C9A899CE22}" type="pres">
      <dgm:prSet presAssocID="{D5C7B18D-4B17-41E7-A59D-3093FEC023CB}" presName="accentRepeatNode" presStyleLbl="solidFgAcc1" presStyleIdx="1" presStyleCnt="3"/>
      <dgm:spPr/>
    </dgm:pt>
    <dgm:pt modelId="{0D88A5B5-59BD-4F3D-85CF-DAF1627FC0DC}" type="pres">
      <dgm:prSet presAssocID="{288F86AE-E157-4D14-BF35-0250CDB67F63}" presName="text_3" presStyleLbl="node1" presStyleIdx="2" presStyleCnt="3">
        <dgm:presLayoutVars>
          <dgm:bulletEnabled val="1"/>
        </dgm:presLayoutVars>
      </dgm:prSet>
      <dgm:spPr/>
    </dgm:pt>
    <dgm:pt modelId="{DC6573D9-C44C-4435-A95C-3EF66AB7FE1C}" type="pres">
      <dgm:prSet presAssocID="{288F86AE-E157-4D14-BF35-0250CDB67F63}" presName="accent_3" presStyleCnt="0"/>
      <dgm:spPr/>
    </dgm:pt>
    <dgm:pt modelId="{8B1FA630-7B85-481F-A8A6-3B0FA3BE9585}" type="pres">
      <dgm:prSet presAssocID="{288F86AE-E157-4D14-BF35-0250CDB67F63}" presName="accentRepeatNode" presStyleLbl="solidFgAcc1" presStyleIdx="2" presStyleCnt="3"/>
      <dgm:spPr/>
    </dgm:pt>
  </dgm:ptLst>
  <dgm:cxnLst>
    <dgm:cxn modelId="{0BCF9507-F03F-4E1A-8F5D-3DB5257A54B5}" srcId="{64A4A4AE-4461-4BEE-84FC-C39B9E5B73F4}" destId="{0E2E34C3-F166-4454-8E73-E4AD54319DB0}" srcOrd="0" destOrd="0" parTransId="{BFF94ACE-AD97-4FCD-9070-BD969ED87378}" sibTransId="{A86358E8-ABB6-4CF0-8A03-0A39C644331D}"/>
    <dgm:cxn modelId="{3199CD15-E3A9-47D7-9166-6D9FCD54A3A6}" type="presOf" srcId="{A86358E8-ABB6-4CF0-8A03-0A39C644331D}" destId="{F2B1040A-2556-42C0-BC02-7A72CF7A2EBA}" srcOrd="0" destOrd="0" presId="urn:microsoft.com/office/officeart/2008/layout/VerticalCurvedList"/>
    <dgm:cxn modelId="{0207211B-B8E4-48C4-88DD-8A0D9BB3372D}" srcId="{64A4A4AE-4461-4BEE-84FC-C39B9E5B73F4}" destId="{D5C7B18D-4B17-41E7-A59D-3093FEC023CB}" srcOrd="1" destOrd="0" parTransId="{ECA63440-14E8-477C-957D-12EEB164FF50}" sibTransId="{FFB5CF45-84AF-47B8-8CBC-A2C8013F3F8E}"/>
    <dgm:cxn modelId="{C14DF268-3490-4730-B165-45A154D7E5FD}" type="presOf" srcId="{0E2E34C3-F166-4454-8E73-E4AD54319DB0}" destId="{A1043834-4A26-431E-BD35-EE2BCFB24F50}" srcOrd="0" destOrd="0" presId="urn:microsoft.com/office/officeart/2008/layout/VerticalCurvedList"/>
    <dgm:cxn modelId="{521EA954-669F-4FAC-B2CF-5B14C9CC655E}" type="presOf" srcId="{64A4A4AE-4461-4BEE-84FC-C39B9E5B73F4}" destId="{59BEF6BA-AA81-4553-BED5-6FB65DAB2A66}" srcOrd="0" destOrd="0" presId="urn:microsoft.com/office/officeart/2008/layout/VerticalCurvedList"/>
    <dgm:cxn modelId="{1B60E87F-F805-473B-8FA8-B70D3B573666}" type="presOf" srcId="{D5C7B18D-4B17-41E7-A59D-3093FEC023CB}" destId="{187FD514-83EF-45E0-BFF4-62DDF47E208B}" srcOrd="0" destOrd="0" presId="urn:microsoft.com/office/officeart/2008/layout/VerticalCurvedList"/>
    <dgm:cxn modelId="{F5511491-92BA-4CEC-9087-FB74EC8EB449}" srcId="{64A4A4AE-4461-4BEE-84FC-C39B9E5B73F4}" destId="{288F86AE-E157-4D14-BF35-0250CDB67F63}" srcOrd="2" destOrd="0" parTransId="{9CC9F98A-B719-4244-9DEC-197579C0F627}" sibTransId="{3523F651-B110-4B90-9246-5589131506F7}"/>
    <dgm:cxn modelId="{4EAFEBB5-73A6-4FC7-AD56-C0847918DFF8}" type="presOf" srcId="{288F86AE-E157-4D14-BF35-0250CDB67F63}" destId="{0D88A5B5-59BD-4F3D-85CF-DAF1627FC0DC}" srcOrd="0" destOrd="0" presId="urn:microsoft.com/office/officeart/2008/layout/VerticalCurvedList"/>
    <dgm:cxn modelId="{8CA18CD6-D948-4DF6-B695-ACE7657F59E8}" type="presParOf" srcId="{59BEF6BA-AA81-4553-BED5-6FB65DAB2A66}" destId="{53B26CB8-CBF6-4E48-BBAC-F4AF04691DAB}" srcOrd="0" destOrd="0" presId="urn:microsoft.com/office/officeart/2008/layout/VerticalCurvedList"/>
    <dgm:cxn modelId="{5A441112-26D8-4829-800A-B2675B1526AF}" type="presParOf" srcId="{53B26CB8-CBF6-4E48-BBAC-F4AF04691DAB}" destId="{AFBCF334-3AF9-441E-9F59-F5386EC7A0CA}" srcOrd="0" destOrd="0" presId="urn:microsoft.com/office/officeart/2008/layout/VerticalCurvedList"/>
    <dgm:cxn modelId="{AD375790-F314-4755-9E3E-30A85EF1DCF4}" type="presParOf" srcId="{AFBCF334-3AF9-441E-9F59-F5386EC7A0CA}" destId="{596253C7-3CC4-478D-A610-8B9524235F66}" srcOrd="0" destOrd="0" presId="urn:microsoft.com/office/officeart/2008/layout/VerticalCurvedList"/>
    <dgm:cxn modelId="{51622B72-F6FE-4A48-AD75-4A722474C247}" type="presParOf" srcId="{AFBCF334-3AF9-441E-9F59-F5386EC7A0CA}" destId="{F2B1040A-2556-42C0-BC02-7A72CF7A2EBA}" srcOrd="1" destOrd="0" presId="urn:microsoft.com/office/officeart/2008/layout/VerticalCurvedList"/>
    <dgm:cxn modelId="{9E9F2DC1-5210-4571-A795-CD7266379FF4}" type="presParOf" srcId="{AFBCF334-3AF9-441E-9F59-F5386EC7A0CA}" destId="{184A3E50-9662-403C-A463-8684D9A1C4E7}" srcOrd="2" destOrd="0" presId="urn:microsoft.com/office/officeart/2008/layout/VerticalCurvedList"/>
    <dgm:cxn modelId="{7C070DE3-968C-4EF5-B872-AD2BFC2115EB}" type="presParOf" srcId="{AFBCF334-3AF9-441E-9F59-F5386EC7A0CA}" destId="{0AE81641-A948-442A-A75F-AD7ADD81566D}" srcOrd="3" destOrd="0" presId="urn:microsoft.com/office/officeart/2008/layout/VerticalCurvedList"/>
    <dgm:cxn modelId="{6743891E-2655-442E-95F2-0DADC1A0C8C2}" type="presParOf" srcId="{53B26CB8-CBF6-4E48-BBAC-F4AF04691DAB}" destId="{A1043834-4A26-431E-BD35-EE2BCFB24F50}" srcOrd="1" destOrd="0" presId="urn:microsoft.com/office/officeart/2008/layout/VerticalCurvedList"/>
    <dgm:cxn modelId="{13350073-4A1E-49EB-A8BC-C9B9A1AE773A}" type="presParOf" srcId="{53B26CB8-CBF6-4E48-BBAC-F4AF04691DAB}" destId="{6CB5160A-49DF-48AE-91CA-448AF74A6DE9}" srcOrd="2" destOrd="0" presId="urn:microsoft.com/office/officeart/2008/layout/VerticalCurvedList"/>
    <dgm:cxn modelId="{D8961315-9BA4-4AE0-9588-BAAB2385B80D}" type="presParOf" srcId="{6CB5160A-49DF-48AE-91CA-448AF74A6DE9}" destId="{DA2216B9-B8A2-4639-86D0-0A1FFE4AF9BF}" srcOrd="0" destOrd="0" presId="urn:microsoft.com/office/officeart/2008/layout/VerticalCurvedList"/>
    <dgm:cxn modelId="{25220E82-6E85-466F-B539-AC72FCD3F685}" type="presParOf" srcId="{53B26CB8-CBF6-4E48-BBAC-F4AF04691DAB}" destId="{187FD514-83EF-45E0-BFF4-62DDF47E208B}" srcOrd="3" destOrd="0" presId="urn:microsoft.com/office/officeart/2008/layout/VerticalCurvedList"/>
    <dgm:cxn modelId="{5992E9D8-24CD-4EEF-9F91-97BFE9C9DFA7}" type="presParOf" srcId="{53B26CB8-CBF6-4E48-BBAC-F4AF04691DAB}" destId="{F76E2489-B4EB-4315-BAD8-E8386B5021CE}" srcOrd="4" destOrd="0" presId="urn:microsoft.com/office/officeart/2008/layout/VerticalCurvedList"/>
    <dgm:cxn modelId="{502162B2-EC79-4932-80A7-9283DCA52C8F}" type="presParOf" srcId="{F76E2489-B4EB-4315-BAD8-E8386B5021CE}" destId="{1364764D-DDA1-4973-9301-95C9A899CE22}" srcOrd="0" destOrd="0" presId="urn:microsoft.com/office/officeart/2008/layout/VerticalCurvedList"/>
    <dgm:cxn modelId="{A7A55670-0F1A-4E27-BE2A-624C6F7BBD8F}" type="presParOf" srcId="{53B26CB8-CBF6-4E48-BBAC-F4AF04691DAB}" destId="{0D88A5B5-59BD-4F3D-85CF-DAF1627FC0DC}" srcOrd="5" destOrd="0" presId="urn:microsoft.com/office/officeart/2008/layout/VerticalCurvedList"/>
    <dgm:cxn modelId="{7A6315BD-8A80-453C-AD35-F114AE2E7D36}" type="presParOf" srcId="{53B26CB8-CBF6-4E48-BBAC-F4AF04691DAB}" destId="{DC6573D9-C44C-4435-A95C-3EF66AB7FE1C}" srcOrd="6" destOrd="0" presId="urn:microsoft.com/office/officeart/2008/layout/VerticalCurvedList"/>
    <dgm:cxn modelId="{7F47BADB-7C8E-4F10-B68C-CB3DAF87A0AC}" type="presParOf" srcId="{DC6573D9-C44C-4435-A95C-3EF66AB7FE1C}" destId="{8B1FA630-7B85-481F-A8A6-3B0FA3BE958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FBFB3A-E352-4CD8-9122-3AB24F21DF9E}"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876B449D-C055-46C7-9B05-D4D22562384C}">
      <dgm:prSet phldrT="[Текст]"/>
      <dgm:spPr/>
      <dgm:t>
        <a:bodyPr/>
        <a:lstStyle/>
        <a:p>
          <a:r>
            <a:rPr lang="kk-KZ" b="1" dirty="0"/>
            <a:t>Жан-ұя зерттеу әдісі</a:t>
          </a:r>
          <a:r>
            <a:rPr lang="kk-KZ" dirty="0"/>
            <a:t> - бір жан-ұя арасындағы адамдардың бір-біріне ұқсатығын зерттеу әдісі.</a:t>
          </a:r>
          <a:endParaRPr lang="ru-RU" dirty="0"/>
        </a:p>
      </dgm:t>
    </dgm:pt>
    <dgm:pt modelId="{3F1C9BF7-E74F-4D11-A8C4-A1307BD56B0D}" type="parTrans" cxnId="{4A63C31E-F463-4C68-A688-2B4A7FA14AD9}">
      <dgm:prSet/>
      <dgm:spPr/>
      <dgm:t>
        <a:bodyPr/>
        <a:lstStyle/>
        <a:p>
          <a:endParaRPr lang="ru-RU"/>
        </a:p>
      </dgm:t>
    </dgm:pt>
    <dgm:pt modelId="{FD010B6B-9480-4ED7-9B3E-1BBC1545BD18}" type="sibTrans" cxnId="{4A63C31E-F463-4C68-A688-2B4A7FA14AD9}">
      <dgm:prSet/>
      <dgm:spPr/>
      <dgm:t>
        <a:bodyPr/>
        <a:lstStyle/>
        <a:p>
          <a:endParaRPr lang="ru-RU"/>
        </a:p>
      </dgm:t>
    </dgm:pt>
    <dgm:pt modelId="{2A4796D8-C482-40A3-AF24-2E6E90C68A46}">
      <dgm:prSet phldrT="[Текст]"/>
      <dgm:spPr/>
      <dgm:t>
        <a:bodyPr/>
        <a:lstStyle/>
        <a:p>
          <a:r>
            <a:rPr lang="kk-KZ" b="1" dirty="0"/>
            <a:t>Егіздер әдісі</a:t>
          </a:r>
          <a:r>
            <a:rPr lang="kk-KZ" dirty="0"/>
            <a:t> қос жұпты монозиготалы және дизиготалы егіздерді салыстыру негізінде жүргізілген зерттеу әдісі.</a:t>
          </a:r>
          <a:endParaRPr lang="ru-RU" dirty="0"/>
        </a:p>
      </dgm:t>
    </dgm:pt>
    <dgm:pt modelId="{D66D2B67-3189-4B6A-8028-76038D45AFD5}" type="parTrans" cxnId="{4AF83911-968B-4762-9F39-1E385CEBEF82}">
      <dgm:prSet/>
      <dgm:spPr/>
      <dgm:t>
        <a:bodyPr/>
        <a:lstStyle/>
        <a:p>
          <a:endParaRPr lang="ru-RU"/>
        </a:p>
      </dgm:t>
    </dgm:pt>
    <dgm:pt modelId="{EBF1E482-FB04-475D-A9D5-715F6D251E5E}" type="sibTrans" cxnId="{4AF83911-968B-4762-9F39-1E385CEBEF82}">
      <dgm:prSet/>
      <dgm:spPr/>
      <dgm:t>
        <a:bodyPr/>
        <a:lstStyle/>
        <a:p>
          <a:endParaRPr lang="ru-RU"/>
        </a:p>
      </dgm:t>
    </dgm:pt>
    <dgm:pt modelId="{B38326DF-5E87-4572-B0DB-71D7CDA3ED74}">
      <dgm:prSet phldrT="[Текст]"/>
      <dgm:spPr/>
      <dgm:t>
        <a:bodyPr/>
        <a:lstStyle/>
        <a:p>
          <a:r>
            <a:rPr lang="kk-KZ" b="1" dirty="0"/>
            <a:t>Асыранды балалар әдісі</a:t>
          </a:r>
          <a:r>
            <a:rPr lang="kk-KZ" dirty="0"/>
            <a:t> бұл әдісті гентикалық және қоршаған орта факторларының әсерін зерттеу үшін қолданады.</a:t>
          </a:r>
          <a:endParaRPr lang="ru-RU" dirty="0"/>
        </a:p>
      </dgm:t>
    </dgm:pt>
    <dgm:pt modelId="{43FFA8D2-62D3-47EC-B5C4-6E747F04A8CC}" type="parTrans" cxnId="{E4B4594E-FF15-40BE-93E0-2183076206BE}">
      <dgm:prSet/>
      <dgm:spPr/>
      <dgm:t>
        <a:bodyPr/>
        <a:lstStyle/>
        <a:p>
          <a:endParaRPr lang="ru-RU"/>
        </a:p>
      </dgm:t>
    </dgm:pt>
    <dgm:pt modelId="{E846564B-A605-4D80-9E4B-7E67247552E6}" type="sibTrans" cxnId="{E4B4594E-FF15-40BE-93E0-2183076206BE}">
      <dgm:prSet/>
      <dgm:spPr/>
      <dgm:t>
        <a:bodyPr/>
        <a:lstStyle/>
        <a:p>
          <a:endParaRPr lang="ru-RU"/>
        </a:p>
      </dgm:t>
    </dgm:pt>
    <dgm:pt modelId="{36C169FF-0914-4A86-B9C2-36F7AF18AD7B}" type="pres">
      <dgm:prSet presAssocID="{56FBFB3A-E352-4CD8-9122-3AB24F21DF9E}" presName="Name0" presStyleCnt="0">
        <dgm:presLayoutVars>
          <dgm:chMax val="7"/>
          <dgm:dir/>
          <dgm:animLvl val="lvl"/>
          <dgm:resizeHandles val="exact"/>
        </dgm:presLayoutVars>
      </dgm:prSet>
      <dgm:spPr/>
    </dgm:pt>
    <dgm:pt modelId="{C25C02A6-FFC7-4B74-A03C-B09A03B3C6C2}" type="pres">
      <dgm:prSet presAssocID="{876B449D-C055-46C7-9B05-D4D22562384C}" presName="circle1" presStyleLbl="node1" presStyleIdx="0" presStyleCnt="3"/>
      <dgm:spPr/>
    </dgm:pt>
    <dgm:pt modelId="{C1E28FD0-6821-4BC1-BDC3-8F878BBE1B67}" type="pres">
      <dgm:prSet presAssocID="{876B449D-C055-46C7-9B05-D4D22562384C}" presName="space" presStyleCnt="0"/>
      <dgm:spPr/>
    </dgm:pt>
    <dgm:pt modelId="{E524BD8B-A647-4BD3-B928-260F110D26E3}" type="pres">
      <dgm:prSet presAssocID="{876B449D-C055-46C7-9B05-D4D22562384C}" presName="rect1" presStyleLbl="alignAcc1" presStyleIdx="0" presStyleCnt="3"/>
      <dgm:spPr/>
    </dgm:pt>
    <dgm:pt modelId="{631B5800-4864-4833-97B1-B9FE45AADF55}" type="pres">
      <dgm:prSet presAssocID="{2A4796D8-C482-40A3-AF24-2E6E90C68A46}" presName="vertSpace2" presStyleLbl="node1" presStyleIdx="0" presStyleCnt="3"/>
      <dgm:spPr/>
    </dgm:pt>
    <dgm:pt modelId="{28528BD2-CD80-4A4F-85FE-1971B3E13893}" type="pres">
      <dgm:prSet presAssocID="{2A4796D8-C482-40A3-AF24-2E6E90C68A46}" presName="circle2" presStyleLbl="node1" presStyleIdx="1" presStyleCnt="3"/>
      <dgm:spPr/>
    </dgm:pt>
    <dgm:pt modelId="{BD65EBC5-73C8-4174-B1C4-51ED06857A28}" type="pres">
      <dgm:prSet presAssocID="{2A4796D8-C482-40A3-AF24-2E6E90C68A46}" presName="rect2" presStyleLbl="alignAcc1" presStyleIdx="1" presStyleCnt="3"/>
      <dgm:spPr/>
    </dgm:pt>
    <dgm:pt modelId="{ECEDD86D-0778-495E-A188-32A5D02240FE}" type="pres">
      <dgm:prSet presAssocID="{B38326DF-5E87-4572-B0DB-71D7CDA3ED74}" presName="vertSpace3" presStyleLbl="node1" presStyleIdx="1" presStyleCnt="3"/>
      <dgm:spPr/>
    </dgm:pt>
    <dgm:pt modelId="{2C3E6343-9AF4-4215-A06F-69ADEC31E0F3}" type="pres">
      <dgm:prSet presAssocID="{B38326DF-5E87-4572-B0DB-71D7CDA3ED74}" presName="circle3" presStyleLbl="node1" presStyleIdx="2" presStyleCnt="3"/>
      <dgm:spPr/>
    </dgm:pt>
    <dgm:pt modelId="{54827040-7513-46E4-98DB-4C8D87ADB157}" type="pres">
      <dgm:prSet presAssocID="{B38326DF-5E87-4572-B0DB-71D7CDA3ED74}" presName="rect3" presStyleLbl="alignAcc1" presStyleIdx="2" presStyleCnt="3"/>
      <dgm:spPr/>
    </dgm:pt>
    <dgm:pt modelId="{E533E097-29F6-4129-AEE6-F3FD574350C8}" type="pres">
      <dgm:prSet presAssocID="{876B449D-C055-46C7-9B05-D4D22562384C}" presName="rect1ParTxNoCh" presStyleLbl="alignAcc1" presStyleIdx="2" presStyleCnt="3">
        <dgm:presLayoutVars>
          <dgm:chMax val="1"/>
          <dgm:bulletEnabled val="1"/>
        </dgm:presLayoutVars>
      </dgm:prSet>
      <dgm:spPr/>
    </dgm:pt>
    <dgm:pt modelId="{E2C1CBC5-A29D-45EC-9341-B46C3D2832B6}" type="pres">
      <dgm:prSet presAssocID="{2A4796D8-C482-40A3-AF24-2E6E90C68A46}" presName="rect2ParTxNoCh" presStyleLbl="alignAcc1" presStyleIdx="2" presStyleCnt="3">
        <dgm:presLayoutVars>
          <dgm:chMax val="1"/>
          <dgm:bulletEnabled val="1"/>
        </dgm:presLayoutVars>
      </dgm:prSet>
      <dgm:spPr/>
    </dgm:pt>
    <dgm:pt modelId="{A0285144-B31B-4630-8CB5-EB9639DF384F}" type="pres">
      <dgm:prSet presAssocID="{B38326DF-5E87-4572-B0DB-71D7CDA3ED74}" presName="rect3ParTxNoCh" presStyleLbl="alignAcc1" presStyleIdx="2" presStyleCnt="3">
        <dgm:presLayoutVars>
          <dgm:chMax val="1"/>
          <dgm:bulletEnabled val="1"/>
        </dgm:presLayoutVars>
      </dgm:prSet>
      <dgm:spPr/>
    </dgm:pt>
  </dgm:ptLst>
  <dgm:cxnLst>
    <dgm:cxn modelId="{4AF83911-968B-4762-9F39-1E385CEBEF82}" srcId="{56FBFB3A-E352-4CD8-9122-3AB24F21DF9E}" destId="{2A4796D8-C482-40A3-AF24-2E6E90C68A46}" srcOrd="1" destOrd="0" parTransId="{D66D2B67-3189-4B6A-8028-76038D45AFD5}" sibTransId="{EBF1E482-FB04-475D-A9D5-715F6D251E5E}"/>
    <dgm:cxn modelId="{4A63C31E-F463-4C68-A688-2B4A7FA14AD9}" srcId="{56FBFB3A-E352-4CD8-9122-3AB24F21DF9E}" destId="{876B449D-C055-46C7-9B05-D4D22562384C}" srcOrd="0" destOrd="0" parTransId="{3F1C9BF7-E74F-4D11-A8C4-A1307BD56B0D}" sibTransId="{FD010B6B-9480-4ED7-9B3E-1BBC1545BD18}"/>
    <dgm:cxn modelId="{A2FEFB1E-630E-400B-99E8-35C4F6D03AE1}" type="presOf" srcId="{2A4796D8-C482-40A3-AF24-2E6E90C68A46}" destId="{BD65EBC5-73C8-4174-B1C4-51ED06857A28}" srcOrd="0" destOrd="0" presId="urn:microsoft.com/office/officeart/2005/8/layout/target3"/>
    <dgm:cxn modelId="{ABE85E21-3C35-45E1-A73C-BCA92284FDB8}" type="presOf" srcId="{876B449D-C055-46C7-9B05-D4D22562384C}" destId="{E524BD8B-A647-4BD3-B928-260F110D26E3}" srcOrd="0" destOrd="0" presId="urn:microsoft.com/office/officeart/2005/8/layout/target3"/>
    <dgm:cxn modelId="{675F1F3A-3519-47EA-AF6F-3254B30A88D1}" type="presOf" srcId="{B38326DF-5E87-4572-B0DB-71D7CDA3ED74}" destId="{A0285144-B31B-4630-8CB5-EB9639DF384F}" srcOrd="1" destOrd="0" presId="urn:microsoft.com/office/officeart/2005/8/layout/target3"/>
    <dgm:cxn modelId="{8DF59C46-3BE2-4884-9AC7-1E16FE16A63A}" type="presOf" srcId="{2A4796D8-C482-40A3-AF24-2E6E90C68A46}" destId="{E2C1CBC5-A29D-45EC-9341-B46C3D2832B6}" srcOrd="1" destOrd="0" presId="urn:microsoft.com/office/officeart/2005/8/layout/target3"/>
    <dgm:cxn modelId="{E4B4594E-FF15-40BE-93E0-2183076206BE}" srcId="{56FBFB3A-E352-4CD8-9122-3AB24F21DF9E}" destId="{B38326DF-5E87-4572-B0DB-71D7CDA3ED74}" srcOrd="2" destOrd="0" parTransId="{43FFA8D2-62D3-47EC-B5C4-6E747F04A8CC}" sibTransId="{E846564B-A605-4D80-9E4B-7E67247552E6}"/>
    <dgm:cxn modelId="{5668A47A-D91A-4F23-ABFE-3E5F9B160083}" type="presOf" srcId="{B38326DF-5E87-4572-B0DB-71D7CDA3ED74}" destId="{54827040-7513-46E4-98DB-4C8D87ADB157}" srcOrd="0" destOrd="0" presId="urn:microsoft.com/office/officeart/2005/8/layout/target3"/>
    <dgm:cxn modelId="{818CD1AD-BEED-4EF1-91C2-56CA1C9EFCFD}" type="presOf" srcId="{56FBFB3A-E352-4CD8-9122-3AB24F21DF9E}" destId="{36C169FF-0914-4A86-B9C2-36F7AF18AD7B}" srcOrd="0" destOrd="0" presId="urn:microsoft.com/office/officeart/2005/8/layout/target3"/>
    <dgm:cxn modelId="{D6179CF8-A8DD-4672-A544-0FD080869919}" type="presOf" srcId="{876B449D-C055-46C7-9B05-D4D22562384C}" destId="{E533E097-29F6-4129-AEE6-F3FD574350C8}" srcOrd="1" destOrd="0" presId="urn:microsoft.com/office/officeart/2005/8/layout/target3"/>
    <dgm:cxn modelId="{EEDF160F-6CA5-4A95-81F8-A042BA45F853}" type="presParOf" srcId="{36C169FF-0914-4A86-B9C2-36F7AF18AD7B}" destId="{C25C02A6-FFC7-4B74-A03C-B09A03B3C6C2}" srcOrd="0" destOrd="0" presId="urn:microsoft.com/office/officeart/2005/8/layout/target3"/>
    <dgm:cxn modelId="{17B9636C-70A4-4069-85BE-07B2C11ACFD2}" type="presParOf" srcId="{36C169FF-0914-4A86-B9C2-36F7AF18AD7B}" destId="{C1E28FD0-6821-4BC1-BDC3-8F878BBE1B67}" srcOrd="1" destOrd="0" presId="urn:microsoft.com/office/officeart/2005/8/layout/target3"/>
    <dgm:cxn modelId="{F5D050D2-5A50-44BE-9265-658F80332ECF}" type="presParOf" srcId="{36C169FF-0914-4A86-B9C2-36F7AF18AD7B}" destId="{E524BD8B-A647-4BD3-B928-260F110D26E3}" srcOrd="2" destOrd="0" presId="urn:microsoft.com/office/officeart/2005/8/layout/target3"/>
    <dgm:cxn modelId="{4199688C-915E-493C-9D91-FE94BFD9878B}" type="presParOf" srcId="{36C169FF-0914-4A86-B9C2-36F7AF18AD7B}" destId="{631B5800-4864-4833-97B1-B9FE45AADF55}" srcOrd="3" destOrd="0" presId="urn:microsoft.com/office/officeart/2005/8/layout/target3"/>
    <dgm:cxn modelId="{888D7B39-2FB6-4AED-97B7-FBE479F7B1CE}" type="presParOf" srcId="{36C169FF-0914-4A86-B9C2-36F7AF18AD7B}" destId="{28528BD2-CD80-4A4F-85FE-1971B3E13893}" srcOrd="4" destOrd="0" presId="urn:microsoft.com/office/officeart/2005/8/layout/target3"/>
    <dgm:cxn modelId="{A3983E8E-3DFB-4896-8CAF-2DA1FBF17A39}" type="presParOf" srcId="{36C169FF-0914-4A86-B9C2-36F7AF18AD7B}" destId="{BD65EBC5-73C8-4174-B1C4-51ED06857A28}" srcOrd="5" destOrd="0" presId="urn:microsoft.com/office/officeart/2005/8/layout/target3"/>
    <dgm:cxn modelId="{C74E48B9-582C-46E0-AB1D-9EE8DFA6E507}" type="presParOf" srcId="{36C169FF-0914-4A86-B9C2-36F7AF18AD7B}" destId="{ECEDD86D-0778-495E-A188-32A5D02240FE}" srcOrd="6" destOrd="0" presId="urn:microsoft.com/office/officeart/2005/8/layout/target3"/>
    <dgm:cxn modelId="{AC67659D-2E86-43E5-9AEC-0F63B1AC11B2}" type="presParOf" srcId="{36C169FF-0914-4A86-B9C2-36F7AF18AD7B}" destId="{2C3E6343-9AF4-4215-A06F-69ADEC31E0F3}" srcOrd="7" destOrd="0" presId="urn:microsoft.com/office/officeart/2005/8/layout/target3"/>
    <dgm:cxn modelId="{D5541F7D-60EF-45B0-9987-BDFEC28C4EA3}" type="presParOf" srcId="{36C169FF-0914-4A86-B9C2-36F7AF18AD7B}" destId="{54827040-7513-46E4-98DB-4C8D87ADB157}" srcOrd="8" destOrd="0" presId="urn:microsoft.com/office/officeart/2005/8/layout/target3"/>
    <dgm:cxn modelId="{2C3E816D-6349-47AA-AFFF-E630B3A24D68}" type="presParOf" srcId="{36C169FF-0914-4A86-B9C2-36F7AF18AD7B}" destId="{E533E097-29F6-4129-AEE6-F3FD574350C8}" srcOrd="9" destOrd="0" presId="urn:microsoft.com/office/officeart/2005/8/layout/target3"/>
    <dgm:cxn modelId="{118F7A60-443B-41BE-9083-54F38C2460B9}" type="presParOf" srcId="{36C169FF-0914-4A86-B9C2-36F7AF18AD7B}" destId="{E2C1CBC5-A29D-45EC-9341-B46C3D2832B6}" srcOrd="10" destOrd="0" presId="urn:microsoft.com/office/officeart/2005/8/layout/target3"/>
    <dgm:cxn modelId="{FB488E3B-4E55-43FD-8619-34FFC90B48FF}" type="presParOf" srcId="{36C169FF-0914-4A86-B9C2-36F7AF18AD7B}" destId="{A0285144-B31B-4630-8CB5-EB9639DF384F}" srcOrd="11"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A4A4AE-4461-4BEE-84FC-C39B9E5B73F4}" type="doc">
      <dgm:prSet loTypeId="urn:microsoft.com/office/officeart/2008/layout/VerticalCurvedList" loCatId="list" qsTypeId="urn:microsoft.com/office/officeart/2005/8/quickstyle/simple1" qsCatId="simple" csTypeId="urn:microsoft.com/office/officeart/2005/8/colors/accent1_2" csCatId="accent1" phldr="0"/>
      <dgm:spPr/>
      <dgm:t>
        <a:bodyPr/>
        <a:lstStyle/>
        <a:p>
          <a:endParaRPr lang="ru-RU"/>
        </a:p>
      </dgm:t>
    </dgm:pt>
    <dgm:pt modelId="{0E2E34C3-F166-4454-8E73-E4AD54319DB0}">
      <dgm:prSet phldrT="[Текст]" phldr="1"/>
      <dgm:spPr/>
      <dgm:t>
        <a:bodyPr/>
        <a:lstStyle/>
        <a:p>
          <a:endParaRPr lang="ru-RU"/>
        </a:p>
      </dgm:t>
    </dgm:pt>
    <dgm:pt modelId="{BFF94ACE-AD97-4FCD-9070-BD969ED87378}" type="parTrans" cxnId="{0BCF9507-F03F-4E1A-8F5D-3DB5257A54B5}">
      <dgm:prSet/>
      <dgm:spPr/>
      <dgm:t>
        <a:bodyPr/>
        <a:lstStyle/>
        <a:p>
          <a:endParaRPr lang="ru-RU"/>
        </a:p>
      </dgm:t>
    </dgm:pt>
    <dgm:pt modelId="{A86358E8-ABB6-4CF0-8A03-0A39C644331D}" type="sibTrans" cxnId="{0BCF9507-F03F-4E1A-8F5D-3DB5257A54B5}">
      <dgm:prSet/>
      <dgm:spPr/>
      <dgm:t>
        <a:bodyPr/>
        <a:lstStyle/>
        <a:p>
          <a:endParaRPr lang="ru-RU"/>
        </a:p>
      </dgm:t>
    </dgm:pt>
    <dgm:pt modelId="{D5C7B18D-4B17-41E7-A59D-3093FEC023CB}">
      <dgm:prSet phldrT="[Текст]" phldr="1"/>
      <dgm:spPr/>
      <dgm:t>
        <a:bodyPr/>
        <a:lstStyle/>
        <a:p>
          <a:endParaRPr lang="ru-RU"/>
        </a:p>
      </dgm:t>
    </dgm:pt>
    <dgm:pt modelId="{ECA63440-14E8-477C-957D-12EEB164FF50}" type="parTrans" cxnId="{0207211B-B8E4-48C4-88DD-8A0D9BB3372D}">
      <dgm:prSet/>
      <dgm:spPr/>
      <dgm:t>
        <a:bodyPr/>
        <a:lstStyle/>
        <a:p>
          <a:endParaRPr lang="ru-RU"/>
        </a:p>
      </dgm:t>
    </dgm:pt>
    <dgm:pt modelId="{FFB5CF45-84AF-47B8-8CBC-A2C8013F3F8E}" type="sibTrans" cxnId="{0207211B-B8E4-48C4-88DD-8A0D9BB3372D}">
      <dgm:prSet/>
      <dgm:spPr/>
      <dgm:t>
        <a:bodyPr/>
        <a:lstStyle/>
        <a:p>
          <a:endParaRPr lang="ru-RU"/>
        </a:p>
      </dgm:t>
    </dgm:pt>
    <dgm:pt modelId="{288F86AE-E157-4D14-BF35-0250CDB67F63}">
      <dgm:prSet phldrT="[Текст]" phldr="1"/>
      <dgm:spPr/>
      <dgm:t>
        <a:bodyPr/>
        <a:lstStyle/>
        <a:p>
          <a:endParaRPr lang="ru-RU"/>
        </a:p>
      </dgm:t>
    </dgm:pt>
    <dgm:pt modelId="{9CC9F98A-B719-4244-9DEC-197579C0F627}" type="parTrans" cxnId="{F5511491-92BA-4CEC-9087-FB74EC8EB449}">
      <dgm:prSet/>
      <dgm:spPr/>
      <dgm:t>
        <a:bodyPr/>
        <a:lstStyle/>
        <a:p>
          <a:endParaRPr lang="ru-RU"/>
        </a:p>
      </dgm:t>
    </dgm:pt>
    <dgm:pt modelId="{3523F651-B110-4B90-9246-5589131506F7}" type="sibTrans" cxnId="{F5511491-92BA-4CEC-9087-FB74EC8EB449}">
      <dgm:prSet/>
      <dgm:spPr/>
      <dgm:t>
        <a:bodyPr/>
        <a:lstStyle/>
        <a:p>
          <a:endParaRPr lang="ru-RU"/>
        </a:p>
      </dgm:t>
    </dgm:pt>
    <dgm:pt modelId="{59BEF6BA-AA81-4553-BED5-6FB65DAB2A66}" type="pres">
      <dgm:prSet presAssocID="{64A4A4AE-4461-4BEE-84FC-C39B9E5B73F4}" presName="Name0" presStyleCnt="0">
        <dgm:presLayoutVars>
          <dgm:chMax val="7"/>
          <dgm:chPref val="7"/>
          <dgm:dir/>
        </dgm:presLayoutVars>
      </dgm:prSet>
      <dgm:spPr/>
    </dgm:pt>
    <dgm:pt modelId="{53B26CB8-CBF6-4E48-BBAC-F4AF04691DAB}" type="pres">
      <dgm:prSet presAssocID="{64A4A4AE-4461-4BEE-84FC-C39B9E5B73F4}" presName="Name1" presStyleCnt="0"/>
      <dgm:spPr/>
    </dgm:pt>
    <dgm:pt modelId="{AFBCF334-3AF9-441E-9F59-F5386EC7A0CA}" type="pres">
      <dgm:prSet presAssocID="{64A4A4AE-4461-4BEE-84FC-C39B9E5B73F4}" presName="cycle" presStyleCnt="0"/>
      <dgm:spPr/>
    </dgm:pt>
    <dgm:pt modelId="{596253C7-3CC4-478D-A610-8B9524235F66}" type="pres">
      <dgm:prSet presAssocID="{64A4A4AE-4461-4BEE-84FC-C39B9E5B73F4}" presName="srcNode" presStyleLbl="node1" presStyleIdx="0" presStyleCnt="3"/>
      <dgm:spPr/>
    </dgm:pt>
    <dgm:pt modelId="{F2B1040A-2556-42C0-BC02-7A72CF7A2EBA}" type="pres">
      <dgm:prSet presAssocID="{64A4A4AE-4461-4BEE-84FC-C39B9E5B73F4}" presName="conn" presStyleLbl="parChTrans1D2" presStyleIdx="0" presStyleCnt="1"/>
      <dgm:spPr/>
    </dgm:pt>
    <dgm:pt modelId="{184A3E50-9662-403C-A463-8684D9A1C4E7}" type="pres">
      <dgm:prSet presAssocID="{64A4A4AE-4461-4BEE-84FC-C39B9E5B73F4}" presName="extraNode" presStyleLbl="node1" presStyleIdx="0" presStyleCnt="3"/>
      <dgm:spPr/>
    </dgm:pt>
    <dgm:pt modelId="{0AE81641-A948-442A-A75F-AD7ADD81566D}" type="pres">
      <dgm:prSet presAssocID="{64A4A4AE-4461-4BEE-84FC-C39B9E5B73F4}" presName="dstNode" presStyleLbl="node1" presStyleIdx="0" presStyleCnt="3"/>
      <dgm:spPr/>
    </dgm:pt>
    <dgm:pt modelId="{A1043834-4A26-431E-BD35-EE2BCFB24F50}" type="pres">
      <dgm:prSet presAssocID="{0E2E34C3-F166-4454-8E73-E4AD54319DB0}" presName="text_1" presStyleLbl="node1" presStyleIdx="0" presStyleCnt="3">
        <dgm:presLayoutVars>
          <dgm:bulletEnabled val="1"/>
        </dgm:presLayoutVars>
      </dgm:prSet>
      <dgm:spPr/>
    </dgm:pt>
    <dgm:pt modelId="{6CB5160A-49DF-48AE-91CA-448AF74A6DE9}" type="pres">
      <dgm:prSet presAssocID="{0E2E34C3-F166-4454-8E73-E4AD54319DB0}" presName="accent_1" presStyleCnt="0"/>
      <dgm:spPr/>
    </dgm:pt>
    <dgm:pt modelId="{DA2216B9-B8A2-4639-86D0-0A1FFE4AF9BF}" type="pres">
      <dgm:prSet presAssocID="{0E2E34C3-F166-4454-8E73-E4AD54319DB0}" presName="accentRepeatNode" presStyleLbl="solidFgAcc1" presStyleIdx="0" presStyleCnt="3"/>
      <dgm:spPr/>
    </dgm:pt>
    <dgm:pt modelId="{187FD514-83EF-45E0-BFF4-62DDF47E208B}" type="pres">
      <dgm:prSet presAssocID="{D5C7B18D-4B17-41E7-A59D-3093FEC023CB}" presName="text_2" presStyleLbl="node1" presStyleIdx="1" presStyleCnt="3">
        <dgm:presLayoutVars>
          <dgm:bulletEnabled val="1"/>
        </dgm:presLayoutVars>
      </dgm:prSet>
      <dgm:spPr/>
    </dgm:pt>
    <dgm:pt modelId="{F76E2489-B4EB-4315-BAD8-E8386B5021CE}" type="pres">
      <dgm:prSet presAssocID="{D5C7B18D-4B17-41E7-A59D-3093FEC023CB}" presName="accent_2" presStyleCnt="0"/>
      <dgm:spPr/>
    </dgm:pt>
    <dgm:pt modelId="{1364764D-DDA1-4973-9301-95C9A899CE22}" type="pres">
      <dgm:prSet presAssocID="{D5C7B18D-4B17-41E7-A59D-3093FEC023CB}" presName="accentRepeatNode" presStyleLbl="solidFgAcc1" presStyleIdx="1" presStyleCnt="3"/>
      <dgm:spPr/>
    </dgm:pt>
    <dgm:pt modelId="{0D88A5B5-59BD-4F3D-85CF-DAF1627FC0DC}" type="pres">
      <dgm:prSet presAssocID="{288F86AE-E157-4D14-BF35-0250CDB67F63}" presName="text_3" presStyleLbl="node1" presStyleIdx="2" presStyleCnt="3">
        <dgm:presLayoutVars>
          <dgm:bulletEnabled val="1"/>
        </dgm:presLayoutVars>
      </dgm:prSet>
      <dgm:spPr/>
    </dgm:pt>
    <dgm:pt modelId="{DC6573D9-C44C-4435-A95C-3EF66AB7FE1C}" type="pres">
      <dgm:prSet presAssocID="{288F86AE-E157-4D14-BF35-0250CDB67F63}" presName="accent_3" presStyleCnt="0"/>
      <dgm:spPr/>
    </dgm:pt>
    <dgm:pt modelId="{8B1FA630-7B85-481F-A8A6-3B0FA3BE9585}" type="pres">
      <dgm:prSet presAssocID="{288F86AE-E157-4D14-BF35-0250CDB67F63}" presName="accentRepeatNode" presStyleLbl="solidFgAcc1" presStyleIdx="2" presStyleCnt="3"/>
      <dgm:spPr/>
    </dgm:pt>
  </dgm:ptLst>
  <dgm:cxnLst>
    <dgm:cxn modelId="{0BCF9507-F03F-4E1A-8F5D-3DB5257A54B5}" srcId="{64A4A4AE-4461-4BEE-84FC-C39B9E5B73F4}" destId="{0E2E34C3-F166-4454-8E73-E4AD54319DB0}" srcOrd="0" destOrd="0" parTransId="{BFF94ACE-AD97-4FCD-9070-BD969ED87378}" sibTransId="{A86358E8-ABB6-4CF0-8A03-0A39C644331D}"/>
    <dgm:cxn modelId="{3199CD15-E3A9-47D7-9166-6D9FCD54A3A6}" type="presOf" srcId="{A86358E8-ABB6-4CF0-8A03-0A39C644331D}" destId="{F2B1040A-2556-42C0-BC02-7A72CF7A2EBA}" srcOrd="0" destOrd="0" presId="urn:microsoft.com/office/officeart/2008/layout/VerticalCurvedList"/>
    <dgm:cxn modelId="{0207211B-B8E4-48C4-88DD-8A0D9BB3372D}" srcId="{64A4A4AE-4461-4BEE-84FC-C39B9E5B73F4}" destId="{D5C7B18D-4B17-41E7-A59D-3093FEC023CB}" srcOrd="1" destOrd="0" parTransId="{ECA63440-14E8-477C-957D-12EEB164FF50}" sibTransId="{FFB5CF45-84AF-47B8-8CBC-A2C8013F3F8E}"/>
    <dgm:cxn modelId="{C14DF268-3490-4730-B165-45A154D7E5FD}" type="presOf" srcId="{0E2E34C3-F166-4454-8E73-E4AD54319DB0}" destId="{A1043834-4A26-431E-BD35-EE2BCFB24F50}" srcOrd="0" destOrd="0" presId="urn:microsoft.com/office/officeart/2008/layout/VerticalCurvedList"/>
    <dgm:cxn modelId="{521EA954-669F-4FAC-B2CF-5B14C9CC655E}" type="presOf" srcId="{64A4A4AE-4461-4BEE-84FC-C39B9E5B73F4}" destId="{59BEF6BA-AA81-4553-BED5-6FB65DAB2A66}" srcOrd="0" destOrd="0" presId="urn:microsoft.com/office/officeart/2008/layout/VerticalCurvedList"/>
    <dgm:cxn modelId="{1B60E87F-F805-473B-8FA8-B70D3B573666}" type="presOf" srcId="{D5C7B18D-4B17-41E7-A59D-3093FEC023CB}" destId="{187FD514-83EF-45E0-BFF4-62DDF47E208B}" srcOrd="0" destOrd="0" presId="urn:microsoft.com/office/officeart/2008/layout/VerticalCurvedList"/>
    <dgm:cxn modelId="{F5511491-92BA-4CEC-9087-FB74EC8EB449}" srcId="{64A4A4AE-4461-4BEE-84FC-C39B9E5B73F4}" destId="{288F86AE-E157-4D14-BF35-0250CDB67F63}" srcOrd="2" destOrd="0" parTransId="{9CC9F98A-B719-4244-9DEC-197579C0F627}" sibTransId="{3523F651-B110-4B90-9246-5589131506F7}"/>
    <dgm:cxn modelId="{4EAFEBB5-73A6-4FC7-AD56-C0847918DFF8}" type="presOf" srcId="{288F86AE-E157-4D14-BF35-0250CDB67F63}" destId="{0D88A5B5-59BD-4F3D-85CF-DAF1627FC0DC}" srcOrd="0" destOrd="0" presId="urn:microsoft.com/office/officeart/2008/layout/VerticalCurvedList"/>
    <dgm:cxn modelId="{8CA18CD6-D948-4DF6-B695-ACE7657F59E8}" type="presParOf" srcId="{59BEF6BA-AA81-4553-BED5-6FB65DAB2A66}" destId="{53B26CB8-CBF6-4E48-BBAC-F4AF04691DAB}" srcOrd="0" destOrd="0" presId="urn:microsoft.com/office/officeart/2008/layout/VerticalCurvedList"/>
    <dgm:cxn modelId="{5A441112-26D8-4829-800A-B2675B1526AF}" type="presParOf" srcId="{53B26CB8-CBF6-4E48-BBAC-F4AF04691DAB}" destId="{AFBCF334-3AF9-441E-9F59-F5386EC7A0CA}" srcOrd="0" destOrd="0" presId="urn:microsoft.com/office/officeart/2008/layout/VerticalCurvedList"/>
    <dgm:cxn modelId="{AD375790-F314-4755-9E3E-30A85EF1DCF4}" type="presParOf" srcId="{AFBCF334-3AF9-441E-9F59-F5386EC7A0CA}" destId="{596253C7-3CC4-478D-A610-8B9524235F66}" srcOrd="0" destOrd="0" presId="urn:microsoft.com/office/officeart/2008/layout/VerticalCurvedList"/>
    <dgm:cxn modelId="{51622B72-F6FE-4A48-AD75-4A722474C247}" type="presParOf" srcId="{AFBCF334-3AF9-441E-9F59-F5386EC7A0CA}" destId="{F2B1040A-2556-42C0-BC02-7A72CF7A2EBA}" srcOrd="1" destOrd="0" presId="urn:microsoft.com/office/officeart/2008/layout/VerticalCurvedList"/>
    <dgm:cxn modelId="{9E9F2DC1-5210-4571-A795-CD7266379FF4}" type="presParOf" srcId="{AFBCF334-3AF9-441E-9F59-F5386EC7A0CA}" destId="{184A3E50-9662-403C-A463-8684D9A1C4E7}" srcOrd="2" destOrd="0" presId="urn:microsoft.com/office/officeart/2008/layout/VerticalCurvedList"/>
    <dgm:cxn modelId="{7C070DE3-968C-4EF5-B872-AD2BFC2115EB}" type="presParOf" srcId="{AFBCF334-3AF9-441E-9F59-F5386EC7A0CA}" destId="{0AE81641-A948-442A-A75F-AD7ADD81566D}" srcOrd="3" destOrd="0" presId="urn:microsoft.com/office/officeart/2008/layout/VerticalCurvedList"/>
    <dgm:cxn modelId="{6743891E-2655-442E-95F2-0DADC1A0C8C2}" type="presParOf" srcId="{53B26CB8-CBF6-4E48-BBAC-F4AF04691DAB}" destId="{A1043834-4A26-431E-BD35-EE2BCFB24F50}" srcOrd="1" destOrd="0" presId="urn:microsoft.com/office/officeart/2008/layout/VerticalCurvedList"/>
    <dgm:cxn modelId="{13350073-4A1E-49EB-A8BC-C9B9A1AE773A}" type="presParOf" srcId="{53B26CB8-CBF6-4E48-BBAC-F4AF04691DAB}" destId="{6CB5160A-49DF-48AE-91CA-448AF74A6DE9}" srcOrd="2" destOrd="0" presId="urn:microsoft.com/office/officeart/2008/layout/VerticalCurvedList"/>
    <dgm:cxn modelId="{D8961315-9BA4-4AE0-9588-BAAB2385B80D}" type="presParOf" srcId="{6CB5160A-49DF-48AE-91CA-448AF74A6DE9}" destId="{DA2216B9-B8A2-4639-86D0-0A1FFE4AF9BF}" srcOrd="0" destOrd="0" presId="urn:microsoft.com/office/officeart/2008/layout/VerticalCurvedList"/>
    <dgm:cxn modelId="{25220E82-6E85-466F-B539-AC72FCD3F685}" type="presParOf" srcId="{53B26CB8-CBF6-4E48-BBAC-F4AF04691DAB}" destId="{187FD514-83EF-45E0-BFF4-62DDF47E208B}" srcOrd="3" destOrd="0" presId="urn:microsoft.com/office/officeart/2008/layout/VerticalCurvedList"/>
    <dgm:cxn modelId="{5992E9D8-24CD-4EEF-9F91-97BFE9C9DFA7}" type="presParOf" srcId="{53B26CB8-CBF6-4E48-BBAC-F4AF04691DAB}" destId="{F76E2489-B4EB-4315-BAD8-E8386B5021CE}" srcOrd="4" destOrd="0" presId="urn:microsoft.com/office/officeart/2008/layout/VerticalCurvedList"/>
    <dgm:cxn modelId="{502162B2-EC79-4932-80A7-9283DCA52C8F}" type="presParOf" srcId="{F76E2489-B4EB-4315-BAD8-E8386B5021CE}" destId="{1364764D-DDA1-4973-9301-95C9A899CE22}" srcOrd="0" destOrd="0" presId="urn:microsoft.com/office/officeart/2008/layout/VerticalCurvedList"/>
    <dgm:cxn modelId="{A7A55670-0F1A-4E27-BE2A-624C6F7BBD8F}" type="presParOf" srcId="{53B26CB8-CBF6-4E48-BBAC-F4AF04691DAB}" destId="{0D88A5B5-59BD-4F3D-85CF-DAF1627FC0DC}" srcOrd="5" destOrd="0" presId="urn:microsoft.com/office/officeart/2008/layout/VerticalCurvedList"/>
    <dgm:cxn modelId="{7A6315BD-8A80-453C-AD35-F114AE2E7D36}" type="presParOf" srcId="{53B26CB8-CBF6-4E48-BBAC-F4AF04691DAB}" destId="{DC6573D9-C44C-4435-A95C-3EF66AB7FE1C}" srcOrd="6" destOrd="0" presId="urn:microsoft.com/office/officeart/2008/layout/VerticalCurvedList"/>
    <dgm:cxn modelId="{7F47BADB-7C8E-4F10-B68C-CB3DAF87A0AC}" type="presParOf" srcId="{DC6573D9-C44C-4435-A95C-3EF66AB7FE1C}" destId="{8B1FA630-7B85-481F-A8A6-3B0FA3BE958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FBFB3A-E352-4CD8-9122-3AB24F21DF9E}"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876B449D-C055-46C7-9B05-D4D22562384C}">
      <dgm:prSet phldrT="[Текст]" custT="1"/>
      <dgm:spPr/>
      <dgm:t>
        <a:bodyPr/>
        <a:lstStyle/>
        <a:p>
          <a:r>
            <a:rPr lang="kk-KZ" sz="1200" b="1" dirty="0">
              <a:solidFill>
                <a:schemeClr val="tx2"/>
              </a:solidFill>
              <a:latin typeface="Arial" panose="020B0604020202020204" pitchFamily="34" charset="0"/>
              <a:cs typeface="Arial" panose="020B0604020202020204" pitchFamily="34" charset="0"/>
            </a:rPr>
            <a:t>Тарихи әдістер.</a:t>
          </a:r>
          <a:r>
            <a:rPr lang="kk-KZ" sz="1200" dirty="0">
              <a:solidFill>
                <a:schemeClr val="tx2"/>
              </a:solidFill>
              <a:latin typeface="Arial" panose="020B0604020202020204" pitchFamily="34" charset="0"/>
              <a:cs typeface="Arial" panose="020B0604020202020204" pitchFamily="34" charset="0"/>
            </a:rPr>
            <a:t> Тарихи әдіс тұлғалардың үздіктерін зерттеуге, ортаның ерекшеліктеріне арналған және рухани қалыптасу, олар үшін түрткілерімен қызмет ететін тұқым қуалаушылық. Әдеттегідей, бұл әдістер өз қызметін мәдени байлыққа ие нәтиженің пайда болуына әкелетін адамды тарихи индивидтің объектісімен сипаттайды. Дегенмен, тарихи әдіс әбден қарапайым адамдарды және толық зерттеу үшін қолданылуы мүмкін. Бұл топқа өмірбаяндық, күнделік, өмірбаяндық әдістерде жатады. Жалпылама түрінде олардың түпдеректері мен өмірбаянын пайдалану болып табылады.</a:t>
          </a:r>
          <a:endParaRPr lang="ru-RU" sz="1200" dirty="0">
            <a:solidFill>
              <a:schemeClr val="tx2"/>
            </a:solidFill>
            <a:latin typeface="Arial" panose="020B0604020202020204" pitchFamily="34" charset="0"/>
            <a:cs typeface="Arial" panose="020B0604020202020204" pitchFamily="34" charset="0"/>
          </a:endParaRPr>
        </a:p>
      </dgm:t>
    </dgm:pt>
    <dgm:pt modelId="{3F1C9BF7-E74F-4D11-A8C4-A1307BD56B0D}" type="parTrans" cxnId="{4A63C31E-F463-4C68-A688-2B4A7FA14AD9}">
      <dgm:prSet/>
      <dgm:spPr/>
      <dgm:t>
        <a:bodyPr/>
        <a:lstStyle/>
        <a:p>
          <a:endParaRPr lang="ru-RU">
            <a:latin typeface="Arial" panose="020B0604020202020204" pitchFamily="34" charset="0"/>
            <a:cs typeface="Arial" panose="020B0604020202020204" pitchFamily="34" charset="0"/>
          </a:endParaRPr>
        </a:p>
      </dgm:t>
    </dgm:pt>
    <dgm:pt modelId="{FD010B6B-9480-4ED7-9B3E-1BBC1545BD18}" type="sibTrans" cxnId="{4A63C31E-F463-4C68-A688-2B4A7FA14AD9}">
      <dgm:prSet/>
      <dgm:spPr/>
      <dgm:t>
        <a:bodyPr/>
        <a:lstStyle/>
        <a:p>
          <a:endParaRPr lang="ru-RU">
            <a:latin typeface="Arial" panose="020B0604020202020204" pitchFamily="34" charset="0"/>
            <a:cs typeface="Arial" panose="020B0604020202020204" pitchFamily="34" charset="0"/>
          </a:endParaRPr>
        </a:p>
      </dgm:t>
    </dgm:pt>
    <dgm:pt modelId="{2A4796D8-C482-40A3-AF24-2E6E90C68A46}">
      <dgm:prSet phldrT="[Текст]" custT="1"/>
      <dgm:spPr/>
      <dgm:t>
        <a:bodyPr/>
        <a:lstStyle/>
        <a:p>
          <a:endParaRPr lang="kk-KZ" sz="1100" b="1" dirty="0">
            <a:solidFill>
              <a:schemeClr val="tx2"/>
            </a:solidFill>
            <a:latin typeface="Arial" panose="020B0604020202020204" pitchFamily="34" charset="0"/>
            <a:cs typeface="Arial" panose="020B0604020202020204" pitchFamily="34" charset="0"/>
          </a:endParaRPr>
        </a:p>
        <a:p>
          <a:r>
            <a:rPr lang="kk-KZ" sz="1100" b="1" dirty="0">
              <a:solidFill>
                <a:schemeClr val="tx2"/>
              </a:solidFill>
              <a:latin typeface="Arial" panose="020B0604020202020204" pitchFamily="34" charset="0"/>
              <a:cs typeface="Arial" panose="020B0604020202020204" pitchFamily="34" charset="0"/>
            </a:rPr>
            <a:t>Өмірбаяндық әдіс</a:t>
          </a:r>
          <a:r>
            <a:rPr lang="kk-KZ" sz="1100" dirty="0">
              <a:solidFill>
                <a:schemeClr val="tx2"/>
              </a:solidFill>
              <a:latin typeface="Arial" panose="020B0604020202020204" pitchFamily="34" charset="0"/>
              <a:cs typeface="Arial" panose="020B0604020202020204" pitchFamily="34" charset="0"/>
            </a:rPr>
            <a:t> адамның психологиялық портретін құрастыру үшін ұзақ уақыт кезеңінің бойындағы адамның ұзақ кезеңдік жеке өмірбаянын пайдалануы.</a:t>
          </a:r>
          <a:endParaRPr lang="ru-RU" sz="1100" dirty="0">
            <a:solidFill>
              <a:schemeClr val="tx2"/>
            </a:solidFill>
            <a:latin typeface="Arial" panose="020B0604020202020204" pitchFamily="34" charset="0"/>
            <a:cs typeface="Arial" panose="020B0604020202020204" pitchFamily="34" charset="0"/>
          </a:endParaRPr>
        </a:p>
        <a:p>
          <a:r>
            <a:rPr lang="kk-KZ" sz="1100" dirty="0">
              <a:solidFill>
                <a:schemeClr val="tx2"/>
              </a:solidFill>
              <a:latin typeface="Arial" panose="020B0604020202020204" pitchFamily="34" charset="0"/>
              <a:cs typeface="Arial" panose="020B0604020202020204" pitchFamily="34" charset="0"/>
            </a:rPr>
            <a:t>Өмірбаяншы қиындық мәліметтерін пайдаланудың жағдайында пікірдің түсіндіруінде айғақтар орынына қорытындылауы өмірбаяншының өзіне жүктеледі. Егер психолог өзіне келген аламның жан дүниесі қызықтырса, ол оның өмір сипаттамасын және ертерек ресми өмірбаянын, психологиялық сипаттамаларын жинап беруі мүмкін ол осы жағдайда «психография» өткізеді. Бұл өмірбаяндық нұсқа П.Мебиустің енгізген патографиялық әдісі (келген адамдардың ауруларына сипаттама).Отандық ғылымда патографиялық әдістің алғышарттарын зерделеу үшін кемеңгер, генетик В.П.Эфроимсон пайдаланды.</a:t>
          </a:r>
          <a:endParaRPr lang="ru-RU" sz="1100" dirty="0">
            <a:solidFill>
              <a:schemeClr val="tx2"/>
            </a:solidFill>
            <a:latin typeface="Arial" panose="020B0604020202020204" pitchFamily="34" charset="0"/>
            <a:cs typeface="Arial" panose="020B0604020202020204" pitchFamily="34" charset="0"/>
          </a:endParaRPr>
        </a:p>
      </dgm:t>
    </dgm:pt>
    <dgm:pt modelId="{D66D2B67-3189-4B6A-8028-76038D45AFD5}" type="parTrans" cxnId="{4AF83911-968B-4762-9F39-1E385CEBEF82}">
      <dgm:prSet/>
      <dgm:spPr/>
      <dgm:t>
        <a:bodyPr/>
        <a:lstStyle/>
        <a:p>
          <a:endParaRPr lang="ru-RU">
            <a:latin typeface="Arial" panose="020B0604020202020204" pitchFamily="34" charset="0"/>
            <a:cs typeface="Arial" panose="020B0604020202020204" pitchFamily="34" charset="0"/>
          </a:endParaRPr>
        </a:p>
      </dgm:t>
    </dgm:pt>
    <dgm:pt modelId="{EBF1E482-FB04-475D-A9D5-715F6D251E5E}" type="sibTrans" cxnId="{4AF83911-968B-4762-9F39-1E385CEBEF82}">
      <dgm:prSet/>
      <dgm:spPr/>
      <dgm:t>
        <a:bodyPr/>
        <a:lstStyle/>
        <a:p>
          <a:endParaRPr lang="ru-RU">
            <a:latin typeface="Arial" panose="020B0604020202020204" pitchFamily="34" charset="0"/>
            <a:cs typeface="Arial" panose="020B0604020202020204" pitchFamily="34" charset="0"/>
          </a:endParaRPr>
        </a:p>
      </dgm:t>
    </dgm:pt>
    <dgm:pt modelId="{B38326DF-5E87-4572-B0DB-71D7CDA3ED74}">
      <dgm:prSet phldrT="[Текст]" custT="1"/>
      <dgm:spPr/>
      <dgm:t>
        <a:bodyPr/>
        <a:lstStyle/>
        <a:p>
          <a:r>
            <a:rPr lang="kk-KZ" sz="1400" b="1" dirty="0">
              <a:solidFill>
                <a:schemeClr val="tx2"/>
              </a:solidFill>
              <a:latin typeface="Arial" panose="020B0604020202020204" pitchFamily="34" charset="0"/>
              <a:cs typeface="Arial" panose="020B0604020202020204" pitchFamily="34" charset="0"/>
            </a:rPr>
            <a:t>Күнделік әдіс</a:t>
          </a:r>
          <a:r>
            <a:rPr lang="kk-KZ" sz="1400" dirty="0">
              <a:solidFill>
                <a:schemeClr val="tx2"/>
              </a:solidFill>
              <a:latin typeface="Arial" panose="020B0604020202020204" pitchFamily="34" charset="0"/>
              <a:cs typeface="Arial" panose="020B0604020202020204" pitchFamily="34" charset="0"/>
            </a:rPr>
            <a:t> – биографиялық әдістің нұсқасы, кәдімгі адам өмірін зерттеуіне және оның дамуының сипаттамасын және ұзақ уақыт арасында эксперт өткізілетін мінез-құлық анықтауға арналған (ата-аналармен, тәрбиешімен, әріптеспен).</a:t>
          </a:r>
          <a:endParaRPr lang="ru-RU" sz="1400" dirty="0">
            <a:solidFill>
              <a:schemeClr val="tx2"/>
            </a:solidFill>
            <a:latin typeface="Arial" panose="020B0604020202020204" pitchFamily="34" charset="0"/>
            <a:cs typeface="Arial" panose="020B0604020202020204" pitchFamily="34" charset="0"/>
          </a:endParaRPr>
        </a:p>
      </dgm:t>
    </dgm:pt>
    <dgm:pt modelId="{43FFA8D2-62D3-47EC-B5C4-6E747F04A8CC}" type="parTrans" cxnId="{E4B4594E-FF15-40BE-93E0-2183076206BE}">
      <dgm:prSet/>
      <dgm:spPr/>
      <dgm:t>
        <a:bodyPr/>
        <a:lstStyle/>
        <a:p>
          <a:endParaRPr lang="ru-RU">
            <a:latin typeface="Arial" panose="020B0604020202020204" pitchFamily="34" charset="0"/>
            <a:cs typeface="Arial" panose="020B0604020202020204" pitchFamily="34" charset="0"/>
          </a:endParaRPr>
        </a:p>
      </dgm:t>
    </dgm:pt>
    <dgm:pt modelId="{E846564B-A605-4D80-9E4B-7E67247552E6}" type="sibTrans" cxnId="{E4B4594E-FF15-40BE-93E0-2183076206BE}">
      <dgm:prSet/>
      <dgm:spPr/>
      <dgm:t>
        <a:bodyPr/>
        <a:lstStyle/>
        <a:p>
          <a:endParaRPr lang="ru-RU">
            <a:latin typeface="Arial" panose="020B0604020202020204" pitchFamily="34" charset="0"/>
            <a:cs typeface="Arial" panose="020B0604020202020204" pitchFamily="34" charset="0"/>
          </a:endParaRPr>
        </a:p>
      </dgm:t>
    </dgm:pt>
    <dgm:pt modelId="{94867316-B4EC-466F-97C4-3B43F97A241B}">
      <dgm:prSet custT="1"/>
      <dgm:spPr/>
      <dgm:t>
        <a:bodyPr/>
        <a:lstStyle/>
        <a:p>
          <a:r>
            <a:rPr lang="kk-KZ" sz="1400" b="1" dirty="0">
              <a:solidFill>
                <a:schemeClr val="tx2"/>
              </a:solidFill>
              <a:latin typeface="Arial" panose="020B0604020202020204" pitchFamily="34" charset="0"/>
              <a:cs typeface="Arial" panose="020B0604020202020204" pitchFamily="34" charset="0"/>
            </a:rPr>
            <a:t>Автобиография </a:t>
          </a:r>
          <a:r>
            <a:rPr lang="kk-KZ" sz="1400" dirty="0">
              <a:solidFill>
                <a:schemeClr val="tx2"/>
              </a:solidFill>
              <a:latin typeface="Arial" panose="020B0604020202020204" pitchFamily="34" charset="0"/>
              <a:cs typeface="Arial" panose="020B0604020202020204" pitchFamily="34" charset="0"/>
            </a:rPr>
            <a:t>бұл өмірдің сипаттамасы, тікелей әсерлерге негізделген және өткенді шолатын тәжірибе. Осы әдістің нәтижелерін бұрмалау жеке серпіннің процестерімен шақырыла алады. Бекітудің өте жаңа әдістері бейнежазба мүмкіндіктерінің болуы.</a:t>
          </a:r>
          <a:endParaRPr lang="ru-RU" sz="1400" dirty="0">
            <a:solidFill>
              <a:schemeClr val="tx2"/>
            </a:solidFill>
            <a:latin typeface="Arial" panose="020B0604020202020204" pitchFamily="34" charset="0"/>
            <a:cs typeface="Arial" panose="020B0604020202020204" pitchFamily="34" charset="0"/>
          </a:endParaRPr>
        </a:p>
      </dgm:t>
    </dgm:pt>
    <dgm:pt modelId="{8CD909EE-661B-4A05-B687-27C985A837A9}" type="parTrans" cxnId="{B5EE900E-C7DC-4024-87D6-3CE868CBBC7D}">
      <dgm:prSet/>
      <dgm:spPr/>
      <dgm:t>
        <a:bodyPr/>
        <a:lstStyle/>
        <a:p>
          <a:endParaRPr lang="ru-RU">
            <a:latin typeface="Arial" panose="020B0604020202020204" pitchFamily="34" charset="0"/>
            <a:cs typeface="Arial" panose="020B0604020202020204" pitchFamily="34" charset="0"/>
          </a:endParaRPr>
        </a:p>
      </dgm:t>
    </dgm:pt>
    <dgm:pt modelId="{07F77E38-D372-4BFA-82A6-A55DFEE7416A}" type="sibTrans" cxnId="{B5EE900E-C7DC-4024-87D6-3CE868CBBC7D}">
      <dgm:prSet/>
      <dgm:spPr/>
      <dgm:t>
        <a:bodyPr/>
        <a:lstStyle/>
        <a:p>
          <a:endParaRPr lang="ru-RU">
            <a:latin typeface="Arial" panose="020B0604020202020204" pitchFamily="34" charset="0"/>
            <a:cs typeface="Arial" panose="020B0604020202020204" pitchFamily="34" charset="0"/>
          </a:endParaRPr>
        </a:p>
      </dgm:t>
    </dgm:pt>
    <dgm:pt modelId="{36C169FF-0914-4A86-B9C2-36F7AF18AD7B}" type="pres">
      <dgm:prSet presAssocID="{56FBFB3A-E352-4CD8-9122-3AB24F21DF9E}" presName="Name0" presStyleCnt="0">
        <dgm:presLayoutVars>
          <dgm:chMax val="7"/>
          <dgm:dir/>
          <dgm:animLvl val="lvl"/>
          <dgm:resizeHandles val="exact"/>
        </dgm:presLayoutVars>
      </dgm:prSet>
      <dgm:spPr/>
    </dgm:pt>
    <dgm:pt modelId="{C25C02A6-FFC7-4B74-A03C-B09A03B3C6C2}" type="pres">
      <dgm:prSet presAssocID="{876B449D-C055-46C7-9B05-D4D22562384C}" presName="circle1" presStyleLbl="node1" presStyleIdx="0" presStyleCnt="4"/>
      <dgm:spPr/>
    </dgm:pt>
    <dgm:pt modelId="{C1E28FD0-6821-4BC1-BDC3-8F878BBE1B67}" type="pres">
      <dgm:prSet presAssocID="{876B449D-C055-46C7-9B05-D4D22562384C}" presName="space" presStyleCnt="0"/>
      <dgm:spPr/>
    </dgm:pt>
    <dgm:pt modelId="{E524BD8B-A647-4BD3-B928-260F110D26E3}" type="pres">
      <dgm:prSet presAssocID="{876B449D-C055-46C7-9B05-D4D22562384C}" presName="rect1" presStyleLbl="alignAcc1" presStyleIdx="0" presStyleCnt="4"/>
      <dgm:spPr/>
    </dgm:pt>
    <dgm:pt modelId="{631B5800-4864-4833-97B1-B9FE45AADF55}" type="pres">
      <dgm:prSet presAssocID="{2A4796D8-C482-40A3-AF24-2E6E90C68A46}" presName="vertSpace2" presStyleLbl="node1" presStyleIdx="0" presStyleCnt="4"/>
      <dgm:spPr/>
    </dgm:pt>
    <dgm:pt modelId="{28528BD2-CD80-4A4F-85FE-1971B3E13893}" type="pres">
      <dgm:prSet presAssocID="{2A4796D8-C482-40A3-AF24-2E6E90C68A46}" presName="circle2" presStyleLbl="node1" presStyleIdx="1" presStyleCnt="4"/>
      <dgm:spPr/>
    </dgm:pt>
    <dgm:pt modelId="{BD65EBC5-73C8-4174-B1C4-51ED06857A28}" type="pres">
      <dgm:prSet presAssocID="{2A4796D8-C482-40A3-AF24-2E6E90C68A46}" presName="rect2" presStyleLbl="alignAcc1" presStyleIdx="1" presStyleCnt="4"/>
      <dgm:spPr/>
    </dgm:pt>
    <dgm:pt modelId="{ECEDD86D-0778-495E-A188-32A5D02240FE}" type="pres">
      <dgm:prSet presAssocID="{B38326DF-5E87-4572-B0DB-71D7CDA3ED74}" presName="vertSpace3" presStyleLbl="node1" presStyleIdx="1" presStyleCnt="4"/>
      <dgm:spPr/>
    </dgm:pt>
    <dgm:pt modelId="{2C3E6343-9AF4-4215-A06F-69ADEC31E0F3}" type="pres">
      <dgm:prSet presAssocID="{B38326DF-5E87-4572-B0DB-71D7CDA3ED74}" presName="circle3" presStyleLbl="node1" presStyleIdx="2" presStyleCnt="4" custScaleX="95632" custScaleY="83089" custLinFactNeighborX="2904" custLinFactNeighborY="9498"/>
      <dgm:spPr/>
    </dgm:pt>
    <dgm:pt modelId="{54827040-7513-46E4-98DB-4C8D87ADB157}" type="pres">
      <dgm:prSet presAssocID="{B38326DF-5E87-4572-B0DB-71D7CDA3ED74}" presName="rect3" presStyleLbl="alignAcc1" presStyleIdx="2" presStyleCnt="4" custScaleY="84483"/>
      <dgm:spPr/>
    </dgm:pt>
    <dgm:pt modelId="{2EF49B28-EC8A-4B47-866B-B424ECC66299}" type="pres">
      <dgm:prSet presAssocID="{94867316-B4EC-466F-97C4-3B43F97A241B}" presName="vertSpace4" presStyleLbl="node1" presStyleIdx="2" presStyleCnt="4"/>
      <dgm:spPr/>
    </dgm:pt>
    <dgm:pt modelId="{EBDD3BDF-5C2F-42F9-9EB8-17BE14713D35}" type="pres">
      <dgm:prSet presAssocID="{94867316-B4EC-466F-97C4-3B43F97A241B}" presName="circle4" presStyleLbl="node1" presStyleIdx="3" presStyleCnt="4" custScaleX="85058" custScaleY="69099" custLinFactNeighborX="8114" custLinFactNeighborY="13793"/>
      <dgm:spPr/>
    </dgm:pt>
    <dgm:pt modelId="{E6E79966-31AF-4597-BFE0-28F3787D8C16}" type="pres">
      <dgm:prSet presAssocID="{94867316-B4EC-466F-97C4-3B43F97A241B}" presName="rect4" presStyleLbl="alignAcc1" presStyleIdx="3" presStyleCnt="4" custScaleY="72241"/>
      <dgm:spPr/>
    </dgm:pt>
    <dgm:pt modelId="{E533E097-29F6-4129-AEE6-F3FD574350C8}" type="pres">
      <dgm:prSet presAssocID="{876B449D-C055-46C7-9B05-D4D22562384C}" presName="rect1ParTxNoCh" presStyleLbl="alignAcc1" presStyleIdx="3" presStyleCnt="4">
        <dgm:presLayoutVars>
          <dgm:chMax val="1"/>
          <dgm:bulletEnabled val="1"/>
        </dgm:presLayoutVars>
      </dgm:prSet>
      <dgm:spPr/>
    </dgm:pt>
    <dgm:pt modelId="{E2C1CBC5-A29D-45EC-9341-B46C3D2832B6}" type="pres">
      <dgm:prSet presAssocID="{2A4796D8-C482-40A3-AF24-2E6E90C68A46}" presName="rect2ParTxNoCh" presStyleLbl="alignAcc1" presStyleIdx="3" presStyleCnt="4">
        <dgm:presLayoutVars>
          <dgm:chMax val="1"/>
          <dgm:bulletEnabled val="1"/>
        </dgm:presLayoutVars>
      </dgm:prSet>
      <dgm:spPr/>
    </dgm:pt>
    <dgm:pt modelId="{A0285144-B31B-4630-8CB5-EB9639DF384F}" type="pres">
      <dgm:prSet presAssocID="{B38326DF-5E87-4572-B0DB-71D7CDA3ED74}" presName="rect3ParTxNoCh" presStyleLbl="alignAcc1" presStyleIdx="3" presStyleCnt="4">
        <dgm:presLayoutVars>
          <dgm:chMax val="1"/>
          <dgm:bulletEnabled val="1"/>
        </dgm:presLayoutVars>
      </dgm:prSet>
      <dgm:spPr/>
    </dgm:pt>
    <dgm:pt modelId="{C10BC274-3FD1-4EC8-BB26-18DDA749DE68}" type="pres">
      <dgm:prSet presAssocID="{94867316-B4EC-466F-97C4-3B43F97A241B}" presName="rect4ParTxNoCh" presStyleLbl="alignAcc1" presStyleIdx="3" presStyleCnt="4">
        <dgm:presLayoutVars>
          <dgm:chMax val="1"/>
          <dgm:bulletEnabled val="1"/>
        </dgm:presLayoutVars>
      </dgm:prSet>
      <dgm:spPr/>
    </dgm:pt>
  </dgm:ptLst>
  <dgm:cxnLst>
    <dgm:cxn modelId="{B5EE900E-C7DC-4024-87D6-3CE868CBBC7D}" srcId="{56FBFB3A-E352-4CD8-9122-3AB24F21DF9E}" destId="{94867316-B4EC-466F-97C4-3B43F97A241B}" srcOrd="3" destOrd="0" parTransId="{8CD909EE-661B-4A05-B687-27C985A837A9}" sibTransId="{07F77E38-D372-4BFA-82A6-A55DFEE7416A}"/>
    <dgm:cxn modelId="{4AF83911-968B-4762-9F39-1E385CEBEF82}" srcId="{56FBFB3A-E352-4CD8-9122-3AB24F21DF9E}" destId="{2A4796D8-C482-40A3-AF24-2E6E90C68A46}" srcOrd="1" destOrd="0" parTransId="{D66D2B67-3189-4B6A-8028-76038D45AFD5}" sibTransId="{EBF1E482-FB04-475D-A9D5-715F6D251E5E}"/>
    <dgm:cxn modelId="{4A63C31E-F463-4C68-A688-2B4A7FA14AD9}" srcId="{56FBFB3A-E352-4CD8-9122-3AB24F21DF9E}" destId="{876B449D-C055-46C7-9B05-D4D22562384C}" srcOrd="0" destOrd="0" parTransId="{3F1C9BF7-E74F-4D11-A8C4-A1307BD56B0D}" sibTransId="{FD010B6B-9480-4ED7-9B3E-1BBC1545BD18}"/>
    <dgm:cxn modelId="{A2FEFB1E-630E-400B-99E8-35C4F6D03AE1}" type="presOf" srcId="{2A4796D8-C482-40A3-AF24-2E6E90C68A46}" destId="{BD65EBC5-73C8-4174-B1C4-51ED06857A28}" srcOrd="0" destOrd="0" presId="urn:microsoft.com/office/officeart/2005/8/layout/target3"/>
    <dgm:cxn modelId="{ABE85E21-3C35-45E1-A73C-BCA92284FDB8}" type="presOf" srcId="{876B449D-C055-46C7-9B05-D4D22562384C}" destId="{E524BD8B-A647-4BD3-B928-260F110D26E3}" srcOrd="0" destOrd="0" presId="urn:microsoft.com/office/officeart/2005/8/layout/target3"/>
    <dgm:cxn modelId="{E6E48732-EB50-4620-9B56-2F3C75B5453C}" type="presOf" srcId="{94867316-B4EC-466F-97C4-3B43F97A241B}" destId="{E6E79966-31AF-4597-BFE0-28F3787D8C16}" srcOrd="0" destOrd="0" presId="urn:microsoft.com/office/officeart/2005/8/layout/target3"/>
    <dgm:cxn modelId="{675F1F3A-3519-47EA-AF6F-3254B30A88D1}" type="presOf" srcId="{B38326DF-5E87-4572-B0DB-71D7CDA3ED74}" destId="{A0285144-B31B-4630-8CB5-EB9639DF384F}" srcOrd="1" destOrd="0" presId="urn:microsoft.com/office/officeart/2005/8/layout/target3"/>
    <dgm:cxn modelId="{8DF59C46-3BE2-4884-9AC7-1E16FE16A63A}" type="presOf" srcId="{2A4796D8-C482-40A3-AF24-2E6E90C68A46}" destId="{E2C1CBC5-A29D-45EC-9341-B46C3D2832B6}" srcOrd="1" destOrd="0" presId="urn:microsoft.com/office/officeart/2005/8/layout/target3"/>
    <dgm:cxn modelId="{E4B4594E-FF15-40BE-93E0-2183076206BE}" srcId="{56FBFB3A-E352-4CD8-9122-3AB24F21DF9E}" destId="{B38326DF-5E87-4572-B0DB-71D7CDA3ED74}" srcOrd="2" destOrd="0" parTransId="{43FFA8D2-62D3-47EC-B5C4-6E747F04A8CC}" sibTransId="{E846564B-A605-4D80-9E4B-7E67247552E6}"/>
    <dgm:cxn modelId="{5668A47A-D91A-4F23-ABFE-3E5F9B160083}" type="presOf" srcId="{B38326DF-5E87-4572-B0DB-71D7CDA3ED74}" destId="{54827040-7513-46E4-98DB-4C8D87ADB157}" srcOrd="0" destOrd="0" presId="urn:microsoft.com/office/officeart/2005/8/layout/target3"/>
    <dgm:cxn modelId="{1261A781-8BE4-46D5-B557-B22A08A69BC0}" type="presOf" srcId="{94867316-B4EC-466F-97C4-3B43F97A241B}" destId="{C10BC274-3FD1-4EC8-BB26-18DDA749DE68}" srcOrd="1" destOrd="0" presId="urn:microsoft.com/office/officeart/2005/8/layout/target3"/>
    <dgm:cxn modelId="{818CD1AD-BEED-4EF1-91C2-56CA1C9EFCFD}" type="presOf" srcId="{56FBFB3A-E352-4CD8-9122-3AB24F21DF9E}" destId="{36C169FF-0914-4A86-B9C2-36F7AF18AD7B}" srcOrd="0" destOrd="0" presId="urn:microsoft.com/office/officeart/2005/8/layout/target3"/>
    <dgm:cxn modelId="{D6179CF8-A8DD-4672-A544-0FD080869919}" type="presOf" srcId="{876B449D-C055-46C7-9B05-D4D22562384C}" destId="{E533E097-29F6-4129-AEE6-F3FD574350C8}" srcOrd="1" destOrd="0" presId="urn:microsoft.com/office/officeart/2005/8/layout/target3"/>
    <dgm:cxn modelId="{EEDF160F-6CA5-4A95-81F8-A042BA45F853}" type="presParOf" srcId="{36C169FF-0914-4A86-B9C2-36F7AF18AD7B}" destId="{C25C02A6-FFC7-4B74-A03C-B09A03B3C6C2}" srcOrd="0" destOrd="0" presId="urn:microsoft.com/office/officeart/2005/8/layout/target3"/>
    <dgm:cxn modelId="{17B9636C-70A4-4069-85BE-07B2C11ACFD2}" type="presParOf" srcId="{36C169FF-0914-4A86-B9C2-36F7AF18AD7B}" destId="{C1E28FD0-6821-4BC1-BDC3-8F878BBE1B67}" srcOrd="1" destOrd="0" presId="urn:microsoft.com/office/officeart/2005/8/layout/target3"/>
    <dgm:cxn modelId="{F5D050D2-5A50-44BE-9265-658F80332ECF}" type="presParOf" srcId="{36C169FF-0914-4A86-B9C2-36F7AF18AD7B}" destId="{E524BD8B-A647-4BD3-B928-260F110D26E3}" srcOrd="2" destOrd="0" presId="urn:microsoft.com/office/officeart/2005/8/layout/target3"/>
    <dgm:cxn modelId="{4199688C-915E-493C-9D91-FE94BFD9878B}" type="presParOf" srcId="{36C169FF-0914-4A86-B9C2-36F7AF18AD7B}" destId="{631B5800-4864-4833-97B1-B9FE45AADF55}" srcOrd="3" destOrd="0" presId="urn:microsoft.com/office/officeart/2005/8/layout/target3"/>
    <dgm:cxn modelId="{888D7B39-2FB6-4AED-97B7-FBE479F7B1CE}" type="presParOf" srcId="{36C169FF-0914-4A86-B9C2-36F7AF18AD7B}" destId="{28528BD2-CD80-4A4F-85FE-1971B3E13893}" srcOrd="4" destOrd="0" presId="urn:microsoft.com/office/officeart/2005/8/layout/target3"/>
    <dgm:cxn modelId="{A3983E8E-3DFB-4896-8CAF-2DA1FBF17A39}" type="presParOf" srcId="{36C169FF-0914-4A86-B9C2-36F7AF18AD7B}" destId="{BD65EBC5-73C8-4174-B1C4-51ED06857A28}" srcOrd="5" destOrd="0" presId="urn:microsoft.com/office/officeart/2005/8/layout/target3"/>
    <dgm:cxn modelId="{C74E48B9-582C-46E0-AB1D-9EE8DFA6E507}" type="presParOf" srcId="{36C169FF-0914-4A86-B9C2-36F7AF18AD7B}" destId="{ECEDD86D-0778-495E-A188-32A5D02240FE}" srcOrd="6" destOrd="0" presId="urn:microsoft.com/office/officeart/2005/8/layout/target3"/>
    <dgm:cxn modelId="{AC67659D-2E86-43E5-9AEC-0F63B1AC11B2}" type="presParOf" srcId="{36C169FF-0914-4A86-B9C2-36F7AF18AD7B}" destId="{2C3E6343-9AF4-4215-A06F-69ADEC31E0F3}" srcOrd="7" destOrd="0" presId="urn:microsoft.com/office/officeart/2005/8/layout/target3"/>
    <dgm:cxn modelId="{D5541F7D-60EF-45B0-9987-BDFEC28C4EA3}" type="presParOf" srcId="{36C169FF-0914-4A86-B9C2-36F7AF18AD7B}" destId="{54827040-7513-46E4-98DB-4C8D87ADB157}" srcOrd="8" destOrd="0" presId="urn:microsoft.com/office/officeart/2005/8/layout/target3"/>
    <dgm:cxn modelId="{720F9306-8AEF-4F78-AD25-ADC220F51F31}" type="presParOf" srcId="{36C169FF-0914-4A86-B9C2-36F7AF18AD7B}" destId="{2EF49B28-EC8A-4B47-866B-B424ECC66299}" srcOrd="9" destOrd="0" presId="urn:microsoft.com/office/officeart/2005/8/layout/target3"/>
    <dgm:cxn modelId="{827215DC-929C-457B-87A4-222CD752CC0A}" type="presParOf" srcId="{36C169FF-0914-4A86-B9C2-36F7AF18AD7B}" destId="{EBDD3BDF-5C2F-42F9-9EB8-17BE14713D35}" srcOrd="10" destOrd="0" presId="urn:microsoft.com/office/officeart/2005/8/layout/target3"/>
    <dgm:cxn modelId="{B4E5583E-EFCB-499B-B060-1EFF4E314F7E}" type="presParOf" srcId="{36C169FF-0914-4A86-B9C2-36F7AF18AD7B}" destId="{E6E79966-31AF-4597-BFE0-28F3787D8C16}" srcOrd="11" destOrd="0" presId="urn:microsoft.com/office/officeart/2005/8/layout/target3"/>
    <dgm:cxn modelId="{2C3E816D-6349-47AA-AFFF-E630B3A24D68}" type="presParOf" srcId="{36C169FF-0914-4A86-B9C2-36F7AF18AD7B}" destId="{E533E097-29F6-4129-AEE6-F3FD574350C8}" srcOrd="12" destOrd="0" presId="urn:microsoft.com/office/officeart/2005/8/layout/target3"/>
    <dgm:cxn modelId="{118F7A60-443B-41BE-9083-54F38C2460B9}" type="presParOf" srcId="{36C169FF-0914-4A86-B9C2-36F7AF18AD7B}" destId="{E2C1CBC5-A29D-45EC-9341-B46C3D2832B6}" srcOrd="13" destOrd="0" presId="urn:microsoft.com/office/officeart/2005/8/layout/target3"/>
    <dgm:cxn modelId="{FB488E3B-4E55-43FD-8619-34FFC90B48FF}" type="presParOf" srcId="{36C169FF-0914-4A86-B9C2-36F7AF18AD7B}" destId="{A0285144-B31B-4630-8CB5-EB9639DF384F}" srcOrd="14" destOrd="0" presId="urn:microsoft.com/office/officeart/2005/8/layout/target3"/>
    <dgm:cxn modelId="{7ACD9423-DA45-4970-A787-3B4AC787DF7C}" type="presParOf" srcId="{36C169FF-0914-4A86-B9C2-36F7AF18AD7B}" destId="{C10BC274-3FD1-4EC8-BB26-18DDA749DE68}" srcOrd="15"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F5BAC4-3A75-4E12-853C-E7F67A6E12A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951CBB73-236C-4AC3-91E1-AECE82EFAA48}">
      <dgm:prSet phldrT="[Текст]" custT="1"/>
      <dgm:spPr/>
      <dgm:t>
        <a:bodyPr/>
        <a:lstStyle/>
        <a:p>
          <a:r>
            <a:rPr lang="kk-KZ" sz="4000" dirty="0">
              <a:latin typeface="Arial" panose="020B0604020202020204" pitchFamily="34" charset="0"/>
              <a:cs typeface="Arial" panose="020B0604020202020204" pitchFamily="34" charset="0"/>
            </a:rPr>
            <a:t>Пайдаланылатын тәжірибенің түрі бойынша әдістер 2 бөлінеді</a:t>
          </a:r>
          <a:endParaRPr lang="ru-RU" sz="4000" dirty="0">
            <a:latin typeface="Arial" panose="020B0604020202020204" pitchFamily="34" charset="0"/>
            <a:cs typeface="Arial" panose="020B0604020202020204" pitchFamily="34" charset="0"/>
          </a:endParaRPr>
        </a:p>
      </dgm:t>
    </dgm:pt>
    <dgm:pt modelId="{462AB54A-5116-4F40-907C-B2D2BAF9166C}" type="parTrans" cxnId="{95C5BDB1-2550-43AA-B485-C14DA5CBD0CB}">
      <dgm:prSet/>
      <dgm:spPr/>
      <dgm:t>
        <a:bodyPr/>
        <a:lstStyle/>
        <a:p>
          <a:endParaRPr lang="ru-RU"/>
        </a:p>
      </dgm:t>
    </dgm:pt>
    <dgm:pt modelId="{C3EC0101-F0A6-4CAD-876E-FC6F052304D2}" type="sibTrans" cxnId="{95C5BDB1-2550-43AA-B485-C14DA5CBD0CB}">
      <dgm:prSet/>
      <dgm:spPr/>
      <dgm:t>
        <a:bodyPr/>
        <a:lstStyle/>
        <a:p>
          <a:endParaRPr lang="ru-RU"/>
        </a:p>
      </dgm:t>
    </dgm:pt>
    <dgm:pt modelId="{7CC6097E-61AD-41ED-9783-06A2F13E1027}">
      <dgm:prSet phldrT="[Текст]" custT="1"/>
      <dgm:spPr/>
      <dgm:t>
        <a:bodyPr/>
        <a:lstStyle/>
        <a:p>
          <a:r>
            <a:rPr lang="kk-KZ" sz="3200" dirty="0">
              <a:latin typeface="Arial" panose="020B0604020202020204" pitchFamily="34" charset="0"/>
              <a:cs typeface="Arial" panose="020B0604020202020204" pitchFamily="34" charset="0"/>
            </a:rPr>
            <a:t>интроспектілік (субъективті тәжірибеге негізделген)</a:t>
          </a:r>
          <a:endParaRPr lang="ru-RU" sz="3200" dirty="0">
            <a:latin typeface="Arial" panose="020B0604020202020204" pitchFamily="34" charset="0"/>
            <a:cs typeface="Arial" panose="020B0604020202020204" pitchFamily="34" charset="0"/>
          </a:endParaRPr>
        </a:p>
      </dgm:t>
    </dgm:pt>
    <dgm:pt modelId="{7008873B-210C-444C-A0BC-EE5C3C434E74}" type="parTrans" cxnId="{9452A25C-E1DE-418D-8DA8-FA3878FA3D3F}">
      <dgm:prSet/>
      <dgm:spPr/>
      <dgm:t>
        <a:bodyPr/>
        <a:lstStyle/>
        <a:p>
          <a:endParaRPr lang="ru-RU"/>
        </a:p>
      </dgm:t>
    </dgm:pt>
    <dgm:pt modelId="{D4733F5C-ACA9-4E84-A344-DAE951C0F66F}" type="sibTrans" cxnId="{9452A25C-E1DE-418D-8DA8-FA3878FA3D3F}">
      <dgm:prSet/>
      <dgm:spPr/>
      <dgm:t>
        <a:bodyPr/>
        <a:lstStyle/>
        <a:p>
          <a:endParaRPr lang="ru-RU"/>
        </a:p>
      </dgm:t>
    </dgm:pt>
    <dgm:pt modelId="{3C81B19B-7746-439C-937F-B39F214E39B6}">
      <dgm:prSet phldrT="[Текст]" custT="1"/>
      <dgm:spPr/>
      <dgm:t>
        <a:bodyPr/>
        <a:lstStyle/>
        <a:p>
          <a:r>
            <a:rPr lang="kk-KZ" sz="3200" dirty="0">
              <a:latin typeface="Arial" panose="020B0604020202020204" pitchFamily="34" charset="0"/>
              <a:cs typeface="Arial" panose="020B0604020202020204" pitchFamily="34" charset="0"/>
            </a:rPr>
            <a:t>экстраспективті (объективті нәтиже мен қолайлы өлшемге негізделген) </a:t>
          </a:r>
          <a:endParaRPr lang="ru-RU" sz="3200" dirty="0">
            <a:latin typeface="Arial" panose="020B0604020202020204" pitchFamily="34" charset="0"/>
            <a:cs typeface="Arial" panose="020B0604020202020204" pitchFamily="34" charset="0"/>
          </a:endParaRPr>
        </a:p>
      </dgm:t>
    </dgm:pt>
    <dgm:pt modelId="{71C80852-D162-4AF3-A3BA-BB8855AD0488}" type="parTrans" cxnId="{B1918EC9-5BA3-4405-BA0B-B524B0E12531}">
      <dgm:prSet/>
      <dgm:spPr/>
      <dgm:t>
        <a:bodyPr/>
        <a:lstStyle/>
        <a:p>
          <a:endParaRPr lang="ru-RU"/>
        </a:p>
      </dgm:t>
    </dgm:pt>
    <dgm:pt modelId="{7E0050AD-31A4-4868-8B7B-AD4480D2A80D}" type="sibTrans" cxnId="{B1918EC9-5BA3-4405-BA0B-B524B0E12531}">
      <dgm:prSet/>
      <dgm:spPr/>
      <dgm:t>
        <a:bodyPr/>
        <a:lstStyle/>
        <a:p>
          <a:endParaRPr lang="ru-RU"/>
        </a:p>
      </dgm:t>
    </dgm:pt>
    <dgm:pt modelId="{C14005CC-E3E2-4760-AA9A-A1076F33A612}" type="pres">
      <dgm:prSet presAssocID="{57F5BAC4-3A75-4E12-853C-E7F67A6E12A0}" presName="Name0" presStyleCnt="0">
        <dgm:presLayoutVars>
          <dgm:dir/>
          <dgm:animLvl val="lvl"/>
          <dgm:resizeHandles val="exact"/>
        </dgm:presLayoutVars>
      </dgm:prSet>
      <dgm:spPr/>
    </dgm:pt>
    <dgm:pt modelId="{DF15FC8D-44BE-4432-BA4A-185676BD08E7}" type="pres">
      <dgm:prSet presAssocID="{951CBB73-236C-4AC3-91E1-AECE82EFAA48}" presName="boxAndChildren" presStyleCnt="0"/>
      <dgm:spPr/>
    </dgm:pt>
    <dgm:pt modelId="{34AF391C-3123-4003-BA01-E4AA5D93B8A8}" type="pres">
      <dgm:prSet presAssocID="{951CBB73-236C-4AC3-91E1-AECE82EFAA48}" presName="parentTextBox" presStyleLbl="node1" presStyleIdx="0" presStyleCnt="1"/>
      <dgm:spPr/>
    </dgm:pt>
    <dgm:pt modelId="{C3B6C927-D09B-4C71-B58C-A2BD612B26CE}" type="pres">
      <dgm:prSet presAssocID="{951CBB73-236C-4AC3-91E1-AECE82EFAA48}" presName="entireBox" presStyleLbl="node1" presStyleIdx="0" presStyleCnt="1"/>
      <dgm:spPr/>
    </dgm:pt>
    <dgm:pt modelId="{375C0D45-3AFF-47CC-9152-850B57F6976E}" type="pres">
      <dgm:prSet presAssocID="{951CBB73-236C-4AC3-91E1-AECE82EFAA48}" presName="descendantBox" presStyleCnt="0"/>
      <dgm:spPr/>
    </dgm:pt>
    <dgm:pt modelId="{2CACDD23-F8A4-4ED8-8224-2F31F14BDE35}" type="pres">
      <dgm:prSet presAssocID="{7CC6097E-61AD-41ED-9783-06A2F13E1027}" presName="childTextBox" presStyleLbl="fgAccFollowNode1" presStyleIdx="0" presStyleCnt="2">
        <dgm:presLayoutVars>
          <dgm:bulletEnabled val="1"/>
        </dgm:presLayoutVars>
      </dgm:prSet>
      <dgm:spPr/>
    </dgm:pt>
    <dgm:pt modelId="{F9D94708-767C-4438-8D35-93761055BC52}" type="pres">
      <dgm:prSet presAssocID="{3C81B19B-7746-439C-937F-B39F214E39B6}" presName="childTextBox" presStyleLbl="fgAccFollowNode1" presStyleIdx="1" presStyleCnt="2">
        <dgm:presLayoutVars>
          <dgm:bulletEnabled val="1"/>
        </dgm:presLayoutVars>
      </dgm:prSet>
      <dgm:spPr/>
    </dgm:pt>
  </dgm:ptLst>
  <dgm:cxnLst>
    <dgm:cxn modelId="{41496706-F8EA-4F03-96A4-62BEE9CDB6A5}" type="presOf" srcId="{57F5BAC4-3A75-4E12-853C-E7F67A6E12A0}" destId="{C14005CC-E3E2-4760-AA9A-A1076F33A612}" srcOrd="0" destOrd="0" presId="urn:microsoft.com/office/officeart/2005/8/layout/process4"/>
    <dgm:cxn modelId="{77E3571C-C642-4C28-A642-BF391DB01ACF}" type="presOf" srcId="{951CBB73-236C-4AC3-91E1-AECE82EFAA48}" destId="{34AF391C-3123-4003-BA01-E4AA5D93B8A8}" srcOrd="0" destOrd="0" presId="urn:microsoft.com/office/officeart/2005/8/layout/process4"/>
    <dgm:cxn modelId="{9452A25C-E1DE-418D-8DA8-FA3878FA3D3F}" srcId="{951CBB73-236C-4AC3-91E1-AECE82EFAA48}" destId="{7CC6097E-61AD-41ED-9783-06A2F13E1027}" srcOrd="0" destOrd="0" parTransId="{7008873B-210C-444C-A0BC-EE5C3C434E74}" sibTransId="{D4733F5C-ACA9-4E84-A344-DAE951C0F66F}"/>
    <dgm:cxn modelId="{BDA10551-7F93-4EBF-90D1-6EBA868720CE}" type="presOf" srcId="{7CC6097E-61AD-41ED-9783-06A2F13E1027}" destId="{2CACDD23-F8A4-4ED8-8224-2F31F14BDE35}" srcOrd="0" destOrd="0" presId="urn:microsoft.com/office/officeart/2005/8/layout/process4"/>
    <dgm:cxn modelId="{D5C37998-5107-49A8-B71C-BD7054075F66}" type="presOf" srcId="{951CBB73-236C-4AC3-91E1-AECE82EFAA48}" destId="{C3B6C927-D09B-4C71-B58C-A2BD612B26CE}" srcOrd="1" destOrd="0" presId="urn:microsoft.com/office/officeart/2005/8/layout/process4"/>
    <dgm:cxn modelId="{95C5BDB1-2550-43AA-B485-C14DA5CBD0CB}" srcId="{57F5BAC4-3A75-4E12-853C-E7F67A6E12A0}" destId="{951CBB73-236C-4AC3-91E1-AECE82EFAA48}" srcOrd="0" destOrd="0" parTransId="{462AB54A-5116-4F40-907C-B2D2BAF9166C}" sibTransId="{C3EC0101-F0A6-4CAD-876E-FC6F052304D2}"/>
    <dgm:cxn modelId="{B1918EC9-5BA3-4405-BA0B-B524B0E12531}" srcId="{951CBB73-236C-4AC3-91E1-AECE82EFAA48}" destId="{3C81B19B-7746-439C-937F-B39F214E39B6}" srcOrd="1" destOrd="0" parTransId="{71C80852-D162-4AF3-A3BA-BB8855AD0488}" sibTransId="{7E0050AD-31A4-4868-8B7B-AD4480D2A80D}"/>
    <dgm:cxn modelId="{9EAF64ED-7747-42B8-BD85-D6AB3956D608}" type="presOf" srcId="{3C81B19B-7746-439C-937F-B39F214E39B6}" destId="{F9D94708-767C-4438-8D35-93761055BC52}" srcOrd="0" destOrd="0" presId="urn:microsoft.com/office/officeart/2005/8/layout/process4"/>
    <dgm:cxn modelId="{3D8657D4-CA61-4C70-B301-51A9161E221E}" type="presParOf" srcId="{C14005CC-E3E2-4760-AA9A-A1076F33A612}" destId="{DF15FC8D-44BE-4432-BA4A-185676BD08E7}" srcOrd="0" destOrd="0" presId="urn:microsoft.com/office/officeart/2005/8/layout/process4"/>
    <dgm:cxn modelId="{2662C99E-FC15-4E50-AB3E-2543F87BD3BF}" type="presParOf" srcId="{DF15FC8D-44BE-4432-BA4A-185676BD08E7}" destId="{34AF391C-3123-4003-BA01-E4AA5D93B8A8}" srcOrd="0" destOrd="0" presId="urn:microsoft.com/office/officeart/2005/8/layout/process4"/>
    <dgm:cxn modelId="{DC18221E-7C29-4416-B7B4-625D93F293F5}" type="presParOf" srcId="{DF15FC8D-44BE-4432-BA4A-185676BD08E7}" destId="{C3B6C927-D09B-4C71-B58C-A2BD612B26CE}" srcOrd="1" destOrd="0" presId="urn:microsoft.com/office/officeart/2005/8/layout/process4"/>
    <dgm:cxn modelId="{EC94F07A-D303-4010-80D9-BD0B680E73DE}" type="presParOf" srcId="{DF15FC8D-44BE-4432-BA4A-185676BD08E7}" destId="{375C0D45-3AFF-47CC-9152-850B57F6976E}" srcOrd="2" destOrd="0" presId="urn:microsoft.com/office/officeart/2005/8/layout/process4"/>
    <dgm:cxn modelId="{4E07E004-BC9E-4AA1-A962-E1D8B3B2CC50}" type="presParOf" srcId="{375C0D45-3AFF-47CC-9152-850B57F6976E}" destId="{2CACDD23-F8A4-4ED8-8224-2F31F14BDE35}" srcOrd="0" destOrd="0" presId="urn:microsoft.com/office/officeart/2005/8/layout/process4"/>
    <dgm:cxn modelId="{4FB4DA9B-3DFB-4855-B3A9-246314051D6F}" type="presParOf" srcId="{375C0D45-3AFF-47CC-9152-850B57F6976E}" destId="{F9D94708-767C-4438-8D35-93761055BC52}"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AEDEE27-2135-4785-BF44-CC29659CF2A5}" type="doc">
      <dgm:prSet loTypeId="urn:microsoft.com/office/officeart/2005/8/layout/pyramid2" loCatId="pyramid" qsTypeId="urn:microsoft.com/office/officeart/2005/8/quickstyle/simple1" qsCatId="simple" csTypeId="urn:microsoft.com/office/officeart/2005/8/colors/accent1_2" csCatId="accent1" phldr="1"/>
      <dgm:spPr/>
    </dgm:pt>
    <dgm:pt modelId="{1C932EA4-5C6D-4A35-85C3-FFAE898530B6}">
      <dgm:prSet phldrT="[Текст]" custT="1"/>
      <dgm:spPr/>
      <dgm:t>
        <a:bodyPr/>
        <a:lstStyle/>
        <a:p>
          <a:r>
            <a:rPr lang="kk-KZ" sz="4000" dirty="0">
              <a:solidFill>
                <a:schemeClr val="tx2"/>
              </a:solidFill>
            </a:rPr>
            <a:t>табиғи</a:t>
          </a:r>
          <a:endParaRPr lang="ru-RU" sz="4000" dirty="0">
            <a:solidFill>
              <a:schemeClr val="tx2"/>
            </a:solidFill>
          </a:endParaRPr>
        </a:p>
      </dgm:t>
    </dgm:pt>
    <dgm:pt modelId="{10FE2465-A86E-4439-AF91-8424ED56DB2B}" type="parTrans" cxnId="{37F0A955-D469-4E72-8250-38EDC4743B42}">
      <dgm:prSet/>
      <dgm:spPr/>
      <dgm:t>
        <a:bodyPr/>
        <a:lstStyle/>
        <a:p>
          <a:endParaRPr lang="ru-RU"/>
        </a:p>
      </dgm:t>
    </dgm:pt>
    <dgm:pt modelId="{691C5429-5F2B-497B-96B3-1B3EA79F3186}" type="sibTrans" cxnId="{37F0A955-D469-4E72-8250-38EDC4743B42}">
      <dgm:prSet/>
      <dgm:spPr/>
      <dgm:t>
        <a:bodyPr/>
        <a:lstStyle/>
        <a:p>
          <a:endParaRPr lang="ru-RU"/>
        </a:p>
      </dgm:t>
    </dgm:pt>
    <dgm:pt modelId="{059C5110-F0A9-4E72-B405-FD4A116FC011}">
      <dgm:prSet phldrT="[Текст]" custT="1"/>
      <dgm:spPr/>
      <dgm:t>
        <a:bodyPr/>
        <a:lstStyle/>
        <a:p>
          <a:r>
            <a:rPr lang="kk-KZ" sz="3600" dirty="0">
              <a:solidFill>
                <a:schemeClr val="tx2"/>
              </a:solidFill>
              <a:latin typeface="Arial" panose="020B0604020202020204" pitchFamily="34" charset="0"/>
              <a:cs typeface="Arial" panose="020B0604020202020204" pitchFamily="34" charset="0"/>
            </a:rPr>
            <a:t>эксперимент</a:t>
          </a:r>
          <a:endParaRPr lang="ru-RU" sz="3600" dirty="0">
            <a:solidFill>
              <a:schemeClr val="tx2"/>
            </a:solidFill>
            <a:latin typeface="Arial" panose="020B0604020202020204" pitchFamily="34" charset="0"/>
            <a:cs typeface="Arial" panose="020B0604020202020204" pitchFamily="34" charset="0"/>
          </a:endParaRPr>
        </a:p>
      </dgm:t>
    </dgm:pt>
    <dgm:pt modelId="{BCB8E479-1AB2-401E-A409-5D768CD312F3}" type="parTrans" cxnId="{4D899819-270A-4B4A-A32E-C8694E4BE892}">
      <dgm:prSet/>
      <dgm:spPr/>
      <dgm:t>
        <a:bodyPr/>
        <a:lstStyle/>
        <a:p>
          <a:endParaRPr lang="ru-RU"/>
        </a:p>
      </dgm:t>
    </dgm:pt>
    <dgm:pt modelId="{51212674-2F21-4339-8EFA-FF6E35B884C5}" type="sibTrans" cxnId="{4D899819-270A-4B4A-A32E-C8694E4BE892}">
      <dgm:prSet/>
      <dgm:spPr/>
      <dgm:t>
        <a:bodyPr/>
        <a:lstStyle/>
        <a:p>
          <a:endParaRPr lang="ru-RU"/>
        </a:p>
      </dgm:t>
    </dgm:pt>
    <dgm:pt modelId="{F154FB72-4FC7-4E80-A3C7-8B35B416D3B5}" type="pres">
      <dgm:prSet presAssocID="{AAEDEE27-2135-4785-BF44-CC29659CF2A5}" presName="compositeShape" presStyleCnt="0">
        <dgm:presLayoutVars>
          <dgm:dir/>
          <dgm:resizeHandles/>
        </dgm:presLayoutVars>
      </dgm:prSet>
      <dgm:spPr/>
    </dgm:pt>
    <dgm:pt modelId="{ABE3BF60-B233-40DE-A1EC-8B614F15EDE9}" type="pres">
      <dgm:prSet presAssocID="{AAEDEE27-2135-4785-BF44-CC29659CF2A5}" presName="pyramid" presStyleLbl="node1" presStyleIdx="0" presStyleCnt="1"/>
      <dgm:spPr/>
    </dgm:pt>
    <dgm:pt modelId="{99DC2220-D298-4E19-9E8F-44D685D29EF0}" type="pres">
      <dgm:prSet presAssocID="{AAEDEE27-2135-4785-BF44-CC29659CF2A5}" presName="theList" presStyleCnt="0"/>
      <dgm:spPr/>
    </dgm:pt>
    <dgm:pt modelId="{E664611D-F490-4144-938A-C0B214B8759E}" type="pres">
      <dgm:prSet presAssocID="{1C932EA4-5C6D-4A35-85C3-FFAE898530B6}" presName="aNode" presStyleLbl="fgAcc1" presStyleIdx="0" presStyleCnt="2" custScaleX="119213">
        <dgm:presLayoutVars>
          <dgm:bulletEnabled val="1"/>
        </dgm:presLayoutVars>
      </dgm:prSet>
      <dgm:spPr/>
    </dgm:pt>
    <dgm:pt modelId="{AE186352-DBC3-4D3F-A7B5-CC306149C197}" type="pres">
      <dgm:prSet presAssocID="{1C932EA4-5C6D-4A35-85C3-FFAE898530B6}" presName="aSpace" presStyleCnt="0"/>
      <dgm:spPr/>
    </dgm:pt>
    <dgm:pt modelId="{A38546DE-3D7C-4CF7-A5A3-481DE6FA15C8}" type="pres">
      <dgm:prSet presAssocID="{059C5110-F0A9-4E72-B405-FD4A116FC011}" presName="aNode" presStyleLbl="fgAcc1" presStyleIdx="1" presStyleCnt="2" custScaleX="119213">
        <dgm:presLayoutVars>
          <dgm:bulletEnabled val="1"/>
        </dgm:presLayoutVars>
      </dgm:prSet>
      <dgm:spPr/>
    </dgm:pt>
    <dgm:pt modelId="{2C0E16E9-1CAD-4606-B796-AB823207C3CD}" type="pres">
      <dgm:prSet presAssocID="{059C5110-F0A9-4E72-B405-FD4A116FC011}" presName="aSpace" presStyleCnt="0"/>
      <dgm:spPr/>
    </dgm:pt>
  </dgm:ptLst>
  <dgm:cxnLst>
    <dgm:cxn modelId="{4D899819-270A-4B4A-A32E-C8694E4BE892}" srcId="{AAEDEE27-2135-4785-BF44-CC29659CF2A5}" destId="{059C5110-F0A9-4E72-B405-FD4A116FC011}" srcOrd="1" destOrd="0" parTransId="{BCB8E479-1AB2-401E-A409-5D768CD312F3}" sibTransId="{51212674-2F21-4339-8EFA-FF6E35B884C5}"/>
    <dgm:cxn modelId="{3CD13B5C-97F5-40B8-A5A0-D26DA6D80ACE}" type="presOf" srcId="{1C932EA4-5C6D-4A35-85C3-FFAE898530B6}" destId="{E664611D-F490-4144-938A-C0B214B8759E}" srcOrd="0" destOrd="0" presId="urn:microsoft.com/office/officeart/2005/8/layout/pyramid2"/>
    <dgm:cxn modelId="{37F0A955-D469-4E72-8250-38EDC4743B42}" srcId="{AAEDEE27-2135-4785-BF44-CC29659CF2A5}" destId="{1C932EA4-5C6D-4A35-85C3-FFAE898530B6}" srcOrd="0" destOrd="0" parTransId="{10FE2465-A86E-4439-AF91-8424ED56DB2B}" sibTransId="{691C5429-5F2B-497B-96B3-1B3EA79F3186}"/>
    <dgm:cxn modelId="{DF9ABED3-70CB-407A-B66A-593781DA8EEB}" type="presOf" srcId="{AAEDEE27-2135-4785-BF44-CC29659CF2A5}" destId="{F154FB72-4FC7-4E80-A3C7-8B35B416D3B5}" srcOrd="0" destOrd="0" presId="urn:microsoft.com/office/officeart/2005/8/layout/pyramid2"/>
    <dgm:cxn modelId="{1A9BA9E7-4AD4-4054-B21E-ED6DB86B65BE}" type="presOf" srcId="{059C5110-F0A9-4E72-B405-FD4A116FC011}" destId="{A38546DE-3D7C-4CF7-A5A3-481DE6FA15C8}" srcOrd="0" destOrd="0" presId="urn:microsoft.com/office/officeart/2005/8/layout/pyramid2"/>
    <dgm:cxn modelId="{F6115CC5-2C46-41C4-A7CF-69ADD402DA20}" type="presParOf" srcId="{F154FB72-4FC7-4E80-A3C7-8B35B416D3B5}" destId="{ABE3BF60-B233-40DE-A1EC-8B614F15EDE9}" srcOrd="0" destOrd="0" presId="urn:microsoft.com/office/officeart/2005/8/layout/pyramid2"/>
    <dgm:cxn modelId="{58F6115E-90B1-4EB8-9C12-8772C78CA1C4}" type="presParOf" srcId="{F154FB72-4FC7-4E80-A3C7-8B35B416D3B5}" destId="{99DC2220-D298-4E19-9E8F-44D685D29EF0}" srcOrd="1" destOrd="0" presId="urn:microsoft.com/office/officeart/2005/8/layout/pyramid2"/>
    <dgm:cxn modelId="{CB31ACD3-001E-4C28-9B8C-33562D075EF2}" type="presParOf" srcId="{99DC2220-D298-4E19-9E8F-44D685D29EF0}" destId="{E664611D-F490-4144-938A-C0B214B8759E}" srcOrd="0" destOrd="0" presId="urn:microsoft.com/office/officeart/2005/8/layout/pyramid2"/>
    <dgm:cxn modelId="{531833C9-A2C8-42DF-8C03-3653AEDA39FD}" type="presParOf" srcId="{99DC2220-D298-4E19-9E8F-44D685D29EF0}" destId="{AE186352-DBC3-4D3F-A7B5-CC306149C197}" srcOrd="1" destOrd="0" presId="urn:microsoft.com/office/officeart/2005/8/layout/pyramid2"/>
    <dgm:cxn modelId="{4386B34E-31C9-4366-A6B0-7726CF856C47}" type="presParOf" srcId="{99DC2220-D298-4E19-9E8F-44D685D29EF0}" destId="{A38546DE-3D7C-4CF7-A5A3-481DE6FA15C8}" srcOrd="2" destOrd="0" presId="urn:microsoft.com/office/officeart/2005/8/layout/pyramid2"/>
    <dgm:cxn modelId="{5CC86382-1893-4A28-B6A7-DDEB3214FE9C}" type="presParOf" srcId="{99DC2220-D298-4E19-9E8F-44D685D29EF0}" destId="{2C0E16E9-1CAD-4606-B796-AB823207C3CD}"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B84FC-6107-4534-BEC2-3E63A1C255D4}">
      <dsp:nvSpPr>
        <dsp:cNvPr id="0" name=""/>
        <dsp:cNvSpPr/>
      </dsp:nvSpPr>
      <dsp:spPr>
        <a:xfrm>
          <a:off x="4609129" y="0"/>
          <a:ext cx="6913694" cy="90434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kk-KZ" sz="2400" kern="1200" dirty="0">
              <a:solidFill>
                <a:schemeClr val="tx2"/>
              </a:solidFill>
              <a:latin typeface="Arial" panose="020B0604020202020204" pitchFamily="34" charset="0"/>
              <a:cs typeface="Arial" panose="020B0604020202020204" pitchFamily="34" charset="0"/>
            </a:rPr>
            <a:t>грек тілінен аударғанда жол, таным жолы деген мағынаны білдіреді. </a:t>
          </a:r>
          <a:endParaRPr lang="ru-RU" sz="2400" kern="1200" dirty="0">
            <a:solidFill>
              <a:schemeClr val="tx2"/>
            </a:solidFill>
            <a:latin typeface="Arial" panose="020B0604020202020204" pitchFamily="34" charset="0"/>
            <a:cs typeface="Arial" panose="020B0604020202020204" pitchFamily="34" charset="0"/>
          </a:endParaRPr>
        </a:p>
      </dsp:txBody>
      <dsp:txXfrm>
        <a:off x="4609129" y="113044"/>
        <a:ext cx="6574563" cy="678261"/>
      </dsp:txXfrm>
    </dsp:sp>
    <dsp:sp modelId="{99C1EC53-665A-4054-B0C3-4DB313AF46FA}">
      <dsp:nvSpPr>
        <dsp:cNvPr id="0" name=""/>
        <dsp:cNvSpPr/>
      </dsp:nvSpPr>
      <dsp:spPr>
        <a:xfrm>
          <a:off x="0" y="0"/>
          <a:ext cx="4609129" cy="904349"/>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kk-KZ" sz="4800" kern="1200" dirty="0">
              <a:latin typeface="Arial" panose="020B0604020202020204" pitchFamily="34" charset="0"/>
              <a:cs typeface="Arial" panose="020B0604020202020204" pitchFamily="34" charset="0"/>
            </a:rPr>
            <a:t>Әдіс</a:t>
          </a:r>
          <a:endParaRPr lang="ru-RU" sz="4800" kern="1200" dirty="0">
            <a:latin typeface="Arial" panose="020B0604020202020204" pitchFamily="34" charset="0"/>
            <a:cs typeface="Arial" panose="020B0604020202020204" pitchFamily="34" charset="0"/>
          </a:endParaRPr>
        </a:p>
      </dsp:txBody>
      <dsp:txXfrm>
        <a:off x="44147" y="44147"/>
        <a:ext cx="4520835" cy="81605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B821B-4865-42B6-89E9-A23153E8DB70}">
      <dsp:nvSpPr>
        <dsp:cNvPr id="0" name=""/>
        <dsp:cNvSpPr/>
      </dsp:nvSpPr>
      <dsp:spPr>
        <a:xfrm>
          <a:off x="5486400" y="1870588"/>
          <a:ext cx="2260929" cy="784785"/>
        </a:xfrm>
        <a:custGeom>
          <a:avLst/>
          <a:gdLst/>
          <a:ahLst/>
          <a:cxnLst/>
          <a:rect l="0" t="0" r="0" b="0"/>
          <a:pathLst>
            <a:path>
              <a:moveTo>
                <a:pt x="0" y="0"/>
              </a:moveTo>
              <a:lnTo>
                <a:pt x="0" y="392392"/>
              </a:lnTo>
              <a:lnTo>
                <a:pt x="2260929" y="392392"/>
              </a:lnTo>
              <a:lnTo>
                <a:pt x="2260929" y="7847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824E76-134B-4CF1-B2EA-25556511E758}">
      <dsp:nvSpPr>
        <dsp:cNvPr id="0" name=""/>
        <dsp:cNvSpPr/>
      </dsp:nvSpPr>
      <dsp:spPr>
        <a:xfrm>
          <a:off x="2822165" y="1870588"/>
          <a:ext cx="2664234" cy="784785"/>
        </a:xfrm>
        <a:custGeom>
          <a:avLst/>
          <a:gdLst/>
          <a:ahLst/>
          <a:cxnLst/>
          <a:rect l="0" t="0" r="0" b="0"/>
          <a:pathLst>
            <a:path>
              <a:moveTo>
                <a:pt x="2664234" y="0"/>
              </a:moveTo>
              <a:lnTo>
                <a:pt x="2664234" y="392392"/>
              </a:lnTo>
              <a:lnTo>
                <a:pt x="0" y="392392"/>
              </a:lnTo>
              <a:lnTo>
                <a:pt x="0" y="7847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DE91FC-F11E-400A-81D7-C8937EE60562}">
      <dsp:nvSpPr>
        <dsp:cNvPr id="0" name=""/>
        <dsp:cNvSpPr/>
      </dsp:nvSpPr>
      <dsp:spPr>
        <a:xfrm>
          <a:off x="4552131" y="2051"/>
          <a:ext cx="1868537" cy="1868537"/>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D09DC7-5839-4CE7-8609-DE1E437C89BE}">
      <dsp:nvSpPr>
        <dsp:cNvPr id="0" name=""/>
        <dsp:cNvSpPr/>
      </dsp:nvSpPr>
      <dsp:spPr>
        <a:xfrm>
          <a:off x="4552131" y="2051"/>
          <a:ext cx="1868537" cy="1868537"/>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F0F6ED-A54D-4B39-B981-F9AF57E235AE}">
      <dsp:nvSpPr>
        <dsp:cNvPr id="0" name=""/>
        <dsp:cNvSpPr/>
      </dsp:nvSpPr>
      <dsp:spPr>
        <a:xfrm>
          <a:off x="3617862" y="338388"/>
          <a:ext cx="3737074" cy="119586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kk-KZ" sz="2400" kern="1200" dirty="0">
              <a:solidFill>
                <a:schemeClr val="tx2"/>
              </a:solidFill>
              <a:latin typeface="Arial" panose="020B0604020202020204" pitchFamily="34" charset="0"/>
              <a:cs typeface="Arial" panose="020B0604020202020204" pitchFamily="34" charset="0"/>
            </a:rPr>
            <a:t>Алынған заңдылықтардың жалпыланған деңгейі бойынша бөлінуі</a:t>
          </a:r>
          <a:endParaRPr lang="ru-RU" sz="2400" kern="1200" dirty="0">
            <a:solidFill>
              <a:schemeClr val="tx2"/>
            </a:solidFill>
            <a:latin typeface="Arial" panose="020B0604020202020204" pitchFamily="34" charset="0"/>
            <a:cs typeface="Arial" panose="020B0604020202020204" pitchFamily="34" charset="0"/>
          </a:endParaRPr>
        </a:p>
      </dsp:txBody>
      <dsp:txXfrm>
        <a:off x="3617862" y="338388"/>
        <a:ext cx="3737074" cy="1195863"/>
      </dsp:txXfrm>
    </dsp:sp>
    <dsp:sp modelId="{E10594CD-65D4-48D7-B04C-7CB719A7DB6D}">
      <dsp:nvSpPr>
        <dsp:cNvPr id="0" name=""/>
        <dsp:cNvSpPr/>
      </dsp:nvSpPr>
      <dsp:spPr>
        <a:xfrm>
          <a:off x="1887896" y="2655374"/>
          <a:ext cx="1868537" cy="1868537"/>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DF9559-267F-4BE8-B121-62A5CEBE0C4F}">
      <dsp:nvSpPr>
        <dsp:cNvPr id="0" name=""/>
        <dsp:cNvSpPr/>
      </dsp:nvSpPr>
      <dsp:spPr>
        <a:xfrm>
          <a:off x="1887896" y="2655374"/>
          <a:ext cx="1868537" cy="1868537"/>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D142DB-C1AA-4440-9578-3CEF361B2923}">
      <dsp:nvSpPr>
        <dsp:cNvPr id="0" name=""/>
        <dsp:cNvSpPr/>
      </dsp:nvSpPr>
      <dsp:spPr>
        <a:xfrm>
          <a:off x="953627" y="2991710"/>
          <a:ext cx="3737074" cy="119586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kk-KZ" sz="2400" kern="1200" dirty="0">
              <a:solidFill>
                <a:schemeClr val="tx2"/>
              </a:solidFill>
              <a:latin typeface="Arial" panose="020B0604020202020204" pitchFamily="34" charset="0"/>
              <a:cs typeface="Arial" panose="020B0604020202020204" pitchFamily="34" charset="0"/>
            </a:rPr>
            <a:t>номотетикалық (ортақ және психологиялық түсіндірмеге бағытталған)</a:t>
          </a:r>
          <a:endParaRPr lang="ru-RU" sz="2400" kern="1200" dirty="0">
            <a:solidFill>
              <a:schemeClr val="tx2"/>
            </a:solidFill>
            <a:latin typeface="Arial" panose="020B0604020202020204" pitchFamily="34" charset="0"/>
            <a:cs typeface="Arial" panose="020B0604020202020204" pitchFamily="34" charset="0"/>
          </a:endParaRPr>
        </a:p>
      </dsp:txBody>
      <dsp:txXfrm>
        <a:off x="953627" y="2991710"/>
        <a:ext cx="3737074" cy="1195863"/>
      </dsp:txXfrm>
    </dsp:sp>
    <dsp:sp modelId="{FD34D009-49EE-4094-9938-FF421C34516F}">
      <dsp:nvSpPr>
        <dsp:cNvPr id="0" name=""/>
        <dsp:cNvSpPr/>
      </dsp:nvSpPr>
      <dsp:spPr>
        <a:xfrm>
          <a:off x="6611408" y="2655374"/>
          <a:ext cx="2271842" cy="1868537"/>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F1DA73-8EFD-4934-9E0D-FB3C87BE65CD}">
      <dsp:nvSpPr>
        <dsp:cNvPr id="0" name=""/>
        <dsp:cNvSpPr/>
      </dsp:nvSpPr>
      <dsp:spPr>
        <a:xfrm>
          <a:off x="6611408" y="2655374"/>
          <a:ext cx="2271842" cy="1868537"/>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3B02C8-5195-4BD9-A85F-D09E3C71210C}">
      <dsp:nvSpPr>
        <dsp:cNvPr id="0" name=""/>
        <dsp:cNvSpPr/>
      </dsp:nvSpPr>
      <dsp:spPr>
        <a:xfrm>
          <a:off x="5475487" y="2991710"/>
          <a:ext cx="4543684" cy="119586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kk-KZ" sz="2400" kern="1200" dirty="0">
              <a:solidFill>
                <a:schemeClr val="tx2"/>
              </a:solidFill>
              <a:latin typeface="Arial" panose="020B0604020202020204" pitchFamily="34" charset="0"/>
              <a:cs typeface="Arial" panose="020B0604020202020204" pitchFamily="34" charset="0"/>
            </a:rPr>
            <a:t>идиографикалық (даралыққа, психографияға, психологиялық түсінушілікке бағытталған).</a:t>
          </a:r>
          <a:endParaRPr lang="ru-RU" sz="2400" kern="1200" dirty="0">
            <a:solidFill>
              <a:schemeClr val="tx2"/>
            </a:solidFill>
            <a:latin typeface="Arial" panose="020B0604020202020204" pitchFamily="34" charset="0"/>
            <a:cs typeface="Arial" panose="020B0604020202020204" pitchFamily="34" charset="0"/>
          </a:endParaRPr>
        </a:p>
      </dsp:txBody>
      <dsp:txXfrm>
        <a:off x="5475487" y="2991710"/>
        <a:ext cx="4543684" cy="11958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8ECF7-6060-46D2-91DD-7305502CAEF1}">
      <dsp:nvSpPr>
        <dsp:cNvPr id="0" name=""/>
        <dsp:cNvSpPr/>
      </dsp:nvSpPr>
      <dsp:spPr>
        <a:xfrm>
          <a:off x="-5116967" y="-783865"/>
          <a:ext cx="6093694" cy="6093694"/>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8C7628-F1FF-4650-A1B7-4E1A70B8A4C2}">
      <dsp:nvSpPr>
        <dsp:cNvPr id="0" name=""/>
        <dsp:cNvSpPr/>
      </dsp:nvSpPr>
      <dsp:spPr>
        <a:xfrm>
          <a:off x="628203" y="452596"/>
          <a:ext cx="10282138"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119380" rIns="119380" bIns="119380" numCol="1" spcCol="1270" anchor="ctr" anchorCtr="0">
          <a:noAutofit/>
        </a:bodyPr>
        <a:lstStyle/>
        <a:p>
          <a:pPr marL="0" lvl="0" indent="0" algn="l" defTabSz="2089150">
            <a:lnSpc>
              <a:spcPct val="90000"/>
            </a:lnSpc>
            <a:spcBef>
              <a:spcPct val="0"/>
            </a:spcBef>
            <a:spcAft>
              <a:spcPct val="35000"/>
            </a:spcAft>
            <a:buNone/>
          </a:pPr>
          <a:endParaRPr lang="ru-RU" sz="4700" kern="1200"/>
        </a:p>
      </dsp:txBody>
      <dsp:txXfrm>
        <a:off x="628203" y="452596"/>
        <a:ext cx="10282138" cy="905192"/>
      </dsp:txXfrm>
    </dsp:sp>
    <dsp:sp modelId="{4E5C1F46-C18B-4748-AE31-26DF703B36CD}">
      <dsp:nvSpPr>
        <dsp:cNvPr id="0" name=""/>
        <dsp:cNvSpPr/>
      </dsp:nvSpPr>
      <dsp:spPr>
        <a:xfrm>
          <a:off x="62458" y="339447"/>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3EB58D-A8B9-4D00-9FC9-A4C9213FB764}">
      <dsp:nvSpPr>
        <dsp:cNvPr id="0" name=""/>
        <dsp:cNvSpPr/>
      </dsp:nvSpPr>
      <dsp:spPr>
        <a:xfrm>
          <a:off x="957241" y="1810385"/>
          <a:ext cx="9953100"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119380" rIns="119380" bIns="119380" numCol="1" spcCol="1270" anchor="ctr" anchorCtr="0">
          <a:noAutofit/>
        </a:bodyPr>
        <a:lstStyle/>
        <a:p>
          <a:pPr marL="0" lvl="0" indent="0" algn="l" defTabSz="2089150">
            <a:lnSpc>
              <a:spcPct val="90000"/>
            </a:lnSpc>
            <a:spcBef>
              <a:spcPct val="0"/>
            </a:spcBef>
            <a:spcAft>
              <a:spcPct val="35000"/>
            </a:spcAft>
            <a:buNone/>
          </a:pPr>
          <a:endParaRPr lang="ru-RU" sz="4700" kern="1200"/>
        </a:p>
      </dsp:txBody>
      <dsp:txXfrm>
        <a:off x="957241" y="1810385"/>
        <a:ext cx="9953100" cy="905192"/>
      </dsp:txXfrm>
    </dsp:sp>
    <dsp:sp modelId="{F7519838-AF41-4233-8AAC-20E60AABC3BA}">
      <dsp:nvSpPr>
        <dsp:cNvPr id="0" name=""/>
        <dsp:cNvSpPr/>
      </dsp:nvSpPr>
      <dsp:spPr>
        <a:xfrm>
          <a:off x="391495" y="1697236"/>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8560D5-80ED-4276-9462-8DB8B066FFD2}">
      <dsp:nvSpPr>
        <dsp:cNvPr id="0" name=""/>
        <dsp:cNvSpPr/>
      </dsp:nvSpPr>
      <dsp:spPr>
        <a:xfrm>
          <a:off x="628203" y="3168174"/>
          <a:ext cx="10282138"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119380" rIns="119380" bIns="119380" numCol="1" spcCol="1270" anchor="ctr" anchorCtr="0">
          <a:noAutofit/>
        </a:bodyPr>
        <a:lstStyle/>
        <a:p>
          <a:pPr marL="0" lvl="0" indent="0" algn="l" defTabSz="2089150">
            <a:lnSpc>
              <a:spcPct val="90000"/>
            </a:lnSpc>
            <a:spcBef>
              <a:spcPct val="0"/>
            </a:spcBef>
            <a:spcAft>
              <a:spcPct val="35000"/>
            </a:spcAft>
            <a:buNone/>
          </a:pPr>
          <a:endParaRPr lang="ru-RU" sz="4700" kern="1200"/>
        </a:p>
      </dsp:txBody>
      <dsp:txXfrm>
        <a:off x="628203" y="3168174"/>
        <a:ext cx="10282138" cy="905192"/>
      </dsp:txXfrm>
    </dsp:sp>
    <dsp:sp modelId="{218064CC-2880-4528-AB37-F068B115C2E1}">
      <dsp:nvSpPr>
        <dsp:cNvPr id="0" name=""/>
        <dsp:cNvSpPr/>
      </dsp:nvSpPr>
      <dsp:spPr>
        <a:xfrm>
          <a:off x="62458" y="3055025"/>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7662E-E5E6-4CCE-BB56-7653EC8D253C}">
      <dsp:nvSpPr>
        <dsp:cNvPr id="0" name=""/>
        <dsp:cNvSpPr/>
      </dsp:nvSpPr>
      <dsp:spPr>
        <a:xfrm>
          <a:off x="-6078982" y="-937410"/>
          <a:ext cx="7293488" cy="7293488"/>
        </a:xfrm>
        <a:prstGeom prst="blockArc">
          <a:avLst>
            <a:gd name="adj1" fmla="val 18900000"/>
            <a:gd name="adj2" fmla="val 2700000"/>
            <a:gd name="adj3" fmla="val 29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D63B69-2B97-4C81-99C7-999E0530A6C6}">
      <dsp:nvSpPr>
        <dsp:cNvPr id="0" name=""/>
        <dsp:cNvSpPr/>
      </dsp:nvSpPr>
      <dsp:spPr>
        <a:xfrm>
          <a:off x="996086" y="774110"/>
          <a:ext cx="10536605" cy="15480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8729" tIns="60960" rIns="60960" bIns="60960" numCol="1" spcCol="1270" anchor="ctr" anchorCtr="0">
          <a:noAutofit/>
        </a:bodyPr>
        <a:lstStyle/>
        <a:p>
          <a:pPr marL="0" lvl="0" indent="0" algn="l" defTabSz="1066800">
            <a:lnSpc>
              <a:spcPct val="90000"/>
            </a:lnSpc>
            <a:spcBef>
              <a:spcPct val="0"/>
            </a:spcBef>
            <a:spcAft>
              <a:spcPct val="35000"/>
            </a:spcAft>
            <a:buNone/>
          </a:pPr>
          <a:r>
            <a:rPr lang="kk-KZ" sz="2400" b="1" kern="1200" dirty="0">
              <a:latin typeface="Arial" panose="020B0604020202020204" pitchFamily="34" charset="0"/>
              <a:cs typeface="Arial" panose="020B0604020202020204" pitchFamily="34" charset="0"/>
            </a:rPr>
            <a:t>Жалпы ғылыми әдіс.</a:t>
          </a:r>
          <a:endParaRPr lang="ru-RU" sz="2400" kern="1200" dirty="0">
            <a:latin typeface="Arial" panose="020B0604020202020204" pitchFamily="34" charset="0"/>
            <a:cs typeface="Arial" panose="020B0604020202020204" pitchFamily="34" charset="0"/>
          </a:endParaRPr>
        </a:p>
        <a:p>
          <a:pPr marL="0" lvl="0" indent="0" algn="l" defTabSz="1066800">
            <a:lnSpc>
              <a:spcPct val="90000"/>
            </a:lnSpc>
            <a:spcBef>
              <a:spcPct val="0"/>
            </a:spcBef>
            <a:spcAft>
              <a:spcPct val="35000"/>
            </a:spcAft>
            <a:buNone/>
          </a:pPr>
          <a:r>
            <a:rPr lang="kk-KZ" sz="2400" kern="1200" dirty="0">
              <a:latin typeface="Arial" panose="020B0604020202020204" pitchFamily="34" charset="0"/>
              <a:cs typeface="Arial" panose="020B0604020202020204" pitchFamily="34" charset="0"/>
            </a:rPr>
            <a:t>Жалпы ғылыми әдіс көптеген ғылымның басқа салаларында қолданылатын психологиялық шындыққа түрлендіруге бағытталған әдіс.</a:t>
          </a:r>
          <a:endParaRPr lang="ru-RU" sz="2400" kern="1200" dirty="0">
            <a:latin typeface="Arial" panose="020B0604020202020204" pitchFamily="34" charset="0"/>
            <a:cs typeface="Arial" panose="020B0604020202020204" pitchFamily="34" charset="0"/>
          </a:endParaRPr>
        </a:p>
      </dsp:txBody>
      <dsp:txXfrm>
        <a:off x="996086" y="774110"/>
        <a:ext cx="10536605" cy="1548004"/>
      </dsp:txXfrm>
    </dsp:sp>
    <dsp:sp modelId="{7A3BB9A2-7353-4C50-AA23-C0A9804A09BE}">
      <dsp:nvSpPr>
        <dsp:cNvPr id="0" name=""/>
        <dsp:cNvSpPr/>
      </dsp:nvSpPr>
      <dsp:spPr>
        <a:xfrm>
          <a:off x="28583" y="580610"/>
          <a:ext cx="1935005" cy="193500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5D6D11-AC8D-47AC-9B70-5A1D66CDD742}">
      <dsp:nvSpPr>
        <dsp:cNvPr id="0" name=""/>
        <dsp:cNvSpPr/>
      </dsp:nvSpPr>
      <dsp:spPr>
        <a:xfrm>
          <a:off x="996086" y="3096551"/>
          <a:ext cx="10536605" cy="15480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8729" tIns="60960" rIns="60960" bIns="60960" numCol="1" spcCol="1270" anchor="ctr" anchorCtr="0">
          <a:noAutofit/>
        </a:bodyPr>
        <a:lstStyle/>
        <a:p>
          <a:pPr marL="0" lvl="0" indent="0" algn="l" defTabSz="1066800">
            <a:lnSpc>
              <a:spcPct val="90000"/>
            </a:lnSpc>
            <a:spcBef>
              <a:spcPct val="0"/>
            </a:spcBef>
            <a:spcAft>
              <a:spcPct val="35000"/>
            </a:spcAft>
            <a:buNone/>
          </a:pPr>
          <a:r>
            <a:rPr lang="kk-KZ" sz="2400" b="1" kern="1200" dirty="0">
              <a:latin typeface="Arial" panose="020B0604020202020204" pitchFamily="34" charset="0"/>
              <a:cs typeface="Arial" panose="020B0604020202020204" pitchFamily="34" charset="0"/>
            </a:rPr>
            <a:t>Бақылау</a:t>
          </a:r>
          <a:r>
            <a:rPr lang="kk-KZ" sz="2400" kern="1200" dirty="0">
              <a:latin typeface="Arial" panose="020B0604020202020204" pitchFamily="34" charset="0"/>
              <a:cs typeface="Arial" panose="020B0604020202020204" pitchFamily="34" charset="0"/>
            </a:rPr>
            <a:t> - нысананы көздейтін адамның жүйелі түрде зерттелуі сарапшының беретін қорытынды бағасына байланысты.</a:t>
          </a:r>
          <a:endParaRPr lang="ru-RU" sz="2400" kern="1200" dirty="0">
            <a:latin typeface="Arial" panose="020B0604020202020204" pitchFamily="34" charset="0"/>
            <a:cs typeface="Arial" panose="020B0604020202020204" pitchFamily="34" charset="0"/>
          </a:endParaRPr>
        </a:p>
      </dsp:txBody>
      <dsp:txXfrm>
        <a:off x="996086" y="3096551"/>
        <a:ext cx="10536605" cy="1548004"/>
      </dsp:txXfrm>
    </dsp:sp>
    <dsp:sp modelId="{0C31DAC2-9D8B-440B-A2A2-63F4661D75AA}">
      <dsp:nvSpPr>
        <dsp:cNvPr id="0" name=""/>
        <dsp:cNvSpPr/>
      </dsp:nvSpPr>
      <dsp:spPr>
        <a:xfrm>
          <a:off x="28583" y="2903050"/>
          <a:ext cx="1935005" cy="193500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8ECF7-6060-46D2-91DD-7305502CAEF1}">
      <dsp:nvSpPr>
        <dsp:cNvPr id="0" name=""/>
        <dsp:cNvSpPr/>
      </dsp:nvSpPr>
      <dsp:spPr>
        <a:xfrm>
          <a:off x="-5116967" y="-783865"/>
          <a:ext cx="6093694" cy="6093694"/>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8C7628-F1FF-4650-A1B7-4E1A70B8A4C2}">
      <dsp:nvSpPr>
        <dsp:cNvPr id="0" name=""/>
        <dsp:cNvSpPr/>
      </dsp:nvSpPr>
      <dsp:spPr>
        <a:xfrm>
          <a:off x="628203" y="452596"/>
          <a:ext cx="10282138"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119380" rIns="119380" bIns="119380" numCol="1" spcCol="1270" anchor="ctr" anchorCtr="0">
          <a:noAutofit/>
        </a:bodyPr>
        <a:lstStyle/>
        <a:p>
          <a:pPr marL="0" lvl="0" indent="0" algn="l" defTabSz="2089150">
            <a:lnSpc>
              <a:spcPct val="90000"/>
            </a:lnSpc>
            <a:spcBef>
              <a:spcPct val="0"/>
            </a:spcBef>
            <a:spcAft>
              <a:spcPct val="35000"/>
            </a:spcAft>
            <a:buNone/>
          </a:pPr>
          <a:endParaRPr lang="ru-RU" sz="4700" kern="1200"/>
        </a:p>
      </dsp:txBody>
      <dsp:txXfrm>
        <a:off x="628203" y="452596"/>
        <a:ext cx="10282138" cy="905192"/>
      </dsp:txXfrm>
    </dsp:sp>
    <dsp:sp modelId="{4E5C1F46-C18B-4748-AE31-26DF703B36CD}">
      <dsp:nvSpPr>
        <dsp:cNvPr id="0" name=""/>
        <dsp:cNvSpPr/>
      </dsp:nvSpPr>
      <dsp:spPr>
        <a:xfrm>
          <a:off x="62458" y="339447"/>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3EB58D-A8B9-4D00-9FC9-A4C9213FB764}">
      <dsp:nvSpPr>
        <dsp:cNvPr id="0" name=""/>
        <dsp:cNvSpPr/>
      </dsp:nvSpPr>
      <dsp:spPr>
        <a:xfrm>
          <a:off x="957241" y="1810385"/>
          <a:ext cx="9953100"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119380" rIns="119380" bIns="119380" numCol="1" spcCol="1270" anchor="ctr" anchorCtr="0">
          <a:noAutofit/>
        </a:bodyPr>
        <a:lstStyle/>
        <a:p>
          <a:pPr marL="0" lvl="0" indent="0" algn="l" defTabSz="2089150">
            <a:lnSpc>
              <a:spcPct val="90000"/>
            </a:lnSpc>
            <a:spcBef>
              <a:spcPct val="0"/>
            </a:spcBef>
            <a:spcAft>
              <a:spcPct val="35000"/>
            </a:spcAft>
            <a:buNone/>
          </a:pPr>
          <a:endParaRPr lang="ru-RU" sz="4700" kern="1200"/>
        </a:p>
      </dsp:txBody>
      <dsp:txXfrm>
        <a:off x="957241" y="1810385"/>
        <a:ext cx="9953100" cy="905192"/>
      </dsp:txXfrm>
    </dsp:sp>
    <dsp:sp modelId="{F7519838-AF41-4233-8AAC-20E60AABC3BA}">
      <dsp:nvSpPr>
        <dsp:cNvPr id="0" name=""/>
        <dsp:cNvSpPr/>
      </dsp:nvSpPr>
      <dsp:spPr>
        <a:xfrm>
          <a:off x="391495" y="1697236"/>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8560D5-80ED-4276-9462-8DB8B066FFD2}">
      <dsp:nvSpPr>
        <dsp:cNvPr id="0" name=""/>
        <dsp:cNvSpPr/>
      </dsp:nvSpPr>
      <dsp:spPr>
        <a:xfrm>
          <a:off x="628203" y="3168174"/>
          <a:ext cx="10282138"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119380" rIns="119380" bIns="119380" numCol="1" spcCol="1270" anchor="ctr" anchorCtr="0">
          <a:noAutofit/>
        </a:bodyPr>
        <a:lstStyle/>
        <a:p>
          <a:pPr marL="0" lvl="0" indent="0" algn="l" defTabSz="2089150">
            <a:lnSpc>
              <a:spcPct val="90000"/>
            </a:lnSpc>
            <a:spcBef>
              <a:spcPct val="0"/>
            </a:spcBef>
            <a:spcAft>
              <a:spcPct val="35000"/>
            </a:spcAft>
            <a:buNone/>
          </a:pPr>
          <a:endParaRPr lang="ru-RU" sz="4700" kern="1200"/>
        </a:p>
      </dsp:txBody>
      <dsp:txXfrm>
        <a:off x="628203" y="3168174"/>
        <a:ext cx="10282138" cy="905192"/>
      </dsp:txXfrm>
    </dsp:sp>
    <dsp:sp modelId="{218064CC-2880-4528-AB37-F068B115C2E1}">
      <dsp:nvSpPr>
        <dsp:cNvPr id="0" name=""/>
        <dsp:cNvSpPr/>
      </dsp:nvSpPr>
      <dsp:spPr>
        <a:xfrm>
          <a:off x="62458" y="3055025"/>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7662E-E5E6-4CCE-BB56-7653EC8D253C}">
      <dsp:nvSpPr>
        <dsp:cNvPr id="0" name=""/>
        <dsp:cNvSpPr/>
      </dsp:nvSpPr>
      <dsp:spPr>
        <a:xfrm>
          <a:off x="-6125176" y="-937410"/>
          <a:ext cx="7293488" cy="7293488"/>
        </a:xfrm>
        <a:prstGeom prst="blockArc">
          <a:avLst>
            <a:gd name="adj1" fmla="val 18900000"/>
            <a:gd name="adj2" fmla="val 2700000"/>
            <a:gd name="adj3" fmla="val 29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D63B69-2B97-4C81-99C7-999E0530A6C6}">
      <dsp:nvSpPr>
        <dsp:cNvPr id="0" name=""/>
        <dsp:cNvSpPr/>
      </dsp:nvSpPr>
      <dsp:spPr>
        <a:xfrm>
          <a:off x="752110" y="541866"/>
          <a:ext cx="10734386" cy="10837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0800" rIns="50800" bIns="50800" numCol="1" spcCol="1270" anchor="ctr" anchorCtr="0">
          <a:noAutofit/>
        </a:bodyPr>
        <a:lstStyle/>
        <a:p>
          <a:pPr marL="0" lvl="0" indent="0" algn="l" defTabSz="889000">
            <a:lnSpc>
              <a:spcPct val="90000"/>
            </a:lnSpc>
            <a:spcBef>
              <a:spcPct val="0"/>
            </a:spcBef>
            <a:spcAft>
              <a:spcPct val="35000"/>
            </a:spcAft>
            <a:buNone/>
          </a:pPr>
          <a:r>
            <a:rPr lang="kk-KZ" sz="2000" b="1" kern="1200" dirty="0">
              <a:latin typeface="Arial" panose="020B0604020202020204" pitchFamily="34" charset="0"/>
              <a:cs typeface="Arial" panose="020B0604020202020204" pitchFamily="34" charset="0"/>
            </a:rPr>
            <a:t>Зертханалық эксперимент - </a:t>
          </a:r>
          <a:r>
            <a:rPr lang="kk-KZ" sz="2000" kern="1200" dirty="0">
              <a:latin typeface="Arial" panose="020B0604020202020204" pitchFamily="34" charset="0"/>
              <a:cs typeface="Arial" panose="020B0604020202020204" pitchFamily="34" charset="0"/>
            </a:rPr>
            <a:t>арнайы жағдайларда жүргізіледі, арнайы жабдықтар пайдаланылады, сыналушының әрекеттері нұсқаулармен белгіленеді, сыналушы экспериментке түсетінін біледі, бірақ оның толық мәнін аңғармауы да ықтимал </a:t>
          </a:r>
          <a:endParaRPr lang="ru-RU" sz="2000" kern="1200" dirty="0">
            <a:latin typeface="Arial" panose="020B0604020202020204" pitchFamily="34" charset="0"/>
            <a:cs typeface="Arial" panose="020B0604020202020204" pitchFamily="34" charset="0"/>
          </a:endParaRPr>
        </a:p>
      </dsp:txBody>
      <dsp:txXfrm>
        <a:off x="752110" y="541866"/>
        <a:ext cx="10734386" cy="1083733"/>
      </dsp:txXfrm>
    </dsp:sp>
    <dsp:sp modelId="{7A3BB9A2-7353-4C50-AA23-C0A9804A09BE}">
      <dsp:nvSpPr>
        <dsp:cNvPr id="0" name=""/>
        <dsp:cNvSpPr/>
      </dsp:nvSpPr>
      <dsp:spPr>
        <a:xfrm>
          <a:off x="74777" y="406400"/>
          <a:ext cx="1354666" cy="135466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5D6D11-AC8D-47AC-9B70-5A1D66CDD742}">
      <dsp:nvSpPr>
        <dsp:cNvPr id="0" name=""/>
        <dsp:cNvSpPr/>
      </dsp:nvSpPr>
      <dsp:spPr>
        <a:xfrm>
          <a:off x="1146048" y="2167466"/>
          <a:ext cx="10340449" cy="10837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0800" rIns="50800" bIns="50800" numCol="1" spcCol="1270" anchor="ctr" anchorCtr="0">
          <a:noAutofit/>
        </a:bodyPr>
        <a:lstStyle/>
        <a:p>
          <a:pPr marL="0" lvl="0" indent="0" algn="l" defTabSz="889000">
            <a:lnSpc>
              <a:spcPct val="90000"/>
            </a:lnSpc>
            <a:spcBef>
              <a:spcPct val="0"/>
            </a:spcBef>
            <a:spcAft>
              <a:spcPct val="35000"/>
            </a:spcAft>
            <a:buNone/>
          </a:pPr>
          <a:r>
            <a:rPr lang="kk-KZ" sz="2000" b="1" kern="1200" dirty="0">
              <a:latin typeface="Arial" panose="020B0604020202020204" pitchFamily="34" charset="0"/>
              <a:cs typeface="Arial" panose="020B0604020202020204" pitchFamily="34" charset="0"/>
            </a:rPr>
            <a:t>Табиғи эксперимент</a:t>
          </a:r>
          <a:r>
            <a:rPr lang="kk-KZ" sz="2000" kern="1200" dirty="0">
              <a:latin typeface="Arial" panose="020B0604020202020204" pitchFamily="34" charset="0"/>
              <a:cs typeface="Arial" panose="020B0604020202020204" pitchFamily="34" charset="0"/>
            </a:rPr>
            <a:t> еңбек, оқу, қарым-қатынастың әдеттегі жағдайларында жүргізіледі, ал адам эксперименттік сыналуда екенін сезбейді. А.Ф.Лазурскийдің ғылыми жобасынан алынған.</a:t>
          </a:r>
          <a:endParaRPr lang="ru-RU" sz="2000" kern="1200" dirty="0">
            <a:latin typeface="Arial" panose="020B0604020202020204" pitchFamily="34" charset="0"/>
            <a:cs typeface="Arial" panose="020B0604020202020204" pitchFamily="34" charset="0"/>
          </a:endParaRPr>
        </a:p>
      </dsp:txBody>
      <dsp:txXfrm>
        <a:off x="1146048" y="2167466"/>
        <a:ext cx="10340449" cy="1083733"/>
      </dsp:txXfrm>
    </dsp:sp>
    <dsp:sp modelId="{0C31DAC2-9D8B-440B-A2A2-63F4661D75AA}">
      <dsp:nvSpPr>
        <dsp:cNvPr id="0" name=""/>
        <dsp:cNvSpPr/>
      </dsp:nvSpPr>
      <dsp:spPr>
        <a:xfrm>
          <a:off x="468714" y="2032000"/>
          <a:ext cx="1354666" cy="135466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820A34-2995-44CA-92C4-1A643D744C4D}">
      <dsp:nvSpPr>
        <dsp:cNvPr id="0" name=""/>
        <dsp:cNvSpPr/>
      </dsp:nvSpPr>
      <dsp:spPr>
        <a:xfrm>
          <a:off x="752110" y="3793066"/>
          <a:ext cx="10734386" cy="10837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0800" rIns="50800" bIns="50800" numCol="1" spcCol="1270" anchor="ctr" anchorCtr="0">
          <a:noAutofit/>
        </a:bodyPr>
        <a:lstStyle/>
        <a:p>
          <a:pPr marL="0" lvl="0" indent="0" algn="l" defTabSz="889000">
            <a:lnSpc>
              <a:spcPct val="90000"/>
            </a:lnSpc>
            <a:spcBef>
              <a:spcPct val="0"/>
            </a:spcBef>
            <a:spcAft>
              <a:spcPct val="35000"/>
            </a:spcAft>
            <a:buNone/>
          </a:pPr>
          <a:r>
            <a:rPr lang="kk-KZ" sz="2000" b="1" kern="1200" dirty="0">
              <a:latin typeface="Arial" panose="020B0604020202020204" pitchFamily="34" charset="0"/>
              <a:cs typeface="Arial" panose="020B0604020202020204" pitchFamily="34" charset="0"/>
            </a:rPr>
            <a:t>Психогенетикалық әдіс</a:t>
          </a:r>
          <a:r>
            <a:rPr lang="kk-KZ" sz="2000" kern="1200" dirty="0">
              <a:latin typeface="Arial" panose="020B0604020202020204" pitchFamily="34" charset="0"/>
              <a:cs typeface="Arial" panose="020B0604020202020204" pitchFamily="34" charset="0"/>
            </a:rPr>
            <a:t>. Бұл топ орта факторларының әдістері, психологиялық дара вариацияларының сапалары мен тұқымқуалаушылыққа бағытталған</a:t>
          </a:r>
          <a:r>
            <a:rPr lang="kk-KZ" sz="2300" kern="1200" dirty="0"/>
            <a:t>.</a:t>
          </a:r>
          <a:endParaRPr lang="ru-RU" sz="2300" kern="1200" dirty="0"/>
        </a:p>
      </dsp:txBody>
      <dsp:txXfrm>
        <a:off x="752110" y="3793066"/>
        <a:ext cx="10734386" cy="1083733"/>
      </dsp:txXfrm>
    </dsp:sp>
    <dsp:sp modelId="{41523593-4221-4E7D-996F-5D4A432DBF14}">
      <dsp:nvSpPr>
        <dsp:cNvPr id="0" name=""/>
        <dsp:cNvSpPr/>
      </dsp:nvSpPr>
      <dsp:spPr>
        <a:xfrm>
          <a:off x="74777" y="3657600"/>
          <a:ext cx="1354666" cy="135466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CF53C-3AC6-491C-BAEF-56A9F1F91E0F}">
      <dsp:nvSpPr>
        <dsp:cNvPr id="0" name=""/>
        <dsp:cNvSpPr/>
      </dsp:nvSpPr>
      <dsp:spPr>
        <a:xfrm>
          <a:off x="0" y="7311"/>
          <a:ext cx="11513975" cy="120978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kk-KZ" sz="2200" kern="1200" dirty="0"/>
            <a:t>Биненің тестілерінің бірінші жобасы 1911 ж, ал неміс зерттеушісі Вильям Штерн өзінің тәжірибелеу психологиясын, Берлинде болған конференцияда Биненің тестілерін қолдануда пайдаланып көруді ұсынды.</a:t>
          </a:r>
          <a:endParaRPr lang="ru-RU" sz="2200" kern="1200" dirty="0"/>
        </a:p>
      </dsp:txBody>
      <dsp:txXfrm>
        <a:off x="59057" y="66368"/>
        <a:ext cx="11395861" cy="1091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0331F-82D8-4B3B-995B-1622D1DFD9DC}">
      <dsp:nvSpPr>
        <dsp:cNvPr id="0" name=""/>
        <dsp:cNvSpPr/>
      </dsp:nvSpPr>
      <dsp:spPr>
        <a:xfrm>
          <a:off x="2194574" y="188510"/>
          <a:ext cx="2859965" cy="17539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k-KZ" sz="2000" kern="1200" dirty="0">
              <a:latin typeface="Arial" panose="020B0604020202020204" pitchFamily="34" charset="0"/>
              <a:cs typeface="Arial" panose="020B0604020202020204" pitchFamily="34" charset="0"/>
            </a:rPr>
            <a:t>1. психологиялық қасиеттерінің ағымдарын қорытындылау;</a:t>
          </a:r>
          <a:endParaRPr lang="ru-RU" sz="2000" kern="1200" dirty="0">
            <a:latin typeface="Arial" panose="020B0604020202020204" pitchFamily="34" charset="0"/>
            <a:cs typeface="Arial" panose="020B0604020202020204" pitchFamily="34" charset="0"/>
          </a:endParaRPr>
        </a:p>
      </dsp:txBody>
      <dsp:txXfrm>
        <a:off x="2245945" y="239881"/>
        <a:ext cx="2757223" cy="1651208"/>
      </dsp:txXfrm>
    </dsp:sp>
    <dsp:sp modelId="{C97460C7-8FA5-4981-93DB-F72530ABF2D7}">
      <dsp:nvSpPr>
        <dsp:cNvPr id="0" name=""/>
        <dsp:cNvSpPr/>
      </dsp:nvSpPr>
      <dsp:spPr>
        <a:xfrm rot="3575513">
          <a:off x="4131972" y="2389957"/>
          <a:ext cx="808239" cy="45739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ru-RU" sz="1900" kern="1200"/>
        </a:p>
      </dsp:txBody>
      <dsp:txXfrm>
        <a:off x="4269191" y="2481436"/>
        <a:ext cx="533801" cy="274439"/>
      </dsp:txXfrm>
    </dsp:sp>
    <dsp:sp modelId="{C0F00B53-1C02-4E86-8D59-70C18A080A07}">
      <dsp:nvSpPr>
        <dsp:cNvPr id="0" name=""/>
        <dsp:cNvSpPr/>
      </dsp:nvSpPr>
      <dsp:spPr>
        <a:xfrm>
          <a:off x="4017644" y="3294851"/>
          <a:ext cx="2859965" cy="17539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k-KZ" sz="2000" kern="1200" dirty="0">
              <a:latin typeface="Arial" panose="020B0604020202020204" pitchFamily="34" charset="0"/>
              <a:cs typeface="Arial" panose="020B0604020202020204" pitchFamily="34" charset="0"/>
            </a:rPr>
            <a:t>3. жекеленген идиографикалық қорытындылары.</a:t>
          </a:r>
          <a:endParaRPr lang="ru-RU" sz="2000" kern="1200" dirty="0">
            <a:latin typeface="Arial" panose="020B0604020202020204" pitchFamily="34" charset="0"/>
            <a:cs typeface="Arial" panose="020B0604020202020204" pitchFamily="34" charset="0"/>
          </a:endParaRPr>
        </a:p>
      </dsp:txBody>
      <dsp:txXfrm>
        <a:off x="4069015" y="3346222"/>
        <a:ext cx="2757223" cy="1651208"/>
      </dsp:txXfrm>
    </dsp:sp>
    <dsp:sp modelId="{8CF77B18-A526-44D2-9198-6008973CB012}">
      <dsp:nvSpPr>
        <dsp:cNvPr id="0" name=""/>
        <dsp:cNvSpPr/>
      </dsp:nvSpPr>
      <dsp:spPr>
        <a:xfrm rot="10799988">
          <a:off x="3108375" y="3943134"/>
          <a:ext cx="808239" cy="45739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ru-RU" sz="1900" kern="1200"/>
        </a:p>
      </dsp:txBody>
      <dsp:txXfrm rot="10800000">
        <a:off x="3245594" y="4034613"/>
        <a:ext cx="533801" cy="274439"/>
      </dsp:txXfrm>
    </dsp:sp>
    <dsp:sp modelId="{920CE481-314A-4E6C-9FA8-CEA48E15082D}">
      <dsp:nvSpPr>
        <dsp:cNvPr id="0" name=""/>
        <dsp:cNvSpPr/>
      </dsp:nvSpPr>
      <dsp:spPr>
        <a:xfrm>
          <a:off x="147380" y="3294864"/>
          <a:ext cx="2859965" cy="17539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k-KZ" sz="2000" kern="1200" dirty="0">
              <a:latin typeface="Arial" panose="020B0604020202020204" pitchFamily="34" charset="0"/>
              <a:cs typeface="Arial" panose="020B0604020202020204" pitchFamily="34" charset="0"/>
            </a:rPr>
            <a:t>2. жекеленген өзгешеліктердің психологиялық қасиеттерден туындайтын себептерін іздеу;</a:t>
          </a:r>
          <a:endParaRPr lang="ru-RU" sz="2000" kern="1200" dirty="0">
            <a:latin typeface="Arial" panose="020B0604020202020204" pitchFamily="34" charset="0"/>
            <a:cs typeface="Arial" panose="020B0604020202020204" pitchFamily="34" charset="0"/>
          </a:endParaRPr>
        </a:p>
      </dsp:txBody>
      <dsp:txXfrm>
        <a:off x="198751" y="3346235"/>
        <a:ext cx="2757223" cy="1651208"/>
      </dsp:txXfrm>
    </dsp:sp>
    <dsp:sp modelId="{4613C738-393E-4854-9D8D-3257E1234565}">
      <dsp:nvSpPr>
        <dsp:cNvPr id="0" name=""/>
        <dsp:cNvSpPr/>
      </dsp:nvSpPr>
      <dsp:spPr>
        <a:xfrm rot="18203175">
          <a:off x="2196840" y="2389963"/>
          <a:ext cx="808239" cy="45739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ru-RU" sz="1900" kern="1200"/>
        </a:p>
      </dsp:txBody>
      <dsp:txXfrm>
        <a:off x="2334059" y="2481442"/>
        <a:ext cx="533801" cy="2744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1040A-2556-42C0-BC02-7A72CF7A2EBA}">
      <dsp:nvSpPr>
        <dsp:cNvPr id="0" name=""/>
        <dsp:cNvSpPr/>
      </dsp:nvSpPr>
      <dsp:spPr>
        <a:xfrm>
          <a:off x="-5116967" y="-783865"/>
          <a:ext cx="6093694" cy="6093694"/>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043834-4A26-431E-BD35-EE2BCFB24F50}">
      <dsp:nvSpPr>
        <dsp:cNvPr id="0" name=""/>
        <dsp:cNvSpPr/>
      </dsp:nvSpPr>
      <dsp:spPr>
        <a:xfrm>
          <a:off x="628203" y="452596"/>
          <a:ext cx="10282138"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119380" rIns="119380" bIns="119380" numCol="1" spcCol="1270" anchor="ctr" anchorCtr="0">
          <a:noAutofit/>
        </a:bodyPr>
        <a:lstStyle/>
        <a:p>
          <a:pPr marL="0" lvl="0" indent="0" algn="l" defTabSz="2089150">
            <a:lnSpc>
              <a:spcPct val="90000"/>
            </a:lnSpc>
            <a:spcBef>
              <a:spcPct val="0"/>
            </a:spcBef>
            <a:spcAft>
              <a:spcPct val="35000"/>
            </a:spcAft>
            <a:buNone/>
          </a:pPr>
          <a:endParaRPr lang="ru-RU" sz="4700" kern="1200"/>
        </a:p>
      </dsp:txBody>
      <dsp:txXfrm>
        <a:off x="628203" y="452596"/>
        <a:ext cx="10282138" cy="905192"/>
      </dsp:txXfrm>
    </dsp:sp>
    <dsp:sp modelId="{DA2216B9-B8A2-4639-86D0-0A1FFE4AF9BF}">
      <dsp:nvSpPr>
        <dsp:cNvPr id="0" name=""/>
        <dsp:cNvSpPr/>
      </dsp:nvSpPr>
      <dsp:spPr>
        <a:xfrm>
          <a:off x="62458" y="339447"/>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7FD514-83EF-45E0-BFF4-62DDF47E208B}">
      <dsp:nvSpPr>
        <dsp:cNvPr id="0" name=""/>
        <dsp:cNvSpPr/>
      </dsp:nvSpPr>
      <dsp:spPr>
        <a:xfrm>
          <a:off x="957241" y="1810385"/>
          <a:ext cx="9953100"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119380" rIns="119380" bIns="119380" numCol="1" spcCol="1270" anchor="ctr" anchorCtr="0">
          <a:noAutofit/>
        </a:bodyPr>
        <a:lstStyle/>
        <a:p>
          <a:pPr marL="0" lvl="0" indent="0" algn="l" defTabSz="2089150">
            <a:lnSpc>
              <a:spcPct val="90000"/>
            </a:lnSpc>
            <a:spcBef>
              <a:spcPct val="0"/>
            </a:spcBef>
            <a:spcAft>
              <a:spcPct val="35000"/>
            </a:spcAft>
            <a:buNone/>
          </a:pPr>
          <a:endParaRPr lang="ru-RU" sz="4700" kern="1200"/>
        </a:p>
      </dsp:txBody>
      <dsp:txXfrm>
        <a:off x="957241" y="1810385"/>
        <a:ext cx="9953100" cy="905192"/>
      </dsp:txXfrm>
    </dsp:sp>
    <dsp:sp modelId="{1364764D-DDA1-4973-9301-95C9A899CE22}">
      <dsp:nvSpPr>
        <dsp:cNvPr id="0" name=""/>
        <dsp:cNvSpPr/>
      </dsp:nvSpPr>
      <dsp:spPr>
        <a:xfrm>
          <a:off x="391495" y="1697236"/>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88A5B5-59BD-4F3D-85CF-DAF1627FC0DC}">
      <dsp:nvSpPr>
        <dsp:cNvPr id="0" name=""/>
        <dsp:cNvSpPr/>
      </dsp:nvSpPr>
      <dsp:spPr>
        <a:xfrm>
          <a:off x="628203" y="3168174"/>
          <a:ext cx="10282138"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119380" rIns="119380" bIns="119380" numCol="1" spcCol="1270" anchor="ctr" anchorCtr="0">
          <a:noAutofit/>
        </a:bodyPr>
        <a:lstStyle/>
        <a:p>
          <a:pPr marL="0" lvl="0" indent="0" algn="l" defTabSz="2089150">
            <a:lnSpc>
              <a:spcPct val="90000"/>
            </a:lnSpc>
            <a:spcBef>
              <a:spcPct val="0"/>
            </a:spcBef>
            <a:spcAft>
              <a:spcPct val="35000"/>
            </a:spcAft>
            <a:buNone/>
          </a:pPr>
          <a:endParaRPr lang="ru-RU" sz="4700" kern="1200"/>
        </a:p>
      </dsp:txBody>
      <dsp:txXfrm>
        <a:off x="628203" y="3168174"/>
        <a:ext cx="10282138" cy="905192"/>
      </dsp:txXfrm>
    </dsp:sp>
    <dsp:sp modelId="{8B1FA630-7B85-481F-A8A6-3B0FA3BE9585}">
      <dsp:nvSpPr>
        <dsp:cNvPr id="0" name=""/>
        <dsp:cNvSpPr/>
      </dsp:nvSpPr>
      <dsp:spPr>
        <a:xfrm>
          <a:off x="62458" y="3055025"/>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C02A6-FFC7-4B74-A03C-B09A03B3C6C2}">
      <dsp:nvSpPr>
        <dsp:cNvPr id="0" name=""/>
        <dsp:cNvSpPr/>
      </dsp:nvSpPr>
      <dsp:spPr>
        <a:xfrm>
          <a:off x="0" y="0"/>
          <a:ext cx="4012588" cy="401258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24BD8B-A647-4BD3-B928-260F110D26E3}">
      <dsp:nvSpPr>
        <dsp:cNvPr id="0" name=""/>
        <dsp:cNvSpPr/>
      </dsp:nvSpPr>
      <dsp:spPr>
        <a:xfrm>
          <a:off x="2006294" y="0"/>
          <a:ext cx="9201895" cy="401258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kk-KZ" sz="2600" b="1" kern="1200" dirty="0"/>
            <a:t>Жан-ұя зерттеу әдісі</a:t>
          </a:r>
          <a:r>
            <a:rPr lang="kk-KZ" sz="2600" kern="1200" dirty="0"/>
            <a:t> - бір жан-ұя арасындағы адамдардың бір-біріне ұқсатығын зерттеу әдісі.</a:t>
          </a:r>
          <a:endParaRPr lang="ru-RU" sz="2600" kern="1200" dirty="0"/>
        </a:p>
      </dsp:txBody>
      <dsp:txXfrm>
        <a:off x="2006294" y="0"/>
        <a:ext cx="9201895" cy="1203779"/>
      </dsp:txXfrm>
    </dsp:sp>
    <dsp:sp modelId="{28528BD2-CD80-4A4F-85FE-1971B3E13893}">
      <dsp:nvSpPr>
        <dsp:cNvPr id="0" name=""/>
        <dsp:cNvSpPr/>
      </dsp:nvSpPr>
      <dsp:spPr>
        <a:xfrm>
          <a:off x="702204" y="1203779"/>
          <a:ext cx="2608179" cy="260817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65EBC5-73C8-4174-B1C4-51ED06857A28}">
      <dsp:nvSpPr>
        <dsp:cNvPr id="0" name=""/>
        <dsp:cNvSpPr/>
      </dsp:nvSpPr>
      <dsp:spPr>
        <a:xfrm>
          <a:off x="2006294" y="1203779"/>
          <a:ext cx="9201895" cy="260817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kk-KZ" sz="2600" b="1" kern="1200" dirty="0"/>
            <a:t>Егіздер әдісі</a:t>
          </a:r>
          <a:r>
            <a:rPr lang="kk-KZ" sz="2600" kern="1200" dirty="0"/>
            <a:t> қос жұпты монозиготалы және дизиготалы егіздерді салыстыру негізінде жүргізілген зерттеу әдісі.</a:t>
          </a:r>
          <a:endParaRPr lang="ru-RU" sz="2600" kern="1200" dirty="0"/>
        </a:p>
      </dsp:txBody>
      <dsp:txXfrm>
        <a:off x="2006294" y="1203779"/>
        <a:ext cx="9201895" cy="1203774"/>
      </dsp:txXfrm>
    </dsp:sp>
    <dsp:sp modelId="{2C3E6343-9AF4-4215-A06F-69ADEC31E0F3}">
      <dsp:nvSpPr>
        <dsp:cNvPr id="0" name=""/>
        <dsp:cNvSpPr/>
      </dsp:nvSpPr>
      <dsp:spPr>
        <a:xfrm>
          <a:off x="1404406" y="2407554"/>
          <a:ext cx="1203775" cy="1203775"/>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827040-7513-46E4-98DB-4C8D87ADB157}">
      <dsp:nvSpPr>
        <dsp:cNvPr id="0" name=""/>
        <dsp:cNvSpPr/>
      </dsp:nvSpPr>
      <dsp:spPr>
        <a:xfrm>
          <a:off x="2006294" y="2407554"/>
          <a:ext cx="9201895" cy="12037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kk-KZ" sz="2600" b="1" kern="1200" dirty="0"/>
            <a:t>Асыранды балалар әдісі</a:t>
          </a:r>
          <a:r>
            <a:rPr lang="kk-KZ" sz="2600" kern="1200" dirty="0"/>
            <a:t> бұл әдісті гентикалық және қоршаған орта факторларының әсерін зерттеу үшін қолданады.</a:t>
          </a:r>
          <a:endParaRPr lang="ru-RU" sz="2600" kern="1200" dirty="0"/>
        </a:p>
      </dsp:txBody>
      <dsp:txXfrm>
        <a:off x="2006294" y="2407554"/>
        <a:ext cx="9201895" cy="12037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1040A-2556-42C0-BC02-7A72CF7A2EBA}">
      <dsp:nvSpPr>
        <dsp:cNvPr id="0" name=""/>
        <dsp:cNvSpPr/>
      </dsp:nvSpPr>
      <dsp:spPr>
        <a:xfrm>
          <a:off x="-5116967" y="-783865"/>
          <a:ext cx="6093694" cy="6093694"/>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043834-4A26-431E-BD35-EE2BCFB24F50}">
      <dsp:nvSpPr>
        <dsp:cNvPr id="0" name=""/>
        <dsp:cNvSpPr/>
      </dsp:nvSpPr>
      <dsp:spPr>
        <a:xfrm>
          <a:off x="628203" y="452596"/>
          <a:ext cx="10282138"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119380" rIns="119380" bIns="119380" numCol="1" spcCol="1270" anchor="ctr" anchorCtr="0">
          <a:noAutofit/>
        </a:bodyPr>
        <a:lstStyle/>
        <a:p>
          <a:pPr marL="0" lvl="0" indent="0" algn="l" defTabSz="2089150">
            <a:lnSpc>
              <a:spcPct val="90000"/>
            </a:lnSpc>
            <a:spcBef>
              <a:spcPct val="0"/>
            </a:spcBef>
            <a:spcAft>
              <a:spcPct val="35000"/>
            </a:spcAft>
            <a:buNone/>
          </a:pPr>
          <a:endParaRPr lang="ru-RU" sz="4700" kern="1200"/>
        </a:p>
      </dsp:txBody>
      <dsp:txXfrm>
        <a:off x="628203" y="452596"/>
        <a:ext cx="10282138" cy="905192"/>
      </dsp:txXfrm>
    </dsp:sp>
    <dsp:sp modelId="{DA2216B9-B8A2-4639-86D0-0A1FFE4AF9BF}">
      <dsp:nvSpPr>
        <dsp:cNvPr id="0" name=""/>
        <dsp:cNvSpPr/>
      </dsp:nvSpPr>
      <dsp:spPr>
        <a:xfrm>
          <a:off x="62458" y="339447"/>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7FD514-83EF-45E0-BFF4-62DDF47E208B}">
      <dsp:nvSpPr>
        <dsp:cNvPr id="0" name=""/>
        <dsp:cNvSpPr/>
      </dsp:nvSpPr>
      <dsp:spPr>
        <a:xfrm>
          <a:off x="957241" y="1810385"/>
          <a:ext cx="9953100"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119380" rIns="119380" bIns="119380" numCol="1" spcCol="1270" anchor="ctr" anchorCtr="0">
          <a:noAutofit/>
        </a:bodyPr>
        <a:lstStyle/>
        <a:p>
          <a:pPr marL="0" lvl="0" indent="0" algn="l" defTabSz="2089150">
            <a:lnSpc>
              <a:spcPct val="90000"/>
            </a:lnSpc>
            <a:spcBef>
              <a:spcPct val="0"/>
            </a:spcBef>
            <a:spcAft>
              <a:spcPct val="35000"/>
            </a:spcAft>
            <a:buNone/>
          </a:pPr>
          <a:endParaRPr lang="ru-RU" sz="4700" kern="1200"/>
        </a:p>
      </dsp:txBody>
      <dsp:txXfrm>
        <a:off x="957241" y="1810385"/>
        <a:ext cx="9953100" cy="905192"/>
      </dsp:txXfrm>
    </dsp:sp>
    <dsp:sp modelId="{1364764D-DDA1-4973-9301-95C9A899CE22}">
      <dsp:nvSpPr>
        <dsp:cNvPr id="0" name=""/>
        <dsp:cNvSpPr/>
      </dsp:nvSpPr>
      <dsp:spPr>
        <a:xfrm>
          <a:off x="391495" y="1697236"/>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88A5B5-59BD-4F3D-85CF-DAF1627FC0DC}">
      <dsp:nvSpPr>
        <dsp:cNvPr id="0" name=""/>
        <dsp:cNvSpPr/>
      </dsp:nvSpPr>
      <dsp:spPr>
        <a:xfrm>
          <a:off x="628203" y="3168174"/>
          <a:ext cx="10282138"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119380" rIns="119380" bIns="119380" numCol="1" spcCol="1270" anchor="ctr" anchorCtr="0">
          <a:noAutofit/>
        </a:bodyPr>
        <a:lstStyle/>
        <a:p>
          <a:pPr marL="0" lvl="0" indent="0" algn="l" defTabSz="2089150">
            <a:lnSpc>
              <a:spcPct val="90000"/>
            </a:lnSpc>
            <a:spcBef>
              <a:spcPct val="0"/>
            </a:spcBef>
            <a:spcAft>
              <a:spcPct val="35000"/>
            </a:spcAft>
            <a:buNone/>
          </a:pPr>
          <a:endParaRPr lang="ru-RU" sz="4700" kern="1200"/>
        </a:p>
      </dsp:txBody>
      <dsp:txXfrm>
        <a:off x="628203" y="3168174"/>
        <a:ext cx="10282138" cy="905192"/>
      </dsp:txXfrm>
    </dsp:sp>
    <dsp:sp modelId="{8B1FA630-7B85-481F-A8A6-3B0FA3BE9585}">
      <dsp:nvSpPr>
        <dsp:cNvPr id="0" name=""/>
        <dsp:cNvSpPr/>
      </dsp:nvSpPr>
      <dsp:spPr>
        <a:xfrm>
          <a:off x="62458" y="3055025"/>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C02A6-FFC7-4B74-A03C-B09A03B3C6C2}">
      <dsp:nvSpPr>
        <dsp:cNvPr id="0" name=""/>
        <dsp:cNvSpPr/>
      </dsp:nvSpPr>
      <dsp:spPr>
        <a:xfrm>
          <a:off x="0" y="0"/>
          <a:ext cx="5251010" cy="525101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24BD8B-A647-4BD3-B928-260F110D26E3}">
      <dsp:nvSpPr>
        <dsp:cNvPr id="0" name=""/>
        <dsp:cNvSpPr/>
      </dsp:nvSpPr>
      <dsp:spPr>
        <a:xfrm>
          <a:off x="2625505" y="0"/>
          <a:ext cx="8425758" cy="525101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kk-KZ" sz="1200" b="1" kern="1200" dirty="0">
              <a:solidFill>
                <a:schemeClr val="tx2"/>
              </a:solidFill>
              <a:latin typeface="Arial" panose="020B0604020202020204" pitchFamily="34" charset="0"/>
              <a:cs typeface="Arial" panose="020B0604020202020204" pitchFamily="34" charset="0"/>
            </a:rPr>
            <a:t>Тарихи әдістер.</a:t>
          </a:r>
          <a:r>
            <a:rPr lang="kk-KZ" sz="1200" kern="1200" dirty="0">
              <a:solidFill>
                <a:schemeClr val="tx2"/>
              </a:solidFill>
              <a:latin typeface="Arial" panose="020B0604020202020204" pitchFamily="34" charset="0"/>
              <a:cs typeface="Arial" panose="020B0604020202020204" pitchFamily="34" charset="0"/>
            </a:rPr>
            <a:t> Тарихи әдіс тұлғалардың үздіктерін зерттеуге, ортаның ерекшеліктеріне арналған және рухани қалыптасу, олар үшін түрткілерімен қызмет ететін тұқым қуалаушылық. Әдеттегідей, бұл әдістер өз қызметін мәдени байлыққа ие нәтиженің пайда болуына әкелетін адамды тарихи индивидтің объектісімен сипаттайды. Дегенмен, тарихи әдіс әбден қарапайым адамдарды және толық зерттеу үшін қолданылуы мүмкін. Бұл топқа өмірбаяндық, күнделік, өмірбаяндық әдістерде жатады. Жалпылама түрінде олардың түпдеректері мен өмірбаянын пайдалану болып табылады.</a:t>
          </a:r>
          <a:endParaRPr lang="ru-RU" sz="1200" kern="1200" dirty="0">
            <a:solidFill>
              <a:schemeClr val="tx2"/>
            </a:solidFill>
            <a:latin typeface="Arial" panose="020B0604020202020204" pitchFamily="34" charset="0"/>
            <a:cs typeface="Arial" panose="020B0604020202020204" pitchFamily="34" charset="0"/>
          </a:endParaRPr>
        </a:p>
      </dsp:txBody>
      <dsp:txXfrm>
        <a:off x="2625505" y="0"/>
        <a:ext cx="8425758" cy="1115839"/>
      </dsp:txXfrm>
    </dsp:sp>
    <dsp:sp modelId="{28528BD2-CD80-4A4F-85FE-1971B3E13893}">
      <dsp:nvSpPr>
        <dsp:cNvPr id="0" name=""/>
        <dsp:cNvSpPr/>
      </dsp:nvSpPr>
      <dsp:spPr>
        <a:xfrm>
          <a:off x="689195" y="1115839"/>
          <a:ext cx="3872619" cy="387261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65EBC5-73C8-4174-B1C4-51ED06857A28}">
      <dsp:nvSpPr>
        <dsp:cNvPr id="0" name=""/>
        <dsp:cNvSpPr/>
      </dsp:nvSpPr>
      <dsp:spPr>
        <a:xfrm>
          <a:off x="2625505" y="1115839"/>
          <a:ext cx="8425758" cy="387261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kk-KZ" sz="1100" b="1" kern="1200" dirty="0">
            <a:solidFill>
              <a:schemeClr val="tx2"/>
            </a:solidFill>
            <a:latin typeface="Arial" panose="020B0604020202020204" pitchFamily="34" charset="0"/>
            <a:cs typeface="Arial" panose="020B0604020202020204" pitchFamily="34" charset="0"/>
          </a:endParaRPr>
        </a:p>
        <a:p>
          <a:pPr marL="0" lvl="0" indent="0" algn="ctr" defTabSz="488950">
            <a:lnSpc>
              <a:spcPct val="90000"/>
            </a:lnSpc>
            <a:spcBef>
              <a:spcPct val="0"/>
            </a:spcBef>
            <a:spcAft>
              <a:spcPct val="35000"/>
            </a:spcAft>
            <a:buNone/>
          </a:pPr>
          <a:r>
            <a:rPr lang="kk-KZ" sz="1100" b="1" kern="1200" dirty="0">
              <a:solidFill>
                <a:schemeClr val="tx2"/>
              </a:solidFill>
              <a:latin typeface="Arial" panose="020B0604020202020204" pitchFamily="34" charset="0"/>
              <a:cs typeface="Arial" panose="020B0604020202020204" pitchFamily="34" charset="0"/>
            </a:rPr>
            <a:t>Өмірбаяндық әдіс</a:t>
          </a:r>
          <a:r>
            <a:rPr lang="kk-KZ" sz="1100" kern="1200" dirty="0">
              <a:solidFill>
                <a:schemeClr val="tx2"/>
              </a:solidFill>
              <a:latin typeface="Arial" panose="020B0604020202020204" pitchFamily="34" charset="0"/>
              <a:cs typeface="Arial" panose="020B0604020202020204" pitchFamily="34" charset="0"/>
            </a:rPr>
            <a:t> адамның психологиялық портретін құрастыру үшін ұзақ уақыт кезеңінің бойындағы адамның ұзақ кезеңдік жеке өмірбаянын пайдалануы.</a:t>
          </a:r>
          <a:endParaRPr lang="ru-RU" sz="1100" kern="1200" dirty="0">
            <a:solidFill>
              <a:schemeClr val="tx2"/>
            </a:solidFill>
            <a:latin typeface="Arial" panose="020B0604020202020204" pitchFamily="34" charset="0"/>
            <a:cs typeface="Arial" panose="020B0604020202020204" pitchFamily="34" charset="0"/>
          </a:endParaRPr>
        </a:p>
        <a:p>
          <a:pPr marL="0" lvl="0" indent="0" algn="ctr" defTabSz="488950">
            <a:lnSpc>
              <a:spcPct val="90000"/>
            </a:lnSpc>
            <a:spcBef>
              <a:spcPct val="0"/>
            </a:spcBef>
            <a:spcAft>
              <a:spcPct val="35000"/>
            </a:spcAft>
            <a:buNone/>
          </a:pPr>
          <a:r>
            <a:rPr lang="kk-KZ" sz="1100" kern="1200" dirty="0">
              <a:solidFill>
                <a:schemeClr val="tx2"/>
              </a:solidFill>
              <a:latin typeface="Arial" panose="020B0604020202020204" pitchFamily="34" charset="0"/>
              <a:cs typeface="Arial" panose="020B0604020202020204" pitchFamily="34" charset="0"/>
            </a:rPr>
            <a:t>Өмірбаяншы қиындық мәліметтерін пайдаланудың жағдайында пікірдің түсіндіруінде айғақтар орынына қорытындылауы өмірбаяншының өзіне жүктеледі. Егер психолог өзіне келген аламның жан дүниесі қызықтырса, ол оның өмір сипаттамасын және ертерек ресми өмірбаянын, психологиялық сипаттамаларын жинап беруі мүмкін ол осы жағдайда «психография» өткізеді. Бұл өмірбаяндық нұсқа П.Мебиустің енгізген патографиялық әдісі (келген адамдардың ауруларына сипаттама).Отандық ғылымда патографиялық әдістің алғышарттарын зерделеу үшін кемеңгер, генетик В.П.Эфроимсон пайдаланды.</a:t>
          </a:r>
          <a:endParaRPr lang="ru-RU" sz="1100" kern="1200" dirty="0">
            <a:solidFill>
              <a:schemeClr val="tx2"/>
            </a:solidFill>
            <a:latin typeface="Arial" panose="020B0604020202020204" pitchFamily="34" charset="0"/>
            <a:cs typeface="Arial" panose="020B0604020202020204" pitchFamily="34" charset="0"/>
          </a:endParaRPr>
        </a:p>
      </dsp:txBody>
      <dsp:txXfrm>
        <a:off x="2625505" y="1115839"/>
        <a:ext cx="8425758" cy="1115839"/>
      </dsp:txXfrm>
    </dsp:sp>
    <dsp:sp modelId="{2C3E6343-9AF4-4215-A06F-69ADEC31E0F3}">
      <dsp:nvSpPr>
        <dsp:cNvPr id="0" name=""/>
        <dsp:cNvSpPr/>
      </dsp:nvSpPr>
      <dsp:spPr>
        <a:xfrm>
          <a:off x="1450822" y="2468581"/>
          <a:ext cx="2385281" cy="207243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827040-7513-46E4-98DB-4C8D87ADB157}">
      <dsp:nvSpPr>
        <dsp:cNvPr id="0" name=""/>
        <dsp:cNvSpPr/>
      </dsp:nvSpPr>
      <dsp:spPr>
        <a:xfrm>
          <a:off x="2625505" y="2425194"/>
          <a:ext cx="8425758" cy="21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k-KZ" sz="1400" b="1" kern="1200" dirty="0">
              <a:solidFill>
                <a:schemeClr val="tx2"/>
              </a:solidFill>
              <a:latin typeface="Arial" panose="020B0604020202020204" pitchFamily="34" charset="0"/>
              <a:cs typeface="Arial" panose="020B0604020202020204" pitchFamily="34" charset="0"/>
            </a:rPr>
            <a:t>Күнделік әдіс</a:t>
          </a:r>
          <a:r>
            <a:rPr lang="kk-KZ" sz="1400" kern="1200" dirty="0">
              <a:solidFill>
                <a:schemeClr val="tx2"/>
              </a:solidFill>
              <a:latin typeface="Arial" panose="020B0604020202020204" pitchFamily="34" charset="0"/>
              <a:cs typeface="Arial" panose="020B0604020202020204" pitchFamily="34" charset="0"/>
            </a:rPr>
            <a:t> – биографиялық әдістің нұсқасы, кәдімгі адам өмірін зерттеуіне және оның дамуының сипаттамасын және ұзақ уақыт арасында эксперт өткізілетін мінез-құлық анықтауға арналған (ата-аналармен, тәрбиешімен, әріптеспен).</a:t>
          </a:r>
          <a:endParaRPr lang="ru-RU" sz="1400" kern="1200" dirty="0">
            <a:solidFill>
              <a:schemeClr val="tx2"/>
            </a:solidFill>
            <a:latin typeface="Arial" panose="020B0604020202020204" pitchFamily="34" charset="0"/>
            <a:cs typeface="Arial" panose="020B0604020202020204" pitchFamily="34" charset="0"/>
          </a:endParaRPr>
        </a:p>
      </dsp:txBody>
      <dsp:txXfrm>
        <a:off x="2625505" y="2425194"/>
        <a:ext cx="8425758" cy="942694"/>
      </dsp:txXfrm>
    </dsp:sp>
    <dsp:sp modelId="{EBDD3BDF-5C2F-42F9-9EB8-17BE14713D35}">
      <dsp:nvSpPr>
        <dsp:cNvPr id="0" name=""/>
        <dsp:cNvSpPr/>
      </dsp:nvSpPr>
      <dsp:spPr>
        <a:xfrm>
          <a:off x="2158124" y="3501426"/>
          <a:ext cx="949110" cy="77103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E79966-31AF-4597-BFE0-28F3787D8C16}">
      <dsp:nvSpPr>
        <dsp:cNvPr id="0" name=""/>
        <dsp:cNvSpPr/>
      </dsp:nvSpPr>
      <dsp:spPr>
        <a:xfrm>
          <a:off x="2625505" y="3502391"/>
          <a:ext cx="8425758" cy="80609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k-KZ" sz="1400" b="1" kern="1200" dirty="0">
              <a:solidFill>
                <a:schemeClr val="tx2"/>
              </a:solidFill>
              <a:latin typeface="Arial" panose="020B0604020202020204" pitchFamily="34" charset="0"/>
              <a:cs typeface="Arial" panose="020B0604020202020204" pitchFamily="34" charset="0"/>
            </a:rPr>
            <a:t>Автобиография </a:t>
          </a:r>
          <a:r>
            <a:rPr lang="kk-KZ" sz="1400" kern="1200" dirty="0">
              <a:solidFill>
                <a:schemeClr val="tx2"/>
              </a:solidFill>
              <a:latin typeface="Arial" panose="020B0604020202020204" pitchFamily="34" charset="0"/>
              <a:cs typeface="Arial" panose="020B0604020202020204" pitchFamily="34" charset="0"/>
            </a:rPr>
            <a:t>бұл өмірдің сипаттамасы, тікелей әсерлерге негізделген және өткенді шолатын тәжірибе. Осы әдістің нәтижелерін бұрмалау жеке серпіннің процестерімен шақырыла алады. Бекітудің өте жаңа әдістері бейнежазба мүмкіндіктерінің болуы.</a:t>
          </a:r>
          <a:endParaRPr lang="ru-RU" sz="1400" kern="1200" dirty="0">
            <a:solidFill>
              <a:schemeClr val="tx2"/>
            </a:solidFill>
            <a:latin typeface="Arial" panose="020B0604020202020204" pitchFamily="34" charset="0"/>
            <a:cs typeface="Arial" panose="020B0604020202020204" pitchFamily="34" charset="0"/>
          </a:endParaRPr>
        </a:p>
      </dsp:txBody>
      <dsp:txXfrm>
        <a:off x="2625505" y="3502391"/>
        <a:ext cx="8425758" cy="8060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6C927-D09B-4C71-B58C-A2BD612B26CE}">
      <dsp:nvSpPr>
        <dsp:cNvPr id="0" name=""/>
        <dsp:cNvSpPr/>
      </dsp:nvSpPr>
      <dsp:spPr>
        <a:xfrm>
          <a:off x="0" y="0"/>
          <a:ext cx="10632731" cy="45449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kk-KZ" sz="4000" kern="1200" dirty="0">
              <a:latin typeface="Arial" panose="020B0604020202020204" pitchFamily="34" charset="0"/>
              <a:cs typeface="Arial" panose="020B0604020202020204" pitchFamily="34" charset="0"/>
            </a:rPr>
            <a:t>Пайдаланылатын тәжірибенің түрі бойынша әдістер 2 бөлінеді</a:t>
          </a:r>
          <a:endParaRPr lang="ru-RU" sz="4000" kern="1200" dirty="0">
            <a:latin typeface="Arial" panose="020B0604020202020204" pitchFamily="34" charset="0"/>
            <a:cs typeface="Arial" panose="020B0604020202020204" pitchFamily="34" charset="0"/>
          </a:endParaRPr>
        </a:p>
      </dsp:txBody>
      <dsp:txXfrm>
        <a:off x="0" y="0"/>
        <a:ext cx="10632731" cy="2454258"/>
      </dsp:txXfrm>
    </dsp:sp>
    <dsp:sp modelId="{2CACDD23-F8A4-4ED8-8224-2F31F14BDE35}">
      <dsp:nvSpPr>
        <dsp:cNvPr id="0" name=""/>
        <dsp:cNvSpPr/>
      </dsp:nvSpPr>
      <dsp:spPr>
        <a:xfrm>
          <a:off x="0" y="2363359"/>
          <a:ext cx="5316365" cy="20906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kk-KZ" sz="3200" kern="1200" dirty="0">
              <a:latin typeface="Arial" panose="020B0604020202020204" pitchFamily="34" charset="0"/>
              <a:cs typeface="Arial" panose="020B0604020202020204" pitchFamily="34" charset="0"/>
            </a:rPr>
            <a:t>интроспектілік (субъективті тәжірибеге негізделген)</a:t>
          </a:r>
          <a:endParaRPr lang="ru-RU" sz="3200" kern="1200" dirty="0">
            <a:latin typeface="Arial" panose="020B0604020202020204" pitchFamily="34" charset="0"/>
            <a:cs typeface="Arial" panose="020B0604020202020204" pitchFamily="34" charset="0"/>
          </a:endParaRPr>
        </a:p>
      </dsp:txBody>
      <dsp:txXfrm>
        <a:off x="0" y="2363359"/>
        <a:ext cx="5316365" cy="2090664"/>
      </dsp:txXfrm>
    </dsp:sp>
    <dsp:sp modelId="{F9D94708-767C-4438-8D35-93761055BC52}">
      <dsp:nvSpPr>
        <dsp:cNvPr id="0" name=""/>
        <dsp:cNvSpPr/>
      </dsp:nvSpPr>
      <dsp:spPr>
        <a:xfrm>
          <a:off x="5316365" y="2363359"/>
          <a:ext cx="5316365" cy="20906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kk-KZ" sz="3200" kern="1200" dirty="0">
              <a:latin typeface="Arial" panose="020B0604020202020204" pitchFamily="34" charset="0"/>
              <a:cs typeface="Arial" panose="020B0604020202020204" pitchFamily="34" charset="0"/>
            </a:rPr>
            <a:t>экстраспективті (объективті нәтиже мен қолайлы өлшемге негізделген) </a:t>
          </a:r>
          <a:endParaRPr lang="ru-RU" sz="3200" kern="1200" dirty="0">
            <a:latin typeface="Arial" panose="020B0604020202020204" pitchFamily="34" charset="0"/>
            <a:cs typeface="Arial" panose="020B0604020202020204" pitchFamily="34" charset="0"/>
          </a:endParaRPr>
        </a:p>
      </dsp:txBody>
      <dsp:txXfrm>
        <a:off x="5316365" y="2363359"/>
        <a:ext cx="5316365" cy="20906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3BF60-B233-40DE-A1EC-8B614F15EDE9}">
      <dsp:nvSpPr>
        <dsp:cNvPr id="0" name=""/>
        <dsp:cNvSpPr/>
      </dsp:nvSpPr>
      <dsp:spPr>
        <a:xfrm>
          <a:off x="2742665" y="0"/>
          <a:ext cx="4525963" cy="452596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64611D-F490-4144-938A-C0B214B8759E}">
      <dsp:nvSpPr>
        <dsp:cNvPr id="0" name=""/>
        <dsp:cNvSpPr/>
      </dsp:nvSpPr>
      <dsp:spPr>
        <a:xfrm>
          <a:off x="4723035" y="453038"/>
          <a:ext cx="3507098" cy="160883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kk-KZ" sz="4000" kern="1200" dirty="0">
              <a:solidFill>
                <a:schemeClr val="tx2"/>
              </a:solidFill>
            </a:rPr>
            <a:t>табиғи</a:t>
          </a:r>
          <a:endParaRPr lang="ru-RU" sz="4000" kern="1200" dirty="0">
            <a:solidFill>
              <a:schemeClr val="tx2"/>
            </a:solidFill>
          </a:endParaRPr>
        </a:p>
      </dsp:txBody>
      <dsp:txXfrm>
        <a:off x="4801572" y="531575"/>
        <a:ext cx="3350024" cy="1451764"/>
      </dsp:txXfrm>
    </dsp:sp>
    <dsp:sp modelId="{A38546DE-3D7C-4CF7-A5A3-481DE6FA15C8}">
      <dsp:nvSpPr>
        <dsp:cNvPr id="0" name=""/>
        <dsp:cNvSpPr/>
      </dsp:nvSpPr>
      <dsp:spPr>
        <a:xfrm>
          <a:off x="4723035" y="2262981"/>
          <a:ext cx="3507098" cy="160883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kk-KZ" sz="3600" kern="1200" dirty="0">
              <a:solidFill>
                <a:schemeClr val="tx2"/>
              </a:solidFill>
              <a:latin typeface="Arial" panose="020B0604020202020204" pitchFamily="34" charset="0"/>
              <a:cs typeface="Arial" panose="020B0604020202020204" pitchFamily="34" charset="0"/>
            </a:rPr>
            <a:t>эксперимент</a:t>
          </a:r>
          <a:endParaRPr lang="ru-RU" sz="3600" kern="1200" dirty="0">
            <a:solidFill>
              <a:schemeClr val="tx2"/>
            </a:solidFill>
            <a:latin typeface="Arial" panose="020B0604020202020204" pitchFamily="34" charset="0"/>
            <a:cs typeface="Arial" panose="020B0604020202020204" pitchFamily="34" charset="0"/>
          </a:endParaRPr>
        </a:p>
      </dsp:txBody>
      <dsp:txXfrm>
        <a:off x="4801572" y="2341518"/>
        <a:ext cx="3350024" cy="145176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FA1775DE-BF28-4919-A64A-0D4587F27FCF}" type="datetimeFigureOut">
              <a:rPr lang="x-none" smtClean="0"/>
              <a:pPr/>
              <a:t>03.09.2025</a:t>
            </a:fld>
            <a:endParaRPr lang="x-none"/>
          </a:p>
        </p:txBody>
      </p:sp>
      <p:sp>
        <p:nvSpPr>
          <p:cNvPr id="4" name="Образ слайда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8FDCBFA6-8D41-4064-8051-B94560DAC04D}" type="slidenum">
              <a:rPr lang="x-none" smtClean="0"/>
              <a:pPr/>
              <a:t>‹#›</a:t>
            </a:fld>
            <a:endParaRPr lang="x-none"/>
          </a:p>
        </p:txBody>
      </p:sp>
    </p:spTree>
    <p:extLst>
      <p:ext uri="{BB962C8B-B14F-4D97-AF65-F5344CB8AC3E}">
        <p14:creationId xmlns:p14="http://schemas.microsoft.com/office/powerpoint/2010/main" val="2527225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BDA82E41-E5AD-4DBE-8D3D-9205C6D547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1DBF42FD-2178-46F4-867C-B768F94F2C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a:p>
        </p:txBody>
      </p:sp>
      <p:sp>
        <p:nvSpPr>
          <p:cNvPr id="5124" name="Номер слайда 3">
            <a:extLst>
              <a:ext uri="{FF2B5EF4-FFF2-40B4-BE49-F238E27FC236}">
                <a16:creationId xmlns:a16="http://schemas.microsoft.com/office/drawing/2014/main" id="{3E57BD28-4BB6-45B7-9B41-F228AB84D4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8D0B8F-73B5-4E4A-99F3-9004156A2761}" type="slidenum">
              <a:rPr kumimoji="0" lang="ru-RU" altLang="ru-R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725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BDA82E41-E5AD-4DBE-8D3D-9205C6D547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1DBF42FD-2178-46F4-867C-B768F94F2C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a:p>
        </p:txBody>
      </p:sp>
      <p:sp>
        <p:nvSpPr>
          <p:cNvPr id="5124" name="Номер слайда 3">
            <a:extLst>
              <a:ext uri="{FF2B5EF4-FFF2-40B4-BE49-F238E27FC236}">
                <a16:creationId xmlns:a16="http://schemas.microsoft.com/office/drawing/2014/main" id="{3E57BD28-4BB6-45B7-9B41-F228AB84D4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8D0B8F-73B5-4E4A-99F3-9004156A2761}" type="slidenum">
              <a:rPr kumimoji="0" lang="ru-RU" altLang="ru-R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55033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BDA82E41-E5AD-4DBE-8D3D-9205C6D547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1DBF42FD-2178-46F4-867C-B768F94F2C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5124" name="Номер слайда 3">
            <a:extLst>
              <a:ext uri="{FF2B5EF4-FFF2-40B4-BE49-F238E27FC236}">
                <a16:creationId xmlns:a16="http://schemas.microsoft.com/office/drawing/2014/main" id="{3E57BD28-4BB6-45B7-9B41-F228AB84D4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8D0B8F-73B5-4E4A-99F3-9004156A2761}" type="slidenum">
              <a:rPr kumimoji="0" lang="ru-RU" altLang="ru-R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71385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BDA82E41-E5AD-4DBE-8D3D-9205C6D547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1DBF42FD-2178-46F4-867C-B768F94F2C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a:p>
        </p:txBody>
      </p:sp>
      <p:sp>
        <p:nvSpPr>
          <p:cNvPr id="5124" name="Номер слайда 3">
            <a:extLst>
              <a:ext uri="{FF2B5EF4-FFF2-40B4-BE49-F238E27FC236}">
                <a16:creationId xmlns:a16="http://schemas.microsoft.com/office/drawing/2014/main" id="{3E57BD28-4BB6-45B7-9B41-F228AB84D4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8D0B8F-73B5-4E4A-99F3-9004156A2761}" type="slidenum">
              <a:rPr kumimoji="0" lang="ru-RU" altLang="ru-R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11130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BDA82E41-E5AD-4DBE-8D3D-9205C6D547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1DBF42FD-2178-46F4-867C-B768F94F2C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5124" name="Номер слайда 3">
            <a:extLst>
              <a:ext uri="{FF2B5EF4-FFF2-40B4-BE49-F238E27FC236}">
                <a16:creationId xmlns:a16="http://schemas.microsoft.com/office/drawing/2014/main" id="{3E57BD28-4BB6-45B7-9B41-F228AB84D4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8D0B8F-73B5-4E4A-99F3-9004156A2761}" type="slidenum">
              <a:rPr kumimoji="0" lang="ru-RU" altLang="ru-R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32415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BDA82E41-E5AD-4DBE-8D3D-9205C6D547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1DBF42FD-2178-46F4-867C-B768F94F2C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a:p>
        </p:txBody>
      </p:sp>
      <p:sp>
        <p:nvSpPr>
          <p:cNvPr id="5124" name="Номер слайда 3">
            <a:extLst>
              <a:ext uri="{FF2B5EF4-FFF2-40B4-BE49-F238E27FC236}">
                <a16:creationId xmlns:a16="http://schemas.microsoft.com/office/drawing/2014/main" id="{3E57BD28-4BB6-45B7-9B41-F228AB84D4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8D0B8F-73B5-4E4A-99F3-9004156A2761}" type="slidenum">
              <a:rPr kumimoji="0" lang="ru-RU" altLang="ru-R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2355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83659B97-3305-4923-9777-286CB809D156}" type="datetimeFigureOut">
              <a:rPr lang="ru-RU" smtClean="0"/>
              <a:pPr>
                <a:defRPr/>
              </a:pPr>
              <a:t>03.09.2025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44289BC-5784-4C41-B87B-8B5118A788E1}" type="slidenum">
              <a:rPr lang="ru-RU" altLang="en-US" smtClean="0"/>
              <a:pPr>
                <a:defRPr/>
              </a:pPr>
              <a:t>‹#›</a:t>
            </a:fld>
            <a:endParaRPr lang="ru-RU"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3304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pPr>
              <a:defRPr/>
            </a:pPr>
            <a:fld id="{9BD53F78-861B-41F6-9FC7-C41947B65FF2}" type="datetimeFigureOut">
              <a:rPr lang="ru-RU" smtClean="0"/>
              <a:pPr>
                <a:defRPr/>
              </a:pPr>
              <a:t>03.09.2025</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8C9A5B1D-5666-43FE-9310-AEE15254C9D6}" type="slidenum">
              <a:rPr lang="ru-RU" altLang="en-US" smtClean="0"/>
              <a:pPr>
                <a:defRPr/>
              </a:pPr>
              <a:t>‹#›</a:t>
            </a:fld>
            <a:endParaRPr lang="ru-RU" altLang="en-US"/>
          </a:p>
        </p:txBody>
      </p:sp>
    </p:spTree>
    <p:extLst>
      <p:ext uri="{BB962C8B-B14F-4D97-AF65-F5344CB8AC3E}">
        <p14:creationId xmlns:p14="http://schemas.microsoft.com/office/powerpoint/2010/main" val="3554093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9BD53F78-861B-41F6-9FC7-C41947B65FF2}" type="datetimeFigureOut">
              <a:rPr lang="ru-RU" smtClean="0"/>
              <a:pPr>
                <a:defRPr/>
              </a:pPr>
              <a:t>03.09.2025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C9A5B1D-5666-43FE-9310-AEE15254C9D6}" type="slidenum">
              <a:rPr lang="ru-RU" altLang="en-US" smtClean="0"/>
              <a:pPr>
                <a:defRPr/>
              </a:pPr>
              <a:t>‹#›</a:t>
            </a:fld>
            <a:endParaRPr lang="ru-RU" altLang="en-US"/>
          </a:p>
        </p:txBody>
      </p:sp>
    </p:spTree>
    <p:extLst>
      <p:ext uri="{BB962C8B-B14F-4D97-AF65-F5344CB8AC3E}">
        <p14:creationId xmlns:p14="http://schemas.microsoft.com/office/powerpoint/2010/main" val="3398985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9BD53F78-861B-41F6-9FC7-C41947B65FF2}" type="datetimeFigureOut">
              <a:rPr lang="ru-RU" smtClean="0"/>
              <a:pPr>
                <a:defRPr/>
              </a:pPr>
              <a:t>03.09.2025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C9A5B1D-5666-43FE-9310-AEE15254C9D6}" type="slidenum">
              <a:rPr lang="ru-RU" altLang="en-US" smtClean="0"/>
              <a:pPr>
                <a:defRPr/>
              </a:pPr>
              <a:t>‹#›</a:t>
            </a:fld>
            <a:endParaRPr lang="ru-RU" alt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10003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9BD53F78-861B-41F6-9FC7-C41947B65FF2}" type="datetimeFigureOut">
              <a:rPr lang="ru-RU" smtClean="0"/>
              <a:pPr>
                <a:defRPr/>
              </a:pPr>
              <a:t>03.09.2025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C9A5B1D-5666-43FE-9310-AEE15254C9D6}" type="slidenum">
              <a:rPr lang="ru-RU" altLang="en-US" smtClean="0"/>
              <a:pPr>
                <a:defRPr/>
              </a:pPr>
              <a:t>‹#›</a:t>
            </a:fld>
            <a:endParaRPr lang="ru-RU" altLang="en-US"/>
          </a:p>
        </p:txBody>
      </p:sp>
    </p:spTree>
    <p:extLst>
      <p:ext uri="{BB962C8B-B14F-4D97-AF65-F5344CB8AC3E}">
        <p14:creationId xmlns:p14="http://schemas.microsoft.com/office/powerpoint/2010/main" val="3364151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9BD53F78-861B-41F6-9FC7-C41947B65FF2}" type="datetimeFigureOut">
              <a:rPr lang="ru-RU" smtClean="0"/>
              <a:pPr>
                <a:defRPr/>
              </a:pPr>
              <a:t>03.09.2025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C9A5B1D-5666-43FE-9310-AEE15254C9D6}" type="slidenum">
              <a:rPr lang="ru-RU" altLang="en-US" smtClean="0"/>
              <a:pPr>
                <a:defRPr/>
              </a:pPr>
              <a:t>‹#›</a:t>
            </a:fld>
            <a:endParaRPr lang="ru-RU" alt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27904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9BD53F78-861B-41F6-9FC7-C41947B65FF2}" type="datetimeFigureOut">
              <a:rPr lang="ru-RU" smtClean="0"/>
              <a:pPr>
                <a:defRPr/>
              </a:pPr>
              <a:t>03.09.2025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C9A5B1D-5666-43FE-9310-AEE15254C9D6}" type="slidenum">
              <a:rPr lang="ru-RU" altLang="en-US" smtClean="0"/>
              <a:pPr>
                <a:defRPr/>
              </a:pPr>
              <a:t>‹#›</a:t>
            </a:fld>
            <a:endParaRPr lang="ru-RU" altLang="en-US"/>
          </a:p>
        </p:txBody>
      </p:sp>
    </p:spTree>
    <p:extLst>
      <p:ext uri="{BB962C8B-B14F-4D97-AF65-F5344CB8AC3E}">
        <p14:creationId xmlns:p14="http://schemas.microsoft.com/office/powerpoint/2010/main" val="123397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CEC81EC1-9F65-4BF5-9406-3BE5645BC7FC}" type="datetimeFigureOut">
              <a:rPr lang="ru-RU" smtClean="0"/>
              <a:pPr>
                <a:defRPr/>
              </a:pPr>
              <a:t>03.09.2025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EEB89F70-FD80-4361-96FE-C6302297952C}" type="slidenum">
              <a:rPr lang="ru-RU" altLang="en-US" smtClean="0"/>
              <a:pPr>
                <a:defRPr/>
              </a:pPr>
              <a:t>‹#›</a:t>
            </a:fld>
            <a:endParaRPr lang="ru-RU" altLang="en-US"/>
          </a:p>
        </p:txBody>
      </p:sp>
    </p:spTree>
    <p:extLst>
      <p:ext uri="{BB962C8B-B14F-4D97-AF65-F5344CB8AC3E}">
        <p14:creationId xmlns:p14="http://schemas.microsoft.com/office/powerpoint/2010/main" val="131198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9F1EF411-DABA-4A58-BB81-151D403241D3}" type="datetimeFigureOut">
              <a:rPr lang="ru-RU" smtClean="0"/>
              <a:pPr>
                <a:defRPr/>
              </a:pPr>
              <a:t>03.09.2025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511D4C18-3A9E-4BF8-A94F-6BA9621454F8}" type="slidenum">
              <a:rPr lang="ru-RU" altLang="en-US" smtClean="0"/>
              <a:pPr>
                <a:defRPr/>
              </a:pPr>
              <a:t>‹#›</a:t>
            </a:fld>
            <a:endParaRPr lang="ru-RU" altLang="en-US"/>
          </a:p>
        </p:txBody>
      </p:sp>
    </p:spTree>
    <p:extLst>
      <p:ext uri="{BB962C8B-B14F-4D97-AF65-F5344CB8AC3E}">
        <p14:creationId xmlns:p14="http://schemas.microsoft.com/office/powerpoint/2010/main" val="3903775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a16="http://schemas.microsoft.com/office/drawing/2014/main" id="{748C643F-DB16-456A-BA0E-CE58C2038575}"/>
              </a:ext>
            </a:extLst>
          </p:cNvPr>
          <p:cNvSpPr>
            <a:spLocks noGrp="1"/>
          </p:cNvSpPr>
          <p:nvPr>
            <p:ph type="dt" sz="half" idx="10"/>
          </p:nvPr>
        </p:nvSpPr>
        <p:spPr/>
        <p:txBody>
          <a:bodyPr/>
          <a:lstStyle>
            <a:lvl1pPr>
              <a:defRPr/>
            </a:lvl1pPr>
          </a:lstStyle>
          <a:p>
            <a:pPr>
              <a:defRPr/>
            </a:pPr>
            <a:fld id="{0503DAF4-A44C-4E73-A9D8-E81EC8449F90}" type="datetimeFigureOut">
              <a:rPr lang="ru-RU"/>
              <a:pPr>
                <a:defRPr/>
              </a:pPr>
              <a:t>03.09.2025</a:t>
            </a:fld>
            <a:endParaRPr lang="ru-RU" dirty="0"/>
          </a:p>
        </p:txBody>
      </p:sp>
      <p:sp>
        <p:nvSpPr>
          <p:cNvPr id="5" name="Нижний колонтитул 4">
            <a:extLst>
              <a:ext uri="{FF2B5EF4-FFF2-40B4-BE49-F238E27FC236}">
                <a16:creationId xmlns:a16="http://schemas.microsoft.com/office/drawing/2014/main" id="{B3EF0BEB-BD8D-4B13-B785-B5A2E3C056D2}"/>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C9EC9375-601F-4373-9427-2CC6C94F6790}"/>
              </a:ext>
            </a:extLst>
          </p:cNvPr>
          <p:cNvSpPr>
            <a:spLocks noGrp="1"/>
          </p:cNvSpPr>
          <p:nvPr>
            <p:ph type="sldNum" sz="quarter" idx="12"/>
          </p:nvPr>
        </p:nvSpPr>
        <p:spPr/>
        <p:txBody>
          <a:bodyPr/>
          <a:lstStyle>
            <a:lvl1pPr>
              <a:defRPr/>
            </a:lvl1pPr>
          </a:lstStyle>
          <a:p>
            <a:pPr>
              <a:defRPr/>
            </a:pPr>
            <a:fld id="{4DD51E33-2FD2-413E-9884-3519C6CF4693}" type="slidenum">
              <a:rPr lang="ru-RU" altLang="en-US"/>
              <a:pPr>
                <a:defRPr/>
              </a:pPr>
              <a:t>‹#›</a:t>
            </a:fld>
            <a:endParaRPr lang="ru-RU" altLang="en-US" dirty="0"/>
          </a:p>
        </p:txBody>
      </p:sp>
    </p:spTree>
    <p:extLst>
      <p:ext uri="{BB962C8B-B14F-4D97-AF65-F5344CB8AC3E}">
        <p14:creationId xmlns:p14="http://schemas.microsoft.com/office/powerpoint/2010/main" val="3306474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986252C-9D53-4A97-8A26-FA1807522F54}"/>
              </a:ext>
            </a:extLst>
          </p:cNvPr>
          <p:cNvSpPr>
            <a:spLocks noGrp="1"/>
          </p:cNvSpPr>
          <p:nvPr>
            <p:ph type="dt" sz="half" idx="10"/>
          </p:nvPr>
        </p:nvSpPr>
        <p:spPr/>
        <p:txBody>
          <a:bodyPr/>
          <a:lstStyle>
            <a:lvl1pPr>
              <a:defRPr/>
            </a:lvl1pPr>
          </a:lstStyle>
          <a:p>
            <a:pPr>
              <a:defRPr/>
            </a:pPr>
            <a:fld id="{3C166482-C91D-4FD3-9E60-0C33BB2C3451}" type="datetimeFigureOut">
              <a:rPr lang="ru-RU"/>
              <a:pPr>
                <a:defRPr/>
              </a:pPr>
              <a:t>03.09.2025</a:t>
            </a:fld>
            <a:endParaRPr lang="ru-RU" dirty="0"/>
          </a:p>
        </p:txBody>
      </p:sp>
      <p:sp>
        <p:nvSpPr>
          <p:cNvPr id="5" name="Нижний колонтитул 4">
            <a:extLst>
              <a:ext uri="{FF2B5EF4-FFF2-40B4-BE49-F238E27FC236}">
                <a16:creationId xmlns:a16="http://schemas.microsoft.com/office/drawing/2014/main" id="{984E34A1-4BA2-4020-B79D-98732406EDBC}"/>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212D070A-FC09-43B2-9172-9587A4B24516}"/>
              </a:ext>
            </a:extLst>
          </p:cNvPr>
          <p:cNvSpPr>
            <a:spLocks noGrp="1"/>
          </p:cNvSpPr>
          <p:nvPr>
            <p:ph type="sldNum" sz="quarter" idx="12"/>
          </p:nvPr>
        </p:nvSpPr>
        <p:spPr/>
        <p:txBody>
          <a:bodyPr/>
          <a:lstStyle>
            <a:lvl1pPr>
              <a:defRPr/>
            </a:lvl1pPr>
          </a:lstStyle>
          <a:p>
            <a:pPr>
              <a:defRPr/>
            </a:pPr>
            <a:fld id="{EFE07FCE-4A50-448B-A55F-6C5BACF59F09}" type="slidenum">
              <a:rPr lang="ru-RU" altLang="en-US"/>
              <a:pPr>
                <a:defRPr/>
              </a:pPr>
              <a:t>‹#›</a:t>
            </a:fld>
            <a:endParaRPr lang="ru-RU" altLang="en-US" dirty="0"/>
          </a:p>
        </p:txBody>
      </p:sp>
    </p:spTree>
    <p:extLst>
      <p:ext uri="{BB962C8B-B14F-4D97-AF65-F5344CB8AC3E}">
        <p14:creationId xmlns:p14="http://schemas.microsoft.com/office/powerpoint/2010/main" val="3909421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21487DBB-1F1E-4F72-B829-6C9988CC79E5}" type="datetimeFigureOut">
              <a:rPr lang="ru-RU" smtClean="0"/>
              <a:pPr>
                <a:defRPr/>
              </a:pPr>
              <a:t>03.09.2025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4C3FFF8C-91DD-463A-AEA1-4FC0140120AF}" type="slidenum">
              <a:rPr lang="ru-RU" altLang="en-US" smtClean="0"/>
              <a:pPr>
                <a:defRPr/>
              </a:pPr>
              <a:t>‹#›</a:t>
            </a:fld>
            <a:endParaRPr lang="ru-RU" altLang="en-US"/>
          </a:p>
        </p:txBody>
      </p:sp>
    </p:spTree>
    <p:extLst>
      <p:ext uri="{BB962C8B-B14F-4D97-AF65-F5344CB8AC3E}">
        <p14:creationId xmlns:p14="http://schemas.microsoft.com/office/powerpoint/2010/main" val="4290270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EE8475E-1D14-4363-886D-57E126004832}"/>
              </a:ext>
            </a:extLst>
          </p:cNvPr>
          <p:cNvSpPr>
            <a:spLocks noGrp="1"/>
          </p:cNvSpPr>
          <p:nvPr>
            <p:ph type="dt" sz="half" idx="10"/>
          </p:nvPr>
        </p:nvSpPr>
        <p:spPr/>
        <p:txBody>
          <a:bodyPr/>
          <a:lstStyle>
            <a:lvl1pPr>
              <a:defRPr/>
            </a:lvl1pPr>
          </a:lstStyle>
          <a:p>
            <a:pPr>
              <a:defRPr/>
            </a:pPr>
            <a:fld id="{890E098B-4F6B-4CB7-BB2F-61ADD1800412}" type="datetimeFigureOut">
              <a:rPr lang="ru-RU"/>
              <a:pPr>
                <a:defRPr/>
              </a:pPr>
              <a:t>03.09.2025</a:t>
            </a:fld>
            <a:endParaRPr lang="ru-RU" dirty="0"/>
          </a:p>
        </p:txBody>
      </p:sp>
      <p:sp>
        <p:nvSpPr>
          <p:cNvPr id="5" name="Нижний колонтитул 4">
            <a:extLst>
              <a:ext uri="{FF2B5EF4-FFF2-40B4-BE49-F238E27FC236}">
                <a16:creationId xmlns:a16="http://schemas.microsoft.com/office/drawing/2014/main" id="{4D1810E9-4FB8-4B5A-8EB7-5AB7165266DA}"/>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3F5C1EA0-732C-4573-8C3D-7ABC2C8A4F2A}"/>
              </a:ext>
            </a:extLst>
          </p:cNvPr>
          <p:cNvSpPr>
            <a:spLocks noGrp="1"/>
          </p:cNvSpPr>
          <p:nvPr>
            <p:ph type="sldNum" sz="quarter" idx="12"/>
          </p:nvPr>
        </p:nvSpPr>
        <p:spPr/>
        <p:txBody>
          <a:bodyPr/>
          <a:lstStyle>
            <a:lvl1pPr>
              <a:defRPr/>
            </a:lvl1pPr>
          </a:lstStyle>
          <a:p>
            <a:pPr>
              <a:defRPr/>
            </a:pPr>
            <a:fld id="{DF989DDC-8892-4458-BE8B-2CF757E11C5B}" type="slidenum">
              <a:rPr lang="ru-RU" altLang="en-US"/>
              <a:pPr>
                <a:defRPr/>
              </a:pPr>
              <a:t>‹#›</a:t>
            </a:fld>
            <a:endParaRPr lang="ru-RU" altLang="en-US" dirty="0"/>
          </a:p>
        </p:txBody>
      </p:sp>
    </p:spTree>
    <p:extLst>
      <p:ext uri="{BB962C8B-B14F-4D97-AF65-F5344CB8AC3E}">
        <p14:creationId xmlns:p14="http://schemas.microsoft.com/office/powerpoint/2010/main" val="44791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id="{CE5CCEE5-EE36-453D-A6B3-FB0E94CDE30F}"/>
              </a:ext>
            </a:extLst>
          </p:cNvPr>
          <p:cNvSpPr>
            <a:spLocks noGrp="1"/>
          </p:cNvSpPr>
          <p:nvPr>
            <p:ph type="dt" sz="half" idx="10"/>
          </p:nvPr>
        </p:nvSpPr>
        <p:spPr/>
        <p:txBody>
          <a:bodyPr/>
          <a:lstStyle>
            <a:lvl1pPr>
              <a:defRPr/>
            </a:lvl1pPr>
          </a:lstStyle>
          <a:p>
            <a:pPr>
              <a:defRPr/>
            </a:pPr>
            <a:fld id="{BD007218-1F84-4701-A577-50AFFBE5781C}" type="datetimeFigureOut">
              <a:rPr lang="ru-RU"/>
              <a:pPr>
                <a:defRPr/>
              </a:pPr>
              <a:t>03.09.2025</a:t>
            </a:fld>
            <a:endParaRPr lang="ru-RU" dirty="0"/>
          </a:p>
        </p:txBody>
      </p:sp>
      <p:sp>
        <p:nvSpPr>
          <p:cNvPr id="6" name="Нижний колонтитул 4">
            <a:extLst>
              <a:ext uri="{FF2B5EF4-FFF2-40B4-BE49-F238E27FC236}">
                <a16:creationId xmlns:a16="http://schemas.microsoft.com/office/drawing/2014/main" id="{A981798D-CEA8-457B-A32D-C0914022BDC5}"/>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7F2000BA-F309-4F8E-B35A-A3F3C6C7F080}"/>
              </a:ext>
            </a:extLst>
          </p:cNvPr>
          <p:cNvSpPr>
            <a:spLocks noGrp="1"/>
          </p:cNvSpPr>
          <p:nvPr>
            <p:ph type="sldNum" sz="quarter" idx="12"/>
          </p:nvPr>
        </p:nvSpPr>
        <p:spPr/>
        <p:txBody>
          <a:bodyPr/>
          <a:lstStyle>
            <a:lvl1pPr>
              <a:defRPr/>
            </a:lvl1pPr>
          </a:lstStyle>
          <a:p>
            <a:pPr>
              <a:defRPr/>
            </a:pPr>
            <a:fld id="{6683BB18-7D7E-4343-A439-87BADB7BF5A8}" type="slidenum">
              <a:rPr lang="ru-RU" altLang="en-US"/>
              <a:pPr>
                <a:defRPr/>
              </a:pPr>
              <a:t>‹#›</a:t>
            </a:fld>
            <a:endParaRPr lang="ru-RU" altLang="en-US" dirty="0"/>
          </a:p>
        </p:txBody>
      </p:sp>
    </p:spTree>
    <p:extLst>
      <p:ext uri="{BB962C8B-B14F-4D97-AF65-F5344CB8AC3E}">
        <p14:creationId xmlns:p14="http://schemas.microsoft.com/office/powerpoint/2010/main" val="2316703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16:creationId xmlns:a16="http://schemas.microsoft.com/office/drawing/2014/main" id="{24C6B363-2A2E-48B3-80FD-191F2780F671}"/>
              </a:ext>
            </a:extLst>
          </p:cNvPr>
          <p:cNvSpPr>
            <a:spLocks noGrp="1"/>
          </p:cNvSpPr>
          <p:nvPr>
            <p:ph type="dt" sz="half" idx="10"/>
          </p:nvPr>
        </p:nvSpPr>
        <p:spPr/>
        <p:txBody>
          <a:bodyPr/>
          <a:lstStyle>
            <a:lvl1pPr>
              <a:defRPr/>
            </a:lvl1pPr>
          </a:lstStyle>
          <a:p>
            <a:pPr>
              <a:defRPr/>
            </a:pPr>
            <a:fld id="{8A0F68B8-3FB1-44F4-9D91-F61028D400A4}" type="datetimeFigureOut">
              <a:rPr lang="ru-RU"/>
              <a:pPr>
                <a:defRPr/>
              </a:pPr>
              <a:t>03.09.2025</a:t>
            </a:fld>
            <a:endParaRPr lang="ru-RU" dirty="0"/>
          </a:p>
        </p:txBody>
      </p:sp>
      <p:sp>
        <p:nvSpPr>
          <p:cNvPr id="8" name="Нижний колонтитул 4">
            <a:extLst>
              <a:ext uri="{FF2B5EF4-FFF2-40B4-BE49-F238E27FC236}">
                <a16:creationId xmlns:a16="http://schemas.microsoft.com/office/drawing/2014/main" id="{9F91486A-DC23-4595-9274-9421D057DAC3}"/>
              </a:ext>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16:creationId xmlns:a16="http://schemas.microsoft.com/office/drawing/2014/main" id="{614EBEE8-A268-4FF4-8CAB-B28356E39EFC}"/>
              </a:ext>
            </a:extLst>
          </p:cNvPr>
          <p:cNvSpPr>
            <a:spLocks noGrp="1"/>
          </p:cNvSpPr>
          <p:nvPr>
            <p:ph type="sldNum" sz="quarter" idx="12"/>
          </p:nvPr>
        </p:nvSpPr>
        <p:spPr/>
        <p:txBody>
          <a:bodyPr/>
          <a:lstStyle>
            <a:lvl1pPr>
              <a:defRPr/>
            </a:lvl1pPr>
          </a:lstStyle>
          <a:p>
            <a:pPr>
              <a:defRPr/>
            </a:pPr>
            <a:fld id="{12A0F9B0-1A62-4C83-8EB4-BD57DACD4CD3}" type="slidenum">
              <a:rPr lang="ru-RU" altLang="en-US"/>
              <a:pPr>
                <a:defRPr/>
              </a:pPr>
              <a:t>‹#›</a:t>
            </a:fld>
            <a:endParaRPr lang="ru-RU" altLang="en-US" dirty="0"/>
          </a:p>
        </p:txBody>
      </p:sp>
    </p:spTree>
    <p:extLst>
      <p:ext uri="{BB962C8B-B14F-4D97-AF65-F5344CB8AC3E}">
        <p14:creationId xmlns:p14="http://schemas.microsoft.com/office/powerpoint/2010/main" val="1719925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16:creationId xmlns:a16="http://schemas.microsoft.com/office/drawing/2014/main" id="{97CA6551-1070-41B5-AACA-DE99C9E75FF4}"/>
              </a:ext>
            </a:extLst>
          </p:cNvPr>
          <p:cNvSpPr>
            <a:spLocks noGrp="1"/>
          </p:cNvSpPr>
          <p:nvPr>
            <p:ph type="dt" sz="half" idx="10"/>
          </p:nvPr>
        </p:nvSpPr>
        <p:spPr/>
        <p:txBody>
          <a:bodyPr/>
          <a:lstStyle>
            <a:lvl1pPr>
              <a:defRPr/>
            </a:lvl1pPr>
          </a:lstStyle>
          <a:p>
            <a:pPr>
              <a:defRPr/>
            </a:pPr>
            <a:fld id="{6AA22D3A-FCAC-49DA-8316-542AE5E49397}" type="datetimeFigureOut">
              <a:rPr lang="ru-RU"/>
              <a:pPr>
                <a:defRPr/>
              </a:pPr>
              <a:t>03.09.2025</a:t>
            </a:fld>
            <a:endParaRPr lang="ru-RU" dirty="0"/>
          </a:p>
        </p:txBody>
      </p:sp>
      <p:sp>
        <p:nvSpPr>
          <p:cNvPr id="4" name="Нижний колонтитул 4">
            <a:extLst>
              <a:ext uri="{FF2B5EF4-FFF2-40B4-BE49-F238E27FC236}">
                <a16:creationId xmlns:a16="http://schemas.microsoft.com/office/drawing/2014/main" id="{464A4501-4817-4020-955C-CC27B8B14F24}"/>
              </a:ext>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16:creationId xmlns:a16="http://schemas.microsoft.com/office/drawing/2014/main" id="{0E03F7B8-4B3E-4E7B-B36D-FCA252BD3A13}"/>
              </a:ext>
            </a:extLst>
          </p:cNvPr>
          <p:cNvSpPr>
            <a:spLocks noGrp="1"/>
          </p:cNvSpPr>
          <p:nvPr>
            <p:ph type="sldNum" sz="quarter" idx="12"/>
          </p:nvPr>
        </p:nvSpPr>
        <p:spPr/>
        <p:txBody>
          <a:bodyPr/>
          <a:lstStyle>
            <a:lvl1pPr>
              <a:defRPr/>
            </a:lvl1pPr>
          </a:lstStyle>
          <a:p>
            <a:pPr>
              <a:defRPr/>
            </a:pPr>
            <a:fld id="{9FF356DB-F2C9-4CDD-B19D-624D0CBA7460}" type="slidenum">
              <a:rPr lang="ru-RU" altLang="en-US"/>
              <a:pPr>
                <a:defRPr/>
              </a:pPr>
              <a:t>‹#›</a:t>
            </a:fld>
            <a:endParaRPr lang="ru-RU" altLang="en-US" dirty="0"/>
          </a:p>
        </p:txBody>
      </p:sp>
    </p:spTree>
    <p:extLst>
      <p:ext uri="{BB962C8B-B14F-4D97-AF65-F5344CB8AC3E}">
        <p14:creationId xmlns:p14="http://schemas.microsoft.com/office/powerpoint/2010/main" val="2990251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F71E7584-35DF-4386-A724-998EB6C48CD5}"/>
              </a:ext>
            </a:extLst>
          </p:cNvPr>
          <p:cNvSpPr>
            <a:spLocks noGrp="1"/>
          </p:cNvSpPr>
          <p:nvPr>
            <p:ph type="dt" sz="half" idx="10"/>
          </p:nvPr>
        </p:nvSpPr>
        <p:spPr/>
        <p:txBody>
          <a:bodyPr/>
          <a:lstStyle>
            <a:lvl1pPr>
              <a:defRPr/>
            </a:lvl1pPr>
          </a:lstStyle>
          <a:p>
            <a:pPr>
              <a:defRPr/>
            </a:pPr>
            <a:fld id="{DF6F34B3-E121-4C87-A3BC-F9DF3FDCCF5A}" type="datetimeFigureOut">
              <a:rPr lang="ru-RU"/>
              <a:pPr>
                <a:defRPr/>
              </a:pPr>
              <a:t>03.09.2025</a:t>
            </a:fld>
            <a:endParaRPr lang="ru-RU" dirty="0"/>
          </a:p>
        </p:txBody>
      </p:sp>
      <p:sp>
        <p:nvSpPr>
          <p:cNvPr id="3" name="Нижний колонтитул 4">
            <a:extLst>
              <a:ext uri="{FF2B5EF4-FFF2-40B4-BE49-F238E27FC236}">
                <a16:creationId xmlns:a16="http://schemas.microsoft.com/office/drawing/2014/main" id="{955C094F-790F-41F4-AE1C-4EB4DD24F66C}"/>
              </a:ext>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16:creationId xmlns:a16="http://schemas.microsoft.com/office/drawing/2014/main" id="{707B777B-615D-4D36-A643-ED13F43683F6}"/>
              </a:ext>
            </a:extLst>
          </p:cNvPr>
          <p:cNvSpPr>
            <a:spLocks noGrp="1"/>
          </p:cNvSpPr>
          <p:nvPr>
            <p:ph type="sldNum" sz="quarter" idx="12"/>
          </p:nvPr>
        </p:nvSpPr>
        <p:spPr/>
        <p:txBody>
          <a:bodyPr/>
          <a:lstStyle>
            <a:lvl1pPr>
              <a:defRPr/>
            </a:lvl1pPr>
          </a:lstStyle>
          <a:p>
            <a:pPr>
              <a:defRPr/>
            </a:pPr>
            <a:fld id="{E487DF5C-5458-4177-B5B1-13F5DF19D3D0}" type="slidenum">
              <a:rPr lang="ru-RU" altLang="en-US"/>
              <a:pPr>
                <a:defRPr/>
              </a:pPr>
              <a:t>‹#›</a:t>
            </a:fld>
            <a:endParaRPr lang="ru-RU" altLang="en-US" dirty="0"/>
          </a:p>
        </p:txBody>
      </p:sp>
    </p:spTree>
    <p:extLst>
      <p:ext uri="{BB962C8B-B14F-4D97-AF65-F5344CB8AC3E}">
        <p14:creationId xmlns:p14="http://schemas.microsoft.com/office/powerpoint/2010/main" val="4101352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FAAAAA74-6249-4543-8CD1-28A254A62E2B}"/>
              </a:ext>
            </a:extLst>
          </p:cNvPr>
          <p:cNvSpPr>
            <a:spLocks noGrp="1"/>
          </p:cNvSpPr>
          <p:nvPr>
            <p:ph type="dt" sz="half" idx="10"/>
          </p:nvPr>
        </p:nvSpPr>
        <p:spPr/>
        <p:txBody>
          <a:bodyPr/>
          <a:lstStyle>
            <a:lvl1pPr>
              <a:defRPr/>
            </a:lvl1pPr>
          </a:lstStyle>
          <a:p>
            <a:pPr>
              <a:defRPr/>
            </a:pPr>
            <a:fld id="{4DF3C59B-7FDE-42ED-83A3-096719D877AF}" type="datetimeFigureOut">
              <a:rPr lang="ru-RU"/>
              <a:pPr>
                <a:defRPr/>
              </a:pPr>
              <a:t>03.09.2025</a:t>
            </a:fld>
            <a:endParaRPr lang="ru-RU" dirty="0"/>
          </a:p>
        </p:txBody>
      </p:sp>
      <p:sp>
        <p:nvSpPr>
          <p:cNvPr id="6" name="Нижний колонтитул 4">
            <a:extLst>
              <a:ext uri="{FF2B5EF4-FFF2-40B4-BE49-F238E27FC236}">
                <a16:creationId xmlns:a16="http://schemas.microsoft.com/office/drawing/2014/main" id="{FFD1BFA7-7103-4221-B385-BDACC9683A85}"/>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C6D05FD7-4AC4-4E8C-9A2F-229C4C5CE6D0}"/>
              </a:ext>
            </a:extLst>
          </p:cNvPr>
          <p:cNvSpPr>
            <a:spLocks noGrp="1"/>
          </p:cNvSpPr>
          <p:nvPr>
            <p:ph type="sldNum" sz="quarter" idx="12"/>
          </p:nvPr>
        </p:nvSpPr>
        <p:spPr/>
        <p:txBody>
          <a:bodyPr/>
          <a:lstStyle>
            <a:lvl1pPr>
              <a:defRPr/>
            </a:lvl1pPr>
          </a:lstStyle>
          <a:p>
            <a:pPr>
              <a:defRPr/>
            </a:pPr>
            <a:fld id="{41211CF4-FED1-47C6-A7D8-0A8BFB2C08D1}" type="slidenum">
              <a:rPr lang="ru-RU" altLang="en-US"/>
              <a:pPr>
                <a:defRPr/>
              </a:pPr>
              <a:t>‹#›</a:t>
            </a:fld>
            <a:endParaRPr lang="ru-RU" altLang="en-US" dirty="0"/>
          </a:p>
        </p:txBody>
      </p:sp>
    </p:spTree>
    <p:extLst>
      <p:ext uri="{BB962C8B-B14F-4D97-AF65-F5344CB8AC3E}">
        <p14:creationId xmlns:p14="http://schemas.microsoft.com/office/powerpoint/2010/main" val="38608766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2897E807-EF02-4DD5-96D1-57D5D01C7EE9}"/>
              </a:ext>
            </a:extLst>
          </p:cNvPr>
          <p:cNvSpPr>
            <a:spLocks noGrp="1"/>
          </p:cNvSpPr>
          <p:nvPr>
            <p:ph type="dt" sz="half" idx="10"/>
          </p:nvPr>
        </p:nvSpPr>
        <p:spPr/>
        <p:txBody>
          <a:bodyPr/>
          <a:lstStyle>
            <a:lvl1pPr>
              <a:defRPr/>
            </a:lvl1pPr>
          </a:lstStyle>
          <a:p>
            <a:pPr>
              <a:defRPr/>
            </a:pPr>
            <a:fld id="{3BB4D80A-7CF4-4C8A-946A-6EFA20563696}" type="datetimeFigureOut">
              <a:rPr lang="ru-RU"/>
              <a:pPr>
                <a:defRPr/>
              </a:pPr>
              <a:t>03.09.2025</a:t>
            </a:fld>
            <a:endParaRPr lang="ru-RU" dirty="0"/>
          </a:p>
        </p:txBody>
      </p:sp>
      <p:sp>
        <p:nvSpPr>
          <p:cNvPr id="6" name="Нижний колонтитул 4">
            <a:extLst>
              <a:ext uri="{FF2B5EF4-FFF2-40B4-BE49-F238E27FC236}">
                <a16:creationId xmlns:a16="http://schemas.microsoft.com/office/drawing/2014/main" id="{94F6920B-D8FB-461E-B6C5-5F76A4633149}"/>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8610C3F7-09CA-40A9-A8E7-12406EC95B1B}"/>
              </a:ext>
            </a:extLst>
          </p:cNvPr>
          <p:cNvSpPr>
            <a:spLocks noGrp="1"/>
          </p:cNvSpPr>
          <p:nvPr>
            <p:ph type="sldNum" sz="quarter" idx="12"/>
          </p:nvPr>
        </p:nvSpPr>
        <p:spPr/>
        <p:txBody>
          <a:bodyPr/>
          <a:lstStyle>
            <a:lvl1pPr>
              <a:defRPr/>
            </a:lvl1pPr>
          </a:lstStyle>
          <a:p>
            <a:pPr>
              <a:defRPr/>
            </a:pPr>
            <a:fld id="{5CC1EA99-C7FE-4EA6-958A-CA3AE5450302}" type="slidenum">
              <a:rPr lang="ru-RU" altLang="en-US"/>
              <a:pPr>
                <a:defRPr/>
              </a:pPr>
              <a:t>‹#›</a:t>
            </a:fld>
            <a:endParaRPr lang="ru-RU" altLang="en-US" dirty="0"/>
          </a:p>
        </p:txBody>
      </p:sp>
    </p:spTree>
    <p:extLst>
      <p:ext uri="{BB962C8B-B14F-4D97-AF65-F5344CB8AC3E}">
        <p14:creationId xmlns:p14="http://schemas.microsoft.com/office/powerpoint/2010/main" val="3364423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B0B723D-0DE7-4E4A-AB45-69F029B3202D}"/>
              </a:ext>
            </a:extLst>
          </p:cNvPr>
          <p:cNvSpPr>
            <a:spLocks noGrp="1"/>
          </p:cNvSpPr>
          <p:nvPr>
            <p:ph type="dt" sz="half" idx="10"/>
          </p:nvPr>
        </p:nvSpPr>
        <p:spPr/>
        <p:txBody>
          <a:bodyPr/>
          <a:lstStyle>
            <a:lvl1pPr>
              <a:defRPr/>
            </a:lvl1pPr>
          </a:lstStyle>
          <a:p>
            <a:pPr>
              <a:defRPr/>
            </a:pPr>
            <a:fld id="{F8D140EB-CA87-4C20-85E3-1515B5008AE3}" type="datetimeFigureOut">
              <a:rPr lang="ru-RU"/>
              <a:pPr>
                <a:defRPr/>
              </a:pPr>
              <a:t>03.09.2025</a:t>
            </a:fld>
            <a:endParaRPr lang="ru-RU" dirty="0"/>
          </a:p>
        </p:txBody>
      </p:sp>
      <p:sp>
        <p:nvSpPr>
          <p:cNvPr id="5" name="Нижний колонтитул 4">
            <a:extLst>
              <a:ext uri="{FF2B5EF4-FFF2-40B4-BE49-F238E27FC236}">
                <a16:creationId xmlns:a16="http://schemas.microsoft.com/office/drawing/2014/main" id="{E2675B1F-23B7-438A-A460-D2D9E8696E83}"/>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4EFD25FF-8163-40D0-B37A-3FD26E99973D}"/>
              </a:ext>
            </a:extLst>
          </p:cNvPr>
          <p:cNvSpPr>
            <a:spLocks noGrp="1"/>
          </p:cNvSpPr>
          <p:nvPr>
            <p:ph type="sldNum" sz="quarter" idx="12"/>
          </p:nvPr>
        </p:nvSpPr>
        <p:spPr/>
        <p:txBody>
          <a:bodyPr/>
          <a:lstStyle>
            <a:lvl1pPr>
              <a:defRPr/>
            </a:lvl1pPr>
          </a:lstStyle>
          <a:p>
            <a:pPr>
              <a:defRPr/>
            </a:pPr>
            <a:fld id="{63115823-7F57-459F-BB4F-D11A70B687CA}" type="slidenum">
              <a:rPr lang="ru-RU" altLang="en-US"/>
              <a:pPr>
                <a:defRPr/>
              </a:pPr>
              <a:t>‹#›</a:t>
            </a:fld>
            <a:endParaRPr lang="ru-RU" altLang="en-US" dirty="0"/>
          </a:p>
        </p:txBody>
      </p:sp>
    </p:spTree>
    <p:extLst>
      <p:ext uri="{BB962C8B-B14F-4D97-AF65-F5344CB8AC3E}">
        <p14:creationId xmlns:p14="http://schemas.microsoft.com/office/powerpoint/2010/main" val="38998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60DA200-4B5A-4DBF-AA22-E9C86059A043}"/>
              </a:ext>
            </a:extLst>
          </p:cNvPr>
          <p:cNvSpPr>
            <a:spLocks noGrp="1"/>
          </p:cNvSpPr>
          <p:nvPr>
            <p:ph type="dt" sz="half" idx="10"/>
          </p:nvPr>
        </p:nvSpPr>
        <p:spPr/>
        <p:txBody>
          <a:bodyPr/>
          <a:lstStyle>
            <a:lvl1pPr>
              <a:defRPr/>
            </a:lvl1pPr>
          </a:lstStyle>
          <a:p>
            <a:pPr>
              <a:defRPr/>
            </a:pPr>
            <a:fld id="{1C3DB9CD-E903-4A77-B971-34B862709165}" type="datetimeFigureOut">
              <a:rPr lang="ru-RU"/>
              <a:pPr>
                <a:defRPr/>
              </a:pPr>
              <a:t>03.09.2025</a:t>
            </a:fld>
            <a:endParaRPr lang="ru-RU" dirty="0"/>
          </a:p>
        </p:txBody>
      </p:sp>
      <p:sp>
        <p:nvSpPr>
          <p:cNvPr id="5" name="Нижний колонтитул 4">
            <a:extLst>
              <a:ext uri="{FF2B5EF4-FFF2-40B4-BE49-F238E27FC236}">
                <a16:creationId xmlns:a16="http://schemas.microsoft.com/office/drawing/2014/main" id="{DE60EF14-B191-4937-BE90-F1CB1BB7AE40}"/>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5B973928-034A-4388-8138-C518DFD8D55D}"/>
              </a:ext>
            </a:extLst>
          </p:cNvPr>
          <p:cNvSpPr>
            <a:spLocks noGrp="1"/>
          </p:cNvSpPr>
          <p:nvPr>
            <p:ph type="sldNum" sz="quarter" idx="12"/>
          </p:nvPr>
        </p:nvSpPr>
        <p:spPr/>
        <p:txBody>
          <a:bodyPr/>
          <a:lstStyle>
            <a:lvl1pPr>
              <a:defRPr/>
            </a:lvl1pPr>
          </a:lstStyle>
          <a:p>
            <a:pPr>
              <a:defRPr/>
            </a:pPr>
            <a:fld id="{B82DB85D-3140-4621-92D3-7DD12E99ECAE}" type="slidenum">
              <a:rPr lang="ru-RU" altLang="en-US"/>
              <a:pPr>
                <a:defRPr/>
              </a:pPr>
              <a:t>‹#›</a:t>
            </a:fld>
            <a:endParaRPr lang="ru-RU" altLang="en-US" dirty="0"/>
          </a:p>
        </p:txBody>
      </p:sp>
    </p:spTree>
    <p:extLst>
      <p:ext uri="{BB962C8B-B14F-4D97-AF65-F5344CB8AC3E}">
        <p14:creationId xmlns:p14="http://schemas.microsoft.com/office/powerpoint/2010/main" val="223252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E4FDBAC1-C478-4EA0-834E-513F687FE90C}" type="datetimeFigureOut">
              <a:rPr lang="ru-RU" smtClean="0"/>
              <a:pPr>
                <a:defRPr/>
              </a:pPr>
              <a:t>03.09.2025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12ACE3FC-4B9D-401A-9561-FCB8EBCCD6FD}" type="slidenum">
              <a:rPr lang="ru-RU" altLang="en-US" smtClean="0"/>
              <a:pPr>
                <a:defRPr/>
              </a:pPr>
              <a:t>‹#›</a:t>
            </a:fld>
            <a:endParaRPr lang="ru-RU" altLang="en-US"/>
          </a:p>
        </p:txBody>
      </p:sp>
    </p:spTree>
    <p:extLst>
      <p:ext uri="{BB962C8B-B14F-4D97-AF65-F5344CB8AC3E}">
        <p14:creationId xmlns:p14="http://schemas.microsoft.com/office/powerpoint/2010/main" val="334388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a:defRPr/>
            </a:pPr>
            <a:fld id="{E1267CD2-4717-48D7-8229-070336EE03BD}" type="datetimeFigureOut">
              <a:rPr lang="ru-RU" smtClean="0"/>
              <a:pPr>
                <a:defRPr/>
              </a:pPr>
              <a:t>03.09.2025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AFC434B0-C596-489C-A5B8-5242E3E2B0BA}" type="slidenum">
              <a:rPr lang="ru-RU" altLang="en-US" smtClean="0"/>
              <a:pPr>
                <a:defRPr/>
              </a:pPr>
              <a:t>‹#›</a:t>
            </a:fld>
            <a:endParaRPr lang="ru-RU" altLang="en-US"/>
          </a:p>
        </p:txBody>
      </p:sp>
    </p:spTree>
    <p:extLst>
      <p:ext uri="{BB962C8B-B14F-4D97-AF65-F5344CB8AC3E}">
        <p14:creationId xmlns:p14="http://schemas.microsoft.com/office/powerpoint/2010/main" val="271714980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1C185AD5-276A-4B2A-89A9-B8106AAD2411}" type="datetimeFigureOut">
              <a:rPr lang="ru-RU" smtClean="0"/>
              <a:pPr>
                <a:defRPr/>
              </a:pPr>
              <a:t>03.09.2025</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795BF049-96B5-46B1-A555-95633716FCDF}" type="slidenum">
              <a:rPr lang="ru-RU" altLang="en-US" smtClean="0"/>
              <a:pPr>
                <a:defRPr/>
              </a:pPr>
              <a:t>‹#›</a:t>
            </a:fld>
            <a:endParaRPr lang="ru-RU" altLang="en-US"/>
          </a:p>
        </p:txBody>
      </p:sp>
    </p:spTree>
    <p:extLst>
      <p:ext uri="{BB962C8B-B14F-4D97-AF65-F5344CB8AC3E}">
        <p14:creationId xmlns:p14="http://schemas.microsoft.com/office/powerpoint/2010/main" val="317137512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fld id="{D554DA3C-8F05-4BE0-8B4E-CB5EAE6BDF01}" type="datetimeFigureOut">
              <a:rPr lang="ru-RU" smtClean="0"/>
              <a:pPr>
                <a:defRPr/>
              </a:pPr>
              <a:t>03.09.2025</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B1F90CC1-5621-462C-9C7F-8828A83EF2FA}" type="slidenum">
              <a:rPr lang="ru-RU" altLang="en-US" smtClean="0"/>
              <a:pPr>
                <a:defRPr/>
              </a:pPr>
              <a:t>‹#›</a:t>
            </a:fld>
            <a:endParaRPr lang="ru-RU" altLang="en-US"/>
          </a:p>
        </p:txBody>
      </p:sp>
    </p:spTree>
    <p:extLst>
      <p:ext uri="{BB962C8B-B14F-4D97-AF65-F5344CB8AC3E}">
        <p14:creationId xmlns:p14="http://schemas.microsoft.com/office/powerpoint/2010/main" val="939405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E86EB8F-1354-4AA3-A5EF-46474EFF7900}" type="datetimeFigureOut">
              <a:rPr lang="ru-RU" smtClean="0"/>
              <a:pPr>
                <a:defRPr/>
              </a:pPr>
              <a:t>03.09.2025</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74E26A0B-B47E-4FE9-8C09-9161A2FF5B47}" type="slidenum">
              <a:rPr lang="ru-RU" altLang="en-US" smtClean="0"/>
              <a:pPr>
                <a:defRPr/>
              </a:pPr>
              <a:t>‹#›</a:t>
            </a:fld>
            <a:endParaRPr lang="ru-RU" altLang="en-US"/>
          </a:p>
        </p:txBody>
      </p:sp>
    </p:spTree>
    <p:extLst>
      <p:ext uri="{BB962C8B-B14F-4D97-AF65-F5344CB8AC3E}">
        <p14:creationId xmlns:p14="http://schemas.microsoft.com/office/powerpoint/2010/main" val="202296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5791431E-82F9-430D-874A-6D84596E1210}" type="datetimeFigureOut">
              <a:rPr lang="ru-RU" smtClean="0"/>
              <a:pPr>
                <a:defRPr/>
              </a:pPr>
              <a:t>03.09.2025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CAF23B7D-9C2D-4816-8474-B16C5EE9A276}" type="slidenum">
              <a:rPr lang="ru-RU" altLang="en-US" smtClean="0"/>
              <a:pPr>
                <a:defRPr/>
              </a:pPr>
              <a:t>‹#›</a:t>
            </a:fld>
            <a:endParaRPr lang="ru-RU" altLang="en-US"/>
          </a:p>
        </p:txBody>
      </p:sp>
    </p:spTree>
    <p:extLst>
      <p:ext uri="{BB962C8B-B14F-4D97-AF65-F5344CB8AC3E}">
        <p14:creationId xmlns:p14="http://schemas.microsoft.com/office/powerpoint/2010/main" val="13667497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9BD53F78-861B-41F6-9FC7-C41947B65FF2}" type="datetimeFigureOut">
              <a:rPr lang="ru-RU" smtClean="0"/>
              <a:pPr>
                <a:defRPr/>
              </a:pPr>
              <a:t>03.09.2025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8C9A5B1D-5666-43FE-9310-AEE15254C9D6}" type="slidenum">
              <a:rPr lang="ru-RU" altLang="en-US" smtClean="0"/>
              <a:pPr>
                <a:defRPr/>
              </a:pPr>
              <a:t>‹#›</a:t>
            </a:fld>
            <a:endParaRPr lang="ru-RU" altLang="en-US"/>
          </a:p>
        </p:txBody>
      </p:sp>
    </p:spTree>
    <p:extLst>
      <p:ext uri="{BB962C8B-B14F-4D97-AF65-F5344CB8AC3E}">
        <p14:creationId xmlns:p14="http://schemas.microsoft.com/office/powerpoint/2010/main" val="4100849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9BD53F78-861B-41F6-9FC7-C41947B65FF2}" type="datetimeFigureOut">
              <a:rPr lang="ru-RU" smtClean="0"/>
              <a:pPr>
                <a:defRPr/>
              </a:pPr>
              <a:t>03.09.2025</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a:defRPr/>
            </a:pPr>
            <a:fld id="{8C9A5B1D-5666-43FE-9310-AEE15254C9D6}" type="slidenum">
              <a:rPr lang="ru-RU" altLang="en-US" smtClean="0"/>
              <a:pPr>
                <a:defRPr/>
              </a:pPr>
              <a:t>‹#›</a:t>
            </a:fld>
            <a:endParaRPr lang="ru-RU" altLang="en-US"/>
          </a:p>
        </p:txBody>
      </p:sp>
    </p:spTree>
    <p:extLst>
      <p:ext uri="{BB962C8B-B14F-4D97-AF65-F5344CB8AC3E}">
        <p14:creationId xmlns:p14="http://schemas.microsoft.com/office/powerpoint/2010/main" val="2923842429"/>
      </p:ext>
    </p:extLst>
  </p:cSld>
  <p:clrMap bg1="dk1" tx1="lt1" bg2="dk2" tx2="lt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 id="2147484027" r:id="rId15"/>
    <p:sldLayoutId id="2147484028" r:id="rId16"/>
    <p:sldLayoutId id="214748402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a:extLst>
              <a:ext uri="{FF2B5EF4-FFF2-40B4-BE49-F238E27FC236}">
                <a16:creationId xmlns:a16="http://schemas.microsoft.com/office/drawing/2014/main" id="{4FFCFCFB-992E-471A-88D7-66F7D90B27B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a:t>Образец заголовка</a:t>
            </a:r>
          </a:p>
        </p:txBody>
      </p:sp>
      <p:sp>
        <p:nvSpPr>
          <p:cNvPr id="1027" name="Текст 2">
            <a:extLst>
              <a:ext uri="{FF2B5EF4-FFF2-40B4-BE49-F238E27FC236}">
                <a16:creationId xmlns:a16="http://schemas.microsoft.com/office/drawing/2014/main" id="{AA231E27-35E9-4991-9B89-269858206EC4}"/>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Образец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4" name="Дата 3">
            <a:extLst>
              <a:ext uri="{FF2B5EF4-FFF2-40B4-BE49-F238E27FC236}">
                <a16:creationId xmlns:a16="http://schemas.microsoft.com/office/drawing/2014/main" id="{547436B5-9C42-4861-ABF6-F3201779CCBB}"/>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0E33796E-2374-4D89-BF8D-D64FA62AA071}" type="datetimeFigureOut">
              <a:rPr lang="ru-RU"/>
              <a:pPr>
                <a:defRPr/>
              </a:pPr>
              <a:t>03.09.2025</a:t>
            </a:fld>
            <a:endParaRPr lang="ru-RU" dirty="0"/>
          </a:p>
        </p:txBody>
      </p:sp>
      <p:sp>
        <p:nvSpPr>
          <p:cNvPr id="5" name="Нижний колонтитул 4">
            <a:extLst>
              <a:ext uri="{FF2B5EF4-FFF2-40B4-BE49-F238E27FC236}">
                <a16:creationId xmlns:a16="http://schemas.microsoft.com/office/drawing/2014/main" id="{6357788D-475B-4D49-99FB-62A12700BB5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a:extLst>
              <a:ext uri="{FF2B5EF4-FFF2-40B4-BE49-F238E27FC236}">
                <a16:creationId xmlns:a16="http://schemas.microsoft.com/office/drawing/2014/main" id="{32F61D4A-6AB5-43A6-90F1-9D72E535B783}"/>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AD1F074B-E049-49A6-865B-A340D4B64F2A}" type="slidenum">
              <a:rPr lang="ru-RU" altLang="en-US"/>
              <a:pPr>
                <a:defRPr/>
              </a:pPr>
              <a:t>‹#›</a:t>
            </a:fld>
            <a:endParaRPr lang="ru-RU" altLang="en-US" dirty="0"/>
          </a:p>
        </p:txBody>
      </p:sp>
    </p:spTree>
    <p:extLst>
      <p:ext uri="{BB962C8B-B14F-4D97-AF65-F5344CB8AC3E}">
        <p14:creationId xmlns:p14="http://schemas.microsoft.com/office/powerpoint/2010/main" val="1474320463"/>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comments" Target="../comments/comment2.xml"/><Relationship Id="rId3" Type="http://schemas.openxmlformats.org/officeDocument/2006/relationships/diagramLayout" Target="../diagrams/layout6.xml"/><Relationship Id="rId7" Type="http://schemas.openxmlformats.org/officeDocument/2006/relationships/image" Target="../media/image13.png"/><Relationship Id="rId12" Type="http://schemas.microsoft.com/office/2007/relationships/diagramDrawing" Target="../diagrams/drawing7.xml"/><Relationship Id="rId2" Type="http://schemas.openxmlformats.org/officeDocument/2006/relationships/diagramData" Target="../diagrams/data6.xml"/><Relationship Id="rId1" Type="http://schemas.openxmlformats.org/officeDocument/2006/relationships/slideLayout" Target="../slideLayouts/slideLayout19.xml"/><Relationship Id="rId6" Type="http://schemas.microsoft.com/office/2007/relationships/diagramDrawing" Target="../diagrams/drawing6.xml"/><Relationship Id="rId11" Type="http://schemas.openxmlformats.org/officeDocument/2006/relationships/diagramColors" Target="../diagrams/colors7.xml"/><Relationship Id="rId5" Type="http://schemas.openxmlformats.org/officeDocument/2006/relationships/diagramColors" Target="../diagrams/colors6.xml"/><Relationship Id="rId10" Type="http://schemas.openxmlformats.org/officeDocument/2006/relationships/diagramQuickStyle" Target="../diagrams/quickStyle7.xml"/><Relationship Id="rId4" Type="http://schemas.openxmlformats.org/officeDocument/2006/relationships/diagramQuickStyle" Target="../diagrams/quickStyle6.xml"/><Relationship Id="rId9"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jpeg"/><Relationship Id="rId7" Type="http://schemas.openxmlformats.org/officeDocument/2006/relationships/diagramColors" Target="../diagrams/colors8.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Layout" Target="../diagrams/layout11.xml"/><Relationship Id="rId7" Type="http://schemas.openxmlformats.org/officeDocument/2006/relationships/image" Target="../media/image13.png"/><Relationship Id="rId12" Type="http://schemas.microsoft.com/office/2007/relationships/diagramDrawing" Target="../diagrams/drawing12.xml"/><Relationship Id="rId2" Type="http://schemas.openxmlformats.org/officeDocument/2006/relationships/diagramData" Target="../diagrams/data11.xml"/><Relationship Id="rId1" Type="http://schemas.openxmlformats.org/officeDocument/2006/relationships/slideLayout" Target="../slideLayouts/slideLayout19.xml"/><Relationship Id="rId6" Type="http://schemas.microsoft.com/office/2007/relationships/diagramDrawing" Target="../diagrams/drawing11.xml"/><Relationship Id="rId11" Type="http://schemas.openxmlformats.org/officeDocument/2006/relationships/diagramColors" Target="../diagrams/colors12.xml"/><Relationship Id="rId5" Type="http://schemas.openxmlformats.org/officeDocument/2006/relationships/diagramColors" Target="../diagrams/colors11.xml"/><Relationship Id="rId10" Type="http://schemas.openxmlformats.org/officeDocument/2006/relationships/diagramQuickStyle" Target="../diagrams/quickStyle12.xml"/><Relationship Id="rId4" Type="http://schemas.openxmlformats.org/officeDocument/2006/relationships/diagramQuickStyle" Target="../diagrams/quickStyle11.xml"/><Relationship Id="rId9"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Layout" Target="../diagrams/layout13.xml"/><Relationship Id="rId7" Type="http://schemas.openxmlformats.org/officeDocument/2006/relationships/image" Target="../media/image13.png"/><Relationship Id="rId12" Type="http://schemas.microsoft.com/office/2007/relationships/diagramDrawing" Target="../diagrams/drawing14.xml"/><Relationship Id="rId2" Type="http://schemas.openxmlformats.org/officeDocument/2006/relationships/diagramData" Target="../diagrams/data13.xml"/><Relationship Id="rId1" Type="http://schemas.openxmlformats.org/officeDocument/2006/relationships/slideLayout" Target="../slideLayouts/slideLayout19.xml"/><Relationship Id="rId6" Type="http://schemas.microsoft.com/office/2007/relationships/diagramDrawing" Target="../diagrams/drawing13.xml"/><Relationship Id="rId11" Type="http://schemas.openxmlformats.org/officeDocument/2006/relationships/diagramColors" Target="../diagrams/colors14.xml"/><Relationship Id="rId5" Type="http://schemas.openxmlformats.org/officeDocument/2006/relationships/diagramColors" Target="../diagrams/colors13.xml"/><Relationship Id="rId10" Type="http://schemas.openxmlformats.org/officeDocument/2006/relationships/diagramQuickStyle" Target="../diagrams/quickStyle14.xml"/><Relationship Id="rId4" Type="http://schemas.openxmlformats.org/officeDocument/2006/relationships/diagramQuickStyle" Target="../diagrams/quickStyle13.xml"/><Relationship Id="rId9"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hyperlink" Target="https://biblioclub.ru/index.php?page=book&amp;id=70386"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2.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jpe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6.jpeg"/><Relationship Id="rId4" Type="http://schemas.openxmlformats.org/officeDocument/2006/relationships/diagramData" Target="../diagrams/data2.xml"/><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comments" Target="../comments/comment1.xml"/><Relationship Id="rId3" Type="http://schemas.openxmlformats.org/officeDocument/2006/relationships/diagramLayout" Target="../diagrams/layout4.xml"/><Relationship Id="rId7" Type="http://schemas.openxmlformats.org/officeDocument/2006/relationships/image" Target="../media/image13.png"/><Relationship Id="rId12" Type="http://schemas.microsoft.com/office/2007/relationships/diagramDrawing" Target="../diagrams/drawing5.xml"/><Relationship Id="rId2" Type="http://schemas.openxmlformats.org/officeDocument/2006/relationships/diagramData" Target="../diagrams/data4.xml"/><Relationship Id="rId1" Type="http://schemas.openxmlformats.org/officeDocument/2006/relationships/slideLayout" Target="../slideLayouts/slideLayout19.xml"/><Relationship Id="rId6" Type="http://schemas.microsoft.com/office/2007/relationships/diagramDrawing" Target="../diagrams/drawing4.xml"/><Relationship Id="rId11" Type="http://schemas.openxmlformats.org/officeDocument/2006/relationships/diagramColors" Target="../diagrams/colors5.xml"/><Relationship Id="rId5" Type="http://schemas.openxmlformats.org/officeDocument/2006/relationships/diagramColors" Target="../diagrams/colors4.xml"/><Relationship Id="rId10" Type="http://schemas.openxmlformats.org/officeDocument/2006/relationships/diagramQuickStyle" Target="../diagrams/quickStyle5.xml"/><Relationship Id="rId4" Type="http://schemas.openxmlformats.org/officeDocument/2006/relationships/diagramQuickStyle" Target="../diagrams/quickStyle4.xml"/><Relationship Id="rId9"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6" name="Рисунок 5" descr="фон.jpg">
            <a:extLst>
              <a:ext uri="{FF2B5EF4-FFF2-40B4-BE49-F238E27FC236}">
                <a16:creationId xmlns:a16="http://schemas.microsoft.com/office/drawing/2014/main" id="{1059DEF4-67EB-4FA2-B83A-0D5A2CBDDACE}"/>
              </a:ext>
            </a:extLst>
          </p:cNvPr>
          <p:cNvPicPr>
            <a:picLocks noChangeAspect="1"/>
          </p:cNvPicPr>
          <p:nvPr/>
        </p:nvPicPr>
        <p:blipFill>
          <a:blip r:embed="rId2">
            <a:duotone>
              <a:schemeClr val="bg2">
                <a:shade val="45000"/>
                <a:satMod val="135000"/>
              </a:schemeClr>
              <a:prstClr val="white"/>
            </a:duotone>
          </a:blip>
          <a:stretch>
            <a:fillRect/>
          </a:stretch>
        </p:blipFill>
        <p:spPr>
          <a:xfrm>
            <a:off x="0" y="0"/>
            <a:ext cx="12192000" cy="6858000"/>
          </a:xfrm>
          <a:prstGeom prst="rect">
            <a:avLst/>
          </a:prstGeom>
          <a:solidFill>
            <a:srgbClr val="92D050"/>
          </a:solidFill>
        </p:spPr>
      </p:pic>
      <p:sp>
        <p:nvSpPr>
          <p:cNvPr id="4100" name="TextBox 6">
            <a:extLst>
              <a:ext uri="{FF2B5EF4-FFF2-40B4-BE49-F238E27FC236}">
                <a16:creationId xmlns:a16="http://schemas.microsoft.com/office/drawing/2014/main" id="{B40FC791-94D1-4D53-95F1-D425A21CBC75}"/>
              </a:ext>
            </a:extLst>
          </p:cNvPr>
          <p:cNvSpPr txBox="1">
            <a:spLocks noChangeArrowheads="1"/>
          </p:cNvSpPr>
          <p:nvPr/>
        </p:nvSpPr>
        <p:spPr bwMode="auto">
          <a:xfrm>
            <a:off x="209596" y="5873368"/>
            <a:ext cx="109564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ru-RU" sz="2400" b="1" i="1" dirty="0" err="1">
                <a:solidFill>
                  <a:schemeClr val="accent1"/>
                </a:solidFill>
                <a:latin typeface="Arial" pitchFamily="34" charset="0"/>
                <a:ea typeface="Calibri" panose="020F0502020204030204" pitchFamily="34" charset="0"/>
                <a:cs typeface="Arial" pitchFamily="34" charset="0"/>
              </a:rPr>
              <a:t>Мандыкаева</a:t>
            </a:r>
            <a:r>
              <a:rPr lang="ru-RU" sz="2400" b="1" i="1" dirty="0">
                <a:solidFill>
                  <a:schemeClr val="accent1"/>
                </a:solidFill>
                <a:latin typeface="Arial" pitchFamily="34" charset="0"/>
                <a:ea typeface="Calibri" panose="020F0502020204030204" pitchFamily="34" charset="0"/>
                <a:cs typeface="Arial" pitchFamily="34" charset="0"/>
              </a:rPr>
              <a:t> </a:t>
            </a:r>
            <a:r>
              <a:rPr lang="ru-RU" sz="2400" b="1" i="1" dirty="0" err="1">
                <a:solidFill>
                  <a:schemeClr val="accent1"/>
                </a:solidFill>
                <a:latin typeface="Arial" pitchFamily="34" charset="0"/>
                <a:ea typeface="Calibri" panose="020F0502020204030204" pitchFamily="34" charset="0"/>
                <a:cs typeface="Arial" pitchFamily="34" charset="0"/>
              </a:rPr>
              <a:t>Алмагуль</a:t>
            </a:r>
            <a:r>
              <a:rPr lang="ru-RU" sz="2400" b="1" i="1" dirty="0">
                <a:solidFill>
                  <a:schemeClr val="accent1"/>
                </a:solidFill>
                <a:latin typeface="Arial" pitchFamily="34" charset="0"/>
                <a:ea typeface="Calibri" panose="020F0502020204030204" pitchFamily="34" charset="0"/>
                <a:cs typeface="Arial" pitchFamily="34" charset="0"/>
              </a:rPr>
              <a:t> </a:t>
            </a:r>
            <a:r>
              <a:rPr lang="ru-RU" sz="2400" b="1" i="1" dirty="0" err="1">
                <a:solidFill>
                  <a:schemeClr val="accent1"/>
                </a:solidFill>
                <a:latin typeface="Arial" pitchFamily="34" charset="0"/>
                <a:ea typeface="Calibri" panose="020F0502020204030204" pitchFamily="34" charset="0"/>
                <a:cs typeface="Arial" pitchFamily="34" charset="0"/>
              </a:rPr>
              <a:t>Рамазановна</a:t>
            </a:r>
            <a:endParaRPr lang="en-US" sz="2400" b="1" i="1" dirty="0">
              <a:solidFill>
                <a:schemeClr val="accent1"/>
              </a:solidFill>
              <a:latin typeface="Arial" pitchFamily="34" charset="0"/>
              <a:ea typeface="Calibri" panose="020F0502020204030204" pitchFamily="34" charset="0"/>
              <a:cs typeface="Arial" pitchFamily="34" charset="0"/>
            </a:endParaRPr>
          </a:p>
          <a:p>
            <a:pPr algn="ctr">
              <a:spcBef>
                <a:spcPts val="0"/>
              </a:spcBef>
              <a:buNone/>
            </a:pPr>
            <a:r>
              <a:rPr lang="kk-KZ" sz="1600" i="1" dirty="0">
                <a:solidFill>
                  <a:schemeClr val="accent1"/>
                </a:solidFill>
                <a:latin typeface="Arial" pitchFamily="34" charset="0"/>
                <a:ea typeface="Calibri" panose="020F0502020204030204" pitchFamily="34" charset="0"/>
                <a:cs typeface="Arial" pitchFamily="34" charset="0"/>
              </a:rPr>
              <a:t>Л</a:t>
            </a:r>
            <a:r>
              <a:rPr lang="ru-RU" sz="1600" i="1" dirty="0">
                <a:solidFill>
                  <a:schemeClr val="accent1"/>
                </a:solidFill>
                <a:latin typeface="Arial" pitchFamily="34" charset="0"/>
                <a:ea typeface="Calibri" panose="020F0502020204030204" pitchFamily="34" charset="0"/>
                <a:cs typeface="Arial" pitchFamily="34" charset="0"/>
              </a:rPr>
              <a:t>.</a:t>
            </a:r>
            <a:r>
              <a:rPr lang="ru-RU" sz="1600" i="1" dirty="0" err="1">
                <a:solidFill>
                  <a:schemeClr val="accent1"/>
                </a:solidFill>
                <a:latin typeface="Arial" pitchFamily="34" charset="0"/>
                <a:ea typeface="Calibri" panose="020F0502020204030204" pitchFamily="34" charset="0"/>
                <a:cs typeface="Arial" pitchFamily="34" charset="0"/>
              </a:rPr>
              <a:t>Н.Гумилев</a:t>
            </a:r>
            <a:r>
              <a:rPr lang="ru-RU" sz="1600" i="1" dirty="0">
                <a:solidFill>
                  <a:schemeClr val="accent1"/>
                </a:solidFill>
                <a:latin typeface="Arial" pitchFamily="34" charset="0"/>
                <a:ea typeface="Calibri" panose="020F0502020204030204" pitchFamily="34" charset="0"/>
                <a:cs typeface="Arial" pitchFamily="34" charset="0"/>
              </a:rPr>
              <a:t> </a:t>
            </a:r>
            <a:r>
              <a:rPr lang="ru-RU" sz="1600" i="1" dirty="0" err="1">
                <a:solidFill>
                  <a:schemeClr val="accent1"/>
                </a:solidFill>
                <a:latin typeface="Arial" pitchFamily="34" charset="0"/>
                <a:ea typeface="Calibri" panose="020F0502020204030204" pitchFamily="34" charset="0"/>
                <a:cs typeface="Arial" pitchFamily="34" charset="0"/>
              </a:rPr>
              <a:t>атындағы</a:t>
            </a:r>
            <a:r>
              <a:rPr lang="ru-RU" sz="1600" i="1" dirty="0">
                <a:solidFill>
                  <a:schemeClr val="accent1"/>
                </a:solidFill>
                <a:latin typeface="Arial" pitchFamily="34" charset="0"/>
                <a:ea typeface="Calibri" panose="020F0502020204030204" pitchFamily="34" charset="0"/>
                <a:cs typeface="Arial" pitchFamily="34" charset="0"/>
              </a:rPr>
              <a:t> </a:t>
            </a:r>
            <a:r>
              <a:rPr lang="ru-RU" sz="1600" i="1" dirty="0" err="1">
                <a:solidFill>
                  <a:schemeClr val="accent1"/>
                </a:solidFill>
                <a:latin typeface="Arial" pitchFamily="34" charset="0"/>
                <a:ea typeface="Calibri" panose="020F0502020204030204" pitchFamily="34" charset="0"/>
                <a:cs typeface="Arial" pitchFamily="34" charset="0"/>
              </a:rPr>
              <a:t>Еуразия</a:t>
            </a:r>
            <a:r>
              <a:rPr lang="ru-RU" sz="1600" i="1" dirty="0">
                <a:solidFill>
                  <a:schemeClr val="accent1"/>
                </a:solidFill>
                <a:latin typeface="Arial" pitchFamily="34" charset="0"/>
                <a:ea typeface="Calibri" panose="020F0502020204030204" pitchFamily="34" charset="0"/>
                <a:cs typeface="Arial" pitchFamily="34" charset="0"/>
              </a:rPr>
              <a:t> </a:t>
            </a:r>
            <a:r>
              <a:rPr lang="ru-RU" sz="1600" i="1" dirty="0" err="1">
                <a:solidFill>
                  <a:schemeClr val="accent1"/>
                </a:solidFill>
                <a:latin typeface="Arial" pitchFamily="34" charset="0"/>
                <a:ea typeface="Calibri" panose="020F0502020204030204" pitchFamily="34" charset="0"/>
                <a:cs typeface="Arial" pitchFamily="34" charset="0"/>
              </a:rPr>
              <a:t>ұлттық</a:t>
            </a:r>
            <a:r>
              <a:rPr lang="ru-RU" sz="1600" i="1" dirty="0">
                <a:solidFill>
                  <a:schemeClr val="accent1"/>
                </a:solidFill>
                <a:latin typeface="Arial" pitchFamily="34" charset="0"/>
                <a:ea typeface="Calibri" panose="020F0502020204030204" pitchFamily="34" charset="0"/>
                <a:cs typeface="Arial" pitchFamily="34" charset="0"/>
              </a:rPr>
              <a:t> </a:t>
            </a:r>
            <a:r>
              <a:rPr lang="ru-RU" sz="1600" i="1" dirty="0" err="1">
                <a:solidFill>
                  <a:schemeClr val="accent1"/>
                </a:solidFill>
                <a:latin typeface="Arial" pitchFamily="34" charset="0"/>
                <a:ea typeface="Calibri" panose="020F0502020204030204" pitchFamily="34" charset="0"/>
                <a:cs typeface="Arial" pitchFamily="34" charset="0"/>
              </a:rPr>
              <a:t>университеті</a:t>
            </a:r>
            <a:r>
              <a:rPr lang="ru-RU" sz="1600" i="1" dirty="0">
                <a:solidFill>
                  <a:schemeClr val="accent1"/>
                </a:solidFill>
                <a:latin typeface="Arial" pitchFamily="34" charset="0"/>
                <a:ea typeface="Calibri" panose="020F0502020204030204" pitchFamily="34" charset="0"/>
                <a:cs typeface="Arial" pitchFamily="34" charset="0"/>
              </a:rPr>
              <a:t>, психология </a:t>
            </a:r>
            <a:r>
              <a:rPr lang="ru-RU" sz="1600" i="1" dirty="0" err="1">
                <a:solidFill>
                  <a:schemeClr val="accent1"/>
                </a:solidFill>
                <a:latin typeface="Arial" pitchFamily="34" charset="0"/>
                <a:ea typeface="Calibri" panose="020F0502020204030204" pitchFamily="34" charset="0"/>
                <a:cs typeface="Arial" pitchFamily="34" charset="0"/>
              </a:rPr>
              <a:t>ғылымдарының</a:t>
            </a:r>
            <a:r>
              <a:rPr lang="ru-RU" sz="1600" i="1" dirty="0">
                <a:solidFill>
                  <a:schemeClr val="accent1"/>
                </a:solidFill>
                <a:latin typeface="Arial" pitchFamily="34" charset="0"/>
                <a:ea typeface="Calibri" panose="020F0502020204030204" pitchFamily="34" charset="0"/>
                <a:cs typeface="Arial" pitchFamily="34" charset="0"/>
              </a:rPr>
              <a:t> кандидаты, доцент</a:t>
            </a:r>
          </a:p>
        </p:txBody>
      </p:sp>
      <p:sp>
        <p:nvSpPr>
          <p:cNvPr id="4" name="Прямоугольник 3"/>
          <p:cNvSpPr/>
          <p:nvPr/>
        </p:nvSpPr>
        <p:spPr>
          <a:xfrm>
            <a:off x="671901" y="2501564"/>
            <a:ext cx="6554709" cy="1569660"/>
          </a:xfrm>
          <a:prstGeom prst="rect">
            <a:avLst/>
          </a:prstGeom>
        </p:spPr>
        <p:txBody>
          <a:bodyPr wrap="square">
            <a:spAutoFit/>
          </a:bodyPr>
          <a:lstStyle/>
          <a:p>
            <a:pPr algn="ctr">
              <a:spcBef>
                <a:spcPts val="0"/>
              </a:spcBef>
              <a:buNone/>
            </a:pPr>
            <a:r>
              <a:rPr lang="kk-KZ" sz="4800" b="1" dirty="0">
                <a:solidFill>
                  <a:schemeClr val="accent1"/>
                </a:solidFill>
                <a:latin typeface="Arial" pitchFamily="34" charset="0"/>
                <a:ea typeface="Calibri" panose="020F0502020204030204" pitchFamily="34" charset="0"/>
                <a:cs typeface="Arial" pitchFamily="34" charset="0"/>
              </a:rPr>
              <a:t>ДИФФЕРЕНЦИАЛДЫ</a:t>
            </a:r>
          </a:p>
          <a:p>
            <a:pPr algn="ctr">
              <a:spcBef>
                <a:spcPts val="0"/>
              </a:spcBef>
              <a:buNone/>
            </a:pPr>
            <a:r>
              <a:rPr lang="kk-KZ" sz="4800" b="1" dirty="0">
                <a:solidFill>
                  <a:schemeClr val="accent1"/>
                </a:solidFill>
                <a:latin typeface="Arial" pitchFamily="34" charset="0"/>
                <a:ea typeface="Calibri" panose="020F0502020204030204" pitchFamily="34" charset="0"/>
                <a:cs typeface="Arial" pitchFamily="34" charset="0"/>
              </a:rPr>
              <a:t> ПСИХОЛОГИЯ</a:t>
            </a:r>
          </a:p>
        </p:txBody>
      </p:sp>
      <p:pic>
        <p:nvPicPr>
          <p:cNvPr id="1028" name="Picture 4" descr="Picture background">
            <a:extLst>
              <a:ext uri="{FF2B5EF4-FFF2-40B4-BE49-F238E27FC236}">
                <a16:creationId xmlns:a16="http://schemas.microsoft.com/office/drawing/2014/main" id="{F20842D9-59F7-4D9C-9D8A-4FF1A1D45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0203" y="3506164"/>
            <a:ext cx="1831758" cy="26421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icture background">
            <a:extLst>
              <a:ext uri="{FF2B5EF4-FFF2-40B4-BE49-F238E27FC236}">
                <a16:creationId xmlns:a16="http://schemas.microsoft.com/office/drawing/2014/main" id="{02D0DF62-5A00-4B21-9DFE-2D791133F8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7407" y="1021347"/>
            <a:ext cx="1384554" cy="21031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Picture background">
            <a:extLst>
              <a:ext uri="{FF2B5EF4-FFF2-40B4-BE49-F238E27FC236}">
                <a16:creationId xmlns:a16="http://schemas.microsoft.com/office/drawing/2014/main" id="{D9B928ED-289F-4F2B-8EB9-2E84B2EC3C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6949" y="2963420"/>
            <a:ext cx="1183215" cy="17662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Picture background">
            <a:extLst>
              <a:ext uri="{FF2B5EF4-FFF2-40B4-BE49-F238E27FC236}">
                <a16:creationId xmlns:a16="http://schemas.microsoft.com/office/drawing/2014/main" id="{F58BFC81-EDA6-44BA-9190-52570377EE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3695" y="4247375"/>
            <a:ext cx="1183215" cy="1628381"/>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a:extLst>
              <a:ext uri="{FF2B5EF4-FFF2-40B4-BE49-F238E27FC236}">
                <a16:creationId xmlns:a16="http://schemas.microsoft.com/office/drawing/2014/main" id="{779FDCC6-CE17-4B22-AA7D-5E32B9CE1E0A}"/>
              </a:ext>
            </a:extLst>
          </p:cNvPr>
          <p:cNvPicPr>
            <a:picLocks noChangeAspect="1"/>
          </p:cNvPicPr>
          <p:nvPr/>
        </p:nvPicPr>
        <p:blipFill>
          <a:blip r:embed="rId7"/>
          <a:stretch>
            <a:fillRect/>
          </a:stretch>
        </p:blipFill>
        <p:spPr>
          <a:xfrm>
            <a:off x="9466577" y="1303696"/>
            <a:ext cx="1230830" cy="1641107"/>
          </a:xfrm>
          <a:prstGeom prst="rect">
            <a:avLst/>
          </a:prstGeom>
        </p:spPr>
      </p:pic>
      <p:pic>
        <p:nvPicPr>
          <p:cNvPr id="1038" name="Picture 14" descr="Picture background">
            <a:extLst>
              <a:ext uri="{FF2B5EF4-FFF2-40B4-BE49-F238E27FC236}">
                <a16:creationId xmlns:a16="http://schemas.microsoft.com/office/drawing/2014/main" id="{CC9625F0-447D-4154-8DB9-F9644E4A55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2023" y="2929488"/>
            <a:ext cx="764218" cy="1062539"/>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15">
            <a:extLst>
              <a:ext uri="{FF2B5EF4-FFF2-40B4-BE49-F238E27FC236}">
                <a16:creationId xmlns:a16="http://schemas.microsoft.com/office/drawing/2014/main" id="{774886D9-15E4-41B1-9073-901318295C4B}"/>
              </a:ext>
            </a:extLst>
          </p:cNvPr>
          <p:cNvPicPr>
            <a:picLocks noChangeAspect="1"/>
          </p:cNvPicPr>
          <p:nvPr/>
        </p:nvPicPr>
        <p:blipFill>
          <a:blip r:embed="rId9"/>
          <a:stretch>
            <a:fillRect/>
          </a:stretch>
        </p:blipFill>
        <p:spPr>
          <a:xfrm>
            <a:off x="8992199" y="2290284"/>
            <a:ext cx="393510" cy="600269"/>
          </a:xfrm>
          <a:prstGeom prst="rect">
            <a:avLst/>
          </a:prstGeom>
        </p:spPr>
      </p:pic>
      <p:pic>
        <p:nvPicPr>
          <p:cNvPr id="1042" name="Picture 18" descr="Picture background">
            <a:extLst>
              <a:ext uri="{FF2B5EF4-FFF2-40B4-BE49-F238E27FC236}">
                <a16:creationId xmlns:a16="http://schemas.microsoft.com/office/drawing/2014/main" id="{E8DD5E28-C314-4E51-AF99-A181EA8A286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36271"/>
          <a:stretch/>
        </p:blipFill>
        <p:spPr bwMode="auto">
          <a:xfrm>
            <a:off x="8956948" y="4842283"/>
            <a:ext cx="1183216" cy="106594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icture background">
            <a:extLst>
              <a:ext uri="{FF2B5EF4-FFF2-40B4-BE49-F238E27FC236}">
                <a16:creationId xmlns:a16="http://schemas.microsoft.com/office/drawing/2014/main" id="{12A6E642-6C53-4090-A869-BE8FFE46EBA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90232" y="4839832"/>
            <a:ext cx="718305" cy="1047528"/>
          </a:xfrm>
          <a:prstGeom prst="rect">
            <a:avLst/>
          </a:prstGeom>
          <a:noFill/>
          <a:extLst>
            <a:ext uri="{909E8E84-426E-40DD-AFC4-6F175D3DCCD1}">
              <a14:hiddenFill xmlns:a14="http://schemas.microsoft.com/office/drawing/2010/main">
                <a:solidFill>
                  <a:srgbClr val="FFFFFF"/>
                </a:solidFill>
              </a14:hiddenFill>
            </a:ext>
          </a:extLst>
        </p:spPr>
      </p:pic>
      <p:sp>
        <p:nvSpPr>
          <p:cNvPr id="26" name="Прямоугольник 25">
            <a:extLst>
              <a:ext uri="{FF2B5EF4-FFF2-40B4-BE49-F238E27FC236}">
                <a16:creationId xmlns:a16="http://schemas.microsoft.com/office/drawing/2014/main" id="{20B22823-1B7A-4BBE-96E4-B681194634D4}"/>
              </a:ext>
            </a:extLst>
          </p:cNvPr>
          <p:cNvSpPr/>
          <p:nvPr/>
        </p:nvSpPr>
        <p:spPr>
          <a:xfrm>
            <a:off x="1549666" y="262083"/>
            <a:ext cx="10282037" cy="461665"/>
          </a:xfrm>
          <a:prstGeom prst="rect">
            <a:avLst/>
          </a:prstGeom>
        </p:spPr>
        <p:txBody>
          <a:bodyPr wrap="square">
            <a:spAutoFit/>
          </a:bodyPr>
          <a:lstStyle/>
          <a:p>
            <a:pPr algn="ctr">
              <a:spcBef>
                <a:spcPts val="0"/>
              </a:spcBef>
              <a:buNone/>
            </a:pPr>
            <a:r>
              <a:rPr lang="ru-RU" sz="2400" b="1" dirty="0">
                <a:solidFill>
                  <a:srgbClr val="7499B4"/>
                </a:solidFill>
                <a:latin typeface="Arial" pitchFamily="34" charset="0"/>
                <a:ea typeface="Calibri" panose="020F0502020204030204" pitchFamily="34" charset="0"/>
                <a:cs typeface="Arial" pitchFamily="34" charset="0"/>
              </a:rPr>
              <a:t>Л.Н.ГУМИЛЕВ АТЫНДАҒЫ ЕУРАЗИЯ ҰЛТТЫҚ УНИВЕРСИТЕТІ</a:t>
            </a:r>
            <a:endParaRPr lang="kk-KZ" sz="2400" b="1" dirty="0">
              <a:solidFill>
                <a:srgbClr val="7499B4"/>
              </a:solidFill>
              <a:latin typeface="Arial" pitchFamily="34" charset="0"/>
              <a:ea typeface="Calibri" panose="020F0502020204030204" pitchFamily="34" charset="0"/>
              <a:cs typeface="Arial" pitchFamily="34" charset="0"/>
            </a:endParaRPr>
          </a:p>
        </p:txBody>
      </p:sp>
    </p:spTree>
    <p:extLst>
      <p:ext uri="{BB962C8B-B14F-4D97-AF65-F5344CB8AC3E}">
        <p14:creationId xmlns:p14="http://schemas.microsoft.com/office/powerpoint/2010/main" val="3092351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F4CB49-BFD6-4CAC-A610-4F33A5B1F19C}"/>
              </a:ext>
            </a:extLst>
          </p:cNvPr>
          <p:cNvSpPr>
            <a:spLocks noGrp="1"/>
          </p:cNvSpPr>
          <p:nvPr>
            <p:ph type="title"/>
          </p:nvPr>
        </p:nvSpPr>
        <p:spPr/>
        <p:txBody>
          <a:bodyPr/>
          <a:lstStyle/>
          <a:p>
            <a:endParaRPr lang="ru-RU"/>
          </a:p>
        </p:txBody>
      </p:sp>
      <p:graphicFrame>
        <p:nvGraphicFramePr>
          <p:cNvPr id="8" name="Объект 7">
            <a:extLst>
              <a:ext uri="{FF2B5EF4-FFF2-40B4-BE49-F238E27FC236}">
                <a16:creationId xmlns:a16="http://schemas.microsoft.com/office/drawing/2014/main" id="{C5CB8727-7049-433B-8469-DC006F9E3061}"/>
              </a:ext>
            </a:extLst>
          </p:cNvPr>
          <p:cNvGraphicFramePr>
            <a:graphicFrameLocks noGrp="1"/>
          </p:cNvGraphicFramePr>
          <p:nvPr>
            <p:ph idx="1"/>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a:extLst>
              <a:ext uri="{FF2B5EF4-FFF2-40B4-BE49-F238E27FC236}">
                <a16:creationId xmlns:a16="http://schemas.microsoft.com/office/drawing/2014/main" id="{9CFBECEE-8516-473B-AE77-6462E394DEE8}"/>
              </a:ext>
            </a:extLst>
          </p:cNvPr>
          <p:cNvPicPr>
            <a:picLocks noChangeAspect="1"/>
          </p:cNvPicPr>
          <p:nvPr/>
        </p:nvPicPr>
        <p:blipFill>
          <a:blip r:embed="rId7"/>
          <a:stretch>
            <a:fillRect/>
          </a:stretch>
        </p:blipFill>
        <p:spPr>
          <a:xfrm>
            <a:off x="0" y="0"/>
            <a:ext cx="12192000" cy="6857999"/>
          </a:xfrm>
          <a:prstGeom prst="rect">
            <a:avLst/>
          </a:prstGeom>
        </p:spPr>
      </p:pic>
      <p:graphicFrame>
        <p:nvGraphicFramePr>
          <p:cNvPr id="9" name="Схема 8">
            <a:extLst>
              <a:ext uri="{FF2B5EF4-FFF2-40B4-BE49-F238E27FC236}">
                <a16:creationId xmlns:a16="http://schemas.microsoft.com/office/drawing/2014/main" id="{1C80DAA6-AB1B-46F4-9469-83815E0676E9}"/>
              </a:ext>
            </a:extLst>
          </p:cNvPr>
          <p:cNvGraphicFramePr/>
          <p:nvPr>
            <p:extLst>
              <p:ext uri="{D42A27DB-BD31-4B8C-83A1-F6EECF244321}">
                <p14:modId xmlns:p14="http://schemas.microsoft.com/office/powerpoint/2010/main" val="3925590820"/>
              </p:ext>
            </p:extLst>
          </p:nvPr>
        </p:nvGraphicFramePr>
        <p:xfrm>
          <a:off x="609600" y="1059255"/>
          <a:ext cx="11051263" cy="52510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29622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descr="фон.jpg"/>
          <p:cNvPicPr>
            <a:picLocks noChangeAspect="1"/>
          </p:cNvPicPr>
          <p:nvPr/>
        </p:nvPicPr>
        <p:blipFill>
          <a:blip r:embed="rId3"/>
          <a:stretch>
            <a:fillRect/>
          </a:stretch>
        </p:blipFill>
        <p:spPr>
          <a:xfrm>
            <a:off x="0" y="0"/>
            <a:ext cx="12192000" cy="6858000"/>
          </a:xfrm>
          <a:prstGeom prst="rect">
            <a:avLst/>
          </a:prstGeom>
        </p:spPr>
      </p:pic>
      <p:sp>
        <p:nvSpPr>
          <p:cNvPr id="21" name="TextBox 20">
            <a:extLst>
              <a:ext uri="{FF2B5EF4-FFF2-40B4-BE49-F238E27FC236}">
                <a16:creationId xmlns:a16="http://schemas.microsoft.com/office/drawing/2014/main" id="{0565A745-A92E-431A-AE4E-4254096332CD}"/>
              </a:ext>
            </a:extLst>
          </p:cNvPr>
          <p:cNvSpPr txBox="1"/>
          <p:nvPr/>
        </p:nvSpPr>
        <p:spPr>
          <a:xfrm>
            <a:off x="1759227" y="350948"/>
            <a:ext cx="10279646" cy="1329082"/>
          </a:xfrm>
          <a:prstGeom prst="rect">
            <a:avLst/>
          </a:prstGeom>
          <a:noFill/>
        </p:spPr>
        <p:txBody>
          <a:bodyPr wrap="square">
            <a:spAutoFit/>
          </a:bodyPr>
          <a:lstStyle/>
          <a:p>
            <a:pPr algn="ctr">
              <a:lnSpc>
                <a:spcPct val="115000"/>
              </a:lnSpc>
              <a:spcAft>
                <a:spcPts val="1000"/>
              </a:spcAft>
            </a:pPr>
            <a:r>
              <a:rPr lang="kk-KZ"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1. </a:t>
            </a:r>
            <a:r>
              <a:rPr lang="ru-RU" sz="2400" b="1" spc="0" dirty="0" err="1">
                <a:solidFill>
                  <a:schemeClr val="tx2"/>
                </a:solidFill>
                <a:effectLst/>
                <a:latin typeface="Arial" panose="020B0604020202020204" pitchFamily="34" charset="0"/>
                <a:ea typeface="Times New Roman" panose="02020603050405020304" pitchFamily="18" charset="0"/>
                <a:cs typeface="Arial" panose="020B0604020202020204" pitchFamily="34" charset="0"/>
              </a:rPr>
              <a:t>Дифференциалды</a:t>
            </a:r>
            <a:r>
              <a:rPr lang="ru-RU"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ru-RU" sz="2400" b="1" spc="0" dirty="0" err="1">
                <a:solidFill>
                  <a:schemeClr val="tx2"/>
                </a:solidFill>
                <a:effectLst/>
                <a:latin typeface="Arial" panose="020B0604020202020204" pitchFamily="34" charset="0"/>
                <a:ea typeface="Times New Roman" panose="02020603050405020304" pitchFamily="18" charset="0"/>
                <a:cs typeface="Arial" panose="020B0604020202020204" pitchFamily="34" charset="0"/>
              </a:rPr>
              <a:t>психологияның</a:t>
            </a:r>
            <a:r>
              <a:rPr lang="ru-RU"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ru-RU" sz="2400" b="1" spc="0" dirty="0" err="1">
                <a:solidFill>
                  <a:schemeClr val="tx2"/>
                </a:solidFill>
                <a:effectLst/>
                <a:latin typeface="Arial" panose="020B0604020202020204" pitchFamily="34" charset="0"/>
                <a:ea typeface="Times New Roman" panose="02020603050405020304" pitchFamily="18" charset="0"/>
                <a:cs typeface="Arial" panose="020B0604020202020204" pitchFamily="34" charset="0"/>
              </a:rPr>
              <a:t>зерттеу</a:t>
            </a:r>
            <a:r>
              <a:rPr lang="ru-RU"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ru-RU" sz="2400" b="1" spc="0" dirty="0" err="1">
                <a:solidFill>
                  <a:schemeClr val="tx2"/>
                </a:solidFill>
                <a:effectLst/>
                <a:latin typeface="Arial" panose="020B0604020202020204" pitchFamily="34" charset="0"/>
                <a:ea typeface="Times New Roman" panose="02020603050405020304" pitchFamily="18" charset="0"/>
                <a:cs typeface="Arial" panose="020B0604020202020204" pitchFamily="34" charset="0"/>
              </a:rPr>
              <a:t>бағыттары</a:t>
            </a:r>
            <a:r>
              <a:rPr lang="ru-RU"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мен </a:t>
            </a:r>
            <a:r>
              <a:rPr lang="ru-RU" sz="2400" b="1" spc="0" dirty="0" err="1">
                <a:solidFill>
                  <a:schemeClr val="tx2"/>
                </a:solidFill>
                <a:effectLst/>
                <a:latin typeface="Arial" panose="020B0604020202020204" pitchFamily="34" charset="0"/>
                <a:ea typeface="Times New Roman" panose="02020603050405020304" pitchFamily="18" charset="0"/>
                <a:cs typeface="Arial" panose="020B0604020202020204" pitchFamily="34" charset="0"/>
              </a:rPr>
              <a:t>әдістері</a:t>
            </a:r>
            <a:endParaRPr lang="ru-RU" sz="2400" b="1"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1000"/>
              </a:spcAft>
            </a:pPr>
            <a:endParaRPr lang="ru-RU" sz="1600" b="1" dirty="0">
              <a:solidFill>
                <a:schemeClr val="tx2"/>
              </a:solidFill>
              <a:latin typeface="Arial" pitchFamily="34" charset="0"/>
              <a:ea typeface="Calibri" panose="020F0502020204030204" pitchFamily="34" charset="0"/>
              <a:cs typeface="Arial" pitchFamily="34" charset="0"/>
            </a:endParaRPr>
          </a:p>
        </p:txBody>
      </p:sp>
      <p:graphicFrame>
        <p:nvGraphicFramePr>
          <p:cNvPr id="3" name="Схема 2">
            <a:extLst>
              <a:ext uri="{FF2B5EF4-FFF2-40B4-BE49-F238E27FC236}">
                <a16:creationId xmlns:a16="http://schemas.microsoft.com/office/drawing/2014/main" id="{666CF906-3D2D-422D-A9B6-D37448C64A79}"/>
              </a:ext>
            </a:extLst>
          </p:cNvPr>
          <p:cNvGraphicFramePr/>
          <p:nvPr>
            <p:extLst>
              <p:ext uri="{D42A27DB-BD31-4B8C-83A1-F6EECF244321}">
                <p14:modId xmlns:p14="http://schemas.microsoft.com/office/powerpoint/2010/main" val="436960362"/>
              </p:ext>
            </p:extLst>
          </p:nvPr>
        </p:nvGraphicFramePr>
        <p:xfrm>
          <a:off x="756527" y="1593410"/>
          <a:ext cx="10632731" cy="45449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44603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155F7CD9-6813-470B-9A20-7C229C1B7EC3}"/>
              </a:ext>
            </a:extLst>
          </p:cNvPr>
          <p:cNvPicPr>
            <a:picLocks noChangeAspect="1"/>
          </p:cNvPicPr>
          <p:nvPr/>
        </p:nvPicPr>
        <p:blipFill>
          <a:blip r:embed="rId2"/>
          <a:stretch>
            <a:fillRect/>
          </a:stretch>
        </p:blipFill>
        <p:spPr>
          <a:xfrm>
            <a:off x="0" y="0"/>
            <a:ext cx="12192000" cy="6857999"/>
          </a:xfrm>
          <a:prstGeom prst="rect">
            <a:avLst/>
          </a:prstGeom>
        </p:spPr>
      </p:pic>
      <p:sp>
        <p:nvSpPr>
          <p:cNvPr id="2" name="Заголовок 1">
            <a:extLst>
              <a:ext uri="{FF2B5EF4-FFF2-40B4-BE49-F238E27FC236}">
                <a16:creationId xmlns:a16="http://schemas.microsoft.com/office/drawing/2014/main" id="{BAD57CEB-2E9D-4BF2-B6EB-3A9B25650BE4}"/>
              </a:ext>
            </a:extLst>
          </p:cNvPr>
          <p:cNvSpPr>
            <a:spLocks noGrp="1"/>
          </p:cNvSpPr>
          <p:nvPr>
            <p:ph type="title"/>
          </p:nvPr>
        </p:nvSpPr>
        <p:spPr>
          <a:xfrm>
            <a:off x="1131682" y="274637"/>
            <a:ext cx="10846051" cy="657869"/>
          </a:xfrm>
        </p:spPr>
        <p:txBody>
          <a:bodyPr/>
          <a:lstStyle/>
          <a:p>
            <a:r>
              <a:rPr lang="ru-RU" sz="3600" dirty="0" err="1">
                <a:solidFill>
                  <a:schemeClr val="tx2"/>
                </a:solidFill>
                <a:latin typeface="Arial" panose="020B0604020202020204" pitchFamily="34" charset="0"/>
                <a:cs typeface="Arial" panose="020B0604020202020204" pitchFamily="34" charset="0"/>
              </a:rPr>
              <a:t>Белсенділік</a:t>
            </a:r>
            <a:r>
              <a:rPr lang="ru-RU" sz="3600" dirty="0">
                <a:solidFill>
                  <a:schemeClr val="tx2"/>
                </a:solidFill>
                <a:latin typeface="Arial" panose="020B0604020202020204" pitchFamily="34" charset="0"/>
                <a:cs typeface="Arial" panose="020B0604020202020204" pitchFamily="34" charset="0"/>
              </a:rPr>
              <a:t> </a:t>
            </a:r>
            <a:r>
              <a:rPr lang="ru-RU" sz="3600" dirty="0" err="1">
                <a:solidFill>
                  <a:schemeClr val="tx2"/>
                </a:solidFill>
                <a:latin typeface="Arial" panose="020B0604020202020204" pitchFamily="34" charset="0"/>
                <a:cs typeface="Arial" panose="020B0604020202020204" pitchFamily="34" charset="0"/>
              </a:rPr>
              <a:t>ықпалы</a:t>
            </a:r>
            <a:r>
              <a:rPr lang="ru-RU" sz="3600" dirty="0">
                <a:solidFill>
                  <a:schemeClr val="tx2"/>
                </a:solidFill>
                <a:latin typeface="Arial" panose="020B0604020202020204" pitchFamily="34" charset="0"/>
                <a:cs typeface="Arial" panose="020B0604020202020204" pitchFamily="34" charset="0"/>
              </a:rPr>
              <a:t> </a:t>
            </a:r>
            <a:r>
              <a:rPr lang="ru-RU" sz="3600" dirty="0" err="1">
                <a:solidFill>
                  <a:schemeClr val="tx2"/>
                </a:solidFill>
                <a:latin typeface="Arial" panose="020B0604020202020204" pitchFamily="34" charset="0"/>
                <a:cs typeface="Arial" panose="020B0604020202020204" pitchFamily="34" charset="0"/>
              </a:rPr>
              <a:t>бойынша</a:t>
            </a:r>
            <a:r>
              <a:rPr lang="ru-RU" sz="3600" dirty="0">
                <a:solidFill>
                  <a:schemeClr val="tx2"/>
                </a:solidFill>
                <a:latin typeface="Arial" panose="020B0604020202020204" pitchFamily="34" charset="0"/>
                <a:cs typeface="Arial" panose="020B0604020202020204" pitchFamily="34" charset="0"/>
              </a:rPr>
              <a:t> </a:t>
            </a:r>
            <a:r>
              <a:rPr lang="ru-RU" sz="3600" dirty="0" err="1">
                <a:solidFill>
                  <a:schemeClr val="tx2"/>
                </a:solidFill>
                <a:latin typeface="Arial" panose="020B0604020202020204" pitchFamily="34" charset="0"/>
                <a:cs typeface="Arial" panose="020B0604020202020204" pitchFamily="34" charset="0"/>
              </a:rPr>
              <a:t>екіге</a:t>
            </a:r>
            <a:r>
              <a:rPr lang="ru-RU" sz="3600" dirty="0">
                <a:solidFill>
                  <a:schemeClr val="tx2"/>
                </a:solidFill>
                <a:latin typeface="Arial" panose="020B0604020202020204" pitchFamily="34" charset="0"/>
                <a:cs typeface="Arial" panose="020B0604020202020204" pitchFamily="34" charset="0"/>
              </a:rPr>
              <a:t> </a:t>
            </a:r>
            <a:r>
              <a:rPr lang="ru-RU" sz="3600" dirty="0" err="1">
                <a:solidFill>
                  <a:schemeClr val="tx2"/>
                </a:solidFill>
                <a:latin typeface="Arial" panose="020B0604020202020204" pitchFamily="34" charset="0"/>
                <a:cs typeface="Arial" panose="020B0604020202020204" pitchFamily="34" charset="0"/>
              </a:rPr>
              <a:t>бөлінеді</a:t>
            </a:r>
            <a:endParaRPr lang="ru-RU" sz="3600" dirty="0">
              <a:solidFill>
                <a:schemeClr val="tx2"/>
              </a:solidFill>
              <a:latin typeface="Arial" panose="020B0604020202020204" pitchFamily="34" charset="0"/>
              <a:cs typeface="Arial" panose="020B0604020202020204" pitchFamily="34" charset="0"/>
            </a:endParaRPr>
          </a:p>
        </p:txBody>
      </p:sp>
      <p:graphicFrame>
        <p:nvGraphicFramePr>
          <p:cNvPr id="10" name="Объект 9">
            <a:extLst>
              <a:ext uri="{FF2B5EF4-FFF2-40B4-BE49-F238E27FC236}">
                <a16:creationId xmlns:a16="http://schemas.microsoft.com/office/drawing/2014/main" id="{91217DF4-7907-42A9-9F86-6DD2F3286BF6}"/>
              </a:ext>
            </a:extLst>
          </p:cNvPr>
          <p:cNvGraphicFramePr>
            <a:graphicFrameLocks noGrp="1"/>
          </p:cNvGraphicFramePr>
          <p:nvPr>
            <p:ph idx="1"/>
            <p:extLst>
              <p:ext uri="{D42A27DB-BD31-4B8C-83A1-F6EECF244321}">
                <p14:modId xmlns:p14="http://schemas.microsoft.com/office/powerpoint/2010/main" val="3112212809"/>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1920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09CC200-A00E-4289-B222-AF30BBFC51C0}"/>
              </a:ext>
            </a:extLst>
          </p:cNvPr>
          <p:cNvPicPr>
            <a:picLocks noChangeAspect="1"/>
          </p:cNvPicPr>
          <p:nvPr/>
        </p:nvPicPr>
        <p:blipFill>
          <a:blip r:embed="rId2"/>
          <a:stretch>
            <a:fillRect/>
          </a:stretch>
        </p:blipFill>
        <p:spPr>
          <a:xfrm>
            <a:off x="-153909" y="108642"/>
            <a:ext cx="12192000" cy="6857999"/>
          </a:xfrm>
          <a:prstGeom prst="rect">
            <a:avLst/>
          </a:prstGeom>
        </p:spPr>
      </p:pic>
      <p:graphicFrame>
        <p:nvGraphicFramePr>
          <p:cNvPr id="10" name="Объект 9">
            <a:extLst>
              <a:ext uri="{FF2B5EF4-FFF2-40B4-BE49-F238E27FC236}">
                <a16:creationId xmlns:a16="http://schemas.microsoft.com/office/drawing/2014/main" id="{9A3EF0E8-C693-45ED-9D29-3E46BC4AAC79}"/>
              </a:ext>
            </a:extLst>
          </p:cNvPr>
          <p:cNvGraphicFramePr>
            <a:graphicFrameLocks noGrp="1"/>
          </p:cNvGraphicFramePr>
          <p:nvPr>
            <p:ph idx="1"/>
            <p:extLst>
              <p:ext uri="{D42A27DB-BD31-4B8C-83A1-F6EECF244321}">
                <p14:modId xmlns:p14="http://schemas.microsoft.com/office/powerpoint/2010/main" val="4053667433"/>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3747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C747F9-29B0-4376-8ACC-1FF92D62B87A}"/>
              </a:ext>
            </a:extLst>
          </p:cNvPr>
          <p:cNvSpPr>
            <a:spLocks noGrp="1"/>
          </p:cNvSpPr>
          <p:nvPr>
            <p:ph type="title"/>
          </p:nvPr>
        </p:nvSpPr>
        <p:spPr/>
        <p:txBody>
          <a:bodyPr/>
          <a:lstStyle/>
          <a:p>
            <a:endParaRPr lang="ru-RU"/>
          </a:p>
        </p:txBody>
      </p:sp>
      <p:graphicFrame>
        <p:nvGraphicFramePr>
          <p:cNvPr id="5" name="Объект 4">
            <a:extLst>
              <a:ext uri="{FF2B5EF4-FFF2-40B4-BE49-F238E27FC236}">
                <a16:creationId xmlns:a16="http://schemas.microsoft.com/office/drawing/2014/main" id="{9497FF6B-4285-4DC3-9433-61030BFA063D}"/>
              </a:ext>
            </a:extLst>
          </p:cNvPr>
          <p:cNvGraphicFramePr>
            <a:graphicFrameLocks noGrp="1"/>
          </p:cNvGraphicFramePr>
          <p:nvPr>
            <p:ph idx="1"/>
            <p:extLst>
              <p:ext uri="{D42A27DB-BD31-4B8C-83A1-F6EECF244321}">
                <p14:modId xmlns:p14="http://schemas.microsoft.com/office/powerpoint/2010/main" val="301659498"/>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a:extLst>
              <a:ext uri="{FF2B5EF4-FFF2-40B4-BE49-F238E27FC236}">
                <a16:creationId xmlns:a16="http://schemas.microsoft.com/office/drawing/2014/main" id="{1617B25C-01E8-4F23-A445-58CA84E07A38}"/>
              </a:ext>
            </a:extLst>
          </p:cNvPr>
          <p:cNvPicPr>
            <a:picLocks noChangeAspect="1"/>
          </p:cNvPicPr>
          <p:nvPr/>
        </p:nvPicPr>
        <p:blipFill>
          <a:blip r:embed="rId7"/>
          <a:stretch>
            <a:fillRect/>
          </a:stretch>
        </p:blipFill>
        <p:spPr>
          <a:xfrm>
            <a:off x="0" y="0"/>
            <a:ext cx="12192000" cy="6857999"/>
          </a:xfrm>
          <a:prstGeom prst="rect">
            <a:avLst/>
          </a:prstGeom>
        </p:spPr>
      </p:pic>
      <p:graphicFrame>
        <p:nvGraphicFramePr>
          <p:cNvPr id="8" name="Схема 7">
            <a:extLst>
              <a:ext uri="{FF2B5EF4-FFF2-40B4-BE49-F238E27FC236}">
                <a16:creationId xmlns:a16="http://schemas.microsoft.com/office/drawing/2014/main" id="{A3206C96-2ACA-49F5-A87E-671E403B383D}"/>
              </a:ext>
            </a:extLst>
          </p:cNvPr>
          <p:cNvGraphicFramePr/>
          <p:nvPr>
            <p:extLst>
              <p:ext uri="{D42A27DB-BD31-4B8C-83A1-F6EECF244321}">
                <p14:modId xmlns:p14="http://schemas.microsoft.com/office/powerpoint/2010/main" val="3564479264"/>
              </p:ext>
            </p:extLst>
          </p:nvPr>
        </p:nvGraphicFramePr>
        <p:xfrm>
          <a:off x="316871" y="1153847"/>
          <a:ext cx="11561275"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47177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50F2B6A-E4EE-48FB-B8D8-6BA7BF07CEB9}"/>
              </a:ext>
            </a:extLst>
          </p:cNvPr>
          <p:cNvPicPr>
            <a:picLocks noChangeAspect="1"/>
          </p:cNvPicPr>
          <p:nvPr/>
        </p:nvPicPr>
        <p:blipFill>
          <a:blip r:embed="rId2"/>
          <a:stretch>
            <a:fillRect/>
          </a:stretch>
        </p:blipFill>
        <p:spPr>
          <a:xfrm>
            <a:off x="0" y="0"/>
            <a:ext cx="12192000" cy="6857999"/>
          </a:xfrm>
          <a:prstGeom prst="rect">
            <a:avLst/>
          </a:prstGeom>
        </p:spPr>
      </p:pic>
      <p:graphicFrame>
        <p:nvGraphicFramePr>
          <p:cNvPr id="6" name="Таблица 6">
            <a:extLst>
              <a:ext uri="{FF2B5EF4-FFF2-40B4-BE49-F238E27FC236}">
                <a16:creationId xmlns:a16="http://schemas.microsoft.com/office/drawing/2014/main" id="{56BC5343-EB45-43DF-A3D2-CAAD6A82E2EB}"/>
              </a:ext>
            </a:extLst>
          </p:cNvPr>
          <p:cNvGraphicFramePr>
            <a:graphicFrameLocks noGrp="1"/>
          </p:cNvGraphicFramePr>
          <p:nvPr>
            <p:extLst>
              <p:ext uri="{D42A27DB-BD31-4B8C-83A1-F6EECF244321}">
                <p14:modId xmlns:p14="http://schemas.microsoft.com/office/powerpoint/2010/main" val="2452245227"/>
              </p:ext>
            </p:extLst>
          </p:nvPr>
        </p:nvGraphicFramePr>
        <p:xfrm>
          <a:off x="1149790" y="2394553"/>
          <a:ext cx="10194202" cy="3887795"/>
        </p:xfrm>
        <a:graphic>
          <a:graphicData uri="http://schemas.openxmlformats.org/drawingml/2006/table">
            <a:tbl>
              <a:tblPr firstRow="1" bandRow="1">
                <a:tableStyleId>{BC89EF96-8CEA-46FF-86C4-4CE0E7609802}</a:tableStyleId>
              </a:tblPr>
              <a:tblGrid>
                <a:gridCol w="5097101">
                  <a:extLst>
                    <a:ext uri="{9D8B030D-6E8A-4147-A177-3AD203B41FA5}">
                      <a16:colId xmlns:a16="http://schemas.microsoft.com/office/drawing/2014/main" val="1076076450"/>
                    </a:ext>
                  </a:extLst>
                </a:gridCol>
                <a:gridCol w="5097101">
                  <a:extLst>
                    <a:ext uri="{9D8B030D-6E8A-4147-A177-3AD203B41FA5}">
                      <a16:colId xmlns:a16="http://schemas.microsoft.com/office/drawing/2014/main" val="1904798709"/>
                    </a:ext>
                  </a:extLst>
                </a:gridCol>
              </a:tblGrid>
              <a:tr h="464567">
                <a:tc>
                  <a:txBody>
                    <a:bodyPr/>
                    <a:lstStyle/>
                    <a:p>
                      <a:pPr algn="ctr">
                        <a:lnSpc>
                          <a:spcPct val="107000"/>
                        </a:lnSpc>
                        <a:spcAft>
                          <a:spcPts val="800"/>
                        </a:spcAft>
                      </a:pPr>
                      <a:r>
                        <a:rPr lang="kk-KZ" sz="2000" b="0" spc="-10" dirty="0">
                          <a:solidFill>
                            <a:schemeClr val="tx2"/>
                          </a:solidFill>
                          <a:effectLst/>
                        </a:rPr>
                        <a:t>Жанама-тікелей (жанама-түйіспелі)</a:t>
                      </a:r>
                      <a:endParaRPr lang="ru-RU" sz="2000" b="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kk-KZ" sz="2000" b="0" spc="-10" dirty="0">
                          <a:solidFill>
                            <a:schemeClr val="tx2"/>
                          </a:solidFill>
                          <a:effectLst/>
                        </a:rPr>
                        <a:t>Жалғасу түрі бойымен</a:t>
                      </a:r>
                      <a:endParaRPr lang="ru-RU" sz="2000" b="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05690872"/>
                  </a:ext>
                </a:extLst>
              </a:tr>
              <a:tr h="464567">
                <a:tc>
                  <a:txBody>
                    <a:bodyPr/>
                    <a:lstStyle/>
                    <a:p>
                      <a:pPr algn="ctr">
                        <a:lnSpc>
                          <a:spcPct val="107000"/>
                        </a:lnSpc>
                        <a:spcAft>
                          <a:spcPts val="800"/>
                        </a:spcAft>
                      </a:pPr>
                      <a:r>
                        <a:rPr lang="kk-KZ" sz="2000" spc="-10" dirty="0">
                          <a:solidFill>
                            <a:schemeClr val="tx2"/>
                          </a:solidFill>
                          <a:effectLst/>
                        </a:rPr>
                        <a:t>Табиғи - лабораториялы) (табиғи - эксперименталды)</a:t>
                      </a:r>
                      <a:endParaRPr lang="ru-RU" sz="20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kk-KZ" sz="2000" spc="-10" dirty="0">
                          <a:solidFill>
                            <a:schemeClr val="tx2"/>
                          </a:solidFill>
                          <a:effectLst/>
                        </a:rPr>
                        <a:t>Қызметтің шарттарына арналған</a:t>
                      </a:r>
                      <a:endParaRPr lang="ru-RU" sz="20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71306055"/>
                  </a:ext>
                </a:extLst>
              </a:tr>
              <a:tr h="464567">
                <a:tc>
                  <a:txBody>
                    <a:bodyPr/>
                    <a:lstStyle/>
                    <a:p>
                      <a:pPr algn="ctr">
                        <a:lnSpc>
                          <a:spcPct val="107000"/>
                        </a:lnSpc>
                        <a:spcAft>
                          <a:spcPts val="800"/>
                        </a:spcAft>
                      </a:pPr>
                      <a:r>
                        <a:rPr lang="kk-KZ" sz="2000" spc="-10" dirty="0">
                          <a:solidFill>
                            <a:schemeClr val="tx2"/>
                          </a:solidFill>
                          <a:effectLst/>
                        </a:rPr>
                        <a:t>Ашық - бүркемелі</a:t>
                      </a:r>
                      <a:endParaRPr lang="ru-RU" sz="20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algn="ctr">
                        <a:lnSpc>
                          <a:spcPct val="107000"/>
                        </a:lnSpc>
                        <a:spcAft>
                          <a:spcPts val="800"/>
                        </a:spcAft>
                      </a:pPr>
                      <a:r>
                        <a:rPr lang="kk-KZ" sz="2000" spc="-10" dirty="0">
                          <a:solidFill>
                            <a:schemeClr val="tx2"/>
                          </a:solidFill>
                          <a:effectLst/>
                        </a:rPr>
                        <a:t>Объектімен өзара әрекеттесу</a:t>
                      </a:r>
                      <a:endParaRPr lang="ru-RU" sz="20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40442392"/>
                  </a:ext>
                </a:extLst>
              </a:tr>
              <a:tr h="464567">
                <a:tc>
                  <a:txBody>
                    <a:bodyPr/>
                    <a:lstStyle/>
                    <a:p>
                      <a:pPr algn="ctr">
                        <a:lnSpc>
                          <a:spcPct val="107000"/>
                        </a:lnSpc>
                        <a:spcAft>
                          <a:spcPts val="800"/>
                        </a:spcAft>
                      </a:pPr>
                      <a:r>
                        <a:rPr lang="kk-KZ" sz="2000" spc="-10" dirty="0">
                          <a:solidFill>
                            <a:schemeClr val="tx2"/>
                          </a:solidFill>
                          <a:effectLst/>
                        </a:rPr>
                        <a:t>Қосылған-қосылмаған</a:t>
                      </a:r>
                      <a:endParaRPr lang="ru-RU" sz="20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ru-RU"/>
                    </a:p>
                  </a:txBody>
                  <a:tcPr/>
                </a:tc>
                <a:extLst>
                  <a:ext uri="{0D108BD9-81ED-4DB2-BD59-A6C34878D82A}">
                    <a16:rowId xmlns:a16="http://schemas.microsoft.com/office/drawing/2014/main" val="3194295596"/>
                  </a:ext>
                </a:extLst>
              </a:tr>
              <a:tr h="464567">
                <a:tc>
                  <a:txBody>
                    <a:bodyPr/>
                    <a:lstStyle/>
                    <a:p>
                      <a:pPr algn="ctr">
                        <a:lnSpc>
                          <a:spcPct val="107000"/>
                        </a:lnSpc>
                        <a:spcAft>
                          <a:spcPts val="800"/>
                        </a:spcAft>
                      </a:pPr>
                      <a:r>
                        <a:rPr lang="kk-KZ" sz="2000" spc="-10" dirty="0">
                          <a:solidFill>
                            <a:schemeClr val="tx2"/>
                          </a:solidFill>
                          <a:effectLst/>
                        </a:rPr>
                        <a:t>Кездейсоқ-мақсатты</a:t>
                      </a:r>
                      <a:endParaRPr lang="ru-RU" sz="20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kk-KZ" sz="2000" spc="-10">
                          <a:solidFill>
                            <a:schemeClr val="tx2"/>
                          </a:solidFill>
                          <a:effectLst/>
                        </a:rPr>
                        <a:t>Мақсатқа бағытталған</a:t>
                      </a:r>
                      <a:endParaRPr lang="ru-RU" sz="20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71370211"/>
                  </a:ext>
                </a:extLst>
              </a:tr>
              <a:tr h="464567">
                <a:tc>
                  <a:txBody>
                    <a:bodyPr/>
                    <a:lstStyle/>
                    <a:p>
                      <a:pPr algn="ctr">
                        <a:lnSpc>
                          <a:spcPct val="107000"/>
                        </a:lnSpc>
                        <a:spcAft>
                          <a:spcPts val="800"/>
                        </a:spcAft>
                      </a:pPr>
                      <a:r>
                        <a:rPr lang="kk-KZ" sz="2000" spc="-10" dirty="0">
                          <a:solidFill>
                            <a:schemeClr val="tx2"/>
                          </a:solidFill>
                          <a:effectLst/>
                        </a:rPr>
                        <a:t>Жаппай- ішінара</a:t>
                      </a:r>
                      <a:endParaRPr lang="ru-RU" sz="20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algn="ctr">
                        <a:lnSpc>
                          <a:spcPct val="107000"/>
                        </a:lnSpc>
                        <a:spcAft>
                          <a:spcPts val="800"/>
                        </a:spcAft>
                      </a:pPr>
                      <a:r>
                        <a:rPr lang="kk-KZ" sz="2000" spc="-10" dirty="0">
                          <a:solidFill>
                            <a:schemeClr val="tx2"/>
                          </a:solidFill>
                          <a:effectLst/>
                        </a:rPr>
                        <a:t>Реттік бойымен</a:t>
                      </a:r>
                      <a:endParaRPr lang="ru-RU" sz="20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39985445"/>
                  </a:ext>
                </a:extLst>
              </a:tr>
              <a:tr h="464567">
                <a:tc>
                  <a:txBody>
                    <a:bodyPr/>
                    <a:lstStyle/>
                    <a:p>
                      <a:pPr algn="ctr">
                        <a:lnSpc>
                          <a:spcPct val="107000"/>
                        </a:lnSpc>
                        <a:spcAft>
                          <a:spcPts val="800"/>
                        </a:spcAft>
                      </a:pPr>
                      <a:r>
                        <a:rPr lang="kk-KZ" sz="2000" spc="-10" dirty="0">
                          <a:solidFill>
                            <a:schemeClr val="tx2"/>
                          </a:solidFill>
                          <a:effectLst/>
                        </a:rPr>
                        <a:t>Үйреншікті жіктелінген</a:t>
                      </a:r>
                      <a:endParaRPr lang="ru-RU" sz="20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ru-RU"/>
                    </a:p>
                  </a:txBody>
                  <a:tcPr/>
                </a:tc>
                <a:extLst>
                  <a:ext uri="{0D108BD9-81ED-4DB2-BD59-A6C34878D82A}">
                    <a16:rowId xmlns:a16="http://schemas.microsoft.com/office/drawing/2014/main" val="4108620910"/>
                  </a:ext>
                </a:extLst>
              </a:tr>
              <a:tr h="464567">
                <a:tc>
                  <a:txBody>
                    <a:bodyPr/>
                    <a:lstStyle/>
                    <a:p>
                      <a:pPr algn="ctr">
                        <a:lnSpc>
                          <a:spcPct val="107000"/>
                        </a:lnSpc>
                        <a:spcAft>
                          <a:spcPts val="800"/>
                        </a:spcAft>
                      </a:pPr>
                      <a:r>
                        <a:rPr lang="kk-KZ" sz="2000" spc="-10" dirty="0">
                          <a:solidFill>
                            <a:schemeClr val="tx2"/>
                          </a:solidFill>
                          <a:effectLst/>
                        </a:rPr>
                        <a:t>Айғақ бағалаушы</a:t>
                      </a:r>
                      <a:endParaRPr lang="ru-RU" sz="20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360680" algn="ctr">
                        <a:lnSpc>
                          <a:spcPct val="107000"/>
                        </a:lnSpc>
                        <a:spcAft>
                          <a:spcPts val="800"/>
                        </a:spcAft>
                      </a:pPr>
                      <a:r>
                        <a:rPr lang="kk-KZ" sz="2000" spc="-10" dirty="0">
                          <a:solidFill>
                            <a:schemeClr val="tx2"/>
                          </a:solidFill>
                          <a:effectLst/>
                        </a:rPr>
                        <a:t>Нәтижелерді бекітуге арналған</a:t>
                      </a:r>
                      <a:endParaRPr lang="ru-RU" sz="20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34870015"/>
                  </a:ext>
                </a:extLst>
              </a:tr>
            </a:tbl>
          </a:graphicData>
        </a:graphic>
      </p:graphicFrame>
      <p:sp>
        <p:nvSpPr>
          <p:cNvPr id="9" name="Выноска: стрелка вниз 8">
            <a:extLst>
              <a:ext uri="{FF2B5EF4-FFF2-40B4-BE49-F238E27FC236}">
                <a16:creationId xmlns:a16="http://schemas.microsoft.com/office/drawing/2014/main" id="{90AE9FED-A937-4388-B296-A145CA5B92D6}"/>
              </a:ext>
            </a:extLst>
          </p:cNvPr>
          <p:cNvSpPr/>
          <p:nvPr/>
        </p:nvSpPr>
        <p:spPr>
          <a:xfrm>
            <a:off x="2068716" y="1301970"/>
            <a:ext cx="8356349" cy="100493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b="1" spc="-10" dirty="0">
                <a:effectLst/>
                <a:latin typeface="Arial" panose="020B0604020202020204" pitchFamily="34" charset="0"/>
                <a:ea typeface="Calibri" panose="020F0502020204030204" pitchFamily="34" charset="0"/>
                <a:cs typeface="Arial" panose="020B0604020202020204" pitchFamily="34" charset="0"/>
              </a:rPr>
              <a:t>Бақылаудың түрлері</a:t>
            </a:r>
            <a:endParaRPr lang="ru-RU" sz="3200" dirty="0">
              <a:effectLst/>
              <a:latin typeface="Arial" panose="020B0604020202020204" pitchFamily="34" charset="0"/>
              <a:ea typeface="Calibri" panose="020F0502020204030204" pitchFamily="34" charset="0"/>
              <a:cs typeface="Arial" panose="020B0604020202020204" pitchFamily="34" charset="0"/>
            </a:endParaRPr>
          </a:p>
          <a:p>
            <a:pPr algn="ct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2826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EED4EB5-7107-4551-969E-1099C856CF15}"/>
              </a:ext>
            </a:extLst>
          </p:cNvPr>
          <p:cNvPicPr>
            <a:picLocks noChangeAspect="1"/>
          </p:cNvPicPr>
          <p:nvPr/>
        </p:nvPicPr>
        <p:blipFill>
          <a:blip r:embed="rId2"/>
          <a:stretch>
            <a:fillRect/>
          </a:stretch>
        </p:blipFill>
        <p:spPr>
          <a:xfrm>
            <a:off x="0" y="0"/>
            <a:ext cx="12192000" cy="6857999"/>
          </a:xfrm>
          <a:prstGeom prst="rect">
            <a:avLst/>
          </a:prstGeom>
        </p:spPr>
      </p:pic>
      <p:sp>
        <p:nvSpPr>
          <p:cNvPr id="16" name="Заголовок 15">
            <a:extLst>
              <a:ext uri="{FF2B5EF4-FFF2-40B4-BE49-F238E27FC236}">
                <a16:creationId xmlns:a16="http://schemas.microsoft.com/office/drawing/2014/main" id="{6519CBC9-DACF-4460-9CD9-95F3D9A77D16}"/>
              </a:ext>
            </a:extLst>
          </p:cNvPr>
          <p:cNvSpPr>
            <a:spLocks noGrp="1"/>
          </p:cNvSpPr>
          <p:nvPr>
            <p:ph type="title"/>
          </p:nvPr>
        </p:nvSpPr>
        <p:spPr>
          <a:xfrm>
            <a:off x="4535787" y="1330859"/>
            <a:ext cx="6989274" cy="1576812"/>
          </a:xfrm>
        </p:spPr>
        <p:txBody>
          <a:bodyPr>
            <a:normAutofit fontScale="90000"/>
          </a:bodyPr>
          <a:lstStyle/>
          <a:p>
            <a:r>
              <a:rPr lang="kk-KZ" sz="2200" spc="-1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Бақылаудың нұсқасын психологияда өздігінен бақылау болып табылады. Эксперимент — бір айнымалының өзгерісін көздейтін манипуляция жасайтын және оның нәтижелерінің өзгерісін бақылайтын әдіс. </a:t>
            </a:r>
            <a:endParaRPr lang="ru-RU" dirty="0">
              <a:solidFill>
                <a:srgbClr val="0070C0"/>
              </a:solidFill>
            </a:endParaRPr>
          </a:p>
        </p:txBody>
      </p:sp>
      <p:sp>
        <p:nvSpPr>
          <p:cNvPr id="18" name="Текст 17">
            <a:extLst>
              <a:ext uri="{FF2B5EF4-FFF2-40B4-BE49-F238E27FC236}">
                <a16:creationId xmlns:a16="http://schemas.microsoft.com/office/drawing/2014/main" id="{ACD22836-48D0-4C50-AF4B-38BA0D335909}"/>
              </a:ext>
            </a:extLst>
          </p:cNvPr>
          <p:cNvSpPr>
            <a:spLocks noGrp="1"/>
          </p:cNvSpPr>
          <p:nvPr>
            <p:ph type="body" sz="half" idx="2"/>
          </p:nvPr>
        </p:nvSpPr>
        <p:spPr>
          <a:xfrm>
            <a:off x="4535787" y="3125289"/>
            <a:ext cx="6989274" cy="3515092"/>
          </a:xfrm>
        </p:spPr>
        <p:txBody>
          <a:bodyPr>
            <a:normAutofit fontScale="62500" lnSpcReduction="20000"/>
          </a:bodyPr>
          <a:lstStyle/>
          <a:p>
            <a:r>
              <a:rPr lang="kk-KZ" sz="3400" spc="-10" dirty="0">
                <a:solidFill>
                  <a:srgbClr val="0070C0"/>
                </a:solidFill>
                <a:effectLst/>
                <a:latin typeface="Arial" panose="020B0604020202020204" pitchFamily="34" charset="0"/>
                <a:ea typeface="Calibri" panose="020F0502020204030204" pitchFamily="34" charset="0"/>
                <a:cs typeface="Arial" panose="020B0604020202020204" pitchFamily="34" charset="0"/>
              </a:rPr>
              <a:t>Психологияда эксперименталды психологияның ерекшелігі оқиғаларды зерттеу мүмкіндігінің жоқтығынан және айғақтарды түсіндірудің шарасыздығынан, процесте бұрмалаудың болуынан, жұмыс істеу барысындағы шындыққа бағытталған мінездердің болуынан тұрады. Яғни біз өлшеуге тырыспасақта, біз үш адаммен қалай дегенмен жеке шындықтармен өзара іс-әрекетке, сөзсіз тап боламыз: сыналушы, экспериментші-интерпретатор, әдістемені (тест) қолданатын адам.</a:t>
            </a:r>
            <a:endParaRPr lang="ru-RU" sz="34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endParaRPr lang="ru-RU" dirty="0"/>
          </a:p>
        </p:txBody>
      </p:sp>
      <p:pic>
        <p:nvPicPr>
          <p:cNvPr id="4098" name="Picture 2">
            <a:extLst>
              <a:ext uri="{FF2B5EF4-FFF2-40B4-BE49-F238E27FC236}">
                <a16:creationId xmlns:a16="http://schemas.microsoft.com/office/drawing/2014/main" id="{534291BD-B6CC-46FD-AEED-1747B4ED1C02}"/>
              </a:ext>
            </a:extLst>
          </p:cNvPr>
          <p:cNvPicPr>
            <a:picLocks noGrp="1" noChangeAspect="1" noChangeArrowheads="1" noCrop="1"/>
          </p:cNvPicPr>
          <p:nvPr>
            <p:ph type="pic" idx="1"/>
          </p:nvPr>
        </p:nvPicPr>
        <p:blipFill>
          <a:blip r:embed="rId3">
            <a:extLst>
              <a:ext uri="{28A0092B-C50C-407E-A947-70E740481C1C}">
                <a14:useLocalDpi xmlns:a14="http://schemas.microsoft.com/office/drawing/2010/main" val="0"/>
              </a:ext>
            </a:extLst>
          </a:blip>
          <a:srcRect t="1234" b="1234"/>
          <a:stretch>
            <a:fillRect/>
          </a:stretch>
        </p:blipFill>
        <p:spPr bwMode="auto">
          <a:xfrm>
            <a:off x="816996" y="1330859"/>
            <a:ext cx="3280974"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705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EED4EB5-7107-4551-969E-1099C856CF15}"/>
              </a:ext>
            </a:extLst>
          </p:cNvPr>
          <p:cNvPicPr>
            <a:picLocks noChangeAspect="1"/>
          </p:cNvPicPr>
          <p:nvPr/>
        </p:nvPicPr>
        <p:blipFill>
          <a:blip r:embed="rId2"/>
          <a:stretch>
            <a:fillRect/>
          </a:stretch>
        </p:blipFill>
        <p:spPr>
          <a:xfrm>
            <a:off x="0" y="0"/>
            <a:ext cx="12192000" cy="6857999"/>
          </a:xfrm>
          <a:prstGeom prst="rect">
            <a:avLst/>
          </a:prstGeom>
        </p:spPr>
      </p:pic>
      <p:sp>
        <p:nvSpPr>
          <p:cNvPr id="7" name="Заголовок 6">
            <a:extLst>
              <a:ext uri="{FF2B5EF4-FFF2-40B4-BE49-F238E27FC236}">
                <a16:creationId xmlns:a16="http://schemas.microsoft.com/office/drawing/2014/main" id="{11B38DF4-0FBB-485D-B99D-8356FABF8B0A}"/>
              </a:ext>
            </a:extLst>
          </p:cNvPr>
          <p:cNvSpPr>
            <a:spLocks noGrp="1"/>
          </p:cNvSpPr>
          <p:nvPr>
            <p:ph type="title"/>
          </p:nvPr>
        </p:nvSpPr>
        <p:spPr>
          <a:xfrm>
            <a:off x="609600" y="869132"/>
            <a:ext cx="10972800" cy="548505"/>
          </a:xfrm>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r>
              <a:rPr lang="kk-KZ" sz="2800" b="1" spc="-10" dirty="0">
                <a:effectLst/>
                <a:latin typeface="Arial" panose="020B0604020202020204" pitchFamily="34" charset="0"/>
                <a:ea typeface="Calibri" panose="020F0502020204030204" pitchFamily="34" charset="0"/>
                <a:cs typeface="Arial" panose="020B0604020202020204" pitchFamily="34" charset="0"/>
              </a:rPr>
              <a:t>Эксперименталды әдістің </a:t>
            </a:r>
            <a:endParaRPr lang="ru-RU" sz="2800" dirty="0">
              <a:latin typeface="Arial" panose="020B0604020202020204" pitchFamily="34" charset="0"/>
              <a:cs typeface="Arial" panose="020B0604020202020204" pitchFamily="34" charset="0"/>
            </a:endParaRPr>
          </a:p>
        </p:txBody>
      </p:sp>
      <p:sp>
        <p:nvSpPr>
          <p:cNvPr id="8" name="Текст 7">
            <a:extLst>
              <a:ext uri="{FF2B5EF4-FFF2-40B4-BE49-F238E27FC236}">
                <a16:creationId xmlns:a16="http://schemas.microsoft.com/office/drawing/2014/main" id="{439EEE56-96C3-451F-935E-7AE6F897917B}"/>
              </a:ext>
            </a:extLst>
          </p:cNvPr>
          <p:cNvSpPr>
            <a:spLocks noGrp="1"/>
          </p:cNvSpPr>
          <p:nvPr>
            <p:ph type="body" idx="1"/>
          </p:nvPr>
        </p:nvSpPr>
        <p:spPr>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pPr algn="ctr"/>
            <a:r>
              <a:rPr lang="kk-KZ" sz="2800" b="1" spc="-10" dirty="0">
                <a:effectLst/>
                <a:latin typeface="Arial" panose="020B0604020202020204" pitchFamily="34" charset="0"/>
                <a:ea typeface="Calibri" panose="020F0502020204030204" pitchFamily="34" charset="0"/>
                <a:cs typeface="Arial" panose="020B0604020202020204" pitchFamily="34" charset="0"/>
              </a:rPr>
              <a:t>Артықшылықтары:</a:t>
            </a:r>
            <a:endParaRPr lang="ru-RU" sz="2800" dirty="0">
              <a:latin typeface="Arial" panose="020B0604020202020204" pitchFamily="34" charset="0"/>
              <a:cs typeface="Arial" panose="020B0604020202020204" pitchFamily="34" charset="0"/>
            </a:endParaRPr>
          </a:p>
        </p:txBody>
      </p:sp>
      <p:sp>
        <p:nvSpPr>
          <p:cNvPr id="9" name="Текст 8">
            <a:extLst>
              <a:ext uri="{FF2B5EF4-FFF2-40B4-BE49-F238E27FC236}">
                <a16:creationId xmlns:a16="http://schemas.microsoft.com/office/drawing/2014/main" id="{A89A65C9-451A-4ADE-9DB1-4F34F142DA54}"/>
              </a:ext>
            </a:extLst>
          </p:cNvPr>
          <p:cNvSpPr>
            <a:spLocks noGrp="1"/>
          </p:cNvSpPr>
          <p:nvPr>
            <p:ph type="body" sz="quarter" idx="3"/>
          </p:nvPr>
        </p:nvSpPr>
        <p:spPr>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pPr algn="ctr"/>
            <a:r>
              <a:rPr lang="kk-KZ" sz="2800" spc="-10" dirty="0">
                <a:latin typeface="Arial" panose="020B0604020202020204" pitchFamily="34" charset="0"/>
                <a:ea typeface="Calibri" panose="020F0502020204030204" pitchFamily="34" charset="0"/>
                <a:cs typeface="Arial" panose="020B0604020202020204" pitchFamily="34" charset="0"/>
              </a:rPr>
              <a:t>К</a:t>
            </a:r>
            <a:r>
              <a:rPr lang="kk-KZ" sz="2800" b="1" spc="-10" dirty="0">
                <a:effectLst/>
                <a:latin typeface="Arial" panose="020B0604020202020204" pitchFamily="34" charset="0"/>
                <a:ea typeface="Calibri" panose="020F0502020204030204" pitchFamily="34" charset="0"/>
                <a:cs typeface="Arial" panose="020B0604020202020204" pitchFamily="34" charset="0"/>
              </a:rPr>
              <a:t>емшіліктері:</a:t>
            </a:r>
            <a:endParaRPr lang="ru-RU" sz="2800" dirty="0">
              <a:latin typeface="Arial" panose="020B0604020202020204" pitchFamily="34" charset="0"/>
              <a:cs typeface="Arial" panose="020B0604020202020204" pitchFamily="34" charset="0"/>
            </a:endParaRPr>
          </a:p>
        </p:txBody>
      </p:sp>
      <p:sp>
        <p:nvSpPr>
          <p:cNvPr id="10" name="Объект 9">
            <a:extLst>
              <a:ext uri="{FF2B5EF4-FFF2-40B4-BE49-F238E27FC236}">
                <a16:creationId xmlns:a16="http://schemas.microsoft.com/office/drawing/2014/main" id="{7493BB8C-5100-4661-A8FC-DF59169619FA}"/>
              </a:ext>
            </a:extLst>
          </p:cNvPr>
          <p:cNvSpPr>
            <a:spLocks noGrp="1"/>
          </p:cNvSpPr>
          <p:nvPr>
            <p:ph sz="quarter" idx="4"/>
          </p:nvPr>
        </p:nvSpPr>
        <p:spPr/>
        <p:style>
          <a:lnRef idx="2">
            <a:schemeClr val="accent1"/>
          </a:lnRef>
          <a:fillRef idx="1">
            <a:schemeClr val="lt1"/>
          </a:fillRef>
          <a:effectRef idx="0">
            <a:schemeClr val="accent1"/>
          </a:effectRef>
          <a:fontRef idx="minor">
            <a:schemeClr val="dk1"/>
          </a:fontRef>
        </p:style>
        <p:txBody>
          <a:bodyPr/>
          <a:lstStyle/>
          <a:p>
            <a:pPr indent="0" algn="just">
              <a:lnSpc>
                <a:spcPct val="107000"/>
              </a:lnSpc>
              <a:spcAft>
                <a:spcPts val="800"/>
              </a:spcAft>
              <a:buNone/>
            </a:pPr>
            <a:r>
              <a:rPr lang="kk-KZ" sz="2000" spc="-10" dirty="0">
                <a:solidFill>
                  <a:srgbClr val="0070C0"/>
                </a:solidFill>
                <a:effectLst/>
                <a:latin typeface="Arial" panose="020B0604020202020204" pitchFamily="34" charset="0"/>
                <a:ea typeface="Calibri" panose="020F0502020204030204" pitchFamily="34" charset="0"/>
                <a:cs typeface="Arial" panose="020B0604020202020204" pitchFamily="34" charset="0"/>
              </a:rPr>
              <a:t>1) процестің табиғилығының жоғалуы;</a:t>
            </a:r>
            <a:endParaRPr lang="ru-RU" sz="20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indent="0" algn="just">
              <a:lnSpc>
                <a:spcPct val="107000"/>
              </a:lnSpc>
              <a:spcAft>
                <a:spcPts val="800"/>
              </a:spcAft>
              <a:buNone/>
            </a:pPr>
            <a:r>
              <a:rPr lang="kk-KZ" sz="2000" spc="-10" dirty="0">
                <a:solidFill>
                  <a:srgbClr val="0070C0"/>
                </a:solidFill>
                <a:effectLst/>
                <a:latin typeface="Arial" panose="020B0604020202020204" pitchFamily="34" charset="0"/>
                <a:ea typeface="Calibri" panose="020F0502020204030204" pitchFamily="34" charset="0"/>
                <a:cs typeface="Arial" panose="020B0604020202020204" pitchFamily="34" charset="0"/>
              </a:rPr>
              <a:t>2) адам тұлғасының бүтіндік көрінісінің жоқтығы;</a:t>
            </a:r>
            <a:endParaRPr lang="ru-RU" sz="20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indent="0" algn="just">
              <a:lnSpc>
                <a:spcPct val="107000"/>
              </a:lnSpc>
              <a:spcAft>
                <a:spcPts val="800"/>
              </a:spcAft>
              <a:buNone/>
            </a:pPr>
            <a:r>
              <a:rPr lang="kk-KZ" sz="2000" spc="-10" dirty="0">
                <a:solidFill>
                  <a:srgbClr val="0070C0"/>
                </a:solidFill>
                <a:effectLst/>
                <a:latin typeface="Arial" panose="020B0604020202020204" pitchFamily="34" charset="0"/>
                <a:ea typeface="Calibri" panose="020F0502020204030204" pitchFamily="34" charset="0"/>
                <a:cs typeface="Arial" panose="020B0604020202020204" pitchFamily="34" charset="0"/>
              </a:rPr>
              <a:t>3) арнаулы техниканың қажеттілігі;</a:t>
            </a:r>
            <a:endParaRPr lang="ru-RU" sz="20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indent="0" algn="just">
              <a:lnSpc>
                <a:spcPct val="107000"/>
              </a:lnSpc>
              <a:spcAft>
                <a:spcPts val="800"/>
              </a:spcAft>
              <a:buNone/>
            </a:pPr>
            <a:r>
              <a:rPr lang="kk-KZ" sz="2000" spc="-10" dirty="0">
                <a:solidFill>
                  <a:srgbClr val="0070C0"/>
                </a:solidFill>
                <a:effectLst/>
                <a:latin typeface="Arial" panose="020B0604020202020204" pitchFamily="34" charset="0"/>
                <a:ea typeface="Calibri" panose="020F0502020204030204" pitchFamily="34" charset="0"/>
                <a:cs typeface="Arial" panose="020B0604020202020204" pitchFamily="34" charset="0"/>
              </a:rPr>
              <a:t>4) зерттелінетін табиғи шындықты қабылдаудан қол үзуі. </a:t>
            </a:r>
            <a:endParaRPr lang="ru-RU" sz="20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indent="0" algn="just">
              <a:lnSpc>
                <a:spcPct val="107000"/>
              </a:lnSpc>
              <a:spcAft>
                <a:spcPts val="800"/>
              </a:spcAft>
              <a:buNone/>
            </a:pPr>
            <a:r>
              <a:rPr lang="kk-KZ" sz="2000" spc="-10" dirty="0">
                <a:solidFill>
                  <a:srgbClr val="0070C0"/>
                </a:solidFill>
                <a:effectLst/>
                <a:latin typeface="Arial" panose="020B0604020202020204" pitchFamily="34" charset="0"/>
                <a:ea typeface="Calibri" panose="020F0502020204030204" pitchFamily="34" charset="0"/>
                <a:cs typeface="Arial" panose="020B0604020202020204" pitchFamily="34" charset="0"/>
              </a:rPr>
              <a:t>(Экспериментші тест, әдіс-құралдарды көрсетуге бағытталады).</a:t>
            </a:r>
            <a:endParaRPr lang="ru-RU" sz="20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endParaRPr lang="ru-RU" sz="2000" dirty="0">
              <a:solidFill>
                <a:srgbClr val="0070C0"/>
              </a:solidFill>
              <a:latin typeface="Arial" panose="020B0604020202020204" pitchFamily="34" charset="0"/>
              <a:cs typeface="Arial" panose="020B0604020202020204" pitchFamily="34" charset="0"/>
            </a:endParaRPr>
          </a:p>
        </p:txBody>
      </p:sp>
      <p:sp>
        <p:nvSpPr>
          <p:cNvPr id="11" name="Объект 10">
            <a:extLst>
              <a:ext uri="{FF2B5EF4-FFF2-40B4-BE49-F238E27FC236}">
                <a16:creationId xmlns:a16="http://schemas.microsoft.com/office/drawing/2014/main" id="{19AA2146-803C-4993-A14A-75A153C08E33}"/>
              </a:ext>
            </a:extLst>
          </p:cNvPr>
          <p:cNvSpPr>
            <a:spLocks noGrp="1"/>
          </p:cNvSpPr>
          <p:nvPr>
            <p:ph sz="half" idx="2"/>
          </p:nvPr>
        </p:nvSpPr>
        <p:spPr/>
        <p:style>
          <a:lnRef idx="2">
            <a:schemeClr val="accent1"/>
          </a:lnRef>
          <a:fillRef idx="1">
            <a:schemeClr val="lt1"/>
          </a:fillRef>
          <a:effectRef idx="0">
            <a:schemeClr val="accent1"/>
          </a:effectRef>
          <a:fontRef idx="minor">
            <a:schemeClr val="dk1"/>
          </a:fontRef>
        </p:style>
        <p:txBody>
          <a:bodyPr/>
          <a:lstStyle/>
          <a:p>
            <a:pPr indent="0" algn="just">
              <a:lnSpc>
                <a:spcPct val="107000"/>
              </a:lnSpc>
              <a:spcAft>
                <a:spcPts val="800"/>
              </a:spcAft>
              <a:buNone/>
            </a:pPr>
            <a:r>
              <a:rPr lang="kk-KZ" sz="2000" spc="-10" dirty="0">
                <a:solidFill>
                  <a:srgbClr val="0070C0"/>
                </a:solidFill>
                <a:effectLst/>
                <a:latin typeface="Arial" panose="020B0604020202020204" pitchFamily="34" charset="0"/>
                <a:ea typeface="Calibri" panose="020F0502020204030204" pitchFamily="34" charset="0"/>
                <a:cs typeface="Arial" panose="020B0604020202020204" pitchFamily="34" charset="0"/>
              </a:rPr>
              <a:t>1) зерттелінетін психикалық процесс шақырушы шарт жасауға болады.</a:t>
            </a:r>
            <a:endParaRPr lang="ru-RU" sz="20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indent="0" algn="just">
              <a:lnSpc>
                <a:spcPct val="107000"/>
              </a:lnSpc>
              <a:spcAft>
                <a:spcPts val="800"/>
              </a:spcAft>
              <a:buNone/>
            </a:pPr>
            <a:r>
              <a:rPr lang="kk-KZ" sz="2000" spc="-10" dirty="0">
                <a:solidFill>
                  <a:srgbClr val="0070C0"/>
                </a:solidFill>
                <a:effectLst/>
                <a:latin typeface="Arial" panose="020B0604020202020204" pitchFamily="34" charset="0"/>
                <a:ea typeface="Calibri" panose="020F0502020204030204" pitchFamily="34" charset="0"/>
                <a:cs typeface="Arial" panose="020B0604020202020204" pitchFamily="34" charset="0"/>
              </a:rPr>
              <a:t>2) тәжірибенің үздіксіз қайталануы мүмкін.</a:t>
            </a:r>
            <a:endParaRPr lang="ru-RU" sz="20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indent="0" algn="just">
              <a:lnSpc>
                <a:spcPct val="107000"/>
              </a:lnSpc>
              <a:spcAft>
                <a:spcPts val="800"/>
              </a:spcAft>
              <a:buNone/>
            </a:pPr>
            <a:r>
              <a:rPr lang="kk-KZ" sz="2000" spc="-10" dirty="0">
                <a:solidFill>
                  <a:srgbClr val="0070C0"/>
                </a:solidFill>
                <a:effectLst/>
                <a:latin typeface="Arial" panose="020B0604020202020204" pitchFamily="34" charset="0"/>
                <a:ea typeface="Calibri" panose="020F0502020204030204" pitchFamily="34" charset="0"/>
                <a:cs typeface="Arial" panose="020B0604020202020204" pitchFamily="34" charset="0"/>
              </a:rPr>
              <a:t>3) қарапайым хаттама жүргізілуі мүмкін.</a:t>
            </a:r>
            <a:endParaRPr lang="ru-RU" sz="20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indent="0" algn="just">
              <a:lnSpc>
                <a:spcPct val="107000"/>
              </a:lnSpc>
              <a:spcAft>
                <a:spcPts val="800"/>
              </a:spcAft>
              <a:buNone/>
            </a:pPr>
            <a:r>
              <a:rPr lang="kk-KZ" sz="2000" spc="-10" dirty="0">
                <a:solidFill>
                  <a:srgbClr val="0070C0"/>
                </a:solidFill>
                <a:effectLst/>
                <a:latin typeface="Arial" panose="020B0604020202020204" pitchFamily="34" charset="0"/>
                <a:ea typeface="Calibri" panose="020F0502020204030204" pitchFamily="34" charset="0"/>
                <a:cs typeface="Arial" panose="020B0604020202020204" pitchFamily="34" charset="0"/>
              </a:rPr>
              <a:t>4) эксперименттің мәліметтері бақылаумен салыстырғанда бірыңғай және бірмәнді.</a:t>
            </a:r>
            <a:endParaRPr lang="ru-RU" sz="20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endParaRPr lang="ru-RU" sz="2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9733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C747F9-29B0-4376-8ACC-1FF92D62B87A}"/>
              </a:ext>
            </a:extLst>
          </p:cNvPr>
          <p:cNvSpPr>
            <a:spLocks noGrp="1"/>
          </p:cNvSpPr>
          <p:nvPr>
            <p:ph type="title"/>
          </p:nvPr>
        </p:nvSpPr>
        <p:spPr/>
        <p:txBody>
          <a:bodyPr/>
          <a:lstStyle/>
          <a:p>
            <a:endParaRPr lang="ru-RU"/>
          </a:p>
        </p:txBody>
      </p:sp>
      <p:graphicFrame>
        <p:nvGraphicFramePr>
          <p:cNvPr id="5" name="Объект 4">
            <a:extLst>
              <a:ext uri="{FF2B5EF4-FFF2-40B4-BE49-F238E27FC236}">
                <a16:creationId xmlns:a16="http://schemas.microsoft.com/office/drawing/2014/main" id="{9497FF6B-4285-4DC3-9433-61030BFA063D}"/>
              </a:ext>
            </a:extLst>
          </p:cNvPr>
          <p:cNvGraphicFramePr>
            <a:graphicFrameLocks noGrp="1"/>
          </p:cNvGraphicFramePr>
          <p:nvPr>
            <p:ph idx="1"/>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a:extLst>
              <a:ext uri="{FF2B5EF4-FFF2-40B4-BE49-F238E27FC236}">
                <a16:creationId xmlns:a16="http://schemas.microsoft.com/office/drawing/2014/main" id="{1617B25C-01E8-4F23-A445-58CA84E07A38}"/>
              </a:ext>
            </a:extLst>
          </p:cNvPr>
          <p:cNvPicPr>
            <a:picLocks noChangeAspect="1"/>
          </p:cNvPicPr>
          <p:nvPr/>
        </p:nvPicPr>
        <p:blipFill>
          <a:blip r:embed="rId7"/>
          <a:stretch>
            <a:fillRect/>
          </a:stretch>
        </p:blipFill>
        <p:spPr>
          <a:xfrm>
            <a:off x="0" y="0"/>
            <a:ext cx="12192000" cy="6857999"/>
          </a:xfrm>
          <a:prstGeom prst="rect">
            <a:avLst/>
          </a:prstGeom>
        </p:spPr>
      </p:pic>
      <p:graphicFrame>
        <p:nvGraphicFramePr>
          <p:cNvPr id="8" name="Схема 7">
            <a:extLst>
              <a:ext uri="{FF2B5EF4-FFF2-40B4-BE49-F238E27FC236}">
                <a16:creationId xmlns:a16="http://schemas.microsoft.com/office/drawing/2014/main" id="{A3206C96-2ACA-49F5-A87E-671E403B383D}"/>
              </a:ext>
            </a:extLst>
          </p:cNvPr>
          <p:cNvGraphicFramePr/>
          <p:nvPr>
            <p:extLst>
              <p:ext uri="{D42A27DB-BD31-4B8C-83A1-F6EECF244321}">
                <p14:modId xmlns:p14="http://schemas.microsoft.com/office/powerpoint/2010/main" val="1957232374"/>
              </p:ext>
            </p:extLst>
          </p:nvPr>
        </p:nvGraphicFramePr>
        <p:xfrm>
          <a:off x="316871" y="1153847"/>
          <a:ext cx="11561275"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a:extLst>
              <a:ext uri="{FF2B5EF4-FFF2-40B4-BE49-F238E27FC236}">
                <a16:creationId xmlns:a16="http://schemas.microsoft.com/office/drawing/2014/main" id="{5CF53E42-E0CB-4740-890E-AE96D56584A4}"/>
              </a:ext>
            </a:extLst>
          </p:cNvPr>
          <p:cNvSpPr txBox="1"/>
          <p:nvPr/>
        </p:nvSpPr>
        <p:spPr>
          <a:xfrm>
            <a:off x="2344094" y="145557"/>
            <a:ext cx="9386179" cy="642035"/>
          </a:xfrm>
          <a:prstGeom prst="rect">
            <a:avLst/>
          </a:prstGeom>
          <a:noFill/>
        </p:spPr>
        <p:txBody>
          <a:bodyPr wrap="square">
            <a:spAutoFit/>
          </a:bodyPr>
          <a:lstStyle/>
          <a:p>
            <a:pPr indent="360680" algn="just">
              <a:lnSpc>
                <a:spcPct val="107000"/>
              </a:lnSpc>
              <a:spcAft>
                <a:spcPts val="800"/>
              </a:spcAft>
            </a:pPr>
            <a:r>
              <a:rPr lang="kk-KZ" sz="3600" b="1" spc="-10" dirty="0">
                <a:solidFill>
                  <a:schemeClr val="tx2"/>
                </a:solidFill>
                <a:effectLst/>
                <a:latin typeface="Arial" panose="020B0604020202020204" pitchFamily="34" charset="0"/>
                <a:ea typeface="Calibri" panose="020F0502020204030204" pitchFamily="34" charset="0"/>
                <a:cs typeface="Arial" panose="020B0604020202020204" pitchFamily="34" charset="0"/>
              </a:rPr>
              <a:t>ЭКСПЕРИМЕНТТІҢ БІРНЕШЕ ТҮРІ БАР</a:t>
            </a:r>
            <a:endParaRPr lang="ru-RU" sz="36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99612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Рисунок 48">
            <a:extLst>
              <a:ext uri="{FF2B5EF4-FFF2-40B4-BE49-F238E27FC236}">
                <a16:creationId xmlns:a16="http://schemas.microsoft.com/office/drawing/2014/main" id="{CB105269-6455-43E6-BAE6-20A6272B008C}"/>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524B929B-B99F-4E11-B181-458AEBB3A2C7}"/>
              </a:ext>
            </a:extLst>
          </p:cNvPr>
          <p:cNvSpPr txBox="1"/>
          <p:nvPr/>
        </p:nvSpPr>
        <p:spPr>
          <a:xfrm>
            <a:off x="2803561" y="276511"/>
            <a:ext cx="6097508" cy="418641"/>
          </a:xfrm>
          <a:prstGeom prst="rect">
            <a:avLst/>
          </a:prstGeom>
          <a:noFill/>
        </p:spPr>
        <p:txBody>
          <a:bodyPr wrap="square">
            <a:spAutoFit/>
          </a:bodyPr>
          <a:lstStyle/>
          <a:p>
            <a:pPr>
              <a:lnSpc>
                <a:spcPts val="2292"/>
              </a:lnSpc>
            </a:pPr>
            <a:r>
              <a:rPr lang="kk-KZ" sz="3600" b="1" dirty="0">
                <a:solidFill>
                  <a:srgbClr val="0070C0"/>
                </a:solidFill>
                <a:latin typeface="Arial" panose="020B0604020202020204" pitchFamily="34" charset="0"/>
                <a:ea typeface="Bricolage Grotesque Semi Bold" pitchFamily="34" charset="-122"/>
                <a:cs typeface="Arial" panose="020B0604020202020204" pitchFamily="34" charset="0"/>
              </a:rPr>
              <a:t>Бақылау сұрақтары:</a:t>
            </a:r>
            <a:endParaRPr lang="en-US" sz="3600" b="1" dirty="0">
              <a:solidFill>
                <a:srgbClr val="0070C0"/>
              </a:solidFill>
              <a:latin typeface="Arial" panose="020B0604020202020204" pitchFamily="34" charset="0"/>
              <a:cs typeface="Arial" panose="020B0604020202020204" pitchFamily="34" charset="0"/>
            </a:endParaRPr>
          </a:p>
        </p:txBody>
      </p:sp>
      <p:sp>
        <p:nvSpPr>
          <p:cNvPr id="2" name="Объект 1">
            <a:extLst>
              <a:ext uri="{FF2B5EF4-FFF2-40B4-BE49-F238E27FC236}">
                <a16:creationId xmlns:a16="http://schemas.microsoft.com/office/drawing/2014/main" id="{EB310DC9-70AA-4D46-80D4-32C03A55CE32}"/>
              </a:ext>
            </a:extLst>
          </p:cNvPr>
          <p:cNvSpPr>
            <a:spLocks noGrp="1"/>
          </p:cNvSpPr>
          <p:nvPr>
            <p:ph idx="1"/>
          </p:nvPr>
        </p:nvSpPr>
        <p:spPr/>
        <p:txBody>
          <a:bodyPr/>
          <a:lstStyle/>
          <a:p>
            <a:pPr>
              <a:buAutoNum type="arabicPeriod"/>
            </a:pPr>
            <a:r>
              <a:rPr lang="kk-KZ"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«Әдіс» ұғымы грек тілінен аударғанда қандай мағынаны білдіреді?</a:t>
            </a:r>
          </a:p>
          <a:p>
            <a:pPr>
              <a:buAutoNum type="arabicPeriod"/>
            </a:pPr>
            <a:r>
              <a:rPr lang="ru-RU"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Ақыл</a:t>
            </a:r>
            <a:r>
              <a:rPr lang="ru-RU"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-ой </a:t>
            </a:r>
            <a:r>
              <a:rPr lang="ru-RU"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дамуын</a:t>
            </a:r>
            <a:r>
              <a:rPr lang="ru-RU"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өлшеу</a:t>
            </a:r>
            <a:r>
              <a:rPr lang="ru-RU"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үшін</a:t>
            </a:r>
            <a:r>
              <a:rPr lang="ru-RU"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алғашқы</a:t>
            </a:r>
            <a:r>
              <a:rPr lang="ru-RU"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тест </a:t>
            </a:r>
            <a:r>
              <a:rPr lang="ru-RU"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жүйесін</a:t>
            </a:r>
            <a:r>
              <a:rPr lang="ru-RU"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жасаған</a:t>
            </a:r>
            <a:r>
              <a:rPr lang="ru-RU"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кім</a:t>
            </a:r>
            <a:r>
              <a:rPr lang="ru-RU"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a:buAutoNum type="arabicPeriod"/>
            </a:pPr>
            <a:r>
              <a:rPr lang="ru-RU"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Вильям Штерн </a:t>
            </a:r>
            <a:r>
              <a:rPr lang="ru-RU"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Биненің</a:t>
            </a:r>
            <a:r>
              <a:rPr lang="ru-RU"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тестілерін</a:t>
            </a:r>
            <a:r>
              <a:rPr lang="ru-RU"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қай</a:t>
            </a:r>
            <a:r>
              <a:rPr lang="ru-RU"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қаладағы</a:t>
            </a:r>
            <a:r>
              <a:rPr lang="ru-RU"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конференцияда</a:t>
            </a:r>
            <a:r>
              <a:rPr lang="ru-RU"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қолдануды</a:t>
            </a:r>
            <a:r>
              <a:rPr lang="ru-RU"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ұсынды</a:t>
            </a:r>
            <a:r>
              <a:rPr lang="ru-RU"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a:buFont typeface="Arial" panose="020B0604020202020204" pitchFamily="34" charset="0"/>
              <a:buAutoNum type="arabicPeriod"/>
            </a:pPr>
            <a:r>
              <a:rPr lang="ru-RU" sz="2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Жекеленген</a:t>
            </a:r>
            <a:r>
              <a:rPr lang="ru-RU"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психология</a:t>
            </a:r>
            <a:r>
              <a:rPr lang="kk-KZ"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ның өзгешеліктерін психологиялық аймақта жұмыс істейтін топтарға бөлуге болады</a:t>
            </a:r>
            <a:endParaRPr lang="ru-RU"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a:buAutoNum type="arabicPeriod"/>
            </a:pPr>
            <a:r>
              <a:rPr lang="ru-RU"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Ф. </a:t>
            </a:r>
            <a:r>
              <a:rPr lang="ru-RU"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Гальтон</a:t>
            </a:r>
            <a:r>
              <a:rPr lang="ru-RU"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адамның</a:t>
            </a:r>
            <a:r>
              <a:rPr lang="ru-RU"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дарындылығы</a:t>
            </a:r>
            <a:r>
              <a:rPr lang="ru-RU"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туралы</a:t>
            </a:r>
            <a:r>
              <a:rPr lang="ru-RU"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қандай</a:t>
            </a:r>
            <a:r>
              <a:rPr lang="ru-RU"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тұжырым</a:t>
            </a:r>
            <a:r>
              <a:rPr lang="ru-RU"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2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жасаған</a:t>
            </a:r>
            <a:r>
              <a:rPr lang="ru-RU"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a:buFont typeface="Arial" panose="020B0604020202020204" pitchFamily="34" charset="0"/>
              <a:buAutoNum type="arabicPeriod"/>
            </a:pPr>
            <a:r>
              <a:rPr lang="kk-KZ" sz="2400" spc="-10" dirty="0">
                <a:solidFill>
                  <a:srgbClr val="002060"/>
                </a:solidFill>
                <a:effectLst/>
                <a:latin typeface="Arial" panose="020B0604020202020204" pitchFamily="34" charset="0"/>
                <a:ea typeface="Calibri" panose="020F0502020204030204" pitchFamily="34" charset="0"/>
                <a:cs typeface="Arial" panose="020B0604020202020204" pitchFamily="34" charset="0"/>
              </a:rPr>
              <a:t>Қос жұпты монозиготалы және дизиготалы егіздерді салыстыру негізінде жүргізілген зерттеу әдісі</a:t>
            </a:r>
            <a:endParaRPr lang="ru-RU" sz="2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buAutoNum type="arabicPeriod"/>
            </a:pPr>
            <a:r>
              <a:rPr lang="kk-KZ"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Монозиготалы егіздердің ұқсастық пайызы қанша болады?</a:t>
            </a:r>
            <a:endParaRPr lang="ru-RU" sz="4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8777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descr="фон.jpg"/>
          <p:cNvPicPr>
            <a:picLocks noChangeAspect="1"/>
          </p:cNvPicPr>
          <p:nvPr/>
        </p:nvPicPr>
        <p:blipFill>
          <a:blip r:embed="rId3"/>
          <a:stretch>
            <a:fillRect/>
          </a:stretch>
        </p:blipFill>
        <p:spPr>
          <a:xfrm>
            <a:off x="0" y="0"/>
            <a:ext cx="12192000" cy="6858000"/>
          </a:xfrm>
          <a:prstGeom prst="rect">
            <a:avLst/>
          </a:prstGeom>
        </p:spPr>
      </p:pic>
      <p:sp>
        <p:nvSpPr>
          <p:cNvPr id="7" name="Прямоугольник 6">
            <a:extLst>
              <a:ext uri="{FF2B5EF4-FFF2-40B4-BE49-F238E27FC236}">
                <a16:creationId xmlns:a16="http://schemas.microsoft.com/office/drawing/2014/main" id="{27B0486A-5950-4D27-BE2C-5898448A7E19}"/>
              </a:ext>
            </a:extLst>
          </p:cNvPr>
          <p:cNvSpPr/>
          <p:nvPr/>
        </p:nvSpPr>
        <p:spPr>
          <a:xfrm>
            <a:off x="148960" y="933668"/>
            <a:ext cx="11894082" cy="5586022"/>
          </a:xfrm>
          <a:prstGeom prst="rect">
            <a:avLst/>
          </a:prstGeom>
          <a:solidFill>
            <a:srgbClr val="EEE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Picture 8" descr="Picture background">
            <a:extLst>
              <a:ext uri="{FF2B5EF4-FFF2-40B4-BE49-F238E27FC236}">
                <a16:creationId xmlns:a16="http://schemas.microsoft.com/office/drawing/2014/main" id="{023E7CB9-E644-4E96-9AA4-A2AD30E4B9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862" t="2412" r="1363" b="3507"/>
          <a:stretch/>
        </p:blipFill>
        <p:spPr bwMode="auto">
          <a:xfrm>
            <a:off x="148959" y="1395333"/>
            <a:ext cx="6290463" cy="49906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CF28E9A-4073-4F1E-84BC-4EFA528B1463}"/>
              </a:ext>
            </a:extLst>
          </p:cNvPr>
          <p:cNvSpPr txBox="1"/>
          <p:nvPr/>
        </p:nvSpPr>
        <p:spPr>
          <a:xfrm>
            <a:off x="5085058" y="2305777"/>
            <a:ext cx="6871356" cy="3616375"/>
          </a:xfrm>
          <a:prstGeom prst="rect">
            <a:avLst/>
          </a:prstGeom>
          <a:noFill/>
        </p:spPr>
        <p:txBody>
          <a:bodyPr wrap="square">
            <a:spAutoFit/>
          </a:bodyPr>
          <a:lstStyle/>
          <a:p>
            <a:pPr algn="ctr">
              <a:spcAft>
                <a:spcPts val="1000"/>
              </a:spcAft>
            </a:pPr>
            <a:r>
              <a:rPr lang="kk-KZ" sz="2400" i="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Тақырыбы: </a:t>
            </a:r>
          </a:p>
          <a:p>
            <a:pPr algn="ctr">
              <a:spcAft>
                <a:spcPts val="1000"/>
              </a:spcAft>
            </a:pPr>
            <a:endParaRPr lang="kk-KZ" sz="2400" b="1" i="1"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lgn="ctr">
              <a:spcAft>
                <a:spcPts val="1000"/>
              </a:spcAft>
            </a:pPr>
            <a:r>
              <a:rPr lang="kk-KZ" sz="3200" b="1" dirty="0">
                <a:solidFill>
                  <a:schemeClr val="tx2">
                    <a:lumMod val="75000"/>
                  </a:schemeClr>
                </a:solidFill>
                <a:effectLst/>
                <a:latin typeface="Arial" panose="020B0604020202020204" pitchFamily="34" charset="0"/>
                <a:ea typeface="Times New Roman" panose="02020603050405020304" pitchFamily="18" charset="0"/>
                <a:cs typeface="Arial" panose="020B0604020202020204" pitchFamily="34" charset="0"/>
              </a:rPr>
              <a:t>ДИФФЕРЕНЦИАЛДЫ ПСИХОЛОГИЯНЫҢ </a:t>
            </a:r>
            <a:r>
              <a:rPr lang="ru-RU" sz="32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ЗЕРТТЕУ ӘДІСТЕРІ ЖӘНЕ ОНЫҢ КЛАССИФИКАЦИЯСЫ</a:t>
            </a:r>
            <a:endParaRPr lang="ru-RU" sz="32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1000"/>
              </a:spcAft>
            </a:pPr>
            <a:endParaRPr lang="ru-RU" sz="2800" b="1" dirty="0">
              <a:solidFill>
                <a:schemeClr val="tx2"/>
              </a:solidFill>
              <a:latin typeface="Arial" panose="020B0604020202020204" pitchFamily="34" charset="0"/>
              <a:ea typeface="Calibri" panose="020F0502020204030204" pitchFamily="34" charset="0"/>
              <a:cs typeface="Arial" pitchFamily="34" charset="0"/>
            </a:endParaRPr>
          </a:p>
        </p:txBody>
      </p:sp>
      <p:sp>
        <p:nvSpPr>
          <p:cNvPr id="15" name="TextBox 14">
            <a:extLst>
              <a:ext uri="{FF2B5EF4-FFF2-40B4-BE49-F238E27FC236}">
                <a16:creationId xmlns:a16="http://schemas.microsoft.com/office/drawing/2014/main" id="{13164AFD-8BC0-46A6-95E3-48F8DAE434B9}"/>
              </a:ext>
            </a:extLst>
          </p:cNvPr>
          <p:cNvSpPr txBox="1"/>
          <p:nvPr/>
        </p:nvSpPr>
        <p:spPr>
          <a:xfrm>
            <a:off x="7419480" y="1531877"/>
            <a:ext cx="2186533" cy="461665"/>
          </a:xfrm>
          <a:prstGeom prst="rect">
            <a:avLst/>
          </a:prstGeom>
          <a:noFill/>
          <a:ln w="22225" cap="rnd">
            <a:solidFill>
              <a:schemeClr val="accent1">
                <a:shade val="50000"/>
              </a:schemeClr>
            </a:solidFill>
            <a:round/>
          </a:ln>
        </p:spPr>
        <p:txBody>
          <a:bodyPr wrap="square">
            <a:spAutoFit/>
          </a:bodyPr>
          <a:lstStyle/>
          <a:p>
            <a:pPr algn="ctr"/>
            <a:r>
              <a:rPr lang="kk-KZ" sz="24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№2 дәріс </a:t>
            </a:r>
            <a:endParaRPr lang="ru-RU" sz="2400" dirty="0"/>
          </a:p>
        </p:txBody>
      </p:sp>
    </p:spTree>
    <p:extLst>
      <p:ext uri="{BB962C8B-B14F-4D97-AF65-F5344CB8AC3E}">
        <p14:creationId xmlns:p14="http://schemas.microsoft.com/office/powerpoint/2010/main" val="4179899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фон.jpg">
            <a:extLst>
              <a:ext uri="{FF2B5EF4-FFF2-40B4-BE49-F238E27FC236}">
                <a16:creationId xmlns:a16="http://schemas.microsoft.com/office/drawing/2014/main" id="{78A9BF57-8846-475C-9915-AB354322D6C3}"/>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405AC48-6B2D-48DE-BB62-810C1E636391}"/>
              </a:ext>
            </a:extLst>
          </p:cNvPr>
          <p:cNvSpPr txBox="1"/>
          <p:nvPr/>
        </p:nvSpPr>
        <p:spPr>
          <a:xfrm>
            <a:off x="385969" y="1037538"/>
            <a:ext cx="11420061" cy="5653664"/>
          </a:xfrm>
          <a:prstGeom prst="rect">
            <a:avLst/>
          </a:prstGeom>
          <a:noFill/>
        </p:spPr>
        <p:txBody>
          <a:bodyPr wrap="square">
            <a:spAutoFit/>
          </a:bodyPr>
          <a:lstStyle/>
          <a:p>
            <a:r>
              <a:rPr lang="kk-KZ"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Нартова-</a:t>
            </a:r>
            <a:r>
              <a:rPr lang="ru-RU" sz="1400" kern="1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Бочавер</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С. К. Дифференциальная психология : учебное пособие / С. К. Нартова-</a:t>
            </a:r>
            <a:r>
              <a:rPr lang="ru-RU" sz="1400" kern="1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Бочавер</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 6-е изд., стер. – Москва : ФЛИНТА, 2021. – 281 с. : ил. – (Библиотека психолога). – Режим доступа: по подписке. – URL: </a:t>
            </a:r>
            <a:r>
              <a:rPr lang="ru-RU" sz="1400" u="sng" kern="100" dirty="0">
                <a:solidFill>
                  <a:srgbClr val="002060"/>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https://biblioclub.ru/index.php?page=book&amp;id=70386</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(дата обращения: 17.06.2025). – </a:t>
            </a:r>
            <a:r>
              <a:rPr lang="ru-RU" sz="1400" kern="1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Библиогр</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с. 263-269. – ISBN 978-5-9765-2052-3. – Текст : электронный.</a:t>
            </a:r>
          </a:p>
          <a:p>
            <a:r>
              <a:rPr lang="kk-KZ"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r>
              <a:rPr lang="kk-KZ"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Кондрашихина, О. А. Дифференциальная психология : О. А. Кондрашихина. — 2-е изд., </a:t>
            </a:r>
            <a:r>
              <a:rPr lang="ru-RU" sz="1400" kern="1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перераб</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и доп. — Севастополь : </a:t>
            </a:r>
            <a:r>
              <a:rPr lang="ru-RU" sz="1400" kern="1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СевГУ</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2022. — 305 с. — Текст : электронный // Лань : электронно-библиотечная система. — URL: https://e.lanbook.com/book/261881 (дата обращения: 17.06.2025). — Режим доступа: для </a:t>
            </a:r>
            <a:r>
              <a:rPr lang="ru-RU" sz="1400" kern="1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авториз</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пользователей.</a:t>
            </a:r>
          </a:p>
          <a:p>
            <a:r>
              <a:rPr lang="kk-KZ"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r>
              <a:rPr lang="ru-RU" sz="1400" kern="1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Базылевич</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Т. Ф. Дифференциальная психология : учебник / Т.Ф. </a:t>
            </a:r>
            <a:r>
              <a:rPr lang="ru-RU" sz="1400" kern="1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Базылевич</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 Москва : ИНФРА-М, 2024. — 224 с. + Доп. материалы [Электронный ресурс]. — (Высшее образование: Бакалавриат). — DOI 10.12737/5258. - ISBN 978-5-16-009399-4. - Текст : электронный. - URL: (дата обращения: 17.06.2025). – Режим доступа: по подписке.</a:t>
            </a:r>
          </a:p>
          <a:p>
            <a:endParaRPr lang="ru-RU" sz="1400" dirty="0">
              <a:solidFill>
                <a:srgbClr val="002060"/>
              </a:solidFill>
              <a:effectLst/>
              <a:latin typeface="Arial" panose="020B0604020202020204" pitchFamily="34" charset="0"/>
              <a:ea typeface="Tahoma" panose="020B0604030504040204" pitchFamily="34" charset="0"/>
              <a:cs typeface="Arial" pitchFamily="34" charset="0"/>
            </a:endParaRPr>
          </a:p>
          <a:p>
            <a:r>
              <a:rPr lang="ru-RU" sz="1400" dirty="0" err="1">
                <a:solidFill>
                  <a:srgbClr val="002060"/>
                </a:solidFill>
                <a:latin typeface="Arial" panose="020B0604020202020204" pitchFamily="34" charset="0"/>
                <a:ea typeface="Tahoma" panose="020B0604030504040204" pitchFamily="34" charset="0"/>
                <a:cs typeface="Arial" pitchFamily="34" charset="0"/>
              </a:rPr>
              <a:t>Орманова</a:t>
            </a:r>
            <a:r>
              <a:rPr lang="ru-RU" sz="1400" dirty="0">
                <a:solidFill>
                  <a:srgbClr val="002060"/>
                </a:solidFill>
                <a:latin typeface="Arial" panose="020B0604020202020204" pitchFamily="34" charset="0"/>
                <a:ea typeface="Tahoma" panose="020B0604030504040204" pitchFamily="34" charset="0"/>
                <a:cs typeface="Arial" pitchFamily="34" charset="0"/>
              </a:rPr>
              <a:t> З.Қ. </a:t>
            </a:r>
            <a:r>
              <a:rPr lang="ru-RU" sz="1400" dirty="0" err="1">
                <a:solidFill>
                  <a:srgbClr val="002060"/>
                </a:solidFill>
                <a:latin typeface="Arial" panose="020B0604020202020204" pitchFamily="34" charset="0"/>
                <a:ea typeface="Tahoma" panose="020B0604030504040204" pitchFamily="34" charset="0"/>
                <a:cs typeface="Arial" pitchFamily="34" charset="0"/>
              </a:rPr>
              <a:t>Дифференциалды</a:t>
            </a:r>
            <a:r>
              <a:rPr lang="ru-RU" sz="1400" dirty="0">
                <a:solidFill>
                  <a:srgbClr val="002060"/>
                </a:solidFill>
                <a:latin typeface="Arial" panose="020B0604020202020204" pitchFamily="34" charset="0"/>
                <a:ea typeface="Tahoma" panose="020B0604030504040204" pitchFamily="34" charset="0"/>
                <a:cs typeface="Arial" pitchFamily="34" charset="0"/>
              </a:rPr>
              <a:t> психология: </a:t>
            </a:r>
            <a:r>
              <a:rPr lang="ru-RU" sz="1400" dirty="0" err="1">
                <a:solidFill>
                  <a:srgbClr val="002060"/>
                </a:solidFill>
                <a:latin typeface="Arial" panose="020B0604020202020204" pitchFamily="34" charset="0"/>
                <a:ea typeface="Tahoma" panose="020B0604030504040204" pitchFamily="34" charset="0"/>
                <a:cs typeface="Arial" pitchFamily="34" charset="0"/>
              </a:rPr>
              <a:t>оқулық</a:t>
            </a:r>
            <a:r>
              <a:rPr lang="ru-RU" sz="1400" dirty="0">
                <a:solidFill>
                  <a:srgbClr val="002060"/>
                </a:solidFill>
                <a:latin typeface="Arial" panose="020B0604020202020204" pitchFamily="34" charset="0"/>
                <a:ea typeface="Tahoma" panose="020B0604030504040204" pitchFamily="34" charset="0"/>
                <a:cs typeface="Arial" pitchFamily="34" charset="0"/>
              </a:rPr>
              <a:t> / З. Қ. </a:t>
            </a:r>
            <a:r>
              <a:rPr lang="ru-RU" sz="1400" dirty="0" err="1">
                <a:solidFill>
                  <a:srgbClr val="002060"/>
                </a:solidFill>
                <a:latin typeface="Arial" panose="020B0604020202020204" pitchFamily="34" charset="0"/>
                <a:ea typeface="Tahoma" panose="020B0604030504040204" pitchFamily="34" charset="0"/>
                <a:cs typeface="Arial" pitchFamily="34" charset="0"/>
              </a:rPr>
              <a:t>Орманова</a:t>
            </a:r>
            <a:r>
              <a:rPr lang="ru-RU" sz="1400" dirty="0">
                <a:solidFill>
                  <a:srgbClr val="002060"/>
                </a:solidFill>
                <a:latin typeface="Arial" panose="020B0604020202020204" pitchFamily="34" charset="0"/>
                <a:ea typeface="Tahoma" panose="020B0604030504040204" pitchFamily="34" charset="0"/>
                <a:cs typeface="Arial" pitchFamily="34" charset="0"/>
              </a:rPr>
              <a:t>. – Алматы:</a:t>
            </a:r>
            <a:r>
              <a:rPr lang="en-US" sz="1400" dirty="0">
                <a:solidFill>
                  <a:srgbClr val="002060"/>
                </a:solidFill>
                <a:latin typeface="Arial" panose="020B0604020202020204" pitchFamily="34" charset="0"/>
                <a:ea typeface="Tahoma" panose="020B0604030504040204" pitchFamily="34" charset="0"/>
                <a:cs typeface="Arial" pitchFamily="34" charset="0"/>
              </a:rPr>
              <a:t> TechSmith</a:t>
            </a:r>
            <a:r>
              <a:rPr lang="kk-KZ" sz="1400" dirty="0">
                <a:solidFill>
                  <a:srgbClr val="002060"/>
                </a:solidFill>
                <a:latin typeface="Arial" panose="020B0604020202020204" pitchFamily="34" charset="0"/>
                <a:ea typeface="Tahoma" panose="020B0604030504040204" pitchFamily="34" charset="0"/>
                <a:cs typeface="Arial" pitchFamily="34" charset="0"/>
              </a:rPr>
              <a:t>, 2023. -216 бет. – </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ISBN978-601-352-153-4.</a:t>
            </a:r>
          </a:p>
          <a:p>
            <a:r>
              <a:rPr lang="kk-KZ" sz="1400" dirty="0">
                <a:solidFill>
                  <a:srgbClr val="002060"/>
                </a:solidFill>
                <a:latin typeface="Arial" panose="020B0604020202020204" pitchFamily="34" charset="0"/>
                <a:ea typeface="Tahoma" panose="020B0604030504040204" pitchFamily="34" charset="0"/>
                <a:cs typeface="Arial" pitchFamily="34" charset="0"/>
              </a:rPr>
              <a:t> </a:t>
            </a:r>
            <a:r>
              <a:rPr lang="ru-RU" sz="1400" dirty="0">
                <a:solidFill>
                  <a:srgbClr val="002060"/>
                </a:solidFill>
                <a:latin typeface="Arial" panose="020B0604020202020204" pitchFamily="34" charset="0"/>
                <a:ea typeface="Tahoma" panose="020B0604030504040204" pitchFamily="34" charset="0"/>
                <a:cs typeface="Arial" pitchFamily="34" charset="0"/>
              </a:rPr>
              <a:t> </a:t>
            </a:r>
          </a:p>
          <a:p>
            <a:pPr marL="69850" marR="55880">
              <a:lnSpc>
                <a:spcPct val="98000"/>
              </a:lnSpc>
              <a:spcAft>
                <a:spcPts val="0"/>
              </a:spcAft>
            </a:pPr>
            <a:r>
              <a:rPr lang="kk-KZ" sz="14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Марютина,Т.</a:t>
            </a:r>
            <a:r>
              <a:rPr lang="kk-KZ" sz="1400" i="1" spc="-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i="1" spc="-2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М. </a:t>
            </a:r>
            <a:r>
              <a:rPr lang="kk-KZ" sz="1400" spc="-1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Дифферен</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циальная</a:t>
            </a:r>
            <a:r>
              <a:rPr lang="kk-KZ" sz="1400" spc="-7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психология</a:t>
            </a:r>
            <a:r>
              <a:rPr lang="kk-KZ" sz="1400" spc="-7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kk-KZ" sz="1400" spc="-1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психология</a:t>
            </a:r>
            <a:r>
              <a:rPr lang="kk-KZ" sz="1400" spc="-7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учебник для вузов /</a:t>
            </a:r>
            <a:endPar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69850" marR="291465">
              <a:spcAft>
                <a:spcPts val="0"/>
              </a:spcAft>
            </a:pP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Т. М. Марютина. — Москва : Издательство Юрайт,</a:t>
            </a:r>
            <a:r>
              <a:rPr lang="kk-KZ" sz="1400" spc="1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2025. —</a:t>
            </a:r>
            <a:r>
              <a:rPr lang="kk-KZ" sz="1400" spc="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515</a:t>
            </a:r>
            <a:r>
              <a:rPr lang="kk-KZ" sz="1400" spc="-2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с. </a:t>
            </a:r>
            <a:r>
              <a:rPr lang="kk-KZ" sz="1400" spc="-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69850" marR="55880">
              <a:lnSpc>
                <a:spcPct val="100000"/>
              </a:lnSpc>
              <a:spcAft>
                <a:spcPts val="0"/>
              </a:spcAft>
            </a:pP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(Высшее образование). — ISBN</a:t>
            </a:r>
            <a:r>
              <a:rPr lang="kk-KZ" sz="1400" spc="-7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978-5-534-17908-8.</a:t>
            </a:r>
            <a:r>
              <a:rPr lang="kk-KZ" sz="1400" spc="-7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69850" marR="101600">
              <a:spcAft>
                <a:spcPts val="0"/>
              </a:spcAft>
            </a:pP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Текст : электронный // Образовательная</a:t>
            </a:r>
            <a:r>
              <a:rPr lang="kk-KZ" sz="1400" spc="-7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платформа Юрайт [сайт]. — (дата</a:t>
            </a:r>
            <a:endPar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обращения:</a:t>
            </a:r>
            <a:r>
              <a:rPr lang="kk-KZ" sz="1400" spc="-1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18.06.2025).</a:t>
            </a:r>
            <a:endPar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69850" marR="86995">
              <a:spcAft>
                <a:spcPts val="0"/>
              </a:spcAft>
            </a:pPr>
            <a:endParaRPr lang="kk-KZ" sz="14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9850" marR="86995">
              <a:spcAft>
                <a:spcPts val="0"/>
              </a:spcAft>
            </a:pP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Мандель, Б. Р. </a:t>
            </a:r>
            <a:r>
              <a:rPr lang="kk-KZ" sz="1400" spc="-1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Дифференциальная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психология. Модульный курс</a:t>
            </a:r>
            <a:r>
              <a:rPr lang="kk-KZ" sz="1400" spc="-4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kk-KZ" sz="1400" spc="-2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учебное</a:t>
            </a:r>
            <a:r>
              <a:rPr lang="kk-KZ" sz="1400" spc="-4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пособие</a:t>
            </a:r>
            <a:r>
              <a:rPr lang="kk-KZ" sz="1400" spc="-4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kk-KZ" sz="1400" spc="-5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Б.Р. Мандель. — Москва : Вузовский учебник : ИНФРА-М, 2022. —</a:t>
            </a:r>
            <a:r>
              <a:rPr lang="kk-KZ" sz="1400" spc="-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315 с. -</a:t>
            </a:r>
            <a:endPar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69850">
              <a:lnSpc>
                <a:spcPts val="1375"/>
              </a:lnSpc>
            </a:pP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ISBN</a:t>
            </a:r>
            <a:r>
              <a:rPr lang="kk-KZ" sz="1400" spc="-1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978-5-9558-0205-3.</a:t>
            </a:r>
            <a:r>
              <a:rPr lang="kk-KZ" sz="1400" spc="1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spc="-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69850" marR="55880">
              <a:spcAft>
                <a:spcPts val="0"/>
              </a:spcAft>
            </a:pP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Текст</a:t>
            </a:r>
            <a:r>
              <a:rPr lang="kk-KZ" sz="1400" spc="-4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kk-KZ" sz="1400" spc="-4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электронный.</a:t>
            </a:r>
            <a:r>
              <a:rPr lang="kk-KZ" sz="1400" spc="-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kk-KZ" sz="1400" spc="-5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(дата обращения: 18.06.2025). – Режим доступа: по</a:t>
            </a:r>
            <a:endPar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r>
              <a:rPr lang="kk-KZ" sz="1400" spc="-1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подписке.</a:t>
            </a:r>
            <a:endParaRPr lang="ru-RU" sz="1400" dirty="0">
              <a:solidFill>
                <a:srgbClr val="002060"/>
              </a:solidFill>
              <a:effectLst/>
              <a:latin typeface="Arial" panose="020B0604020202020204" pitchFamily="34" charset="0"/>
              <a:ea typeface="Tahoma" panose="020B0604030504040204" pitchFamily="34" charset="0"/>
              <a:cs typeface="Arial" pitchFamily="34" charset="0"/>
            </a:endParaRPr>
          </a:p>
        </p:txBody>
      </p:sp>
      <p:sp>
        <p:nvSpPr>
          <p:cNvPr id="12" name="TextBox 11">
            <a:extLst>
              <a:ext uri="{FF2B5EF4-FFF2-40B4-BE49-F238E27FC236}">
                <a16:creationId xmlns:a16="http://schemas.microsoft.com/office/drawing/2014/main" id="{1506C61F-5682-4B1C-9FFE-D1B61EE508C7}"/>
              </a:ext>
            </a:extLst>
          </p:cNvPr>
          <p:cNvSpPr txBox="1"/>
          <p:nvPr/>
        </p:nvSpPr>
        <p:spPr>
          <a:xfrm>
            <a:off x="4009248" y="159303"/>
            <a:ext cx="6097656" cy="577850"/>
          </a:xfrm>
          <a:prstGeom prst="rect">
            <a:avLst/>
          </a:prstGeom>
          <a:noFill/>
        </p:spPr>
        <p:txBody>
          <a:bodyPr wrap="square">
            <a:spAutoFit/>
          </a:bodyPr>
          <a:lstStyle/>
          <a:p>
            <a:pPr>
              <a:lnSpc>
                <a:spcPct val="150000"/>
              </a:lnSpc>
            </a:pPr>
            <a:r>
              <a:rPr lang="ru-RU" sz="2400" b="1" dirty="0" err="1">
                <a:solidFill>
                  <a:srgbClr val="002060"/>
                </a:solidFill>
                <a:effectLst/>
                <a:latin typeface="Arial" pitchFamily="34" charset="0"/>
                <a:ea typeface="Tahoma" panose="020B0604030504040204" pitchFamily="34" charset="0"/>
                <a:cs typeface="Arial" pitchFamily="34" charset="0"/>
              </a:rPr>
              <a:t>Әдебиеттер</a:t>
            </a:r>
            <a:r>
              <a:rPr lang="ru-RU" sz="2400" b="1" dirty="0">
                <a:solidFill>
                  <a:srgbClr val="002060"/>
                </a:solidFill>
                <a:effectLst/>
                <a:latin typeface="Arial" pitchFamily="34" charset="0"/>
                <a:ea typeface="Tahoma" panose="020B0604030504040204" pitchFamily="34" charset="0"/>
                <a:cs typeface="Arial" pitchFamily="34" charset="0"/>
              </a:rPr>
              <a:t>:</a:t>
            </a:r>
          </a:p>
        </p:txBody>
      </p:sp>
    </p:spTree>
    <p:extLst>
      <p:ext uri="{BB962C8B-B14F-4D97-AF65-F5344CB8AC3E}">
        <p14:creationId xmlns:p14="http://schemas.microsoft.com/office/powerpoint/2010/main" val="1274121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фон.jpg"/>
          <p:cNvPicPr>
            <a:picLocks noChangeAspect="1"/>
          </p:cNvPicPr>
          <p:nvPr/>
        </p:nvPicPr>
        <p:blipFill>
          <a:blip r:embed="rId2"/>
          <a:stretch>
            <a:fillRect/>
          </a:stretch>
        </p:blipFill>
        <p:spPr>
          <a:xfrm>
            <a:off x="0" y="0"/>
            <a:ext cx="12192000" cy="6858000"/>
          </a:xfrm>
          <a:prstGeom prst="rect">
            <a:avLst/>
          </a:prstGeom>
        </p:spPr>
      </p:pic>
      <p:sp>
        <p:nvSpPr>
          <p:cNvPr id="13314" name="Заголовок 1">
            <a:extLst>
              <a:ext uri="{FF2B5EF4-FFF2-40B4-BE49-F238E27FC236}">
                <a16:creationId xmlns:a16="http://schemas.microsoft.com/office/drawing/2014/main" id="{4836029E-A24D-4144-A4E8-ECBC5785967F}"/>
              </a:ext>
            </a:extLst>
          </p:cNvPr>
          <p:cNvSpPr txBox="1">
            <a:spLocks/>
          </p:cNvSpPr>
          <p:nvPr/>
        </p:nvSpPr>
        <p:spPr bwMode="auto">
          <a:xfrm>
            <a:off x="2566989" y="3127375"/>
            <a:ext cx="727392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eaLnBrk="0" fontAlgn="base" hangingPunct="0">
              <a:spcBef>
                <a:spcPct val="0"/>
              </a:spcBef>
              <a:spcAft>
                <a:spcPct val="0"/>
              </a:spcAft>
              <a:buNone/>
            </a:pPr>
            <a:r>
              <a:rPr lang="ru-RU" altLang="ru-RU" sz="4400" b="1" dirty="0" err="1">
                <a:solidFill>
                  <a:srgbClr val="03517A"/>
                </a:solidFill>
                <a:latin typeface="Arial" pitchFamily="34" charset="0"/>
                <a:cs typeface="Arial" pitchFamily="34" charset="0"/>
              </a:rPr>
              <a:t>Назарларыңызға</a:t>
            </a:r>
            <a:r>
              <a:rPr lang="ru-RU" altLang="ru-RU" sz="4400" b="1" dirty="0">
                <a:solidFill>
                  <a:srgbClr val="03517A"/>
                </a:solidFill>
                <a:latin typeface="Arial" pitchFamily="34" charset="0"/>
                <a:cs typeface="Arial" pitchFamily="34" charset="0"/>
              </a:rPr>
              <a:t> </a:t>
            </a:r>
            <a:r>
              <a:rPr lang="ru-RU" altLang="ru-RU" sz="4400" b="1" dirty="0" err="1">
                <a:solidFill>
                  <a:srgbClr val="03517A"/>
                </a:solidFill>
                <a:latin typeface="Arial" pitchFamily="34" charset="0"/>
                <a:cs typeface="Arial" pitchFamily="34" charset="0"/>
              </a:rPr>
              <a:t>рахмет</a:t>
            </a:r>
            <a:r>
              <a:rPr lang="ru-RU" altLang="ru-RU" sz="4400" b="1" dirty="0">
                <a:solidFill>
                  <a:srgbClr val="03517A"/>
                </a:solidFill>
                <a:latin typeface="Arial" pitchFamily="34" charset="0"/>
                <a:cs typeface="Arial" pitchFamily="34" charset="0"/>
              </a:rPr>
              <a:t>!</a:t>
            </a:r>
          </a:p>
        </p:txBody>
      </p:sp>
      <p:pic>
        <p:nvPicPr>
          <p:cNvPr id="14" name="Рисунок 12295">
            <a:extLst>
              <a:ext uri="{FF2B5EF4-FFF2-40B4-BE49-F238E27FC236}">
                <a16:creationId xmlns:a16="http://schemas.microsoft.com/office/drawing/2014/main" id="{F5351ADE-FD22-4D54-81B4-4E18D06B5A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6589" y="1150939"/>
            <a:ext cx="49053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260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Рисунок 71" descr="фон.jpg"/>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4414C933-E78C-4591-9ED2-E2C5D8BE6C71}"/>
              </a:ext>
            </a:extLst>
          </p:cNvPr>
          <p:cNvSpPr txBox="1"/>
          <p:nvPr/>
        </p:nvSpPr>
        <p:spPr>
          <a:xfrm>
            <a:off x="881041" y="1892719"/>
            <a:ext cx="10978999" cy="242040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1" algn="just">
              <a:lnSpc>
                <a:spcPct val="107000"/>
              </a:lnSpc>
              <a:buSzPts val="1100"/>
            </a:pPr>
            <a:r>
              <a:rPr lang="kk-KZ" sz="3600" spc="-10" dirty="0">
                <a:solidFill>
                  <a:schemeClr val="tx2">
                    <a:lumMod val="75000"/>
                  </a:schemeClr>
                </a:solidFill>
                <a:effectLst/>
                <a:latin typeface="Arial" panose="020B0604020202020204" pitchFamily="34" charset="0"/>
                <a:ea typeface="Times New Roman" panose="02020603050405020304" pitchFamily="18" charset="0"/>
                <a:cs typeface="Arial" panose="020B0604020202020204" pitchFamily="34" charset="0"/>
              </a:rPr>
              <a:t>1. Дифференциалды психология әдістерінің классификациясы </a:t>
            </a:r>
            <a:endParaRPr lang="ru-RU" sz="3600" dirty="0">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lvl="1" algn="just">
              <a:lnSpc>
                <a:spcPct val="107000"/>
              </a:lnSpc>
              <a:buSzPts val="1100"/>
            </a:pPr>
            <a:r>
              <a:rPr lang="kk-KZ" sz="3600" spc="-10" dirty="0">
                <a:solidFill>
                  <a:schemeClr val="tx2">
                    <a:lumMod val="75000"/>
                  </a:schemeClr>
                </a:solidFill>
                <a:effectLst/>
                <a:latin typeface="Arial" panose="020B0604020202020204" pitchFamily="34" charset="0"/>
                <a:ea typeface="Times New Roman" panose="02020603050405020304" pitchFamily="18" charset="0"/>
                <a:cs typeface="Arial" panose="020B0604020202020204" pitchFamily="34" charset="0"/>
              </a:rPr>
              <a:t>2. Дифференциалды психологияның зерттеу бағыттары мен әдістері</a:t>
            </a:r>
            <a:endParaRPr lang="ru-RU" sz="3600" spc="0" dirty="0">
              <a:solidFill>
                <a:schemeClr val="tx2">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7650" name="AutoShape 2" descr="blob:https://web.whatsapp.com/bee0a836-ec9a-4c3b-b907-1788ca8ebc4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 name="TextBox 23">
            <a:extLst>
              <a:ext uri="{FF2B5EF4-FFF2-40B4-BE49-F238E27FC236}">
                <a16:creationId xmlns:a16="http://schemas.microsoft.com/office/drawing/2014/main" id="{FE53FB67-E392-400A-8D68-000CB1CD463A}"/>
              </a:ext>
            </a:extLst>
          </p:cNvPr>
          <p:cNvSpPr txBox="1"/>
          <p:nvPr/>
        </p:nvSpPr>
        <p:spPr>
          <a:xfrm>
            <a:off x="-649376" y="160338"/>
            <a:ext cx="12509416" cy="675249"/>
          </a:xfrm>
          <a:prstGeom prst="rect">
            <a:avLst/>
          </a:prstGeom>
          <a:noFill/>
        </p:spPr>
        <p:txBody>
          <a:bodyPr wrap="square">
            <a:spAutoFit/>
          </a:bodyPr>
          <a:lstStyle/>
          <a:p>
            <a:pPr algn="ctr">
              <a:lnSpc>
                <a:spcPct val="115000"/>
              </a:lnSpc>
              <a:spcAft>
                <a:spcPts val="1000"/>
              </a:spcAft>
            </a:pPr>
            <a:r>
              <a:rPr lang="ru-RU" sz="3600" b="1" dirty="0" err="1">
                <a:solidFill>
                  <a:srgbClr val="002060"/>
                </a:solidFill>
                <a:latin typeface="Arial" pitchFamily="34" charset="0"/>
                <a:ea typeface="Calibri" panose="020F0502020204030204" pitchFamily="34" charset="0"/>
                <a:cs typeface="Arial" pitchFamily="34" charset="0"/>
              </a:rPr>
              <a:t>Жоспары</a:t>
            </a:r>
            <a:r>
              <a:rPr lang="ru-RU" sz="3600" b="1" dirty="0">
                <a:solidFill>
                  <a:schemeClr val="tx2"/>
                </a:solidFill>
                <a:latin typeface="Arial" pitchFamily="34" charset="0"/>
                <a:ea typeface="Calibri" panose="020F0502020204030204" pitchFamily="34" charset="0"/>
                <a:cs typeface="Arial" pitchFamily="34" charset="0"/>
              </a:rPr>
              <a:t>:</a:t>
            </a:r>
          </a:p>
        </p:txBody>
      </p:sp>
    </p:spTree>
    <p:extLst>
      <p:ext uri="{BB962C8B-B14F-4D97-AF65-F5344CB8AC3E}">
        <p14:creationId xmlns:p14="http://schemas.microsoft.com/office/powerpoint/2010/main" val="361294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2" name="Рисунок 21" descr="фон.jpg"/>
          <p:cNvPicPr>
            <a:picLocks noChangeAspect="1"/>
          </p:cNvPicPr>
          <p:nvPr/>
        </p:nvPicPr>
        <p:blipFill>
          <a:blip r:embed="rId4"/>
          <a:stretch>
            <a:fillRect/>
          </a:stretch>
        </p:blipFill>
        <p:spPr>
          <a:xfrm>
            <a:off x="0" y="0"/>
            <a:ext cx="12192000" cy="6858000"/>
          </a:xfrm>
          <a:prstGeom prst="rect">
            <a:avLst/>
          </a:prstGeom>
        </p:spPr>
      </p:pic>
      <p:sp>
        <p:nvSpPr>
          <p:cNvPr id="21" name="TextBox 20">
            <a:extLst>
              <a:ext uri="{FF2B5EF4-FFF2-40B4-BE49-F238E27FC236}">
                <a16:creationId xmlns:a16="http://schemas.microsoft.com/office/drawing/2014/main" id="{0565A745-A92E-431A-AE4E-4254096332CD}"/>
              </a:ext>
            </a:extLst>
          </p:cNvPr>
          <p:cNvSpPr txBox="1"/>
          <p:nvPr/>
        </p:nvSpPr>
        <p:spPr>
          <a:xfrm>
            <a:off x="1759227" y="350948"/>
            <a:ext cx="10279646" cy="904350"/>
          </a:xfrm>
          <a:prstGeom prst="rect">
            <a:avLst/>
          </a:prstGeom>
          <a:noFill/>
        </p:spPr>
        <p:txBody>
          <a:bodyPr wrap="square">
            <a:spAutoFit/>
          </a:bodyPr>
          <a:lstStyle/>
          <a:p>
            <a:pPr algn="ctr">
              <a:lnSpc>
                <a:spcPct val="115000"/>
              </a:lnSpc>
              <a:spcAft>
                <a:spcPts val="1000"/>
              </a:spcAft>
            </a:pPr>
            <a:r>
              <a:rPr lang="kk-KZ"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1. Дифференциалды психология әдістерінің классификациясы </a:t>
            </a:r>
            <a:endParaRPr lang="ru-RU" sz="2400" b="1"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1000"/>
              </a:spcAft>
            </a:pPr>
            <a:endParaRPr lang="ru-RU" sz="1600" b="1" dirty="0">
              <a:solidFill>
                <a:schemeClr val="tx2"/>
              </a:solidFill>
              <a:latin typeface="Arial" pitchFamily="34" charset="0"/>
              <a:ea typeface="Calibri" panose="020F0502020204030204" pitchFamily="34" charset="0"/>
              <a:cs typeface="Arial" pitchFamily="34" charset="0"/>
            </a:endParaRPr>
          </a:p>
        </p:txBody>
      </p:sp>
      <p:graphicFrame>
        <p:nvGraphicFramePr>
          <p:cNvPr id="2" name="Схема 1">
            <a:extLst>
              <a:ext uri="{FF2B5EF4-FFF2-40B4-BE49-F238E27FC236}">
                <a16:creationId xmlns:a16="http://schemas.microsoft.com/office/drawing/2014/main" id="{9DEA86EA-2FDC-41A4-96AF-AC88BF3919DF}"/>
              </a:ext>
            </a:extLst>
          </p:cNvPr>
          <p:cNvGraphicFramePr/>
          <p:nvPr>
            <p:extLst>
              <p:ext uri="{D42A27DB-BD31-4B8C-83A1-F6EECF244321}">
                <p14:modId xmlns:p14="http://schemas.microsoft.com/office/powerpoint/2010/main" val="1476248540"/>
              </p:ext>
            </p:extLst>
          </p:nvPr>
        </p:nvGraphicFramePr>
        <p:xfrm>
          <a:off x="526221" y="1670550"/>
          <a:ext cx="11522824" cy="9043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a:extLst>
              <a:ext uri="{FF2B5EF4-FFF2-40B4-BE49-F238E27FC236}">
                <a16:creationId xmlns:a16="http://schemas.microsoft.com/office/drawing/2014/main" id="{812DD0DA-C105-41FB-AF37-2F786CE27D94}"/>
              </a:ext>
            </a:extLst>
          </p:cNvPr>
          <p:cNvSpPr txBox="1"/>
          <p:nvPr/>
        </p:nvSpPr>
        <p:spPr>
          <a:xfrm>
            <a:off x="851027" y="3232668"/>
            <a:ext cx="10873212" cy="30469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kk-KZ" sz="2400" spc="-10" dirty="0">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rPr>
              <a:t>	Индивидуалды айырмашылық психикасы жөнінде қандайда бір көрініс және мәліметтер алу үшін, әртүрлі тәсілдер қолданылады. Жануарлар әлемінде әлдеқайда өзгеше жасанды селекцияның әдісін қолданады. Бірақ бақытқа орай адам баласына бұл әдіс қолданылмайды, бірақта ұқсастықтар мен айырмашылықтардың статистикалық зерттеуін пайдалануға және шарттарын өзгертуге болады. Даралықтың әртүрлі деңгейлері үшін әртүрлі әдістер мен қосарланған жіктеулерді қолдануға болады.</a:t>
            </a:r>
            <a:endParaRPr lang="ru-RU" dirty="0">
              <a:solidFill>
                <a:schemeClr val="tx2">
                  <a:lumMod val="75000"/>
                </a:schemeClr>
              </a:solidFill>
              <a:effectLst/>
              <a:latin typeface="Arial" panose="020B0604020202020204" pitchFamily="34" charset="0"/>
              <a:ea typeface="Tahoma" panose="020B0604030504040204" pitchFamily="34" charset="0"/>
              <a:cs typeface="Arial" pitchFamily="34" charset="0"/>
            </a:endParaRPr>
          </a:p>
        </p:txBody>
      </p:sp>
    </p:spTree>
    <p:extLst>
      <p:ext uri="{BB962C8B-B14F-4D97-AF65-F5344CB8AC3E}">
        <p14:creationId xmlns:p14="http://schemas.microsoft.com/office/powerpoint/2010/main" val="1080079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879628E-58A3-44BA-B75E-9634E90D31CB}"/>
              </a:ext>
            </a:extLst>
          </p:cNvPr>
          <p:cNvPicPr>
            <a:picLocks noChangeAspect="1"/>
          </p:cNvPicPr>
          <p:nvPr/>
        </p:nvPicPr>
        <p:blipFill>
          <a:blip r:embed="rId2"/>
          <a:stretch>
            <a:fillRect/>
          </a:stretch>
        </p:blipFill>
        <p:spPr>
          <a:xfrm>
            <a:off x="0" y="1"/>
            <a:ext cx="12192000" cy="6857999"/>
          </a:xfrm>
          <a:prstGeom prst="rect">
            <a:avLst/>
          </a:prstGeom>
        </p:spPr>
      </p:pic>
      <p:sp>
        <p:nvSpPr>
          <p:cNvPr id="4" name="Волна 3">
            <a:extLst>
              <a:ext uri="{FF2B5EF4-FFF2-40B4-BE49-F238E27FC236}">
                <a16:creationId xmlns:a16="http://schemas.microsoft.com/office/drawing/2014/main" id="{41E615F1-2A9B-48A0-A088-DDD96EBE6BCF}"/>
              </a:ext>
            </a:extLst>
          </p:cNvPr>
          <p:cNvSpPr/>
          <p:nvPr/>
        </p:nvSpPr>
        <p:spPr>
          <a:xfrm>
            <a:off x="4919617" y="1367073"/>
            <a:ext cx="6831781" cy="4680642"/>
          </a:xfrm>
          <a:prstGeom prst="wav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sz="2000" spc="-10" dirty="0">
                <a:solidFill>
                  <a:schemeClr val="tx2"/>
                </a:solidFill>
                <a:effectLst/>
                <a:latin typeface="Arial" panose="020B0604020202020204" pitchFamily="34" charset="0"/>
                <a:ea typeface="Calibri" panose="020F0502020204030204" pitchFamily="34" charset="0"/>
                <a:cs typeface="Arial" panose="020B0604020202020204" pitchFamily="34" charset="0"/>
              </a:rPr>
              <a:t>ХХ ғ. басында-ақ француздық зерттеуші Альфред Бине өзінің басқа бір балалардың ақылын дамытуын өлшеу жөніндегі системасын ұсынды. Бұл ұсынысы өте сәтті болды. Альфред Бине мен оның ұжымдастары Виктор Анри және Теофил Симон, оның тағы бір жолын ойлап тапты.</a:t>
            </a:r>
            <a:endParaRPr lang="ru-RU" sz="20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algn="ctr"/>
            <a:endParaRPr lang="ru-RU" dirty="0"/>
          </a:p>
        </p:txBody>
      </p:sp>
      <p:pic>
        <p:nvPicPr>
          <p:cNvPr id="1028" name="Picture 4">
            <a:extLst>
              <a:ext uri="{FF2B5EF4-FFF2-40B4-BE49-F238E27FC236}">
                <a16:creationId xmlns:a16="http://schemas.microsoft.com/office/drawing/2014/main" id="{0D28A1DB-05A5-410C-9562-FCE72F60E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602" y="1663574"/>
            <a:ext cx="4152173" cy="37322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835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39" name="Схема 38">
            <a:extLst>
              <a:ext uri="{FF2B5EF4-FFF2-40B4-BE49-F238E27FC236}">
                <a16:creationId xmlns:a16="http://schemas.microsoft.com/office/drawing/2014/main" id="{C07307B7-DAEF-4234-8010-DB34785BECA7}"/>
              </a:ext>
            </a:extLst>
          </p:cNvPr>
          <p:cNvGraphicFramePr/>
          <p:nvPr>
            <p:extLst>
              <p:ext uri="{D42A27DB-BD31-4B8C-83A1-F6EECF244321}">
                <p14:modId xmlns:p14="http://schemas.microsoft.com/office/powerpoint/2010/main" val="1980933370"/>
              </p:ext>
            </p:extLst>
          </p:nvPr>
        </p:nvGraphicFramePr>
        <p:xfrm>
          <a:off x="441516" y="2043051"/>
          <a:ext cx="11513975" cy="12244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3" name="Группа 42">
            <a:extLst>
              <a:ext uri="{FF2B5EF4-FFF2-40B4-BE49-F238E27FC236}">
                <a16:creationId xmlns:a16="http://schemas.microsoft.com/office/drawing/2014/main" id="{9F5CB126-9FF5-44EE-95D1-21EBA15EF390}"/>
              </a:ext>
            </a:extLst>
          </p:cNvPr>
          <p:cNvGrpSpPr/>
          <p:nvPr/>
        </p:nvGrpSpPr>
        <p:grpSpPr>
          <a:xfrm>
            <a:off x="1116724" y="1064725"/>
            <a:ext cx="9958552" cy="580799"/>
            <a:chOff x="777711" y="116347"/>
            <a:chExt cx="9958552" cy="879840"/>
          </a:xfrm>
        </p:grpSpPr>
        <p:sp>
          <p:nvSpPr>
            <p:cNvPr id="44" name="Прямоугольник: скругленные углы 43">
              <a:extLst>
                <a:ext uri="{FF2B5EF4-FFF2-40B4-BE49-F238E27FC236}">
                  <a16:creationId xmlns:a16="http://schemas.microsoft.com/office/drawing/2014/main" id="{6DE422BB-E7E2-416A-9AEC-98164A528202}"/>
                </a:ext>
              </a:extLst>
            </p:cNvPr>
            <p:cNvSpPr/>
            <p:nvPr/>
          </p:nvSpPr>
          <p:spPr>
            <a:xfrm>
              <a:off x="777711" y="116347"/>
              <a:ext cx="9958552" cy="879840"/>
            </a:xfrm>
            <a:prstGeom prst="roundRect">
              <a:avLst/>
            </a:prstGeom>
            <a:solidFill>
              <a:schemeClr val="accent6">
                <a:lumMod val="20000"/>
                <a:lumOff val="80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45" name="Прямоугольник: скругленные углы 4">
              <a:extLst>
                <a:ext uri="{FF2B5EF4-FFF2-40B4-BE49-F238E27FC236}">
                  <a16:creationId xmlns:a16="http://schemas.microsoft.com/office/drawing/2014/main" id="{CF38A432-0CAE-4CD6-B932-B5E79A45CE20}"/>
                </a:ext>
              </a:extLst>
            </p:cNvPr>
            <p:cNvSpPr txBox="1"/>
            <p:nvPr/>
          </p:nvSpPr>
          <p:spPr>
            <a:xfrm>
              <a:off x="820661" y="159297"/>
              <a:ext cx="9872652" cy="8303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endParaRPr lang="ru-RU" sz="2400" b="1" dirty="0">
                <a:solidFill>
                  <a:schemeClr val="tx2"/>
                </a:solidFill>
                <a:effectLst/>
                <a:latin typeface="Times New Roman" panose="02020603050405020304" pitchFamily="18" charset="0"/>
                <a:ea typeface="Times New Roman" panose="02020603050405020304" pitchFamily="18" charset="0"/>
              </a:endParaRPr>
            </a:p>
            <a:p>
              <a:pPr algn="ctr" defTabSz="622300">
                <a:lnSpc>
                  <a:spcPct val="90000"/>
                </a:lnSpc>
                <a:spcBef>
                  <a:spcPct val="0"/>
                </a:spcBef>
                <a:spcAft>
                  <a:spcPct val="35000"/>
                </a:spcAft>
              </a:pPr>
              <a:r>
                <a:rPr lang="ru-RU" sz="2400" b="1" dirty="0" err="1">
                  <a:solidFill>
                    <a:srgbClr val="002060"/>
                  </a:solidFill>
                  <a:effectLst/>
                  <a:latin typeface="Times New Roman" panose="02020603050405020304" pitchFamily="18" charset="0"/>
                  <a:ea typeface="Times New Roman" panose="02020603050405020304" pitchFamily="18" charset="0"/>
                </a:rPr>
                <a:t>Дифференциалды</a:t>
              </a:r>
              <a:r>
                <a:rPr lang="ru-RU" sz="2400" b="1" dirty="0">
                  <a:solidFill>
                    <a:srgbClr val="002060"/>
                  </a:solidFill>
                  <a:effectLst/>
                  <a:latin typeface="Times New Roman" panose="02020603050405020304" pitchFamily="18" charset="0"/>
                  <a:ea typeface="Times New Roman" panose="02020603050405020304" pitchFamily="18" charset="0"/>
                </a:rPr>
                <a:t> психология </a:t>
              </a:r>
              <a:r>
                <a:rPr lang="ru-RU" sz="2400" b="1" dirty="0" err="1">
                  <a:solidFill>
                    <a:srgbClr val="002060"/>
                  </a:solidFill>
                  <a:effectLst/>
                  <a:latin typeface="Times New Roman" panose="02020603050405020304" pitchFamily="18" charset="0"/>
                  <a:ea typeface="Times New Roman" panose="02020603050405020304" pitchFamily="18" charset="0"/>
                </a:rPr>
                <a:t>келесі</a:t>
              </a:r>
              <a:r>
                <a:rPr lang="ru-RU" sz="2400" b="1" dirty="0">
                  <a:solidFill>
                    <a:srgbClr val="002060"/>
                  </a:solidFill>
                  <a:effectLst/>
                  <a:latin typeface="Times New Roman" panose="02020603050405020304" pitchFamily="18" charset="0"/>
                  <a:ea typeface="Times New Roman" panose="02020603050405020304" pitchFamily="18" charset="0"/>
                </a:rPr>
                <a:t> </a:t>
              </a:r>
              <a:r>
                <a:rPr lang="ru-RU" sz="2400" b="1" dirty="0" err="1">
                  <a:solidFill>
                    <a:srgbClr val="002060"/>
                  </a:solidFill>
                  <a:effectLst/>
                  <a:latin typeface="Times New Roman" panose="02020603050405020304" pitchFamily="18" charset="0"/>
                  <a:ea typeface="Times New Roman" panose="02020603050405020304" pitchFamily="18" charset="0"/>
                </a:rPr>
                <a:t>мәселелерді</a:t>
              </a:r>
              <a:r>
                <a:rPr lang="ru-RU" sz="2400" b="1" dirty="0">
                  <a:solidFill>
                    <a:srgbClr val="002060"/>
                  </a:solidFill>
                  <a:effectLst/>
                  <a:latin typeface="Times New Roman" panose="02020603050405020304" pitchFamily="18" charset="0"/>
                  <a:ea typeface="Times New Roman" panose="02020603050405020304" pitchFamily="18" charset="0"/>
                </a:rPr>
                <a:t> </a:t>
              </a:r>
              <a:r>
                <a:rPr lang="ru-RU" sz="2400" b="1" dirty="0" err="1">
                  <a:solidFill>
                    <a:srgbClr val="002060"/>
                  </a:solidFill>
                  <a:effectLst/>
                  <a:latin typeface="Times New Roman" panose="02020603050405020304" pitchFamily="18" charset="0"/>
                  <a:ea typeface="Times New Roman" panose="02020603050405020304" pitchFamily="18" charset="0"/>
                </a:rPr>
                <a:t>қарастырады</a:t>
              </a:r>
              <a:r>
                <a:rPr lang="ru-RU" sz="2400" b="1" dirty="0">
                  <a:solidFill>
                    <a:srgbClr val="002060"/>
                  </a:solidFill>
                  <a:effectLst/>
                  <a:latin typeface="Times New Roman" panose="02020603050405020304" pitchFamily="18" charset="0"/>
                  <a:ea typeface="Times New Roman" panose="02020603050405020304" pitchFamily="18" charset="0"/>
                </a:rPr>
                <a:t>:</a:t>
              </a:r>
            </a:p>
            <a:p>
              <a:pPr marL="0" lvl="0" indent="0" algn="ctr" defTabSz="622300">
                <a:lnSpc>
                  <a:spcPct val="90000"/>
                </a:lnSpc>
                <a:spcBef>
                  <a:spcPct val="0"/>
                </a:spcBef>
                <a:spcAft>
                  <a:spcPct val="35000"/>
                </a:spcAft>
                <a:buNone/>
              </a:pPr>
              <a:endParaRPr lang="x-none" sz="2000" b="1" kern="1200" dirty="0">
                <a:solidFill>
                  <a:schemeClr val="tx2"/>
                </a:solidFill>
                <a:latin typeface="Arial" pitchFamily="34" charset="0"/>
                <a:cs typeface="Arial" pitchFamily="34" charset="0"/>
              </a:endParaRPr>
            </a:p>
          </p:txBody>
        </p:sp>
      </p:grpSp>
      <p:pic>
        <p:nvPicPr>
          <p:cNvPr id="2052" name="Picture 4">
            <a:extLst>
              <a:ext uri="{FF2B5EF4-FFF2-40B4-BE49-F238E27FC236}">
                <a16:creationId xmlns:a16="http://schemas.microsoft.com/office/drawing/2014/main" id="{A5C50BFA-5E27-41F8-9935-D3911CC61C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0937" y="3477539"/>
            <a:ext cx="3048000" cy="3048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6" name="Picture 8" descr="Picture background">
            <a:extLst>
              <a:ext uri="{FF2B5EF4-FFF2-40B4-BE49-F238E27FC236}">
                <a16:creationId xmlns:a16="http://schemas.microsoft.com/office/drawing/2014/main" id="{0DC5F197-7E68-443E-9BF3-6CD02D22EBD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6777652" y="3429000"/>
            <a:ext cx="2918609" cy="309653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566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785CD52-7A77-4724-BEA5-E0BFF9BF9C57}"/>
              </a:ext>
            </a:extLst>
          </p:cNvPr>
          <p:cNvPicPr>
            <a:picLocks noChangeAspect="1"/>
          </p:cNvPicPr>
          <p:nvPr/>
        </p:nvPicPr>
        <p:blipFill>
          <a:blip r:embed="rId2"/>
          <a:stretch>
            <a:fillRect/>
          </a:stretch>
        </p:blipFill>
        <p:spPr>
          <a:xfrm>
            <a:off x="0" y="0"/>
            <a:ext cx="12192000" cy="6857999"/>
          </a:xfrm>
          <a:prstGeom prst="rect">
            <a:avLst/>
          </a:prstGeom>
        </p:spPr>
      </p:pic>
      <p:graphicFrame>
        <p:nvGraphicFramePr>
          <p:cNvPr id="5" name="Объект 4">
            <a:extLst>
              <a:ext uri="{FF2B5EF4-FFF2-40B4-BE49-F238E27FC236}">
                <a16:creationId xmlns:a16="http://schemas.microsoft.com/office/drawing/2014/main" id="{D0675FB9-B13B-4133-8BB2-2006DAD5BD16}"/>
              </a:ext>
            </a:extLst>
          </p:cNvPr>
          <p:cNvGraphicFramePr>
            <a:graphicFrameLocks noGrp="1"/>
          </p:cNvGraphicFramePr>
          <p:nvPr>
            <p:ph idx="1"/>
            <p:extLst>
              <p:ext uri="{D42A27DB-BD31-4B8C-83A1-F6EECF244321}">
                <p14:modId xmlns:p14="http://schemas.microsoft.com/office/powerpoint/2010/main" val="1289753983"/>
              </p:ext>
            </p:extLst>
          </p:nvPr>
        </p:nvGraphicFramePr>
        <p:xfrm>
          <a:off x="4445251" y="1077362"/>
          <a:ext cx="7137149" cy="504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7EC595FF-1E0E-403B-8E99-156A85C50724}"/>
              </a:ext>
            </a:extLst>
          </p:cNvPr>
          <p:cNvSpPr txBox="1"/>
          <p:nvPr/>
        </p:nvSpPr>
        <p:spPr>
          <a:xfrm>
            <a:off x="869132" y="1447253"/>
            <a:ext cx="3295461" cy="46789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360680" algn="ctr">
              <a:lnSpc>
                <a:spcPct val="107000"/>
              </a:lnSpc>
              <a:spcAft>
                <a:spcPts val="800"/>
              </a:spcAft>
            </a:pPr>
            <a:r>
              <a:rPr lang="kk-KZ" sz="2000" spc="-10" dirty="0">
                <a:solidFill>
                  <a:schemeClr val="tx2"/>
                </a:solidFill>
                <a:effectLst/>
                <a:latin typeface="Arial" panose="020B0604020202020204" pitchFamily="34" charset="0"/>
                <a:ea typeface="Calibri" panose="020F0502020204030204" pitchFamily="34" charset="0"/>
                <a:cs typeface="Arial" panose="020B0604020202020204" pitchFamily="34" charset="0"/>
              </a:rPr>
              <a:t>Жекеленген психологияның өзгешеліктерін қорытындылауға болады, оған қарамастан оның әртүрлі тематикалық және өзгеше әрбір теоритикалық құрылымдардың авторларына қарамастан олардың зерттемелерін біріктіріп, психологиялық аймақта жұмыс істейтін үш топқа бөлеміз:</a:t>
            </a:r>
            <a:endParaRPr lang="ru-RU"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21220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2E089B3-D2B2-4C24-A4A4-B0738789EB60}"/>
              </a:ext>
            </a:extLst>
          </p:cNvPr>
          <p:cNvPicPr>
            <a:picLocks noChangeAspect="1"/>
          </p:cNvPicPr>
          <p:nvPr/>
        </p:nvPicPr>
        <p:blipFill>
          <a:blip r:embed="rId2"/>
          <a:stretch>
            <a:fillRect/>
          </a:stretch>
        </p:blipFill>
        <p:spPr>
          <a:xfrm>
            <a:off x="0" y="0"/>
            <a:ext cx="12192000" cy="6857999"/>
          </a:xfrm>
          <a:prstGeom prst="rect">
            <a:avLst/>
          </a:prstGeom>
        </p:spPr>
      </p:pic>
      <p:sp>
        <p:nvSpPr>
          <p:cNvPr id="3" name="Объект 2">
            <a:extLst>
              <a:ext uri="{FF2B5EF4-FFF2-40B4-BE49-F238E27FC236}">
                <a16:creationId xmlns:a16="http://schemas.microsoft.com/office/drawing/2014/main" id="{2597EEAF-E5D6-4B42-9621-ACE049F3E000}"/>
              </a:ext>
            </a:extLst>
          </p:cNvPr>
          <p:cNvSpPr>
            <a:spLocks noGrp="1"/>
          </p:cNvSpPr>
          <p:nvPr>
            <p:ph idx="1"/>
          </p:nvPr>
        </p:nvSpPr>
        <p:spPr>
          <a:xfrm>
            <a:off x="253498" y="853672"/>
            <a:ext cx="7274458" cy="5691983"/>
          </a:xfrm>
        </p:spPr>
        <p:style>
          <a:lnRef idx="2">
            <a:schemeClr val="accent1"/>
          </a:lnRef>
          <a:fillRef idx="1">
            <a:schemeClr val="lt1"/>
          </a:fillRef>
          <a:effectRef idx="0">
            <a:schemeClr val="accent1"/>
          </a:effectRef>
          <a:fontRef idx="minor">
            <a:schemeClr val="dk1"/>
          </a:fontRef>
        </p:style>
        <p:txBody>
          <a:bodyPr/>
          <a:lstStyle/>
          <a:p>
            <a:pPr indent="360680" algn="just">
              <a:lnSpc>
                <a:spcPct val="107000"/>
              </a:lnSpc>
              <a:spcAft>
                <a:spcPts val="800"/>
              </a:spcAft>
            </a:pPr>
            <a:r>
              <a:rPr lang="kk-KZ" sz="1800" spc="-10" dirty="0">
                <a:solidFill>
                  <a:schemeClr val="tx2"/>
                </a:solidFill>
                <a:effectLst/>
                <a:latin typeface="Arial" panose="020B0604020202020204" pitchFamily="34" charset="0"/>
                <a:ea typeface="Calibri" panose="020F0502020204030204" pitchFamily="34" charset="0"/>
                <a:cs typeface="Arial" panose="020B0604020202020204" pitchFamily="34" charset="0"/>
              </a:rPr>
              <a:t>Жеке адамдар арасындағы айырмашылық ғылымда тек тұқым қуалаушылықпен түсіндіріледі. Ал басқа яғни тәрбие және қоршаған ортаға бейімделу себептері маңызды емес. Үлкен биологиялық материалдарды статистикамен қорытындылап, оларға қатысты туыстық қатынасты Англияның белгілі азаматы, Ф.Гальтон былай пайымдаған, өте жоғары дарын туыстық мінездемелер қатарынан анықталады. Төрт баланың ішінен тек біреуі ғана дарынды болуы мүмкін.</a:t>
            </a:r>
            <a:endParaRPr lang="ru-RU" sz="18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indent="360680" algn="just">
              <a:lnSpc>
                <a:spcPct val="107000"/>
              </a:lnSpc>
              <a:spcAft>
                <a:spcPts val="800"/>
              </a:spcAft>
            </a:pPr>
            <a:r>
              <a:rPr lang="kk-KZ" sz="1800" spc="-10" dirty="0">
                <a:solidFill>
                  <a:schemeClr val="tx2"/>
                </a:solidFill>
                <a:effectLst/>
                <a:latin typeface="Arial" panose="020B0604020202020204" pitchFamily="34" charset="0"/>
                <a:ea typeface="Calibri" panose="020F0502020204030204" pitchFamily="34" charset="0"/>
                <a:cs typeface="Arial" panose="020B0604020202020204" pitchFamily="34" charset="0"/>
              </a:rPr>
              <a:t>Ақылдың дамуын зерттегенде Гальтон биографикалық жобалар мен қатар сұрақнамаларды пайдаланған. Ол көптеген ғалымдарға өзінің сұрақнамасын таратқан. Ол материалдар бұрынырақ жазылған «Ағылшын ғылым адамдары олардың табиғаты және тәрбиесі» деген монографиядан алынған. Ал, ең маңызды ғылымның даму қасиеттерін ол тағы да тұқымқуалаушылыққа әкеліп тіреді. Ал, сыртқы тәртіптің әсері себептерін және тәрбиені маңызды деп есептемеген, кейде тіптен қарама қарсы деген. Кейіннен, жеке өзгешелікті зерттеудің сұрақнамасына 1884жылы Ф.Гальтон тәжірибелеуді қосқан.</a:t>
            </a:r>
            <a:endParaRPr lang="ru-RU" sz="18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ru-RU" dirty="0"/>
          </a:p>
        </p:txBody>
      </p:sp>
      <p:pic>
        <p:nvPicPr>
          <p:cNvPr id="3074" name="Picture 2" descr="Picture background">
            <a:extLst>
              <a:ext uri="{FF2B5EF4-FFF2-40B4-BE49-F238E27FC236}">
                <a16:creationId xmlns:a16="http://schemas.microsoft.com/office/drawing/2014/main" id="{37B5502E-9AB1-47C7-8082-06B07694D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2441" y="853672"/>
            <a:ext cx="4415073" cy="5691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128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F4CB49-BFD6-4CAC-A610-4F33A5B1F19C}"/>
              </a:ext>
            </a:extLst>
          </p:cNvPr>
          <p:cNvSpPr>
            <a:spLocks noGrp="1"/>
          </p:cNvSpPr>
          <p:nvPr>
            <p:ph type="title"/>
          </p:nvPr>
        </p:nvSpPr>
        <p:spPr/>
        <p:txBody>
          <a:bodyPr/>
          <a:lstStyle/>
          <a:p>
            <a:endParaRPr lang="ru-RU"/>
          </a:p>
        </p:txBody>
      </p:sp>
      <p:graphicFrame>
        <p:nvGraphicFramePr>
          <p:cNvPr id="8" name="Объект 7">
            <a:extLst>
              <a:ext uri="{FF2B5EF4-FFF2-40B4-BE49-F238E27FC236}">
                <a16:creationId xmlns:a16="http://schemas.microsoft.com/office/drawing/2014/main" id="{C5CB8727-7049-433B-8469-DC006F9E3061}"/>
              </a:ext>
            </a:extLst>
          </p:cNvPr>
          <p:cNvGraphicFramePr>
            <a:graphicFrameLocks noGrp="1"/>
          </p:cNvGraphicFramePr>
          <p:nvPr>
            <p:ph idx="1"/>
            <p:extLst>
              <p:ext uri="{D42A27DB-BD31-4B8C-83A1-F6EECF244321}">
                <p14:modId xmlns:p14="http://schemas.microsoft.com/office/powerpoint/2010/main" val="2191752879"/>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a:extLst>
              <a:ext uri="{FF2B5EF4-FFF2-40B4-BE49-F238E27FC236}">
                <a16:creationId xmlns:a16="http://schemas.microsoft.com/office/drawing/2014/main" id="{9CFBECEE-8516-473B-AE77-6462E394DEE8}"/>
              </a:ext>
            </a:extLst>
          </p:cNvPr>
          <p:cNvPicPr>
            <a:picLocks noChangeAspect="1"/>
          </p:cNvPicPr>
          <p:nvPr/>
        </p:nvPicPr>
        <p:blipFill>
          <a:blip r:embed="rId7"/>
          <a:stretch>
            <a:fillRect/>
          </a:stretch>
        </p:blipFill>
        <p:spPr>
          <a:xfrm>
            <a:off x="0" y="0"/>
            <a:ext cx="12192000" cy="6857999"/>
          </a:xfrm>
          <a:prstGeom prst="rect">
            <a:avLst/>
          </a:prstGeom>
        </p:spPr>
      </p:pic>
      <p:sp>
        <p:nvSpPr>
          <p:cNvPr id="7" name="Стрелка: вправо 6">
            <a:extLst>
              <a:ext uri="{FF2B5EF4-FFF2-40B4-BE49-F238E27FC236}">
                <a16:creationId xmlns:a16="http://schemas.microsoft.com/office/drawing/2014/main" id="{B87105BE-FA96-470F-9805-F973477C14F0}"/>
              </a:ext>
            </a:extLst>
          </p:cNvPr>
          <p:cNvSpPr/>
          <p:nvPr/>
        </p:nvSpPr>
        <p:spPr>
          <a:xfrm>
            <a:off x="452673" y="1000817"/>
            <a:ext cx="11208190" cy="833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spc="-10" dirty="0">
                <a:effectLst/>
                <a:latin typeface="Arial" panose="020B0604020202020204" pitchFamily="34" charset="0"/>
                <a:ea typeface="Calibri" panose="020F0502020204030204" pitchFamily="34" charset="0"/>
                <a:cs typeface="Arial" panose="020B0604020202020204" pitchFamily="34" charset="0"/>
              </a:rPr>
              <a:t>Дифференциалды психологияда психогенетикалық зерттеу әдістері қолданылады</a:t>
            </a:r>
            <a:endParaRPr lang="ru-RU" sz="2000" b="1" dirty="0">
              <a:latin typeface="Arial" panose="020B0604020202020204" pitchFamily="34" charset="0"/>
              <a:cs typeface="Arial" panose="020B0604020202020204" pitchFamily="34" charset="0"/>
            </a:endParaRPr>
          </a:p>
        </p:txBody>
      </p:sp>
      <p:graphicFrame>
        <p:nvGraphicFramePr>
          <p:cNvPr id="9" name="Схема 8">
            <a:extLst>
              <a:ext uri="{FF2B5EF4-FFF2-40B4-BE49-F238E27FC236}">
                <a16:creationId xmlns:a16="http://schemas.microsoft.com/office/drawing/2014/main" id="{1C80DAA6-AB1B-46F4-9469-83815E0676E9}"/>
              </a:ext>
            </a:extLst>
          </p:cNvPr>
          <p:cNvGraphicFramePr/>
          <p:nvPr>
            <p:extLst>
              <p:ext uri="{D42A27DB-BD31-4B8C-83A1-F6EECF244321}">
                <p14:modId xmlns:p14="http://schemas.microsoft.com/office/powerpoint/2010/main" val="1733518132"/>
              </p:ext>
            </p:extLst>
          </p:nvPr>
        </p:nvGraphicFramePr>
        <p:xfrm>
          <a:off x="452674" y="2017021"/>
          <a:ext cx="11208189" cy="40125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05840055"/>
      </p:ext>
    </p:extLst>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6138</TotalTime>
  <Words>1528</Words>
  <Application>Microsoft Office PowerPoint</Application>
  <PresentationFormat>Широкоэкранный</PresentationFormat>
  <Paragraphs>116</Paragraphs>
  <Slides>21</Slides>
  <Notes>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21</vt:i4>
      </vt:variant>
    </vt:vector>
  </HeadingPairs>
  <TitlesOfParts>
    <vt:vector size="28" baseType="lpstr">
      <vt:lpstr>Arial</vt:lpstr>
      <vt:lpstr>Calibri</vt:lpstr>
      <vt:lpstr>Century Gothic</vt:lpstr>
      <vt:lpstr>Times New Roman</vt:lpstr>
      <vt:lpstr>Wingdings 3</vt:lpstr>
      <vt:lpstr>Сектор</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Белсенділік ықпалы бойынша екіге бөлінеді</vt:lpstr>
      <vt:lpstr>Презентация PowerPoint</vt:lpstr>
      <vt:lpstr>Презентация PowerPoint</vt:lpstr>
      <vt:lpstr>Презентация PowerPoint</vt:lpstr>
      <vt:lpstr>Бақылаудың нұсқасын психологияда өздігінен бақылау болып табылады. Эксперимент — бір айнымалының өзгерісін көздейтін манипуляция жасайтын және оның нәтижелерінің өзгерісін бақылайтын әдіс. </vt:lpstr>
      <vt:lpstr>Эксперименталды әдістің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Абдылманап Айдос Абдылманапұлы</dc:creator>
  <cp:lastModifiedBy>www</cp:lastModifiedBy>
  <cp:revision>626</cp:revision>
  <cp:lastPrinted>2021-11-08T04:39:27Z</cp:lastPrinted>
  <dcterms:created xsi:type="dcterms:W3CDTF">2021-10-20T07:07:45Z</dcterms:created>
  <dcterms:modified xsi:type="dcterms:W3CDTF">2025-09-03T10:55:47Z</dcterms:modified>
</cp:coreProperties>
</file>