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1.xml" ContentType="application/vnd.openxmlformats-officedocument.presentationml.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omments/comment2.xml" ContentType="application/vnd.openxmlformats-officedocument.presentationml.comments+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24"/>
  </p:notesMasterIdLst>
  <p:sldIdLst>
    <p:sldId id="425" r:id="rId3"/>
    <p:sldId id="421" r:id="rId4"/>
    <p:sldId id="420" r:id="rId5"/>
    <p:sldId id="404" r:id="rId6"/>
    <p:sldId id="436" r:id="rId7"/>
    <p:sldId id="430" r:id="rId8"/>
    <p:sldId id="437" r:id="rId9"/>
    <p:sldId id="438" r:id="rId10"/>
    <p:sldId id="439" r:id="rId11"/>
    <p:sldId id="440" r:id="rId12"/>
    <p:sldId id="444" r:id="rId13"/>
    <p:sldId id="441" r:id="rId14"/>
    <p:sldId id="442" r:id="rId15"/>
    <p:sldId id="443" r:id="rId16"/>
    <p:sldId id="445" r:id="rId17"/>
    <p:sldId id="446" r:id="rId18"/>
    <p:sldId id="447" r:id="rId19"/>
    <p:sldId id="448" r:id="rId20"/>
    <p:sldId id="449" r:id="rId21"/>
    <p:sldId id="435" r:id="rId22"/>
    <p:sldId id="426" r:id="rId23"/>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BFC6A96-750C-4A7D-BF50-D27DBEBF20A2}">
          <p14:sldIdLst>
            <p14:sldId id="425"/>
            <p14:sldId id="421"/>
            <p14:sldId id="420"/>
            <p14:sldId id="404"/>
            <p14:sldId id="436"/>
            <p14:sldId id="430"/>
            <p14:sldId id="437"/>
            <p14:sldId id="438"/>
            <p14:sldId id="439"/>
            <p14:sldId id="440"/>
            <p14:sldId id="444"/>
            <p14:sldId id="441"/>
            <p14:sldId id="442"/>
            <p14:sldId id="443"/>
            <p14:sldId id="445"/>
            <p14:sldId id="446"/>
            <p14:sldId id="447"/>
            <p14:sldId id="448"/>
            <p14:sldId id="449"/>
            <p14:sldId id="435"/>
            <p14:sldId id="4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3" clrIdx="0">
    <p:extLst>
      <p:ext uri="{19B8F6BF-5375-455C-9EA6-DF929625EA0E}">
        <p15:presenceInfo xmlns:p15="http://schemas.microsoft.com/office/powerpoint/2012/main"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2686" autoAdjust="0"/>
  </p:normalViewPr>
  <p:slideViewPr>
    <p:cSldViewPr snapToGrid="0">
      <p:cViewPr varScale="1">
        <p:scale>
          <a:sx n="106" d="100"/>
          <a:sy n="106" d="100"/>
        </p:scale>
        <p:origin x="72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8-31T23:18:35.887" idx="2">
    <p:pos x="7345" y="1271"/>
    <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5-08-31T23:18:35.887" idx="3">
    <p:pos x="7345" y="1271"/>
    <p:text/>
    <p:extLst>
      <p:ext uri="{C676402C-5697-4E1C-873F-D02D1690AC5C}">
        <p15:threadingInfo xmlns:p15="http://schemas.microsoft.com/office/powerpoint/2012/main" timeZoneBias="-300"/>
      </p:ext>
    </p:extLst>
  </p:cm>
</p:cmLst>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144790-FC5F-48AB-8F7B-34AB49C4629A}" type="doc">
      <dgm:prSet loTypeId="urn:microsoft.com/office/officeart/2005/8/layout/vList6" loCatId="list" qsTypeId="urn:microsoft.com/office/officeart/2005/8/quickstyle/simple1" qsCatId="simple" csTypeId="urn:microsoft.com/office/officeart/2005/8/colors/accent1_5" csCatId="accent1" phldr="1"/>
      <dgm:spPr/>
      <dgm:t>
        <a:bodyPr/>
        <a:lstStyle/>
        <a:p>
          <a:endParaRPr lang="ru-RU"/>
        </a:p>
      </dgm:t>
    </dgm:pt>
    <dgm:pt modelId="{40537859-7432-4D01-A267-1C7834E24B2F}">
      <dgm:prSet phldrT="[Текст]"/>
      <dgm:spPr/>
      <dgm:t>
        <a:bodyPr/>
        <a:lstStyle/>
        <a:p>
          <a:r>
            <a:rPr lang="kk-KZ" dirty="0">
              <a:latin typeface="Arial" panose="020B0604020202020204" pitchFamily="34" charset="0"/>
              <a:cs typeface="Arial" panose="020B0604020202020204" pitchFamily="34" charset="0"/>
            </a:rPr>
            <a:t>Әдіс</a:t>
          </a:r>
          <a:endParaRPr lang="ru-RU" dirty="0">
            <a:latin typeface="Arial" panose="020B0604020202020204" pitchFamily="34" charset="0"/>
            <a:cs typeface="Arial" panose="020B0604020202020204" pitchFamily="34" charset="0"/>
          </a:endParaRPr>
        </a:p>
      </dgm:t>
    </dgm:pt>
    <dgm:pt modelId="{CF1178FB-789F-4854-BE59-42BD97FA7F34}" type="parTrans" cxnId="{692DEA0A-A999-4F7A-9363-69A66583B19F}">
      <dgm:prSet/>
      <dgm:spPr/>
      <dgm:t>
        <a:bodyPr/>
        <a:lstStyle/>
        <a:p>
          <a:endParaRPr lang="ru-RU"/>
        </a:p>
      </dgm:t>
    </dgm:pt>
    <dgm:pt modelId="{A0473C81-8441-4C77-AA37-7FE3AE4B2B67}" type="sibTrans" cxnId="{692DEA0A-A999-4F7A-9363-69A66583B19F}">
      <dgm:prSet/>
      <dgm:spPr/>
      <dgm:t>
        <a:bodyPr/>
        <a:lstStyle/>
        <a:p>
          <a:endParaRPr lang="ru-RU"/>
        </a:p>
      </dgm:t>
    </dgm:pt>
    <dgm:pt modelId="{0A310E18-8A6F-45CF-A63C-D1FA84BB82F0}">
      <dgm:prSet phldrT="[Текст]" custT="1"/>
      <dgm:spPr/>
      <dgm:t>
        <a:bodyPr/>
        <a:lstStyle/>
        <a:p>
          <a:r>
            <a:rPr lang="kk-KZ" sz="2400" dirty="0">
              <a:solidFill>
                <a:schemeClr val="tx2"/>
              </a:solidFill>
              <a:latin typeface="Arial" panose="020B0604020202020204" pitchFamily="34" charset="0"/>
              <a:cs typeface="Arial" panose="020B0604020202020204" pitchFamily="34" charset="0"/>
            </a:rPr>
            <a:t>грек тілінен аударғанда жол, таным жолы деген мағынаны білдіреді. </a:t>
          </a:r>
          <a:endParaRPr lang="ru-RU" sz="2400" dirty="0">
            <a:solidFill>
              <a:schemeClr val="tx2"/>
            </a:solidFill>
            <a:latin typeface="Arial" panose="020B0604020202020204" pitchFamily="34" charset="0"/>
            <a:cs typeface="Arial" panose="020B0604020202020204" pitchFamily="34" charset="0"/>
          </a:endParaRPr>
        </a:p>
      </dgm:t>
    </dgm:pt>
    <dgm:pt modelId="{F6930BE8-94EE-4DC0-8078-C24586B21E36}" type="parTrans" cxnId="{F8D75D2B-EAAE-4B24-9897-1A3610374E8D}">
      <dgm:prSet/>
      <dgm:spPr/>
      <dgm:t>
        <a:bodyPr/>
        <a:lstStyle/>
        <a:p>
          <a:endParaRPr lang="ru-RU"/>
        </a:p>
      </dgm:t>
    </dgm:pt>
    <dgm:pt modelId="{437C4CE8-1E7A-43FE-9E2C-E156FACE9C2A}" type="sibTrans" cxnId="{F8D75D2B-EAAE-4B24-9897-1A3610374E8D}">
      <dgm:prSet/>
      <dgm:spPr/>
      <dgm:t>
        <a:bodyPr/>
        <a:lstStyle/>
        <a:p>
          <a:endParaRPr lang="ru-RU"/>
        </a:p>
      </dgm:t>
    </dgm:pt>
    <dgm:pt modelId="{F4F4680F-5CEA-48CC-B87D-5B022A76A118}" type="pres">
      <dgm:prSet presAssocID="{53144790-FC5F-48AB-8F7B-34AB49C4629A}" presName="Name0" presStyleCnt="0">
        <dgm:presLayoutVars>
          <dgm:dir/>
          <dgm:animLvl val="lvl"/>
          <dgm:resizeHandles/>
        </dgm:presLayoutVars>
      </dgm:prSet>
      <dgm:spPr/>
    </dgm:pt>
    <dgm:pt modelId="{BC29F0F7-83B2-45FD-9DEC-6E6F51822C69}" type="pres">
      <dgm:prSet presAssocID="{40537859-7432-4D01-A267-1C7834E24B2F}" presName="linNode" presStyleCnt="0"/>
      <dgm:spPr/>
    </dgm:pt>
    <dgm:pt modelId="{99C1EC53-665A-4054-B0C3-4DB313AF46FA}" type="pres">
      <dgm:prSet presAssocID="{40537859-7432-4D01-A267-1C7834E24B2F}" presName="parentShp" presStyleLbl="node1" presStyleIdx="0" presStyleCnt="1">
        <dgm:presLayoutVars>
          <dgm:bulletEnabled val="1"/>
        </dgm:presLayoutVars>
      </dgm:prSet>
      <dgm:spPr/>
    </dgm:pt>
    <dgm:pt modelId="{DBAB84FC-6107-4534-BEC2-3E63A1C255D4}" type="pres">
      <dgm:prSet presAssocID="{40537859-7432-4D01-A267-1C7834E24B2F}" presName="childShp" presStyleLbl="bgAccFollowNode1" presStyleIdx="0" presStyleCnt="1">
        <dgm:presLayoutVars>
          <dgm:bulletEnabled val="1"/>
        </dgm:presLayoutVars>
      </dgm:prSet>
      <dgm:spPr/>
    </dgm:pt>
  </dgm:ptLst>
  <dgm:cxnLst>
    <dgm:cxn modelId="{692DEA0A-A999-4F7A-9363-69A66583B19F}" srcId="{53144790-FC5F-48AB-8F7B-34AB49C4629A}" destId="{40537859-7432-4D01-A267-1C7834E24B2F}" srcOrd="0" destOrd="0" parTransId="{CF1178FB-789F-4854-BE59-42BD97FA7F34}" sibTransId="{A0473C81-8441-4C77-AA37-7FE3AE4B2B67}"/>
    <dgm:cxn modelId="{7FB5F011-BDAC-4E64-9D6A-8AE76E9A7551}" type="presOf" srcId="{40537859-7432-4D01-A267-1C7834E24B2F}" destId="{99C1EC53-665A-4054-B0C3-4DB313AF46FA}" srcOrd="0" destOrd="0" presId="urn:microsoft.com/office/officeart/2005/8/layout/vList6"/>
    <dgm:cxn modelId="{F8D75D2B-EAAE-4B24-9897-1A3610374E8D}" srcId="{40537859-7432-4D01-A267-1C7834E24B2F}" destId="{0A310E18-8A6F-45CF-A63C-D1FA84BB82F0}" srcOrd="0" destOrd="0" parTransId="{F6930BE8-94EE-4DC0-8078-C24586B21E36}" sibTransId="{437C4CE8-1E7A-43FE-9E2C-E156FACE9C2A}"/>
    <dgm:cxn modelId="{1F13D24B-E9A4-4D34-934E-B2FA1F861264}" type="presOf" srcId="{0A310E18-8A6F-45CF-A63C-D1FA84BB82F0}" destId="{DBAB84FC-6107-4534-BEC2-3E63A1C255D4}" srcOrd="0" destOrd="0" presId="urn:microsoft.com/office/officeart/2005/8/layout/vList6"/>
    <dgm:cxn modelId="{76D339DC-C62A-4B0B-AC46-B0A5EF403394}" type="presOf" srcId="{53144790-FC5F-48AB-8F7B-34AB49C4629A}" destId="{F4F4680F-5CEA-48CC-B87D-5B022A76A118}" srcOrd="0" destOrd="0" presId="urn:microsoft.com/office/officeart/2005/8/layout/vList6"/>
    <dgm:cxn modelId="{B74D0DED-EFC5-4C79-B5BB-A3FB5B39E1D2}" type="presParOf" srcId="{F4F4680F-5CEA-48CC-B87D-5B022A76A118}" destId="{BC29F0F7-83B2-45FD-9DEC-6E6F51822C69}" srcOrd="0" destOrd="0" presId="urn:microsoft.com/office/officeart/2005/8/layout/vList6"/>
    <dgm:cxn modelId="{5BE417FF-DDCF-4911-B98A-0C1E43260091}" type="presParOf" srcId="{BC29F0F7-83B2-45FD-9DEC-6E6F51822C69}" destId="{99C1EC53-665A-4054-B0C3-4DB313AF46FA}" srcOrd="0" destOrd="0" presId="urn:microsoft.com/office/officeart/2005/8/layout/vList6"/>
    <dgm:cxn modelId="{50088271-923A-4231-9097-652AEF290E45}" type="presParOf" srcId="{BC29F0F7-83B2-45FD-9DEC-6E6F51822C69}" destId="{DBAB84FC-6107-4534-BEC2-3E63A1C255D4}" srcOrd="1" destOrd="0" presId="urn:microsoft.com/office/officeart/2005/8/layout/vList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454FE19-D3C8-4C37-9EA9-F48E7F553C65}"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ru-RU"/>
        </a:p>
      </dgm:t>
    </dgm:pt>
    <dgm:pt modelId="{750D9C2D-76DC-4F37-86D0-724C29DFA020}">
      <dgm:prSet phldrT="[Текст]" custT="1"/>
      <dgm:spPr/>
      <dgm:t>
        <a:bodyPr/>
        <a:lstStyle/>
        <a:p>
          <a:r>
            <a:rPr lang="kk-KZ" sz="2400" dirty="0">
              <a:solidFill>
                <a:schemeClr val="tx2"/>
              </a:solidFill>
              <a:latin typeface="Arial" panose="020B0604020202020204" pitchFamily="34" charset="0"/>
              <a:cs typeface="Arial" panose="020B0604020202020204" pitchFamily="34" charset="0"/>
            </a:rPr>
            <a:t>Алынған заңдылықтардың жалпыланған деңгейі бойынша бөлінуі</a:t>
          </a:r>
          <a:endParaRPr lang="ru-RU" sz="2400" dirty="0">
            <a:solidFill>
              <a:schemeClr val="tx2"/>
            </a:solidFill>
            <a:latin typeface="Arial" panose="020B0604020202020204" pitchFamily="34" charset="0"/>
            <a:cs typeface="Arial" panose="020B0604020202020204" pitchFamily="34" charset="0"/>
          </a:endParaRPr>
        </a:p>
      </dgm:t>
    </dgm:pt>
    <dgm:pt modelId="{44DC61BD-3383-4B3E-903E-AA41B08EE397}" type="parTrans" cxnId="{2CC91706-D37F-4B7E-BE50-90621D32FE9F}">
      <dgm:prSet/>
      <dgm:spPr/>
      <dgm:t>
        <a:bodyPr/>
        <a:lstStyle/>
        <a:p>
          <a:endParaRPr lang="ru-RU"/>
        </a:p>
      </dgm:t>
    </dgm:pt>
    <dgm:pt modelId="{9408F612-4849-4F01-99CB-21060CEF443D}" type="sibTrans" cxnId="{2CC91706-D37F-4B7E-BE50-90621D32FE9F}">
      <dgm:prSet/>
      <dgm:spPr/>
      <dgm:t>
        <a:bodyPr/>
        <a:lstStyle/>
        <a:p>
          <a:endParaRPr lang="ru-RU"/>
        </a:p>
      </dgm:t>
    </dgm:pt>
    <dgm:pt modelId="{EC10EAA0-AEE7-41E3-B723-A43A02009927}">
      <dgm:prSet phldrT="[Текст]"/>
      <dgm:spPr/>
      <dgm:t>
        <a:bodyPr/>
        <a:lstStyle/>
        <a:p>
          <a:r>
            <a:rPr lang="kk-KZ" dirty="0">
              <a:solidFill>
                <a:schemeClr val="tx2"/>
              </a:solidFill>
              <a:latin typeface="Arial" panose="020B0604020202020204" pitchFamily="34" charset="0"/>
              <a:cs typeface="Arial" panose="020B0604020202020204" pitchFamily="34" charset="0"/>
            </a:rPr>
            <a:t>номотетикалық (ортақ және психологиялық түсіндірмеге бағытталған)</a:t>
          </a:r>
          <a:endParaRPr lang="ru-RU" dirty="0">
            <a:solidFill>
              <a:schemeClr val="tx2"/>
            </a:solidFill>
            <a:latin typeface="Arial" panose="020B0604020202020204" pitchFamily="34" charset="0"/>
            <a:cs typeface="Arial" panose="020B0604020202020204" pitchFamily="34" charset="0"/>
          </a:endParaRPr>
        </a:p>
      </dgm:t>
    </dgm:pt>
    <dgm:pt modelId="{97975779-57CE-49FB-B042-73FB1C40470D}" type="parTrans" cxnId="{19D5E734-A9BF-4990-A995-5AACB50039BD}">
      <dgm:prSet/>
      <dgm:spPr/>
      <dgm:t>
        <a:bodyPr/>
        <a:lstStyle/>
        <a:p>
          <a:endParaRPr lang="ru-RU"/>
        </a:p>
      </dgm:t>
    </dgm:pt>
    <dgm:pt modelId="{37BB48E3-419F-4FE2-B7F9-2EE6BDDA2319}" type="sibTrans" cxnId="{19D5E734-A9BF-4990-A995-5AACB50039BD}">
      <dgm:prSet/>
      <dgm:spPr/>
      <dgm:t>
        <a:bodyPr/>
        <a:lstStyle/>
        <a:p>
          <a:endParaRPr lang="ru-RU"/>
        </a:p>
      </dgm:t>
    </dgm:pt>
    <dgm:pt modelId="{D4EBAFEE-8B0B-493F-9F53-9504328C9D27}">
      <dgm:prSet phldrT="[Текст]" custT="1"/>
      <dgm:spPr/>
      <dgm:t>
        <a:bodyPr/>
        <a:lstStyle/>
        <a:p>
          <a:r>
            <a:rPr lang="kk-KZ" sz="2400" dirty="0">
              <a:solidFill>
                <a:schemeClr val="tx2"/>
              </a:solidFill>
              <a:latin typeface="Arial" panose="020B0604020202020204" pitchFamily="34" charset="0"/>
              <a:cs typeface="Arial" panose="020B0604020202020204" pitchFamily="34" charset="0"/>
            </a:rPr>
            <a:t>идиографикалық (даралыққа, психографияға, психологиялық түсінушілікке бағытталған).</a:t>
          </a:r>
          <a:endParaRPr lang="ru-RU" sz="2400" dirty="0">
            <a:solidFill>
              <a:schemeClr val="tx2"/>
            </a:solidFill>
            <a:latin typeface="Arial" panose="020B0604020202020204" pitchFamily="34" charset="0"/>
            <a:cs typeface="Arial" panose="020B0604020202020204" pitchFamily="34" charset="0"/>
          </a:endParaRPr>
        </a:p>
      </dgm:t>
    </dgm:pt>
    <dgm:pt modelId="{38B44900-5E23-4DF6-A245-C7B8E6E4FBF3}" type="parTrans" cxnId="{52712D92-4B1C-457F-98A5-47963ACE3880}">
      <dgm:prSet/>
      <dgm:spPr/>
      <dgm:t>
        <a:bodyPr/>
        <a:lstStyle/>
        <a:p>
          <a:endParaRPr lang="ru-RU"/>
        </a:p>
      </dgm:t>
    </dgm:pt>
    <dgm:pt modelId="{143875B9-8487-4540-9B9F-59A97026BDE0}" type="sibTrans" cxnId="{52712D92-4B1C-457F-98A5-47963ACE3880}">
      <dgm:prSet/>
      <dgm:spPr/>
      <dgm:t>
        <a:bodyPr/>
        <a:lstStyle/>
        <a:p>
          <a:endParaRPr lang="ru-RU"/>
        </a:p>
      </dgm:t>
    </dgm:pt>
    <dgm:pt modelId="{C0BCC449-445E-4664-8DBC-C247CE10764A}" type="pres">
      <dgm:prSet presAssocID="{5454FE19-D3C8-4C37-9EA9-F48E7F553C65}" presName="Name0" presStyleCnt="0">
        <dgm:presLayoutVars>
          <dgm:orgChart val="1"/>
          <dgm:chPref val="1"/>
          <dgm:dir/>
          <dgm:animOne val="branch"/>
          <dgm:animLvl val="lvl"/>
          <dgm:resizeHandles/>
        </dgm:presLayoutVars>
      </dgm:prSet>
      <dgm:spPr/>
    </dgm:pt>
    <dgm:pt modelId="{297454F7-5C60-4F0B-8A95-6A0FE948088B}" type="pres">
      <dgm:prSet presAssocID="{750D9C2D-76DC-4F37-86D0-724C29DFA020}" presName="hierRoot1" presStyleCnt="0">
        <dgm:presLayoutVars>
          <dgm:hierBranch val="init"/>
        </dgm:presLayoutVars>
      </dgm:prSet>
      <dgm:spPr/>
    </dgm:pt>
    <dgm:pt modelId="{0CBDE1ED-13CF-444F-B87B-9CED27638D71}" type="pres">
      <dgm:prSet presAssocID="{750D9C2D-76DC-4F37-86D0-724C29DFA020}" presName="rootComposite1" presStyleCnt="0"/>
      <dgm:spPr/>
    </dgm:pt>
    <dgm:pt modelId="{7FF0F6ED-A54D-4B39-B981-F9AF57E235AE}" type="pres">
      <dgm:prSet presAssocID="{750D9C2D-76DC-4F37-86D0-724C29DFA020}" presName="rootText1" presStyleLbl="alignAcc1" presStyleIdx="0" presStyleCnt="0">
        <dgm:presLayoutVars>
          <dgm:chPref val="3"/>
        </dgm:presLayoutVars>
      </dgm:prSet>
      <dgm:spPr/>
    </dgm:pt>
    <dgm:pt modelId="{56DE91FC-F11E-400A-81D7-C8937EE60562}" type="pres">
      <dgm:prSet presAssocID="{750D9C2D-76DC-4F37-86D0-724C29DFA020}" presName="topArc1" presStyleLbl="parChTrans1D1" presStyleIdx="0" presStyleCnt="6"/>
      <dgm:spPr/>
    </dgm:pt>
    <dgm:pt modelId="{85D09DC7-5839-4CE7-8609-DE1E437C89BE}" type="pres">
      <dgm:prSet presAssocID="{750D9C2D-76DC-4F37-86D0-724C29DFA020}" presName="bottomArc1" presStyleLbl="parChTrans1D1" presStyleIdx="1" presStyleCnt="6"/>
      <dgm:spPr/>
    </dgm:pt>
    <dgm:pt modelId="{9A779F22-B336-4C42-82BD-923F903E80EE}" type="pres">
      <dgm:prSet presAssocID="{750D9C2D-76DC-4F37-86D0-724C29DFA020}" presName="topConnNode1" presStyleLbl="node1" presStyleIdx="0" presStyleCnt="0"/>
      <dgm:spPr/>
    </dgm:pt>
    <dgm:pt modelId="{5827FD60-7373-4A7D-A05A-B6212A9EA863}" type="pres">
      <dgm:prSet presAssocID="{750D9C2D-76DC-4F37-86D0-724C29DFA020}" presName="hierChild2" presStyleCnt="0"/>
      <dgm:spPr/>
    </dgm:pt>
    <dgm:pt modelId="{7F824E76-134B-4CF1-B2EA-25556511E758}" type="pres">
      <dgm:prSet presAssocID="{97975779-57CE-49FB-B042-73FB1C40470D}" presName="Name28" presStyleLbl="parChTrans1D2" presStyleIdx="0" presStyleCnt="2"/>
      <dgm:spPr/>
    </dgm:pt>
    <dgm:pt modelId="{E3E9B1ED-CFC3-4BAF-9101-47A5DB5A4869}" type="pres">
      <dgm:prSet presAssocID="{EC10EAA0-AEE7-41E3-B723-A43A02009927}" presName="hierRoot2" presStyleCnt="0">
        <dgm:presLayoutVars>
          <dgm:hierBranch val="init"/>
        </dgm:presLayoutVars>
      </dgm:prSet>
      <dgm:spPr/>
    </dgm:pt>
    <dgm:pt modelId="{C63368CA-D9D8-4CEA-B3CC-24C22E67916E}" type="pres">
      <dgm:prSet presAssocID="{EC10EAA0-AEE7-41E3-B723-A43A02009927}" presName="rootComposite2" presStyleCnt="0"/>
      <dgm:spPr/>
    </dgm:pt>
    <dgm:pt modelId="{C0D142DB-C1AA-4440-9578-3CEF361B2923}" type="pres">
      <dgm:prSet presAssocID="{EC10EAA0-AEE7-41E3-B723-A43A02009927}" presName="rootText2" presStyleLbl="alignAcc1" presStyleIdx="0" presStyleCnt="0">
        <dgm:presLayoutVars>
          <dgm:chPref val="3"/>
        </dgm:presLayoutVars>
      </dgm:prSet>
      <dgm:spPr/>
    </dgm:pt>
    <dgm:pt modelId="{E10594CD-65D4-48D7-B04C-7CB719A7DB6D}" type="pres">
      <dgm:prSet presAssocID="{EC10EAA0-AEE7-41E3-B723-A43A02009927}" presName="topArc2" presStyleLbl="parChTrans1D1" presStyleIdx="2" presStyleCnt="6"/>
      <dgm:spPr/>
    </dgm:pt>
    <dgm:pt modelId="{40DF9559-267F-4BE8-B121-62A5CEBE0C4F}" type="pres">
      <dgm:prSet presAssocID="{EC10EAA0-AEE7-41E3-B723-A43A02009927}" presName="bottomArc2" presStyleLbl="parChTrans1D1" presStyleIdx="3" presStyleCnt="6"/>
      <dgm:spPr/>
    </dgm:pt>
    <dgm:pt modelId="{ED1CF6A6-BD0C-4878-AA8B-D300349F55F2}" type="pres">
      <dgm:prSet presAssocID="{EC10EAA0-AEE7-41E3-B723-A43A02009927}" presName="topConnNode2" presStyleLbl="node2" presStyleIdx="0" presStyleCnt="0"/>
      <dgm:spPr/>
    </dgm:pt>
    <dgm:pt modelId="{C299C4BE-7A96-4C13-A22F-4D91C9A41312}" type="pres">
      <dgm:prSet presAssocID="{EC10EAA0-AEE7-41E3-B723-A43A02009927}" presName="hierChild4" presStyleCnt="0"/>
      <dgm:spPr/>
    </dgm:pt>
    <dgm:pt modelId="{1D0B881D-75DF-4A97-ADEE-BB4FCB988A39}" type="pres">
      <dgm:prSet presAssocID="{EC10EAA0-AEE7-41E3-B723-A43A02009927}" presName="hierChild5" presStyleCnt="0"/>
      <dgm:spPr/>
    </dgm:pt>
    <dgm:pt modelId="{059B821B-4865-42B6-89E9-A23153E8DB70}" type="pres">
      <dgm:prSet presAssocID="{38B44900-5E23-4DF6-A245-C7B8E6E4FBF3}" presName="Name28" presStyleLbl="parChTrans1D2" presStyleIdx="1" presStyleCnt="2"/>
      <dgm:spPr/>
    </dgm:pt>
    <dgm:pt modelId="{FCB64CBC-A58E-419B-A3BD-399EEBE29264}" type="pres">
      <dgm:prSet presAssocID="{D4EBAFEE-8B0B-493F-9F53-9504328C9D27}" presName="hierRoot2" presStyleCnt="0">
        <dgm:presLayoutVars>
          <dgm:hierBranch val="init"/>
        </dgm:presLayoutVars>
      </dgm:prSet>
      <dgm:spPr/>
    </dgm:pt>
    <dgm:pt modelId="{932BEADF-BBED-4629-AB85-630BBF381355}" type="pres">
      <dgm:prSet presAssocID="{D4EBAFEE-8B0B-493F-9F53-9504328C9D27}" presName="rootComposite2" presStyleCnt="0"/>
      <dgm:spPr/>
    </dgm:pt>
    <dgm:pt modelId="{443B02C8-5195-4BD9-A85F-D09E3C71210C}" type="pres">
      <dgm:prSet presAssocID="{D4EBAFEE-8B0B-493F-9F53-9504328C9D27}" presName="rootText2" presStyleLbl="alignAcc1" presStyleIdx="0" presStyleCnt="0" custScaleX="121584">
        <dgm:presLayoutVars>
          <dgm:chPref val="3"/>
        </dgm:presLayoutVars>
      </dgm:prSet>
      <dgm:spPr/>
    </dgm:pt>
    <dgm:pt modelId="{FD34D009-49EE-4094-9938-FF421C34516F}" type="pres">
      <dgm:prSet presAssocID="{D4EBAFEE-8B0B-493F-9F53-9504328C9D27}" presName="topArc2" presStyleLbl="parChTrans1D1" presStyleIdx="4" presStyleCnt="6"/>
      <dgm:spPr/>
    </dgm:pt>
    <dgm:pt modelId="{CAF1DA73-8EFD-4934-9E0D-FB3C87BE65CD}" type="pres">
      <dgm:prSet presAssocID="{D4EBAFEE-8B0B-493F-9F53-9504328C9D27}" presName="bottomArc2" presStyleLbl="parChTrans1D1" presStyleIdx="5" presStyleCnt="6"/>
      <dgm:spPr/>
    </dgm:pt>
    <dgm:pt modelId="{3B759301-67D7-448A-BBBD-714F8B7BD61E}" type="pres">
      <dgm:prSet presAssocID="{D4EBAFEE-8B0B-493F-9F53-9504328C9D27}" presName="topConnNode2" presStyleLbl="node2" presStyleIdx="0" presStyleCnt="0"/>
      <dgm:spPr/>
    </dgm:pt>
    <dgm:pt modelId="{65B5AA2F-23C8-4EC1-A57B-096BDAE073B0}" type="pres">
      <dgm:prSet presAssocID="{D4EBAFEE-8B0B-493F-9F53-9504328C9D27}" presName="hierChild4" presStyleCnt="0"/>
      <dgm:spPr/>
    </dgm:pt>
    <dgm:pt modelId="{D7B283C4-12AE-42FA-9417-CD9689769665}" type="pres">
      <dgm:prSet presAssocID="{D4EBAFEE-8B0B-493F-9F53-9504328C9D27}" presName="hierChild5" presStyleCnt="0"/>
      <dgm:spPr/>
    </dgm:pt>
    <dgm:pt modelId="{26E0EA7E-6037-4B0A-A090-604510D6F50C}" type="pres">
      <dgm:prSet presAssocID="{750D9C2D-76DC-4F37-86D0-724C29DFA020}" presName="hierChild3" presStyleCnt="0"/>
      <dgm:spPr/>
    </dgm:pt>
  </dgm:ptLst>
  <dgm:cxnLst>
    <dgm:cxn modelId="{2CC91706-D37F-4B7E-BE50-90621D32FE9F}" srcId="{5454FE19-D3C8-4C37-9EA9-F48E7F553C65}" destId="{750D9C2D-76DC-4F37-86D0-724C29DFA020}" srcOrd="0" destOrd="0" parTransId="{44DC61BD-3383-4B3E-903E-AA41B08EE397}" sibTransId="{9408F612-4849-4F01-99CB-21060CEF443D}"/>
    <dgm:cxn modelId="{0FD4A912-F48E-4B40-9949-81218B50E9C8}" type="presOf" srcId="{750D9C2D-76DC-4F37-86D0-724C29DFA020}" destId="{7FF0F6ED-A54D-4B39-B981-F9AF57E235AE}" srcOrd="0" destOrd="0" presId="urn:microsoft.com/office/officeart/2008/layout/HalfCircleOrganizationChart"/>
    <dgm:cxn modelId="{7BE9E21F-D410-4049-9387-2C0B099E378D}" type="presOf" srcId="{D4EBAFEE-8B0B-493F-9F53-9504328C9D27}" destId="{443B02C8-5195-4BD9-A85F-D09E3C71210C}" srcOrd="0" destOrd="0" presId="urn:microsoft.com/office/officeart/2008/layout/HalfCircleOrganizationChart"/>
    <dgm:cxn modelId="{19D5E734-A9BF-4990-A995-5AACB50039BD}" srcId="{750D9C2D-76DC-4F37-86D0-724C29DFA020}" destId="{EC10EAA0-AEE7-41E3-B723-A43A02009927}" srcOrd="0" destOrd="0" parTransId="{97975779-57CE-49FB-B042-73FB1C40470D}" sibTransId="{37BB48E3-419F-4FE2-B7F9-2EE6BDDA2319}"/>
    <dgm:cxn modelId="{8F84265C-B8D1-420D-AF8F-2A426718B283}" type="presOf" srcId="{EC10EAA0-AEE7-41E3-B723-A43A02009927}" destId="{ED1CF6A6-BD0C-4878-AA8B-D300349F55F2}" srcOrd="1" destOrd="0" presId="urn:microsoft.com/office/officeart/2008/layout/HalfCircleOrganizationChart"/>
    <dgm:cxn modelId="{32295F65-B19D-45E3-8E97-1668E514212D}" type="presOf" srcId="{97975779-57CE-49FB-B042-73FB1C40470D}" destId="{7F824E76-134B-4CF1-B2EA-25556511E758}" srcOrd="0" destOrd="0" presId="urn:microsoft.com/office/officeart/2008/layout/HalfCircleOrganizationChart"/>
    <dgm:cxn modelId="{6226DD4B-6C70-4BA2-9187-E8475E644FE9}" type="presOf" srcId="{D4EBAFEE-8B0B-493F-9F53-9504328C9D27}" destId="{3B759301-67D7-448A-BBBD-714F8B7BD61E}" srcOrd="1" destOrd="0" presId="urn:microsoft.com/office/officeart/2008/layout/HalfCircleOrganizationChart"/>
    <dgm:cxn modelId="{1E310354-C61C-4DE2-8776-3DA550097DAA}" type="presOf" srcId="{EC10EAA0-AEE7-41E3-B723-A43A02009927}" destId="{C0D142DB-C1AA-4440-9578-3CEF361B2923}" srcOrd="0" destOrd="0" presId="urn:microsoft.com/office/officeart/2008/layout/HalfCircleOrganizationChart"/>
    <dgm:cxn modelId="{DD8B1F77-4FF3-445F-9AC0-69DEC062427C}" type="presOf" srcId="{5454FE19-D3C8-4C37-9EA9-F48E7F553C65}" destId="{C0BCC449-445E-4664-8DBC-C247CE10764A}" srcOrd="0" destOrd="0" presId="urn:microsoft.com/office/officeart/2008/layout/HalfCircleOrganizationChart"/>
    <dgm:cxn modelId="{F076B47A-13BB-4696-889F-D716F8FF6FBD}" type="presOf" srcId="{38B44900-5E23-4DF6-A245-C7B8E6E4FBF3}" destId="{059B821B-4865-42B6-89E9-A23153E8DB70}" srcOrd="0" destOrd="0" presId="urn:microsoft.com/office/officeart/2008/layout/HalfCircleOrganizationChart"/>
    <dgm:cxn modelId="{52712D92-4B1C-457F-98A5-47963ACE3880}" srcId="{750D9C2D-76DC-4F37-86D0-724C29DFA020}" destId="{D4EBAFEE-8B0B-493F-9F53-9504328C9D27}" srcOrd="1" destOrd="0" parTransId="{38B44900-5E23-4DF6-A245-C7B8E6E4FBF3}" sibTransId="{143875B9-8487-4540-9B9F-59A97026BDE0}"/>
    <dgm:cxn modelId="{824A68A3-73E4-4846-86F6-B2923DADBABA}" type="presOf" srcId="{750D9C2D-76DC-4F37-86D0-724C29DFA020}" destId="{9A779F22-B336-4C42-82BD-923F903E80EE}" srcOrd="1" destOrd="0" presId="urn:microsoft.com/office/officeart/2008/layout/HalfCircleOrganizationChart"/>
    <dgm:cxn modelId="{C2A05647-E4C9-433E-A60B-632EBCED629D}" type="presParOf" srcId="{C0BCC449-445E-4664-8DBC-C247CE10764A}" destId="{297454F7-5C60-4F0B-8A95-6A0FE948088B}" srcOrd="0" destOrd="0" presId="urn:microsoft.com/office/officeart/2008/layout/HalfCircleOrganizationChart"/>
    <dgm:cxn modelId="{7533DF06-C37A-4777-AE2E-0846A603FA72}" type="presParOf" srcId="{297454F7-5C60-4F0B-8A95-6A0FE948088B}" destId="{0CBDE1ED-13CF-444F-B87B-9CED27638D71}" srcOrd="0" destOrd="0" presId="urn:microsoft.com/office/officeart/2008/layout/HalfCircleOrganizationChart"/>
    <dgm:cxn modelId="{764FF3BC-7B55-41B5-9B45-0E1BBBAC7587}" type="presParOf" srcId="{0CBDE1ED-13CF-444F-B87B-9CED27638D71}" destId="{7FF0F6ED-A54D-4B39-B981-F9AF57E235AE}" srcOrd="0" destOrd="0" presId="urn:microsoft.com/office/officeart/2008/layout/HalfCircleOrganizationChart"/>
    <dgm:cxn modelId="{FD1DE60D-FC00-4B6C-A98A-36C48F975F12}" type="presParOf" srcId="{0CBDE1ED-13CF-444F-B87B-9CED27638D71}" destId="{56DE91FC-F11E-400A-81D7-C8937EE60562}" srcOrd="1" destOrd="0" presId="urn:microsoft.com/office/officeart/2008/layout/HalfCircleOrganizationChart"/>
    <dgm:cxn modelId="{E7582399-BE7D-4E65-9FD8-5E2F3073380D}" type="presParOf" srcId="{0CBDE1ED-13CF-444F-B87B-9CED27638D71}" destId="{85D09DC7-5839-4CE7-8609-DE1E437C89BE}" srcOrd="2" destOrd="0" presId="urn:microsoft.com/office/officeart/2008/layout/HalfCircleOrganizationChart"/>
    <dgm:cxn modelId="{A1E88F7D-F082-4D0D-A0EA-12ECF216421E}" type="presParOf" srcId="{0CBDE1ED-13CF-444F-B87B-9CED27638D71}" destId="{9A779F22-B336-4C42-82BD-923F903E80EE}" srcOrd="3" destOrd="0" presId="urn:microsoft.com/office/officeart/2008/layout/HalfCircleOrganizationChart"/>
    <dgm:cxn modelId="{013C1BDE-776E-4422-B8D5-B6E96B5D785B}" type="presParOf" srcId="{297454F7-5C60-4F0B-8A95-6A0FE948088B}" destId="{5827FD60-7373-4A7D-A05A-B6212A9EA863}" srcOrd="1" destOrd="0" presId="urn:microsoft.com/office/officeart/2008/layout/HalfCircleOrganizationChart"/>
    <dgm:cxn modelId="{7F8C5A5F-D7AF-456D-BE77-5FC04219ACC8}" type="presParOf" srcId="{5827FD60-7373-4A7D-A05A-B6212A9EA863}" destId="{7F824E76-134B-4CF1-B2EA-25556511E758}" srcOrd="0" destOrd="0" presId="urn:microsoft.com/office/officeart/2008/layout/HalfCircleOrganizationChart"/>
    <dgm:cxn modelId="{A249168B-C8FF-423B-8F4C-668475E9F066}" type="presParOf" srcId="{5827FD60-7373-4A7D-A05A-B6212A9EA863}" destId="{E3E9B1ED-CFC3-4BAF-9101-47A5DB5A4869}" srcOrd="1" destOrd="0" presId="urn:microsoft.com/office/officeart/2008/layout/HalfCircleOrganizationChart"/>
    <dgm:cxn modelId="{40A4B867-7129-4DB4-A266-ECB3D5CB347E}" type="presParOf" srcId="{E3E9B1ED-CFC3-4BAF-9101-47A5DB5A4869}" destId="{C63368CA-D9D8-4CEA-B3CC-24C22E67916E}" srcOrd="0" destOrd="0" presId="urn:microsoft.com/office/officeart/2008/layout/HalfCircleOrganizationChart"/>
    <dgm:cxn modelId="{25B8C4A5-A99F-4DCC-8D7B-88A083EB1D58}" type="presParOf" srcId="{C63368CA-D9D8-4CEA-B3CC-24C22E67916E}" destId="{C0D142DB-C1AA-4440-9578-3CEF361B2923}" srcOrd="0" destOrd="0" presId="urn:microsoft.com/office/officeart/2008/layout/HalfCircleOrganizationChart"/>
    <dgm:cxn modelId="{2AD0BBB1-1157-4BD6-8B92-DB98C3962B46}" type="presParOf" srcId="{C63368CA-D9D8-4CEA-B3CC-24C22E67916E}" destId="{E10594CD-65D4-48D7-B04C-7CB719A7DB6D}" srcOrd="1" destOrd="0" presId="urn:microsoft.com/office/officeart/2008/layout/HalfCircleOrganizationChart"/>
    <dgm:cxn modelId="{70BB1115-262C-4BC8-ADFA-E9903FFD660A}" type="presParOf" srcId="{C63368CA-D9D8-4CEA-B3CC-24C22E67916E}" destId="{40DF9559-267F-4BE8-B121-62A5CEBE0C4F}" srcOrd="2" destOrd="0" presId="urn:microsoft.com/office/officeart/2008/layout/HalfCircleOrganizationChart"/>
    <dgm:cxn modelId="{D32D1476-67DA-4E6C-BC69-A4D1F23FFD20}" type="presParOf" srcId="{C63368CA-D9D8-4CEA-B3CC-24C22E67916E}" destId="{ED1CF6A6-BD0C-4878-AA8B-D300349F55F2}" srcOrd="3" destOrd="0" presId="urn:microsoft.com/office/officeart/2008/layout/HalfCircleOrganizationChart"/>
    <dgm:cxn modelId="{E311E8A2-233C-4EEC-B322-D9BDA88B3A0D}" type="presParOf" srcId="{E3E9B1ED-CFC3-4BAF-9101-47A5DB5A4869}" destId="{C299C4BE-7A96-4C13-A22F-4D91C9A41312}" srcOrd="1" destOrd="0" presId="urn:microsoft.com/office/officeart/2008/layout/HalfCircleOrganizationChart"/>
    <dgm:cxn modelId="{3C3847B1-79FA-4C1B-A6C5-ED7F908C20CD}" type="presParOf" srcId="{E3E9B1ED-CFC3-4BAF-9101-47A5DB5A4869}" destId="{1D0B881D-75DF-4A97-ADEE-BB4FCB988A39}" srcOrd="2" destOrd="0" presId="urn:microsoft.com/office/officeart/2008/layout/HalfCircleOrganizationChart"/>
    <dgm:cxn modelId="{9F810F17-EDBF-4DE6-8262-38013E1560D7}" type="presParOf" srcId="{5827FD60-7373-4A7D-A05A-B6212A9EA863}" destId="{059B821B-4865-42B6-89E9-A23153E8DB70}" srcOrd="2" destOrd="0" presId="urn:microsoft.com/office/officeart/2008/layout/HalfCircleOrganizationChart"/>
    <dgm:cxn modelId="{4DEE33A6-EC47-44C9-A274-D511A8EEA79D}" type="presParOf" srcId="{5827FD60-7373-4A7D-A05A-B6212A9EA863}" destId="{FCB64CBC-A58E-419B-A3BD-399EEBE29264}" srcOrd="3" destOrd="0" presId="urn:microsoft.com/office/officeart/2008/layout/HalfCircleOrganizationChart"/>
    <dgm:cxn modelId="{A56C79A8-09A2-4786-AC28-E02D0B780B81}" type="presParOf" srcId="{FCB64CBC-A58E-419B-A3BD-399EEBE29264}" destId="{932BEADF-BBED-4629-AB85-630BBF381355}" srcOrd="0" destOrd="0" presId="urn:microsoft.com/office/officeart/2008/layout/HalfCircleOrganizationChart"/>
    <dgm:cxn modelId="{F4850AE0-836F-4CF2-90B7-1D6F15A131F0}" type="presParOf" srcId="{932BEADF-BBED-4629-AB85-630BBF381355}" destId="{443B02C8-5195-4BD9-A85F-D09E3C71210C}" srcOrd="0" destOrd="0" presId="urn:microsoft.com/office/officeart/2008/layout/HalfCircleOrganizationChart"/>
    <dgm:cxn modelId="{9F81C1D3-CB14-42FB-90CE-D069FA9ED1D1}" type="presParOf" srcId="{932BEADF-BBED-4629-AB85-630BBF381355}" destId="{FD34D009-49EE-4094-9938-FF421C34516F}" srcOrd="1" destOrd="0" presId="urn:microsoft.com/office/officeart/2008/layout/HalfCircleOrganizationChart"/>
    <dgm:cxn modelId="{29D2CE41-6960-49C3-A0E5-D4179B00A1C7}" type="presParOf" srcId="{932BEADF-BBED-4629-AB85-630BBF381355}" destId="{CAF1DA73-8EFD-4934-9E0D-FB3C87BE65CD}" srcOrd="2" destOrd="0" presId="urn:microsoft.com/office/officeart/2008/layout/HalfCircleOrganizationChart"/>
    <dgm:cxn modelId="{10C4B937-ECE5-4468-8633-1B9396EEB936}" type="presParOf" srcId="{932BEADF-BBED-4629-AB85-630BBF381355}" destId="{3B759301-67D7-448A-BBBD-714F8B7BD61E}" srcOrd="3" destOrd="0" presId="urn:microsoft.com/office/officeart/2008/layout/HalfCircleOrganizationChart"/>
    <dgm:cxn modelId="{9F95C008-B874-4565-9E92-D33BF355E5F7}" type="presParOf" srcId="{FCB64CBC-A58E-419B-A3BD-399EEBE29264}" destId="{65B5AA2F-23C8-4EC1-A57B-096BDAE073B0}" srcOrd="1" destOrd="0" presId="urn:microsoft.com/office/officeart/2008/layout/HalfCircleOrganizationChart"/>
    <dgm:cxn modelId="{3E5EBADE-EB54-4A36-9909-129842DF90FB}" type="presParOf" srcId="{FCB64CBC-A58E-419B-A3BD-399EEBE29264}" destId="{D7B283C4-12AE-42FA-9417-CD9689769665}" srcOrd="2" destOrd="0" presId="urn:microsoft.com/office/officeart/2008/layout/HalfCircleOrganizationChart"/>
    <dgm:cxn modelId="{9BFDE06D-3088-4017-A1CB-9ED5B55DED8E}" type="presParOf" srcId="{297454F7-5C60-4F0B-8A95-6A0FE948088B}" destId="{26E0EA7E-6037-4B0A-A090-604510D6F50C}"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7B3819D-D513-4B00-AED9-5C399DD20CB1}"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ru-RU"/>
        </a:p>
      </dgm:t>
    </dgm:pt>
    <dgm:pt modelId="{9241982D-E50D-43E9-B9C5-A90C26DE0CD7}">
      <dgm:prSet phldrT="[Текст]" phldr="1"/>
      <dgm:spPr/>
      <dgm:t>
        <a:bodyPr/>
        <a:lstStyle/>
        <a:p>
          <a:endParaRPr lang="ru-RU"/>
        </a:p>
      </dgm:t>
    </dgm:pt>
    <dgm:pt modelId="{9005C43A-2B7F-4524-AF6E-BA29CC4FCBC6}" type="parTrans" cxnId="{D089A9E4-ADCA-4673-9F2E-56DFB6457F68}">
      <dgm:prSet/>
      <dgm:spPr/>
      <dgm:t>
        <a:bodyPr/>
        <a:lstStyle/>
        <a:p>
          <a:endParaRPr lang="ru-RU"/>
        </a:p>
      </dgm:t>
    </dgm:pt>
    <dgm:pt modelId="{EC168B74-742E-42D3-9ECE-11314697F5FC}" type="sibTrans" cxnId="{D089A9E4-ADCA-4673-9F2E-56DFB6457F68}">
      <dgm:prSet/>
      <dgm:spPr/>
      <dgm:t>
        <a:bodyPr/>
        <a:lstStyle/>
        <a:p>
          <a:endParaRPr lang="ru-RU"/>
        </a:p>
      </dgm:t>
    </dgm:pt>
    <dgm:pt modelId="{069BF2BD-D8F7-40D7-9827-9005C4C59B55}">
      <dgm:prSet phldrT="[Текст]" phldr="1"/>
      <dgm:spPr/>
      <dgm:t>
        <a:bodyPr/>
        <a:lstStyle/>
        <a:p>
          <a:endParaRPr lang="ru-RU"/>
        </a:p>
      </dgm:t>
    </dgm:pt>
    <dgm:pt modelId="{9F30174B-CA79-4BD0-A9EF-017FACF5BBCF}" type="parTrans" cxnId="{65D053D8-ED72-4601-ABEA-6F5E8F936D8B}">
      <dgm:prSet/>
      <dgm:spPr/>
      <dgm:t>
        <a:bodyPr/>
        <a:lstStyle/>
        <a:p>
          <a:endParaRPr lang="ru-RU"/>
        </a:p>
      </dgm:t>
    </dgm:pt>
    <dgm:pt modelId="{21E4B5C4-AC07-48C6-94E0-FA38237138A6}" type="sibTrans" cxnId="{65D053D8-ED72-4601-ABEA-6F5E8F936D8B}">
      <dgm:prSet/>
      <dgm:spPr/>
      <dgm:t>
        <a:bodyPr/>
        <a:lstStyle/>
        <a:p>
          <a:endParaRPr lang="ru-RU"/>
        </a:p>
      </dgm:t>
    </dgm:pt>
    <dgm:pt modelId="{4D1D604F-CAFD-415D-8B83-E9EF61400C4D}">
      <dgm:prSet phldrT="[Текст]" phldr="1"/>
      <dgm:spPr/>
      <dgm:t>
        <a:bodyPr/>
        <a:lstStyle/>
        <a:p>
          <a:endParaRPr lang="ru-RU"/>
        </a:p>
      </dgm:t>
    </dgm:pt>
    <dgm:pt modelId="{A9AB5E13-E1D4-4946-A6E7-452968C03859}" type="parTrans" cxnId="{59A8CF7D-DAD7-4E5A-8090-936EA2C33954}">
      <dgm:prSet/>
      <dgm:spPr/>
      <dgm:t>
        <a:bodyPr/>
        <a:lstStyle/>
        <a:p>
          <a:endParaRPr lang="ru-RU"/>
        </a:p>
      </dgm:t>
    </dgm:pt>
    <dgm:pt modelId="{FB97E0F5-25B2-4DF2-8A8C-B8A4635378D2}" type="sibTrans" cxnId="{59A8CF7D-DAD7-4E5A-8090-936EA2C33954}">
      <dgm:prSet/>
      <dgm:spPr/>
      <dgm:t>
        <a:bodyPr/>
        <a:lstStyle/>
        <a:p>
          <a:endParaRPr lang="ru-RU"/>
        </a:p>
      </dgm:t>
    </dgm:pt>
    <dgm:pt modelId="{37AD1C92-BDDD-4A4A-86B6-C6691EAC02DB}" type="pres">
      <dgm:prSet presAssocID="{37B3819D-D513-4B00-AED9-5C399DD20CB1}" presName="Name0" presStyleCnt="0">
        <dgm:presLayoutVars>
          <dgm:chMax val="7"/>
          <dgm:chPref val="7"/>
          <dgm:dir/>
        </dgm:presLayoutVars>
      </dgm:prSet>
      <dgm:spPr/>
    </dgm:pt>
    <dgm:pt modelId="{9A28C894-21F0-4524-905E-22A576252C25}" type="pres">
      <dgm:prSet presAssocID="{37B3819D-D513-4B00-AED9-5C399DD20CB1}" presName="Name1" presStyleCnt="0"/>
      <dgm:spPr/>
    </dgm:pt>
    <dgm:pt modelId="{7FCFC4E8-982D-4253-ABCC-9B423F59D238}" type="pres">
      <dgm:prSet presAssocID="{37B3819D-D513-4B00-AED9-5C399DD20CB1}" presName="cycle" presStyleCnt="0"/>
      <dgm:spPr/>
    </dgm:pt>
    <dgm:pt modelId="{75F1C85A-E7FB-46BF-B770-557DFE99857B}" type="pres">
      <dgm:prSet presAssocID="{37B3819D-D513-4B00-AED9-5C399DD20CB1}" presName="srcNode" presStyleLbl="node1" presStyleIdx="0" presStyleCnt="3"/>
      <dgm:spPr/>
    </dgm:pt>
    <dgm:pt modelId="{B6E8ECF7-6060-46D2-91DD-7305502CAEF1}" type="pres">
      <dgm:prSet presAssocID="{37B3819D-D513-4B00-AED9-5C399DD20CB1}" presName="conn" presStyleLbl="parChTrans1D2" presStyleIdx="0" presStyleCnt="1"/>
      <dgm:spPr/>
    </dgm:pt>
    <dgm:pt modelId="{8249621E-6CE0-4726-A7B0-34E00B486B3E}" type="pres">
      <dgm:prSet presAssocID="{37B3819D-D513-4B00-AED9-5C399DD20CB1}" presName="extraNode" presStyleLbl="node1" presStyleIdx="0" presStyleCnt="3"/>
      <dgm:spPr/>
    </dgm:pt>
    <dgm:pt modelId="{271134F7-5DBE-4768-A835-0906D2E22EB8}" type="pres">
      <dgm:prSet presAssocID="{37B3819D-D513-4B00-AED9-5C399DD20CB1}" presName="dstNode" presStyleLbl="node1" presStyleIdx="0" presStyleCnt="3"/>
      <dgm:spPr/>
    </dgm:pt>
    <dgm:pt modelId="{9F8C7628-F1FF-4650-A1B7-4E1A70B8A4C2}" type="pres">
      <dgm:prSet presAssocID="{9241982D-E50D-43E9-B9C5-A90C26DE0CD7}" presName="text_1" presStyleLbl="node1" presStyleIdx="0" presStyleCnt="3">
        <dgm:presLayoutVars>
          <dgm:bulletEnabled val="1"/>
        </dgm:presLayoutVars>
      </dgm:prSet>
      <dgm:spPr/>
    </dgm:pt>
    <dgm:pt modelId="{025563E1-005E-4023-9448-BEBE58F090DB}" type="pres">
      <dgm:prSet presAssocID="{9241982D-E50D-43E9-B9C5-A90C26DE0CD7}" presName="accent_1" presStyleCnt="0"/>
      <dgm:spPr/>
    </dgm:pt>
    <dgm:pt modelId="{4E5C1F46-C18B-4748-AE31-26DF703B36CD}" type="pres">
      <dgm:prSet presAssocID="{9241982D-E50D-43E9-B9C5-A90C26DE0CD7}" presName="accentRepeatNode" presStyleLbl="solidFgAcc1" presStyleIdx="0" presStyleCnt="3"/>
      <dgm:spPr/>
    </dgm:pt>
    <dgm:pt modelId="{143EB58D-A8B9-4D00-9FC9-A4C9213FB764}" type="pres">
      <dgm:prSet presAssocID="{069BF2BD-D8F7-40D7-9827-9005C4C59B55}" presName="text_2" presStyleLbl="node1" presStyleIdx="1" presStyleCnt="3">
        <dgm:presLayoutVars>
          <dgm:bulletEnabled val="1"/>
        </dgm:presLayoutVars>
      </dgm:prSet>
      <dgm:spPr/>
    </dgm:pt>
    <dgm:pt modelId="{071F95BD-FFE8-4F70-94BF-E7738360278D}" type="pres">
      <dgm:prSet presAssocID="{069BF2BD-D8F7-40D7-9827-9005C4C59B55}" presName="accent_2" presStyleCnt="0"/>
      <dgm:spPr/>
    </dgm:pt>
    <dgm:pt modelId="{F7519838-AF41-4233-8AAC-20E60AABC3BA}" type="pres">
      <dgm:prSet presAssocID="{069BF2BD-D8F7-40D7-9827-9005C4C59B55}" presName="accentRepeatNode" presStyleLbl="solidFgAcc1" presStyleIdx="1" presStyleCnt="3"/>
      <dgm:spPr/>
    </dgm:pt>
    <dgm:pt modelId="{F48560D5-80ED-4276-9462-8DB8B066FFD2}" type="pres">
      <dgm:prSet presAssocID="{4D1D604F-CAFD-415D-8B83-E9EF61400C4D}" presName="text_3" presStyleLbl="node1" presStyleIdx="2" presStyleCnt="3">
        <dgm:presLayoutVars>
          <dgm:bulletEnabled val="1"/>
        </dgm:presLayoutVars>
      </dgm:prSet>
      <dgm:spPr/>
    </dgm:pt>
    <dgm:pt modelId="{F56D9E20-509E-4FF1-9A29-AC9FB3E79C00}" type="pres">
      <dgm:prSet presAssocID="{4D1D604F-CAFD-415D-8B83-E9EF61400C4D}" presName="accent_3" presStyleCnt="0"/>
      <dgm:spPr/>
    </dgm:pt>
    <dgm:pt modelId="{218064CC-2880-4528-AB37-F068B115C2E1}" type="pres">
      <dgm:prSet presAssocID="{4D1D604F-CAFD-415D-8B83-E9EF61400C4D}" presName="accentRepeatNode" presStyleLbl="solidFgAcc1" presStyleIdx="2" presStyleCnt="3"/>
      <dgm:spPr/>
    </dgm:pt>
  </dgm:ptLst>
  <dgm:cxnLst>
    <dgm:cxn modelId="{289F7313-41E2-408B-B303-41F497FCA1E7}" type="presOf" srcId="{4D1D604F-CAFD-415D-8B83-E9EF61400C4D}" destId="{F48560D5-80ED-4276-9462-8DB8B066FFD2}" srcOrd="0" destOrd="0" presId="urn:microsoft.com/office/officeart/2008/layout/VerticalCurvedList"/>
    <dgm:cxn modelId="{0542D529-7307-458C-8B5D-8430C69F9C59}" type="presOf" srcId="{37B3819D-D513-4B00-AED9-5C399DD20CB1}" destId="{37AD1C92-BDDD-4A4A-86B6-C6691EAC02DB}" srcOrd="0" destOrd="0" presId="urn:microsoft.com/office/officeart/2008/layout/VerticalCurvedList"/>
    <dgm:cxn modelId="{C2D9DE6E-18EA-4F51-8A2A-C5855B83ED0D}" type="presOf" srcId="{069BF2BD-D8F7-40D7-9827-9005C4C59B55}" destId="{143EB58D-A8B9-4D00-9FC9-A4C9213FB764}" srcOrd="0" destOrd="0" presId="urn:microsoft.com/office/officeart/2008/layout/VerticalCurvedList"/>
    <dgm:cxn modelId="{59A8CF7D-DAD7-4E5A-8090-936EA2C33954}" srcId="{37B3819D-D513-4B00-AED9-5C399DD20CB1}" destId="{4D1D604F-CAFD-415D-8B83-E9EF61400C4D}" srcOrd="2" destOrd="0" parTransId="{A9AB5E13-E1D4-4946-A6E7-452968C03859}" sibTransId="{FB97E0F5-25B2-4DF2-8A8C-B8A4635378D2}"/>
    <dgm:cxn modelId="{63982DBB-2E71-4051-B938-23D819F37ABC}" type="presOf" srcId="{9241982D-E50D-43E9-B9C5-A90C26DE0CD7}" destId="{9F8C7628-F1FF-4650-A1B7-4E1A70B8A4C2}" srcOrd="0" destOrd="0" presId="urn:microsoft.com/office/officeart/2008/layout/VerticalCurvedList"/>
    <dgm:cxn modelId="{65D053D8-ED72-4601-ABEA-6F5E8F936D8B}" srcId="{37B3819D-D513-4B00-AED9-5C399DD20CB1}" destId="{069BF2BD-D8F7-40D7-9827-9005C4C59B55}" srcOrd="1" destOrd="0" parTransId="{9F30174B-CA79-4BD0-A9EF-017FACF5BBCF}" sibTransId="{21E4B5C4-AC07-48C6-94E0-FA38237138A6}"/>
    <dgm:cxn modelId="{BAE884E2-6B9B-4929-BC28-ABB64C86655D}" type="presOf" srcId="{EC168B74-742E-42D3-9ECE-11314697F5FC}" destId="{B6E8ECF7-6060-46D2-91DD-7305502CAEF1}" srcOrd="0" destOrd="0" presId="urn:microsoft.com/office/officeart/2008/layout/VerticalCurvedList"/>
    <dgm:cxn modelId="{D089A9E4-ADCA-4673-9F2E-56DFB6457F68}" srcId="{37B3819D-D513-4B00-AED9-5C399DD20CB1}" destId="{9241982D-E50D-43E9-B9C5-A90C26DE0CD7}" srcOrd="0" destOrd="0" parTransId="{9005C43A-2B7F-4524-AF6E-BA29CC4FCBC6}" sibTransId="{EC168B74-742E-42D3-9ECE-11314697F5FC}"/>
    <dgm:cxn modelId="{55B22D8A-DA37-4638-8C35-319182E788AD}" type="presParOf" srcId="{37AD1C92-BDDD-4A4A-86B6-C6691EAC02DB}" destId="{9A28C894-21F0-4524-905E-22A576252C25}" srcOrd="0" destOrd="0" presId="urn:microsoft.com/office/officeart/2008/layout/VerticalCurvedList"/>
    <dgm:cxn modelId="{E56FFE8F-E0CA-4BBA-AFAE-7729C5DF7852}" type="presParOf" srcId="{9A28C894-21F0-4524-905E-22A576252C25}" destId="{7FCFC4E8-982D-4253-ABCC-9B423F59D238}" srcOrd="0" destOrd="0" presId="urn:microsoft.com/office/officeart/2008/layout/VerticalCurvedList"/>
    <dgm:cxn modelId="{BBB5C53B-1C4B-4C32-A97C-DFD8E6637DAE}" type="presParOf" srcId="{7FCFC4E8-982D-4253-ABCC-9B423F59D238}" destId="{75F1C85A-E7FB-46BF-B770-557DFE99857B}" srcOrd="0" destOrd="0" presId="urn:microsoft.com/office/officeart/2008/layout/VerticalCurvedList"/>
    <dgm:cxn modelId="{19848BA5-6FC9-4911-9FFE-7A60E5683FB4}" type="presParOf" srcId="{7FCFC4E8-982D-4253-ABCC-9B423F59D238}" destId="{B6E8ECF7-6060-46D2-91DD-7305502CAEF1}" srcOrd="1" destOrd="0" presId="urn:microsoft.com/office/officeart/2008/layout/VerticalCurvedList"/>
    <dgm:cxn modelId="{F2AFD325-B911-4816-BC4B-9DD5ED642686}" type="presParOf" srcId="{7FCFC4E8-982D-4253-ABCC-9B423F59D238}" destId="{8249621E-6CE0-4726-A7B0-34E00B486B3E}" srcOrd="2" destOrd="0" presId="urn:microsoft.com/office/officeart/2008/layout/VerticalCurvedList"/>
    <dgm:cxn modelId="{0039DDFD-1E8B-4606-B9B2-AF8B0B5278F1}" type="presParOf" srcId="{7FCFC4E8-982D-4253-ABCC-9B423F59D238}" destId="{271134F7-5DBE-4768-A835-0906D2E22EB8}" srcOrd="3" destOrd="0" presId="urn:microsoft.com/office/officeart/2008/layout/VerticalCurvedList"/>
    <dgm:cxn modelId="{8AAB0B09-A8FD-4E46-B8C9-AC8A007B94BC}" type="presParOf" srcId="{9A28C894-21F0-4524-905E-22A576252C25}" destId="{9F8C7628-F1FF-4650-A1B7-4E1A70B8A4C2}" srcOrd="1" destOrd="0" presId="urn:microsoft.com/office/officeart/2008/layout/VerticalCurvedList"/>
    <dgm:cxn modelId="{E96FBCEF-1E07-409B-8F54-1C86B3C3B84D}" type="presParOf" srcId="{9A28C894-21F0-4524-905E-22A576252C25}" destId="{025563E1-005E-4023-9448-BEBE58F090DB}" srcOrd="2" destOrd="0" presId="urn:microsoft.com/office/officeart/2008/layout/VerticalCurvedList"/>
    <dgm:cxn modelId="{71C9ECD6-80D0-4955-998B-510A0E45DE20}" type="presParOf" srcId="{025563E1-005E-4023-9448-BEBE58F090DB}" destId="{4E5C1F46-C18B-4748-AE31-26DF703B36CD}" srcOrd="0" destOrd="0" presId="urn:microsoft.com/office/officeart/2008/layout/VerticalCurvedList"/>
    <dgm:cxn modelId="{2C795C01-A984-4FAB-8673-A9567B2E42C8}" type="presParOf" srcId="{9A28C894-21F0-4524-905E-22A576252C25}" destId="{143EB58D-A8B9-4D00-9FC9-A4C9213FB764}" srcOrd="3" destOrd="0" presId="urn:microsoft.com/office/officeart/2008/layout/VerticalCurvedList"/>
    <dgm:cxn modelId="{227AA44D-1FBD-4FE1-95F2-DED057D34B7C}" type="presParOf" srcId="{9A28C894-21F0-4524-905E-22A576252C25}" destId="{071F95BD-FFE8-4F70-94BF-E7738360278D}" srcOrd="4" destOrd="0" presId="urn:microsoft.com/office/officeart/2008/layout/VerticalCurvedList"/>
    <dgm:cxn modelId="{097B3D63-4401-4B22-9176-CAFF2AF9CECD}" type="presParOf" srcId="{071F95BD-FFE8-4F70-94BF-E7738360278D}" destId="{F7519838-AF41-4233-8AAC-20E60AABC3BA}" srcOrd="0" destOrd="0" presId="urn:microsoft.com/office/officeart/2008/layout/VerticalCurvedList"/>
    <dgm:cxn modelId="{0318F578-02DE-4B1E-BE8C-81213905D253}" type="presParOf" srcId="{9A28C894-21F0-4524-905E-22A576252C25}" destId="{F48560D5-80ED-4276-9462-8DB8B066FFD2}" srcOrd="5" destOrd="0" presId="urn:microsoft.com/office/officeart/2008/layout/VerticalCurvedList"/>
    <dgm:cxn modelId="{0F9C15B2-4EAB-431A-81D5-AFCBF6F45E3B}" type="presParOf" srcId="{9A28C894-21F0-4524-905E-22A576252C25}" destId="{F56D9E20-509E-4FF1-9A29-AC9FB3E79C00}" srcOrd="6" destOrd="0" presId="urn:microsoft.com/office/officeart/2008/layout/VerticalCurvedList"/>
    <dgm:cxn modelId="{ADF3E2E4-CD14-4200-8E29-670CE840524A}" type="presParOf" srcId="{F56D9E20-509E-4FF1-9A29-AC9FB3E79C00}" destId="{218064CC-2880-4528-AB37-F068B115C2E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BC2FCBD-ED51-4839-8F19-896384A87BC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80DA6CEA-B9A7-4E24-B8DC-36C5ACDBCA16}">
      <dgm:prSet phldrT="[Текст]" custT="1"/>
      <dgm:spPr/>
      <dgm:t>
        <a:bodyPr/>
        <a:lstStyle/>
        <a:p>
          <a:r>
            <a:rPr lang="kk-KZ" sz="2400" b="1" dirty="0">
              <a:latin typeface="Arial" panose="020B0604020202020204" pitchFamily="34" charset="0"/>
              <a:cs typeface="Arial" panose="020B0604020202020204" pitchFamily="34" charset="0"/>
            </a:rPr>
            <a:t>Жалпы ғылыми әдіс.</a:t>
          </a:r>
          <a:endParaRPr lang="ru-RU" sz="2400" dirty="0">
            <a:latin typeface="Arial" panose="020B0604020202020204" pitchFamily="34" charset="0"/>
            <a:cs typeface="Arial" panose="020B0604020202020204" pitchFamily="34" charset="0"/>
          </a:endParaRPr>
        </a:p>
        <a:p>
          <a:r>
            <a:rPr lang="kk-KZ" sz="2400" dirty="0">
              <a:latin typeface="Arial" panose="020B0604020202020204" pitchFamily="34" charset="0"/>
              <a:cs typeface="Arial" panose="020B0604020202020204" pitchFamily="34" charset="0"/>
            </a:rPr>
            <a:t>Жалпы ғылыми әдіс көптеген ғылымның басқа салаларында қолданылатын психологиялық шындыққа түрлендіруге бағытталған әдіс.</a:t>
          </a:r>
          <a:endParaRPr lang="ru-RU" sz="2400" dirty="0">
            <a:latin typeface="Arial" panose="020B0604020202020204" pitchFamily="34" charset="0"/>
            <a:cs typeface="Arial" panose="020B0604020202020204" pitchFamily="34" charset="0"/>
          </a:endParaRPr>
        </a:p>
      </dgm:t>
    </dgm:pt>
    <dgm:pt modelId="{A1335B7A-E924-4E20-B7A8-3F1350CC90E5}" type="parTrans" cxnId="{95C7D039-F019-47A1-BCA9-565887237220}">
      <dgm:prSet/>
      <dgm:spPr/>
      <dgm:t>
        <a:bodyPr/>
        <a:lstStyle/>
        <a:p>
          <a:endParaRPr lang="ru-RU"/>
        </a:p>
      </dgm:t>
    </dgm:pt>
    <dgm:pt modelId="{28B4F546-A432-421D-A620-6CE58E2CA572}" type="sibTrans" cxnId="{95C7D039-F019-47A1-BCA9-565887237220}">
      <dgm:prSet/>
      <dgm:spPr/>
      <dgm:t>
        <a:bodyPr/>
        <a:lstStyle/>
        <a:p>
          <a:endParaRPr lang="ru-RU"/>
        </a:p>
      </dgm:t>
    </dgm:pt>
    <dgm:pt modelId="{7B54B33E-A2CA-4B2B-B103-BBD4A15CCA57}">
      <dgm:prSet phldrT="[Текст]" custT="1"/>
      <dgm:spPr/>
      <dgm:t>
        <a:bodyPr/>
        <a:lstStyle/>
        <a:p>
          <a:r>
            <a:rPr lang="kk-KZ" sz="2400" b="1" dirty="0">
              <a:latin typeface="Arial" panose="020B0604020202020204" pitchFamily="34" charset="0"/>
              <a:cs typeface="Arial" panose="020B0604020202020204" pitchFamily="34" charset="0"/>
            </a:rPr>
            <a:t>Бақылау</a:t>
          </a:r>
          <a:r>
            <a:rPr lang="kk-KZ" sz="2400" dirty="0">
              <a:latin typeface="Arial" panose="020B0604020202020204" pitchFamily="34" charset="0"/>
              <a:cs typeface="Arial" panose="020B0604020202020204" pitchFamily="34" charset="0"/>
            </a:rPr>
            <a:t> - нысананы көздейтін адамның жүйелі түрде зерттелуі сарапшының беретін қорытынды бағасына байланысты.</a:t>
          </a:r>
          <a:endParaRPr lang="ru-RU" sz="2400" dirty="0">
            <a:latin typeface="Arial" panose="020B0604020202020204" pitchFamily="34" charset="0"/>
            <a:cs typeface="Arial" panose="020B0604020202020204" pitchFamily="34" charset="0"/>
          </a:endParaRPr>
        </a:p>
      </dgm:t>
    </dgm:pt>
    <dgm:pt modelId="{124CA10B-6E69-4A1C-850C-90C087FC0D01}" type="parTrans" cxnId="{1467A035-F69F-4F58-B60A-948EECCF7375}">
      <dgm:prSet/>
      <dgm:spPr/>
      <dgm:t>
        <a:bodyPr/>
        <a:lstStyle/>
        <a:p>
          <a:endParaRPr lang="ru-RU"/>
        </a:p>
      </dgm:t>
    </dgm:pt>
    <dgm:pt modelId="{894A4EC0-937F-4B59-B565-AF77BBB1C3BD}" type="sibTrans" cxnId="{1467A035-F69F-4F58-B60A-948EECCF7375}">
      <dgm:prSet/>
      <dgm:spPr/>
      <dgm:t>
        <a:bodyPr/>
        <a:lstStyle/>
        <a:p>
          <a:endParaRPr lang="ru-RU"/>
        </a:p>
      </dgm:t>
    </dgm:pt>
    <dgm:pt modelId="{DE4013C7-204E-4DAC-8C52-3EE8520B8121}" type="pres">
      <dgm:prSet presAssocID="{9BC2FCBD-ED51-4839-8F19-896384A87BC4}" presName="Name0" presStyleCnt="0">
        <dgm:presLayoutVars>
          <dgm:chMax val="7"/>
          <dgm:chPref val="7"/>
          <dgm:dir/>
        </dgm:presLayoutVars>
      </dgm:prSet>
      <dgm:spPr/>
    </dgm:pt>
    <dgm:pt modelId="{EFD09B79-5FB6-4FE1-B45C-7D092C73D9E7}" type="pres">
      <dgm:prSet presAssocID="{9BC2FCBD-ED51-4839-8F19-896384A87BC4}" presName="Name1" presStyleCnt="0"/>
      <dgm:spPr/>
    </dgm:pt>
    <dgm:pt modelId="{92C41803-FAE0-44C5-8443-94675D7B08F4}" type="pres">
      <dgm:prSet presAssocID="{9BC2FCBD-ED51-4839-8F19-896384A87BC4}" presName="cycle" presStyleCnt="0"/>
      <dgm:spPr/>
    </dgm:pt>
    <dgm:pt modelId="{91F189E4-59AB-419C-A0FC-FA09DD6E8CF5}" type="pres">
      <dgm:prSet presAssocID="{9BC2FCBD-ED51-4839-8F19-896384A87BC4}" presName="srcNode" presStyleLbl="node1" presStyleIdx="0" presStyleCnt="2"/>
      <dgm:spPr/>
    </dgm:pt>
    <dgm:pt modelId="{4C67662E-E5E6-4CCE-BB56-7653EC8D253C}" type="pres">
      <dgm:prSet presAssocID="{9BC2FCBD-ED51-4839-8F19-896384A87BC4}" presName="conn" presStyleLbl="parChTrans1D2" presStyleIdx="0" presStyleCnt="1"/>
      <dgm:spPr/>
    </dgm:pt>
    <dgm:pt modelId="{73B8DAC3-82A3-43CC-B6A4-A61D386B92C5}" type="pres">
      <dgm:prSet presAssocID="{9BC2FCBD-ED51-4839-8F19-896384A87BC4}" presName="extraNode" presStyleLbl="node1" presStyleIdx="0" presStyleCnt="2"/>
      <dgm:spPr/>
    </dgm:pt>
    <dgm:pt modelId="{CA51B315-8D15-4D84-87F7-7CBA2C5BC541}" type="pres">
      <dgm:prSet presAssocID="{9BC2FCBD-ED51-4839-8F19-896384A87BC4}" presName="dstNode" presStyleLbl="node1" presStyleIdx="0" presStyleCnt="2"/>
      <dgm:spPr/>
    </dgm:pt>
    <dgm:pt modelId="{E7D63B69-2B97-4C81-99C7-999E0530A6C6}" type="pres">
      <dgm:prSet presAssocID="{80DA6CEA-B9A7-4E24-B8DC-36C5ACDBCA16}" presName="text_1" presStyleLbl="node1" presStyleIdx="0" presStyleCnt="2">
        <dgm:presLayoutVars>
          <dgm:bulletEnabled val="1"/>
        </dgm:presLayoutVars>
      </dgm:prSet>
      <dgm:spPr/>
    </dgm:pt>
    <dgm:pt modelId="{93C7C49E-F10B-43F6-9731-95262909BBFD}" type="pres">
      <dgm:prSet presAssocID="{80DA6CEA-B9A7-4E24-B8DC-36C5ACDBCA16}" presName="accent_1" presStyleCnt="0"/>
      <dgm:spPr/>
    </dgm:pt>
    <dgm:pt modelId="{7A3BB9A2-7353-4C50-AA23-C0A9804A09BE}" type="pres">
      <dgm:prSet presAssocID="{80DA6CEA-B9A7-4E24-B8DC-36C5ACDBCA16}" presName="accentRepeatNode" presStyleLbl="solidFgAcc1" presStyleIdx="0" presStyleCnt="2"/>
      <dgm:spPr/>
    </dgm:pt>
    <dgm:pt modelId="{0F5D6D11-AC8D-47AC-9B70-5A1D66CDD742}" type="pres">
      <dgm:prSet presAssocID="{7B54B33E-A2CA-4B2B-B103-BBD4A15CCA57}" presName="text_2" presStyleLbl="node1" presStyleIdx="1" presStyleCnt="2">
        <dgm:presLayoutVars>
          <dgm:bulletEnabled val="1"/>
        </dgm:presLayoutVars>
      </dgm:prSet>
      <dgm:spPr/>
    </dgm:pt>
    <dgm:pt modelId="{89B3864B-6FEA-4612-A258-20046B50E9FF}" type="pres">
      <dgm:prSet presAssocID="{7B54B33E-A2CA-4B2B-B103-BBD4A15CCA57}" presName="accent_2" presStyleCnt="0"/>
      <dgm:spPr/>
    </dgm:pt>
    <dgm:pt modelId="{0C31DAC2-9D8B-440B-A2A2-63F4661D75AA}" type="pres">
      <dgm:prSet presAssocID="{7B54B33E-A2CA-4B2B-B103-BBD4A15CCA57}" presName="accentRepeatNode" presStyleLbl="solidFgAcc1" presStyleIdx="1" presStyleCnt="2"/>
      <dgm:spPr/>
    </dgm:pt>
  </dgm:ptLst>
  <dgm:cxnLst>
    <dgm:cxn modelId="{1A85611C-EAA8-472A-B18D-ABC673E09772}" type="presOf" srcId="{80DA6CEA-B9A7-4E24-B8DC-36C5ACDBCA16}" destId="{E7D63B69-2B97-4C81-99C7-999E0530A6C6}" srcOrd="0" destOrd="0" presId="urn:microsoft.com/office/officeart/2008/layout/VerticalCurvedList"/>
    <dgm:cxn modelId="{1467A035-F69F-4F58-B60A-948EECCF7375}" srcId="{9BC2FCBD-ED51-4839-8F19-896384A87BC4}" destId="{7B54B33E-A2CA-4B2B-B103-BBD4A15CCA57}" srcOrd="1" destOrd="0" parTransId="{124CA10B-6E69-4A1C-850C-90C087FC0D01}" sibTransId="{894A4EC0-937F-4B59-B565-AF77BBB1C3BD}"/>
    <dgm:cxn modelId="{95C7D039-F019-47A1-BCA9-565887237220}" srcId="{9BC2FCBD-ED51-4839-8F19-896384A87BC4}" destId="{80DA6CEA-B9A7-4E24-B8DC-36C5ACDBCA16}" srcOrd="0" destOrd="0" parTransId="{A1335B7A-E924-4E20-B7A8-3F1350CC90E5}" sibTransId="{28B4F546-A432-421D-A620-6CE58E2CA572}"/>
    <dgm:cxn modelId="{1CE7E03B-E5A5-437A-B086-9C142072B755}" type="presOf" srcId="{7B54B33E-A2CA-4B2B-B103-BBD4A15CCA57}" destId="{0F5D6D11-AC8D-47AC-9B70-5A1D66CDD742}" srcOrd="0" destOrd="0" presId="urn:microsoft.com/office/officeart/2008/layout/VerticalCurvedList"/>
    <dgm:cxn modelId="{FAE48349-18DF-4404-B0E7-2E5AEFB13590}" type="presOf" srcId="{9BC2FCBD-ED51-4839-8F19-896384A87BC4}" destId="{DE4013C7-204E-4DAC-8C52-3EE8520B8121}" srcOrd="0" destOrd="0" presId="urn:microsoft.com/office/officeart/2008/layout/VerticalCurvedList"/>
    <dgm:cxn modelId="{8D9EC8B2-268A-4261-AFCF-66C2B2BA5A9A}" type="presOf" srcId="{28B4F546-A432-421D-A620-6CE58E2CA572}" destId="{4C67662E-E5E6-4CCE-BB56-7653EC8D253C}" srcOrd="0" destOrd="0" presId="urn:microsoft.com/office/officeart/2008/layout/VerticalCurvedList"/>
    <dgm:cxn modelId="{4F764D1E-5A86-4EDB-A02E-B9FABFC0499D}" type="presParOf" srcId="{DE4013C7-204E-4DAC-8C52-3EE8520B8121}" destId="{EFD09B79-5FB6-4FE1-B45C-7D092C73D9E7}" srcOrd="0" destOrd="0" presId="urn:microsoft.com/office/officeart/2008/layout/VerticalCurvedList"/>
    <dgm:cxn modelId="{06C48E8F-1987-4D58-9C23-8F2CBAF01926}" type="presParOf" srcId="{EFD09B79-5FB6-4FE1-B45C-7D092C73D9E7}" destId="{92C41803-FAE0-44C5-8443-94675D7B08F4}" srcOrd="0" destOrd="0" presId="urn:microsoft.com/office/officeart/2008/layout/VerticalCurvedList"/>
    <dgm:cxn modelId="{3B19227D-1D15-4773-A846-D7350C1E0918}" type="presParOf" srcId="{92C41803-FAE0-44C5-8443-94675D7B08F4}" destId="{91F189E4-59AB-419C-A0FC-FA09DD6E8CF5}" srcOrd="0" destOrd="0" presId="urn:microsoft.com/office/officeart/2008/layout/VerticalCurvedList"/>
    <dgm:cxn modelId="{921E1E82-095C-436B-B76B-CF857D6D8C49}" type="presParOf" srcId="{92C41803-FAE0-44C5-8443-94675D7B08F4}" destId="{4C67662E-E5E6-4CCE-BB56-7653EC8D253C}" srcOrd="1" destOrd="0" presId="urn:microsoft.com/office/officeart/2008/layout/VerticalCurvedList"/>
    <dgm:cxn modelId="{CE26609E-01A2-4AAD-88E2-07CD0ED41260}" type="presParOf" srcId="{92C41803-FAE0-44C5-8443-94675D7B08F4}" destId="{73B8DAC3-82A3-43CC-B6A4-A61D386B92C5}" srcOrd="2" destOrd="0" presId="urn:microsoft.com/office/officeart/2008/layout/VerticalCurvedList"/>
    <dgm:cxn modelId="{BD1FCAC3-6BD5-4000-8A4E-59451CBE326A}" type="presParOf" srcId="{92C41803-FAE0-44C5-8443-94675D7B08F4}" destId="{CA51B315-8D15-4D84-87F7-7CBA2C5BC541}" srcOrd="3" destOrd="0" presId="urn:microsoft.com/office/officeart/2008/layout/VerticalCurvedList"/>
    <dgm:cxn modelId="{9959798E-F1C6-4FC0-BC8B-178D3AD53E4F}" type="presParOf" srcId="{EFD09B79-5FB6-4FE1-B45C-7D092C73D9E7}" destId="{E7D63B69-2B97-4C81-99C7-999E0530A6C6}" srcOrd="1" destOrd="0" presId="urn:microsoft.com/office/officeart/2008/layout/VerticalCurvedList"/>
    <dgm:cxn modelId="{017A320F-CC7F-494C-A739-128ADA8FE55D}" type="presParOf" srcId="{EFD09B79-5FB6-4FE1-B45C-7D092C73D9E7}" destId="{93C7C49E-F10B-43F6-9731-95262909BBFD}" srcOrd="2" destOrd="0" presId="urn:microsoft.com/office/officeart/2008/layout/VerticalCurvedList"/>
    <dgm:cxn modelId="{3006D7A7-9DB3-403C-91A5-D4809DF8E4AF}" type="presParOf" srcId="{93C7C49E-F10B-43F6-9731-95262909BBFD}" destId="{7A3BB9A2-7353-4C50-AA23-C0A9804A09BE}" srcOrd="0" destOrd="0" presId="urn:microsoft.com/office/officeart/2008/layout/VerticalCurvedList"/>
    <dgm:cxn modelId="{91741D82-6EF2-4C13-9ECD-45AB74D4EF72}" type="presParOf" srcId="{EFD09B79-5FB6-4FE1-B45C-7D092C73D9E7}" destId="{0F5D6D11-AC8D-47AC-9B70-5A1D66CDD742}" srcOrd="3" destOrd="0" presId="urn:microsoft.com/office/officeart/2008/layout/VerticalCurvedList"/>
    <dgm:cxn modelId="{3E8EEE93-69FB-4F03-B7CA-70BC51EE5617}" type="presParOf" srcId="{EFD09B79-5FB6-4FE1-B45C-7D092C73D9E7}" destId="{89B3864B-6FEA-4612-A258-20046B50E9FF}" srcOrd="4" destOrd="0" presId="urn:microsoft.com/office/officeart/2008/layout/VerticalCurvedList"/>
    <dgm:cxn modelId="{20045D78-4035-49C9-92B9-68CC65D5C889}" type="presParOf" srcId="{89B3864B-6FEA-4612-A258-20046B50E9FF}" destId="{0C31DAC2-9D8B-440B-A2A2-63F4661D75AA}"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7B3819D-D513-4B00-AED9-5C399DD20CB1}"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ru-RU"/>
        </a:p>
      </dgm:t>
    </dgm:pt>
    <dgm:pt modelId="{9241982D-E50D-43E9-B9C5-A90C26DE0CD7}">
      <dgm:prSet phldrT="[Текст]" phldr="1"/>
      <dgm:spPr/>
      <dgm:t>
        <a:bodyPr/>
        <a:lstStyle/>
        <a:p>
          <a:endParaRPr lang="ru-RU"/>
        </a:p>
      </dgm:t>
    </dgm:pt>
    <dgm:pt modelId="{9005C43A-2B7F-4524-AF6E-BA29CC4FCBC6}" type="parTrans" cxnId="{D089A9E4-ADCA-4673-9F2E-56DFB6457F68}">
      <dgm:prSet/>
      <dgm:spPr/>
      <dgm:t>
        <a:bodyPr/>
        <a:lstStyle/>
        <a:p>
          <a:endParaRPr lang="ru-RU"/>
        </a:p>
      </dgm:t>
    </dgm:pt>
    <dgm:pt modelId="{EC168B74-742E-42D3-9ECE-11314697F5FC}" type="sibTrans" cxnId="{D089A9E4-ADCA-4673-9F2E-56DFB6457F68}">
      <dgm:prSet/>
      <dgm:spPr/>
      <dgm:t>
        <a:bodyPr/>
        <a:lstStyle/>
        <a:p>
          <a:endParaRPr lang="ru-RU"/>
        </a:p>
      </dgm:t>
    </dgm:pt>
    <dgm:pt modelId="{069BF2BD-D8F7-40D7-9827-9005C4C59B55}">
      <dgm:prSet phldrT="[Текст]" phldr="1"/>
      <dgm:spPr/>
      <dgm:t>
        <a:bodyPr/>
        <a:lstStyle/>
        <a:p>
          <a:endParaRPr lang="ru-RU"/>
        </a:p>
      </dgm:t>
    </dgm:pt>
    <dgm:pt modelId="{9F30174B-CA79-4BD0-A9EF-017FACF5BBCF}" type="parTrans" cxnId="{65D053D8-ED72-4601-ABEA-6F5E8F936D8B}">
      <dgm:prSet/>
      <dgm:spPr/>
      <dgm:t>
        <a:bodyPr/>
        <a:lstStyle/>
        <a:p>
          <a:endParaRPr lang="ru-RU"/>
        </a:p>
      </dgm:t>
    </dgm:pt>
    <dgm:pt modelId="{21E4B5C4-AC07-48C6-94E0-FA38237138A6}" type="sibTrans" cxnId="{65D053D8-ED72-4601-ABEA-6F5E8F936D8B}">
      <dgm:prSet/>
      <dgm:spPr/>
      <dgm:t>
        <a:bodyPr/>
        <a:lstStyle/>
        <a:p>
          <a:endParaRPr lang="ru-RU"/>
        </a:p>
      </dgm:t>
    </dgm:pt>
    <dgm:pt modelId="{4D1D604F-CAFD-415D-8B83-E9EF61400C4D}">
      <dgm:prSet phldrT="[Текст]" phldr="1"/>
      <dgm:spPr/>
      <dgm:t>
        <a:bodyPr/>
        <a:lstStyle/>
        <a:p>
          <a:endParaRPr lang="ru-RU"/>
        </a:p>
      </dgm:t>
    </dgm:pt>
    <dgm:pt modelId="{A9AB5E13-E1D4-4946-A6E7-452968C03859}" type="parTrans" cxnId="{59A8CF7D-DAD7-4E5A-8090-936EA2C33954}">
      <dgm:prSet/>
      <dgm:spPr/>
      <dgm:t>
        <a:bodyPr/>
        <a:lstStyle/>
        <a:p>
          <a:endParaRPr lang="ru-RU"/>
        </a:p>
      </dgm:t>
    </dgm:pt>
    <dgm:pt modelId="{FB97E0F5-25B2-4DF2-8A8C-B8A4635378D2}" type="sibTrans" cxnId="{59A8CF7D-DAD7-4E5A-8090-936EA2C33954}">
      <dgm:prSet/>
      <dgm:spPr/>
      <dgm:t>
        <a:bodyPr/>
        <a:lstStyle/>
        <a:p>
          <a:endParaRPr lang="ru-RU"/>
        </a:p>
      </dgm:t>
    </dgm:pt>
    <dgm:pt modelId="{37AD1C92-BDDD-4A4A-86B6-C6691EAC02DB}" type="pres">
      <dgm:prSet presAssocID="{37B3819D-D513-4B00-AED9-5C399DD20CB1}" presName="Name0" presStyleCnt="0">
        <dgm:presLayoutVars>
          <dgm:chMax val="7"/>
          <dgm:chPref val="7"/>
          <dgm:dir/>
        </dgm:presLayoutVars>
      </dgm:prSet>
      <dgm:spPr/>
    </dgm:pt>
    <dgm:pt modelId="{9A28C894-21F0-4524-905E-22A576252C25}" type="pres">
      <dgm:prSet presAssocID="{37B3819D-D513-4B00-AED9-5C399DD20CB1}" presName="Name1" presStyleCnt="0"/>
      <dgm:spPr/>
    </dgm:pt>
    <dgm:pt modelId="{7FCFC4E8-982D-4253-ABCC-9B423F59D238}" type="pres">
      <dgm:prSet presAssocID="{37B3819D-D513-4B00-AED9-5C399DD20CB1}" presName="cycle" presStyleCnt="0"/>
      <dgm:spPr/>
    </dgm:pt>
    <dgm:pt modelId="{75F1C85A-E7FB-46BF-B770-557DFE99857B}" type="pres">
      <dgm:prSet presAssocID="{37B3819D-D513-4B00-AED9-5C399DD20CB1}" presName="srcNode" presStyleLbl="node1" presStyleIdx="0" presStyleCnt="3"/>
      <dgm:spPr/>
    </dgm:pt>
    <dgm:pt modelId="{B6E8ECF7-6060-46D2-91DD-7305502CAEF1}" type="pres">
      <dgm:prSet presAssocID="{37B3819D-D513-4B00-AED9-5C399DD20CB1}" presName="conn" presStyleLbl="parChTrans1D2" presStyleIdx="0" presStyleCnt="1"/>
      <dgm:spPr/>
    </dgm:pt>
    <dgm:pt modelId="{8249621E-6CE0-4726-A7B0-34E00B486B3E}" type="pres">
      <dgm:prSet presAssocID="{37B3819D-D513-4B00-AED9-5C399DD20CB1}" presName="extraNode" presStyleLbl="node1" presStyleIdx="0" presStyleCnt="3"/>
      <dgm:spPr/>
    </dgm:pt>
    <dgm:pt modelId="{271134F7-5DBE-4768-A835-0906D2E22EB8}" type="pres">
      <dgm:prSet presAssocID="{37B3819D-D513-4B00-AED9-5C399DD20CB1}" presName="dstNode" presStyleLbl="node1" presStyleIdx="0" presStyleCnt="3"/>
      <dgm:spPr/>
    </dgm:pt>
    <dgm:pt modelId="{9F8C7628-F1FF-4650-A1B7-4E1A70B8A4C2}" type="pres">
      <dgm:prSet presAssocID="{9241982D-E50D-43E9-B9C5-A90C26DE0CD7}" presName="text_1" presStyleLbl="node1" presStyleIdx="0" presStyleCnt="3">
        <dgm:presLayoutVars>
          <dgm:bulletEnabled val="1"/>
        </dgm:presLayoutVars>
      </dgm:prSet>
      <dgm:spPr/>
    </dgm:pt>
    <dgm:pt modelId="{025563E1-005E-4023-9448-BEBE58F090DB}" type="pres">
      <dgm:prSet presAssocID="{9241982D-E50D-43E9-B9C5-A90C26DE0CD7}" presName="accent_1" presStyleCnt="0"/>
      <dgm:spPr/>
    </dgm:pt>
    <dgm:pt modelId="{4E5C1F46-C18B-4748-AE31-26DF703B36CD}" type="pres">
      <dgm:prSet presAssocID="{9241982D-E50D-43E9-B9C5-A90C26DE0CD7}" presName="accentRepeatNode" presStyleLbl="solidFgAcc1" presStyleIdx="0" presStyleCnt="3"/>
      <dgm:spPr/>
    </dgm:pt>
    <dgm:pt modelId="{143EB58D-A8B9-4D00-9FC9-A4C9213FB764}" type="pres">
      <dgm:prSet presAssocID="{069BF2BD-D8F7-40D7-9827-9005C4C59B55}" presName="text_2" presStyleLbl="node1" presStyleIdx="1" presStyleCnt="3">
        <dgm:presLayoutVars>
          <dgm:bulletEnabled val="1"/>
        </dgm:presLayoutVars>
      </dgm:prSet>
      <dgm:spPr/>
    </dgm:pt>
    <dgm:pt modelId="{071F95BD-FFE8-4F70-94BF-E7738360278D}" type="pres">
      <dgm:prSet presAssocID="{069BF2BD-D8F7-40D7-9827-9005C4C59B55}" presName="accent_2" presStyleCnt="0"/>
      <dgm:spPr/>
    </dgm:pt>
    <dgm:pt modelId="{F7519838-AF41-4233-8AAC-20E60AABC3BA}" type="pres">
      <dgm:prSet presAssocID="{069BF2BD-D8F7-40D7-9827-9005C4C59B55}" presName="accentRepeatNode" presStyleLbl="solidFgAcc1" presStyleIdx="1" presStyleCnt="3"/>
      <dgm:spPr/>
    </dgm:pt>
    <dgm:pt modelId="{F48560D5-80ED-4276-9462-8DB8B066FFD2}" type="pres">
      <dgm:prSet presAssocID="{4D1D604F-CAFD-415D-8B83-E9EF61400C4D}" presName="text_3" presStyleLbl="node1" presStyleIdx="2" presStyleCnt="3">
        <dgm:presLayoutVars>
          <dgm:bulletEnabled val="1"/>
        </dgm:presLayoutVars>
      </dgm:prSet>
      <dgm:spPr/>
    </dgm:pt>
    <dgm:pt modelId="{F56D9E20-509E-4FF1-9A29-AC9FB3E79C00}" type="pres">
      <dgm:prSet presAssocID="{4D1D604F-CAFD-415D-8B83-E9EF61400C4D}" presName="accent_3" presStyleCnt="0"/>
      <dgm:spPr/>
    </dgm:pt>
    <dgm:pt modelId="{218064CC-2880-4528-AB37-F068B115C2E1}" type="pres">
      <dgm:prSet presAssocID="{4D1D604F-CAFD-415D-8B83-E9EF61400C4D}" presName="accentRepeatNode" presStyleLbl="solidFgAcc1" presStyleIdx="2" presStyleCnt="3"/>
      <dgm:spPr/>
    </dgm:pt>
  </dgm:ptLst>
  <dgm:cxnLst>
    <dgm:cxn modelId="{289F7313-41E2-408B-B303-41F497FCA1E7}" type="presOf" srcId="{4D1D604F-CAFD-415D-8B83-E9EF61400C4D}" destId="{F48560D5-80ED-4276-9462-8DB8B066FFD2}" srcOrd="0" destOrd="0" presId="urn:microsoft.com/office/officeart/2008/layout/VerticalCurvedList"/>
    <dgm:cxn modelId="{0542D529-7307-458C-8B5D-8430C69F9C59}" type="presOf" srcId="{37B3819D-D513-4B00-AED9-5C399DD20CB1}" destId="{37AD1C92-BDDD-4A4A-86B6-C6691EAC02DB}" srcOrd="0" destOrd="0" presId="urn:microsoft.com/office/officeart/2008/layout/VerticalCurvedList"/>
    <dgm:cxn modelId="{C2D9DE6E-18EA-4F51-8A2A-C5855B83ED0D}" type="presOf" srcId="{069BF2BD-D8F7-40D7-9827-9005C4C59B55}" destId="{143EB58D-A8B9-4D00-9FC9-A4C9213FB764}" srcOrd="0" destOrd="0" presId="urn:microsoft.com/office/officeart/2008/layout/VerticalCurvedList"/>
    <dgm:cxn modelId="{59A8CF7D-DAD7-4E5A-8090-936EA2C33954}" srcId="{37B3819D-D513-4B00-AED9-5C399DD20CB1}" destId="{4D1D604F-CAFD-415D-8B83-E9EF61400C4D}" srcOrd="2" destOrd="0" parTransId="{A9AB5E13-E1D4-4946-A6E7-452968C03859}" sibTransId="{FB97E0F5-25B2-4DF2-8A8C-B8A4635378D2}"/>
    <dgm:cxn modelId="{63982DBB-2E71-4051-B938-23D819F37ABC}" type="presOf" srcId="{9241982D-E50D-43E9-B9C5-A90C26DE0CD7}" destId="{9F8C7628-F1FF-4650-A1B7-4E1A70B8A4C2}" srcOrd="0" destOrd="0" presId="urn:microsoft.com/office/officeart/2008/layout/VerticalCurvedList"/>
    <dgm:cxn modelId="{65D053D8-ED72-4601-ABEA-6F5E8F936D8B}" srcId="{37B3819D-D513-4B00-AED9-5C399DD20CB1}" destId="{069BF2BD-D8F7-40D7-9827-9005C4C59B55}" srcOrd="1" destOrd="0" parTransId="{9F30174B-CA79-4BD0-A9EF-017FACF5BBCF}" sibTransId="{21E4B5C4-AC07-48C6-94E0-FA38237138A6}"/>
    <dgm:cxn modelId="{BAE884E2-6B9B-4929-BC28-ABB64C86655D}" type="presOf" srcId="{EC168B74-742E-42D3-9ECE-11314697F5FC}" destId="{B6E8ECF7-6060-46D2-91DD-7305502CAEF1}" srcOrd="0" destOrd="0" presId="urn:microsoft.com/office/officeart/2008/layout/VerticalCurvedList"/>
    <dgm:cxn modelId="{D089A9E4-ADCA-4673-9F2E-56DFB6457F68}" srcId="{37B3819D-D513-4B00-AED9-5C399DD20CB1}" destId="{9241982D-E50D-43E9-B9C5-A90C26DE0CD7}" srcOrd="0" destOrd="0" parTransId="{9005C43A-2B7F-4524-AF6E-BA29CC4FCBC6}" sibTransId="{EC168B74-742E-42D3-9ECE-11314697F5FC}"/>
    <dgm:cxn modelId="{55B22D8A-DA37-4638-8C35-319182E788AD}" type="presParOf" srcId="{37AD1C92-BDDD-4A4A-86B6-C6691EAC02DB}" destId="{9A28C894-21F0-4524-905E-22A576252C25}" srcOrd="0" destOrd="0" presId="urn:microsoft.com/office/officeart/2008/layout/VerticalCurvedList"/>
    <dgm:cxn modelId="{E56FFE8F-E0CA-4BBA-AFAE-7729C5DF7852}" type="presParOf" srcId="{9A28C894-21F0-4524-905E-22A576252C25}" destId="{7FCFC4E8-982D-4253-ABCC-9B423F59D238}" srcOrd="0" destOrd="0" presId="urn:microsoft.com/office/officeart/2008/layout/VerticalCurvedList"/>
    <dgm:cxn modelId="{BBB5C53B-1C4B-4C32-A97C-DFD8E6637DAE}" type="presParOf" srcId="{7FCFC4E8-982D-4253-ABCC-9B423F59D238}" destId="{75F1C85A-E7FB-46BF-B770-557DFE99857B}" srcOrd="0" destOrd="0" presId="urn:microsoft.com/office/officeart/2008/layout/VerticalCurvedList"/>
    <dgm:cxn modelId="{19848BA5-6FC9-4911-9FFE-7A60E5683FB4}" type="presParOf" srcId="{7FCFC4E8-982D-4253-ABCC-9B423F59D238}" destId="{B6E8ECF7-6060-46D2-91DD-7305502CAEF1}" srcOrd="1" destOrd="0" presId="urn:microsoft.com/office/officeart/2008/layout/VerticalCurvedList"/>
    <dgm:cxn modelId="{F2AFD325-B911-4816-BC4B-9DD5ED642686}" type="presParOf" srcId="{7FCFC4E8-982D-4253-ABCC-9B423F59D238}" destId="{8249621E-6CE0-4726-A7B0-34E00B486B3E}" srcOrd="2" destOrd="0" presId="urn:microsoft.com/office/officeart/2008/layout/VerticalCurvedList"/>
    <dgm:cxn modelId="{0039DDFD-1E8B-4606-B9B2-AF8B0B5278F1}" type="presParOf" srcId="{7FCFC4E8-982D-4253-ABCC-9B423F59D238}" destId="{271134F7-5DBE-4768-A835-0906D2E22EB8}" srcOrd="3" destOrd="0" presId="urn:microsoft.com/office/officeart/2008/layout/VerticalCurvedList"/>
    <dgm:cxn modelId="{8AAB0B09-A8FD-4E46-B8C9-AC8A007B94BC}" type="presParOf" srcId="{9A28C894-21F0-4524-905E-22A576252C25}" destId="{9F8C7628-F1FF-4650-A1B7-4E1A70B8A4C2}" srcOrd="1" destOrd="0" presId="urn:microsoft.com/office/officeart/2008/layout/VerticalCurvedList"/>
    <dgm:cxn modelId="{E96FBCEF-1E07-409B-8F54-1C86B3C3B84D}" type="presParOf" srcId="{9A28C894-21F0-4524-905E-22A576252C25}" destId="{025563E1-005E-4023-9448-BEBE58F090DB}" srcOrd="2" destOrd="0" presId="urn:microsoft.com/office/officeart/2008/layout/VerticalCurvedList"/>
    <dgm:cxn modelId="{71C9ECD6-80D0-4955-998B-510A0E45DE20}" type="presParOf" srcId="{025563E1-005E-4023-9448-BEBE58F090DB}" destId="{4E5C1F46-C18B-4748-AE31-26DF703B36CD}" srcOrd="0" destOrd="0" presId="urn:microsoft.com/office/officeart/2008/layout/VerticalCurvedList"/>
    <dgm:cxn modelId="{2C795C01-A984-4FAB-8673-A9567B2E42C8}" type="presParOf" srcId="{9A28C894-21F0-4524-905E-22A576252C25}" destId="{143EB58D-A8B9-4D00-9FC9-A4C9213FB764}" srcOrd="3" destOrd="0" presId="urn:microsoft.com/office/officeart/2008/layout/VerticalCurvedList"/>
    <dgm:cxn modelId="{227AA44D-1FBD-4FE1-95F2-DED057D34B7C}" type="presParOf" srcId="{9A28C894-21F0-4524-905E-22A576252C25}" destId="{071F95BD-FFE8-4F70-94BF-E7738360278D}" srcOrd="4" destOrd="0" presId="urn:microsoft.com/office/officeart/2008/layout/VerticalCurvedList"/>
    <dgm:cxn modelId="{097B3D63-4401-4B22-9176-CAFF2AF9CECD}" type="presParOf" srcId="{071F95BD-FFE8-4F70-94BF-E7738360278D}" destId="{F7519838-AF41-4233-8AAC-20E60AABC3BA}" srcOrd="0" destOrd="0" presId="urn:microsoft.com/office/officeart/2008/layout/VerticalCurvedList"/>
    <dgm:cxn modelId="{0318F578-02DE-4B1E-BE8C-81213905D253}" type="presParOf" srcId="{9A28C894-21F0-4524-905E-22A576252C25}" destId="{F48560D5-80ED-4276-9462-8DB8B066FFD2}" srcOrd="5" destOrd="0" presId="urn:microsoft.com/office/officeart/2008/layout/VerticalCurvedList"/>
    <dgm:cxn modelId="{0F9C15B2-4EAB-431A-81D5-AFCBF6F45E3B}" type="presParOf" srcId="{9A28C894-21F0-4524-905E-22A576252C25}" destId="{F56D9E20-509E-4FF1-9A29-AC9FB3E79C00}" srcOrd="6" destOrd="0" presId="urn:microsoft.com/office/officeart/2008/layout/VerticalCurvedList"/>
    <dgm:cxn modelId="{ADF3E2E4-CD14-4200-8E29-670CE840524A}" type="presParOf" srcId="{F56D9E20-509E-4FF1-9A29-AC9FB3E79C00}" destId="{218064CC-2880-4528-AB37-F068B115C2E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C2FCBD-ED51-4839-8F19-896384A87BC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80DA6CEA-B9A7-4E24-B8DC-36C5ACDBCA16}">
      <dgm:prSet phldrT="[Текст]" custT="1"/>
      <dgm:spPr/>
      <dgm:t>
        <a:bodyPr/>
        <a:lstStyle/>
        <a:p>
          <a:r>
            <a:rPr lang="kk-KZ" sz="2000" b="1" dirty="0">
              <a:latin typeface="Arial" panose="020B0604020202020204" pitchFamily="34" charset="0"/>
              <a:cs typeface="Arial" panose="020B0604020202020204" pitchFamily="34" charset="0"/>
            </a:rPr>
            <a:t>Зертханалық эксперимент - </a:t>
          </a:r>
          <a:r>
            <a:rPr lang="kk-KZ" sz="2000" dirty="0">
              <a:latin typeface="Arial" panose="020B0604020202020204" pitchFamily="34" charset="0"/>
              <a:cs typeface="Arial" panose="020B0604020202020204" pitchFamily="34" charset="0"/>
            </a:rPr>
            <a:t>арнайы жағдайларда жүргізіледі, арнайы жабдықтар пайдаланылады, сыналушының әрекеттері нұсқаулармен белгіленеді, сыналушы экспериментке түсетінін біледі, бірақ оның толық мәнін аңғармауы да ықтимал </a:t>
          </a:r>
          <a:endParaRPr lang="ru-RU" sz="2000" dirty="0">
            <a:latin typeface="Arial" panose="020B0604020202020204" pitchFamily="34" charset="0"/>
            <a:cs typeface="Arial" panose="020B0604020202020204" pitchFamily="34" charset="0"/>
          </a:endParaRPr>
        </a:p>
      </dgm:t>
    </dgm:pt>
    <dgm:pt modelId="{A1335B7A-E924-4E20-B7A8-3F1350CC90E5}" type="parTrans" cxnId="{95C7D039-F019-47A1-BCA9-565887237220}">
      <dgm:prSet/>
      <dgm:spPr/>
      <dgm:t>
        <a:bodyPr/>
        <a:lstStyle/>
        <a:p>
          <a:endParaRPr lang="ru-RU"/>
        </a:p>
      </dgm:t>
    </dgm:pt>
    <dgm:pt modelId="{28B4F546-A432-421D-A620-6CE58E2CA572}" type="sibTrans" cxnId="{95C7D039-F019-47A1-BCA9-565887237220}">
      <dgm:prSet/>
      <dgm:spPr/>
      <dgm:t>
        <a:bodyPr/>
        <a:lstStyle/>
        <a:p>
          <a:endParaRPr lang="ru-RU"/>
        </a:p>
      </dgm:t>
    </dgm:pt>
    <dgm:pt modelId="{7B54B33E-A2CA-4B2B-B103-BBD4A15CCA57}">
      <dgm:prSet phldrT="[Текст]" custT="1"/>
      <dgm:spPr/>
      <dgm:t>
        <a:bodyPr/>
        <a:lstStyle/>
        <a:p>
          <a:r>
            <a:rPr lang="kk-KZ" sz="2000" b="1" dirty="0">
              <a:latin typeface="Arial" panose="020B0604020202020204" pitchFamily="34" charset="0"/>
              <a:cs typeface="Arial" panose="020B0604020202020204" pitchFamily="34" charset="0"/>
            </a:rPr>
            <a:t>Табиғи эксперимент</a:t>
          </a:r>
          <a:r>
            <a:rPr lang="kk-KZ" sz="2000" dirty="0">
              <a:latin typeface="Arial" panose="020B0604020202020204" pitchFamily="34" charset="0"/>
              <a:cs typeface="Arial" panose="020B0604020202020204" pitchFamily="34" charset="0"/>
            </a:rPr>
            <a:t> еңбек, оқу, қарым-қатынастың әдеттегі жағдайларында жүргізіледі, ал адам эксперименттік сыналуда екенін сезбейді. А.Ф.Лазурскийдің ғылыми жобасынан алынған.</a:t>
          </a:r>
          <a:endParaRPr lang="ru-RU" sz="2000" dirty="0">
            <a:latin typeface="Arial" panose="020B0604020202020204" pitchFamily="34" charset="0"/>
            <a:cs typeface="Arial" panose="020B0604020202020204" pitchFamily="34" charset="0"/>
          </a:endParaRPr>
        </a:p>
      </dgm:t>
    </dgm:pt>
    <dgm:pt modelId="{124CA10B-6E69-4A1C-850C-90C087FC0D01}" type="parTrans" cxnId="{1467A035-F69F-4F58-B60A-948EECCF7375}">
      <dgm:prSet/>
      <dgm:spPr/>
      <dgm:t>
        <a:bodyPr/>
        <a:lstStyle/>
        <a:p>
          <a:endParaRPr lang="ru-RU"/>
        </a:p>
      </dgm:t>
    </dgm:pt>
    <dgm:pt modelId="{894A4EC0-937F-4B59-B565-AF77BBB1C3BD}" type="sibTrans" cxnId="{1467A035-F69F-4F58-B60A-948EECCF7375}">
      <dgm:prSet/>
      <dgm:spPr/>
      <dgm:t>
        <a:bodyPr/>
        <a:lstStyle/>
        <a:p>
          <a:endParaRPr lang="ru-RU"/>
        </a:p>
      </dgm:t>
    </dgm:pt>
    <dgm:pt modelId="{A43689B0-244D-49AC-A438-87BC679C8CBD}">
      <dgm:prSet custT="1"/>
      <dgm:spPr/>
      <dgm:t>
        <a:bodyPr/>
        <a:lstStyle/>
        <a:p>
          <a:r>
            <a:rPr lang="kk-KZ" sz="2000" b="1" dirty="0">
              <a:latin typeface="Arial" panose="020B0604020202020204" pitchFamily="34" charset="0"/>
              <a:cs typeface="Arial" panose="020B0604020202020204" pitchFamily="34" charset="0"/>
            </a:rPr>
            <a:t>Психогенетикалық әдіс</a:t>
          </a:r>
          <a:r>
            <a:rPr lang="kk-KZ" sz="2000" dirty="0">
              <a:latin typeface="Arial" panose="020B0604020202020204" pitchFamily="34" charset="0"/>
              <a:cs typeface="Arial" panose="020B0604020202020204" pitchFamily="34" charset="0"/>
            </a:rPr>
            <a:t>. Бұл топ орта факторларының әдістері, психологиялық дара вариацияларының сапалары мен тұқымқуалаушылыққа бағытталған</a:t>
          </a:r>
          <a:r>
            <a:rPr lang="kk-KZ" sz="2300" dirty="0"/>
            <a:t>.</a:t>
          </a:r>
          <a:endParaRPr lang="ru-RU" sz="2300" dirty="0"/>
        </a:p>
      </dgm:t>
    </dgm:pt>
    <dgm:pt modelId="{F6190732-1BA5-49E8-A606-AC818D8C35BA}" type="parTrans" cxnId="{BD76D399-29B5-47DB-A307-774F96854A87}">
      <dgm:prSet/>
      <dgm:spPr/>
      <dgm:t>
        <a:bodyPr/>
        <a:lstStyle/>
        <a:p>
          <a:endParaRPr lang="ru-RU"/>
        </a:p>
      </dgm:t>
    </dgm:pt>
    <dgm:pt modelId="{93451510-AD6E-4DE3-BF6B-02B0912A35F0}" type="sibTrans" cxnId="{BD76D399-29B5-47DB-A307-774F96854A87}">
      <dgm:prSet/>
      <dgm:spPr/>
      <dgm:t>
        <a:bodyPr/>
        <a:lstStyle/>
        <a:p>
          <a:endParaRPr lang="ru-RU"/>
        </a:p>
      </dgm:t>
    </dgm:pt>
    <dgm:pt modelId="{DE4013C7-204E-4DAC-8C52-3EE8520B8121}" type="pres">
      <dgm:prSet presAssocID="{9BC2FCBD-ED51-4839-8F19-896384A87BC4}" presName="Name0" presStyleCnt="0">
        <dgm:presLayoutVars>
          <dgm:chMax val="7"/>
          <dgm:chPref val="7"/>
          <dgm:dir/>
        </dgm:presLayoutVars>
      </dgm:prSet>
      <dgm:spPr/>
    </dgm:pt>
    <dgm:pt modelId="{EFD09B79-5FB6-4FE1-B45C-7D092C73D9E7}" type="pres">
      <dgm:prSet presAssocID="{9BC2FCBD-ED51-4839-8F19-896384A87BC4}" presName="Name1" presStyleCnt="0"/>
      <dgm:spPr/>
    </dgm:pt>
    <dgm:pt modelId="{92C41803-FAE0-44C5-8443-94675D7B08F4}" type="pres">
      <dgm:prSet presAssocID="{9BC2FCBD-ED51-4839-8F19-896384A87BC4}" presName="cycle" presStyleCnt="0"/>
      <dgm:spPr/>
    </dgm:pt>
    <dgm:pt modelId="{91F189E4-59AB-419C-A0FC-FA09DD6E8CF5}" type="pres">
      <dgm:prSet presAssocID="{9BC2FCBD-ED51-4839-8F19-896384A87BC4}" presName="srcNode" presStyleLbl="node1" presStyleIdx="0" presStyleCnt="3"/>
      <dgm:spPr/>
    </dgm:pt>
    <dgm:pt modelId="{4C67662E-E5E6-4CCE-BB56-7653EC8D253C}" type="pres">
      <dgm:prSet presAssocID="{9BC2FCBD-ED51-4839-8F19-896384A87BC4}" presName="conn" presStyleLbl="parChTrans1D2" presStyleIdx="0" presStyleCnt="1"/>
      <dgm:spPr/>
    </dgm:pt>
    <dgm:pt modelId="{73B8DAC3-82A3-43CC-B6A4-A61D386B92C5}" type="pres">
      <dgm:prSet presAssocID="{9BC2FCBD-ED51-4839-8F19-896384A87BC4}" presName="extraNode" presStyleLbl="node1" presStyleIdx="0" presStyleCnt="3"/>
      <dgm:spPr/>
    </dgm:pt>
    <dgm:pt modelId="{CA51B315-8D15-4D84-87F7-7CBA2C5BC541}" type="pres">
      <dgm:prSet presAssocID="{9BC2FCBD-ED51-4839-8F19-896384A87BC4}" presName="dstNode" presStyleLbl="node1" presStyleIdx="0" presStyleCnt="3"/>
      <dgm:spPr/>
    </dgm:pt>
    <dgm:pt modelId="{E7D63B69-2B97-4C81-99C7-999E0530A6C6}" type="pres">
      <dgm:prSet presAssocID="{80DA6CEA-B9A7-4E24-B8DC-36C5ACDBCA16}" presName="text_1" presStyleLbl="node1" presStyleIdx="0" presStyleCnt="3">
        <dgm:presLayoutVars>
          <dgm:bulletEnabled val="1"/>
        </dgm:presLayoutVars>
      </dgm:prSet>
      <dgm:spPr/>
    </dgm:pt>
    <dgm:pt modelId="{93C7C49E-F10B-43F6-9731-95262909BBFD}" type="pres">
      <dgm:prSet presAssocID="{80DA6CEA-B9A7-4E24-B8DC-36C5ACDBCA16}" presName="accent_1" presStyleCnt="0"/>
      <dgm:spPr/>
    </dgm:pt>
    <dgm:pt modelId="{7A3BB9A2-7353-4C50-AA23-C0A9804A09BE}" type="pres">
      <dgm:prSet presAssocID="{80DA6CEA-B9A7-4E24-B8DC-36C5ACDBCA16}" presName="accentRepeatNode" presStyleLbl="solidFgAcc1" presStyleIdx="0" presStyleCnt="3"/>
      <dgm:spPr/>
    </dgm:pt>
    <dgm:pt modelId="{0F5D6D11-AC8D-47AC-9B70-5A1D66CDD742}" type="pres">
      <dgm:prSet presAssocID="{7B54B33E-A2CA-4B2B-B103-BBD4A15CCA57}" presName="text_2" presStyleLbl="node1" presStyleIdx="1" presStyleCnt="3">
        <dgm:presLayoutVars>
          <dgm:bulletEnabled val="1"/>
        </dgm:presLayoutVars>
      </dgm:prSet>
      <dgm:spPr/>
    </dgm:pt>
    <dgm:pt modelId="{89B3864B-6FEA-4612-A258-20046B50E9FF}" type="pres">
      <dgm:prSet presAssocID="{7B54B33E-A2CA-4B2B-B103-BBD4A15CCA57}" presName="accent_2" presStyleCnt="0"/>
      <dgm:spPr/>
    </dgm:pt>
    <dgm:pt modelId="{0C31DAC2-9D8B-440B-A2A2-63F4661D75AA}" type="pres">
      <dgm:prSet presAssocID="{7B54B33E-A2CA-4B2B-B103-BBD4A15CCA57}" presName="accentRepeatNode" presStyleLbl="solidFgAcc1" presStyleIdx="1" presStyleCnt="3"/>
      <dgm:spPr/>
    </dgm:pt>
    <dgm:pt modelId="{65820A34-2995-44CA-92C4-1A643D744C4D}" type="pres">
      <dgm:prSet presAssocID="{A43689B0-244D-49AC-A438-87BC679C8CBD}" presName="text_3" presStyleLbl="node1" presStyleIdx="2" presStyleCnt="3">
        <dgm:presLayoutVars>
          <dgm:bulletEnabled val="1"/>
        </dgm:presLayoutVars>
      </dgm:prSet>
      <dgm:spPr/>
    </dgm:pt>
    <dgm:pt modelId="{60D407CD-9DD8-4854-B6F9-C1E10D85BE10}" type="pres">
      <dgm:prSet presAssocID="{A43689B0-244D-49AC-A438-87BC679C8CBD}" presName="accent_3" presStyleCnt="0"/>
      <dgm:spPr/>
    </dgm:pt>
    <dgm:pt modelId="{41523593-4221-4E7D-996F-5D4A432DBF14}" type="pres">
      <dgm:prSet presAssocID="{A43689B0-244D-49AC-A438-87BC679C8CBD}" presName="accentRepeatNode" presStyleLbl="solidFgAcc1" presStyleIdx="2" presStyleCnt="3"/>
      <dgm:spPr/>
    </dgm:pt>
  </dgm:ptLst>
  <dgm:cxnLst>
    <dgm:cxn modelId="{1A85611C-EAA8-472A-B18D-ABC673E09772}" type="presOf" srcId="{80DA6CEA-B9A7-4E24-B8DC-36C5ACDBCA16}" destId="{E7D63B69-2B97-4C81-99C7-999E0530A6C6}" srcOrd="0" destOrd="0" presId="urn:microsoft.com/office/officeart/2008/layout/VerticalCurvedList"/>
    <dgm:cxn modelId="{1467A035-F69F-4F58-B60A-948EECCF7375}" srcId="{9BC2FCBD-ED51-4839-8F19-896384A87BC4}" destId="{7B54B33E-A2CA-4B2B-B103-BBD4A15CCA57}" srcOrd="1" destOrd="0" parTransId="{124CA10B-6E69-4A1C-850C-90C087FC0D01}" sibTransId="{894A4EC0-937F-4B59-B565-AF77BBB1C3BD}"/>
    <dgm:cxn modelId="{95C7D039-F019-47A1-BCA9-565887237220}" srcId="{9BC2FCBD-ED51-4839-8F19-896384A87BC4}" destId="{80DA6CEA-B9A7-4E24-B8DC-36C5ACDBCA16}" srcOrd="0" destOrd="0" parTransId="{A1335B7A-E924-4E20-B7A8-3F1350CC90E5}" sibTransId="{28B4F546-A432-421D-A620-6CE58E2CA572}"/>
    <dgm:cxn modelId="{1CE7E03B-E5A5-437A-B086-9C142072B755}" type="presOf" srcId="{7B54B33E-A2CA-4B2B-B103-BBD4A15CCA57}" destId="{0F5D6D11-AC8D-47AC-9B70-5A1D66CDD742}" srcOrd="0" destOrd="0" presId="urn:microsoft.com/office/officeart/2008/layout/VerticalCurvedList"/>
    <dgm:cxn modelId="{8F8ADD63-7FDB-4BDC-87E2-7A474EDE5304}" type="presOf" srcId="{A43689B0-244D-49AC-A438-87BC679C8CBD}" destId="{65820A34-2995-44CA-92C4-1A643D744C4D}" srcOrd="0" destOrd="0" presId="urn:microsoft.com/office/officeart/2008/layout/VerticalCurvedList"/>
    <dgm:cxn modelId="{FAE48349-18DF-4404-B0E7-2E5AEFB13590}" type="presOf" srcId="{9BC2FCBD-ED51-4839-8F19-896384A87BC4}" destId="{DE4013C7-204E-4DAC-8C52-3EE8520B8121}" srcOrd="0" destOrd="0" presId="urn:microsoft.com/office/officeart/2008/layout/VerticalCurvedList"/>
    <dgm:cxn modelId="{BD76D399-29B5-47DB-A307-774F96854A87}" srcId="{9BC2FCBD-ED51-4839-8F19-896384A87BC4}" destId="{A43689B0-244D-49AC-A438-87BC679C8CBD}" srcOrd="2" destOrd="0" parTransId="{F6190732-1BA5-49E8-A606-AC818D8C35BA}" sibTransId="{93451510-AD6E-4DE3-BF6B-02B0912A35F0}"/>
    <dgm:cxn modelId="{8D9EC8B2-268A-4261-AFCF-66C2B2BA5A9A}" type="presOf" srcId="{28B4F546-A432-421D-A620-6CE58E2CA572}" destId="{4C67662E-E5E6-4CCE-BB56-7653EC8D253C}" srcOrd="0" destOrd="0" presId="urn:microsoft.com/office/officeart/2008/layout/VerticalCurvedList"/>
    <dgm:cxn modelId="{4F764D1E-5A86-4EDB-A02E-B9FABFC0499D}" type="presParOf" srcId="{DE4013C7-204E-4DAC-8C52-3EE8520B8121}" destId="{EFD09B79-5FB6-4FE1-B45C-7D092C73D9E7}" srcOrd="0" destOrd="0" presId="urn:microsoft.com/office/officeart/2008/layout/VerticalCurvedList"/>
    <dgm:cxn modelId="{06C48E8F-1987-4D58-9C23-8F2CBAF01926}" type="presParOf" srcId="{EFD09B79-5FB6-4FE1-B45C-7D092C73D9E7}" destId="{92C41803-FAE0-44C5-8443-94675D7B08F4}" srcOrd="0" destOrd="0" presId="urn:microsoft.com/office/officeart/2008/layout/VerticalCurvedList"/>
    <dgm:cxn modelId="{3B19227D-1D15-4773-A846-D7350C1E0918}" type="presParOf" srcId="{92C41803-FAE0-44C5-8443-94675D7B08F4}" destId="{91F189E4-59AB-419C-A0FC-FA09DD6E8CF5}" srcOrd="0" destOrd="0" presId="urn:microsoft.com/office/officeart/2008/layout/VerticalCurvedList"/>
    <dgm:cxn modelId="{921E1E82-095C-436B-B76B-CF857D6D8C49}" type="presParOf" srcId="{92C41803-FAE0-44C5-8443-94675D7B08F4}" destId="{4C67662E-E5E6-4CCE-BB56-7653EC8D253C}" srcOrd="1" destOrd="0" presId="urn:microsoft.com/office/officeart/2008/layout/VerticalCurvedList"/>
    <dgm:cxn modelId="{CE26609E-01A2-4AAD-88E2-07CD0ED41260}" type="presParOf" srcId="{92C41803-FAE0-44C5-8443-94675D7B08F4}" destId="{73B8DAC3-82A3-43CC-B6A4-A61D386B92C5}" srcOrd="2" destOrd="0" presId="urn:microsoft.com/office/officeart/2008/layout/VerticalCurvedList"/>
    <dgm:cxn modelId="{BD1FCAC3-6BD5-4000-8A4E-59451CBE326A}" type="presParOf" srcId="{92C41803-FAE0-44C5-8443-94675D7B08F4}" destId="{CA51B315-8D15-4D84-87F7-7CBA2C5BC541}" srcOrd="3" destOrd="0" presId="urn:microsoft.com/office/officeart/2008/layout/VerticalCurvedList"/>
    <dgm:cxn modelId="{9959798E-F1C6-4FC0-BC8B-178D3AD53E4F}" type="presParOf" srcId="{EFD09B79-5FB6-4FE1-B45C-7D092C73D9E7}" destId="{E7D63B69-2B97-4C81-99C7-999E0530A6C6}" srcOrd="1" destOrd="0" presId="urn:microsoft.com/office/officeart/2008/layout/VerticalCurvedList"/>
    <dgm:cxn modelId="{017A320F-CC7F-494C-A739-128ADA8FE55D}" type="presParOf" srcId="{EFD09B79-5FB6-4FE1-B45C-7D092C73D9E7}" destId="{93C7C49E-F10B-43F6-9731-95262909BBFD}" srcOrd="2" destOrd="0" presId="urn:microsoft.com/office/officeart/2008/layout/VerticalCurvedList"/>
    <dgm:cxn modelId="{3006D7A7-9DB3-403C-91A5-D4809DF8E4AF}" type="presParOf" srcId="{93C7C49E-F10B-43F6-9731-95262909BBFD}" destId="{7A3BB9A2-7353-4C50-AA23-C0A9804A09BE}" srcOrd="0" destOrd="0" presId="urn:microsoft.com/office/officeart/2008/layout/VerticalCurvedList"/>
    <dgm:cxn modelId="{91741D82-6EF2-4C13-9ECD-45AB74D4EF72}" type="presParOf" srcId="{EFD09B79-5FB6-4FE1-B45C-7D092C73D9E7}" destId="{0F5D6D11-AC8D-47AC-9B70-5A1D66CDD742}" srcOrd="3" destOrd="0" presId="urn:microsoft.com/office/officeart/2008/layout/VerticalCurvedList"/>
    <dgm:cxn modelId="{3E8EEE93-69FB-4F03-B7CA-70BC51EE5617}" type="presParOf" srcId="{EFD09B79-5FB6-4FE1-B45C-7D092C73D9E7}" destId="{89B3864B-6FEA-4612-A258-20046B50E9FF}" srcOrd="4" destOrd="0" presId="urn:microsoft.com/office/officeart/2008/layout/VerticalCurvedList"/>
    <dgm:cxn modelId="{20045D78-4035-49C9-92B9-68CC65D5C889}" type="presParOf" srcId="{89B3864B-6FEA-4612-A258-20046B50E9FF}" destId="{0C31DAC2-9D8B-440B-A2A2-63F4661D75AA}" srcOrd="0" destOrd="0" presId="urn:microsoft.com/office/officeart/2008/layout/VerticalCurvedList"/>
    <dgm:cxn modelId="{D4EDEAC5-B7E5-4608-B085-51D93E07F751}" type="presParOf" srcId="{EFD09B79-5FB6-4FE1-B45C-7D092C73D9E7}" destId="{65820A34-2995-44CA-92C4-1A643D744C4D}" srcOrd="5" destOrd="0" presId="urn:microsoft.com/office/officeart/2008/layout/VerticalCurvedList"/>
    <dgm:cxn modelId="{0B48F6EF-06F4-4172-9805-BC2872750745}" type="presParOf" srcId="{EFD09B79-5FB6-4FE1-B45C-7D092C73D9E7}" destId="{60D407CD-9DD8-4854-B6F9-C1E10D85BE10}" srcOrd="6" destOrd="0" presId="urn:microsoft.com/office/officeart/2008/layout/VerticalCurvedList"/>
    <dgm:cxn modelId="{66B12AA8-5E55-44F3-9BCB-9D5D49DB9785}" type="presParOf" srcId="{60D407CD-9DD8-4854-B6F9-C1E10D85BE10}" destId="{41523593-4221-4E7D-996F-5D4A432DBF14}"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B7E8C6-F0D7-41CA-92B7-7D37742264DD}"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x-none"/>
        </a:p>
      </dgm:t>
    </dgm:pt>
    <dgm:pt modelId="{B964A127-09AC-4A3F-8607-83BD5CA75EDE}">
      <dgm:prSet/>
      <dgm:spPr/>
      <dgm:t>
        <a:bodyPr/>
        <a:lstStyle/>
        <a:p>
          <a:r>
            <a:rPr lang="kk-KZ" dirty="0"/>
            <a:t>Биненің тестілерінің бірінші жобасы 1911 ж, ал неміс зерттеушісі Вильям Штерн өзінің тәжірибелеу психологиясын, Берлинде болған конференцияда Биненің тестілерін қолдануда пайдаланып көруді ұсынды.</a:t>
          </a:r>
          <a:endParaRPr lang="ru-RU" dirty="0"/>
        </a:p>
      </dgm:t>
    </dgm:pt>
    <dgm:pt modelId="{C805471D-9E82-4CDD-BD99-658C97B045E5}" type="parTrans" cxnId="{FDC498D9-C636-48FA-99B4-5B59A54FE966}">
      <dgm:prSet/>
      <dgm:spPr/>
      <dgm:t>
        <a:bodyPr/>
        <a:lstStyle/>
        <a:p>
          <a:endParaRPr lang="ru-RU"/>
        </a:p>
      </dgm:t>
    </dgm:pt>
    <dgm:pt modelId="{E4E4CB20-9FE5-4BBD-B49F-BB17517EECA7}" type="sibTrans" cxnId="{FDC498D9-C636-48FA-99B4-5B59A54FE966}">
      <dgm:prSet/>
      <dgm:spPr/>
      <dgm:t>
        <a:bodyPr/>
        <a:lstStyle/>
        <a:p>
          <a:endParaRPr lang="ru-RU"/>
        </a:p>
      </dgm:t>
    </dgm:pt>
    <dgm:pt modelId="{BF6BD021-D936-414E-B214-3421CBCAE783}" type="pres">
      <dgm:prSet presAssocID="{C7B7E8C6-F0D7-41CA-92B7-7D37742264DD}" presName="linear" presStyleCnt="0">
        <dgm:presLayoutVars>
          <dgm:animLvl val="lvl"/>
          <dgm:resizeHandles val="exact"/>
        </dgm:presLayoutVars>
      </dgm:prSet>
      <dgm:spPr/>
    </dgm:pt>
    <dgm:pt modelId="{F30CF53C-3AC6-491C-BAEF-56A9F1F91E0F}" type="pres">
      <dgm:prSet presAssocID="{B964A127-09AC-4A3F-8607-83BD5CA75EDE}" presName="parentText" presStyleLbl="node1" presStyleIdx="0" presStyleCnt="1">
        <dgm:presLayoutVars>
          <dgm:chMax val="0"/>
          <dgm:bulletEnabled val="1"/>
        </dgm:presLayoutVars>
      </dgm:prSet>
      <dgm:spPr/>
    </dgm:pt>
  </dgm:ptLst>
  <dgm:cxnLst>
    <dgm:cxn modelId="{2A48C451-9CE7-40EF-ACCA-2C88D49B07E3}" type="presOf" srcId="{B964A127-09AC-4A3F-8607-83BD5CA75EDE}" destId="{F30CF53C-3AC6-491C-BAEF-56A9F1F91E0F}" srcOrd="0" destOrd="0" presId="urn:microsoft.com/office/officeart/2005/8/layout/vList2"/>
    <dgm:cxn modelId="{FDC498D9-C636-48FA-99B4-5B59A54FE966}" srcId="{C7B7E8C6-F0D7-41CA-92B7-7D37742264DD}" destId="{B964A127-09AC-4A3F-8607-83BD5CA75EDE}" srcOrd="0" destOrd="0" parTransId="{C805471D-9E82-4CDD-BD99-658C97B045E5}" sibTransId="{E4E4CB20-9FE5-4BBD-B49F-BB17517EECA7}"/>
    <dgm:cxn modelId="{C1C6D1E2-7EE7-4366-8C7C-5FFF06DFFD39}" type="presOf" srcId="{C7B7E8C6-F0D7-41CA-92B7-7D37742264DD}" destId="{BF6BD021-D936-414E-B214-3421CBCAE783}" srcOrd="0" destOrd="0" presId="urn:microsoft.com/office/officeart/2005/8/layout/vList2"/>
    <dgm:cxn modelId="{D2332B63-7DB1-448B-B58F-C595EE126908}" type="presParOf" srcId="{BF6BD021-D936-414E-B214-3421CBCAE783}" destId="{F30CF53C-3AC6-491C-BAEF-56A9F1F91E0F}"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789D13-B5F4-4093-B66D-C238889A6224}"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BF09A940-E263-474E-9BEF-B516C9941675}">
      <dgm:prSet phldrT="[Текст]" custT="1"/>
      <dgm:spPr/>
      <dgm:t>
        <a:bodyPr/>
        <a:lstStyle/>
        <a:p>
          <a:r>
            <a:rPr lang="kk-KZ" sz="2000" dirty="0">
              <a:latin typeface="Arial" panose="020B0604020202020204" pitchFamily="34" charset="0"/>
              <a:cs typeface="Arial" panose="020B0604020202020204" pitchFamily="34" charset="0"/>
            </a:rPr>
            <a:t>1. психологиялық қасиеттерінің ағымдарын қорытындылау;</a:t>
          </a:r>
          <a:endParaRPr lang="ru-RU" sz="2000" dirty="0">
            <a:latin typeface="Arial" panose="020B0604020202020204" pitchFamily="34" charset="0"/>
            <a:cs typeface="Arial" panose="020B0604020202020204" pitchFamily="34" charset="0"/>
          </a:endParaRPr>
        </a:p>
      </dgm:t>
    </dgm:pt>
    <dgm:pt modelId="{19F404B5-67DF-4DCF-B157-07B48661A42C}" type="parTrans" cxnId="{CB2D9192-C377-4E5D-B517-0C8B1F18C917}">
      <dgm:prSet/>
      <dgm:spPr/>
      <dgm:t>
        <a:bodyPr/>
        <a:lstStyle/>
        <a:p>
          <a:endParaRPr lang="ru-RU"/>
        </a:p>
      </dgm:t>
    </dgm:pt>
    <dgm:pt modelId="{886EC403-3B1A-4B9B-8313-0B86A67E9DBF}" type="sibTrans" cxnId="{CB2D9192-C377-4E5D-B517-0C8B1F18C917}">
      <dgm:prSet/>
      <dgm:spPr/>
      <dgm:t>
        <a:bodyPr/>
        <a:lstStyle/>
        <a:p>
          <a:endParaRPr lang="ru-RU"/>
        </a:p>
      </dgm:t>
    </dgm:pt>
    <dgm:pt modelId="{3AE0BE6D-3BDB-4824-B3E2-43CA7393E857}">
      <dgm:prSet phldrT="[Текст]" custT="1"/>
      <dgm:spPr/>
      <dgm:t>
        <a:bodyPr/>
        <a:lstStyle/>
        <a:p>
          <a:r>
            <a:rPr lang="kk-KZ" sz="2000" dirty="0">
              <a:latin typeface="Arial" panose="020B0604020202020204" pitchFamily="34" charset="0"/>
              <a:cs typeface="Arial" panose="020B0604020202020204" pitchFamily="34" charset="0"/>
            </a:rPr>
            <a:t>3. жекеленген идиографикалық қорытындылары.</a:t>
          </a:r>
          <a:endParaRPr lang="ru-RU" sz="2000" dirty="0">
            <a:latin typeface="Arial" panose="020B0604020202020204" pitchFamily="34" charset="0"/>
            <a:cs typeface="Arial" panose="020B0604020202020204" pitchFamily="34" charset="0"/>
          </a:endParaRPr>
        </a:p>
      </dgm:t>
    </dgm:pt>
    <dgm:pt modelId="{63D6CFE3-C63F-4C76-BE0D-99DFBF18D861}" type="parTrans" cxnId="{E19B05B5-5B77-499F-AD50-49B9751CB29D}">
      <dgm:prSet/>
      <dgm:spPr/>
      <dgm:t>
        <a:bodyPr/>
        <a:lstStyle/>
        <a:p>
          <a:endParaRPr lang="ru-RU"/>
        </a:p>
      </dgm:t>
    </dgm:pt>
    <dgm:pt modelId="{4AEADF50-6166-4402-BFD4-7AEB5026C43B}" type="sibTrans" cxnId="{E19B05B5-5B77-499F-AD50-49B9751CB29D}">
      <dgm:prSet/>
      <dgm:spPr/>
      <dgm:t>
        <a:bodyPr/>
        <a:lstStyle/>
        <a:p>
          <a:endParaRPr lang="ru-RU"/>
        </a:p>
      </dgm:t>
    </dgm:pt>
    <dgm:pt modelId="{32824F65-3DC8-4413-8956-C0F18374F703}">
      <dgm:prSet phldrT="[Текст]" custT="1"/>
      <dgm:spPr/>
      <dgm:t>
        <a:bodyPr/>
        <a:lstStyle/>
        <a:p>
          <a:r>
            <a:rPr lang="kk-KZ" sz="2000" dirty="0">
              <a:latin typeface="Arial" panose="020B0604020202020204" pitchFamily="34" charset="0"/>
              <a:cs typeface="Arial" panose="020B0604020202020204" pitchFamily="34" charset="0"/>
            </a:rPr>
            <a:t>2. жекеленген өзгешеліктердің психологиялық қасиеттерден туындайтын себептерін іздеу;</a:t>
          </a:r>
          <a:endParaRPr lang="ru-RU" sz="2000" dirty="0">
            <a:latin typeface="Arial" panose="020B0604020202020204" pitchFamily="34" charset="0"/>
            <a:cs typeface="Arial" panose="020B0604020202020204" pitchFamily="34" charset="0"/>
          </a:endParaRPr>
        </a:p>
      </dgm:t>
    </dgm:pt>
    <dgm:pt modelId="{F2925D03-5D71-46F6-8626-A96245BEBF82}" type="parTrans" cxnId="{1CED2465-07CA-45DA-9925-9FEA993AA753}">
      <dgm:prSet/>
      <dgm:spPr/>
      <dgm:t>
        <a:bodyPr/>
        <a:lstStyle/>
        <a:p>
          <a:endParaRPr lang="ru-RU"/>
        </a:p>
      </dgm:t>
    </dgm:pt>
    <dgm:pt modelId="{F22A9B34-D51D-4B07-B00A-BB989BC19385}" type="sibTrans" cxnId="{1CED2465-07CA-45DA-9925-9FEA993AA753}">
      <dgm:prSet/>
      <dgm:spPr/>
      <dgm:t>
        <a:bodyPr/>
        <a:lstStyle/>
        <a:p>
          <a:endParaRPr lang="ru-RU"/>
        </a:p>
      </dgm:t>
    </dgm:pt>
    <dgm:pt modelId="{06B47305-BD80-48F9-BCC0-F10F78D50499}" type="pres">
      <dgm:prSet presAssocID="{BF789D13-B5F4-4093-B66D-C238889A6224}" presName="Name0" presStyleCnt="0">
        <dgm:presLayoutVars>
          <dgm:dir/>
          <dgm:resizeHandles val="exact"/>
        </dgm:presLayoutVars>
      </dgm:prSet>
      <dgm:spPr/>
    </dgm:pt>
    <dgm:pt modelId="{D150331F-82D8-4B3B-995B-1622D1DFD9DC}" type="pres">
      <dgm:prSet presAssocID="{BF09A940-E263-474E-9BEF-B516C9941675}" presName="node" presStyleLbl="node1" presStyleIdx="0" presStyleCnt="3" custScaleX="109422" custScaleY="134212" custRadScaleRad="83562" custRadScaleInc="2567">
        <dgm:presLayoutVars>
          <dgm:bulletEnabled val="1"/>
        </dgm:presLayoutVars>
      </dgm:prSet>
      <dgm:spPr/>
    </dgm:pt>
    <dgm:pt modelId="{C97460C7-8FA5-4981-93DB-F72530ABF2D7}" type="pres">
      <dgm:prSet presAssocID="{886EC403-3B1A-4B9B-8313-0B86A67E9DBF}" presName="sibTrans" presStyleLbl="sibTrans2D1" presStyleIdx="0" presStyleCnt="3"/>
      <dgm:spPr/>
    </dgm:pt>
    <dgm:pt modelId="{37AFE4C9-DD2E-4242-BA93-74501D058C73}" type="pres">
      <dgm:prSet presAssocID="{886EC403-3B1A-4B9B-8313-0B86A67E9DBF}" presName="connectorText" presStyleLbl="sibTrans2D1" presStyleIdx="0" presStyleCnt="3"/>
      <dgm:spPr/>
    </dgm:pt>
    <dgm:pt modelId="{C0F00B53-1C02-4E86-8D59-70C18A080A07}" type="pres">
      <dgm:prSet presAssocID="{3AE0BE6D-3BDB-4824-B3E2-43CA7393E857}" presName="node" presStyleLbl="node1" presStyleIdx="1" presStyleCnt="3" custScaleX="109422" custScaleY="134212" custRadScaleRad="85861" custRadScaleInc="-2341">
        <dgm:presLayoutVars>
          <dgm:bulletEnabled val="1"/>
        </dgm:presLayoutVars>
      </dgm:prSet>
      <dgm:spPr/>
    </dgm:pt>
    <dgm:pt modelId="{8CF77B18-A526-44D2-9198-6008973CB012}" type="pres">
      <dgm:prSet presAssocID="{4AEADF50-6166-4402-BFD4-7AEB5026C43B}" presName="sibTrans" presStyleLbl="sibTrans2D1" presStyleIdx="1" presStyleCnt="3"/>
      <dgm:spPr/>
    </dgm:pt>
    <dgm:pt modelId="{AB86E616-ED7C-45FE-9F6F-F459FEB959E2}" type="pres">
      <dgm:prSet presAssocID="{4AEADF50-6166-4402-BFD4-7AEB5026C43B}" presName="connectorText" presStyleLbl="sibTrans2D1" presStyleIdx="1" presStyleCnt="3"/>
      <dgm:spPr/>
    </dgm:pt>
    <dgm:pt modelId="{920CE481-314A-4E6C-9FA8-CEA48E15082D}" type="pres">
      <dgm:prSet presAssocID="{32824F65-3DC8-4413-8956-C0F18374F703}" presName="node" presStyleLbl="node1" presStyleIdx="2" presStyleCnt="3" custScaleX="109422" custScaleY="134212" custRadScaleRad="89838" custRadScaleInc="4630">
        <dgm:presLayoutVars>
          <dgm:bulletEnabled val="1"/>
        </dgm:presLayoutVars>
      </dgm:prSet>
      <dgm:spPr/>
    </dgm:pt>
    <dgm:pt modelId="{4613C738-393E-4854-9D8D-3257E1234565}" type="pres">
      <dgm:prSet presAssocID="{F22A9B34-D51D-4B07-B00A-BB989BC19385}" presName="sibTrans" presStyleLbl="sibTrans2D1" presStyleIdx="2" presStyleCnt="3"/>
      <dgm:spPr/>
    </dgm:pt>
    <dgm:pt modelId="{700A7A0F-5D02-4EF4-844B-220D2E94EEB2}" type="pres">
      <dgm:prSet presAssocID="{F22A9B34-D51D-4B07-B00A-BB989BC19385}" presName="connectorText" presStyleLbl="sibTrans2D1" presStyleIdx="2" presStyleCnt="3"/>
      <dgm:spPr/>
    </dgm:pt>
  </dgm:ptLst>
  <dgm:cxnLst>
    <dgm:cxn modelId="{C6809209-E15F-4E0B-BEEB-17A4E6E5C013}" type="presOf" srcId="{BF09A940-E263-474E-9BEF-B516C9941675}" destId="{D150331F-82D8-4B3B-995B-1622D1DFD9DC}" srcOrd="0" destOrd="0" presId="urn:microsoft.com/office/officeart/2005/8/layout/cycle7"/>
    <dgm:cxn modelId="{D554CD09-6990-464A-995F-AB1C784E3AB6}" type="presOf" srcId="{F22A9B34-D51D-4B07-B00A-BB989BC19385}" destId="{4613C738-393E-4854-9D8D-3257E1234565}" srcOrd="0" destOrd="0" presId="urn:microsoft.com/office/officeart/2005/8/layout/cycle7"/>
    <dgm:cxn modelId="{F39BA03E-795A-44D9-B543-285405F74D70}" type="presOf" srcId="{4AEADF50-6166-4402-BFD4-7AEB5026C43B}" destId="{8CF77B18-A526-44D2-9198-6008973CB012}" srcOrd="0" destOrd="0" presId="urn:microsoft.com/office/officeart/2005/8/layout/cycle7"/>
    <dgm:cxn modelId="{FD0AEB5B-9098-4CA9-B8BA-2F665E40F796}" type="presOf" srcId="{BF789D13-B5F4-4093-B66D-C238889A6224}" destId="{06B47305-BD80-48F9-BCC0-F10F78D50499}" srcOrd="0" destOrd="0" presId="urn:microsoft.com/office/officeart/2005/8/layout/cycle7"/>
    <dgm:cxn modelId="{1CED2465-07CA-45DA-9925-9FEA993AA753}" srcId="{BF789D13-B5F4-4093-B66D-C238889A6224}" destId="{32824F65-3DC8-4413-8956-C0F18374F703}" srcOrd="2" destOrd="0" parTransId="{F2925D03-5D71-46F6-8626-A96245BEBF82}" sibTransId="{F22A9B34-D51D-4B07-B00A-BB989BC19385}"/>
    <dgm:cxn modelId="{A120FC6F-9DA7-4D9C-BEBE-BD92A39CEF86}" type="presOf" srcId="{886EC403-3B1A-4B9B-8313-0B86A67E9DBF}" destId="{37AFE4C9-DD2E-4242-BA93-74501D058C73}" srcOrd="1" destOrd="0" presId="urn:microsoft.com/office/officeart/2005/8/layout/cycle7"/>
    <dgm:cxn modelId="{4AA0BE58-6520-4463-8732-1453A63AF935}" type="presOf" srcId="{4AEADF50-6166-4402-BFD4-7AEB5026C43B}" destId="{AB86E616-ED7C-45FE-9F6F-F459FEB959E2}" srcOrd="1" destOrd="0" presId="urn:microsoft.com/office/officeart/2005/8/layout/cycle7"/>
    <dgm:cxn modelId="{CB2D9192-C377-4E5D-B517-0C8B1F18C917}" srcId="{BF789D13-B5F4-4093-B66D-C238889A6224}" destId="{BF09A940-E263-474E-9BEF-B516C9941675}" srcOrd="0" destOrd="0" parTransId="{19F404B5-67DF-4DCF-B157-07B48661A42C}" sibTransId="{886EC403-3B1A-4B9B-8313-0B86A67E9DBF}"/>
    <dgm:cxn modelId="{C2E49AA4-B9AA-4717-B1A9-B5A2822C2BDE}" type="presOf" srcId="{F22A9B34-D51D-4B07-B00A-BB989BC19385}" destId="{700A7A0F-5D02-4EF4-844B-220D2E94EEB2}" srcOrd="1" destOrd="0" presId="urn:microsoft.com/office/officeart/2005/8/layout/cycle7"/>
    <dgm:cxn modelId="{E19B05B5-5B77-499F-AD50-49B9751CB29D}" srcId="{BF789D13-B5F4-4093-B66D-C238889A6224}" destId="{3AE0BE6D-3BDB-4824-B3E2-43CA7393E857}" srcOrd="1" destOrd="0" parTransId="{63D6CFE3-C63F-4C76-BE0D-99DFBF18D861}" sibTransId="{4AEADF50-6166-4402-BFD4-7AEB5026C43B}"/>
    <dgm:cxn modelId="{42C173EA-F972-4D86-8948-603378625978}" type="presOf" srcId="{886EC403-3B1A-4B9B-8313-0B86A67E9DBF}" destId="{C97460C7-8FA5-4981-93DB-F72530ABF2D7}" srcOrd="0" destOrd="0" presId="urn:microsoft.com/office/officeart/2005/8/layout/cycle7"/>
    <dgm:cxn modelId="{48B94EF6-BD26-459E-A4DB-FC6A8C96941F}" type="presOf" srcId="{3AE0BE6D-3BDB-4824-B3E2-43CA7393E857}" destId="{C0F00B53-1C02-4E86-8D59-70C18A080A07}" srcOrd="0" destOrd="0" presId="urn:microsoft.com/office/officeart/2005/8/layout/cycle7"/>
    <dgm:cxn modelId="{04530DF7-80FA-4AE0-9F86-7B4107AC8022}" type="presOf" srcId="{32824F65-3DC8-4413-8956-C0F18374F703}" destId="{920CE481-314A-4E6C-9FA8-CEA48E15082D}" srcOrd="0" destOrd="0" presId="urn:microsoft.com/office/officeart/2005/8/layout/cycle7"/>
    <dgm:cxn modelId="{D78F3747-EB85-48BA-ADA4-50A277FE7E7C}" type="presParOf" srcId="{06B47305-BD80-48F9-BCC0-F10F78D50499}" destId="{D150331F-82D8-4B3B-995B-1622D1DFD9DC}" srcOrd="0" destOrd="0" presId="urn:microsoft.com/office/officeart/2005/8/layout/cycle7"/>
    <dgm:cxn modelId="{4469D35C-73E1-48E1-9CCB-40AD64008DBD}" type="presParOf" srcId="{06B47305-BD80-48F9-BCC0-F10F78D50499}" destId="{C97460C7-8FA5-4981-93DB-F72530ABF2D7}" srcOrd="1" destOrd="0" presId="urn:microsoft.com/office/officeart/2005/8/layout/cycle7"/>
    <dgm:cxn modelId="{5C24033B-1B96-4DCA-9B78-9456F37D8A66}" type="presParOf" srcId="{C97460C7-8FA5-4981-93DB-F72530ABF2D7}" destId="{37AFE4C9-DD2E-4242-BA93-74501D058C73}" srcOrd="0" destOrd="0" presId="urn:microsoft.com/office/officeart/2005/8/layout/cycle7"/>
    <dgm:cxn modelId="{C0547677-EAC9-489F-87FB-C21FA2F0FAB8}" type="presParOf" srcId="{06B47305-BD80-48F9-BCC0-F10F78D50499}" destId="{C0F00B53-1C02-4E86-8D59-70C18A080A07}" srcOrd="2" destOrd="0" presId="urn:microsoft.com/office/officeart/2005/8/layout/cycle7"/>
    <dgm:cxn modelId="{82E3C448-2543-4E6D-8B17-FCE4C8BE6B60}" type="presParOf" srcId="{06B47305-BD80-48F9-BCC0-F10F78D50499}" destId="{8CF77B18-A526-44D2-9198-6008973CB012}" srcOrd="3" destOrd="0" presId="urn:microsoft.com/office/officeart/2005/8/layout/cycle7"/>
    <dgm:cxn modelId="{B7B4BEE8-5009-43DC-88D7-349E85B1D688}" type="presParOf" srcId="{8CF77B18-A526-44D2-9198-6008973CB012}" destId="{AB86E616-ED7C-45FE-9F6F-F459FEB959E2}" srcOrd="0" destOrd="0" presId="urn:microsoft.com/office/officeart/2005/8/layout/cycle7"/>
    <dgm:cxn modelId="{39047F63-B064-4EAC-A088-BB534A374D08}" type="presParOf" srcId="{06B47305-BD80-48F9-BCC0-F10F78D50499}" destId="{920CE481-314A-4E6C-9FA8-CEA48E15082D}" srcOrd="4" destOrd="0" presId="urn:microsoft.com/office/officeart/2005/8/layout/cycle7"/>
    <dgm:cxn modelId="{5A90239B-6763-4A84-9642-492103FC359D}" type="presParOf" srcId="{06B47305-BD80-48F9-BCC0-F10F78D50499}" destId="{4613C738-393E-4854-9D8D-3257E1234565}" srcOrd="5" destOrd="0" presId="urn:microsoft.com/office/officeart/2005/8/layout/cycle7"/>
    <dgm:cxn modelId="{C79A4B67-B5F2-4514-9279-2968B00BC72B}" type="presParOf" srcId="{4613C738-393E-4854-9D8D-3257E1234565}" destId="{700A7A0F-5D02-4EF4-844B-220D2E94EEB2}"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A4A4AE-4461-4BEE-84FC-C39B9E5B73F4}"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ru-RU"/>
        </a:p>
      </dgm:t>
    </dgm:pt>
    <dgm:pt modelId="{0E2E34C3-F166-4454-8E73-E4AD54319DB0}">
      <dgm:prSet phldrT="[Текст]" phldr="1"/>
      <dgm:spPr/>
      <dgm:t>
        <a:bodyPr/>
        <a:lstStyle/>
        <a:p>
          <a:endParaRPr lang="ru-RU"/>
        </a:p>
      </dgm:t>
    </dgm:pt>
    <dgm:pt modelId="{BFF94ACE-AD97-4FCD-9070-BD969ED87378}" type="parTrans" cxnId="{0BCF9507-F03F-4E1A-8F5D-3DB5257A54B5}">
      <dgm:prSet/>
      <dgm:spPr/>
      <dgm:t>
        <a:bodyPr/>
        <a:lstStyle/>
        <a:p>
          <a:endParaRPr lang="ru-RU"/>
        </a:p>
      </dgm:t>
    </dgm:pt>
    <dgm:pt modelId="{A86358E8-ABB6-4CF0-8A03-0A39C644331D}" type="sibTrans" cxnId="{0BCF9507-F03F-4E1A-8F5D-3DB5257A54B5}">
      <dgm:prSet/>
      <dgm:spPr/>
      <dgm:t>
        <a:bodyPr/>
        <a:lstStyle/>
        <a:p>
          <a:endParaRPr lang="ru-RU"/>
        </a:p>
      </dgm:t>
    </dgm:pt>
    <dgm:pt modelId="{D5C7B18D-4B17-41E7-A59D-3093FEC023CB}">
      <dgm:prSet phldrT="[Текст]" phldr="1"/>
      <dgm:spPr/>
      <dgm:t>
        <a:bodyPr/>
        <a:lstStyle/>
        <a:p>
          <a:endParaRPr lang="ru-RU"/>
        </a:p>
      </dgm:t>
    </dgm:pt>
    <dgm:pt modelId="{ECA63440-14E8-477C-957D-12EEB164FF50}" type="parTrans" cxnId="{0207211B-B8E4-48C4-88DD-8A0D9BB3372D}">
      <dgm:prSet/>
      <dgm:spPr/>
      <dgm:t>
        <a:bodyPr/>
        <a:lstStyle/>
        <a:p>
          <a:endParaRPr lang="ru-RU"/>
        </a:p>
      </dgm:t>
    </dgm:pt>
    <dgm:pt modelId="{FFB5CF45-84AF-47B8-8CBC-A2C8013F3F8E}" type="sibTrans" cxnId="{0207211B-B8E4-48C4-88DD-8A0D9BB3372D}">
      <dgm:prSet/>
      <dgm:spPr/>
      <dgm:t>
        <a:bodyPr/>
        <a:lstStyle/>
        <a:p>
          <a:endParaRPr lang="ru-RU"/>
        </a:p>
      </dgm:t>
    </dgm:pt>
    <dgm:pt modelId="{288F86AE-E157-4D14-BF35-0250CDB67F63}">
      <dgm:prSet phldrT="[Текст]" phldr="1"/>
      <dgm:spPr/>
      <dgm:t>
        <a:bodyPr/>
        <a:lstStyle/>
        <a:p>
          <a:endParaRPr lang="ru-RU"/>
        </a:p>
      </dgm:t>
    </dgm:pt>
    <dgm:pt modelId="{9CC9F98A-B719-4244-9DEC-197579C0F627}" type="parTrans" cxnId="{F5511491-92BA-4CEC-9087-FB74EC8EB449}">
      <dgm:prSet/>
      <dgm:spPr/>
      <dgm:t>
        <a:bodyPr/>
        <a:lstStyle/>
        <a:p>
          <a:endParaRPr lang="ru-RU"/>
        </a:p>
      </dgm:t>
    </dgm:pt>
    <dgm:pt modelId="{3523F651-B110-4B90-9246-5589131506F7}" type="sibTrans" cxnId="{F5511491-92BA-4CEC-9087-FB74EC8EB449}">
      <dgm:prSet/>
      <dgm:spPr/>
      <dgm:t>
        <a:bodyPr/>
        <a:lstStyle/>
        <a:p>
          <a:endParaRPr lang="ru-RU"/>
        </a:p>
      </dgm:t>
    </dgm:pt>
    <dgm:pt modelId="{59BEF6BA-AA81-4553-BED5-6FB65DAB2A66}" type="pres">
      <dgm:prSet presAssocID="{64A4A4AE-4461-4BEE-84FC-C39B9E5B73F4}" presName="Name0" presStyleCnt="0">
        <dgm:presLayoutVars>
          <dgm:chMax val="7"/>
          <dgm:chPref val="7"/>
          <dgm:dir/>
        </dgm:presLayoutVars>
      </dgm:prSet>
      <dgm:spPr/>
    </dgm:pt>
    <dgm:pt modelId="{53B26CB8-CBF6-4E48-BBAC-F4AF04691DAB}" type="pres">
      <dgm:prSet presAssocID="{64A4A4AE-4461-4BEE-84FC-C39B9E5B73F4}" presName="Name1" presStyleCnt="0"/>
      <dgm:spPr/>
    </dgm:pt>
    <dgm:pt modelId="{AFBCF334-3AF9-441E-9F59-F5386EC7A0CA}" type="pres">
      <dgm:prSet presAssocID="{64A4A4AE-4461-4BEE-84FC-C39B9E5B73F4}" presName="cycle" presStyleCnt="0"/>
      <dgm:spPr/>
    </dgm:pt>
    <dgm:pt modelId="{596253C7-3CC4-478D-A610-8B9524235F66}" type="pres">
      <dgm:prSet presAssocID="{64A4A4AE-4461-4BEE-84FC-C39B9E5B73F4}" presName="srcNode" presStyleLbl="node1" presStyleIdx="0" presStyleCnt="3"/>
      <dgm:spPr/>
    </dgm:pt>
    <dgm:pt modelId="{F2B1040A-2556-42C0-BC02-7A72CF7A2EBA}" type="pres">
      <dgm:prSet presAssocID="{64A4A4AE-4461-4BEE-84FC-C39B9E5B73F4}" presName="conn" presStyleLbl="parChTrans1D2" presStyleIdx="0" presStyleCnt="1"/>
      <dgm:spPr/>
    </dgm:pt>
    <dgm:pt modelId="{184A3E50-9662-403C-A463-8684D9A1C4E7}" type="pres">
      <dgm:prSet presAssocID="{64A4A4AE-4461-4BEE-84FC-C39B9E5B73F4}" presName="extraNode" presStyleLbl="node1" presStyleIdx="0" presStyleCnt="3"/>
      <dgm:spPr/>
    </dgm:pt>
    <dgm:pt modelId="{0AE81641-A948-442A-A75F-AD7ADD81566D}" type="pres">
      <dgm:prSet presAssocID="{64A4A4AE-4461-4BEE-84FC-C39B9E5B73F4}" presName="dstNode" presStyleLbl="node1" presStyleIdx="0" presStyleCnt="3"/>
      <dgm:spPr/>
    </dgm:pt>
    <dgm:pt modelId="{A1043834-4A26-431E-BD35-EE2BCFB24F50}" type="pres">
      <dgm:prSet presAssocID="{0E2E34C3-F166-4454-8E73-E4AD54319DB0}" presName="text_1" presStyleLbl="node1" presStyleIdx="0" presStyleCnt="3">
        <dgm:presLayoutVars>
          <dgm:bulletEnabled val="1"/>
        </dgm:presLayoutVars>
      </dgm:prSet>
      <dgm:spPr/>
    </dgm:pt>
    <dgm:pt modelId="{6CB5160A-49DF-48AE-91CA-448AF74A6DE9}" type="pres">
      <dgm:prSet presAssocID="{0E2E34C3-F166-4454-8E73-E4AD54319DB0}" presName="accent_1" presStyleCnt="0"/>
      <dgm:spPr/>
    </dgm:pt>
    <dgm:pt modelId="{DA2216B9-B8A2-4639-86D0-0A1FFE4AF9BF}" type="pres">
      <dgm:prSet presAssocID="{0E2E34C3-F166-4454-8E73-E4AD54319DB0}" presName="accentRepeatNode" presStyleLbl="solidFgAcc1" presStyleIdx="0" presStyleCnt="3"/>
      <dgm:spPr/>
    </dgm:pt>
    <dgm:pt modelId="{187FD514-83EF-45E0-BFF4-62DDF47E208B}" type="pres">
      <dgm:prSet presAssocID="{D5C7B18D-4B17-41E7-A59D-3093FEC023CB}" presName="text_2" presStyleLbl="node1" presStyleIdx="1" presStyleCnt="3">
        <dgm:presLayoutVars>
          <dgm:bulletEnabled val="1"/>
        </dgm:presLayoutVars>
      </dgm:prSet>
      <dgm:spPr/>
    </dgm:pt>
    <dgm:pt modelId="{F76E2489-B4EB-4315-BAD8-E8386B5021CE}" type="pres">
      <dgm:prSet presAssocID="{D5C7B18D-4B17-41E7-A59D-3093FEC023CB}" presName="accent_2" presStyleCnt="0"/>
      <dgm:spPr/>
    </dgm:pt>
    <dgm:pt modelId="{1364764D-DDA1-4973-9301-95C9A899CE22}" type="pres">
      <dgm:prSet presAssocID="{D5C7B18D-4B17-41E7-A59D-3093FEC023CB}" presName="accentRepeatNode" presStyleLbl="solidFgAcc1" presStyleIdx="1" presStyleCnt="3"/>
      <dgm:spPr/>
    </dgm:pt>
    <dgm:pt modelId="{0D88A5B5-59BD-4F3D-85CF-DAF1627FC0DC}" type="pres">
      <dgm:prSet presAssocID="{288F86AE-E157-4D14-BF35-0250CDB67F63}" presName="text_3" presStyleLbl="node1" presStyleIdx="2" presStyleCnt="3">
        <dgm:presLayoutVars>
          <dgm:bulletEnabled val="1"/>
        </dgm:presLayoutVars>
      </dgm:prSet>
      <dgm:spPr/>
    </dgm:pt>
    <dgm:pt modelId="{DC6573D9-C44C-4435-A95C-3EF66AB7FE1C}" type="pres">
      <dgm:prSet presAssocID="{288F86AE-E157-4D14-BF35-0250CDB67F63}" presName="accent_3" presStyleCnt="0"/>
      <dgm:spPr/>
    </dgm:pt>
    <dgm:pt modelId="{8B1FA630-7B85-481F-A8A6-3B0FA3BE9585}" type="pres">
      <dgm:prSet presAssocID="{288F86AE-E157-4D14-BF35-0250CDB67F63}" presName="accentRepeatNode" presStyleLbl="solidFgAcc1" presStyleIdx="2" presStyleCnt="3"/>
      <dgm:spPr/>
    </dgm:pt>
  </dgm:ptLst>
  <dgm:cxnLst>
    <dgm:cxn modelId="{0BCF9507-F03F-4E1A-8F5D-3DB5257A54B5}" srcId="{64A4A4AE-4461-4BEE-84FC-C39B9E5B73F4}" destId="{0E2E34C3-F166-4454-8E73-E4AD54319DB0}" srcOrd="0" destOrd="0" parTransId="{BFF94ACE-AD97-4FCD-9070-BD969ED87378}" sibTransId="{A86358E8-ABB6-4CF0-8A03-0A39C644331D}"/>
    <dgm:cxn modelId="{3199CD15-E3A9-47D7-9166-6D9FCD54A3A6}" type="presOf" srcId="{A86358E8-ABB6-4CF0-8A03-0A39C644331D}" destId="{F2B1040A-2556-42C0-BC02-7A72CF7A2EBA}" srcOrd="0" destOrd="0" presId="urn:microsoft.com/office/officeart/2008/layout/VerticalCurvedList"/>
    <dgm:cxn modelId="{0207211B-B8E4-48C4-88DD-8A0D9BB3372D}" srcId="{64A4A4AE-4461-4BEE-84FC-C39B9E5B73F4}" destId="{D5C7B18D-4B17-41E7-A59D-3093FEC023CB}" srcOrd="1" destOrd="0" parTransId="{ECA63440-14E8-477C-957D-12EEB164FF50}" sibTransId="{FFB5CF45-84AF-47B8-8CBC-A2C8013F3F8E}"/>
    <dgm:cxn modelId="{C14DF268-3490-4730-B165-45A154D7E5FD}" type="presOf" srcId="{0E2E34C3-F166-4454-8E73-E4AD54319DB0}" destId="{A1043834-4A26-431E-BD35-EE2BCFB24F50}" srcOrd="0" destOrd="0" presId="urn:microsoft.com/office/officeart/2008/layout/VerticalCurvedList"/>
    <dgm:cxn modelId="{521EA954-669F-4FAC-B2CF-5B14C9CC655E}" type="presOf" srcId="{64A4A4AE-4461-4BEE-84FC-C39B9E5B73F4}" destId="{59BEF6BA-AA81-4553-BED5-6FB65DAB2A66}" srcOrd="0" destOrd="0" presId="urn:microsoft.com/office/officeart/2008/layout/VerticalCurvedList"/>
    <dgm:cxn modelId="{1B60E87F-F805-473B-8FA8-B70D3B573666}" type="presOf" srcId="{D5C7B18D-4B17-41E7-A59D-3093FEC023CB}" destId="{187FD514-83EF-45E0-BFF4-62DDF47E208B}" srcOrd="0" destOrd="0" presId="urn:microsoft.com/office/officeart/2008/layout/VerticalCurvedList"/>
    <dgm:cxn modelId="{F5511491-92BA-4CEC-9087-FB74EC8EB449}" srcId="{64A4A4AE-4461-4BEE-84FC-C39B9E5B73F4}" destId="{288F86AE-E157-4D14-BF35-0250CDB67F63}" srcOrd="2" destOrd="0" parTransId="{9CC9F98A-B719-4244-9DEC-197579C0F627}" sibTransId="{3523F651-B110-4B90-9246-5589131506F7}"/>
    <dgm:cxn modelId="{4EAFEBB5-73A6-4FC7-AD56-C0847918DFF8}" type="presOf" srcId="{288F86AE-E157-4D14-BF35-0250CDB67F63}" destId="{0D88A5B5-59BD-4F3D-85CF-DAF1627FC0DC}" srcOrd="0" destOrd="0" presId="urn:microsoft.com/office/officeart/2008/layout/VerticalCurvedList"/>
    <dgm:cxn modelId="{8CA18CD6-D948-4DF6-B695-ACE7657F59E8}" type="presParOf" srcId="{59BEF6BA-AA81-4553-BED5-6FB65DAB2A66}" destId="{53B26CB8-CBF6-4E48-BBAC-F4AF04691DAB}" srcOrd="0" destOrd="0" presId="urn:microsoft.com/office/officeart/2008/layout/VerticalCurvedList"/>
    <dgm:cxn modelId="{5A441112-26D8-4829-800A-B2675B1526AF}" type="presParOf" srcId="{53B26CB8-CBF6-4E48-BBAC-F4AF04691DAB}" destId="{AFBCF334-3AF9-441E-9F59-F5386EC7A0CA}" srcOrd="0" destOrd="0" presId="urn:microsoft.com/office/officeart/2008/layout/VerticalCurvedList"/>
    <dgm:cxn modelId="{AD375790-F314-4755-9E3E-30A85EF1DCF4}" type="presParOf" srcId="{AFBCF334-3AF9-441E-9F59-F5386EC7A0CA}" destId="{596253C7-3CC4-478D-A610-8B9524235F66}" srcOrd="0" destOrd="0" presId="urn:microsoft.com/office/officeart/2008/layout/VerticalCurvedList"/>
    <dgm:cxn modelId="{51622B72-F6FE-4A48-AD75-4A722474C247}" type="presParOf" srcId="{AFBCF334-3AF9-441E-9F59-F5386EC7A0CA}" destId="{F2B1040A-2556-42C0-BC02-7A72CF7A2EBA}" srcOrd="1" destOrd="0" presId="urn:microsoft.com/office/officeart/2008/layout/VerticalCurvedList"/>
    <dgm:cxn modelId="{9E9F2DC1-5210-4571-A795-CD7266379FF4}" type="presParOf" srcId="{AFBCF334-3AF9-441E-9F59-F5386EC7A0CA}" destId="{184A3E50-9662-403C-A463-8684D9A1C4E7}" srcOrd="2" destOrd="0" presId="urn:microsoft.com/office/officeart/2008/layout/VerticalCurvedList"/>
    <dgm:cxn modelId="{7C070DE3-968C-4EF5-B872-AD2BFC2115EB}" type="presParOf" srcId="{AFBCF334-3AF9-441E-9F59-F5386EC7A0CA}" destId="{0AE81641-A948-442A-A75F-AD7ADD81566D}" srcOrd="3" destOrd="0" presId="urn:microsoft.com/office/officeart/2008/layout/VerticalCurvedList"/>
    <dgm:cxn modelId="{6743891E-2655-442E-95F2-0DADC1A0C8C2}" type="presParOf" srcId="{53B26CB8-CBF6-4E48-BBAC-F4AF04691DAB}" destId="{A1043834-4A26-431E-BD35-EE2BCFB24F50}" srcOrd="1" destOrd="0" presId="urn:microsoft.com/office/officeart/2008/layout/VerticalCurvedList"/>
    <dgm:cxn modelId="{13350073-4A1E-49EB-A8BC-C9B9A1AE773A}" type="presParOf" srcId="{53B26CB8-CBF6-4E48-BBAC-F4AF04691DAB}" destId="{6CB5160A-49DF-48AE-91CA-448AF74A6DE9}" srcOrd="2" destOrd="0" presId="urn:microsoft.com/office/officeart/2008/layout/VerticalCurvedList"/>
    <dgm:cxn modelId="{D8961315-9BA4-4AE0-9588-BAAB2385B80D}" type="presParOf" srcId="{6CB5160A-49DF-48AE-91CA-448AF74A6DE9}" destId="{DA2216B9-B8A2-4639-86D0-0A1FFE4AF9BF}" srcOrd="0" destOrd="0" presId="urn:microsoft.com/office/officeart/2008/layout/VerticalCurvedList"/>
    <dgm:cxn modelId="{25220E82-6E85-466F-B539-AC72FCD3F685}" type="presParOf" srcId="{53B26CB8-CBF6-4E48-BBAC-F4AF04691DAB}" destId="{187FD514-83EF-45E0-BFF4-62DDF47E208B}" srcOrd="3" destOrd="0" presId="urn:microsoft.com/office/officeart/2008/layout/VerticalCurvedList"/>
    <dgm:cxn modelId="{5992E9D8-24CD-4EEF-9F91-97BFE9C9DFA7}" type="presParOf" srcId="{53B26CB8-CBF6-4E48-BBAC-F4AF04691DAB}" destId="{F76E2489-B4EB-4315-BAD8-E8386B5021CE}" srcOrd="4" destOrd="0" presId="urn:microsoft.com/office/officeart/2008/layout/VerticalCurvedList"/>
    <dgm:cxn modelId="{502162B2-EC79-4932-80A7-9283DCA52C8F}" type="presParOf" srcId="{F76E2489-B4EB-4315-BAD8-E8386B5021CE}" destId="{1364764D-DDA1-4973-9301-95C9A899CE22}" srcOrd="0" destOrd="0" presId="urn:microsoft.com/office/officeart/2008/layout/VerticalCurvedList"/>
    <dgm:cxn modelId="{A7A55670-0F1A-4E27-BE2A-624C6F7BBD8F}" type="presParOf" srcId="{53B26CB8-CBF6-4E48-BBAC-F4AF04691DAB}" destId="{0D88A5B5-59BD-4F3D-85CF-DAF1627FC0DC}" srcOrd="5" destOrd="0" presId="urn:microsoft.com/office/officeart/2008/layout/VerticalCurvedList"/>
    <dgm:cxn modelId="{7A6315BD-8A80-453C-AD35-F114AE2E7D36}" type="presParOf" srcId="{53B26CB8-CBF6-4E48-BBAC-F4AF04691DAB}" destId="{DC6573D9-C44C-4435-A95C-3EF66AB7FE1C}" srcOrd="6" destOrd="0" presId="urn:microsoft.com/office/officeart/2008/layout/VerticalCurvedList"/>
    <dgm:cxn modelId="{7F47BADB-7C8E-4F10-B68C-CB3DAF87A0AC}" type="presParOf" srcId="{DC6573D9-C44C-4435-A95C-3EF66AB7FE1C}" destId="{8B1FA630-7B85-481F-A8A6-3B0FA3BE958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FBFB3A-E352-4CD8-9122-3AB24F21DF9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876B449D-C055-46C7-9B05-D4D22562384C}">
      <dgm:prSet phldrT="[Текст]"/>
      <dgm:spPr/>
      <dgm:t>
        <a:bodyPr/>
        <a:lstStyle/>
        <a:p>
          <a:r>
            <a:rPr lang="kk-KZ" b="1" dirty="0"/>
            <a:t>Жан-ұя зерттеу әдісі</a:t>
          </a:r>
          <a:r>
            <a:rPr lang="kk-KZ" dirty="0"/>
            <a:t> - бір жан-ұя арасындағы адамдардың бір-біріне ұқсатығын зерттеу әдісі.</a:t>
          </a:r>
          <a:endParaRPr lang="ru-RU" dirty="0"/>
        </a:p>
      </dgm:t>
    </dgm:pt>
    <dgm:pt modelId="{3F1C9BF7-E74F-4D11-A8C4-A1307BD56B0D}" type="parTrans" cxnId="{4A63C31E-F463-4C68-A688-2B4A7FA14AD9}">
      <dgm:prSet/>
      <dgm:spPr/>
      <dgm:t>
        <a:bodyPr/>
        <a:lstStyle/>
        <a:p>
          <a:endParaRPr lang="ru-RU"/>
        </a:p>
      </dgm:t>
    </dgm:pt>
    <dgm:pt modelId="{FD010B6B-9480-4ED7-9B3E-1BBC1545BD18}" type="sibTrans" cxnId="{4A63C31E-F463-4C68-A688-2B4A7FA14AD9}">
      <dgm:prSet/>
      <dgm:spPr/>
      <dgm:t>
        <a:bodyPr/>
        <a:lstStyle/>
        <a:p>
          <a:endParaRPr lang="ru-RU"/>
        </a:p>
      </dgm:t>
    </dgm:pt>
    <dgm:pt modelId="{2A4796D8-C482-40A3-AF24-2E6E90C68A46}">
      <dgm:prSet phldrT="[Текст]"/>
      <dgm:spPr/>
      <dgm:t>
        <a:bodyPr/>
        <a:lstStyle/>
        <a:p>
          <a:r>
            <a:rPr lang="kk-KZ" b="1" dirty="0"/>
            <a:t>Егіздер әдісі</a:t>
          </a:r>
          <a:r>
            <a:rPr lang="kk-KZ" dirty="0"/>
            <a:t> қос жұпты монозиготалы және дизиготалы егіздерді салыстыру негізінде жүргізілген зерттеу әдісі.</a:t>
          </a:r>
          <a:endParaRPr lang="ru-RU" dirty="0"/>
        </a:p>
      </dgm:t>
    </dgm:pt>
    <dgm:pt modelId="{D66D2B67-3189-4B6A-8028-76038D45AFD5}" type="parTrans" cxnId="{4AF83911-968B-4762-9F39-1E385CEBEF82}">
      <dgm:prSet/>
      <dgm:spPr/>
      <dgm:t>
        <a:bodyPr/>
        <a:lstStyle/>
        <a:p>
          <a:endParaRPr lang="ru-RU"/>
        </a:p>
      </dgm:t>
    </dgm:pt>
    <dgm:pt modelId="{EBF1E482-FB04-475D-A9D5-715F6D251E5E}" type="sibTrans" cxnId="{4AF83911-968B-4762-9F39-1E385CEBEF82}">
      <dgm:prSet/>
      <dgm:spPr/>
      <dgm:t>
        <a:bodyPr/>
        <a:lstStyle/>
        <a:p>
          <a:endParaRPr lang="ru-RU"/>
        </a:p>
      </dgm:t>
    </dgm:pt>
    <dgm:pt modelId="{B38326DF-5E87-4572-B0DB-71D7CDA3ED74}">
      <dgm:prSet phldrT="[Текст]"/>
      <dgm:spPr/>
      <dgm:t>
        <a:bodyPr/>
        <a:lstStyle/>
        <a:p>
          <a:r>
            <a:rPr lang="kk-KZ" b="1" dirty="0"/>
            <a:t>Асыранды балалар әдісі</a:t>
          </a:r>
          <a:r>
            <a:rPr lang="kk-KZ" dirty="0"/>
            <a:t> бұл әдісті гентикалық және қоршаған орта факторларының әсерін зерттеу үшін қолданады.</a:t>
          </a:r>
          <a:endParaRPr lang="ru-RU" dirty="0"/>
        </a:p>
      </dgm:t>
    </dgm:pt>
    <dgm:pt modelId="{43FFA8D2-62D3-47EC-B5C4-6E747F04A8CC}" type="parTrans" cxnId="{E4B4594E-FF15-40BE-93E0-2183076206BE}">
      <dgm:prSet/>
      <dgm:spPr/>
      <dgm:t>
        <a:bodyPr/>
        <a:lstStyle/>
        <a:p>
          <a:endParaRPr lang="ru-RU"/>
        </a:p>
      </dgm:t>
    </dgm:pt>
    <dgm:pt modelId="{E846564B-A605-4D80-9E4B-7E67247552E6}" type="sibTrans" cxnId="{E4B4594E-FF15-40BE-93E0-2183076206BE}">
      <dgm:prSet/>
      <dgm:spPr/>
      <dgm:t>
        <a:bodyPr/>
        <a:lstStyle/>
        <a:p>
          <a:endParaRPr lang="ru-RU"/>
        </a:p>
      </dgm:t>
    </dgm:pt>
    <dgm:pt modelId="{36C169FF-0914-4A86-B9C2-36F7AF18AD7B}" type="pres">
      <dgm:prSet presAssocID="{56FBFB3A-E352-4CD8-9122-3AB24F21DF9E}" presName="Name0" presStyleCnt="0">
        <dgm:presLayoutVars>
          <dgm:chMax val="7"/>
          <dgm:dir/>
          <dgm:animLvl val="lvl"/>
          <dgm:resizeHandles val="exact"/>
        </dgm:presLayoutVars>
      </dgm:prSet>
      <dgm:spPr/>
    </dgm:pt>
    <dgm:pt modelId="{C25C02A6-FFC7-4B74-A03C-B09A03B3C6C2}" type="pres">
      <dgm:prSet presAssocID="{876B449D-C055-46C7-9B05-D4D22562384C}" presName="circle1" presStyleLbl="node1" presStyleIdx="0" presStyleCnt="3"/>
      <dgm:spPr/>
    </dgm:pt>
    <dgm:pt modelId="{C1E28FD0-6821-4BC1-BDC3-8F878BBE1B67}" type="pres">
      <dgm:prSet presAssocID="{876B449D-C055-46C7-9B05-D4D22562384C}" presName="space" presStyleCnt="0"/>
      <dgm:spPr/>
    </dgm:pt>
    <dgm:pt modelId="{E524BD8B-A647-4BD3-B928-260F110D26E3}" type="pres">
      <dgm:prSet presAssocID="{876B449D-C055-46C7-9B05-D4D22562384C}" presName="rect1" presStyleLbl="alignAcc1" presStyleIdx="0" presStyleCnt="3"/>
      <dgm:spPr/>
    </dgm:pt>
    <dgm:pt modelId="{631B5800-4864-4833-97B1-B9FE45AADF55}" type="pres">
      <dgm:prSet presAssocID="{2A4796D8-C482-40A3-AF24-2E6E90C68A46}" presName="vertSpace2" presStyleLbl="node1" presStyleIdx="0" presStyleCnt="3"/>
      <dgm:spPr/>
    </dgm:pt>
    <dgm:pt modelId="{28528BD2-CD80-4A4F-85FE-1971B3E13893}" type="pres">
      <dgm:prSet presAssocID="{2A4796D8-C482-40A3-AF24-2E6E90C68A46}" presName="circle2" presStyleLbl="node1" presStyleIdx="1" presStyleCnt="3"/>
      <dgm:spPr/>
    </dgm:pt>
    <dgm:pt modelId="{BD65EBC5-73C8-4174-B1C4-51ED06857A28}" type="pres">
      <dgm:prSet presAssocID="{2A4796D8-C482-40A3-AF24-2E6E90C68A46}" presName="rect2" presStyleLbl="alignAcc1" presStyleIdx="1" presStyleCnt="3"/>
      <dgm:spPr/>
    </dgm:pt>
    <dgm:pt modelId="{ECEDD86D-0778-495E-A188-32A5D02240FE}" type="pres">
      <dgm:prSet presAssocID="{B38326DF-5E87-4572-B0DB-71D7CDA3ED74}" presName="vertSpace3" presStyleLbl="node1" presStyleIdx="1" presStyleCnt="3"/>
      <dgm:spPr/>
    </dgm:pt>
    <dgm:pt modelId="{2C3E6343-9AF4-4215-A06F-69ADEC31E0F3}" type="pres">
      <dgm:prSet presAssocID="{B38326DF-5E87-4572-B0DB-71D7CDA3ED74}" presName="circle3" presStyleLbl="node1" presStyleIdx="2" presStyleCnt="3"/>
      <dgm:spPr/>
    </dgm:pt>
    <dgm:pt modelId="{54827040-7513-46E4-98DB-4C8D87ADB157}" type="pres">
      <dgm:prSet presAssocID="{B38326DF-5E87-4572-B0DB-71D7CDA3ED74}" presName="rect3" presStyleLbl="alignAcc1" presStyleIdx="2" presStyleCnt="3"/>
      <dgm:spPr/>
    </dgm:pt>
    <dgm:pt modelId="{E533E097-29F6-4129-AEE6-F3FD574350C8}" type="pres">
      <dgm:prSet presAssocID="{876B449D-C055-46C7-9B05-D4D22562384C}" presName="rect1ParTxNoCh" presStyleLbl="alignAcc1" presStyleIdx="2" presStyleCnt="3">
        <dgm:presLayoutVars>
          <dgm:chMax val="1"/>
          <dgm:bulletEnabled val="1"/>
        </dgm:presLayoutVars>
      </dgm:prSet>
      <dgm:spPr/>
    </dgm:pt>
    <dgm:pt modelId="{E2C1CBC5-A29D-45EC-9341-B46C3D2832B6}" type="pres">
      <dgm:prSet presAssocID="{2A4796D8-C482-40A3-AF24-2E6E90C68A46}" presName="rect2ParTxNoCh" presStyleLbl="alignAcc1" presStyleIdx="2" presStyleCnt="3">
        <dgm:presLayoutVars>
          <dgm:chMax val="1"/>
          <dgm:bulletEnabled val="1"/>
        </dgm:presLayoutVars>
      </dgm:prSet>
      <dgm:spPr/>
    </dgm:pt>
    <dgm:pt modelId="{A0285144-B31B-4630-8CB5-EB9639DF384F}" type="pres">
      <dgm:prSet presAssocID="{B38326DF-5E87-4572-B0DB-71D7CDA3ED74}" presName="rect3ParTxNoCh" presStyleLbl="alignAcc1" presStyleIdx="2" presStyleCnt="3">
        <dgm:presLayoutVars>
          <dgm:chMax val="1"/>
          <dgm:bulletEnabled val="1"/>
        </dgm:presLayoutVars>
      </dgm:prSet>
      <dgm:spPr/>
    </dgm:pt>
  </dgm:ptLst>
  <dgm:cxnLst>
    <dgm:cxn modelId="{4AF83911-968B-4762-9F39-1E385CEBEF82}" srcId="{56FBFB3A-E352-4CD8-9122-3AB24F21DF9E}" destId="{2A4796D8-C482-40A3-AF24-2E6E90C68A46}" srcOrd="1" destOrd="0" parTransId="{D66D2B67-3189-4B6A-8028-76038D45AFD5}" sibTransId="{EBF1E482-FB04-475D-A9D5-715F6D251E5E}"/>
    <dgm:cxn modelId="{4A63C31E-F463-4C68-A688-2B4A7FA14AD9}" srcId="{56FBFB3A-E352-4CD8-9122-3AB24F21DF9E}" destId="{876B449D-C055-46C7-9B05-D4D22562384C}" srcOrd="0" destOrd="0" parTransId="{3F1C9BF7-E74F-4D11-A8C4-A1307BD56B0D}" sibTransId="{FD010B6B-9480-4ED7-9B3E-1BBC1545BD18}"/>
    <dgm:cxn modelId="{A2FEFB1E-630E-400B-99E8-35C4F6D03AE1}" type="presOf" srcId="{2A4796D8-C482-40A3-AF24-2E6E90C68A46}" destId="{BD65EBC5-73C8-4174-B1C4-51ED06857A28}" srcOrd="0" destOrd="0" presId="urn:microsoft.com/office/officeart/2005/8/layout/target3"/>
    <dgm:cxn modelId="{ABE85E21-3C35-45E1-A73C-BCA92284FDB8}" type="presOf" srcId="{876B449D-C055-46C7-9B05-D4D22562384C}" destId="{E524BD8B-A647-4BD3-B928-260F110D26E3}" srcOrd="0" destOrd="0" presId="urn:microsoft.com/office/officeart/2005/8/layout/target3"/>
    <dgm:cxn modelId="{675F1F3A-3519-47EA-AF6F-3254B30A88D1}" type="presOf" srcId="{B38326DF-5E87-4572-B0DB-71D7CDA3ED74}" destId="{A0285144-B31B-4630-8CB5-EB9639DF384F}" srcOrd="1" destOrd="0" presId="urn:microsoft.com/office/officeart/2005/8/layout/target3"/>
    <dgm:cxn modelId="{8DF59C46-3BE2-4884-9AC7-1E16FE16A63A}" type="presOf" srcId="{2A4796D8-C482-40A3-AF24-2E6E90C68A46}" destId="{E2C1CBC5-A29D-45EC-9341-B46C3D2832B6}" srcOrd="1" destOrd="0" presId="urn:microsoft.com/office/officeart/2005/8/layout/target3"/>
    <dgm:cxn modelId="{E4B4594E-FF15-40BE-93E0-2183076206BE}" srcId="{56FBFB3A-E352-4CD8-9122-3AB24F21DF9E}" destId="{B38326DF-5E87-4572-B0DB-71D7CDA3ED74}" srcOrd="2" destOrd="0" parTransId="{43FFA8D2-62D3-47EC-B5C4-6E747F04A8CC}" sibTransId="{E846564B-A605-4D80-9E4B-7E67247552E6}"/>
    <dgm:cxn modelId="{5668A47A-D91A-4F23-ABFE-3E5F9B160083}" type="presOf" srcId="{B38326DF-5E87-4572-B0DB-71D7CDA3ED74}" destId="{54827040-7513-46E4-98DB-4C8D87ADB157}" srcOrd="0" destOrd="0" presId="urn:microsoft.com/office/officeart/2005/8/layout/target3"/>
    <dgm:cxn modelId="{818CD1AD-BEED-4EF1-91C2-56CA1C9EFCFD}" type="presOf" srcId="{56FBFB3A-E352-4CD8-9122-3AB24F21DF9E}" destId="{36C169FF-0914-4A86-B9C2-36F7AF18AD7B}" srcOrd="0" destOrd="0" presId="urn:microsoft.com/office/officeart/2005/8/layout/target3"/>
    <dgm:cxn modelId="{D6179CF8-A8DD-4672-A544-0FD080869919}" type="presOf" srcId="{876B449D-C055-46C7-9B05-D4D22562384C}" destId="{E533E097-29F6-4129-AEE6-F3FD574350C8}" srcOrd="1" destOrd="0" presId="urn:microsoft.com/office/officeart/2005/8/layout/target3"/>
    <dgm:cxn modelId="{EEDF160F-6CA5-4A95-81F8-A042BA45F853}" type="presParOf" srcId="{36C169FF-0914-4A86-B9C2-36F7AF18AD7B}" destId="{C25C02A6-FFC7-4B74-A03C-B09A03B3C6C2}" srcOrd="0" destOrd="0" presId="urn:microsoft.com/office/officeart/2005/8/layout/target3"/>
    <dgm:cxn modelId="{17B9636C-70A4-4069-85BE-07B2C11ACFD2}" type="presParOf" srcId="{36C169FF-0914-4A86-B9C2-36F7AF18AD7B}" destId="{C1E28FD0-6821-4BC1-BDC3-8F878BBE1B67}" srcOrd="1" destOrd="0" presId="urn:microsoft.com/office/officeart/2005/8/layout/target3"/>
    <dgm:cxn modelId="{F5D050D2-5A50-44BE-9265-658F80332ECF}" type="presParOf" srcId="{36C169FF-0914-4A86-B9C2-36F7AF18AD7B}" destId="{E524BD8B-A647-4BD3-B928-260F110D26E3}" srcOrd="2" destOrd="0" presId="urn:microsoft.com/office/officeart/2005/8/layout/target3"/>
    <dgm:cxn modelId="{4199688C-915E-493C-9D91-FE94BFD9878B}" type="presParOf" srcId="{36C169FF-0914-4A86-B9C2-36F7AF18AD7B}" destId="{631B5800-4864-4833-97B1-B9FE45AADF55}" srcOrd="3" destOrd="0" presId="urn:microsoft.com/office/officeart/2005/8/layout/target3"/>
    <dgm:cxn modelId="{888D7B39-2FB6-4AED-97B7-FBE479F7B1CE}" type="presParOf" srcId="{36C169FF-0914-4A86-B9C2-36F7AF18AD7B}" destId="{28528BD2-CD80-4A4F-85FE-1971B3E13893}" srcOrd="4" destOrd="0" presId="urn:microsoft.com/office/officeart/2005/8/layout/target3"/>
    <dgm:cxn modelId="{A3983E8E-3DFB-4896-8CAF-2DA1FBF17A39}" type="presParOf" srcId="{36C169FF-0914-4A86-B9C2-36F7AF18AD7B}" destId="{BD65EBC5-73C8-4174-B1C4-51ED06857A28}" srcOrd="5" destOrd="0" presId="urn:microsoft.com/office/officeart/2005/8/layout/target3"/>
    <dgm:cxn modelId="{C74E48B9-582C-46E0-AB1D-9EE8DFA6E507}" type="presParOf" srcId="{36C169FF-0914-4A86-B9C2-36F7AF18AD7B}" destId="{ECEDD86D-0778-495E-A188-32A5D02240FE}" srcOrd="6" destOrd="0" presId="urn:microsoft.com/office/officeart/2005/8/layout/target3"/>
    <dgm:cxn modelId="{AC67659D-2E86-43E5-9AEC-0F63B1AC11B2}" type="presParOf" srcId="{36C169FF-0914-4A86-B9C2-36F7AF18AD7B}" destId="{2C3E6343-9AF4-4215-A06F-69ADEC31E0F3}" srcOrd="7" destOrd="0" presId="urn:microsoft.com/office/officeart/2005/8/layout/target3"/>
    <dgm:cxn modelId="{D5541F7D-60EF-45B0-9987-BDFEC28C4EA3}" type="presParOf" srcId="{36C169FF-0914-4A86-B9C2-36F7AF18AD7B}" destId="{54827040-7513-46E4-98DB-4C8D87ADB157}" srcOrd="8" destOrd="0" presId="urn:microsoft.com/office/officeart/2005/8/layout/target3"/>
    <dgm:cxn modelId="{2C3E816D-6349-47AA-AFFF-E630B3A24D68}" type="presParOf" srcId="{36C169FF-0914-4A86-B9C2-36F7AF18AD7B}" destId="{E533E097-29F6-4129-AEE6-F3FD574350C8}" srcOrd="9" destOrd="0" presId="urn:microsoft.com/office/officeart/2005/8/layout/target3"/>
    <dgm:cxn modelId="{118F7A60-443B-41BE-9083-54F38C2460B9}" type="presParOf" srcId="{36C169FF-0914-4A86-B9C2-36F7AF18AD7B}" destId="{E2C1CBC5-A29D-45EC-9341-B46C3D2832B6}" srcOrd="10" destOrd="0" presId="urn:microsoft.com/office/officeart/2005/8/layout/target3"/>
    <dgm:cxn modelId="{FB488E3B-4E55-43FD-8619-34FFC90B48FF}" type="presParOf" srcId="{36C169FF-0914-4A86-B9C2-36F7AF18AD7B}" destId="{A0285144-B31B-4630-8CB5-EB9639DF384F}" srcOrd="11"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A4A4AE-4461-4BEE-84FC-C39B9E5B73F4}"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ru-RU"/>
        </a:p>
      </dgm:t>
    </dgm:pt>
    <dgm:pt modelId="{0E2E34C3-F166-4454-8E73-E4AD54319DB0}">
      <dgm:prSet phldrT="[Текст]" phldr="1"/>
      <dgm:spPr/>
      <dgm:t>
        <a:bodyPr/>
        <a:lstStyle/>
        <a:p>
          <a:endParaRPr lang="ru-RU"/>
        </a:p>
      </dgm:t>
    </dgm:pt>
    <dgm:pt modelId="{BFF94ACE-AD97-4FCD-9070-BD969ED87378}" type="parTrans" cxnId="{0BCF9507-F03F-4E1A-8F5D-3DB5257A54B5}">
      <dgm:prSet/>
      <dgm:spPr/>
      <dgm:t>
        <a:bodyPr/>
        <a:lstStyle/>
        <a:p>
          <a:endParaRPr lang="ru-RU"/>
        </a:p>
      </dgm:t>
    </dgm:pt>
    <dgm:pt modelId="{A86358E8-ABB6-4CF0-8A03-0A39C644331D}" type="sibTrans" cxnId="{0BCF9507-F03F-4E1A-8F5D-3DB5257A54B5}">
      <dgm:prSet/>
      <dgm:spPr/>
      <dgm:t>
        <a:bodyPr/>
        <a:lstStyle/>
        <a:p>
          <a:endParaRPr lang="ru-RU"/>
        </a:p>
      </dgm:t>
    </dgm:pt>
    <dgm:pt modelId="{D5C7B18D-4B17-41E7-A59D-3093FEC023CB}">
      <dgm:prSet phldrT="[Текст]" phldr="1"/>
      <dgm:spPr/>
      <dgm:t>
        <a:bodyPr/>
        <a:lstStyle/>
        <a:p>
          <a:endParaRPr lang="ru-RU"/>
        </a:p>
      </dgm:t>
    </dgm:pt>
    <dgm:pt modelId="{ECA63440-14E8-477C-957D-12EEB164FF50}" type="parTrans" cxnId="{0207211B-B8E4-48C4-88DD-8A0D9BB3372D}">
      <dgm:prSet/>
      <dgm:spPr/>
      <dgm:t>
        <a:bodyPr/>
        <a:lstStyle/>
        <a:p>
          <a:endParaRPr lang="ru-RU"/>
        </a:p>
      </dgm:t>
    </dgm:pt>
    <dgm:pt modelId="{FFB5CF45-84AF-47B8-8CBC-A2C8013F3F8E}" type="sibTrans" cxnId="{0207211B-B8E4-48C4-88DD-8A0D9BB3372D}">
      <dgm:prSet/>
      <dgm:spPr/>
      <dgm:t>
        <a:bodyPr/>
        <a:lstStyle/>
        <a:p>
          <a:endParaRPr lang="ru-RU"/>
        </a:p>
      </dgm:t>
    </dgm:pt>
    <dgm:pt modelId="{288F86AE-E157-4D14-BF35-0250CDB67F63}">
      <dgm:prSet phldrT="[Текст]" phldr="1"/>
      <dgm:spPr/>
      <dgm:t>
        <a:bodyPr/>
        <a:lstStyle/>
        <a:p>
          <a:endParaRPr lang="ru-RU"/>
        </a:p>
      </dgm:t>
    </dgm:pt>
    <dgm:pt modelId="{9CC9F98A-B719-4244-9DEC-197579C0F627}" type="parTrans" cxnId="{F5511491-92BA-4CEC-9087-FB74EC8EB449}">
      <dgm:prSet/>
      <dgm:spPr/>
      <dgm:t>
        <a:bodyPr/>
        <a:lstStyle/>
        <a:p>
          <a:endParaRPr lang="ru-RU"/>
        </a:p>
      </dgm:t>
    </dgm:pt>
    <dgm:pt modelId="{3523F651-B110-4B90-9246-5589131506F7}" type="sibTrans" cxnId="{F5511491-92BA-4CEC-9087-FB74EC8EB449}">
      <dgm:prSet/>
      <dgm:spPr/>
      <dgm:t>
        <a:bodyPr/>
        <a:lstStyle/>
        <a:p>
          <a:endParaRPr lang="ru-RU"/>
        </a:p>
      </dgm:t>
    </dgm:pt>
    <dgm:pt modelId="{59BEF6BA-AA81-4553-BED5-6FB65DAB2A66}" type="pres">
      <dgm:prSet presAssocID="{64A4A4AE-4461-4BEE-84FC-C39B9E5B73F4}" presName="Name0" presStyleCnt="0">
        <dgm:presLayoutVars>
          <dgm:chMax val="7"/>
          <dgm:chPref val="7"/>
          <dgm:dir/>
        </dgm:presLayoutVars>
      </dgm:prSet>
      <dgm:spPr/>
    </dgm:pt>
    <dgm:pt modelId="{53B26CB8-CBF6-4E48-BBAC-F4AF04691DAB}" type="pres">
      <dgm:prSet presAssocID="{64A4A4AE-4461-4BEE-84FC-C39B9E5B73F4}" presName="Name1" presStyleCnt="0"/>
      <dgm:spPr/>
    </dgm:pt>
    <dgm:pt modelId="{AFBCF334-3AF9-441E-9F59-F5386EC7A0CA}" type="pres">
      <dgm:prSet presAssocID="{64A4A4AE-4461-4BEE-84FC-C39B9E5B73F4}" presName="cycle" presStyleCnt="0"/>
      <dgm:spPr/>
    </dgm:pt>
    <dgm:pt modelId="{596253C7-3CC4-478D-A610-8B9524235F66}" type="pres">
      <dgm:prSet presAssocID="{64A4A4AE-4461-4BEE-84FC-C39B9E5B73F4}" presName="srcNode" presStyleLbl="node1" presStyleIdx="0" presStyleCnt="3"/>
      <dgm:spPr/>
    </dgm:pt>
    <dgm:pt modelId="{F2B1040A-2556-42C0-BC02-7A72CF7A2EBA}" type="pres">
      <dgm:prSet presAssocID="{64A4A4AE-4461-4BEE-84FC-C39B9E5B73F4}" presName="conn" presStyleLbl="parChTrans1D2" presStyleIdx="0" presStyleCnt="1"/>
      <dgm:spPr/>
    </dgm:pt>
    <dgm:pt modelId="{184A3E50-9662-403C-A463-8684D9A1C4E7}" type="pres">
      <dgm:prSet presAssocID="{64A4A4AE-4461-4BEE-84FC-C39B9E5B73F4}" presName="extraNode" presStyleLbl="node1" presStyleIdx="0" presStyleCnt="3"/>
      <dgm:spPr/>
    </dgm:pt>
    <dgm:pt modelId="{0AE81641-A948-442A-A75F-AD7ADD81566D}" type="pres">
      <dgm:prSet presAssocID="{64A4A4AE-4461-4BEE-84FC-C39B9E5B73F4}" presName="dstNode" presStyleLbl="node1" presStyleIdx="0" presStyleCnt="3"/>
      <dgm:spPr/>
    </dgm:pt>
    <dgm:pt modelId="{A1043834-4A26-431E-BD35-EE2BCFB24F50}" type="pres">
      <dgm:prSet presAssocID="{0E2E34C3-F166-4454-8E73-E4AD54319DB0}" presName="text_1" presStyleLbl="node1" presStyleIdx="0" presStyleCnt="3">
        <dgm:presLayoutVars>
          <dgm:bulletEnabled val="1"/>
        </dgm:presLayoutVars>
      </dgm:prSet>
      <dgm:spPr/>
    </dgm:pt>
    <dgm:pt modelId="{6CB5160A-49DF-48AE-91CA-448AF74A6DE9}" type="pres">
      <dgm:prSet presAssocID="{0E2E34C3-F166-4454-8E73-E4AD54319DB0}" presName="accent_1" presStyleCnt="0"/>
      <dgm:spPr/>
    </dgm:pt>
    <dgm:pt modelId="{DA2216B9-B8A2-4639-86D0-0A1FFE4AF9BF}" type="pres">
      <dgm:prSet presAssocID="{0E2E34C3-F166-4454-8E73-E4AD54319DB0}" presName="accentRepeatNode" presStyleLbl="solidFgAcc1" presStyleIdx="0" presStyleCnt="3"/>
      <dgm:spPr/>
    </dgm:pt>
    <dgm:pt modelId="{187FD514-83EF-45E0-BFF4-62DDF47E208B}" type="pres">
      <dgm:prSet presAssocID="{D5C7B18D-4B17-41E7-A59D-3093FEC023CB}" presName="text_2" presStyleLbl="node1" presStyleIdx="1" presStyleCnt="3">
        <dgm:presLayoutVars>
          <dgm:bulletEnabled val="1"/>
        </dgm:presLayoutVars>
      </dgm:prSet>
      <dgm:spPr/>
    </dgm:pt>
    <dgm:pt modelId="{F76E2489-B4EB-4315-BAD8-E8386B5021CE}" type="pres">
      <dgm:prSet presAssocID="{D5C7B18D-4B17-41E7-A59D-3093FEC023CB}" presName="accent_2" presStyleCnt="0"/>
      <dgm:spPr/>
    </dgm:pt>
    <dgm:pt modelId="{1364764D-DDA1-4973-9301-95C9A899CE22}" type="pres">
      <dgm:prSet presAssocID="{D5C7B18D-4B17-41E7-A59D-3093FEC023CB}" presName="accentRepeatNode" presStyleLbl="solidFgAcc1" presStyleIdx="1" presStyleCnt="3"/>
      <dgm:spPr/>
    </dgm:pt>
    <dgm:pt modelId="{0D88A5B5-59BD-4F3D-85CF-DAF1627FC0DC}" type="pres">
      <dgm:prSet presAssocID="{288F86AE-E157-4D14-BF35-0250CDB67F63}" presName="text_3" presStyleLbl="node1" presStyleIdx="2" presStyleCnt="3">
        <dgm:presLayoutVars>
          <dgm:bulletEnabled val="1"/>
        </dgm:presLayoutVars>
      </dgm:prSet>
      <dgm:spPr/>
    </dgm:pt>
    <dgm:pt modelId="{DC6573D9-C44C-4435-A95C-3EF66AB7FE1C}" type="pres">
      <dgm:prSet presAssocID="{288F86AE-E157-4D14-BF35-0250CDB67F63}" presName="accent_3" presStyleCnt="0"/>
      <dgm:spPr/>
    </dgm:pt>
    <dgm:pt modelId="{8B1FA630-7B85-481F-A8A6-3B0FA3BE9585}" type="pres">
      <dgm:prSet presAssocID="{288F86AE-E157-4D14-BF35-0250CDB67F63}" presName="accentRepeatNode" presStyleLbl="solidFgAcc1" presStyleIdx="2" presStyleCnt="3"/>
      <dgm:spPr/>
    </dgm:pt>
  </dgm:ptLst>
  <dgm:cxnLst>
    <dgm:cxn modelId="{0BCF9507-F03F-4E1A-8F5D-3DB5257A54B5}" srcId="{64A4A4AE-4461-4BEE-84FC-C39B9E5B73F4}" destId="{0E2E34C3-F166-4454-8E73-E4AD54319DB0}" srcOrd="0" destOrd="0" parTransId="{BFF94ACE-AD97-4FCD-9070-BD969ED87378}" sibTransId="{A86358E8-ABB6-4CF0-8A03-0A39C644331D}"/>
    <dgm:cxn modelId="{3199CD15-E3A9-47D7-9166-6D9FCD54A3A6}" type="presOf" srcId="{A86358E8-ABB6-4CF0-8A03-0A39C644331D}" destId="{F2B1040A-2556-42C0-BC02-7A72CF7A2EBA}" srcOrd="0" destOrd="0" presId="urn:microsoft.com/office/officeart/2008/layout/VerticalCurvedList"/>
    <dgm:cxn modelId="{0207211B-B8E4-48C4-88DD-8A0D9BB3372D}" srcId="{64A4A4AE-4461-4BEE-84FC-C39B9E5B73F4}" destId="{D5C7B18D-4B17-41E7-A59D-3093FEC023CB}" srcOrd="1" destOrd="0" parTransId="{ECA63440-14E8-477C-957D-12EEB164FF50}" sibTransId="{FFB5CF45-84AF-47B8-8CBC-A2C8013F3F8E}"/>
    <dgm:cxn modelId="{C14DF268-3490-4730-B165-45A154D7E5FD}" type="presOf" srcId="{0E2E34C3-F166-4454-8E73-E4AD54319DB0}" destId="{A1043834-4A26-431E-BD35-EE2BCFB24F50}" srcOrd="0" destOrd="0" presId="urn:microsoft.com/office/officeart/2008/layout/VerticalCurvedList"/>
    <dgm:cxn modelId="{521EA954-669F-4FAC-B2CF-5B14C9CC655E}" type="presOf" srcId="{64A4A4AE-4461-4BEE-84FC-C39B9E5B73F4}" destId="{59BEF6BA-AA81-4553-BED5-6FB65DAB2A66}" srcOrd="0" destOrd="0" presId="urn:microsoft.com/office/officeart/2008/layout/VerticalCurvedList"/>
    <dgm:cxn modelId="{1B60E87F-F805-473B-8FA8-B70D3B573666}" type="presOf" srcId="{D5C7B18D-4B17-41E7-A59D-3093FEC023CB}" destId="{187FD514-83EF-45E0-BFF4-62DDF47E208B}" srcOrd="0" destOrd="0" presId="urn:microsoft.com/office/officeart/2008/layout/VerticalCurvedList"/>
    <dgm:cxn modelId="{F5511491-92BA-4CEC-9087-FB74EC8EB449}" srcId="{64A4A4AE-4461-4BEE-84FC-C39B9E5B73F4}" destId="{288F86AE-E157-4D14-BF35-0250CDB67F63}" srcOrd="2" destOrd="0" parTransId="{9CC9F98A-B719-4244-9DEC-197579C0F627}" sibTransId="{3523F651-B110-4B90-9246-5589131506F7}"/>
    <dgm:cxn modelId="{4EAFEBB5-73A6-4FC7-AD56-C0847918DFF8}" type="presOf" srcId="{288F86AE-E157-4D14-BF35-0250CDB67F63}" destId="{0D88A5B5-59BD-4F3D-85CF-DAF1627FC0DC}" srcOrd="0" destOrd="0" presId="urn:microsoft.com/office/officeart/2008/layout/VerticalCurvedList"/>
    <dgm:cxn modelId="{8CA18CD6-D948-4DF6-B695-ACE7657F59E8}" type="presParOf" srcId="{59BEF6BA-AA81-4553-BED5-6FB65DAB2A66}" destId="{53B26CB8-CBF6-4E48-BBAC-F4AF04691DAB}" srcOrd="0" destOrd="0" presId="urn:microsoft.com/office/officeart/2008/layout/VerticalCurvedList"/>
    <dgm:cxn modelId="{5A441112-26D8-4829-800A-B2675B1526AF}" type="presParOf" srcId="{53B26CB8-CBF6-4E48-BBAC-F4AF04691DAB}" destId="{AFBCF334-3AF9-441E-9F59-F5386EC7A0CA}" srcOrd="0" destOrd="0" presId="urn:microsoft.com/office/officeart/2008/layout/VerticalCurvedList"/>
    <dgm:cxn modelId="{AD375790-F314-4755-9E3E-30A85EF1DCF4}" type="presParOf" srcId="{AFBCF334-3AF9-441E-9F59-F5386EC7A0CA}" destId="{596253C7-3CC4-478D-A610-8B9524235F66}" srcOrd="0" destOrd="0" presId="urn:microsoft.com/office/officeart/2008/layout/VerticalCurvedList"/>
    <dgm:cxn modelId="{51622B72-F6FE-4A48-AD75-4A722474C247}" type="presParOf" srcId="{AFBCF334-3AF9-441E-9F59-F5386EC7A0CA}" destId="{F2B1040A-2556-42C0-BC02-7A72CF7A2EBA}" srcOrd="1" destOrd="0" presId="urn:microsoft.com/office/officeart/2008/layout/VerticalCurvedList"/>
    <dgm:cxn modelId="{9E9F2DC1-5210-4571-A795-CD7266379FF4}" type="presParOf" srcId="{AFBCF334-3AF9-441E-9F59-F5386EC7A0CA}" destId="{184A3E50-9662-403C-A463-8684D9A1C4E7}" srcOrd="2" destOrd="0" presId="urn:microsoft.com/office/officeart/2008/layout/VerticalCurvedList"/>
    <dgm:cxn modelId="{7C070DE3-968C-4EF5-B872-AD2BFC2115EB}" type="presParOf" srcId="{AFBCF334-3AF9-441E-9F59-F5386EC7A0CA}" destId="{0AE81641-A948-442A-A75F-AD7ADD81566D}" srcOrd="3" destOrd="0" presId="urn:microsoft.com/office/officeart/2008/layout/VerticalCurvedList"/>
    <dgm:cxn modelId="{6743891E-2655-442E-95F2-0DADC1A0C8C2}" type="presParOf" srcId="{53B26CB8-CBF6-4E48-BBAC-F4AF04691DAB}" destId="{A1043834-4A26-431E-BD35-EE2BCFB24F50}" srcOrd="1" destOrd="0" presId="urn:microsoft.com/office/officeart/2008/layout/VerticalCurvedList"/>
    <dgm:cxn modelId="{13350073-4A1E-49EB-A8BC-C9B9A1AE773A}" type="presParOf" srcId="{53B26CB8-CBF6-4E48-BBAC-F4AF04691DAB}" destId="{6CB5160A-49DF-48AE-91CA-448AF74A6DE9}" srcOrd="2" destOrd="0" presId="urn:microsoft.com/office/officeart/2008/layout/VerticalCurvedList"/>
    <dgm:cxn modelId="{D8961315-9BA4-4AE0-9588-BAAB2385B80D}" type="presParOf" srcId="{6CB5160A-49DF-48AE-91CA-448AF74A6DE9}" destId="{DA2216B9-B8A2-4639-86D0-0A1FFE4AF9BF}" srcOrd="0" destOrd="0" presId="urn:microsoft.com/office/officeart/2008/layout/VerticalCurvedList"/>
    <dgm:cxn modelId="{25220E82-6E85-466F-B539-AC72FCD3F685}" type="presParOf" srcId="{53B26CB8-CBF6-4E48-BBAC-F4AF04691DAB}" destId="{187FD514-83EF-45E0-BFF4-62DDF47E208B}" srcOrd="3" destOrd="0" presId="urn:microsoft.com/office/officeart/2008/layout/VerticalCurvedList"/>
    <dgm:cxn modelId="{5992E9D8-24CD-4EEF-9F91-97BFE9C9DFA7}" type="presParOf" srcId="{53B26CB8-CBF6-4E48-BBAC-F4AF04691DAB}" destId="{F76E2489-B4EB-4315-BAD8-E8386B5021CE}" srcOrd="4" destOrd="0" presId="urn:microsoft.com/office/officeart/2008/layout/VerticalCurvedList"/>
    <dgm:cxn modelId="{502162B2-EC79-4932-80A7-9283DCA52C8F}" type="presParOf" srcId="{F76E2489-B4EB-4315-BAD8-E8386B5021CE}" destId="{1364764D-DDA1-4973-9301-95C9A899CE22}" srcOrd="0" destOrd="0" presId="urn:microsoft.com/office/officeart/2008/layout/VerticalCurvedList"/>
    <dgm:cxn modelId="{A7A55670-0F1A-4E27-BE2A-624C6F7BBD8F}" type="presParOf" srcId="{53B26CB8-CBF6-4E48-BBAC-F4AF04691DAB}" destId="{0D88A5B5-59BD-4F3D-85CF-DAF1627FC0DC}" srcOrd="5" destOrd="0" presId="urn:microsoft.com/office/officeart/2008/layout/VerticalCurvedList"/>
    <dgm:cxn modelId="{7A6315BD-8A80-453C-AD35-F114AE2E7D36}" type="presParOf" srcId="{53B26CB8-CBF6-4E48-BBAC-F4AF04691DAB}" destId="{DC6573D9-C44C-4435-A95C-3EF66AB7FE1C}" srcOrd="6" destOrd="0" presId="urn:microsoft.com/office/officeart/2008/layout/VerticalCurvedList"/>
    <dgm:cxn modelId="{7F47BADB-7C8E-4F10-B68C-CB3DAF87A0AC}" type="presParOf" srcId="{DC6573D9-C44C-4435-A95C-3EF66AB7FE1C}" destId="{8B1FA630-7B85-481F-A8A6-3B0FA3BE958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FBFB3A-E352-4CD8-9122-3AB24F21DF9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876B449D-C055-46C7-9B05-D4D22562384C}">
      <dgm:prSet phldrT="[Текст]" custT="1"/>
      <dgm:spPr/>
      <dgm:t>
        <a:bodyPr/>
        <a:lstStyle/>
        <a:p>
          <a:r>
            <a:rPr lang="kk-KZ" sz="1200" b="1" dirty="0">
              <a:solidFill>
                <a:schemeClr val="tx2"/>
              </a:solidFill>
              <a:latin typeface="Arial" panose="020B0604020202020204" pitchFamily="34" charset="0"/>
              <a:cs typeface="Arial" panose="020B0604020202020204" pitchFamily="34" charset="0"/>
            </a:rPr>
            <a:t>Тарихи әдістер.</a:t>
          </a:r>
          <a:r>
            <a:rPr lang="kk-KZ" sz="1200" dirty="0">
              <a:solidFill>
                <a:schemeClr val="tx2"/>
              </a:solidFill>
              <a:latin typeface="Arial" panose="020B0604020202020204" pitchFamily="34" charset="0"/>
              <a:cs typeface="Arial" panose="020B0604020202020204" pitchFamily="34" charset="0"/>
            </a:rPr>
            <a:t> Тарихи әдіс тұлғалардың үздіктерін зерттеуге, ортаның ерекшеліктеріне арналған және рухани қалыптасу, олар үшін түрткілерімен қызмет ететін тұқым қуалаушылық. Әдеттегідей, бұл әдістер өз қызметін мәдени байлыққа ие нәтиженің пайда болуына әкелетін адамды тарихи индивидтің объектісімен сипаттайды. Дегенмен, тарихи әдіс әбден қарапайым адамдарды және толық зерттеу үшін қолданылуы мүмкін. Бұл топқа өмірбаяндық, күнделік, өмірбаяндық әдістерде жатады. Жалпылама түрінде олардың түпдеректері мен өмірбаянын пайдалану болып табылады.</a:t>
          </a:r>
          <a:endParaRPr lang="ru-RU" sz="1200" dirty="0">
            <a:solidFill>
              <a:schemeClr val="tx2"/>
            </a:solidFill>
            <a:latin typeface="Arial" panose="020B0604020202020204" pitchFamily="34" charset="0"/>
            <a:cs typeface="Arial" panose="020B0604020202020204" pitchFamily="34" charset="0"/>
          </a:endParaRPr>
        </a:p>
      </dgm:t>
    </dgm:pt>
    <dgm:pt modelId="{3F1C9BF7-E74F-4D11-A8C4-A1307BD56B0D}" type="parTrans" cxnId="{4A63C31E-F463-4C68-A688-2B4A7FA14AD9}">
      <dgm:prSet/>
      <dgm:spPr/>
      <dgm:t>
        <a:bodyPr/>
        <a:lstStyle/>
        <a:p>
          <a:endParaRPr lang="ru-RU">
            <a:latin typeface="Arial" panose="020B0604020202020204" pitchFamily="34" charset="0"/>
            <a:cs typeface="Arial" panose="020B0604020202020204" pitchFamily="34" charset="0"/>
          </a:endParaRPr>
        </a:p>
      </dgm:t>
    </dgm:pt>
    <dgm:pt modelId="{FD010B6B-9480-4ED7-9B3E-1BBC1545BD18}" type="sibTrans" cxnId="{4A63C31E-F463-4C68-A688-2B4A7FA14AD9}">
      <dgm:prSet/>
      <dgm:spPr/>
      <dgm:t>
        <a:bodyPr/>
        <a:lstStyle/>
        <a:p>
          <a:endParaRPr lang="ru-RU">
            <a:latin typeface="Arial" panose="020B0604020202020204" pitchFamily="34" charset="0"/>
            <a:cs typeface="Arial" panose="020B0604020202020204" pitchFamily="34" charset="0"/>
          </a:endParaRPr>
        </a:p>
      </dgm:t>
    </dgm:pt>
    <dgm:pt modelId="{2A4796D8-C482-40A3-AF24-2E6E90C68A46}">
      <dgm:prSet phldrT="[Текст]" custT="1"/>
      <dgm:spPr/>
      <dgm:t>
        <a:bodyPr/>
        <a:lstStyle/>
        <a:p>
          <a:endParaRPr lang="kk-KZ" sz="1100" b="1" dirty="0">
            <a:solidFill>
              <a:schemeClr val="tx2"/>
            </a:solidFill>
            <a:latin typeface="Arial" panose="020B0604020202020204" pitchFamily="34" charset="0"/>
            <a:cs typeface="Arial" panose="020B0604020202020204" pitchFamily="34" charset="0"/>
          </a:endParaRPr>
        </a:p>
        <a:p>
          <a:r>
            <a:rPr lang="kk-KZ" sz="1100" b="1" dirty="0">
              <a:solidFill>
                <a:schemeClr val="tx2"/>
              </a:solidFill>
              <a:latin typeface="Arial" panose="020B0604020202020204" pitchFamily="34" charset="0"/>
              <a:cs typeface="Arial" panose="020B0604020202020204" pitchFamily="34" charset="0"/>
            </a:rPr>
            <a:t>Өмірбаяндық әдіс</a:t>
          </a:r>
          <a:r>
            <a:rPr lang="kk-KZ" sz="1100" dirty="0">
              <a:solidFill>
                <a:schemeClr val="tx2"/>
              </a:solidFill>
              <a:latin typeface="Arial" panose="020B0604020202020204" pitchFamily="34" charset="0"/>
              <a:cs typeface="Arial" panose="020B0604020202020204" pitchFamily="34" charset="0"/>
            </a:rPr>
            <a:t> адамның психологиялық портретін құрастыру үшін ұзақ уақыт кезеңінің бойындағы адамның ұзақ кезеңдік жеке өмірбаянын пайдалануы.</a:t>
          </a:r>
          <a:endParaRPr lang="ru-RU" sz="1100" dirty="0">
            <a:solidFill>
              <a:schemeClr val="tx2"/>
            </a:solidFill>
            <a:latin typeface="Arial" panose="020B0604020202020204" pitchFamily="34" charset="0"/>
            <a:cs typeface="Arial" panose="020B0604020202020204" pitchFamily="34" charset="0"/>
          </a:endParaRPr>
        </a:p>
        <a:p>
          <a:r>
            <a:rPr lang="kk-KZ" sz="1100" dirty="0">
              <a:solidFill>
                <a:schemeClr val="tx2"/>
              </a:solidFill>
              <a:latin typeface="Arial" panose="020B0604020202020204" pitchFamily="34" charset="0"/>
              <a:cs typeface="Arial" panose="020B0604020202020204" pitchFamily="34" charset="0"/>
            </a:rPr>
            <a:t>Өмірбаяншы қиындық мәліметтерін пайдаланудың жағдайында пікірдің түсіндіруінде айғақтар орынына қорытындылауы өмірбаяншының өзіне жүктеледі. Егер психолог өзіне келген аламның жан дүниесі қызықтырса, ол оның өмір сипаттамасын және ертерек ресми өмірбаянын, психологиялық сипаттамаларын жинап беруі мүмкін ол осы жағдайда «психография» өткізеді. Бұл өмірбаяндық нұсқа П.Мебиустің енгізген патографиялық әдісі (келген адамдардың ауруларына сипаттама).Отандық ғылымда патографиялық әдістің алғышарттарын зерделеу үшін кемеңгер, генетик В.П.Эфроимсон пайдаланды.</a:t>
          </a:r>
          <a:endParaRPr lang="ru-RU" sz="1100" dirty="0">
            <a:solidFill>
              <a:schemeClr val="tx2"/>
            </a:solidFill>
            <a:latin typeface="Arial" panose="020B0604020202020204" pitchFamily="34" charset="0"/>
            <a:cs typeface="Arial" panose="020B0604020202020204" pitchFamily="34" charset="0"/>
          </a:endParaRPr>
        </a:p>
      </dgm:t>
    </dgm:pt>
    <dgm:pt modelId="{D66D2B67-3189-4B6A-8028-76038D45AFD5}" type="parTrans" cxnId="{4AF83911-968B-4762-9F39-1E385CEBEF82}">
      <dgm:prSet/>
      <dgm:spPr/>
      <dgm:t>
        <a:bodyPr/>
        <a:lstStyle/>
        <a:p>
          <a:endParaRPr lang="ru-RU">
            <a:latin typeface="Arial" panose="020B0604020202020204" pitchFamily="34" charset="0"/>
            <a:cs typeface="Arial" panose="020B0604020202020204" pitchFamily="34" charset="0"/>
          </a:endParaRPr>
        </a:p>
      </dgm:t>
    </dgm:pt>
    <dgm:pt modelId="{EBF1E482-FB04-475D-A9D5-715F6D251E5E}" type="sibTrans" cxnId="{4AF83911-968B-4762-9F39-1E385CEBEF82}">
      <dgm:prSet/>
      <dgm:spPr/>
      <dgm:t>
        <a:bodyPr/>
        <a:lstStyle/>
        <a:p>
          <a:endParaRPr lang="ru-RU">
            <a:latin typeface="Arial" panose="020B0604020202020204" pitchFamily="34" charset="0"/>
            <a:cs typeface="Arial" panose="020B0604020202020204" pitchFamily="34" charset="0"/>
          </a:endParaRPr>
        </a:p>
      </dgm:t>
    </dgm:pt>
    <dgm:pt modelId="{B38326DF-5E87-4572-B0DB-71D7CDA3ED74}">
      <dgm:prSet phldrT="[Текст]" custT="1"/>
      <dgm:spPr/>
      <dgm:t>
        <a:bodyPr/>
        <a:lstStyle/>
        <a:p>
          <a:r>
            <a:rPr lang="kk-KZ" sz="1400" b="1" dirty="0">
              <a:solidFill>
                <a:schemeClr val="tx2"/>
              </a:solidFill>
              <a:latin typeface="Arial" panose="020B0604020202020204" pitchFamily="34" charset="0"/>
              <a:cs typeface="Arial" panose="020B0604020202020204" pitchFamily="34" charset="0"/>
            </a:rPr>
            <a:t>Күнделік әдіс</a:t>
          </a:r>
          <a:r>
            <a:rPr lang="kk-KZ" sz="1400" dirty="0">
              <a:solidFill>
                <a:schemeClr val="tx2"/>
              </a:solidFill>
              <a:latin typeface="Arial" panose="020B0604020202020204" pitchFamily="34" charset="0"/>
              <a:cs typeface="Arial" panose="020B0604020202020204" pitchFamily="34" charset="0"/>
            </a:rPr>
            <a:t> – биографиялық әдістің нұсқасы, кәдімгі адам өмірін зерттеуіне және оның дамуының сипаттамасын және ұзақ уақыт арасында эксперт өткізілетін мінез-құлық анықтауға арналған (ата-аналармен, тәрбиешімен, әріптеспен).</a:t>
          </a:r>
          <a:endParaRPr lang="ru-RU" sz="1400" dirty="0">
            <a:solidFill>
              <a:schemeClr val="tx2"/>
            </a:solidFill>
            <a:latin typeface="Arial" panose="020B0604020202020204" pitchFamily="34" charset="0"/>
            <a:cs typeface="Arial" panose="020B0604020202020204" pitchFamily="34" charset="0"/>
          </a:endParaRPr>
        </a:p>
      </dgm:t>
    </dgm:pt>
    <dgm:pt modelId="{43FFA8D2-62D3-47EC-B5C4-6E747F04A8CC}" type="parTrans" cxnId="{E4B4594E-FF15-40BE-93E0-2183076206BE}">
      <dgm:prSet/>
      <dgm:spPr/>
      <dgm:t>
        <a:bodyPr/>
        <a:lstStyle/>
        <a:p>
          <a:endParaRPr lang="ru-RU">
            <a:latin typeface="Arial" panose="020B0604020202020204" pitchFamily="34" charset="0"/>
            <a:cs typeface="Arial" panose="020B0604020202020204" pitchFamily="34" charset="0"/>
          </a:endParaRPr>
        </a:p>
      </dgm:t>
    </dgm:pt>
    <dgm:pt modelId="{E846564B-A605-4D80-9E4B-7E67247552E6}" type="sibTrans" cxnId="{E4B4594E-FF15-40BE-93E0-2183076206BE}">
      <dgm:prSet/>
      <dgm:spPr/>
      <dgm:t>
        <a:bodyPr/>
        <a:lstStyle/>
        <a:p>
          <a:endParaRPr lang="ru-RU">
            <a:latin typeface="Arial" panose="020B0604020202020204" pitchFamily="34" charset="0"/>
            <a:cs typeface="Arial" panose="020B0604020202020204" pitchFamily="34" charset="0"/>
          </a:endParaRPr>
        </a:p>
      </dgm:t>
    </dgm:pt>
    <dgm:pt modelId="{94867316-B4EC-466F-97C4-3B43F97A241B}">
      <dgm:prSet custT="1"/>
      <dgm:spPr/>
      <dgm:t>
        <a:bodyPr/>
        <a:lstStyle/>
        <a:p>
          <a:r>
            <a:rPr lang="kk-KZ" sz="1400" b="1" dirty="0">
              <a:solidFill>
                <a:schemeClr val="tx2"/>
              </a:solidFill>
              <a:latin typeface="Arial" panose="020B0604020202020204" pitchFamily="34" charset="0"/>
              <a:cs typeface="Arial" panose="020B0604020202020204" pitchFamily="34" charset="0"/>
            </a:rPr>
            <a:t>Автобиография </a:t>
          </a:r>
          <a:r>
            <a:rPr lang="kk-KZ" sz="1400" dirty="0">
              <a:solidFill>
                <a:schemeClr val="tx2"/>
              </a:solidFill>
              <a:latin typeface="Arial" panose="020B0604020202020204" pitchFamily="34" charset="0"/>
              <a:cs typeface="Arial" panose="020B0604020202020204" pitchFamily="34" charset="0"/>
            </a:rPr>
            <a:t>бұл өмірдің сипаттамасы, тікелей әсерлерге негізделген және өткенді шолатын тәжірибе. Осы әдістің нәтижелерін бұрмалау жеке серпіннің процестерімен шақырыла алады. Бекітудің өте жаңа әдістері бейнежазба мүмкіндіктерінің болуы.</a:t>
          </a:r>
          <a:endParaRPr lang="ru-RU" sz="1400" dirty="0">
            <a:solidFill>
              <a:schemeClr val="tx2"/>
            </a:solidFill>
            <a:latin typeface="Arial" panose="020B0604020202020204" pitchFamily="34" charset="0"/>
            <a:cs typeface="Arial" panose="020B0604020202020204" pitchFamily="34" charset="0"/>
          </a:endParaRPr>
        </a:p>
      </dgm:t>
    </dgm:pt>
    <dgm:pt modelId="{8CD909EE-661B-4A05-B687-27C985A837A9}" type="parTrans" cxnId="{B5EE900E-C7DC-4024-87D6-3CE868CBBC7D}">
      <dgm:prSet/>
      <dgm:spPr/>
      <dgm:t>
        <a:bodyPr/>
        <a:lstStyle/>
        <a:p>
          <a:endParaRPr lang="ru-RU">
            <a:latin typeface="Arial" panose="020B0604020202020204" pitchFamily="34" charset="0"/>
            <a:cs typeface="Arial" panose="020B0604020202020204" pitchFamily="34" charset="0"/>
          </a:endParaRPr>
        </a:p>
      </dgm:t>
    </dgm:pt>
    <dgm:pt modelId="{07F77E38-D372-4BFA-82A6-A55DFEE7416A}" type="sibTrans" cxnId="{B5EE900E-C7DC-4024-87D6-3CE868CBBC7D}">
      <dgm:prSet/>
      <dgm:spPr/>
      <dgm:t>
        <a:bodyPr/>
        <a:lstStyle/>
        <a:p>
          <a:endParaRPr lang="ru-RU">
            <a:latin typeface="Arial" panose="020B0604020202020204" pitchFamily="34" charset="0"/>
            <a:cs typeface="Arial" panose="020B0604020202020204" pitchFamily="34" charset="0"/>
          </a:endParaRPr>
        </a:p>
      </dgm:t>
    </dgm:pt>
    <dgm:pt modelId="{36C169FF-0914-4A86-B9C2-36F7AF18AD7B}" type="pres">
      <dgm:prSet presAssocID="{56FBFB3A-E352-4CD8-9122-3AB24F21DF9E}" presName="Name0" presStyleCnt="0">
        <dgm:presLayoutVars>
          <dgm:chMax val="7"/>
          <dgm:dir/>
          <dgm:animLvl val="lvl"/>
          <dgm:resizeHandles val="exact"/>
        </dgm:presLayoutVars>
      </dgm:prSet>
      <dgm:spPr/>
    </dgm:pt>
    <dgm:pt modelId="{C25C02A6-FFC7-4B74-A03C-B09A03B3C6C2}" type="pres">
      <dgm:prSet presAssocID="{876B449D-C055-46C7-9B05-D4D22562384C}" presName="circle1" presStyleLbl="node1" presStyleIdx="0" presStyleCnt="4"/>
      <dgm:spPr/>
    </dgm:pt>
    <dgm:pt modelId="{C1E28FD0-6821-4BC1-BDC3-8F878BBE1B67}" type="pres">
      <dgm:prSet presAssocID="{876B449D-C055-46C7-9B05-D4D22562384C}" presName="space" presStyleCnt="0"/>
      <dgm:spPr/>
    </dgm:pt>
    <dgm:pt modelId="{E524BD8B-A647-4BD3-B928-260F110D26E3}" type="pres">
      <dgm:prSet presAssocID="{876B449D-C055-46C7-9B05-D4D22562384C}" presName="rect1" presStyleLbl="alignAcc1" presStyleIdx="0" presStyleCnt="4"/>
      <dgm:spPr/>
    </dgm:pt>
    <dgm:pt modelId="{631B5800-4864-4833-97B1-B9FE45AADF55}" type="pres">
      <dgm:prSet presAssocID="{2A4796D8-C482-40A3-AF24-2E6E90C68A46}" presName="vertSpace2" presStyleLbl="node1" presStyleIdx="0" presStyleCnt="4"/>
      <dgm:spPr/>
    </dgm:pt>
    <dgm:pt modelId="{28528BD2-CD80-4A4F-85FE-1971B3E13893}" type="pres">
      <dgm:prSet presAssocID="{2A4796D8-C482-40A3-AF24-2E6E90C68A46}" presName="circle2" presStyleLbl="node1" presStyleIdx="1" presStyleCnt="4"/>
      <dgm:spPr/>
    </dgm:pt>
    <dgm:pt modelId="{BD65EBC5-73C8-4174-B1C4-51ED06857A28}" type="pres">
      <dgm:prSet presAssocID="{2A4796D8-C482-40A3-AF24-2E6E90C68A46}" presName="rect2" presStyleLbl="alignAcc1" presStyleIdx="1" presStyleCnt="4"/>
      <dgm:spPr/>
    </dgm:pt>
    <dgm:pt modelId="{ECEDD86D-0778-495E-A188-32A5D02240FE}" type="pres">
      <dgm:prSet presAssocID="{B38326DF-5E87-4572-B0DB-71D7CDA3ED74}" presName="vertSpace3" presStyleLbl="node1" presStyleIdx="1" presStyleCnt="4"/>
      <dgm:spPr/>
    </dgm:pt>
    <dgm:pt modelId="{2C3E6343-9AF4-4215-A06F-69ADEC31E0F3}" type="pres">
      <dgm:prSet presAssocID="{B38326DF-5E87-4572-B0DB-71D7CDA3ED74}" presName="circle3" presStyleLbl="node1" presStyleIdx="2" presStyleCnt="4" custScaleX="95632" custScaleY="83089" custLinFactNeighborX="2904" custLinFactNeighborY="9498"/>
      <dgm:spPr/>
    </dgm:pt>
    <dgm:pt modelId="{54827040-7513-46E4-98DB-4C8D87ADB157}" type="pres">
      <dgm:prSet presAssocID="{B38326DF-5E87-4572-B0DB-71D7CDA3ED74}" presName="rect3" presStyleLbl="alignAcc1" presStyleIdx="2" presStyleCnt="4" custScaleY="84483"/>
      <dgm:spPr/>
    </dgm:pt>
    <dgm:pt modelId="{2EF49B28-EC8A-4B47-866B-B424ECC66299}" type="pres">
      <dgm:prSet presAssocID="{94867316-B4EC-466F-97C4-3B43F97A241B}" presName="vertSpace4" presStyleLbl="node1" presStyleIdx="2" presStyleCnt="4"/>
      <dgm:spPr/>
    </dgm:pt>
    <dgm:pt modelId="{EBDD3BDF-5C2F-42F9-9EB8-17BE14713D35}" type="pres">
      <dgm:prSet presAssocID="{94867316-B4EC-466F-97C4-3B43F97A241B}" presName="circle4" presStyleLbl="node1" presStyleIdx="3" presStyleCnt="4" custScaleX="85058" custScaleY="69099" custLinFactNeighborX="8114" custLinFactNeighborY="13793"/>
      <dgm:spPr/>
    </dgm:pt>
    <dgm:pt modelId="{E6E79966-31AF-4597-BFE0-28F3787D8C16}" type="pres">
      <dgm:prSet presAssocID="{94867316-B4EC-466F-97C4-3B43F97A241B}" presName="rect4" presStyleLbl="alignAcc1" presStyleIdx="3" presStyleCnt="4" custScaleY="72241"/>
      <dgm:spPr/>
    </dgm:pt>
    <dgm:pt modelId="{E533E097-29F6-4129-AEE6-F3FD574350C8}" type="pres">
      <dgm:prSet presAssocID="{876B449D-C055-46C7-9B05-D4D22562384C}" presName="rect1ParTxNoCh" presStyleLbl="alignAcc1" presStyleIdx="3" presStyleCnt="4">
        <dgm:presLayoutVars>
          <dgm:chMax val="1"/>
          <dgm:bulletEnabled val="1"/>
        </dgm:presLayoutVars>
      </dgm:prSet>
      <dgm:spPr/>
    </dgm:pt>
    <dgm:pt modelId="{E2C1CBC5-A29D-45EC-9341-B46C3D2832B6}" type="pres">
      <dgm:prSet presAssocID="{2A4796D8-C482-40A3-AF24-2E6E90C68A46}" presName="rect2ParTxNoCh" presStyleLbl="alignAcc1" presStyleIdx="3" presStyleCnt="4">
        <dgm:presLayoutVars>
          <dgm:chMax val="1"/>
          <dgm:bulletEnabled val="1"/>
        </dgm:presLayoutVars>
      </dgm:prSet>
      <dgm:spPr/>
    </dgm:pt>
    <dgm:pt modelId="{A0285144-B31B-4630-8CB5-EB9639DF384F}" type="pres">
      <dgm:prSet presAssocID="{B38326DF-5E87-4572-B0DB-71D7CDA3ED74}" presName="rect3ParTxNoCh" presStyleLbl="alignAcc1" presStyleIdx="3" presStyleCnt="4">
        <dgm:presLayoutVars>
          <dgm:chMax val="1"/>
          <dgm:bulletEnabled val="1"/>
        </dgm:presLayoutVars>
      </dgm:prSet>
      <dgm:spPr/>
    </dgm:pt>
    <dgm:pt modelId="{C10BC274-3FD1-4EC8-BB26-18DDA749DE68}" type="pres">
      <dgm:prSet presAssocID="{94867316-B4EC-466F-97C4-3B43F97A241B}" presName="rect4ParTxNoCh" presStyleLbl="alignAcc1" presStyleIdx="3" presStyleCnt="4">
        <dgm:presLayoutVars>
          <dgm:chMax val="1"/>
          <dgm:bulletEnabled val="1"/>
        </dgm:presLayoutVars>
      </dgm:prSet>
      <dgm:spPr/>
    </dgm:pt>
  </dgm:ptLst>
  <dgm:cxnLst>
    <dgm:cxn modelId="{B5EE900E-C7DC-4024-87D6-3CE868CBBC7D}" srcId="{56FBFB3A-E352-4CD8-9122-3AB24F21DF9E}" destId="{94867316-B4EC-466F-97C4-3B43F97A241B}" srcOrd="3" destOrd="0" parTransId="{8CD909EE-661B-4A05-B687-27C985A837A9}" sibTransId="{07F77E38-D372-4BFA-82A6-A55DFEE7416A}"/>
    <dgm:cxn modelId="{4AF83911-968B-4762-9F39-1E385CEBEF82}" srcId="{56FBFB3A-E352-4CD8-9122-3AB24F21DF9E}" destId="{2A4796D8-C482-40A3-AF24-2E6E90C68A46}" srcOrd="1" destOrd="0" parTransId="{D66D2B67-3189-4B6A-8028-76038D45AFD5}" sibTransId="{EBF1E482-FB04-475D-A9D5-715F6D251E5E}"/>
    <dgm:cxn modelId="{4A63C31E-F463-4C68-A688-2B4A7FA14AD9}" srcId="{56FBFB3A-E352-4CD8-9122-3AB24F21DF9E}" destId="{876B449D-C055-46C7-9B05-D4D22562384C}" srcOrd="0" destOrd="0" parTransId="{3F1C9BF7-E74F-4D11-A8C4-A1307BD56B0D}" sibTransId="{FD010B6B-9480-4ED7-9B3E-1BBC1545BD18}"/>
    <dgm:cxn modelId="{A2FEFB1E-630E-400B-99E8-35C4F6D03AE1}" type="presOf" srcId="{2A4796D8-C482-40A3-AF24-2E6E90C68A46}" destId="{BD65EBC5-73C8-4174-B1C4-51ED06857A28}" srcOrd="0" destOrd="0" presId="urn:microsoft.com/office/officeart/2005/8/layout/target3"/>
    <dgm:cxn modelId="{ABE85E21-3C35-45E1-A73C-BCA92284FDB8}" type="presOf" srcId="{876B449D-C055-46C7-9B05-D4D22562384C}" destId="{E524BD8B-A647-4BD3-B928-260F110D26E3}" srcOrd="0" destOrd="0" presId="urn:microsoft.com/office/officeart/2005/8/layout/target3"/>
    <dgm:cxn modelId="{E6E48732-EB50-4620-9B56-2F3C75B5453C}" type="presOf" srcId="{94867316-B4EC-466F-97C4-3B43F97A241B}" destId="{E6E79966-31AF-4597-BFE0-28F3787D8C16}" srcOrd="0" destOrd="0" presId="urn:microsoft.com/office/officeart/2005/8/layout/target3"/>
    <dgm:cxn modelId="{675F1F3A-3519-47EA-AF6F-3254B30A88D1}" type="presOf" srcId="{B38326DF-5E87-4572-B0DB-71D7CDA3ED74}" destId="{A0285144-B31B-4630-8CB5-EB9639DF384F}" srcOrd="1" destOrd="0" presId="urn:microsoft.com/office/officeart/2005/8/layout/target3"/>
    <dgm:cxn modelId="{8DF59C46-3BE2-4884-9AC7-1E16FE16A63A}" type="presOf" srcId="{2A4796D8-C482-40A3-AF24-2E6E90C68A46}" destId="{E2C1CBC5-A29D-45EC-9341-B46C3D2832B6}" srcOrd="1" destOrd="0" presId="urn:microsoft.com/office/officeart/2005/8/layout/target3"/>
    <dgm:cxn modelId="{E4B4594E-FF15-40BE-93E0-2183076206BE}" srcId="{56FBFB3A-E352-4CD8-9122-3AB24F21DF9E}" destId="{B38326DF-5E87-4572-B0DB-71D7CDA3ED74}" srcOrd="2" destOrd="0" parTransId="{43FFA8D2-62D3-47EC-B5C4-6E747F04A8CC}" sibTransId="{E846564B-A605-4D80-9E4B-7E67247552E6}"/>
    <dgm:cxn modelId="{5668A47A-D91A-4F23-ABFE-3E5F9B160083}" type="presOf" srcId="{B38326DF-5E87-4572-B0DB-71D7CDA3ED74}" destId="{54827040-7513-46E4-98DB-4C8D87ADB157}" srcOrd="0" destOrd="0" presId="urn:microsoft.com/office/officeart/2005/8/layout/target3"/>
    <dgm:cxn modelId="{1261A781-8BE4-46D5-B557-B22A08A69BC0}" type="presOf" srcId="{94867316-B4EC-466F-97C4-3B43F97A241B}" destId="{C10BC274-3FD1-4EC8-BB26-18DDA749DE68}" srcOrd="1" destOrd="0" presId="urn:microsoft.com/office/officeart/2005/8/layout/target3"/>
    <dgm:cxn modelId="{818CD1AD-BEED-4EF1-91C2-56CA1C9EFCFD}" type="presOf" srcId="{56FBFB3A-E352-4CD8-9122-3AB24F21DF9E}" destId="{36C169FF-0914-4A86-B9C2-36F7AF18AD7B}" srcOrd="0" destOrd="0" presId="urn:microsoft.com/office/officeart/2005/8/layout/target3"/>
    <dgm:cxn modelId="{D6179CF8-A8DD-4672-A544-0FD080869919}" type="presOf" srcId="{876B449D-C055-46C7-9B05-D4D22562384C}" destId="{E533E097-29F6-4129-AEE6-F3FD574350C8}" srcOrd="1" destOrd="0" presId="urn:microsoft.com/office/officeart/2005/8/layout/target3"/>
    <dgm:cxn modelId="{EEDF160F-6CA5-4A95-81F8-A042BA45F853}" type="presParOf" srcId="{36C169FF-0914-4A86-B9C2-36F7AF18AD7B}" destId="{C25C02A6-FFC7-4B74-A03C-B09A03B3C6C2}" srcOrd="0" destOrd="0" presId="urn:microsoft.com/office/officeart/2005/8/layout/target3"/>
    <dgm:cxn modelId="{17B9636C-70A4-4069-85BE-07B2C11ACFD2}" type="presParOf" srcId="{36C169FF-0914-4A86-B9C2-36F7AF18AD7B}" destId="{C1E28FD0-6821-4BC1-BDC3-8F878BBE1B67}" srcOrd="1" destOrd="0" presId="urn:microsoft.com/office/officeart/2005/8/layout/target3"/>
    <dgm:cxn modelId="{F5D050D2-5A50-44BE-9265-658F80332ECF}" type="presParOf" srcId="{36C169FF-0914-4A86-B9C2-36F7AF18AD7B}" destId="{E524BD8B-A647-4BD3-B928-260F110D26E3}" srcOrd="2" destOrd="0" presId="urn:microsoft.com/office/officeart/2005/8/layout/target3"/>
    <dgm:cxn modelId="{4199688C-915E-493C-9D91-FE94BFD9878B}" type="presParOf" srcId="{36C169FF-0914-4A86-B9C2-36F7AF18AD7B}" destId="{631B5800-4864-4833-97B1-B9FE45AADF55}" srcOrd="3" destOrd="0" presId="urn:microsoft.com/office/officeart/2005/8/layout/target3"/>
    <dgm:cxn modelId="{888D7B39-2FB6-4AED-97B7-FBE479F7B1CE}" type="presParOf" srcId="{36C169FF-0914-4A86-B9C2-36F7AF18AD7B}" destId="{28528BD2-CD80-4A4F-85FE-1971B3E13893}" srcOrd="4" destOrd="0" presId="urn:microsoft.com/office/officeart/2005/8/layout/target3"/>
    <dgm:cxn modelId="{A3983E8E-3DFB-4896-8CAF-2DA1FBF17A39}" type="presParOf" srcId="{36C169FF-0914-4A86-B9C2-36F7AF18AD7B}" destId="{BD65EBC5-73C8-4174-B1C4-51ED06857A28}" srcOrd="5" destOrd="0" presId="urn:microsoft.com/office/officeart/2005/8/layout/target3"/>
    <dgm:cxn modelId="{C74E48B9-582C-46E0-AB1D-9EE8DFA6E507}" type="presParOf" srcId="{36C169FF-0914-4A86-B9C2-36F7AF18AD7B}" destId="{ECEDD86D-0778-495E-A188-32A5D02240FE}" srcOrd="6" destOrd="0" presId="urn:microsoft.com/office/officeart/2005/8/layout/target3"/>
    <dgm:cxn modelId="{AC67659D-2E86-43E5-9AEC-0F63B1AC11B2}" type="presParOf" srcId="{36C169FF-0914-4A86-B9C2-36F7AF18AD7B}" destId="{2C3E6343-9AF4-4215-A06F-69ADEC31E0F3}" srcOrd="7" destOrd="0" presId="urn:microsoft.com/office/officeart/2005/8/layout/target3"/>
    <dgm:cxn modelId="{D5541F7D-60EF-45B0-9987-BDFEC28C4EA3}" type="presParOf" srcId="{36C169FF-0914-4A86-B9C2-36F7AF18AD7B}" destId="{54827040-7513-46E4-98DB-4C8D87ADB157}" srcOrd="8" destOrd="0" presId="urn:microsoft.com/office/officeart/2005/8/layout/target3"/>
    <dgm:cxn modelId="{720F9306-8AEF-4F78-AD25-ADC220F51F31}" type="presParOf" srcId="{36C169FF-0914-4A86-B9C2-36F7AF18AD7B}" destId="{2EF49B28-EC8A-4B47-866B-B424ECC66299}" srcOrd="9" destOrd="0" presId="urn:microsoft.com/office/officeart/2005/8/layout/target3"/>
    <dgm:cxn modelId="{827215DC-929C-457B-87A4-222CD752CC0A}" type="presParOf" srcId="{36C169FF-0914-4A86-B9C2-36F7AF18AD7B}" destId="{EBDD3BDF-5C2F-42F9-9EB8-17BE14713D35}" srcOrd="10" destOrd="0" presId="urn:microsoft.com/office/officeart/2005/8/layout/target3"/>
    <dgm:cxn modelId="{B4E5583E-EFCB-499B-B060-1EFF4E314F7E}" type="presParOf" srcId="{36C169FF-0914-4A86-B9C2-36F7AF18AD7B}" destId="{E6E79966-31AF-4597-BFE0-28F3787D8C16}" srcOrd="11" destOrd="0" presId="urn:microsoft.com/office/officeart/2005/8/layout/target3"/>
    <dgm:cxn modelId="{2C3E816D-6349-47AA-AFFF-E630B3A24D68}" type="presParOf" srcId="{36C169FF-0914-4A86-B9C2-36F7AF18AD7B}" destId="{E533E097-29F6-4129-AEE6-F3FD574350C8}" srcOrd="12" destOrd="0" presId="urn:microsoft.com/office/officeart/2005/8/layout/target3"/>
    <dgm:cxn modelId="{118F7A60-443B-41BE-9083-54F38C2460B9}" type="presParOf" srcId="{36C169FF-0914-4A86-B9C2-36F7AF18AD7B}" destId="{E2C1CBC5-A29D-45EC-9341-B46C3D2832B6}" srcOrd="13" destOrd="0" presId="urn:microsoft.com/office/officeart/2005/8/layout/target3"/>
    <dgm:cxn modelId="{FB488E3B-4E55-43FD-8619-34FFC90B48FF}" type="presParOf" srcId="{36C169FF-0914-4A86-B9C2-36F7AF18AD7B}" destId="{A0285144-B31B-4630-8CB5-EB9639DF384F}" srcOrd="14" destOrd="0" presId="urn:microsoft.com/office/officeart/2005/8/layout/target3"/>
    <dgm:cxn modelId="{7ACD9423-DA45-4970-A787-3B4AC787DF7C}" type="presParOf" srcId="{36C169FF-0914-4A86-B9C2-36F7AF18AD7B}" destId="{C10BC274-3FD1-4EC8-BB26-18DDA749DE68}" srcOrd="15"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F5BAC4-3A75-4E12-853C-E7F67A6E12A0}"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951CBB73-236C-4AC3-91E1-AECE82EFAA48}">
      <dgm:prSet phldrT="[Текст]" custT="1"/>
      <dgm:spPr/>
      <dgm:t>
        <a:bodyPr/>
        <a:lstStyle/>
        <a:p>
          <a:r>
            <a:rPr lang="kk-KZ" sz="4000" dirty="0">
              <a:latin typeface="Arial" panose="020B0604020202020204" pitchFamily="34" charset="0"/>
              <a:cs typeface="Arial" panose="020B0604020202020204" pitchFamily="34" charset="0"/>
            </a:rPr>
            <a:t>Пайдаланылатын тәжірибенің түрі бойынша әдістер 2 бөлінеді</a:t>
          </a:r>
          <a:endParaRPr lang="ru-RU" sz="4000" dirty="0">
            <a:latin typeface="Arial" panose="020B0604020202020204" pitchFamily="34" charset="0"/>
            <a:cs typeface="Arial" panose="020B0604020202020204" pitchFamily="34" charset="0"/>
          </a:endParaRPr>
        </a:p>
      </dgm:t>
    </dgm:pt>
    <dgm:pt modelId="{462AB54A-5116-4F40-907C-B2D2BAF9166C}" type="parTrans" cxnId="{95C5BDB1-2550-43AA-B485-C14DA5CBD0CB}">
      <dgm:prSet/>
      <dgm:spPr/>
      <dgm:t>
        <a:bodyPr/>
        <a:lstStyle/>
        <a:p>
          <a:endParaRPr lang="ru-RU"/>
        </a:p>
      </dgm:t>
    </dgm:pt>
    <dgm:pt modelId="{C3EC0101-F0A6-4CAD-876E-FC6F052304D2}" type="sibTrans" cxnId="{95C5BDB1-2550-43AA-B485-C14DA5CBD0CB}">
      <dgm:prSet/>
      <dgm:spPr/>
      <dgm:t>
        <a:bodyPr/>
        <a:lstStyle/>
        <a:p>
          <a:endParaRPr lang="ru-RU"/>
        </a:p>
      </dgm:t>
    </dgm:pt>
    <dgm:pt modelId="{7CC6097E-61AD-41ED-9783-06A2F13E1027}">
      <dgm:prSet phldrT="[Текст]" custT="1"/>
      <dgm:spPr/>
      <dgm:t>
        <a:bodyPr/>
        <a:lstStyle/>
        <a:p>
          <a:r>
            <a:rPr lang="kk-KZ" sz="3200" dirty="0">
              <a:latin typeface="Arial" panose="020B0604020202020204" pitchFamily="34" charset="0"/>
              <a:cs typeface="Arial" panose="020B0604020202020204" pitchFamily="34" charset="0"/>
            </a:rPr>
            <a:t>интроспектілік (субъективті тәжірибеге негізделген)</a:t>
          </a:r>
          <a:endParaRPr lang="ru-RU" sz="3200" dirty="0">
            <a:latin typeface="Arial" panose="020B0604020202020204" pitchFamily="34" charset="0"/>
            <a:cs typeface="Arial" panose="020B0604020202020204" pitchFamily="34" charset="0"/>
          </a:endParaRPr>
        </a:p>
      </dgm:t>
    </dgm:pt>
    <dgm:pt modelId="{7008873B-210C-444C-A0BC-EE5C3C434E74}" type="parTrans" cxnId="{9452A25C-E1DE-418D-8DA8-FA3878FA3D3F}">
      <dgm:prSet/>
      <dgm:spPr/>
      <dgm:t>
        <a:bodyPr/>
        <a:lstStyle/>
        <a:p>
          <a:endParaRPr lang="ru-RU"/>
        </a:p>
      </dgm:t>
    </dgm:pt>
    <dgm:pt modelId="{D4733F5C-ACA9-4E84-A344-DAE951C0F66F}" type="sibTrans" cxnId="{9452A25C-E1DE-418D-8DA8-FA3878FA3D3F}">
      <dgm:prSet/>
      <dgm:spPr/>
      <dgm:t>
        <a:bodyPr/>
        <a:lstStyle/>
        <a:p>
          <a:endParaRPr lang="ru-RU"/>
        </a:p>
      </dgm:t>
    </dgm:pt>
    <dgm:pt modelId="{3C81B19B-7746-439C-937F-B39F214E39B6}">
      <dgm:prSet phldrT="[Текст]" custT="1"/>
      <dgm:spPr/>
      <dgm:t>
        <a:bodyPr/>
        <a:lstStyle/>
        <a:p>
          <a:r>
            <a:rPr lang="kk-KZ" sz="3200" dirty="0">
              <a:latin typeface="Arial" panose="020B0604020202020204" pitchFamily="34" charset="0"/>
              <a:cs typeface="Arial" panose="020B0604020202020204" pitchFamily="34" charset="0"/>
            </a:rPr>
            <a:t>экстраспективті (объективті нәтиже мен қолайлы өлшемге негізделген) </a:t>
          </a:r>
          <a:endParaRPr lang="ru-RU" sz="3200" dirty="0">
            <a:latin typeface="Arial" panose="020B0604020202020204" pitchFamily="34" charset="0"/>
            <a:cs typeface="Arial" panose="020B0604020202020204" pitchFamily="34" charset="0"/>
          </a:endParaRPr>
        </a:p>
      </dgm:t>
    </dgm:pt>
    <dgm:pt modelId="{71C80852-D162-4AF3-A3BA-BB8855AD0488}" type="parTrans" cxnId="{B1918EC9-5BA3-4405-BA0B-B524B0E12531}">
      <dgm:prSet/>
      <dgm:spPr/>
      <dgm:t>
        <a:bodyPr/>
        <a:lstStyle/>
        <a:p>
          <a:endParaRPr lang="ru-RU"/>
        </a:p>
      </dgm:t>
    </dgm:pt>
    <dgm:pt modelId="{7E0050AD-31A4-4868-8B7B-AD4480D2A80D}" type="sibTrans" cxnId="{B1918EC9-5BA3-4405-BA0B-B524B0E12531}">
      <dgm:prSet/>
      <dgm:spPr/>
      <dgm:t>
        <a:bodyPr/>
        <a:lstStyle/>
        <a:p>
          <a:endParaRPr lang="ru-RU"/>
        </a:p>
      </dgm:t>
    </dgm:pt>
    <dgm:pt modelId="{C14005CC-E3E2-4760-AA9A-A1076F33A612}" type="pres">
      <dgm:prSet presAssocID="{57F5BAC4-3A75-4E12-853C-E7F67A6E12A0}" presName="Name0" presStyleCnt="0">
        <dgm:presLayoutVars>
          <dgm:dir/>
          <dgm:animLvl val="lvl"/>
          <dgm:resizeHandles val="exact"/>
        </dgm:presLayoutVars>
      </dgm:prSet>
      <dgm:spPr/>
    </dgm:pt>
    <dgm:pt modelId="{DF15FC8D-44BE-4432-BA4A-185676BD08E7}" type="pres">
      <dgm:prSet presAssocID="{951CBB73-236C-4AC3-91E1-AECE82EFAA48}" presName="boxAndChildren" presStyleCnt="0"/>
      <dgm:spPr/>
    </dgm:pt>
    <dgm:pt modelId="{34AF391C-3123-4003-BA01-E4AA5D93B8A8}" type="pres">
      <dgm:prSet presAssocID="{951CBB73-236C-4AC3-91E1-AECE82EFAA48}" presName="parentTextBox" presStyleLbl="node1" presStyleIdx="0" presStyleCnt="1"/>
      <dgm:spPr/>
    </dgm:pt>
    <dgm:pt modelId="{C3B6C927-D09B-4C71-B58C-A2BD612B26CE}" type="pres">
      <dgm:prSet presAssocID="{951CBB73-236C-4AC3-91E1-AECE82EFAA48}" presName="entireBox" presStyleLbl="node1" presStyleIdx="0" presStyleCnt="1"/>
      <dgm:spPr/>
    </dgm:pt>
    <dgm:pt modelId="{375C0D45-3AFF-47CC-9152-850B57F6976E}" type="pres">
      <dgm:prSet presAssocID="{951CBB73-236C-4AC3-91E1-AECE82EFAA48}" presName="descendantBox" presStyleCnt="0"/>
      <dgm:spPr/>
    </dgm:pt>
    <dgm:pt modelId="{2CACDD23-F8A4-4ED8-8224-2F31F14BDE35}" type="pres">
      <dgm:prSet presAssocID="{7CC6097E-61AD-41ED-9783-06A2F13E1027}" presName="childTextBox" presStyleLbl="fgAccFollowNode1" presStyleIdx="0" presStyleCnt="2">
        <dgm:presLayoutVars>
          <dgm:bulletEnabled val="1"/>
        </dgm:presLayoutVars>
      </dgm:prSet>
      <dgm:spPr/>
    </dgm:pt>
    <dgm:pt modelId="{F9D94708-767C-4438-8D35-93761055BC52}" type="pres">
      <dgm:prSet presAssocID="{3C81B19B-7746-439C-937F-B39F214E39B6}" presName="childTextBox" presStyleLbl="fgAccFollowNode1" presStyleIdx="1" presStyleCnt="2">
        <dgm:presLayoutVars>
          <dgm:bulletEnabled val="1"/>
        </dgm:presLayoutVars>
      </dgm:prSet>
      <dgm:spPr/>
    </dgm:pt>
  </dgm:ptLst>
  <dgm:cxnLst>
    <dgm:cxn modelId="{41496706-F8EA-4F03-96A4-62BEE9CDB6A5}" type="presOf" srcId="{57F5BAC4-3A75-4E12-853C-E7F67A6E12A0}" destId="{C14005CC-E3E2-4760-AA9A-A1076F33A612}" srcOrd="0" destOrd="0" presId="urn:microsoft.com/office/officeart/2005/8/layout/process4"/>
    <dgm:cxn modelId="{77E3571C-C642-4C28-A642-BF391DB01ACF}" type="presOf" srcId="{951CBB73-236C-4AC3-91E1-AECE82EFAA48}" destId="{34AF391C-3123-4003-BA01-E4AA5D93B8A8}" srcOrd="0" destOrd="0" presId="urn:microsoft.com/office/officeart/2005/8/layout/process4"/>
    <dgm:cxn modelId="{9452A25C-E1DE-418D-8DA8-FA3878FA3D3F}" srcId="{951CBB73-236C-4AC3-91E1-AECE82EFAA48}" destId="{7CC6097E-61AD-41ED-9783-06A2F13E1027}" srcOrd="0" destOrd="0" parTransId="{7008873B-210C-444C-A0BC-EE5C3C434E74}" sibTransId="{D4733F5C-ACA9-4E84-A344-DAE951C0F66F}"/>
    <dgm:cxn modelId="{BDA10551-7F93-4EBF-90D1-6EBA868720CE}" type="presOf" srcId="{7CC6097E-61AD-41ED-9783-06A2F13E1027}" destId="{2CACDD23-F8A4-4ED8-8224-2F31F14BDE35}" srcOrd="0" destOrd="0" presId="urn:microsoft.com/office/officeart/2005/8/layout/process4"/>
    <dgm:cxn modelId="{D5C37998-5107-49A8-B71C-BD7054075F66}" type="presOf" srcId="{951CBB73-236C-4AC3-91E1-AECE82EFAA48}" destId="{C3B6C927-D09B-4C71-B58C-A2BD612B26CE}" srcOrd="1" destOrd="0" presId="urn:microsoft.com/office/officeart/2005/8/layout/process4"/>
    <dgm:cxn modelId="{95C5BDB1-2550-43AA-B485-C14DA5CBD0CB}" srcId="{57F5BAC4-3A75-4E12-853C-E7F67A6E12A0}" destId="{951CBB73-236C-4AC3-91E1-AECE82EFAA48}" srcOrd="0" destOrd="0" parTransId="{462AB54A-5116-4F40-907C-B2D2BAF9166C}" sibTransId="{C3EC0101-F0A6-4CAD-876E-FC6F052304D2}"/>
    <dgm:cxn modelId="{B1918EC9-5BA3-4405-BA0B-B524B0E12531}" srcId="{951CBB73-236C-4AC3-91E1-AECE82EFAA48}" destId="{3C81B19B-7746-439C-937F-B39F214E39B6}" srcOrd="1" destOrd="0" parTransId="{71C80852-D162-4AF3-A3BA-BB8855AD0488}" sibTransId="{7E0050AD-31A4-4868-8B7B-AD4480D2A80D}"/>
    <dgm:cxn modelId="{9EAF64ED-7747-42B8-BD85-D6AB3956D608}" type="presOf" srcId="{3C81B19B-7746-439C-937F-B39F214E39B6}" destId="{F9D94708-767C-4438-8D35-93761055BC52}" srcOrd="0" destOrd="0" presId="urn:microsoft.com/office/officeart/2005/8/layout/process4"/>
    <dgm:cxn modelId="{3D8657D4-CA61-4C70-B301-51A9161E221E}" type="presParOf" srcId="{C14005CC-E3E2-4760-AA9A-A1076F33A612}" destId="{DF15FC8D-44BE-4432-BA4A-185676BD08E7}" srcOrd="0" destOrd="0" presId="urn:microsoft.com/office/officeart/2005/8/layout/process4"/>
    <dgm:cxn modelId="{2662C99E-FC15-4E50-AB3E-2543F87BD3BF}" type="presParOf" srcId="{DF15FC8D-44BE-4432-BA4A-185676BD08E7}" destId="{34AF391C-3123-4003-BA01-E4AA5D93B8A8}" srcOrd="0" destOrd="0" presId="urn:microsoft.com/office/officeart/2005/8/layout/process4"/>
    <dgm:cxn modelId="{DC18221E-7C29-4416-B7B4-625D93F293F5}" type="presParOf" srcId="{DF15FC8D-44BE-4432-BA4A-185676BD08E7}" destId="{C3B6C927-D09B-4C71-B58C-A2BD612B26CE}" srcOrd="1" destOrd="0" presId="urn:microsoft.com/office/officeart/2005/8/layout/process4"/>
    <dgm:cxn modelId="{EC94F07A-D303-4010-80D9-BD0B680E73DE}" type="presParOf" srcId="{DF15FC8D-44BE-4432-BA4A-185676BD08E7}" destId="{375C0D45-3AFF-47CC-9152-850B57F6976E}" srcOrd="2" destOrd="0" presId="urn:microsoft.com/office/officeart/2005/8/layout/process4"/>
    <dgm:cxn modelId="{4E07E004-BC9E-4AA1-A962-E1D8B3B2CC50}" type="presParOf" srcId="{375C0D45-3AFF-47CC-9152-850B57F6976E}" destId="{2CACDD23-F8A4-4ED8-8224-2F31F14BDE35}" srcOrd="0" destOrd="0" presId="urn:microsoft.com/office/officeart/2005/8/layout/process4"/>
    <dgm:cxn modelId="{4FB4DA9B-3DFB-4855-B3A9-246314051D6F}" type="presParOf" srcId="{375C0D45-3AFF-47CC-9152-850B57F6976E}" destId="{F9D94708-767C-4438-8D35-93761055BC52}" srcOrd="1"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AEDEE27-2135-4785-BF44-CC29659CF2A5}" type="doc">
      <dgm:prSet loTypeId="urn:microsoft.com/office/officeart/2005/8/layout/pyramid2" loCatId="pyramid" qsTypeId="urn:microsoft.com/office/officeart/2005/8/quickstyle/simple1" qsCatId="simple" csTypeId="urn:microsoft.com/office/officeart/2005/8/colors/accent1_2" csCatId="accent1" phldr="1"/>
      <dgm:spPr/>
    </dgm:pt>
    <dgm:pt modelId="{1C932EA4-5C6D-4A35-85C3-FFAE898530B6}">
      <dgm:prSet phldrT="[Текст]" custT="1"/>
      <dgm:spPr/>
      <dgm:t>
        <a:bodyPr/>
        <a:lstStyle/>
        <a:p>
          <a:r>
            <a:rPr lang="kk-KZ" sz="4000" dirty="0">
              <a:solidFill>
                <a:schemeClr val="tx2"/>
              </a:solidFill>
            </a:rPr>
            <a:t>табиғи</a:t>
          </a:r>
          <a:endParaRPr lang="ru-RU" sz="4000" dirty="0">
            <a:solidFill>
              <a:schemeClr val="tx2"/>
            </a:solidFill>
          </a:endParaRPr>
        </a:p>
      </dgm:t>
    </dgm:pt>
    <dgm:pt modelId="{10FE2465-A86E-4439-AF91-8424ED56DB2B}" type="parTrans" cxnId="{37F0A955-D469-4E72-8250-38EDC4743B42}">
      <dgm:prSet/>
      <dgm:spPr/>
      <dgm:t>
        <a:bodyPr/>
        <a:lstStyle/>
        <a:p>
          <a:endParaRPr lang="ru-RU"/>
        </a:p>
      </dgm:t>
    </dgm:pt>
    <dgm:pt modelId="{691C5429-5F2B-497B-96B3-1B3EA79F3186}" type="sibTrans" cxnId="{37F0A955-D469-4E72-8250-38EDC4743B42}">
      <dgm:prSet/>
      <dgm:spPr/>
      <dgm:t>
        <a:bodyPr/>
        <a:lstStyle/>
        <a:p>
          <a:endParaRPr lang="ru-RU"/>
        </a:p>
      </dgm:t>
    </dgm:pt>
    <dgm:pt modelId="{059C5110-F0A9-4E72-B405-FD4A116FC011}">
      <dgm:prSet phldrT="[Текст]" custT="1"/>
      <dgm:spPr/>
      <dgm:t>
        <a:bodyPr/>
        <a:lstStyle/>
        <a:p>
          <a:r>
            <a:rPr lang="kk-KZ" sz="3600" dirty="0">
              <a:solidFill>
                <a:schemeClr val="tx2"/>
              </a:solidFill>
              <a:latin typeface="Arial" panose="020B0604020202020204" pitchFamily="34" charset="0"/>
              <a:cs typeface="Arial" panose="020B0604020202020204" pitchFamily="34" charset="0"/>
            </a:rPr>
            <a:t>эксперимент</a:t>
          </a:r>
          <a:endParaRPr lang="ru-RU" sz="3600" dirty="0">
            <a:solidFill>
              <a:schemeClr val="tx2"/>
            </a:solidFill>
            <a:latin typeface="Arial" panose="020B0604020202020204" pitchFamily="34" charset="0"/>
            <a:cs typeface="Arial" panose="020B0604020202020204" pitchFamily="34" charset="0"/>
          </a:endParaRPr>
        </a:p>
      </dgm:t>
    </dgm:pt>
    <dgm:pt modelId="{BCB8E479-1AB2-401E-A409-5D768CD312F3}" type="parTrans" cxnId="{4D899819-270A-4B4A-A32E-C8694E4BE892}">
      <dgm:prSet/>
      <dgm:spPr/>
      <dgm:t>
        <a:bodyPr/>
        <a:lstStyle/>
        <a:p>
          <a:endParaRPr lang="ru-RU"/>
        </a:p>
      </dgm:t>
    </dgm:pt>
    <dgm:pt modelId="{51212674-2F21-4339-8EFA-FF6E35B884C5}" type="sibTrans" cxnId="{4D899819-270A-4B4A-A32E-C8694E4BE892}">
      <dgm:prSet/>
      <dgm:spPr/>
      <dgm:t>
        <a:bodyPr/>
        <a:lstStyle/>
        <a:p>
          <a:endParaRPr lang="ru-RU"/>
        </a:p>
      </dgm:t>
    </dgm:pt>
    <dgm:pt modelId="{F154FB72-4FC7-4E80-A3C7-8B35B416D3B5}" type="pres">
      <dgm:prSet presAssocID="{AAEDEE27-2135-4785-BF44-CC29659CF2A5}" presName="compositeShape" presStyleCnt="0">
        <dgm:presLayoutVars>
          <dgm:dir/>
          <dgm:resizeHandles/>
        </dgm:presLayoutVars>
      </dgm:prSet>
      <dgm:spPr/>
    </dgm:pt>
    <dgm:pt modelId="{ABE3BF60-B233-40DE-A1EC-8B614F15EDE9}" type="pres">
      <dgm:prSet presAssocID="{AAEDEE27-2135-4785-BF44-CC29659CF2A5}" presName="pyramid" presStyleLbl="node1" presStyleIdx="0" presStyleCnt="1"/>
      <dgm:spPr/>
    </dgm:pt>
    <dgm:pt modelId="{99DC2220-D298-4E19-9E8F-44D685D29EF0}" type="pres">
      <dgm:prSet presAssocID="{AAEDEE27-2135-4785-BF44-CC29659CF2A5}" presName="theList" presStyleCnt="0"/>
      <dgm:spPr/>
    </dgm:pt>
    <dgm:pt modelId="{E664611D-F490-4144-938A-C0B214B8759E}" type="pres">
      <dgm:prSet presAssocID="{1C932EA4-5C6D-4A35-85C3-FFAE898530B6}" presName="aNode" presStyleLbl="fgAcc1" presStyleIdx="0" presStyleCnt="2" custScaleX="119213">
        <dgm:presLayoutVars>
          <dgm:bulletEnabled val="1"/>
        </dgm:presLayoutVars>
      </dgm:prSet>
      <dgm:spPr/>
    </dgm:pt>
    <dgm:pt modelId="{AE186352-DBC3-4D3F-A7B5-CC306149C197}" type="pres">
      <dgm:prSet presAssocID="{1C932EA4-5C6D-4A35-85C3-FFAE898530B6}" presName="aSpace" presStyleCnt="0"/>
      <dgm:spPr/>
    </dgm:pt>
    <dgm:pt modelId="{A38546DE-3D7C-4CF7-A5A3-481DE6FA15C8}" type="pres">
      <dgm:prSet presAssocID="{059C5110-F0A9-4E72-B405-FD4A116FC011}" presName="aNode" presStyleLbl="fgAcc1" presStyleIdx="1" presStyleCnt="2" custScaleX="119213">
        <dgm:presLayoutVars>
          <dgm:bulletEnabled val="1"/>
        </dgm:presLayoutVars>
      </dgm:prSet>
      <dgm:spPr/>
    </dgm:pt>
    <dgm:pt modelId="{2C0E16E9-1CAD-4606-B796-AB823207C3CD}" type="pres">
      <dgm:prSet presAssocID="{059C5110-F0A9-4E72-B405-FD4A116FC011}" presName="aSpace" presStyleCnt="0"/>
      <dgm:spPr/>
    </dgm:pt>
  </dgm:ptLst>
  <dgm:cxnLst>
    <dgm:cxn modelId="{4D899819-270A-4B4A-A32E-C8694E4BE892}" srcId="{AAEDEE27-2135-4785-BF44-CC29659CF2A5}" destId="{059C5110-F0A9-4E72-B405-FD4A116FC011}" srcOrd="1" destOrd="0" parTransId="{BCB8E479-1AB2-401E-A409-5D768CD312F3}" sibTransId="{51212674-2F21-4339-8EFA-FF6E35B884C5}"/>
    <dgm:cxn modelId="{3CD13B5C-97F5-40B8-A5A0-D26DA6D80ACE}" type="presOf" srcId="{1C932EA4-5C6D-4A35-85C3-FFAE898530B6}" destId="{E664611D-F490-4144-938A-C0B214B8759E}" srcOrd="0" destOrd="0" presId="urn:microsoft.com/office/officeart/2005/8/layout/pyramid2"/>
    <dgm:cxn modelId="{37F0A955-D469-4E72-8250-38EDC4743B42}" srcId="{AAEDEE27-2135-4785-BF44-CC29659CF2A5}" destId="{1C932EA4-5C6D-4A35-85C3-FFAE898530B6}" srcOrd="0" destOrd="0" parTransId="{10FE2465-A86E-4439-AF91-8424ED56DB2B}" sibTransId="{691C5429-5F2B-497B-96B3-1B3EA79F3186}"/>
    <dgm:cxn modelId="{DF9ABED3-70CB-407A-B66A-593781DA8EEB}" type="presOf" srcId="{AAEDEE27-2135-4785-BF44-CC29659CF2A5}" destId="{F154FB72-4FC7-4E80-A3C7-8B35B416D3B5}" srcOrd="0" destOrd="0" presId="urn:microsoft.com/office/officeart/2005/8/layout/pyramid2"/>
    <dgm:cxn modelId="{1A9BA9E7-4AD4-4054-B21E-ED6DB86B65BE}" type="presOf" srcId="{059C5110-F0A9-4E72-B405-FD4A116FC011}" destId="{A38546DE-3D7C-4CF7-A5A3-481DE6FA15C8}" srcOrd="0" destOrd="0" presId="urn:microsoft.com/office/officeart/2005/8/layout/pyramid2"/>
    <dgm:cxn modelId="{F6115CC5-2C46-41C4-A7CF-69ADD402DA20}" type="presParOf" srcId="{F154FB72-4FC7-4E80-A3C7-8B35B416D3B5}" destId="{ABE3BF60-B233-40DE-A1EC-8B614F15EDE9}" srcOrd="0" destOrd="0" presId="urn:microsoft.com/office/officeart/2005/8/layout/pyramid2"/>
    <dgm:cxn modelId="{58F6115E-90B1-4EB8-9C12-8772C78CA1C4}" type="presParOf" srcId="{F154FB72-4FC7-4E80-A3C7-8B35B416D3B5}" destId="{99DC2220-D298-4E19-9E8F-44D685D29EF0}" srcOrd="1" destOrd="0" presId="urn:microsoft.com/office/officeart/2005/8/layout/pyramid2"/>
    <dgm:cxn modelId="{CB31ACD3-001E-4C28-9B8C-33562D075EF2}" type="presParOf" srcId="{99DC2220-D298-4E19-9E8F-44D685D29EF0}" destId="{E664611D-F490-4144-938A-C0B214B8759E}" srcOrd="0" destOrd="0" presId="urn:microsoft.com/office/officeart/2005/8/layout/pyramid2"/>
    <dgm:cxn modelId="{531833C9-A2C8-42DF-8C03-3653AEDA39FD}" type="presParOf" srcId="{99DC2220-D298-4E19-9E8F-44D685D29EF0}" destId="{AE186352-DBC3-4D3F-A7B5-CC306149C197}" srcOrd="1" destOrd="0" presId="urn:microsoft.com/office/officeart/2005/8/layout/pyramid2"/>
    <dgm:cxn modelId="{4386B34E-31C9-4366-A6B0-7726CF856C47}" type="presParOf" srcId="{99DC2220-D298-4E19-9E8F-44D685D29EF0}" destId="{A38546DE-3D7C-4CF7-A5A3-481DE6FA15C8}" srcOrd="2" destOrd="0" presId="urn:microsoft.com/office/officeart/2005/8/layout/pyramid2"/>
    <dgm:cxn modelId="{5CC86382-1893-4A28-B6A7-DDEB3214FE9C}" type="presParOf" srcId="{99DC2220-D298-4E19-9E8F-44D685D29EF0}" destId="{2C0E16E9-1CAD-4606-B796-AB823207C3CD}"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B84FC-6107-4534-BEC2-3E63A1C255D4}">
      <dsp:nvSpPr>
        <dsp:cNvPr id="0" name=""/>
        <dsp:cNvSpPr/>
      </dsp:nvSpPr>
      <dsp:spPr>
        <a:xfrm>
          <a:off x="4609129" y="0"/>
          <a:ext cx="6913694" cy="90434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kk-KZ" sz="2400" kern="1200" dirty="0">
              <a:solidFill>
                <a:schemeClr val="tx2"/>
              </a:solidFill>
              <a:latin typeface="Arial" panose="020B0604020202020204" pitchFamily="34" charset="0"/>
              <a:cs typeface="Arial" panose="020B0604020202020204" pitchFamily="34" charset="0"/>
            </a:rPr>
            <a:t>грек тілінен аударғанда жол, таным жолы деген мағынаны білдіреді. </a:t>
          </a:r>
          <a:endParaRPr lang="ru-RU" sz="2400" kern="1200" dirty="0">
            <a:solidFill>
              <a:schemeClr val="tx2"/>
            </a:solidFill>
            <a:latin typeface="Arial" panose="020B0604020202020204" pitchFamily="34" charset="0"/>
            <a:cs typeface="Arial" panose="020B0604020202020204" pitchFamily="34" charset="0"/>
          </a:endParaRPr>
        </a:p>
      </dsp:txBody>
      <dsp:txXfrm>
        <a:off x="4609129" y="113044"/>
        <a:ext cx="6574563" cy="678261"/>
      </dsp:txXfrm>
    </dsp:sp>
    <dsp:sp modelId="{99C1EC53-665A-4054-B0C3-4DB313AF46FA}">
      <dsp:nvSpPr>
        <dsp:cNvPr id="0" name=""/>
        <dsp:cNvSpPr/>
      </dsp:nvSpPr>
      <dsp:spPr>
        <a:xfrm>
          <a:off x="0" y="0"/>
          <a:ext cx="4609129" cy="904349"/>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kk-KZ" sz="4800" kern="1200" dirty="0">
              <a:latin typeface="Arial" panose="020B0604020202020204" pitchFamily="34" charset="0"/>
              <a:cs typeface="Arial" panose="020B0604020202020204" pitchFamily="34" charset="0"/>
            </a:rPr>
            <a:t>Әдіс</a:t>
          </a:r>
          <a:endParaRPr lang="ru-RU" sz="4800" kern="1200" dirty="0">
            <a:latin typeface="Arial" panose="020B0604020202020204" pitchFamily="34" charset="0"/>
            <a:cs typeface="Arial" panose="020B0604020202020204" pitchFamily="34" charset="0"/>
          </a:endParaRPr>
        </a:p>
      </dsp:txBody>
      <dsp:txXfrm>
        <a:off x="44147" y="44147"/>
        <a:ext cx="4520835" cy="81605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B821B-4865-42B6-89E9-A23153E8DB70}">
      <dsp:nvSpPr>
        <dsp:cNvPr id="0" name=""/>
        <dsp:cNvSpPr/>
      </dsp:nvSpPr>
      <dsp:spPr>
        <a:xfrm>
          <a:off x="5486400" y="1870588"/>
          <a:ext cx="2260929" cy="784785"/>
        </a:xfrm>
        <a:custGeom>
          <a:avLst/>
          <a:gdLst/>
          <a:ahLst/>
          <a:cxnLst/>
          <a:rect l="0" t="0" r="0" b="0"/>
          <a:pathLst>
            <a:path>
              <a:moveTo>
                <a:pt x="0" y="0"/>
              </a:moveTo>
              <a:lnTo>
                <a:pt x="0" y="392392"/>
              </a:lnTo>
              <a:lnTo>
                <a:pt x="2260929" y="392392"/>
              </a:lnTo>
              <a:lnTo>
                <a:pt x="2260929" y="7847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824E76-134B-4CF1-B2EA-25556511E758}">
      <dsp:nvSpPr>
        <dsp:cNvPr id="0" name=""/>
        <dsp:cNvSpPr/>
      </dsp:nvSpPr>
      <dsp:spPr>
        <a:xfrm>
          <a:off x="2822165" y="1870588"/>
          <a:ext cx="2664234" cy="784785"/>
        </a:xfrm>
        <a:custGeom>
          <a:avLst/>
          <a:gdLst/>
          <a:ahLst/>
          <a:cxnLst/>
          <a:rect l="0" t="0" r="0" b="0"/>
          <a:pathLst>
            <a:path>
              <a:moveTo>
                <a:pt x="2664234" y="0"/>
              </a:moveTo>
              <a:lnTo>
                <a:pt x="2664234" y="392392"/>
              </a:lnTo>
              <a:lnTo>
                <a:pt x="0" y="392392"/>
              </a:lnTo>
              <a:lnTo>
                <a:pt x="0" y="7847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DE91FC-F11E-400A-81D7-C8937EE60562}">
      <dsp:nvSpPr>
        <dsp:cNvPr id="0" name=""/>
        <dsp:cNvSpPr/>
      </dsp:nvSpPr>
      <dsp:spPr>
        <a:xfrm>
          <a:off x="4552131" y="2051"/>
          <a:ext cx="1868537" cy="1868537"/>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D09DC7-5839-4CE7-8609-DE1E437C89BE}">
      <dsp:nvSpPr>
        <dsp:cNvPr id="0" name=""/>
        <dsp:cNvSpPr/>
      </dsp:nvSpPr>
      <dsp:spPr>
        <a:xfrm>
          <a:off x="4552131" y="2051"/>
          <a:ext cx="1868537" cy="1868537"/>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F0F6ED-A54D-4B39-B981-F9AF57E235AE}">
      <dsp:nvSpPr>
        <dsp:cNvPr id="0" name=""/>
        <dsp:cNvSpPr/>
      </dsp:nvSpPr>
      <dsp:spPr>
        <a:xfrm>
          <a:off x="3617862" y="338388"/>
          <a:ext cx="3737074" cy="119586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solidFill>
                <a:schemeClr val="tx2"/>
              </a:solidFill>
              <a:latin typeface="Arial" panose="020B0604020202020204" pitchFamily="34" charset="0"/>
              <a:cs typeface="Arial" panose="020B0604020202020204" pitchFamily="34" charset="0"/>
            </a:rPr>
            <a:t>Алынған заңдылықтардың жалпыланған деңгейі бойынша бөлінуі</a:t>
          </a:r>
          <a:endParaRPr lang="ru-RU" sz="2400" kern="1200" dirty="0">
            <a:solidFill>
              <a:schemeClr val="tx2"/>
            </a:solidFill>
            <a:latin typeface="Arial" panose="020B0604020202020204" pitchFamily="34" charset="0"/>
            <a:cs typeface="Arial" panose="020B0604020202020204" pitchFamily="34" charset="0"/>
          </a:endParaRPr>
        </a:p>
      </dsp:txBody>
      <dsp:txXfrm>
        <a:off x="3617862" y="338388"/>
        <a:ext cx="3737074" cy="1195863"/>
      </dsp:txXfrm>
    </dsp:sp>
    <dsp:sp modelId="{E10594CD-65D4-48D7-B04C-7CB719A7DB6D}">
      <dsp:nvSpPr>
        <dsp:cNvPr id="0" name=""/>
        <dsp:cNvSpPr/>
      </dsp:nvSpPr>
      <dsp:spPr>
        <a:xfrm>
          <a:off x="1887896" y="2655374"/>
          <a:ext cx="1868537" cy="1868537"/>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DF9559-267F-4BE8-B121-62A5CEBE0C4F}">
      <dsp:nvSpPr>
        <dsp:cNvPr id="0" name=""/>
        <dsp:cNvSpPr/>
      </dsp:nvSpPr>
      <dsp:spPr>
        <a:xfrm>
          <a:off x="1887896" y="2655374"/>
          <a:ext cx="1868537" cy="1868537"/>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D142DB-C1AA-4440-9578-3CEF361B2923}">
      <dsp:nvSpPr>
        <dsp:cNvPr id="0" name=""/>
        <dsp:cNvSpPr/>
      </dsp:nvSpPr>
      <dsp:spPr>
        <a:xfrm>
          <a:off x="953627" y="2991710"/>
          <a:ext cx="3737074" cy="119586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solidFill>
                <a:schemeClr val="tx2"/>
              </a:solidFill>
              <a:latin typeface="Arial" panose="020B0604020202020204" pitchFamily="34" charset="0"/>
              <a:cs typeface="Arial" panose="020B0604020202020204" pitchFamily="34" charset="0"/>
            </a:rPr>
            <a:t>номотетикалық (ортақ және психологиялық түсіндірмеге бағытталған)</a:t>
          </a:r>
          <a:endParaRPr lang="ru-RU" sz="2400" kern="1200" dirty="0">
            <a:solidFill>
              <a:schemeClr val="tx2"/>
            </a:solidFill>
            <a:latin typeface="Arial" panose="020B0604020202020204" pitchFamily="34" charset="0"/>
            <a:cs typeface="Arial" panose="020B0604020202020204" pitchFamily="34" charset="0"/>
          </a:endParaRPr>
        </a:p>
      </dsp:txBody>
      <dsp:txXfrm>
        <a:off x="953627" y="2991710"/>
        <a:ext cx="3737074" cy="1195863"/>
      </dsp:txXfrm>
    </dsp:sp>
    <dsp:sp modelId="{FD34D009-49EE-4094-9938-FF421C34516F}">
      <dsp:nvSpPr>
        <dsp:cNvPr id="0" name=""/>
        <dsp:cNvSpPr/>
      </dsp:nvSpPr>
      <dsp:spPr>
        <a:xfrm>
          <a:off x="6611408" y="2655374"/>
          <a:ext cx="2271842" cy="1868537"/>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F1DA73-8EFD-4934-9E0D-FB3C87BE65CD}">
      <dsp:nvSpPr>
        <dsp:cNvPr id="0" name=""/>
        <dsp:cNvSpPr/>
      </dsp:nvSpPr>
      <dsp:spPr>
        <a:xfrm>
          <a:off x="6611408" y="2655374"/>
          <a:ext cx="2271842" cy="1868537"/>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3B02C8-5195-4BD9-A85F-D09E3C71210C}">
      <dsp:nvSpPr>
        <dsp:cNvPr id="0" name=""/>
        <dsp:cNvSpPr/>
      </dsp:nvSpPr>
      <dsp:spPr>
        <a:xfrm>
          <a:off x="5475487" y="2991710"/>
          <a:ext cx="4543684" cy="119586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kern="1200" dirty="0">
              <a:solidFill>
                <a:schemeClr val="tx2"/>
              </a:solidFill>
              <a:latin typeface="Arial" panose="020B0604020202020204" pitchFamily="34" charset="0"/>
              <a:cs typeface="Arial" panose="020B0604020202020204" pitchFamily="34" charset="0"/>
            </a:rPr>
            <a:t>идиографикалық (даралыққа, психографияға, психологиялық түсінушілікке бағытталған).</a:t>
          </a:r>
          <a:endParaRPr lang="ru-RU" sz="2400" kern="1200" dirty="0">
            <a:solidFill>
              <a:schemeClr val="tx2"/>
            </a:solidFill>
            <a:latin typeface="Arial" panose="020B0604020202020204" pitchFamily="34" charset="0"/>
            <a:cs typeface="Arial" panose="020B0604020202020204" pitchFamily="34" charset="0"/>
          </a:endParaRPr>
        </a:p>
      </dsp:txBody>
      <dsp:txXfrm>
        <a:off x="5475487" y="2991710"/>
        <a:ext cx="4543684" cy="11958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8ECF7-6060-46D2-91DD-7305502CAEF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8C7628-F1FF-4650-A1B7-4E1A70B8A4C2}">
      <dsp:nvSpPr>
        <dsp:cNvPr id="0" name=""/>
        <dsp:cNvSpPr/>
      </dsp:nvSpPr>
      <dsp:spPr>
        <a:xfrm>
          <a:off x="628203" y="452596"/>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452596"/>
        <a:ext cx="10282138" cy="905192"/>
      </dsp:txXfrm>
    </dsp:sp>
    <dsp:sp modelId="{4E5C1F46-C18B-4748-AE31-26DF703B36CD}">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3EB58D-A8B9-4D00-9FC9-A4C9213FB764}">
      <dsp:nvSpPr>
        <dsp:cNvPr id="0" name=""/>
        <dsp:cNvSpPr/>
      </dsp:nvSpPr>
      <dsp:spPr>
        <a:xfrm>
          <a:off x="957241" y="1810385"/>
          <a:ext cx="9953100"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957241" y="1810385"/>
        <a:ext cx="9953100" cy="905192"/>
      </dsp:txXfrm>
    </dsp:sp>
    <dsp:sp modelId="{F7519838-AF41-4233-8AAC-20E60AABC3B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560D5-80ED-4276-9462-8DB8B066FFD2}">
      <dsp:nvSpPr>
        <dsp:cNvPr id="0" name=""/>
        <dsp:cNvSpPr/>
      </dsp:nvSpPr>
      <dsp:spPr>
        <a:xfrm>
          <a:off x="628203" y="3168174"/>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3168174"/>
        <a:ext cx="10282138" cy="905192"/>
      </dsp:txXfrm>
    </dsp:sp>
    <dsp:sp modelId="{218064CC-2880-4528-AB37-F068B115C2E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7662E-E5E6-4CCE-BB56-7653EC8D253C}">
      <dsp:nvSpPr>
        <dsp:cNvPr id="0" name=""/>
        <dsp:cNvSpPr/>
      </dsp:nvSpPr>
      <dsp:spPr>
        <a:xfrm>
          <a:off x="-6078982" y="-937410"/>
          <a:ext cx="7293488" cy="7293488"/>
        </a:xfrm>
        <a:prstGeom prst="blockArc">
          <a:avLst>
            <a:gd name="adj1" fmla="val 18900000"/>
            <a:gd name="adj2" fmla="val 2700000"/>
            <a:gd name="adj3" fmla="val 2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D63B69-2B97-4C81-99C7-999E0530A6C6}">
      <dsp:nvSpPr>
        <dsp:cNvPr id="0" name=""/>
        <dsp:cNvSpPr/>
      </dsp:nvSpPr>
      <dsp:spPr>
        <a:xfrm>
          <a:off x="996086" y="774110"/>
          <a:ext cx="10536605" cy="15480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60960" rIns="60960" bIns="60960" numCol="1" spcCol="1270" anchor="ctr" anchorCtr="0">
          <a:noAutofit/>
        </a:bodyPr>
        <a:lstStyle/>
        <a:p>
          <a:pPr marL="0" lvl="0" indent="0" algn="l" defTabSz="1066800">
            <a:lnSpc>
              <a:spcPct val="90000"/>
            </a:lnSpc>
            <a:spcBef>
              <a:spcPct val="0"/>
            </a:spcBef>
            <a:spcAft>
              <a:spcPct val="35000"/>
            </a:spcAft>
            <a:buNone/>
          </a:pPr>
          <a:r>
            <a:rPr lang="kk-KZ" sz="2400" b="1" kern="1200" dirty="0">
              <a:latin typeface="Arial" panose="020B0604020202020204" pitchFamily="34" charset="0"/>
              <a:cs typeface="Arial" panose="020B0604020202020204" pitchFamily="34" charset="0"/>
            </a:rPr>
            <a:t>Жалпы ғылыми әдіс.</a:t>
          </a:r>
          <a:endParaRPr lang="ru-RU" sz="2400" kern="1200" dirty="0">
            <a:latin typeface="Arial" panose="020B0604020202020204" pitchFamily="34" charset="0"/>
            <a:cs typeface="Arial" panose="020B0604020202020204" pitchFamily="34" charset="0"/>
          </a:endParaRPr>
        </a:p>
        <a:p>
          <a:pPr marL="0" lvl="0" indent="0" algn="l" defTabSz="1066800">
            <a:lnSpc>
              <a:spcPct val="90000"/>
            </a:lnSpc>
            <a:spcBef>
              <a:spcPct val="0"/>
            </a:spcBef>
            <a:spcAft>
              <a:spcPct val="35000"/>
            </a:spcAft>
            <a:buNone/>
          </a:pPr>
          <a:r>
            <a:rPr lang="kk-KZ" sz="2400" kern="1200" dirty="0">
              <a:latin typeface="Arial" panose="020B0604020202020204" pitchFamily="34" charset="0"/>
              <a:cs typeface="Arial" panose="020B0604020202020204" pitchFamily="34" charset="0"/>
            </a:rPr>
            <a:t>Жалпы ғылыми әдіс көптеген ғылымның басқа салаларында қолданылатын психологиялық шындыққа түрлендіруге бағытталған әдіс.</a:t>
          </a:r>
          <a:endParaRPr lang="ru-RU" sz="2400" kern="1200" dirty="0">
            <a:latin typeface="Arial" panose="020B0604020202020204" pitchFamily="34" charset="0"/>
            <a:cs typeface="Arial" panose="020B0604020202020204" pitchFamily="34" charset="0"/>
          </a:endParaRPr>
        </a:p>
      </dsp:txBody>
      <dsp:txXfrm>
        <a:off x="996086" y="774110"/>
        <a:ext cx="10536605" cy="1548004"/>
      </dsp:txXfrm>
    </dsp:sp>
    <dsp:sp modelId="{7A3BB9A2-7353-4C50-AA23-C0A9804A09BE}">
      <dsp:nvSpPr>
        <dsp:cNvPr id="0" name=""/>
        <dsp:cNvSpPr/>
      </dsp:nvSpPr>
      <dsp:spPr>
        <a:xfrm>
          <a:off x="28583" y="580610"/>
          <a:ext cx="1935005" cy="1935005"/>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5D6D11-AC8D-47AC-9B70-5A1D66CDD742}">
      <dsp:nvSpPr>
        <dsp:cNvPr id="0" name=""/>
        <dsp:cNvSpPr/>
      </dsp:nvSpPr>
      <dsp:spPr>
        <a:xfrm>
          <a:off x="996086" y="3096551"/>
          <a:ext cx="10536605" cy="15480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28729" tIns="60960" rIns="60960" bIns="60960" numCol="1" spcCol="1270" anchor="ctr" anchorCtr="0">
          <a:noAutofit/>
        </a:bodyPr>
        <a:lstStyle/>
        <a:p>
          <a:pPr marL="0" lvl="0" indent="0" algn="l" defTabSz="1066800">
            <a:lnSpc>
              <a:spcPct val="90000"/>
            </a:lnSpc>
            <a:spcBef>
              <a:spcPct val="0"/>
            </a:spcBef>
            <a:spcAft>
              <a:spcPct val="35000"/>
            </a:spcAft>
            <a:buNone/>
          </a:pPr>
          <a:r>
            <a:rPr lang="kk-KZ" sz="2400" b="1" kern="1200" dirty="0">
              <a:latin typeface="Arial" panose="020B0604020202020204" pitchFamily="34" charset="0"/>
              <a:cs typeface="Arial" panose="020B0604020202020204" pitchFamily="34" charset="0"/>
            </a:rPr>
            <a:t>Бақылау</a:t>
          </a:r>
          <a:r>
            <a:rPr lang="kk-KZ" sz="2400" kern="1200" dirty="0">
              <a:latin typeface="Arial" panose="020B0604020202020204" pitchFamily="34" charset="0"/>
              <a:cs typeface="Arial" panose="020B0604020202020204" pitchFamily="34" charset="0"/>
            </a:rPr>
            <a:t> - нысананы көздейтін адамның жүйелі түрде зерттелуі сарапшының беретін қорытынды бағасына байланысты.</a:t>
          </a:r>
          <a:endParaRPr lang="ru-RU" sz="2400" kern="1200" dirty="0">
            <a:latin typeface="Arial" panose="020B0604020202020204" pitchFamily="34" charset="0"/>
            <a:cs typeface="Arial" panose="020B0604020202020204" pitchFamily="34" charset="0"/>
          </a:endParaRPr>
        </a:p>
      </dsp:txBody>
      <dsp:txXfrm>
        <a:off x="996086" y="3096551"/>
        <a:ext cx="10536605" cy="1548004"/>
      </dsp:txXfrm>
    </dsp:sp>
    <dsp:sp modelId="{0C31DAC2-9D8B-440B-A2A2-63F4661D75AA}">
      <dsp:nvSpPr>
        <dsp:cNvPr id="0" name=""/>
        <dsp:cNvSpPr/>
      </dsp:nvSpPr>
      <dsp:spPr>
        <a:xfrm>
          <a:off x="28583" y="2903050"/>
          <a:ext cx="1935005" cy="1935005"/>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8ECF7-6060-46D2-91DD-7305502CAEF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8C7628-F1FF-4650-A1B7-4E1A70B8A4C2}">
      <dsp:nvSpPr>
        <dsp:cNvPr id="0" name=""/>
        <dsp:cNvSpPr/>
      </dsp:nvSpPr>
      <dsp:spPr>
        <a:xfrm>
          <a:off x="628203" y="452596"/>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452596"/>
        <a:ext cx="10282138" cy="905192"/>
      </dsp:txXfrm>
    </dsp:sp>
    <dsp:sp modelId="{4E5C1F46-C18B-4748-AE31-26DF703B36CD}">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3EB58D-A8B9-4D00-9FC9-A4C9213FB764}">
      <dsp:nvSpPr>
        <dsp:cNvPr id="0" name=""/>
        <dsp:cNvSpPr/>
      </dsp:nvSpPr>
      <dsp:spPr>
        <a:xfrm>
          <a:off x="957241" y="1810385"/>
          <a:ext cx="9953100"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957241" y="1810385"/>
        <a:ext cx="9953100" cy="905192"/>
      </dsp:txXfrm>
    </dsp:sp>
    <dsp:sp modelId="{F7519838-AF41-4233-8AAC-20E60AABC3B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560D5-80ED-4276-9462-8DB8B066FFD2}">
      <dsp:nvSpPr>
        <dsp:cNvPr id="0" name=""/>
        <dsp:cNvSpPr/>
      </dsp:nvSpPr>
      <dsp:spPr>
        <a:xfrm>
          <a:off x="628203" y="3168174"/>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3168174"/>
        <a:ext cx="10282138" cy="905192"/>
      </dsp:txXfrm>
    </dsp:sp>
    <dsp:sp modelId="{218064CC-2880-4528-AB37-F068B115C2E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7662E-E5E6-4CCE-BB56-7653EC8D253C}">
      <dsp:nvSpPr>
        <dsp:cNvPr id="0" name=""/>
        <dsp:cNvSpPr/>
      </dsp:nvSpPr>
      <dsp:spPr>
        <a:xfrm>
          <a:off x="-6125176" y="-937410"/>
          <a:ext cx="7293488" cy="7293488"/>
        </a:xfrm>
        <a:prstGeom prst="blockArc">
          <a:avLst>
            <a:gd name="adj1" fmla="val 18900000"/>
            <a:gd name="adj2" fmla="val 2700000"/>
            <a:gd name="adj3" fmla="val 2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D63B69-2B97-4C81-99C7-999E0530A6C6}">
      <dsp:nvSpPr>
        <dsp:cNvPr id="0" name=""/>
        <dsp:cNvSpPr/>
      </dsp:nvSpPr>
      <dsp:spPr>
        <a:xfrm>
          <a:off x="752110" y="541866"/>
          <a:ext cx="10734386" cy="10837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0800" rIns="50800" bIns="50800" numCol="1" spcCol="1270" anchor="ctr" anchorCtr="0">
          <a:noAutofit/>
        </a:bodyPr>
        <a:lstStyle/>
        <a:p>
          <a:pPr marL="0" lvl="0" indent="0" algn="l" defTabSz="889000">
            <a:lnSpc>
              <a:spcPct val="90000"/>
            </a:lnSpc>
            <a:spcBef>
              <a:spcPct val="0"/>
            </a:spcBef>
            <a:spcAft>
              <a:spcPct val="35000"/>
            </a:spcAft>
            <a:buNone/>
          </a:pPr>
          <a:r>
            <a:rPr lang="kk-KZ" sz="2000" b="1" kern="1200" dirty="0">
              <a:latin typeface="Arial" panose="020B0604020202020204" pitchFamily="34" charset="0"/>
              <a:cs typeface="Arial" panose="020B0604020202020204" pitchFamily="34" charset="0"/>
            </a:rPr>
            <a:t>Зертханалық эксперимент - </a:t>
          </a:r>
          <a:r>
            <a:rPr lang="kk-KZ" sz="2000" kern="1200" dirty="0">
              <a:latin typeface="Arial" panose="020B0604020202020204" pitchFamily="34" charset="0"/>
              <a:cs typeface="Arial" panose="020B0604020202020204" pitchFamily="34" charset="0"/>
            </a:rPr>
            <a:t>арнайы жағдайларда жүргізіледі, арнайы жабдықтар пайдаланылады, сыналушының әрекеттері нұсқаулармен белгіленеді, сыналушы экспериментке түсетінін біледі, бірақ оның толық мәнін аңғармауы да ықтимал </a:t>
          </a:r>
          <a:endParaRPr lang="ru-RU" sz="2000" kern="1200" dirty="0">
            <a:latin typeface="Arial" panose="020B0604020202020204" pitchFamily="34" charset="0"/>
            <a:cs typeface="Arial" panose="020B0604020202020204" pitchFamily="34" charset="0"/>
          </a:endParaRPr>
        </a:p>
      </dsp:txBody>
      <dsp:txXfrm>
        <a:off x="752110" y="541866"/>
        <a:ext cx="10734386" cy="1083733"/>
      </dsp:txXfrm>
    </dsp:sp>
    <dsp:sp modelId="{7A3BB9A2-7353-4C50-AA23-C0A9804A09BE}">
      <dsp:nvSpPr>
        <dsp:cNvPr id="0" name=""/>
        <dsp:cNvSpPr/>
      </dsp:nvSpPr>
      <dsp:spPr>
        <a:xfrm>
          <a:off x="74777" y="406400"/>
          <a:ext cx="1354666" cy="135466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5D6D11-AC8D-47AC-9B70-5A1D66CDD742}">
      <dsp:nvSpPr>
        <dsp:cNvPr id="0" name=""/>
        <dsp:cNvSpPr/>
      </dsp:nvSpPr>
      <dsp:spPr>
        <a:xfrm>
          <a:off x="1146048" y="2167466"/>
          <a:ext cx="10340449" cy="10837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0800" rIns="50800" bIns="50800" numCol="1" spcCol="1270" anchor="ctr" anchorCtr="0">
          <a:noAutofit/>
        </a:bodyPr>
        <a:lstStyle/>
        <a:p>
          <a:pPr marL="0" lvl="0" indent="0" algn="l" defTabSz="889000">
            <a:lnSpc>
              <a:spcPct val="90000"/>
            </a:lnSpc>
            <a:spcBef>
              <a:spcPct val="0"/>
            </a:spcBef>
            <a:spcAft>
              <a:spcPct val="35000"/>
            </a:spcAft>
            <a:buNone/>
          </a:pPr>
          <a:r>
            <a:rPr lang="kk-KZ" sz="2000" b="1" kern="1200" dirty="0">
              <a:latin typeface="Arial" panose="020B0604020202020204" pitchFamily="34" charset="0"/>
              <a:cs typeface="Arial" panose="020B0604020202020204" pitchFamily="34" charset="0"/>
            </a:rPr>
            <a:t>Табиғи эксперимент</a:t>
          </a:r>
          <a:r>
            <a:rPr lang="kk-KZ" sz="2000" kern="1200" dirty="0">
              <a:latin typeface="Arial" panose="020B0604020202020204" pitchFamily="34" charset="0"/>
              <a:cs typeface="Arial" panose="020B0604020202020204" pitchFamily="34" charset="0"/>
            </a:rPr>
            <a:t> еңбек, оқу, қарым-қатынастың әдеттегі жағдайларында жүргізіледі, ал адам эксперименттік сыналуда екенін сезбейді. А.Ф.Лазурскийдің ғылыми жобасынан алынған.</a:t>
          </a:r>
          <a:endParaRPr lang="ru-RU" sz="2000" kern="1200" dirty="0">
            <a:latin typeface="Arial" panose="020B0604020202020204" pitchFamily="34" charset="0"/>
            <a:cs typeface="Arial" panose="020B0604020202020204" pitchFamily="34" charset="0"/>
          </a:endParaRPr>
        </a:p>
      </dsp:txBody>
      <dsp:txXfrm>
        <a:off x="1146048" y="2167466"/>
        <a:ext cx="10340449" cy="1083733"/>
      </dsp:txXfrm>
    </dsp:sp>
    <dsp:sp modelId="{0C31DAC2-9D8B-440B-A2A2-63F4661D75AA}">
      <dsp:nvSpPr>
        <dsp:cNvPr id="0" name=""/>
        <dsp:cNvSpPr/>
      </dsp:nvSpPr>
      <dsp:spPr>
        <a:xfrm>
          <a:off x="468714" y="2032000"/>
          <a:ext cx="1354666" cy="135466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820A34-2995-44CA-92C4-1A643D744C4D}">
      <dsp:nvSpPr>
        <dsp:cNvPr id="0" name=""/>
        <dsp:cNvSpPr/>
      </dsp:nvSpPr>
      <dsp:spPr>
        <a:xfrm>
          <a:off x="752110" y="3793066"/>
          <a:ext cx="10734386" cy="10837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0800" rIns="50800" bIns="50800" numCol="1" spcCol="1270" anchor="ctr" anchorCtr="0">
          <a:noAutofit/>
        </a:bodyPr>
        <a:lstStyle/>
        <a:p>
          <a:pPr marL="0" lvl="0" indent="0" algn="l" defTabSz="889000">
            <a:lnSpc>
              <a:spcPct val="90000"/>
            </a:lnSpc>
            <a:spcBef>
              <a:spcPct val="0"/>
            </a:spcBef>
            <a:spcAft>
              <a:spcPct val="35000"/>
            </a:spcAft>
            <a:buNone/>
          </a:pPr>
          <a:r>
            <a:rPr lang="kk-KZ" sz="2000" b="1" kern="1200" dirty="0">
              <a:latin typeface="Arial" panose="020B0604020202020204" pitchFamily="34" charset="0"/>
              <a:cs typeface="Arial" panose="020B0604020202020204" pitchFamily="34" charset="0"/>
            </a:rPr>
            <a:t>Психогенетикалық әдіс</a:t>
          </a:r>
          <a:r>
            <a:rPr lang="kk-KZ" sz="2000" kern="1200" dirty="0">
              <a:latin typeface="Arial" panose="020B0604020202020204" pitchFamily="34" charset="0"/>
              <a:cs typeface="Arial" panose="020B0604020202020204" pitchFamily="34" charset="0"/>
            </a:rPr>
            <a:t>. Бұл топ орта факторларының әдістері, психологиялық дара вариацияларының сапалары мен тұқымқуалаушылыққа бағытталған</a:t>
          </a:r>
          <a:r>
            <a:rPr lang="kk-KZ" sz="2300" kern="1200" dirty="0"/>
            <a:t>.</a:t>
          </a:r>
          <a:endParaRPr lang="ru-RU" sz="2300" kern="1200" dirty="0"/>
        </a:p>
      </dsp:txBody>
      <dsp:txXfrm>
        <a:off x="752110" y="3793066"/>
        <a:ext cx="10734386" cy="1083733"/>
      </dsp:txXfrm>
    </dsp:sp>
    <dsp:sp modelId="{41523593-4221-4E7D-996F-5D4A432DBF14}">
      <dsp:nvSpPr>
        <dsp:cNvPr id="0" name=""/>
        <dsp:cNvSpPr/>
      </dsp:nvSpPr>
      <dsp:spPr>
        <a:xfrm>
          <a:off x="74777" y="3657600"/>
          <a:ext cx="1354666" cy="135466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CF53C-3AC6-491C-BAEF-56A9F1F91E0F}">
      <dsp:nvSpPr>
        <dsp:cNvPr id="0" name=""/>
        <dsp:cNvSpPr/>
      </dsp:nvSpPr>
      <dsp:spPr>
        <a:xfrm>
          <a:off x="0" y="7311"/>
          <a:ext cx="11513975" cy="12097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kk-KZ" sz="2200" kern="1200" dirty="0"/>
            <a:t>Биненің тестілерінің бірінші жобасы 1911 ж, ал неміс зерттеушісі Вильям Штерн өзінің тәжірибелеу психологиясын, Берлинде болған конференцияда Биненің тестілерін қолдануда пайдаланып көруді ұсынды.</a:t>
          </a:r>
          <a:endParaRPr lang="ru-RU" sz="2200" kern="1200" dirty="0"/>
        </a:p>
      </dsp:txBody>
      <dsp:txXfrm>
        <a:off x="59057" y="66368"/>
        <a:ext cx="11395861" cy="10916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0331F-82D8-4B3B-995B-1622D1DFD9DC}">
      <dsp:nvSpPr>
        <dsp:cNvPr id="0" name=""/>
        <dsp:cNvSpPr/>
      </dsp:nvSpPr>
      <dsp:spPr>
        <a:xfrm>
          <a:off x="2194574" y="188510"/>
          <a:ext cx="2859965" cy="17539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Arial" panose="020B0604020202020204" pitchFamily="34" charset="0"/>
              <a:cs typeface="Arial" panose="020B0604020202020204" pitchFamily="34" charset="0"/>
            </a:rPr>
            <a:t>1. психологиялық қасиеттерінің ағымдарын қорытындылау;</a:t>
          </a:r>
          <a:endParaRPr lang="ru-RU" sz="2000" kern="1200" dirty="0">
            <a:latin typeface="Arial" panose="020B0604020202020204" pitchFamily="34" charset="0"/>
            <a:cs typeface="Arial" panose="020B0604020202020204" pitchFamily="34" charset="0"/>
          </a:endParaRPr>
        </a:p>
      </dsp:txBody>
      <dsp:txXfrm>
        <a:off x="2245945" y="239881"/>
        <a:ext cx="2757223" cy="1651208"/>
      </dsp:txXfrm>
    </dsp:sp>
    <dsp:sp modelId="{C97460C7-8FA5-4981-93DB-F72530ABF2D7}">
      <dsp:nvSpPr>
        <dsp:cNvPr id="0" name=""/>
        <dsp:cNvSpPr/>
      </dsp:nvSpPr>
      <dsp:spPr>
        <a:xfrm rot="3575513">
          <a:off x="4131972" y="2389957"/>
          <a:ext cx="808239" cy="45739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ru-RU" sz="1900" kern="1200"/>
        </a:p>
      </dsp:txBody>
      <dsp:txXfrm>
        <a:off x="4269191" y="2481436"/>
        <a:ext cx="533801" cy="274439"/>
      </dsp:txXfrm>
    </dsp:sp>
    <dsp:sp modelId="{C0F00B53-1C02-4E86-8D59-70C18A080A07}">
      <dsp:nvSpPr>
        <dsp:cNvPr id="0" name=""/>
        <dsp:cNvSpPr/>
      </dsp:nvSpPr>
      <dsp:spPr>
        <a:xfrm>
          <a:off x="4017644" y="3294851"/>
          <a:ext cx="2859965" cy="17539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Arial" panose="020B0604020202020204" pitchFamily="34" charset="0"/>
              <a:cs typeface="Arial" panose="020B0604020202020204" pitchFamily="34" charset="0"/>
            </a:rPr>
            <a:t>3. жекеленген идиографикалық қорытындылары.</a:t>
          </a:r>
          <a:endParaRPr lang="ru-RU" sz="2000" kern="1200" dirty="0">
            <a:latin typeface="Arial" panose="020B0604020202020204" pitchFamily="34" charset="0"/>
            <a:cs typeface="Arial" panose="020B0604020202020204" pitchFamily="34" charset="0"/>
          </a:endParaRPr>
        </a:p>
      </dsp:txBody>
      <dsp:txXfrm>
        <a:off x="4069015" y="3346222"/>
        <a:ext cx="2757223" cy="1651208"/>
      </dsp:txXfrm>
    </dsp:sp>
    <dsp:sp modelId="{8CF77B18-A526-44D2-9198-6008973CB012}">
      <dsp:nvSpPr>
        <dsp:cNvPr id="0" name=""/>
        <dsp:cNvSpPr/>
      </dsp:nvSpPr>
      <dsp:spPr>
        <a:xfrm rot="10799988">
          <a:off x="3108375" y="3943134"/>
          <a:ext cx="808239" cy="45739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ru-RU" sz="1900" kern="1200"/>
        </a:p>
      </dsp:txBody>
      <dsp:txXfrm rot="10800000">
        <a:off x="3245594" y="4034613"/>
        <a:ext cx="533801" cy="274439"/>
      </dsp:txXfrm>
    </dsp:sp>
    <dsp:sp modelId="{920CE481-314A-4E6C-9FA8-CEA48E15082D}">
      <dsp:nvSpPr>
        <dsp:cNvPr id="0" name=""/>
        <dsp:cNvSpPr/>
      </dsp:nvSpPr>
      <dsp:spPr>
        <a:xfrm>
          <a:off x="147380" y="3294864"/>
          <a:ext cx="2859965" cy="17539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Arial" panose="020B0604020202020204" pitchFamily="34" charset="0"/>
              <a:cs typeface="Arial" panose="020B0604020202020204" pitchFamily="34" charset="0"/>
            </a:rPr>
            <a:t>2. жекеленген өзгешеліктердің психологиялық қасиеттерден туындайтын себептерін іздеу;</a:t>
          </a:r>
          <a:endParaRPr lang="ru-RU" sz="2000" kern="1200" dirty="0">
            <a:latin typeface="Arial" panose="020B0604020202020204" pitchFamily="34" charset="0"/>
            <a:cs typeface="Arial" panose="020B0604020202020204" pitchFamily="34" charset="0"/>
          </a:endParaRPr>
        </a:p>
      </dsp:txBody>
      <dsp:txXfrm>
        <a:off x="198751" y="3346235"/>
        <a:ext cx="2757223" cy="1651208"/>
      </dsp:txXfrm>
    </dsp:sp>
    <dsp:sp modelId="{4613C738-393E-4854-9D8D-3257E1234565}">
      <dsp:nvSpPr>
        <dsp:cNvPr id="0" name=""/>
        <dsp:cNvSpPr/>
      </dsp:nvSpPr>
      <dsp:spPr>
        <a:xfrm rot="18203175">
          <a:off x="2196840" y="2389963"/>
          <a:ext cx="808239" cy="45739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ru-RU" sz="1900" kern="1200"/>
        </a:p>
      </dsp:txBody>
      <dsp:txXfrm>
        <a:off x="2334059" y="2481442"/>
        <a:ext cx="533801" cy="2744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1040A-2556-42C0-BC02-7A72CF7A2EBA}">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043834-4A26-431E-BD35-EE2BCFB24F50}">
      <dsp:nvSpPr>
        <dsp:cNvPr id="0" name=""/>
        <dsp:cNvSpPr/>
      </dsp:nvSpPr>
      <dsp:spPr>
        <a:xfrm>
          <a:off x="628203" y="452596"/>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452596"/>
        <a:ext cx="10282138" cy="905192"/>
      </dsp:txXfrm>
    </dsp:sp>
    <dsp:sp modelId="{DA2216B9-B8A2-4639-86D0-0A1FFE4AF9B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7FD514-83EF-45E0-BFF4-62DDF47E208B}">
      <dsp:nvSpPr>
        <dsp:cNvPr id="0" name=""/>
        <dsp:cNvSpPr/>
      </dsp:nvSpPr>
      <dsp:spPr>
        <a:xfrm>
          <a:off x="957241" y="1810385"/>
          <a:ext cx="9953100"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957241" y="1810385"/>
        <a:ext cx="9953100" cy="905192"/>
      </dsp:txXfrm>
    </dsp:sp>
    <dsp:sp modelId="{1364764D-DDA1-4973-9301-95C9A899CE2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88A5B5-59BD-4F3D-85CF-DAF1627FC0DC}">
      <dsp:nvSpPr>
        <dsp:cNvPr id="0" name=""/>
        <dsp:cNvSpPr/>
      </dsp:nvSpPr>
      <dsp:spPr>
        <a:xfrm>
          <a:off x="628203" y="3168174"/>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3168174"/>
        <a:ext cx="10282138" cy="905192"/>
      </dsp:txXfrm>
    </dsp:sp>
    <dsp:sp modelId="{8B1FA630-7B85-481F-A8A6-3B0FA3BE958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C02A6-FFC7-4B74-A03C-B09A03B3C6C2}">
      <dsp:nvSpPr>
        <dsp:cNvPr id="0" name=""/>
        <dsp:cNvSpPr/>
      </dsp:nvSpPr>
      <dsp:spPr>
        <a:xfrm>
          <a:off x="0" y="0"/>
          <a:ext cx="4012588" cy="401258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24BD8B-A647-4BD3-B928-260F110D26E3}">
      <dsp:nvSpPr>
        <dsp:cNvPr id="0" name=""/>
        <dsp:cNvSpPr/>
      </dsp:nvSpPr>
      <dsp:spPr>
        <a:xfrm>
          <a:off x="2006294" y="0"/>
          <a:ext cx="9201895" cy="401258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kk-KZ" sz="2600" b="1" kern="1200" dirty="0"/>
            <a:t>Жан-ұя зерттеу әдісі</a:t>
          </a:r>
          <a:r>
            <a:rPr lang="kk-KZ" sz="2600" kern="1200" dirty="0"/>
            <a:t> - бір жан-ұя арасындағы адамдардың бір-біріне ұқсатығын зерттеу әдісі.</a:t>
          </a:r>
          <a:endParaRPr lang="ru-RU" sz="2600" kern="1200" dirty="0"/>
        </a:p>
      </dsp:txBody>
      <dsp:txXfrm>
        <a:off x="2006294" y="0"/>
        <a:ext cx="9201895" cy="1203779"/>
      </dsp:txXfrm>
    </dsp:sp>
    <dsp:sp modelId="{28528BD2-CD80-4A4F-85FE-1971B3E13893}">
      <dsp:nvSpPr>
        <dsp:cNvPr id="0" name=""/>
        <dsp:cNvSpPr/>
      </dsp:nvSpPr>
      <dsp:spPr>
        <a:xfrm>
          <a:off x="702204" y="1203779"/>
          <a:ext cx="2608179" cy="260817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65EBC5-73C8-4174-B1C4-51ED06857A28}">
      <dsp:nvSpPr>
        <dsp:cNvPr id="0" name=""/>
        <dsp:cNvSpPr/>
      </dsp:nvSpPr>
      <dsp:spPr>
        <a:xfrm>
          <a:off x="2006294" y="1203779"/>
          <a:ext cx="9201895" cy="260817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kk-KZ" sz="2600" b="1" kern="1200" dirty="0"/>
            <a:t>Егіздер әдісі</a:t>
          </a:r>
          <a:r>
            <a:rPr lang="kk-KZ" sz="2600" kern="1200" dirty="0"/>
            <a:t> қос жұпты монозиготалы және дизиготалы егіздерді салыстыру негізінде жүргізілген зерттеу әдісі.</a:t>
          </a:r>
          <a:endParaRPr lang="ru-RU" sz="2600" kern="1200" dirty="0"/>
        </a:p>
      </dsp:txBody>
      <dsp:txXfrm>
        <a:off x="2006294" y="1203779"/>
        <a:ext cx="9201895" cy="1203774"/>
      </dsp:txXfrm>
    </dsp:sp>
    <dsp:sp modelId="{2C3E6343-9AF4-4215-A06F-69ADEC31E0F3}">
      <dsp:nvSpPr>
        <dsp:cNvPr id="0" name=""/>
        <dsp:cNvSpPr/>
      </dsp:nvSpPr>
      <dsp:spPr>
        <a:xfrm>
          <a:off x="1404406" y="2407554"/>
          <a:ext cx="1203775" cy="120377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827040-7513-46E4-98DB-4C8D87ADB157}">
      <dsp:nvSpPr>
        <dsp:cNvPr id="0" name=""/>
        <dsp:cNvSpPr/>
      </dsp:nvSpPr>
      <dsp:spPr>
        <a:xfrm>
          <a:off x="2006294" y="2407554"/>
          <a:ext cx="9201895" cy="12037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kk-KZ" sz="2600" b="1" kern="1200" dirty="0"/>
            <a:t>Асыранды балалар әдісі</a:t>
          </a:r>
          <a:r>
            <a:rPr lang="kk-KZ" sz="2600" kern="1200" dirty="0"/>
            <a:t> бұл әдісті гентикалық және қоршаған орта факторларының әсерін зерттеу үшін қолданады.</a:t>
          </a:r>
          <a:endParaRPr lang="ru-RU" sz="2600" kern="1200" dirty="0"/>
        </a:p>
      </dsp:txBody>
      <dsp:txXfrm>
        <a:off x="2006294" y="2407554"/>
        <a:ext cx="9201895" cy="12037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1040A-2556-42C0-BC02-7A72CF7A2EBA}">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043834-4A26-431E-BD35-EE2BCFB24F50}">
      <dsp:nvSpPr>
        <dsp:cNvPr id="0" name=""/>
        <dsp:cNvSpPr/>
      </dsp:nvSpPr>
      <dsp:spPr>
        <a:xfrm>
          <a:off x="628203" y="452596"/>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452596"/>
        <a:ext cx="10282138" cy="905192"/>
      </dsp:txXfrm>
    </dsp:sp>
    <dsp:sp modelId="{DA2216B9-B8A2-4639-86D0-0A1FFE4AF9B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7FD514-83EF-45E0-BFF4-62DDF47E208B}">
      <dsp:nvSpPr>
        <dsp:cNvPr id="0" name=""/>
        <dsp:cNvSpPr/>
      </dsp:nvSpPr>
      <dsp:spPr>
        <a:xfrm>
          <a:off x="957241" y="1810385"/>
          <a:ext cx="9953100"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957241" y="1810385"/>
        <a:ext cx="9953100" cy="905192"/>
      </dsp:txXfrm>
    </dsp:sp>
    <dsp:sp modelId="{1364764D-DDA1-4973-9301-95C9A899CE2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88A5B5-59BD-4F3D-85CF-DAF1627FC0DC}">
      <dsp:nvSpPr>
        <dsp:cNvPr id="0" name=""/>
        <dsp:cNvSpPr/>
      </dsp:nvSpPr>
      <dsp:spPr>
        <a:xfrm>
          <a:off x="628203" y="3168174"/>
          <a:ext cx="10282138" cy="9051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endParaRPr lang="ru-RU" sz="4700" kern="1200"/>
        </a:p>
      </dsp:txBody>
      <dsp:txXfrm>
        <a:off x="628203" y="3168174"/>
        <a:ext cx="10282138" cy="905192"/>
      </dsp:txXfrm>
    </dsp:sp>
    <dsp:sp modelId="{8B1FA630-7B85-481F-A8A6-3B0FA3BE958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C02A6-FFC7-4B74-A03C-B09A03B3C6C2}">
      <dsp:nvSpPr>
        <dsp:cNvPr id="0" name=""/>
        <dsp:cNvSpPr/>
      </dsp:nvSpPr>
      <dsp:spPr>
        <a:xfrm>
          <a:off x="0" y="0"/>
          <a:ext cx="5251010" cy="5251010"/>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24BD8B-A647-4BD3-B928-260F110D26E3}">
      <dsp:nvSpPr>
        <dsp:cNvPr id="0" name=""/>
        <dsp:cNvSpPr/>
      </dsp:nvSpPr>
      <dsp:spPr>
        <a:xfrm>
          <a:off x="2625505" y="0"/>
          <a:ext cx="8425758" cy="525101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kk-KZ" sz="1200" b="1" kern="1200" dirty="0">
              <a:solidFill>
                <a:schemeClr val="tx2"/>
              </a:solidFill>
              <a:latin typeface="Arial" panose="020B0604020202020204" pitchFamily="34" charset="0"/>
              <a:cs typeface="Arial" panose="020B0604020202020204" pitchFamily="34" charset="0"/>
            </a:rPr>
            <a:t>Тарихи әдістер.</a:t>
          </a:r>
          <a:r>
            <a:rPr lang="kk-KZ" sz="1200" kern="1200" dirty="0">
              <a:solidFill>
                <a:schemeClr val="tx2"/>
              </a:solidFill>
              <a:latin typeface="Arial" panose="020B0604020202020204" pitchFamily="34" charset="0"/>
              <a:cs typeface="Arial" panose="020B0604020202020204" pitchFamily="34" charset="0"/>
            </a:rPr>
            <a:t> Тарихи әдіс тұлғалардың үздіктерін зерттеуге, ортаның ерекшеліктеріне арналған және рухани қалыптасу, олар үшін түрткілерімен қызмет ететін тұқым қуалаушылық. Әдеттегідей, бұл әдістер өз қызметін мәдени байлыққа ие нәтиженің пайда болуына әкелетін адамды тарихи индивидтің объектісімен сипаттайды. Дегенмен, тарихи әдіс әбден қарапайым адамдарды және толық зерттеу үшін қолданылуы мүмкін. Бұл топқа өмірбаяндық, күнделік, өмірбаяндық әдістерде жатады. Жалпылама түрінде олардың түпдеректері мен өмірбаянын пайдалану болып табылады.</a:t>
          </a:r>
          <a:endParaRPr lang="ru-RU" sz="1200" kern="1200" dirty="0">
            <a:solidFill>
              <a:schemeClr val="tx2"/>
            </a:solidFill>
            <a:latin typeface="Arial" panose="020B0604020202020204" pitchFamily="34" charset="0"/>
            <a:cs typeface="Arial" panose="020B0604020202020204" pitchFamily="34" charset="0"/>
          </a:endParaRPr>
        </a:p>
      </dsp:txBody>
      <dsp:txXfrm>
        <a:off x="2625505" y="0"/>
        <a:ext cx="8425758" cy="1115839"/>
      </dsp:txXfrm>
    </dsp:sp>
    <dsp:sp modelId="{28528BD2-CD80-4A4F-85FE-1971B3E13893}">
      <dsp:nvSpPr>
        <dsp:cNvPr id="0" name=""/>
        <dsp:cNvSpPr/>
      </dsp:nvSpPr>
      <dsp:spPr>
        <a:xfrm>
          <a:off x="689195" y="1115839"/>
          <a:ext cx="3872619" cy="387261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65EBC5-73C8-4174-B1C4-51ED06857A28}">
      <dsp:nvSpPr>
        <dsp:cNvPr id="0" name=""/>
        <dsp:cNvSpPr/>
      </dsp:nvSpPr>
      <dsp:spPr>
        <a:xfrm>
          <a:off x="2625505" y="1115839"/>
          <a:ext cx="8425758" cy="387261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kk-KZ" sz="1100" b="1" kern="1200" dirty="0">
            <a:solidFill>
              <a:schemeClr val="tx2"/>
            </a:solidFill>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kk-KZ" sz="1100" b="1" kern="1200" dirty="0">
              <a:solidFill>
                <a:schemeClr val="tx2"/>
              </a:solidFill>
              <a:latin typeface="Arial" panose="020B0604020202020204" pitchFamily="34" charset="0"/>
              <a:cs typeface="Arial" panose="020B0604020202020204" pitchFamily="34" charset="0"/>
            </a:rPr>
            <a:t>Өмірбаяндық әдіс</a:t>
          </a:r>
          <a:r>
            <a:rPr lang="kk-KZ" sz="1100" kern="1200" dirty="0">
              <a:solidFill>
                <a:schemeClr val="tx2"/>
              </a:solidFill>
              <a:latin typeface="Arial" panose="020B0604020202020204" pitchFamily="34" charset="0"/>
              <a:cs typeface="Arial" panose="020B0604020202020204" pitchFamily="34" charset="0"/>
            </a:rPr>
            <a:t> адамның психологиялық портретін құрастыру үшін ұзақ уақыт кезеңінің бойындағы адамның ұзақ кезеңдік жеке өмірбаянын пайдалануы.</a:t>
          </a:r>
          <a:endParaRPr lang="ru-RU" sz="1100" kern="1200" dirty="0">
            <a:solidFill>
              <a:schemeClr val="tx2"/>
            </a:solidFill>
            <a:latin typeface="Arial" panose="020B0604020202020204" pitchFamily="34" charset="0"/>
            <a:cs typeface="Arial" panose="020B0604020202020204" pitchFamily="34" charset="0"/>
          </a:endParaRPr>
        </a:p>
        <a:p>
          <a:pPr marL="0" lvl="0" indent="0" algn="ctr" defTabSz="488950">
            <a:lnSpc>
              <a:spcPct val="90000"/>
            </a:lnSpc>
            <a:spcBef>
              <a:spcPct val="0"/>
            </a:spcBef>
            <a:spcAft>
              <a:spcPct val="35000"/>
            </a:spcAft>
            <a:buNone/>
          </a:pPr>
          <a:r>
            <a:rPr lang="kk-KZ" sz="1100" kern="1200" dirty="0">
              <a:solidFill>
                <a:schemeClr val="tx2"/>
              </a:solidFill>
              <a:latin typeface="Arial" panose="020B0604020202020204" pitchFamily="34" charset="0"/>
              <a:cs typeface="Arial" panose="020B0604020202020204" pitchFamily="34" charset="0"/>
            </a:rPr>
            <a:t>Өмірбаяншы қиындық мәліметтерін пайдаланудың жағдайында пікірдің түсіндіруінде айғақтар орынына қорытындылауы өмірбаяншының өзіне жүктеледі. Егер психолог өзіне келген аламның жан дүниесі қызықтырса, ол оның өмір сипаттамасын және ертерек ресми өмірбаянын, психологиялық сипаттамаларын жинап беруі мүмкін ол осы жағдайда «психография» өткізеді. Бұл өмірбаяндық нұсқа П.Мебиустің енгізген патографиялық әдісі (келген адамдардың ауруларына сипаттама).Отандық ғылымда патографиялық әдістің алғышарттарын зерделеу үшін кемеңгер, генетик В.П.Эфроимсон пайдаланды.</a:t>
          </a:r>
          <a:endParaRPr lang="ru-RU" sz="1100" kern="1200" dirty="0">
            <a:solidFill>
              <a:schemeClr val="tx2"/>
            </a:solidFill>
            <a:latin typeface="Arial" panose="020B0604020202020204" pitchFamily="34" charset="0"/>
            <a:cs typeface="Arial" panose="020B0604020202020204" pitchFamily="34" charset="0"/>
          </a:endParaRPr>
        </a:p>
      </dsp:txBody>
      <dsp:txXfrm>
        <a:off x="2625505" y="1115839"/>
        <a:ext cx="8425758" cy="1115839"/>
      </dsp:txXfrm>
    </dsp:sp>
    <dsp:sp modelId="{2C3E6343-9AF4-4215-A06F-69ADEC31E0F3}">
      <dsp:nvSpPr>
        <dsp:cNvPr id="0" name=""/>
        <dsp:cNvSpPr/>
      </dsp:nvSpPr>
      <dsp:spPr>
        <a:xfrm>
          <a:off x="1450822" y="2468581"/>
          <a:ext cx="2385281" cy="2072430"/>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827040-7513-46E4-98DB-4C8D87ADB157}">
      <dsp:nvSpPr>
        <dsp:cNvPr id="0" name=""/>
        <dsp:cNvSpPr/>
      </dsp:nvSpPr>
      <dsp:spPr>
        <a:xfrm>
          <a:off x="2625505" y="2425194"/>
          <a:ext cx="8425758" cy="21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b="1" kern="1200" dirty="0">
              <a:solidFill>
                <a:schemeClr val="tx2"/>
              </a:solidFill>
              <a:latin typeface="Arial" panose="020B0604020202020204" pitchFamily="34" charset="0"/>
              <a:cs typeface="Arial" panose="020B0604020202020204" pitchFamily="34" charset="0"/>
            </a:rPr>
            <a:t>Күнделік әдіс</a:t>
          </a:r>
          <a:r>
            <a:rPr lang="kk-KZ" sz="1400" kern="1200" dirty="0">
              <a:solidFill>
                <a:schemeClr val="tx2"/>
              </a:solidFill>
              <a:latin typeface="Arial" panose="020B0604020202020204" pitchFamily="34" charset="0"/>
              <a:cs typeface="Arial" panose="020B0604020202020204" pitchFamily="34" charset="0"/>
            </a:rPr>
            <a:t> – биографиялық әдістің нұсқасы, кәдімгі адам өмірін зерттеуіне және оның дамуының сипаттамасын және ұзақ уақыт арасында эксперт өткізілетін мінез-құлық анықтауға арналған (ата-аналармен, тәрбиешімен, әріптеспен).</a:t>
          </a:r>
          <a:endParaRPr lang="ru-RU" sz="1400" kern="1200" dirty="0">
            <a:solidFill>
              <a:schemeClr val="tx2"/>
            </a:solidFill>
            <a:latin typeface="Arial" panose="020B0604020202020204" pitchFamily="34" charset="0"/>
            <a:cs typeface="Arial" panose="020B0604020202020204" pitchFamily="34" charset="0"/>
          </a:endParaRPr>
        </a:p>
      </dsp:txBody>
      <dsp:txXfrm>
        <a:off x="2625505" y="2425194"/>
        <a:ext cx="8425758" cy="942694"/>
      </dsp:txXfrm>
    </dsp:sp>
    <dsp:sp modelId="{EBDD3BDF-5C2F-42F9-9EB8-17BE14713D35}">
      <dsp:nvSpPr>
        <dsp:cNvPr id="0" name=""/>
        <dsp:cNvSpPr/>
      </dsp:nvSpPr>
      <dsp:spPr>
        <a:xfrm>
          <a:off x="2158124" y="3501426"/>
          <a:ext cx="949110" cy="77103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E79966-31AF-4597-BFE0-28F3787D8C16}">
      <dsp:nvSpPr>
        <dsp:cNvPr id="0" name=""/>
        <dsp:cNvSpPr/>
      </dsp:nvSpPr>
      <dsp:spPr>
        <a:xfrm>
          <a:off x="2625505" y="3502391"/>
          <a:ext cx="8425758" cy="80609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b="1" kern="1200" dirty="0">
              <a:solidFill>
                <a:schemeClr val="tx2"/>
              </a:solidFill>
              <a:latin typeface="Arial" panose="020B0604020202020204" pitchFamily="34" charset="0"/>
              <a:cs typeface="Arial" panose="020B0604020202020204" pitchFamily="34" charset="0"/>
            </a:rPr>
            <a:t>Автобиография </a:t>
          </a:r>
          <a:r>
            <a:rPr lang="kk-KZ" sz="1400" kern="1200" dirty="0">
              <a:solidFill>
                <a:schemeClr val="tx2"/>
              </a:solidFill>
              <a:latin typeface="Arial" panose="020B0604020202020204" pitchFamily="34" charset="0"/>
              <a:cs typeface="Arial" panose="020B0604020202020204" pitchFamily="34" charset="0"/>
            </a:rPr>
            <a:t>бұл өмірдің сипаттамасы, тікелей әсерлерге негізделген және өткенді шолатын тәжірибе. Осы әдістің нәтижелерін бұрмалау жеке серпіннің процестерімен шақырыла алады. Бекітудің өте жаңа әдістері бейнежазба мүмкіндіктерінің болуы.</a:t>
          </a:r>
          <a:endParaRPr lang="ru-RU" sz="1400" kern="1200" dirty="0">
            <a:solidFill>
              <a:schemeClr val="tx2"/>
            </a:solidFill>
            <a:latin typeface="Arial" panose="020B0604020202020204" pitchFamily="34" charset="0"/>
            <a:cs typeface="Arial" panose="020B0604020202020204" pitchFamily="34" charset="0"/>
          </a:endParaRPr>
        </a:p>
      </dsp:txBody>
      <dsp:txXfrm>
        <a:off x="2625505" y="3502391"/>
        <a:ext cx="8425758" cy="80609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6C927-D09B-4C71-B58C-A2BD612B26CE}">
      <dsp:nvSpPr>
        <dsp:cNvPr id="0" name=""/>
        <dsp:cNvSpPr/>
      </dsp:nvSpPr>
      <dsp:spPr>
        <a:xfrm>
          <a:off x="0" y="0"/>
          <a:ext cx="10632731" cy="454492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kk-KZ" sz="4000" kern="1200" dirty="0">
              <a:latin typeface="Arial" panose="020B0604020202020204" pitchFamily="34" charset="0"/>
              <a:cs typeface="Arial" panose="020B0604020202020204" pitchFamily="34" charset="0"/>
            </a:rPr>
            <a:t>Пайдаланылатын тәжірибенің түрі бойынша әдістер 2 бөлінеді</a:t>
          </a:r>
          <a:endParaRPr lang="ru-RU" sz="4000" kern="1200" dirty="0">
            <a:latin typeface="Arial" panose="020B0604020202020204" pitchFamily="34" charset="0"/>
            <a:cs typeface="Arial" panose="020B0604020202020204" pitchFamily="34" charset="0"/>
          </a:endParaRPr>
        </a:p>
      </dsp:txBody>
      <dsp:txXfrm>
        <a:off x="0" y="0"/>
        <a:ext cx="10632731" cy="2454258"/>
      </dsp:txXfrm>
    </dsp:sp>
    <dsp:sp modelId="{2CACDD23-F8A4-4ED8-8224-2F31F14BDE35}">
      <dsp:nvSpPr>
        <dsp:cNvPr id="0" name=""/>
        <dsp:cNvSpPr/>
      </dsp:nvSpPr>
      <dsp:spPr>
        <a:xfrm>
          <a:off x="0" y="2363359"/>
          <a:ext cx="5316365" cy="209066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kk-KZ" sz="3200" kern="1200" dirty="0">
              <a:latin typeface="Arial" panose="020B0604020202020204" pitchFamily="34" charset="0"/>
              <a:cs typeface="Arial" panose="020B0604020202020204" pitchFamily="34" charset="0"/>
            </a:rPr>
            <a:t>интроспектілік (субъективті тәжірибеге негізделген)</a:t>
          </a:r>
          <a:endParaRPr lang="ru-RU" sz="3200" kern="1200" dirty="0">
            <a:latin typeface="Arial" panose="020B0604020202020204" pitchFamily="34" charset="0"/>
            <a:cs typeface="Arial" panose="020B0604020202020204" pitchFamily="34" charset="0"/>
          </a:endParaRPr>
        </a:p>
      </dsp:txBody>
      <dsp:txXfrm>
        <a:off x="0" y="2363359"/>
        <a:ext cx="5316365" cy="2090664"/>
      </dsp:txXfrm>
    </dsp:sp>
    <dsp:sp modelId="{F9D94708-767C-4438-8D35-93761055BC52}">
      <dsp:nvSpPr>
        <dsp:cNvPr id="0" name=""/>
        <dsp:cNvSpPr/>
      </dsp:nvSpPr>
      <dsp:spPr>
        <a:xfrm>
          <a:off x="5316365" y="2363359"/>
          <a:ext cx="5316365" cy="209066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kk-KZ" sz="3200" kern="1200" dirty="0">
              <a:latin typeface="Arial" panose="020B0604020202020204" pitchFamily="34" charset="0"/>
              <a:cs typeface="Arial" panose="020B0604020202020204" pitchFamily="34" charset="0"/>
            </a:rPr>
            <a:t>экстраспективті (объективті нәтиже мен қолайлы өлшемге негізделген) </a:t>
          </a:r>
          <a:endParaRPr lang="ru-RU" sz="3200" kern="1200" dirty="0">
            <a:latin typeface="Arial" panose="020B0604020202020204" pitchFamily="34" charset="0"/>
            <a:cs typeface="Arial" panose="020B0604020202020204" pitchFamily="34" charset="0"/>
          </a:endParaRPr>
        </a:p>
      </dsp:txBody>
      <dsp:txXfrm>
        <a:off x="5316365" y="2363359"/>
        <a:ext cx="5316365" cy="20906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3BF60-B233-40DE-A1EC-8B614F15EDE9}">
      <dsp:nvSpPr>
        <dsp:cNvPr id="0" name=""/>
        <dsp:cNvSpPr/>
      </dsp:nvSpPr>
      <dsp:spPr>
        <a:xfrm>
          <a:off x="2742665" y="0"/>
          <a:ext cx="4525963" cy="4525963"/>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64611D-F490-4144-938A-C0B214B8759E}">
      <dsp:nvSpPr>
        <dsp:cNvPr id="0" name=""/>
        <dsp:cNvSpPr/>
      </dsp:nvSpPr>
      <dsp:spPr>
        <a:xfrm>
          <a:off x="4723035" y="453038"/>
          <a:ext cx="3507098" cy="160883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kk-KZ" sz="4000" kern="1200" dirty="0">
              <a:solidFill>
                <a:schemeClr val="tx2"/>
              </a:solidFill>
            </a:rPr>
            <a:t>табиғи</a:t>
          </a:r>
          <a:endParaRPr lang="ru-RU" sz="4000" kern="1200" dirty="0">
            <a:solidFill>
              <a:schemeClr val="tx2"/>
            </a:solidFill>
          </a:endParaRPr>
        </a:p>
      </dsp:txBody>
      <dsp:txXfrm>
        <a:off x="4801572" y="531575"/>
        <a:ext cx="3350024" cy="1451764"/>
      </dsp:txXfrm>
    </dsp:sp>
    <dsp:sp modelId="{A38546DE-3D7C-4CF7-A5A3-481DE6FA15C8}">
      <dsp:nvSpPr>
        <dsp:cNvPr id="0" name=""/>
        <dsp:cNvSpPr/>
      </dsp:nvSpPr>
      <dsp:spPr>
        <a:xfrm>
          <a:off x="4723035" y="2262981"/>
          <a:ext cx="3507098" cy="160883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kk-KZ" sz="3600" kern="1200" dirty="0">
              <a:solidFill>
                <a:schemeClr val="tx2"/>
              </a:solidFill>
              <a:latin typeface="Arial" panose="020B0604020202020204" pitchFamily="34" charset="0"/>
              <a:cs typeface="Arial" panose="020B0604020202020204" pitchFamily="34" charset="0"/>
            </a:rPr>
            <a:t>эксперимент</a:t>
          </a:r>
          <a:endParaRPr lang="ru-RU" sz="3600" kern="1200" dirty="0">
            <a:solidFill>
              <a:schemeClr val="tx2"/>
            </a:solidFill>
            <a:latin typeface="Arial" panose="020B0604020202020204" pitchFamily="34" charset="0"/>
            <a:cs typeface="Arial" panose="020B0604020202020204" pitchFamily="34" charset="0"/>
          </a:endParaRPr>
        </a:p>
      </dsp:txBody>
      <dsp:txXfrm>
        <a:off x="4801572" y="2341518"/>
        <a:ext cx="3350024" cy="145176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03.09.2025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138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11130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32415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235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03.09.2025</a:t>
            </a:fld>
            <a:endParaRPr lang="ru-RU" dirty="0"/>
          </a:p>
        </p:txBody>
      </p:sp>
      <p:sp>
        <p:nvSpPr>
          <p:cNvPr id="6" name="Нижний колонтитул 4">
            <a:extLst>
              <a:ext uri="{FF2B5EF4-FFF2-40B4-BE49-F238E27FC236}">
                <a16:creationId xmlns:a16="http://schemas.microsoft.com/office/drawing/2014/main"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03.09.2025</a:t>
            </a:fld>
            <a:endParaRPr lang="ru-RU" dirty="0"/>
          </a:p>
        </p:txBody>
      </p:sp>
      <p:sp>
        <p:nvSpPr>
          <p:cNvPr id="8" name="Нижний колонтитул 4">
            <a:extLst>
              <a:ext uri="{FF2B5EF4-FFF2-40B4-BE49-F238E27FC236}">
                <a16:creationId xmlns:a16="http://schemas.microsoft.com/office/drawing/2014/main"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03.09.2025</a:t>
            </a:fld>
            <a:endParaRPr lang="ru-RU" dirty="0"/>
          </a:p>
        </p:txBody>
      </p:sp>
      <p:sp>
        <p:nvSpPr>
          <p:cNvPr id="4" name="Нижний колонтитул 4">
            <a:extLst>
              <a:ext uri="{FF2B5EF4-FFF2-40B4-BE49-F238E27FC236}">
                <a16:creationId xmlns:a16="http://schemas.microsoft.com/office/drawing/2014/main"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03.09.2025</a:t>
            </a:fld>
            <a:endParaRPr lang="ru-RU" dirty="0"/>
          </a:p>
        </p:txBody>
      </p:sp>
      <p:sp>
        <p:nvSpPr>
          <p:cNvPr id="3" name="Нижний колонтитул 4">
            <a:extLst>
              <a:ext uri="{FF2B5EF4-FFF2-40B4-BE49-F238E27FC236}">
                <a16:creationId xmlns:a16="http://schemas.microsoft.com/office/drawing/2014/main"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03.09.2025</a:t>
            </a:fld>
            <a:endParaRPr lang="ru-RU" dirty="0"/>
          </a:p>
        </p:txBody>
      </p:sp>
      <p:sp>
        <p:nvSpPr>
          <p:cNvPr id="6" name="Нижний колонтитул 4">
            <a:extLst>
              <a:ext uri="{FF2B5EF4-FFF2-40B4-BE49-F238E27FC236}">
                <a16:creationId xmlns:a16="http://schemas.microsoft.com/office/drawing/2014/main"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03.09.2025</a:t>
            </a:fld>
            <a:endParaRPr lang="ru-RU" dirty="0"/>
          </a:p>
        </p:txBody>
      </p:sp>
      <p:sp>
        <p:nvSpPr>
          <p:cNvPr id="6" name="Нижний колонтитул 4">
            <a:extLst>
              <a:ext uri="{FF2B5EF4-FFF2-40B4-BE49-F238E27FC236}">
                <a16:creationId xmlns:a16="http://schemas.microsoft.com/office/drawing/2014/main"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val="2232524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03.09.2025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val="334388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03.09.2025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val="27171498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03.09.2025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val="31713751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03.09.2025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03.09.2025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03.09.2025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val="13667497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03.09.2025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03.09.2025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03.09.2025</a:t>
            </a:fld>
            <a:endParaRPr lang="ru-RU" dirty="0"/>
          </a:p>
        </p:txBody>
      </p:sp>
      <p:sp>
        <p:nvSpPr>
          <p:cNvPr id="5" name="Нижний колонтитул 4">
            <a:extLst>
              <a:ext uri="{FF2B5EF4-FFF2-40B4-BE49-F238E27FC236}">
                <a16:creationId xmlns:a16="http://schemas.microsoft.com/office/drawing/2014/main"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comments" Target="../comments/comment2.xml"/><Relationship Id="rId3" Type="http://schemas.openxmlformats.org/officeDocument/2006/relationships/diagramLayout" Target="../diagrams/layout6.xml"/><Relationship Id="rId7" Type="http://schemas.openxmlformats.org/officeDocument/2006/relationships/image" Target="../media/image13.png"/><Relationship Id="rId12" Type="http://schemas.microsoft.com/office/2007/relationships/diagramDrawing" Target="../diagrams/drawing7.xml"/><Relationship Id="rId2" Type="http://schemas.openxmlformats.org/officeDocument/2006/relationships/diagramData" Target="../diagrams/data6.xml"/><Relationship Id="rId1" Type="http://schemas.openxmlformats.org/officeDocument/2006/relationships/slideLayout" Target="../slideLayouts/slideLayout19.xml"/><Relationship Id="rId6" Type="http://schemas.microsoft.com/office/2007/relationships/diagramDrawing" Target="../diagrams/drawing6.xml"/><Relationship Id="rId11" Type="http://schemas.openxmlformats.org/officeDocument/2006/relationships/diagramColors" Target="../diagrams/colors7.xml"/><Relationship Id="rId5" Type="http://schemas.openxmlformats.org/officeDocument/2006/relationships/diagramColors" Target="../diagrams/colors6.xml"/><Relationship Id="rId10" Type="http://schemas.openxmlformats.org/officeDocument/2006/relationships/diagramQuickStyle" Target="../diagrams/quickStyle7.xml"/><Relationship Id="rId4" Type="http://schemas.openxmlformats.org/officeDocument/2006/relationships/diagramQuickStyle" Target="../diagrams/quickStyle6.xml"/><Relationship Id="rId9"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eg"/><Relationship Id="rId7" Type="http://schemas.openxmlformats.org/officeDocument/2006/relationships/diagramColors" Target="../diagrams/colors8.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Layout" Target="../diagrams/layout11.xml"/><Relationship Id="rId7" Type="http://schemas.openxmlformats.org/officeDocument/2006/relationships/image" Target="../media/image13.png"/><Relationship Id="rId12" Type="http://schemas.microsoft.com/office/2007/relationships/diagramDrawing" Target="../diagrams/drawing12.xml"/><Relationship Id="rId2" Type="http://schemas.openxmlformats.org/officeDocument/2006/relationships/diagramData" Target="../diagrams/data11.xml"/><Relationship Id="rId1" Type="http://schemas.openxmlformats.org/officeDocument/2006/relationships/slideLayout" Target="../slideLayouts/slideLayout19.xml"/><Relationship Id="rId6" Type="http://schemas.microsoft.com/office/2007/relationships/diagramDrawing" Target="../diagrams/drawing11.xml"/><Relationship Id="rId11" Type="http://schemas.openxmlformats.org/officeDocument/2006/relationships/diagramColors" Target="../diagrams/colors12.xml"/><Relationship Id="rId5" Type="http://schemas.openxmlformats.org/officeDocument/2006/relationships/diagramColors" Target="../diagrams/colors11.xml"/><Relationship Id="rId10" Type="http://schemas.openxmlformats.org/officeDocument/2006/relationships/diagramQuickStyle" Target="../diagrams/quickStyle12.xml"/><Relationship Id="rId4" Type="http://schemas.openxmlformats.org/officeDocument/2006/relationships/diagramQuickStyle" Target="../diagrams/quickStyle11.xml"/><Relationship Id="rId9"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Layout" Target="../diagrams/layout13.xml"/><Relationship Id="rId7" Type="http://schemas.openxmlformats.org/officeDocument/2006/relationships/image" Target="../media/image13.png"/><Relationship Id="rId12" Type="http://schemas.microsoft.com/office/2007/relationships/diagramDrawing" Target="../diagrams/drawing14.xml"/><Relationship Id="rId2" Type="http://schemas.openxmlformats.org/officeDocument/2006/relationships/diagramData" Target="../diagrams/data13.xml"/><Relationship Id="rId1" Type="http://schemas.openxmlformats.org/officeDocument/2006/relationships/slideLayout" Target="../slideLayouts/slideLayout19.xml"/><Relationship Id="rId6" Type="http://schemas.microsoft.com/office/2007/relationships/diagramDrawing" Target="../diagrams/drawing13.xml"/><Relationship Id="rId11" Type="http://schemas.openxmlformats.org/officeDocument/2006/relationships/diagramColors" Target="../diagrams/colors14.xml"/><Relationship Id="rId5" Type="http://schemas.openxmlformats.org/officeDocument/2006/relationships/diagramColors" Target="../diagrams/colors13.xml"/><Relationship Id="rId10" Type="http://schemas.openxmlformats.org/officeDocument/2006/relationships/diagramQuickStyle" Target="../diagrams/quickStyle14.xml"/><Relationship Id="rId4" Type="http://schemas.openxmlformats.org/officeDocument/2006/relationships/diagramQuickStyle" Target="../diagrams/quickStyle13.xml"/><Relationship Id="rId9"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16.jpeg"/><Relationship Id="rId4" Type="http://schemas.openxmlformats.org/officeDocument/2006/relationships/diagramData" Target="../diagrams/data2.xml"/><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comments" Target="../comments/comment1.xml"/><Relationship Id="rId3" Type="http://schemas.openxmlformats.org/officeDocument/2006/relationships/diagramLayout" Target="../diagrams/layout4.xml"/><Relationship Id="rId7" Type="http://schemas.openxmlformats.org/officeDocument/2006/relationships/image" Target="../media/image13.png"/><Relationship Id="rId12" Type="http://schemas.microsoft.com/office/2007/relationships/diagramDrawing" Target="../diagrams/drawing5.xml"/><Relationship Id="rId2" Type="http://schemas.openxmlformats.org/officeDocument/2006/relationships/diagramData" Target="../diagrams/data4.xml"/><Relationship Id="rId1" Type="http://schemas.openxmlformats.org/officeDocument/2006/relationships/slideLayout" Target="../slideLayouts/slideLayout19.xml"/><Relationship Id="rId6" Type="http://schemas.microsoft.com/office/2007/relationships/diagramDrawing" Target="../diagrams/drawing4.xml"/><Relationship Id="rId11" Type="http://schemas.openxmlformats.org/officeDocument/2006/relationships/diagramColors" Target="../diagrams/colors5.xml"/><Relationship Id="rId5" Type="http://schemas.openxmlformats.org/officeDocument/2006/relationships/diagramColors" Target="../diagrams/colors4.xml"/><Relationship Id="rId10" Type="http://schemas.openxmlformats.org/officeDocument/2006/relationships/diagramQuickStyle" Target="../diagrams/quickStyle5.xml"/><Relationship Id="rId4" Type="http://schemas.openxmlformats.org/officeDocument/2006/relationships/diagramQuickStyle" Target="../diagrams/quickStyle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209596" y="5873368"/>
            <a:ext cx="109564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ғылымдарының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F4CB49-BFD6-4CAC-A610-4F33A5B1F19C}"/>
              </a:ext>
            </a:extLst>
          </p:cNvPr>
          <p:cNvSpPr>
            <a:spLocks noGrp="1"/>
          </p:cNvSpPr>
          <p:nvPr>
            <p:ph type="title"/>
          </p:nvPr>
        </p:nvSpPr>
        <p:spPr/>
        <p:txBody>
          <a:bodyPr/>
          <a:lstStyle/>
          <a:p>
            <a:endParaRPr lang="ru-RU"/>
          </a:p>
        </p:txBody>
      </p:sp>
      <p:graphicFrame>
        <p:nvGraphicFramePr>
          <p:cNvPr id="8" name="Объект 7">
            <a:extLst>
              <a:ext uri="{FF2B5EF4-FFF2-40B4-BE49-F238E27FC236}">
                <a16:creationId xmlns:a16="http://schemas.microsoft.com/office/drawing/2014/main" id="{C5CB8727-7049-433B-8469-DC006F9E3061}"/>
              </a:ext>
            </a:extLst>
          </p:cNvPr>
          <p:cNvGraphicFramePr>
            <a:graphicFrameLocks noGrp="1"/>
          </p:cNvGraphicFramePr>
          <p:nvPr>
            <p:ph idx="1"/>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a:extLst>
              <a:ext uri="{FF2B5EF4-FFF2-40B4-BE49-F238E27FC236}">
                <a16:creationId xmlns:a16="http://schemas.microsoft.com/office/drawing/2014/main" id="{9CFBECEE-8516-473B-AE77-6462E394DEE8}"/>
              </a:ext>
            </a:extLst>
          </p:cNvPr>
          <p:cNvPicPr>
            <a:picLocks noChangeAspect="1"/>
          </p:cNvPicPr>
          <p:nvPr/>
        </p:nvPicPr>
        <p:blipFill>
          <a:blip r:embed="rId7"/>
          <a:stretch>
            <a:fillRect/>
          </a:stretch>
        </p:blipFill>
        <p:spPr>
          <a:xfrm>
            <a:off x="0" y="0"/>
            <a:ext cx="12192000" cy="6857999"/>
          </a:xfrm>
          <a:prstGeom prst="rect">
            <a:avLst/>
          </a:prstGeom>
        </p:spPr>
      </p:pic>
      <p:graphicFrame>
        <p:nvGraphicFramePr>
          <p:cNvPr id="9" name="Схема 8">
            <a:extLst>
              <a:ext uri="{FF2B5EF4-FFF2-40B4-BE49-F238E27FC236}">
                <a16:creationId xmlns:a16="http://schemas.microsoft.com/office/drawing/2014/main" id="{1C80DAA6-AB1B-46F4-9469-83815E0676E9}"/>
              </a:ext>
            </a:extLst>
          </p:cNvPr>
          <p:cNvGraphicFramePr/>
          <p:nvPr>
            <p:extLst>
              <p:ext uri="{D42A27DB-BD31-4B8C-83A1-F6EECF244321}">
                <p14:modId xmlns:p14="http://schemas.microsoft.com/office/powerpoint/2010/main" val="3925590820"/>
              </p:ext>
            </p:extLst>
          </p:nvPr>
        </p:nvGraphicFramePr>
        <p:xfrm>
          <a:off x="609600" y="1059255"/>
          <a:ext cx="11051263" cy="52510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929622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Рисунок 21" descr="фон.jpg"/>
          <p:cNvPicPr>
            <a:picLocks noChangeAspect="1"/>
          </p:cNvPicPr>
          <p:nvPr/>
        </p:nvPicPr>
        <p:blipFill>
          <a:blip r:embed="rId3"/>
          <a:stretch>
            <a:fillRect/>
          </a:stretch>
        </p:blipFill>
        <p:spPr>
          <a:xfrm>
            <a:off x="0" y="0"/>
            <a:ext cx="12192000" cy="6858000"/>
          </a:xfrm>
          <a:prstGeom prst="rect">
            <a:avLst/>
          </a:prstGeom>
        </p:spPr>
      </p:pic>
      <p:sp>
        <p:nvSpPr>
          <p:cNvPr id="21" name="TextBox 20">
            <a:extLst>
              <a:ext uri="{FF2B5EF4-FFF2-40B4-BE49-F238E27FC236}">
                <a16:creationId xmlns:a16="http://schemas.microsoft.com/office/drawing/2014/main" id="{0565A745-A92E-431A-AE4E-4254096332CD}"/>
              </a:ext>
            </a:extLst>
          </p:cNvPr>
          <p:cNvSpPr txBox="1"/>
          <p:nvPr/>
        </p:nvSpPr>
        <p:spPr>
          <a:xfrm>
            <a:off x="1759227" y="350948"/>
            <a:ext cx="10279646" cy="1329082"/>
          </a:xfrm>
          <a:prstGeom prst="rect">
            <a:avLst/>
          </a:prstGeom>
          <a:noFill/>
        </p:spPr>
        <p:txBody>
          <a:bodyPr wrap="square">
            <a:spAutoFit/>
          </a:bodyPr>
          <a:lstStyle/>
          <a:p>
            <a:pPr algn="ctr">
              <a:lnSpc>
                <a:spcPct val="115000"/>
              </a:lnSpc>
              <a:spcAft>
                <a:spcPts val="1000"/>
              </a:spcAft>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психологияның</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зерттеу</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бағыттары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мен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әдістері</a:t>
            </a:r>
            <a:endPar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1000"/>
              </a:spcAft>
            </a:pPr>
            <a:endParaRPr lang="ru-RU" sz="1600" b="1" dirty="0">
              <a:solidFill>
                <a:schemeClr val="tx2"/>
              </a:solidFill>
              <a:latin typeface="Arial" pitchFamily="34" charset="0"/>
              <a:ea typeface="Calibri" panose="020F0502020204030204" pitchFamily="34" charset="0"/>
              <a:cs typeface="Arial" pitchFamily="34" charset="0"/>
            </a:endParaRPr>
          </a:p>
        </p:txBody>
      </p:sp>
      <p:graphicFrame>
        <p:nvGraphicFramePr>
          <p:cNvPr id="3" name="Схема 2">
            <a:extLst>
              <a:ext uri="{FF2B5EF4-FFF2-40B4-BE49-F238E27FC236}">
                <a16:creationId xmlns:a16="http://schemas.microsoft.com/office/drawing/2014/main" id="{666CF906-3D2D-422D-A9B6-D37448C64A79}"/>
              </a:ext>
            </a:extLst>
          </p:cNvPr>
          <p:cNvGraphicFramePr/>
          <p:nvPr>
            <p:extLst>
              <p:ext uri="{D42A27DB-BD31-4B8C-83A1-F6EECF244321}">
                <p14:modId xmlns:p14="http://schemas.microsoft.com/office/powerpoint/2010/main" val="436960362"/>
              </p:ext>
            </p:extLst>
          </p:nvPr>
        </p:nvGraphicFramePr>
        <p:xfrm>
          <a:off x="756527" y="1593410"/>
          <a:ext cx="10632731" cy="45449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44603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55F7CD9-6813-470B-9A20-7C229C1B7EC3}"/>
              </a:ext>
            </a:extLst>
          </p:cNvPr>
          <p:cNvPicPr>
            <a:picLocks noChangeAspect="1"/>
          </p:cNvPicPr>
          <p:nvPr/>
        </p:nvPicPr>
        <p:blipFill>
          <a:blip r:embed="rId2"/>
          <a:stretch>
            <a:fillRect/>
          </a:stretch>
        </p:blipFill>
        <p:spPr>
          <a:xfrm>
            <a:off x="0" y="0"/>
            <a:ext cx="12192000" cy="6857999"/>
          </a:xfrm>
          <a:prstGeom prst="rect">
            <a:avLst/>
          </a:prstGeom>
        </p:spPr>
      </p:pic>
      <p:sp>
        <p:nvSpPr>
          <p:cNvPr id="2" name="Заголовок 1">
            <a:extLst>
              <a:ext uri="{FF2B5EF4-FFF2-40B4-BE49-F238E27FC236}">
                <a16:creationId xmlns:a16="http://schemas.microsoft.com/office/drawing/2014/main" id="{BAD57CEB-2E9D-4BF2-B6EB-3A9B25650BE4}"/>
              </a:ext>
            </a:extLst>
          </p:cNvPr>
          <p:cNvSpPr>
            <a:spLocks noGrp="1"/>
          </p:cNvSpPr>
          <p:nvPr>
            <p:ph type="title"/>
          </p:nvPr>
        </p:nvSpPr>
        <p:spPr>
          <a:xfrm>
            <a:off x="1131682" y="274637"/>
            <a:ext cx="10846051" cy="657869"/>
          </a:xfrm>
        </p:spPr>
        <p:txBody>
          <a:bodyPr/>
          <a:lstStyle/>
          <a:p>
            <a:r>
              <a:rPr lang="ru-RU" sz="3600" dirty="0" err="1">
                <a:solidFill>
                  <a:schemeClr val="tx2"/>
                </a:solidFill>
                <a:latin typeface="Arial" panose="020B0604020202020204" pitchFamily="34" charset="0"/>
                <a:cs typeface="Arial" panose="020B0604020202020204" pitchFamily="34" charset="0"/>
              </a:rPr>
              <a:t>Белсенділік</a:t>
            </a:r>
            <a:r>
              <a:rPr lang="ru-RU" sz="3600" dirty="0">
                <a:solidFill>
                  <a:schemeClr val="tx2"/>
                </a:solidFill>
                <a:latin typeface="Arial" panose="020B0604020202020204" pitchFamily="34" charset="0"/>
                <a:cs typeface="Arial" panose="020B0604020202020204" pitchFamily="34" charset="0"/>
              </a:rPr>
              <a:t> </a:t>
            </a:r>
            <a:r>
              <a:rPr lang="ru-RU" sz="3600" dirty="0" err="1">
                <a:solidFill>
                  <a:schemeClr val="tx2"/>
                </a:solidFill>
                <a:latin typeface="Arial" panose="020B0604020202020204" pitchFamily="34" charset="0"/>
                <a:cs typeface="Arial" panose="020B0604020202020204" pitchFamily="34" charset="0"/>
              </a:rPr>
              <a:t>ықпалы</a:t>
            </a:r>
            <a:r>
              <a:rPr lang="ru-RU" sz="3600" dirty="0">
                <a:solidFill>
                  <a:schemeClr val="tx2"/>
                </a:solidFill>
                <a:latin typeface="Arial" panose="020B0604020202020204" pitchFamily="34" charset="0"/>
                <a:cs typeface="Arial" panose="020B0604020202020204" pitchFamily="34" charset="0"/>
              </a:rPr>
              <a:t> </a:t>
            </a:r>
            <a:r>
              <a:rPr lang="ru-RU" sz="3600" dirty="0" err="1">
                <a:solidFill>
                  <a:schemeClr val="tx2"/>
                </a:solidFill>
                <a:latin typeface="Arial" panose="020B0604020202020204" pitchFamily="34" charset="0"/>
                <a:cs typeface="Arial" panose="020B0604020202020204" pitchFamily="34" charset="0"/>
              </a:rPr>
              <a:t>бойынша</a:t>
            </a:r>
            <a:r>
              <a:rPr lang="ru-RU" sz="3600" dirty="0">
                <a:solidFill>
                  <a:schemeClr val="tx2"/>
                </a:solidFill>
                <a:latin typeface="Arial" panose="020B0604020202020204" pitchFamily="34" charset="0"/>
                <a:cs typeface="Arial" panose="020B0604020202020204" pitchFamily="34" charset="0"/>
              </a:rPr>
              <a:t> </a:t>
            </a:r>
            <a:r>
              <a:rPr lang="ru-RU" sz="3600" dirty="0" err="1">
                <a:solidFill>
                  <a:schemeClr val="tx2"/>
                </a:solidFill>
                <a:latin typeface="Arial" panose="020B0604020202020204" pitchFamily="34" charset="0"/>
                <a:cs typeface="Arial" panose="020B0604020202020204" pitchFamily="34" charset="0"/>
              </a:rPr>
              <a:t>екіге</a:t>
            </a:r>
            <a:r>
              <a:rPr lang="ru-RU" sz="3600" dirty="0">
                <a:solidFill>
                  <a:schemeClr val="tx2"/>
                </a:solidFill>
                <a:latin typeface="Arial" panose="020B0604020202020204" pitchFamily="34" charset="0"/>
                <a:cs typeface="Arial" panose="020B0604020202020204" pitchFamily="34" charset="0"/>
              </a:rPr>
              <a:t> </a:t>
            </a:r>
            <a:r>
              <a:rPr lang="ru-RU" sz="3600" dirty="0" err="1">
                <a:solidFill>
                  <a:schemeClr val="tx2"/>
                </a:solidFill>
                <a:latin typeface="Arial" panose="020B0604020202020204" pitchFamily="34" charset="0"/>
                <a:cs typeface="Arial" panose="020B0604020202020204" pitchFamily="34" charset="0"/>
              </a:rPr>
              <a:t>бөлінеді</a:t>
            </a:r>
            <a:endParaRPr lang="ru-RU" sz="3600" dirty="0">
              <a:solidFill>
                <a:schemeClr val="tx2"/>
              </a:solidFill>
              <a:latin typeface="Arial" panose="020B0604020202020204" pitchFamily="34" charset="0"/>
              <a:cs typeface="Arial" panose="020B0604020202020204" pitchFamily="34" charset="0"/>
            </a:endParaRPr>
          </a:p>
        </p:txBody>
      </p:sp>
      <p:graphicFrame>
        <p:nvGraphicFramePr>
          <p:cNvPr id="10" name="Объект 9">
            <a:extLst>
              <a:ext uri="{FF2B5EF4-FFF2-40B4-BE49-F238E27FC236}">
                <a16:creationId xmlns:a16="http://schemas.microsoft.com/office/drawing/2014/main" id="{91217DF4-7907-42A9-9F86-6DD2F3286BF6}"/>
              </a:ext>
            </a:extLst>
          </p:cNvPr>
          <p:cNvGraphicFramePr>
            <a:graphicFrameLocks noGrp="1"/>
          </p:cNvGraphicFramePr>
          <p:nvPr>
            <p:ph idx="1"/>
            <p:extLst>
              <p:ext uri="{D42A27DB-BD31-4B8C-83A1-F6EECF244321}">
                <p14:modId xmlns:p14="http://schemas.microsoft.com/office/powerpoint/2010/main" val="3112212809"/>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1920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09CC200-A00E-4289-B222-AF30BBFC51C0}"/>
              </a:ext>
            </a:extLst>
          </p:cNvPr>
          <p:cNvPicPr>
            <a:picLocks noChangeAspect="1"/>
          </p:cNvPicPr>
          <p:nvPr/>
        </p:nvPicPr>
        <p:blipFill>
          <a:blip r:embed="rId2"/>
          <a:stretch>
            <a:fillRect/>
          </a:stretch>
        </p:blipFill>
        <p:spPr>
          <a:xfrm>
            <a:off x="-153909" y="108642"/>
            <a:ext cx="12192000" cy="6857999"/>
          </a:xfrm>
          <a:prstGeom prst="rect">
            <a:avLst/>
          </a:prstGeom>
        </p:spPr>
      </p:pic>
      <p:graphicFrame>
        <p:nvGraphicFramePr>
          <p:cNvPr id="10" name="Объект 9">
            <a:extLst>
              <a:ext uri="{FF2B5EF4-FFF2-40B4-BE49-F238E27FC236}">
                <a16:creationId xmlns:a16="http://schemas.microsoft.com/office/drawing/2014/main" id="{9A3EF0E8-C693-45ED-9D29-3E46BC4AAC79}"/>
              </a:ext>
            </a:extLst>
          </p:cNvPr>
          <p:cNvGraphicFramePr>
            <a:graphicFrameLocks noGrp="1"/>
          </p:cNvGraphicFramePr>
          <p:nvPr>
            <p:ph idx="1"/>
            <p:extLst>
              <p:ext uri="{D42A27DB-BD31-4B8C-83A1-F6EECF244321}">
                <p14:modId xmlns:p14="http://schemas.microsoft.com/office/powerpoint/2010/main" val="4053667433"/>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3747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747F9-29B0-4376-8ACC-1FF92D62B87A}"/>
              </a:ext>
            </a:extLst>
          </p:cNvPr>
          <p:cNvSpPr>
            <a:spLocks noGrp="1"/>
          </p:cNvSpPr>
          <p:nvPr>
            <p:ph type="title"/>
          </p:nvPr>
        </p:nvSpPr>
        <p:spPr/>
        <p:txBody>
          <a:bodyPr/>
          <a:lstStyle/>
          <a:p>
            <a:endParaRPr lang="ru-RU"/>
          </a:p>
        </p:txBody>
      </p:sp>
      <p:graphicFrame>
        <p:nvGraphicFramePr>
          <p:cNvPr id="5" name="Объект 4">
            <a:extLst>
              <a:ext uri="{FF2B5EF4-FFF2-40B4-BE49-F238E27FC236}">
                <a16:creationId xmlns:a16="http://schemas.microsoft.com/office/drawing/2014/main" id="{9497FF6B-4285-4DC3-9433-61030BFA063D}"/>
              </a:ext>
            </a:extLst>
          </p:cNvPr>
          <p:cNvGraphicFramePr>
            <a:graphicFrameLocks noGrp="1"/>
          </p:cNvGraphicFramePr>
          <p:nvPr>
            <p:ph idx="1"/>
            <p:extLst>
              <p:ext uri="{D42A27DB-BD31-4B8C-83A1-F6EECF244321}">
                <p14:modId xmlns:p14="http://schemas.microsoft.com/office/powerpoint/2010/main" val="301659498"/>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a:extLst>
              <a:ext uri="{FF2B5EF4-FFF2-40B4-BE49-F238E27FC236}">
                <a16:creationId xmlns:a16="http://schemas.microsoft.com/office/drawing/2014/main" id="{1617B25C-01E8-4F23-A445-58CA84E07A38}"/>
              </a:ext>
            </a:extLst>
          </p:cNvPr>
          <p:cNvPicPr>
            <a:picLocks noChangeAspect="1"/>
          </p:cNvPicPr>
          <p:nvPr/>
        </p:nvPicPr>
        <p:blipFill>
          <a:blip r:embed="rId7"/>
          <a:stretch>
            <a:fillRect/>
          </a:stretch>
        </p:blipFill>
        <p:spPr>
          <a:xfrm>
            <a:off x="0" y="0"/>
            <a:ext cx="12192000" cy="6857999"/>
          </a:xfrm>
          <a:prstGeom prst="rect">
            <a:avLst/>
          </a:prstGeom>
        </p:spPr>
      </p:pic>
      <p:graphicFrame>
        <p:nvGraphicFramePr>
          <p:cNvPr id="8" name="Схема 7">
            <a:extLst>
              <a:ext uri="{FF2B5EF4-FFF2-40B4-BE49-F238E27FC236}">
                <a16:creationId xmlns:a16="http://schemas.microsoft.com/office/drawing/2014/main" id="{A3206C96-2ACA-49F5-A87E-671E403B383D}"/>
              </a:ext>
            </a:extLst>
          </p:cNvPr>
          <p:cNvGraphicFramePr/>
          <p:nvPr>
            <p:extLst>
              <p:ext uri="{D42A27DB-BD31-4B8C-83A1-F6EECF244321}">
                <p14:modId xmlns:p14="http://schemas.microsoft.com/office/powerpoint/2010/main" val="3564479264"/>
              </p:ext>
            </p:extLst>
          </p:nvPr>
        </p:nvGraphicFramePr>
        <p:xfrm>
          <a:off x="316871" y="1153847"/>
          <a:ext cx="11561275"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47177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50F2B6A-E4EE-48FB-B8D8-6BA7BF07CEB9}"/>
              </a:ext>
            </a:extLst>
          </p:cNvPr>
          <p:cNvPicPr>
            <a:picLocks noChangeAspect="1"/>
          </p:cNvPicPr>
          <p:nvPr/>
        </p:nvPicPr>
        <p:blipFill>
          <a:blip r:embed="rId2"/>
          <a:stretch>
            <a:fillRect/>
          </a:stretch>
        </p:blipFill>
        <p:spPr>
          <a:xfrm>
            <a:off x="0" y="0"/>
            <a:ext cx="12192000" cy="6857999"/>
          </a:xfrm>
          <a:prstGeom prst="rect">
            <a:avLst/>
          </a:prstGeom>
        </p:spPr>
      </p:pic>
      <p:graphicFrame>
        <p:nvGraphicFramePr>
          <p:cNvPr id="6" name="Таблица 6">
            <a:extLst>
              <a:ext uri="{FF2B5EF4-FFF2-40B4-BE49-F238E27FC236}">
                <a16:creationId xmlns:a16="http://schemas.microsoft.com/office/drawing/2014/main" id="{56BC5343-EB45-43DF-A3D2-CAAD6A82E2EB}"/>
              </a:ext>
            </a:extLst>
          </p:cNvPr>
          <p:cNvGraphicFramePr>
            <a:graphicFrameLocks noGrp="1"/>
          </p:cNvGraphicFramePr>
          <p:nvPr>
            <p:extLst>
              <p:ext uri="{D42A27DB-BD31-4B8C-83A1-F6EECF244321}">
                <p14:modId xmlns:p14="http://schemas.microsoft.com/office/powerpoint/2010/main" val="2452245227"/>
              </p:ext>
            </p:extLst>
          </p:nvPr>
        </p:nvGraphicFramePr>
        <p:xfrm>
          <a:off x="1149790" y="2394553"/>
          <a:ext cx="10194202" cy="3887795"/>
        </p:xfrm>
        <a:graphic>
          <a:graphicData uri="http://schemas.openxmlformats.org/drawingml/2006/table">
            <a:tbl>
              <a:tblPr firstRow="1" bandRow="1">
                <a:tableStyleId>{BC89EF96-8CEA-46FF-86C4-4CE0E7609802}</a:tableStyleId>
              </a:tblPr>
              <a:tblGrid>
                <a:gridCol w="5097101">
                  <a:extLst>
                    <a:ext uri="{9D8B030D-6E8A-4147-A177-3AD203B41FA5}">
                      <a16:colId xmlns:a16="http://schemas.microsoft.com/office/drawing/2014/main" val="1076076450"/>
                    </a:ext>
                  </a:extLst>
                </a:gridCol>
                <a:gridCol w="5097101">
                  <a:extLst>
                    <a:ext uri="{9D8B030D-6E8A-4147-A177-3AD203B41FA5}">
                      <a16:colId xmlns:a16="http://schemas.microsoft.com/office/drawing/2014/main" val="1904798709"/>
                    </a:ext>
                  </a:extLst>
                </a:gridCol>
              </a:tblGrid>
              <a:tr h="464567">
                <a:tc>
                  <a:txBody>
                    <a:bodyPr/>
                    <a:lstStyle/>
                    <a:p>
                      <a:pPr algn="ctr">
                        <a:lnSpc>
                          <a:spcPct val="107000"/>
                        </a:lnSpc>
                        <a:spcAft>
                          <a:spcPts val="800"/>
                        </a:spcAft>
                      </a:pPr>
                      <a:r>
                        <a:rPr lang="kk-KZ" sz="2000" b="0" spc="-10" dirty="0">
                          <a:solidFill>
                            <a:schemeClr val="tx2"/>
                          </a:solidFill>
                          <a:effectLst/>
                        </a:rPr>
                        <a:t>Жанама-тікелей (жанама-түйіспелі)</a:t>
                      </a:r>
                      <a:endParaRPr lang="ru-RU" sz="2000" b="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kk-KZ" sz="2000" b="0" spc="-10" dirty="0">
                          <a:solidFill>
                            <a:schemeClr val="tx2"/>
                          </a:solidFill>
                          <a:effectLst/>
                        </a:rPr>
                        <a:t>Жалғасу түрі бойымен</a:t>
                      </a:r>
                      <a:endParaRPr lang="ru-RU" sz="2000" b="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05690872"/>
                  </a:ext>
                </a:extLst>
              </a:tr>
              <a:tr h="464567">
                <a:tc>
                  <a:txBody>
                    <a:bodyPr/>
                    <a:lstStyle/>
                    <a:p>
                      <a:pPr algn="ctr">
                        <a:lnSpc>
                          <a:spcPct val="107000"/>
                        </a:lnSpc>
                        <a:spcAft>
                          <a:spcPts val="800"/>
                        </a:spcAft>
                      </a:pPr>
                      <a:r>
                        <a:rPr lang="kk-KZ" sz="2000" spc="-10" dirty="0">
                          <a:solidFill>
                            <a:schemeClr val="tx2"/>
                          </a:solidFill>
                          <a:effectLst/>
                        </a:rPr>
                        <a:t>Табиғи - лабораториялы) (табиғи - эксперименталды)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kk-KZ" sz="2000" spc="-10" dirty="0">
                          <a:solidFill>
                            <a:schemeClr val="tx2"/>
                          </a:solidFill>
                          <a:effectLst/>
                        </a:rPr>
                        <a:t>Қызметтің шарттарына арналған</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71306055"/>
                  </a:ext>
                </a:extLst>
              </a:tr>
              <a:tr h="464567">
                <a:tc>
                  <a:txBody>
                    <a:bodyPr/>
                    <a:lstStyle/>
                    <a:p>
                      <a:pPr algn="ctr">
                        <a:lnSpc>
                          <a:spcPct val="107000"/>
                        </a:lnSpc>
                        <a:spcAft>
                          <a:spcPts val="800"/>
                        </a:spcAft>
                      </a:pPr>
                      <a:r>
                        <a:rPr lang="kk-KZ" sz="2000" spc="-10" dirty="0">
                          <a:solidFill>
                            <a:schemeClr val="tx2"/>
                          </a:solidFill>
                          <a:effectLst/>
                        </a:rPr>
                        <a:t>Ашық - бүркемелі</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a:lnSpc>
                          <a:spcPct val="107000"/>
                        </a:lnSpc>
                        <a:spcAft>
                          <a:spcPts val="800"/>
                        </a:spcAft>
                      </a:pPr>
                      <a:r>
                        <a:rPr lang="kk-KZ" sz="2000" spc="-10" dirty="0">
                          <a:solidFill>
                            <a:schemeClr val="tx2"/>
                          </a:solidFill>
                          <a:effectLst/>
                        </a:rPr>
                        <a:t>Объектімен өзара әрекеттесу</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40442392"/>
                  </a:ext>
                </a:extLst>
              </a:tr>
              <a:tr h="464567">
                <a:tc>
                  <a:txBody>
                    <a:bodyPr/>
                    <a:lstStyle/>
                    <a:p>
                      <a:pPr algn="ctr">
                        <a:lnSpc>
                          <a:spcPct val="107000"/>
                        </a:lnSpc>
                        <a:spcAft>
                          <a:spcPts val="800"/>
                        </a:spcAft>
                      </a:pPr>
                      <a:r>
                        <a:rPr lang="kk-KZ" sz="2000" spc="-10" dirty="0">
                          <a:solidFill>
                            <a:schemeClr val="tx2"/>
                          </a:solidFill>
                          <a:effectLst/>
                        </a:rPr>
                        <a:t>Қосылған-қосылмаған</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ru-RU"/>
                    </a:p>
                  </a:txBody>
                  <a:tcPr/>
                </a:tc>
                <a:extLst>
                  <a:ext uri="{0D108BD9-81ED-4DB2-BD59-A6C34878D82A}">
                    <a16:rowId xmlns:a16="http://schemas.microsoft.com/office/drawing/2014/main" val="3194295596"/>
                  </a:ext>
                </a:extLst>
              </a:tr>
              <a:tr h="464567">
                <a:tc>
                  <a:txBody>
                    <a:bodyPr/>
                    <a:lstStyle/>
                    <a:p>
                      <a:pPr algn="ctr">
                        <a:lnSpc>
                          <a:spcPct val="107000"/>
                        </a:lnSpc>
                        <a:spcAft>
                          <a:spcPts val="800"/>
                        </a:spcAft>
                      </a:pPr>
                      <a:r>
                        <a:rPr lang="kk-KZ" sz="2000" spc="-10" dirty="0">
                          <a:solidFill>
                            <a:schemeClr val="tx2"/>
                          </a:solidFill>
                          <a:effectLst/>
                        </a:rPr>
                        <a:t>Кездейсоқ-мақсатты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kk-KZ" sz="2000" spc="-10">
                          <a:solidFill>
                            <a:schemeClr val="tx2"/>
                          </a:solidFill>
                          <a:effectLst/>
                        </a:rPr>
                        <a:t>Мақсатқа бағытталған</a:t>
                      </a:r>
                      <a:endParaRPr lang="ru-RU" sz="200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71370211"/>
                  </a:ext>
                </a:extLst>
              </a:tr>
              <a:tr h="464567">
                <a:tc>
                  <a:txBody>
                    <a:bodyPr/>
                    <a:lstStyle/>
                    <a:p>
                      <a:pPr algn="ctr">
                        <a:lnSpc>
                          <a:spcPct val="107000"/>
                        </a:lnSpc>
                        <a:spcAft>
                          <a:spcPts val="800"/>
                        </a:spcAft>
                      </a:pPr>
                      <a:r>
                        <a:rPr lang="kk-KZ" sz="2000" spc="-10" dirty="0">
                          <a:solidFill>
                            <a:schemeClr val="tx2"/>
                          </a:solidFill>
                          <a:effectLst/>
                        </a:rPr>
                        <a:t>Жаппай- ішінара</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a:lnSpc>
                          <a:spcPct val="107000"/>
                        </a:lnSpc>
                        <a:spcAft>
                          <a:spcPts val="800"/>
                        </a:spcAft>
                      </a:pPr>
                      <a:r>
                        <a:rPr lang="kk-KZ" sz="2000" spc="-10" dirty="0">
                          <a:solidFill>
                            <a:schemeClr val="tx2"/>
                          </a:solidFill>
                          <a:effectLst/>
                        </a:rPr>
                        <a:t>Реттік бойымен</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39985445"/>
                  </a:ext>
                </a:extLst>
              </a:tr>
              <a:tr h="464567">
                <a:tc>
                  <a:txBody>
                    <a:bodyPr/>
                    <a:lstStyle/>
                    <a:p>
                      <a:pPr algn="ctr">
                        <a:lnSpc>
                          <a:spcPct val="107000"/>
                        </a:lnSpc>
                        <a:spcAft>
                          <a:spcPts val="800"/>
                        </a:spcAft>
                      </a:pPr>
                      <a:r>
                        <a:rPr lang="kk-KZ" sz="2000" spc="-10" dirty="0">
                          <a:solidFill>
                            <a:schemeClr val="tx2"/>
                          </a:solidFill>
                          <a:effectLst/>
                        </a:rPr>
                        <a:t>Үйреншікті жіктелінген</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vMerge="1">
                  <a:txBody>
                    <a:bodyPr/>
                    <a:lstStyle/>
                    <a:p>
                      <a:endParaRPr lang="ru-RU"/>
                    </a:p>
                  </a:txBody>
                  <a:tcPr/>
                </a:tc>
                <a:extLst>
                  <a:ext uri="{0D108BD9-81ED-4DB2-BD59-A6C34878D82A}">
                    <a16:rowId xmlns:a16="http://schemas.microsoft.com/office/drawing/2014/main" val="4108620910"/>
                  </a:ext>
                </a:extLst>
              </a:tr>
              <a:tr h="464567">
                <a:tc>
                  <a:txBody>
                    <a:bodyPr/>
                    <a:lstStyle/>
                    <a:p>
                      <a:pPr algn="ctr">
                        <a:lnSpc>
                          <a:spcPct val="107000"/>
                        </a:lnSpc>
                        <a:spcAft>
                          <a:spcPts val="800"/>
                        </a:spcAft>
                      </a:pPr>
                      <a:r>
                        <a:rPr lang="kk-KZ" sz="2000" spc="-10" dirty="0">
                          <a:solidFill>
                            <a:schemeClr val="tx2"/>
                          </a:solidFill>
                          <a:effectLst/>
                        </a:rPr>
                        <a:t>Айғақ бағалаушы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indent="360680" algn="ctr">
                        <a:lnSpc>
                          <a:spcPct val="107000"/>
                        </a:lnSpc>
                        <a:spcAft>
                          <a:spcPts val="800"/>
                        </a:spcAft>
                      </a:pPr>
                      <a:r>
                        <a:rPr lang="kk-KZ" sz="2000" spc="-10" dirty="0">
                          <a:solidFill>
                            <a:schemeClr val="tx2"/>
                          </a:solidFill>
                          <a:effectLst/>
                        </a:rPr>
                        <a:t>Нәтижелерді бекітуге арналған</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34870015"/>
                  </a:ext>
                </a:extLst>
              </a:tr>
            </a:tbl>
          </a:graphicData>
        </a:graphic>
      </p:graphicFrame>
      <p:sp>
        <p:nvSpPr>
          <p:cNvPr id="9" name="Выноска: стрелка вниз 8">
            <a:extLst>
              <a:ext uri="{FF2B5EF4-FFF2-40B4-BE49-F238E27FC236}">
                <a16:creationId xmlns:a16="http://schemas.microsoft.com/office/drawing/2014/main" id="{90AE9FED-A937-4388-B296-A145CA5B92D6}"/>
              </a:ext>
            </a:extLst>
          </p:cNvPr>
          <p:cNvSpPr/>
          <p:nvPr/>
        </p:nvSpPr>
        <p:spPr>
          <a:xfrm>
            <a:off x="2068716" y="1301970"/>
            <a:ext cx="8356349" cy="100493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spc="-10" dirty="0">
                <a:effectLst/>
                <a:latin typeface="Arial" panose="020B0604020202020204" pitchFamily="34" charset="0"/>
                <a:ea typeface="Calibri" panose="020F0502020204030204" pitchFamily="34" charset="0"/>
                <a:cs typeface="Arial" panose="020B0604020202020204" pitchFamily="34" charset="0"/>
              </a:rPr>
              <a:t>Бақылаудың түрлері</a:t>
            </a:r>
            <a:endParaRPr lang="ru-RU" sz="3200" dirty="0">
              <a:effectLst/>
              <a:latin typeface="Arial" panose="020B0604020202020204" pitchFamily="34" charset="0"/>
              <a:ea typeface="Calibri" panose="020F0502020204030204" pitchFamily="34" charset="0"/>
              <a:cs typeface="Arial" panose="020B0604020202020204" pitchFamily="34" charset="0"/>
            </a:endParaRPr>
          </a:p>
          <a:p>
            <a:pPr algn="ct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2826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EED4EB5-7107-4551-969E-1099C856CF15}"/>
              </a:ext>
            </a:extLst>
          </p:cNvPr>
          <p:cNvPicPr>
            <a:picLocks noChangeAspect="1"/>
          </p:cNvPicPr>
          <p:nvPr/>
        </p:nvPicPr>
        <p:blipFill>
          <a:blip r:embed="rId2"/>
          <a:stretch>
            <a:fillRect/>
          </a:stretch>
        </p:blipFill>
        <p:spPr>
          <a:xfrm>
            <a:off x="0" y="0"/>
            <a:ext cx="12192000" cy="6857999"/>
          </a:xfrm>
          <a:prstGeom prst="rect">
            <a:avLst/>
          </a:prstGeom>
        </p:spPr>
      </p:pic>
      <p:sp>
        <p:nvSpPr>
          <p:cNvPr id="16" name="Заголовок 15">
            <a:extLst>
              <a:ext uri="{FF2B5EF4-FFF2-40B4-BE49-F238E27FC236}">
                <a16:creationId xmlns:a16="http://schemas.microsoft.com/office/drawing/2014/main" id="{6519CBC9-DACF-4460-9CD9-95F3D9A77D16}"/>
              </a:ext>
            </a:extLst>
          </p:cNvPr>
          <p:cNvSpPr>
            <a:spLocks noGrp="1"/>
          </p:cNvSpPr>
          <p:nvPr>
            <p:ph type="title"/>
          </p:nvPr>
        </p:nvSpPr>
        <p:spPr>
          <a:xfrm>
            <a:off x="4535787" y="1330859"/>
            <a:ext cx="6989274" cy="1576812"/>
          </a:xfrm>
        </p:spPr>
        <p:txBody>
          <a:bodyPr>
            <a:normAutofit fontScale="90000"/>
          </a:bodyPr>
          <a:lstStyle/>
          <a:p>
            <a:r>
              <a:rPr lang="kk-KZ" sz="2200" spc="-1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Бақылаудың нұсқасын психологияда өздігінен бақылау болып табылады. Эксперимент — бір айнымалының өзгерісін көздейтін манипуляция жасайтын және оның нәтижелерінің өзгерісін бақылайтын әдіс. </a:t>
            </a:r>
            <a:endParaRPr lang="ru-RU" dirty="0">
              <a:solidFill>
                <a:srgbClr val="0070C0"/>
              </a:solidFill>
            </a:endParaRPr>
          </a:p>
        </p:txBody>
      </p:sp>
      <p:sp>
        <p:nvSpPr>
          <p:cNvPr id="18" name="Текст 17">
            <a:extLst>
              <a:ext uri="{FF2B5EF4-FFF2-40B4-BE49-F238E27FC236}">
                <a16:creationId xmlns:a16="http://schemas.microsoft.com/office/drawing/2014/main" id="{ACD22836-48D0-4C50-AF4B-38BA0D335909}"/>
              </a:ext>
            </a:extLst>
          </p:cNvPr>
          <p:cNvSpPr>
            <a:spLocks noGrp="1"/>
          </p:cNvSpPr>
          <p:nvPr>
            <p:ph type="body" sz="half" idx="2"/>
          </p:nvPr>
        </p:nvSpPr>
        <p:spPr>
          <a:xfrm>
            <a:off x="4535787" y="3125289"/>
            <a:ext cx="6989274" cy="3515092"/>
          </a:xfrm>
        </p:spPr>
        <p:txBody>
          <a:bodyPr>
            <a:normAutofit fontScale="62500" lnSpcReduction="20000"/>
          </a:bodyPr>
          <a:lstStyle/>
          <a:p>
            <a:r>
              <a:rPr lang="kk-KZ" sz="34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Психологияда эксперименталды психологияның ерекшелігі оқиғаларды зерттеу мүмкіндігінің жоқтығынан және айғақтарды түсіндірудің шарасыздығынан, процесте бұрмалаудың болуынан, жұмыс істеу барысындағы шындыққа бағытталған мінездердің болуынан тұрады. Яғни біз өлшеуге тырыспасақта, біз үш адаммен қалай дегенмен жеке шындықтармен өзара іс-әрекетке, сөзсіз тап боламыз: сыналушы, экспериментші-интерпретатор, әдістемені (тест) қолданатын адам.</a:t>
            </a:r>
            <a:endParaRPr lang="ru-RU" sz="34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endParaRPr lang="ru-RU" dirty="0"/>
          </a:p>
        </p:txBody>
      </p:sp>
      <p:pic>
        <p:nvPicPr>
          <p:cNvPr id="4098" name="Picture 2">
            <a:extLst>
              <a:ext uri="{FF2B5EF4-FFF2-40B4-BE49-F238E27FC236}">
                <a16:creationId xmlns:a16="http://schemas.microsoft.com/office/drawing/2014/main" id="{534291BD-B6CC-46FD-AEED-1747B4ED1C02}"/>
              </a:ext>
            </a:extLst>
          </p:cNvPr>
          <p:cNvPicPr>
            <a:picLocks noGrp="1" noChangeAspect="1" noChangeArrowheads="1" noCrop="1"/>
          </p:cNvPicPr>
          <p:nvPr>
            <p:ph type="pic" idx="1"/>
          </p:nvPr>
        </p:nvPicPr>
        <p:blipFill>
          <a:blip r:embed="rId3">
            <a:extLst>
              <a:ext uri="{28A0092B-C50C-407E-A947-70E740481C1C}">
                <a14:useLocalDpi xmlns:a14="http://schemas.microsoft.com/office/drawing/2010/main" val="0"/>
              </a:ext>
            </a:extLst>
          </a:blip>
          <a:srcRect t="1234" b="1234"/>
          <a:stretch>
            <a:fillRect/>
          </a:stretch>
        </p:blipFill>
        <p:spPr bwMode="auto">
          <a:xfrm>
            <a:off x="816996" y="1330859"/>
            <a:ext cx="3280974"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705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EED4EB5-7107-4551-969E-1099C856CF15}"/>
              </a:ext>
            </a:extLst>
          </p:cNvPr>
          <p:cNvPicPr>
            <a:picLocks noChangeAspect="1"/>
          </p:cNvPicPr>
          <p:nvPr/>
        </p:nvPicPr>
        <p:blipFill>
          <a:blip r:embed="rId2"/>
          <a:stretch>
            <a:fillRect/>
          </a:stretch>
        </p:blipFill>
        <p:spPr>
          <a:xfrm>
            <a:off x="0" y="0"/>
            <a:ext cx="12192000" cy="6857999"/>
          </a:xfrm>
          <a:prstGeom prst="rect">
            <a:avLst/>
          </a:prstGeom>
        </p:spPr>
      </p:pic>
      <p:sp>
        <p:nvSpPr>
          <p:cNvPr id="7" name="Заголовок 6">
            <a:extLst>
              <a:ext uri="{FF2B5EF4-FFF2-40B4-BE49-F238E27FC236}">
                <a16:creationId xmlns:a16="http://schemas.microsoft.com/office/drawing/2014/main" id="{11B38DF4-0FBB-485D-B99D-8356FABF8B0A}"/>
              </a:ext>
            </a:extLst>
          </p:cNvPr>
          <p:cNvSpPr>
            <a:spLocks noGrp="1"/>
          </p:cNvSpPr>
          <p:nvPr>
            <p:ph type="title"/>
          </p:nvPr>
        </p:nvSpPr>
        <p:spPr>
          <a:xfrm>
            <a:off x="609600" y="869132"/>
            <a:ext cx="10972800" cy="548505"/>
          </a:xfrm>
          <a:solidFill>
            <a:schemeClr val="accent1"/>
          </a:solidFill>
          <a:ln>
            <a:noFill/>
          </a:ln>
        </p:spPr>
        <p:style>
          <a:lnRef idx="0">
            <a:scrgbClr r="0" g="0" b="0"/>
          </a:lnRef>
          <a:fillRef idx="0">
            <a:scrgbClr r="0" g="0" b="0"/>
          </a:fillRef>
          <a:effectRef idx="0">
            <a:scrgbClr r="0" g="0" b="0"/>
          </a:effectRef>
          <a:fontRef idx="minor">
            <a:schemeClr val="lt1"/>
          </a:fontRef>
        </p:style>
        <p:txBody>
          <a:bodyPr/>
          <a:lstStyle/>
          <a:p>
            <a:r>
              <a:rPr lang="kk-KZ" sz="2800" b="1" spc="-10" dirty="0">
                <a:effectLst/>
                <a:latin typeface="Arial" panose="020B0604020202020204" pitchFamily="34" charset="0"/>
                <a:ea typeface="Calibri" panose="020F0502020204030204" pitchFamily="34" charset="0"/>
                <a:cs typeface="Arial" panose="020B0604020202020204" pitchFamily="34" charset="0"/>
              </a:rPr>
              <a:t>Эксперименталды әдістің </a:t>
            </a:r>
            <a:endParaRPr lang="ru-RU" sz="2800" dirty="0">
              <a:latin typeface="Arial" panose="020B0604020202020204" pitchFamily="34" charset="0"/>
              <a:cs typeface="Arial" panose="020B0604020202020204" pitchFamily="34" charset="0"/>
            </a:endParaRPr>
          </a:p>
        </p:txBody>
      </p:sp>
      <p:sp>
        <p:nvSpPr>
          <p:cNvPr id="8" name="Текст 7">
            <a:extLst>
              <a:ext uri="{FF2B5EF4-FFF2-40B4-BE49-F238E27FC236}">
                <a16:creationId xmlns:a16="http://schemas.microsoft.com/office/drawing/2014/main" id="{439EEE56-96C3-451F-935E-7AE6F897917B}"/>
              </a:ext>
            </a:extLst>
          </p:cNvPr>
          <p:cNvSpPr>
            <a:spLocks noGrp="1"/>
          </p:cNvSpPr>
          <p:nvPr>
            <p:ph type="body" idx="1"/>
          </p:nvPr>
        </p:nvSpPr>
        <p:spPr>
          <a:solidFill>
            <a:schemeClr val="accent1"/>
          </a:solidFill>
          <a:ln>
            <a:noFill/>
          </a:ln>
        </p:spPr>
        <p:style>
          <a:lnRef idx="0">
            <a:scrgbClr r="0" g="0" b="0"/>
          </a:lnRef>
          <a:fillRef idx="0">
            <a:scrgbClr r="0" g="0" b="0"/>
          </a:fillRef>
          <a:effectRef idx="0">
            <a:scrgbClr r="0" g="0" b="0"/>
          </a:effectRef>
          <a:fontRef idx="minor">
            <a:schemeClr val="lt1"/>
          </a:fontRef>
        </p:style>
        <p:txBody>
          <a:bodyPr/>
          <a:lstStyle/>
          <a:p>
            <a:pPr algn="ctr"/>
            <a:r>
              <a:rPr lang="kk-KZ" sz="2800" b="1" spc="-10" dirty="0">
                <a:effectLst/>
                <a:latin typeface="Arial" panose="020B0604020202020204" pitchFamily="34" charset="0"/>
                <a:ea typeface="Calibri" panose="020F0502020204030204" pitchFamily="34" charset="0"/>
                <a:cs typeface="Arial" panose="020B0604020202020204" pitchFamily="34" charset="0"/>
              </a:rPr>
              <a:t>Артықшылықтары:</a:t>
            </a:r>
            <a:endParaRPr lang="ru-RU" sz="2800" dirty="0">
              <a:latin typeface="Arial" panose="020B0604020202020204" pitchFamily="34" charset="0"/>
              <a:cs typeface="Arial" panose="020B0604020202020204" pitchFamily="34" charset="0"/>
            </a:endParaRPr>
          </a:p>
        </p:txBody>
      </p:sp>
      <p:sp>
        <p:nvSpPr>
          <p:cNvPr id="9" name="Текст 8">
            <a:extLst>
              <a:ext uri="{FF2B5EF4-FFF2-40B4-BE49-F238E27FC236}">
                <a16:creationId xmlns:a16="http://schemas.microsoft.com/office/drawing/2014/main" id="{A89A65C9-451A-4ADE-9DB1-4F34F142DA54}"/>
              </a:ext>
            </a:extLst>
          </p:cNvPr>
          <p:cNvSpPr>
            <a:spLocks noGrp="1"/>
          </p:cNvSpPr>
          <p:nvPr>
            <p:ph type="body" sz="quarter" idx="3"/>
          </p:nvPr>
        </p:nvSpPr>
        <p:spPr>
          <a:solidFill>
            <a:schemeClr val="accent1"/>
          </a:solidFill>
          <a:ln>
            <a:noFill/>
          </a:ln>
        </p:spPr>
        <p:style>
          <a:lnRef idx="0">
            <a:scrgbClr r="0" g="0" b="0"/>
          </a:lnRef>
          <a:fillRef idx="0">
            <a:scrgbClr r="0" g="0" b="0"/>
          </a:fillRef>
          <a:effectRef idx="0">
            <a:scrgbClr r="0" g="0" b="0"/>
          </a:effectRef>
          <a:fontRef idx="minor">
            <a:schemeClr val="lt1"/>
          </a:fontRef>
        </p:style>
        <p:txBody>
          <a:bodyPr/>
          <a:lstStyle/>
          <a:p>
            <a:pPr algn="ctr"/>
            <a:r>
              <a:rPr lang="kk-KZ" sz="2800" spc="-10" dirty="0">
                <a:latin typeface="Arial" panose="020B0604020202020204" pitchFamily="34" charset="0"/>
                <a:ea typeface="Calibri" panose="020F0502020204030204" pitchFamily="34" charset="0"/>
                <a:cs typeface="Arial" panose="020B0604020202020204" pitchFamily="34" charset="0"/>
              </a:rPr>
              <a:t>К</a:t>
            </a:r>
            <a:r>
              <a:rPr lang="kk-KZ" sz="2800" b="1" spc="-10" dirty="0">
                <a:effectLst/>
                <a:latin typeface="Arial" panose="020B0604020202020204" pitchFamily="34" charset="0"/>
                <a:ea typeface="Calibri" panose="020F0502020204030204" pitchFamily="34" charset="0"/>
                <a:cs typeface="Arial" panose="020B0604020202020204" pitchFamily="34" charset="0"/>
              </a:rPr>
              <a:t>емшіліктері:</a:t>
            </a:r>
            <a:endParaRPr lang="ru-RU" sz="2800" dirty="0">
              <a:latin typeface="Arial" panose="020B0604020202020204" pitchFamily="34" charset="0"/>
              <a:cs typeface="Arial" panose="020B0604020202020204" pitchFamily="34" charset="0"/>
            </a:endParaRPr>
          </a:p>
        </p:txBody>
      </p:sp>
      <p:sp>
        <p:nvSpPr>
          <p:cNvPr id="10" name="Объект 9">
            <a:extLst>
              <a:ext uri="{FF2B5EF4-FFF2-40B4-BE49-F238E27FC236}">
                <a16:creationId xmlns:a16="http://schemas.microsoft.com/office/drawing/2014/main" id="{7493BB8C-5100-4661-A8FC-DF59169619FA}"/>
              </a:ext>
            </a:extLst>
          </p:cNvPr>
          <p:cNvSpPr>
            <a:spLocks noGrp="1"/>
          </p:cNvSpPr>
          <p:nvPr>
            <p:ph sz="quarter" idx="4"/>
          </p:nvPr>
        </p:nvSpPr>
        <p:spPr/>
        <p:style>
          <a:lnRef idx="2">
            <a:schemeClr val="accent1"/>
          </a:lnRef>
          <a:fillRef idx="1">
            <a:schemeClr val="lt1"/>
          </a:fillRef>
          <a:effectRef idx="0">
            <a:schemeClr val="accent1"/>
          </a:effectRef>
          <a:fontRef idx="minor">
            <a:schemeClr val="dk1"/>
          </a:fontRef>
        </p:style>
        <p:txBody>
          <a:bodyPr/>
          <a:lstStyle/>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1) процестің табиғилығының жоғалуы;</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2) адам тұлғасының бүтіндік көрінісінің жоқтығы;</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3) арнаулы техниканың қажеттілігі;</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4) зерттелінетін табиғи шындықты қабылдаудан қол үзуі. </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(Экспериментші тест, әдіс-құралдарды көрсетуге бағытталады).</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endParaRPr lang="ru-RU" sz="2000" dirty="0">
              <a:solidFill>
                <a:srgbClr val="0070C0"/>
              </a:solidFill>
              <a:latin typeface="Arial" panose="020B0604020202020204" pitchFamily="34" charset="0"/>
              <a:cs typeface="Arial" panose="020B0604020202020204" pitchFamily="34" charset="0"/>
            </a:endParaRPr>
          </a:p>
        </p:txBody>
      </p:sp>
      <p:sp>
        <p:nvSpPr>
          <p:cNvPr id="11" name="Объект 10">
            <a:extLst>
              <a:ext uri="{FF2B5EF4-FFF2-40B4-BE49-F238E27FC236}">
                <a16:creationId xmlns:a16="http://schemas.microsoft.com/office/drawing/2014/main" id="{19AA2146-803C-4993-A14A-75A153C08E33}"/>
              </a:ext>
            </a:extLst>
          </p:cNvPr>
          <p:cNvSpPr>
            <a:spLocks noGrp="1"/>
          </p:cNvSpPr>
          <p:nvPr>
            <p:ph sz="half" idx="2"/>
          </p:nvPr>
        </p:nvSpPr>
        <p:spPr/>
        <p:style>
          <a:lnRef idx="2">
            <a:schemeClr val="accent1"/>
          </a:lnRef>
          <a:fillRef idx="1">
            <a:schemeClr val="lt1"/>
          </a:fillRef>
          <a:effectRef idx="0">
            <a:schemeClr val="accent1"/>
          </a:effectRef>
          <a:fontRef idx="minor">
            <a:schemeClr val="dk1"/>
          </a:fontRef>
        </p:style>
        <p:txBody>
          <a:bodyPr/>
          <a:lstStyle/>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1) зерттелінетін психикалық процесс шақырушы шарт жасауға болады.</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2) тәжірибенің үздіксіз қайталануы мүмкін.</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3) қарапайым хаттама жүргізілуі мүмкін.</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kk-KZ" sz="2000" spc="-10" dirty="0">
                <a:solidFill>
                  <a:srgbClr val="0070C0"/>
                </a:solidFill>
                <a:effectLst/>
                <a:latin typeface="Arial" panose="020B0604020202020204" pitchFamily="34" charset="0"/>
                <a:ea typeface="Calibri" panose="020F0502020204030204" pitchFamily="34" charset="0"/>
                <a:cs typeface="Arial" panose="020B0604020202020204" pitchFamily="34" charset="0"/>
              </a:rPr>
              <a:t>4) эксперименттің мәліметтері бақылаумен салыстырғанда бірыңғай және бірмәнді.</a:t>
            </a:r>
            <a:endParaRPr lang="ru-RU" sz="20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p>
            <a:endParaRPr lang="ru-RU" sz="20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73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747F9-29B0-4376-8ACC-1FF92D62B87A}"/>
              </a:ext>
            </a:extLst>
          </p:cNvPr>
          <p:cNvSpPr>
            <a:spLocks noGrp="1"/>
          </p:cNvSpPr>
          <p:nvPr>
            <p:ph type="title"/>
          </p:nvPr>
        </p:nvSpPr>
        <p:spPr/>
        <p:txBody>
          <a:bodyPr/>
          <a:lstStyle/>
          <a:p>
            <a:endParaRPr lang="ru-RU"/>
          </a:p>
        </p:txBody>
      </p:sp>
      <p:graphicFrame>
        <p:nvGraphicFramePr>
          <p:cNvPr id="5" name="Объект 4">
            <a:extLst>
              <a:ext uri="{FF2B5EF4-FFF2-40B4-BE49-F238E27FC236}">
                <a16:creationId xmlns:a16="http://schemas.microsoft.com/office/drawing/2014/main" id="{9497FF6B-4285-4DC3-9433-61030BFA063D}"/>
              </a:ext>
            </a:extLst>
          </p:cNvPr>
          <p:cNvGraphicFramePr>
            <a:graphicFrameLocks noGrp="1"/>
          </p:cNvGraphicFramePr>
          <p:nvPr>
            <p:ph idx="1"/>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a:extLst>
              <a:ext uri="{FF2B5EF4-FFF2-40B4-BE49-F238E27FC236}">
                <a16:creationId xmlns:a16="http://schemas.microsoft.com/office/drawing/2014/main" id="{1617B25C-01E8-4F23-A445-58CA84E07A38}"/>
              </a:ext>
            </a:extLst>
          </p:cNvPr>
          <p:cNvPicPr>
            <a:picLocks noChangeAspect="1"/>
          </p:cNvPicPr>
          <p:nvPr/>
        </p:nvPicPr>
        <p:blipFill>
          <a:blip r:embed="rId7"/>
          <a:stretch>
            <a:fillRect/>
          </a:stretch>
        </p:blipFill>
        <p:spPr>
          <a:xfrm>
            <a:off x="0" y="0"/>
            <a:ext cx="12192000" cy="6857999"/>
          </a:xfrm>
          <a:prstGeom prst="rect">
            <a:avLst/>
          </a:prstGeom>
        </p:spPr>
      </p:pic>
      <p:graphicFrame>
        <p:nvGraphicFramePr>
          <p:cNvPr id="8" name="Схема 7">
            <a:extLst>
              <a:ext uri="{FF2B5EF4-FFF2-40B4-BE49-F238E27FC236}">
                <a16:creationId xmlns:a16="http://schemas.microsoft.com/office/drawing/2014/main" id="{A3206C96-2ACA-49F5-A87E-671E403B383D}"/>
              </a:ext>
            </a:extLst>
          </p:cNvPr>
          <p:cNvGraphicFramePr/>
          <p:nvPr>
            <p:extLst>
              <p:ext uri="{D42A27DB-BD31-4B8C-83A1-F6EECF244321}">
                <p14:modId xmlns:p14="http://schemas.microsoft.com/office/powerpoint/2010/main" val="1957232374"/>
              </p:ext>
            </p:extLst>
          </p:nvPr>
        </p:nvGraphicFramePr>
        <p:xfrm>
          <a:off x="316871" y="1153847"/>
          <a:ext cx="11561275"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a:extLst>
              <a:ext uri="{FF2B5EF4-FFF2-40B4-BE49-F238E27FC236}">
                <a16:creationId xmlns:a16="http://schemas.microsoft.com/office/drawing/2014/main" id="{5CF53E42-E0CB-4740-890E-AE96D56584A4}"/>
              </a:ext>
            </a:extLst>
          </p:cNvPr>
          <p:cNvSpPr txBox="1"/>
          <p:nvPr/>
        </p:nvSpPr>
        <p:spPr>
          <a:xfrm>
            <a:off x="2344094" y="145557"/>
            <a:ext cx="9386179" cy="642035"/>
          </a:xfrm>
          <a:prstGeom prst="rect">
            <a:avLst/>
          </a:prstGeom>
          <a:noFill/>
        </p:spPr>
        <p:txBody>
          <a:bodyPr wrap="square">
            <a:spAutoFit/>
          </a:bodyPr>
          <a:lstStyle/>
          <a:p>
            <a:pPr indent="360680" algn="just">
              <a:lnSpc>
                <a:spcPct val="107000"/>
              </a:lnSpc>
              <a:spcAft>
                <a:spcPts val="800"/>
              </a:spcAft>
            </a:pPr>
            <a:r>
              <a:rPr lang="kk-KZ" sz="3600" b="1"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ЭКСПЕРИМЕНТТІҢ БІРНЕШЕ ТҮРІ БАР</a:t>
            </a:r>
            <a:endParaRPr lang="ru-RU" sz="36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99612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Рисунок 48">
            <a:extLst>
              <a:ext uri="{FF2B5EF4-FFF2-40B4-BE49-F238E27FC236}">
                <a16:creationId xmlns:a16="http://schemas.microsoft.com/office/drawing/2014/main" id="{CB105269-6455-43E6-BAE6-20A6272B008C}"/>
              </a:ext>
            </a:extLst>
          </p:cNvPr>
          <p:cNvPicPr>
            <a:picLocks noChangeAspect="1"/>
          </p:cNvPicPr>
          <p:nvPr/>
        </p:nvPicPr>
        <p:blipFill>
          <a:blip r:embed="rId2"/>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524B929B-B99F-4E11-B181-458AEBB3A2C7}"/>
              </a:ext>
            </a:extLst>
          </p:cNvPr>
          <p:cNvSpPr txBox="1"/>
          <p:nvPr/>
        </p:nvSpPr>
        <p:spPr>
          <a:xfrm>
            <a:off x="2803561" y="276511"/>
            <a:ext cx="6097508" cy="418641"/>
          </a:xfrm>
          <a:prstGeom prst="rect">
            <a:avLst/>
          </a:prstGeom>
          <a:noFill/>
        </p:spPr>
        <p:txBody>
          <a:bodyPr wrap="square">
            <a:spAutoFit/>
          </a:bodyPr>
          <a:lstStyle/>
          <a:p>
            <a:pPr>
              <a:lnSpc>
                <a:spcPts val="2292"/>
              </a:lnSpc>
            </a:pPr>
            <a:r>
              <a:rPr lang="kk-KZ" sz="3600"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3600" b="1" dirty="0">
              <a:solidFill>
                <a:srgbClr val="0070C0"/>
              </a:solidFill>
              <a:latin typeface="Arial" panose="020B0604020202020204" pitchFamily="34" charset="0"/>
              <a:cs typeface="Arial" panose="020B0604020202020204" pitchFamily="34" charset="0"/>
            </a:endParaRPr>
          </a:p>
        </p:txBody>
      </p:sp>
      <p:sp>
        <p:nvSpPr>
          <p:cNvPr id="2" name="Объект 1">
            <a:extLst>
              <a:ext uri="{FF2B5EF4-FFF2-40B4-BE49-F238E27FC236}">
                <a16:creationId xmlns:a16="http://schemas.microsoft.com/office/drawing/2014/main" id="{EB310DC9-70AA-4D46-80D4-32C03A55CE32}"/>
              </a:ext>
            </a:extLst>
          </p:cNvPr>
          <p:cNvSpPr>
            <a:spLocks noGrp="1"/>
          </p:cNvSpPr>
          <p:nvPr>
            <p:ph idx="1"/>
          </p:nvPr>
        </p:nvSpPr>
        <p:spPr/>
        <p:txBody>
          <a:bodyPr/>
          <a:lstStyle/>
          <a:p>
            <a:pPr>
              <a:buAutoNum type="arabicPeriod"/>
            </a:pPr>
            <a:r>
              <a:rPr lang="kk-KZ"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«Әдіс» ұғымы грек тілінен аударғанда қандай мағынаны білдіреді?</a:t>
            </a:r>
          </a:p>
          <a:p>
            <a:pPr>
              <a:buAutoNum type="arabicPeriod"/>
            </a:pP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Ақыл</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-ой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дамуын</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өлшеу</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үшін</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алғашқы</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тест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жүйесін</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жасаған</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кім</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p>
          <a:p>
            <a:pPr>
              <a:buAutoNum type="arabicPeriod"/>
            </a:pP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Вильям Штерн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Биненің</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тестілерін</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қай</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қаладағы</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конференцияда</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қолдануды</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ұсынды</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p>
          <a:p>
            <a:pPr>
              <a:buFont typeface="Arial" panose="020B0604020202020204" pitchFamily="34" charset="0"/>
              <a:buAutoNum type="arabicPeriod"/>
            </a:pPr>
            <a:r>
              <a:rPr lang="ru-RU"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Жекеленген</a:t>
            </a:r>
            <a:r>
              <a:rPr lang="ru-RU"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психология</a:t>
            </a:r>
            <a:r>
              <a:rPr lang="kk-KZ"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ның өзгешеліктерін психологиялық аймақта жұмыс істейтін топтарға бөлуге болады</a:t>
            </a:r>
            <a:endParaRPr lang="ru-RU"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buAutoNum type="arabicPeriod"/>
            </a:pP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Ф.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Гальтон</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адамның</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дарындылығы</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туралы</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қандай</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тұжырым</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4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жасаған</a:t>
            </a:r>
            <a:r>
              <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p>
          <a:p>
            <a:pPr>
              <a:buFont typeface="Arial" panose="020B0604020202020204" pitchFamily="34" charset="0"/>
              <a:buAutoNum type="arabicPeriod"/>
            </a:pPr>
            <a:r>
              <a:rPr lang="kk-KZ" sz="24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Қос жұпты монозиготалы және дизиготалы егіздерді салыстыру негізінде жүргізілген зерттеу әдісі</a:t>
            </a:r>
            <a:endParaRPr lang="ru-RU" sz="2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a:buAutoNum type="arabicPeriod"/>
            </a:pPr>
            <a:r>
              <a:rPr lang="kk-KZ"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Монозиготалы егіздердің ұқсастық пайызы қанша болады?</a:t>
            </a:r>
            <a:endParaRPr lang="ru-RU" sz="4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8777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8" descr="Picture background">
            <a:extLst>
              <a:ext uri="{FF2B5EF4-FFF2-40B4-BE49-F238E27FC236}">
                <a16:creationId xmlns:a16="http://schemas.microsoft.com/office/drawing/2014/main" id="{023E7CB9-E644-4E96-9AA4-A2AD30E4B9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62" t="2412" r="1363" b="3507"/>
          <a:stretch/>
        </p:blipFill>
        <p:spPr bwMode="auto">
          <a:xfrm>
            <a:off x="148959" y="1395333"/>
            <a:ext cx="6290463" cy="49906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CF28E9A-4073-4F1E-84BC-4EFA528B1463}"/>
              </a:ext>
            </a:extLst>
          </p:cNvPr>
          <p:cNvSpPr txBox="1"/>
          <p:nvPr/>
        </p:nvSpPr>
        <p:spPr>
          <a:xfrm>
            <a:off x="5085058" y="2305777"/>
            <a:ext cx="6871356" cy="3616375"/>
          </a:xfrm>
          <a:prstGeom prst="rect">
            <a:avLst/>
          </a:prstGeom>
          <a:noFill/>
        </p:spPr>
        <p:txBody>
          <a:bodyPr wrap="square">
            <a:spAutoFit/>
          </a:bodyPr>
          <a:lstStyle/>
          <a:p>
            <a:pPr algn="ctr">
              <a:spcAft>
                <a:spcPts val="1000"/>
              </a:spcAft>
            </a:pPr>
            <a:r>
              <a:rPr lang="kk-KZ" sz="24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endParaRPr lang="kk-KZ" sz="24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000"/>
              </a:spcAft>
            </a:pPr>
            <a:r>
              <a:rPr lang="kk-KZ" sz="3200" b="1" dirty="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ПСИХОЛОГИЯНЫҢ </a:t>
            </a:r>
            <a:r>
              <a:rPr lang="ru-RU" sz="3200" b="1"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ЗЕРТТЕУ ӘДІСТЕРІ ЖӘНЕ ОНЫҢ КЛАССИФИКАЦИЯСЫ</a:t>
            </a:r>
            <a:endParaRPr lang="ru-RU" sz="3200" b="1"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1000"/>
              </a:spcAft>
            </a:pPr>
            <a:endParaRPr lang="ru-RU" sz="28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7419480" y="153187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№2 дәріс </a:t>
            </a:r>
            <a:endParaRPr lang="ru-RU" sz="2400" dirty="0"/>
          </a:p>
        </p:txBody>
      </p:sp>
    </p:spTree>
    <p:extLst>
      <p:ext uri="{BB962C8B-B14F-4D97-AF65-F5344CB8AC3E}">
        <p14:creationId xmlns:p14="http://schemas.microsoft.com/office/powerpoint/2010/main" val="4179899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385969" y="1037538"/>
            <a:ext cx="11420061" cy="5653664"/>
          </a:xfrm>
          <a:prstGeom prst="rect">
            <a:avLst/>
          </a:prstGeom>
          <a:noFill/>
        </p:spPr>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009248" y="159303"/>
            <a:ext cx="6097656" cy="577850"/>
          </a:xfrm>
          <a:prstGeom prst="rect">
            <a:avLst/>
          </a:prstGeom>
          <a:noFill/>
        </p:spPr>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81041" y="1892719"/>
            <a:ext cx="10978999" cy="242040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1" algn="just">
              <a:lnSpc>
                <a:spcPct val="107000"/>
              </a:lnSpc>
              <a:buSzPts val="1100"/>
            </a:pPr>
            <a:r>
              <a:rPr lang="kk-KZ" sz="3600" spc="-10" dirty="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1. Дифференциалды психология әдістерінің классификациясы </a:t>
            </a:r>
            <a:endParaRPr lang="ru-RU" sz="3600" dirty="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endParaRPr>
          </a:p>
          <a:p>
            <a:pPr lvl="1" algn="just">
              <a:lnSpc>
                <a:spcPct val="107000"/>
              </a:lnSpc>
              <a:buSzPts val="1100"/>
            </a:pPr>
            <a:r>
              <a:rPr lang="kk-KZ" sz="3600" spc="-10" dirty="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2. Дифференциалды психологияның зерттеу бағыттары мен әдістері</a:t>
            </a:r>
            <a:endParaRPr lang="ru-RU" sz="3600" spc="0" dirty="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2" name="Рисунок 21" descr="фон.jpg"/>
          <p:cNvPicPr>
            <a:picLocks noChangeAspect="1"/>
          </p:cNvPicPr>
          <p:nvPr/>
        </p:nvPicPr>
        <p:blipFill>
          <a:blip r:embed="rId4"/>
          <a:stretch>
            <a:fillRect/>
          </a:stretch>
        </p:blipFill>
        <p:spPr>
          <a:xfrm>
            <a:off x="0" y="0"/>
            <a:ext cx="12192000" cy="6858000"/>
          </a:xfrm>
          <a:prstGeom prst="rect">
            <a:avLst/>
          </a:prstGeom>
        </p:spPr>
      </p:pic>
      <p:sp>
        <p:nvSpPr>
          <p:cNvPr id="21" name="TextBox 20">
            <a:extLst>
              <a:ext uri="{FF2B5EF4-FFF2-40B4-BE49-F238E27FC236}">
                <a16:creationId xmlns:a16="http://schemas.microsoft.com/office/drawing/2014/main" id="{0565A745-A92E-431A-AE4E-4254096332CD}"/>
              </a:ext>
            </a:extLst>
          </p:cNvPr>
          <p:cNvSpPr txBox="1"/>
          <p:nvPr/>
        </p:nvSpPr>
        <p:spPr>
          <a:xfrm>
            <a:off x="1759227" y="350948"/>
            <a:ext cx="10279646" cy="904350"/>
          </a:xfrm>
          <a:prstGeom prst="rect">
            <a:avLst/>
          </a:prstGeom>
          <a:noFill/>
        </p:spPr>
        <p:txBody>
          <a:bodyPr wrap="square">
            <a:spAutoFit/>
          </a:bodyPr>
          <a:lstStyle/>
          <a:p>
            <a:pPr algn="ctr">
              <a:lnSpc>
                <a:spcPct val="115000"/>
              </a:lnSpc>
              <a:spcAft>
                <a:spcPts val="1000"/>
              </a:spcAft>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Дифференциалды психология әдістерінің классификациясы </a:t>
            </a:r>
            <a:endPar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1000"/>
              </a:spcAft>
            </a:pPr>
            <a:endParaRPr lang="ru-RU" sz="1600" b="1" dirty="0">
              <a:solidFill>
                <a:schemeClr val="tx2"/>
              </a:solidFill>
              <a:latin typeface="Arial" pitchFamily="34" charset="0"/>
              <a:ea typeface="Calibri" panose="020F0502020204030204" pitchFamily="34" charset="0"/>
              <a:cs typeface="Arial" pitchFamily="34" charset="0"/>
            </a:endParaRPr>
          </a:p>
        </p:txBody>
      </p:sp>
      <p:graphicFrame>
        <p:nvGraphicFramePr>
          <p:cNvPr id="2" name="Схема 1">
            <a:extLst>
              <a:ext uri="{FF2B5EF4-FFF2-40B4-BE49-F238E27FC236}">
                <a16:creationId xmlns:a16="http://schemas.microsoft.com/office/drawing/2014/main" id="{9DEA86EA-2FDC-41A4-96AF-AC88BF3919DF}"/>
              </a:ext>
            </a:extLst>
          </p:cNvPr>
          <p:cNvGraphicFramePr/>
          <p:nvPr>
            <p:extLst>
              <p:ext uri="{D42A27DB-BD31-4B8C-83A1-F6EECF244321}">
                <p14:modId xmlns:p14="http://schemas.microsoft.com/office/powerpoint/2010/main" val="1476248540"/>
              </p:ext>
            </p:extLst>
          </p:nvPr>
        </p:nvGraphicFramePr>
        <p:xfrm>
          <a:off x="526221" y="1670550"/>
          <a:ext cx="11522824" cy="9043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812DD0DA-C105-41FB-AF37-2F786CE27D94}"/>
              </a:ext>
            </a:extLst>
          </p:cNvPr>
          <p:cNvSpPr txBox="1"/>
          <p:nvPr/>
        </p:nvSpPr>
        <p:spPr>
          <a:xfrm>
            <a:off x="851027" y="3232668"/>
            <a:ext cx="10873212" cy="304698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kk-KZ" sz="2400" spc="-10" dirty="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rPr>
              <a:t>	Индивидуалды айырмашылық психикасы жөнінде қандайда бір көрініс және мәліметтер алу үшін, әртүрлі тәсілдер қолданылады. Жануарлар әлемінде әлдеқайда өзгеше жасанды селекцияның әдісін қолданады. Бірақ бақытқа орай адам баласына бұл әдіс қолданылмайды, бірақта ұқсастықтар мен айырмашылықтардың статистикалық зерттеуін пайдалануға және шарттарын өзгертуге болады. Даралықтың әртүрлі деңгейлері үшін әртүрлі әдістер мен қосарланған жіктеулерді қолдануға болады.</a:t>
            </a:r>
            <a:endParaRPr lang="ru-RU" dirty="0">
              <a:solidFill>
                <a:schemeClr val="tx2">
                  <a:lumMod val="75000"/>
                </a:schemeClr>
              </a:solidFill>
              <a:effectLst/>
              <a:latin typeface="Arial" panose="020B0604020202020204" pitchFamily="34" charset="0"/>
              <a:ea typeface="Tahoma" panose="020B0604030504040204" pitchFamily="34" charset="0"/>
              <a:cs typeface="Arial" pitchFamily="34" charset="0"/>
            </a:endParaRPr>
          </a:p>
        </p:txBody>
      </p:sp>
    </p:spTree>
    <p:extLst>
      <p:ext uri="{BB962C8B-B14F-4D97-AF65-F5344CB8AC3E}">
        <p14:creationId xmlns:p14="http://schemas.microsoft.com/office/powerpoint/2010/main" val="1080079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879628E-58A3-44BA-B75E-9634E90D31CB}"/>
              </a:ext>
            </a:extLst>
          </p:cNvPr>
          <p:cNvPicPr>
            <a:picLocks noChangeAspect="1"/>
          </p:cNvPicPr>
          <p:nvPr/>
        </p:nvPicPr>
        <p:blipFill>
          <a:blip r:embed="rId2"/>
          <a:stretch>
            <a:fillRect/>
          </a:stretch>
        </p:blipFill>
        <p:spPr>
          <a:xfrm>
            <a:off x="0" y="1"/>
            <a:ext cx="12192000" cy="6857999"/>
          </a:xfrm>
          <a:prstGeom prst="rect">
            <a:avLst/>
          </a:prstGeom>
        </p:spPr>
      </p:pic>
      <p:sp>
        <p:nvSpPr>
          <p:cNvPr id="4" name="Волна 3">
            <a:extLst>
              <a:ext uri="{FF2B5EF4-FFF2-40B4-BE49-F238E27FC236}">
                <a16:creationId xmlns:a16="http://schemas.microsoft.com/office/drawing/2014/main" id="{41E615F1-2A9B-48A0-A088-DDD96EBE6BCF}"/>
              </a:ext>
            </a:extLst>
          </p:cNvPr>
          <p:cNvSpPr/>
          <p:nvPr/>
        </p:nvSpPr>
        <p:spPr>
          <a:xfrm>
            <a:off x="4919617" y="1367073"/>
            <a:ext cx="6831781" cy="4680642"/>
          </a:xfrm>
          <a:prstGeom prst="wav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ХХ ғ. басында-ақ француздық зерттеуші Альфред Бине өзінің басқа бір балалардың ақылын дамытуын өлшеу жөніндегі системасын ұсынды. Бұл ұсынысы өте сәтті болды. Альфред Бине мен оның ұжымдастары Виктор Анри және Теофил Симон, оның тағы бір жолын ойлап тапты.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ctr"/>
            <a:endParaRPr lang="ru-RU" dirty="0"/>
          </a:p>
        </p:txBody>
      </p:sp>
      <p:pic>
        <p:nvPicPr>
          <p:cNvPr id="1028" name="Picture 4">
            <a:extLst>
              <a:ext uri="{FF2B5EF4-FFF2-40B4-BE49-F238E27FC236}">
                <a16:creationId xmlns:a16="http://schemas.microsoft.com/office/drawing/2014/main" id="{0D28A1DB-05A5-410C-9562-FCE72F60E8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602" y="1663574"/>
            <a:ext cx="4152173" cy="37322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83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aphicFrame>
        <p:nvGraphicFramePr>
          <p:cNvPr id="39" name="Схема 38">
            <a:extLst>
              <a:ext uri="{FF2B5EF4-FFF2-40B4-BE49-F238E27FC236}">
                <a16:creationId xmlns:a16="http://schemas.microsoft.com/office/drawing/2014/main" id="{C07307B7-DAEF-4234-8010-DB34785BECA7}"/>
              </a:ext>
            </a:extLst>
          </p:cNvPr>
          <p:cNvGraphicFramePr/>
          <p:nvPr>
            <p:extLst>
              <p:ext uri="{D42A27DB-BD31-4B8C-83A1-F6EECF244321}">
                <p14:modId xmlns:p14="http://schemas.microsoft.com/office/powerpoint/2010/main" val="1980933370"/>
              </p:ext>
            </p:extLst>
          </p:nvPr>
        </p:nvGraphicFramePr>
        <p:xfrm>
          <a:off x="441516" y="2043051"/>
          <a:ext cx="11513975" cy="1224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3" name="Группа 42">
            <a:extLst>
              <a:ext uri="{FF2B5EF4-FFF2-40B4-BE49-F238E27FC236}">
                <a16:creationId xmlns:a16="http://schemas.microsoft.com/office/drawing/2014/main" id="{9F5CB126-9FF5-44EE-95D1-21EBA15EF390}"/>
              </a:ext>
            </a:extLst>
          </p:cNvPr>
          <p:cNvGrpSpPr/>
          <p:nvPr/>
        </p:nvGrpSpPr>
        <p:grpSpPr>
          <a:xfrm>
            <a:off x="1116724" y="1064725"/>
            <a:ext cx="9958552" cy="580799"/>
            <a:chOff x="777711" y="116347"/>
            <a:chExt cx="9958552" cy="879840"/>
          </a:xfrm>
        </p:grpSpPr>
        <p:sp>
          <p:nvSpPr>
            <p:cNvPr id="44" name="Прямоугольник: скругленные углы 43">
              <a:extLst>
                <a:ext uri="{FF2B5EF4-FFF2-40B4-BE49-F238E27FC236}">
                  <a16:creationId xmlns:a16="http://schemas.microsoft.com/office/drawing/2014/main" id="{6DE422BB-E7E2-416A-9AEC-98164A528202}"/>
                </a:ext>
              </a:extLst>
            </p:cNvPr>
            <p:cNvSpPr/>
            <p:nvPr/>
          </p:nvSpPr>
          <p:spPr>
            <a:xfrm>
              <a:off x="777711" y="116347"/>
              <a:ext cx="9958552" cy="879840"/>
            </a:xfrm>
            <a:prstGeom prst="roundRect">
              <a:avLst/>
            </a:prstGeom>
            <a:solidFill>
              <a:schemeClr val="accent6">
                <a:lumMod val="20000"/>
                <a:lumOff val="80000"/>
              </a:schemeClr>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sp>
        <p:sp>
          <p:nvSpPr>
            <p:cNvPr id="45" name="Прямоугольник: скругленные углы 4">
              <a:extLst>
                <a:ext uri="{FF2B5EF4-FFF2-40B4-BE49-F238E27FC236}">
                  <a16:creationId xmlns:a16="http://schemas.microsoft.com/office/drawing/2014/main" id="{CF38A432-0CAE-4CD6-B932-B5E79A45CE20}"/>
                </a:ext>
              </a:extLst>
            </p:cNvPr>
            <p:cNvSpPr txBox="1"/>
            <p:nvPr/>
          </p:nvSpPr>
          <p:spPr>
            <a:xfrm>
              <a:off x="820661" y="159297"/>
              <a:ext cx="9872652" cy="8303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endParaRPr lang="ru-RU" sz="2400" b="1" dirty="0">
                <a:solidFill>
                  <a:schemeClr val="tx2"/>
                </a:solidFill>
                <a:effectLst/>
                <a:latin typeface="Times New Roman" panose="02020603050405020304" pitchFamily="18" charset="0"/>
                <a:ea typeface="Times New Roman" panose="02020603050405020304" pitchFamily="18" charset="0"/>
              </a:endParaRPr>
            </a:p>
            <a:p>
              <a:pPr algn="ctr" defTabSz="622300">
                <a:lnSpc>
                  <a:spcPct val="90000"/>
                </a:lnSpc>
                <a:spcBef>
                  <a:spcPct val="0"/>
                </a:spcBef>
                <a:spcAft>
                  <a:spcPct val="35000"/>
                </a:spcAft>
              </a:pPr>
              <a:r>
                <a:rPr lang="ru-RU" sz="2400" b="1" dirty="0" err="1">
                  <a:solidFill>
                    <a:srgbClr val="002060"/>
                  </a:solidFill>
                  <a:effectLst/>
                  <a:latin typeface="Times New Roman" panose="02020603050405020304" pitchFamily="18" charset="0"/>
                  <a:ea typeface="Times New Roman" panose="02020603050405020304" pitchFamily="18" charset="0"/>
                </a:rPr>
                <a:t>Дифференциалды</a:t>
              </a:r>
              <a:r>
                <a:rPr lang="ru-RU" sz="2400" b="1" dirty="0">
                  <a:solidFill>
                    <a:srgbClr val="002060"/>
                  </a:solidFill>
                  <a:effectLst/>
                  <a:latin typeface="Times New Roman" panose="02020603050405020304" pitchFamily="18" charset="0"/>
                  <a:ea typeface="Times New Roman" panose="02020603050405020304" pitchFamily="18" charset="0"/>
                </a:rPr>
                <a:t> психология </a:t>
              </a:r>
              <a:r>
                <a:rPr lang="ru-RU" sz="2400" b="1" dirty="0" err="1">
                  <a:solidFill>
                    <a:srgbClr val="002060"/>
                  </a:solidFill>
                  <a:effectLst/>
                  <a:latin typeface="Times New Roman" panose="02020603050405020304" pitchFamily="18" charset="0"/>
                  <a:ea typeface="Times New Roman" panose="02020603050405020304" pitchFamily="18" charset="0"/>
                </a:rPr>
                <a:t>келесі</a:t>
              </a:r>
              <a:r>
                <a:rPr lang="ru-RU" sz="2400" b="1" dirty="0">
                  <a:solidFill>
                    <a:srgbClr val="002060"/>
                  </a:solidFill>
                  <a:effectLst/>
                  <a:latin typeface="Times New Roman" panose="02020603050405020304" pitchFamily="18" charset="0"/>
                  <a:ea typeface="Times New Roman" panose="02020603050405020304" pitchFamily="18" charset="0"/>
                </a:rPr>
                <a:t> </a:t>
              </a:r>
              <a:r>
                <a:rPr lang="ru-RU" sz="2400" b="1" dirty="0" err="1">
                  <a:solidFill>
                    <a:srgbClr val="002060"/>
                  </a:solidFill>
                  <a:effectLst/>
                  <a:latin typeface="Times New Roman" panose="02020603050405020304" pitchFamily="18" charset="0"/>
                  <a:ea typeface="Times New Roman" panose="02020603050405020304" pitchFamily="18" charset="0"/>
                </a:rPr>
                <a:t>мәселелерді</a:t>
              </a:r>
              <a:r>
                <a:rPr lang="ru-RU" sz="2400" b="1" dirty="0">
                  <a:solidFill>
                    <a:srgbClr val="002060"/>
                  </a:solidFill>
                  <a:effectLst/>
                  <a:latin typeface="Times New Roman" panose="02020603050405020304" pitchFamily="18" charset="0"/>
                  <a:ea typeface="Times New Roman" panose="02020603050405020304" pitchFamily="18" charset="0"/>
                </a:rPr>
                <a:t> </a:t>
              </a:r>
              <a:r>
                <a:rPr lang="ru-RU" sz="2400" b="1" dirty="0" err="1">
                  <a:solidFill>
                    <a:srgbClr val="002060"/>
                  </a:solidFill>
                  <a:effectLst/>
                  <a:latin typeface="Times New Roman" panose="02020603050405020304" pitchFamily="18" charset="0"/>
                  <a:ea typeface="Times New Roman" panose="02020603050405020304" pitchFamily="18" charset="0"/>
                </a:rPr>
                <a:t>қарастырады</a:t>
              </a:r>
              <a:r>
                <a:rPr lang="ru-RU" sz="2400" b="1" dirty="0">
                  <a:solidFill>
                    <a:srgbClr val="002060"/>
                  </a:solidFill>
                  <a:effectLst/>
                  <a:latin typeface="Times New Roman" panose="02020603050405020304" pitchFamily="18" charset="0"/>
                  <a:ea typeface="Times New Roman" panose="02020603050405020304" pitchFamily="18" charset="0"/>
                </a:rPr>
                <a:t>:</a:t>
              </a:r>
            </a:p>
            <a:p>
              <a:pPr marL="0" lvl="0" indent="0" algn="ctr" defTabSz="622300">
                <a:lnSpc>
                  <a:spcPct val="90000"/>
                </a:lnSpc>
                <a:spcBef>
                  <a:spcPct val="0"/>
                </a:spcBef>
                <a:spcAft>
                  <a:spcPct val="35000"/>
                </a:spcAft>
                <a:buNone/>
              </a:pPr>
              <a:endParaRPr lang="x-none" sz="2000" b="1" kern="1200" dirty="0">
                <a:solidFill>
                  <a:schemeClr val="tx2"/>
                </a:solidFill>
                <a:latin typeface="Arial" pitchFamily="34" charset="0"/>
                <a:cs typeface="Arial" pitchFamily="34" charset="0"/>
              </a:endParaRPr>
            </a:p>
          </p:txBody>
        </p:sp>
      </p:grpSp>
      <p:pic>
        <p:nvPicPr>
          <p:cNvPr id="2052" name="Picture 4">
            <a:extLst>
              <a:ext uri="{FF2B5EF4-FFF2-40B4-BE49-F238E27FC236}">
                <a16:creationId xmlns:a16="http://schemas.microsoft.com/office/drawing/2014/main" id="{A5C50BFA-5E27-41F8-9935-D3911CC61C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90937" y="3477539"/>
            <a:ext cx="3048000" cy="3048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6" name="Picture 8" descr="Picture background">
            <a:extLst>
              <a:ext uri="{FF2B5EF4-FFF2-40B4-BE49-F238E27FC236}">
                <a16:creationId xmlns:a16="http://schemas.microsoft.com/office/drawing/2014/main" id="{0DC5F197-7E68-443E-9BF3-6CD02D22EB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6777652" y="3429000"/>
            <a:ext cx="2918609" cy="309653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2566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785CD52-7A77-4724-BEA5-E0BFF9BF9C57}"/>
              </a:ext>
            </a:extLst>
          </p:cNvPr>
          <p:cNvPicPr>
            <a:picLocks noChangeAspect="1"/>
          </p:cNvPicPr>
          <p:nvPr/>
        </p:nvPicPr>
        <p:blipFill>
          <a:blip r:embed="rId2"/>
          <a:stretch>
            <a:fillRect/>
          </a:stretch>
        </p:blipFill>
        <p:spPr>
          <a:xfrm>
            <a:off x="0" y="0"/>
            <a:ext cx="12192000" cy="6857999"/>
          </a:xfrm>
          <a:prstGeom prst="rect">
            <a:avLst/>
          </a:prstGeom>
        </p:spPr>
      </p:pic>
      <p:graphicFrame>
        <p:nvGraphicFramePr>
          <p:cNvPr id="5" name="Объект 4">
            <a:extLst>
              <a:ext uri="{FF2B5EF4-FFF2-40B4-BE49-F238E27FC236}">
                <a16:creationId xmlns:a16="http://schemas.microsoft.com/office/drawing/2014/main" id="{D0675FB9-B13B-4133-8BB2-2006DAD5BD16}"/>
              </a:ext>
            </a:extLst>
          </p:cNvPr>
          <p:cNvGraphicFramePr>
            <a:graphicFrameLocks noGrp="1"/>
          </p:cNvGraphicFramePr>
          <p:nvPr>
            <p:ph idx="1"/>
            <p:extLst>
              <p:ext uri="{D42A27DB-BD31-4B8C-83A1-F6EECF244321}">
                <p14:modId xmlns:p14="http://schemas.microsoft.com/office/powerpoint/2010/main" val="1289753983"/>
              </p:ext>
            </p:extLst>
          </p:nvPr>
        </p:nvGraphicFramePr>
        <p:xfrm>
          <a:off x="4445251" y="1077362"/>
          <a:ext cx="7137149" cy="5048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7EC595FF-1E0E-403B-8E99-156A85C50724}"/>
              </a:ext>
            </a:extLst>
          </p:cNvPr>
          <p:cNvSpPr txBox="1"/>
          <p:nvPr/>
        </p:nvSpPr>
        <p:spPr>
          <a:xfrm>
            <a:off x="869132" y="1447253"/>
            <a:ext cx="3295461" cy="46789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360680" algn="ctr">
              <a:lnSpc>
                <a:spcPct val="107000"/>
              </a:lnSpc>
              <a:spcAft>
                <a:spcPts val="800"/>
              </a:spcAft>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Жекеленген психологияның өзгешеліктерін қорытындылауға болады, оған қарамастан оның әртүрлі тематикалық және өзгеше әрбір теоритикалық құрылымдардың авторларына қарамастан олардың зерттемелерін біріктіріп, психологиялық аймақта жұмыс істейтін үш топқа бөлеміз:</a:t>
            </a:r>
            <a:endParaRPr lang="ru-RU"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21220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2E089B3-D2B2-4C24-A4A4-B0738789EB60}"/>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id="{2597EEAF-E5D6-4B42-9621-ACE049F3E000}"/>
              </a:ext>
            </a:extLst>
          </p:cNvPr>
          <p:cNvSpPr>
            <a:spLocks noGrp="1"/>
          </p:cNvSpPr>
          <p:nvPr>
            <p:ph idx="1"/>
          </p:nvPr>
        </p:nvSpPr>
        <p:spPr>
          <a:xfrm>
            <a:off x="253498" y="853672"/>
            <a:ext cx="7274458" cy="5691983"/>
          </a:xfrm>
        </p:spPr>
        <p:style>
          <a:lnRef idx="2">
            <a:schemeClr val="accent1"/>
          </a:lnRef>
          <a:fillRef idx="1">
            <a:schemeClr val="lt1"/>
          </a:fillRef>
          <a:effectRef idx="0">
            <a:schemeClr val="accent1"/>
          </a:effectRef>
          <a:fontRef idx="minor">
            <a:schemeClr val="dk1"/>
          </a:fontRef>
        </p:style>
        <p:txBody>
          <a:bodyPr/>
          <a:lstStyle/>
          <a:p>
            <a:pPr indent="360680" algn="just">
              <a:lnSpc>
                <a:spcPct val="107000"/>
              </a:lnSpc>
              <a:spcAft>
                <a:spcPts val="800"/>
              </a:spcAft>
            </a:pPr>
            <a:r>
              <a:rPr lang="kk-KZ" sz="18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Жеке адамдар арасындағы айырмашылық ғылымда тек тұқым қуалаушылықпен түсіндіріледі. Ал басқа яғни тәрбие және қоршаған ортаға бейімделу себептері маңызды емес. Үлкен биологиялық материалдарды статистикамен қорытындылап, оларға қатысты туыстық қатынасты Англияның белгілі азаматы, Ф.Гальтон былай пайымдаған, өте жоғары дарын туыстық мінездемелер қатарынан анықталады. Төрт баланың ішінен тек біреуі ғана дарынды болуы мүмкін.</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indent="360680" algn="just">
              <a:lnSpc>
                <a:spcPct val="107000"/>
              </a:lnSpc>
              <a:spcAft>
                <a:spcPts val="800"/>
              </a:spcAft>
            </a:pPr>
            <a:r>
              <a:rPr lang="kk-KZ" sz="18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Ақылдың дамуын зерттегенде Гальтон биографикалық жобалар мен қатар сұрақнамаларды пайдаланған. Ол көптеген ғалымдарға өзінің сұрақнамасын таратқан. Ол материалдар бұрынырақ жазылған «Ағылшын ғылым адамдары олардың табиғаты және тәрбиесі» деген монографиядан алынған. Ал, ең маңызды ғылымның даму қасиеттерін ол тағы да тұқымқуалаушылыққа әкеліп тіреді. Ал, сыртқы тәртіптің әсері себептерін және тәрбиені маңызды деп есептемеген, кейде тіптен қарама қарсы деген. Кейіннен, жеке өзгешелікті зерттеудің сұрақнамасына 1884жылы Ф.Гальтон тәжірибелеуді қосқан.</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dirty="0"/>
          </a:p>
        </p:txBody>
      </p:sp>
      <p:pic>
        <p:nvPicPr>
          <p:cNvPr id="3074" name="Picture 2" descr="Picture background">
            <a:extLst>
              <a:ext uri="{FF2B5EF4-FFF2-40B4-BE49-F238E27FC236}">
                <a16:creationId xmlns:a16="http://schemas.microsoft.com/office/drawing/2014/main" id="{37B5502E-9AB1-47C7-8082-06B07694DC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2441" y="853672"/>
            <a:ext cx="4415073" cy="5691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128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F4CB49-BFD6-4CAC-A610-4F33A5B1F19C}"/>
              </a:ext>
            </a:extLst>
          </p:cNvPr>
          <p:cNvSpPr>
            <a:spLocks noGrp="1"/>
          </p:cNvSpPr>
          <p:nvPr>
            <p:ph type="title"/>
          </p:nvPr>
        </p:nvSpPr>
        <p:spPr/>
        <p:txBody>
          <a:bodyPr/>
          <a:lstStyle/>
          <a:p>
            <a:endParaRPr lang="ru-RU"/>
          </a:p>
        </p:txBody>
      </p:sp>
      <p:graphicFrame>
        <p:nvGraphicFramePr>
          <p:cNvPr id="8" name="Объект 7">
            <a:extLst>
              <a:ext uri="{FF2B5EF4-FFF2-40B4-BE49-F238E27FC236}">
                <a16:creationId xmlns:a16="http://schemas.microsoft.com/office/drawing/2014/main" id="{C5CB8727-7049-433B-8469-DC006F9E3061}"/>
              </a:ext>
            </a:extLst>
          </p:cNvPr>
          <p:cNvGraphicFramePr>
            <a:graphicFrameLocks noGrp="1"/>
          </p:cNvGraphicFramePr>
          <p:nvPr>
            <p:ph idx="1"/>
            <p:extLst>
              <p:ext uri="{D42A27DB-BD31-4B8C-83A1-F6EECF244321}">
                <p14:modId xmlns:p14="http://schemas.microsoft.com/office/powerpoint/2010/main" val="2191752879"/>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a:extLst>
              <a:ext uri="{FF2B5EF4-FFF2-40B4-BE49-F238E27FC236}">
                <a16:creationId xmlns:a16="http://schemas.microsoft.com/office/drawing/2014/main" id="{9CFBECEE-8516-473B-AE77-6462E394DEE8}"/>
              </a:ext>
            </a:extLst>
          </p:cNvPr>
          <p:cNvPicPr>
            <a:picLocks noChangeAspect="1"/>
          </p:cNvPicPr>
          <p:nvPr/>
        </p:nvPicPr>
        <p:blipFill>
          <a:blip r:embed="rId7"/>
          <a:stretch>
            <a:fillRect/>
          </a:stretch>
        </p:blipFill>
        <p:spPr>
          <a:xfrm>
            <a:off x="0" y="0"/>
            <a:ext cx="12192000" cy="6857999"/>
          </a:xfrm>
          <a:prstGeom prst="rect">
            <a:avLst/>
          </a:prstGeom>
        </p:spPr>
      </p:pic>
      <p:sp>
        <p:nvSpPr>
          <p:cNvPr id="7" name="Стрелка: вправо 6">
            <a:extLst>
              <a:ext uri="{FF2B5EF4-FFF2-40B4-BE49-F238E27FC236}">
                <a16:creationId xmlns:a16="http://schemas.microsoft.com/office/drawing/2014/main" id="{B87105BE-FA96-470F-9805-F973477C14F0}"/>
              </a:ext>
            </a:extLst>
          </p:cNvPr>
          <p:cNvSpPr/>
          <p:nvPr/>
        </p:nvSpPr>
        <p:spPr>
          <a:xfrm>
            <a:off x="452673" y="1000817"/>
            <a:ext cx="11208190" cy="8336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spc="-10" dirty="0">
                <a:effectLst/>
                <a:latin typeface="Arial" panose="020B0604020202020204" pitchFamily="34" charset="0"/>
                <a:ea typeface="Calibri" panose="020F0502020204030204" pitchFamily="34" charset="0"/>
                <a:cs typeface="Arial" panose="020B0604020202020204" pitchFamily="34" charset="0"/>
              </a:rPr>
              <a:t>Дифференциалды психологияда психогенетикалық зерттеу әдістері қолданылады</a:t>
            </a:r>
            <a:endParaRPr lang="ru-RU" sz="2000" b="1" dirty="0">
              <a:latin typeface="Arial" panose="020B0604020202020204" pitchFamily="34" charset="0"/>
              <a:cs typeface="Arial" panose="020B0604020202020204" pitchFamily="34" charset="0"/>
            </a:endParaRPr>
          </a:p>
        </p:txBody>
      </p:sp>
      <p:graphicFrame>
        <p:nvGraphicFramePr>
          <p:cNvPr id="9" name="Схема 8">
            <a:extLst>
              <a:ext uri="{FF2B5EF4-FFF2-40B4-BE49-F238E27FC236}">
                <a16:creationId xmlns:a16="http://schemas.microsoft.com/office/drawing/2014/main" id="{1C80DAA6-AB1B-46F4-9469-83815E0676E9}"/>
              </a:ext>
            </a:extLst>
          </p:cNvPr>
          <p:cNvGraphicFramePr/>
          <p:nvPr>
            <p:extLst>
              <p:ext uri="{D42A27DB-BD31-4B8C-83A1-F6EECF244321}">
                <p14:modId xmlns:p14="http://schemas.microsoft.com/office/powerpoint/2010/main" val="1733518132"/>
              </p:ext>
            </p:extLst>
          </p:nvPr>
        </p:nvGraphicFramePr>
        <p:xfrm>
          <a:off x="452674" y="2017021"/>
          <a:ext cx="11208189" cy="40125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405840055"/>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6138</TotalTime>
  <Words>1528</Words>
  <Application>Microsoft Office PowerPoint</Application>
  <PresentationFormat>Широкоэкранный</PresentationFormat>
  <Paragraphs>116</Paragraphs>
  <Slides>21</Slides>
  <Notes>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21</vt:i4>
      </vt:variant>
    </vt:vector>
  </HeadingPairs>
  <TitlesOfParts>
    <vt:vector size="28" baseType="lpstr">
      <vt:lpstr>Arial</vt:lpstr>
      <vt:lpstr>Calibri</vt:lpstr>
      <vt:lpstr>Century Gothic</vt:lpstr>
      <vt:lpstr>Times New Roman</vt:lpstr>
      <vt:lpstr>Wingdings 3</vt:lpstr>
      <vt:lpstr>Сектор</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Белсенділік ықпалы бойынша екіге бөлінеді</vt:lpstr>
      <vt:lpstr>Презентация PowerPoint</vt:lpstr>
      <vt:lpstr>Презентация PowerPoint</vt:lpstr>
      <vt:lpstr>Презентация PowerPoint</vt:lpstr>
      <vt:lpstr>Бақылаудың нұсқасын психологияда өздігінен бақылау болып табылады. Эксперимент — бір айнымалының өзгерісін көздейтін манипуляция жасайтын және оның нәтижелерінің өзгерісін бақылайтын әдіс. </vt:lpstr>
      <vt:lpstr>Эксперименталды әдістің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www</cp:lastModifiedBy>
  <cp:revision>626</cp:revision>
  <cp:lastPrinted>2021-11-08T04:39:27Z</cp:lastPrinted>
  <dcterms:created xsi:type="dcterms:W3CDTF">2021-10-20T07:07:45Z</dcterms:created>
  <dcterms:modified xsi:type="dcterms:W3CDTF">2025-09-03T10:55:47Z</dcterms:modified>
</cp:coreProperties>
</file>