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79" r:id="rId5"/>
    <p:sldId id="307" r:id="rId6"/>
    <p:sldId id="312" r:id="rId7"/>
    <p:sldId id="320" r:id="rId8"/>
    <p:sldId id="345" r:id="rId9"/>
    <p:sldId id="321" r:id="rId10"/>
    <p:sldId id="322" r:id="rId11"/>
    <p:sldId id="314" r:id="rId12"/>
    <p:sldId id="309" r:id="rId13"/>
    <p:sldId id="323" r:id="rId14"/>
    <p:sldId id="324" r:id="rId15"/>
    <p:sldId id="325" r:id="rId16"/>
    <p:sldId id="319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4" r:id="rId26"/>
    <p:sldId id="335" r:id="rId27"/>
    <p:sldId id="336" r:id="rId28"/>
    <p:sldId id="337" r:id="rId29"/>
    <p:sldId id="338" r:id="rId30"/>
    <p:sldId id="339" r:id="rId31"/>
    <p:sldId id="340" r:id="rId32"/>
    <p:sldId id="341" r:id="rId33"/>
    <p:sldId id="342" r:id="rId34"/>
    <p:sldId id="343" r:id="rId35"/>
    <p:sldId id="344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83" y="26064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74039" y="2797771"/>
            <a:ext cx="77275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ru-RU" sz="3600" b="1" dirty="0" smtClean="0"/>
              <a:t>ЭЛЕКТРОНДЫҚ АҚША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9402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020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00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4211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4762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6338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57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829" y="764704"/>
            <a:ext cx="8829487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96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 l="22494" t="27757" r="38157" b="39924"/>
          <a:stretch>
            <a:fillRect/>
          </a:stretch>
        </p:blipFill>
        <p:spPr bwMode="auto">
          <a:xfrm>
            <a:off x="1043608" y="1268760"/>
            <a:ext cx="7128791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98845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 l="16574" t="24796" r="45499" b="7605"/>
          <a:stretch>
            <a:fillRect/>
          </a:stretch>
        </p:blipFill>
        <p:spPr bwMode="auto">
          <a:xfrm>
            <a:off x="1403648" y="548680"/>
            <a:ext cx="6264696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801749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9218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165" y="872548"/>
            <a:ext cx="8785669" cy="5112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1577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91105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48624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08446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81026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47287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87982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79076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0176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5007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37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759616"/>
            <a:ext cx="7841183" cy="52476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76678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69365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59269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43993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20871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4413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37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132856"/>
            <a:ext cx="8179064" cy="1583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06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37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813426"/>
            <a:ext cx="8064896" cy="536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73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37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85" y="476673"/>
            <a:ext cx="8096655" cy="577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37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6384" y="0"/>
            <a:ext cx="61899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026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37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1988840"/>
            <a:ext cx="7737832" cy="2220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1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37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836712"/>
            <a:ext cx="7065707" cy="49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9291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4064</TotalTime>
  <Words>2</Words>
  <Application>Microsoft Office PowerPoint</Application>
  <PresentationFormat>Экран (4:3)</PresentationFormat>
  <Paragraphs>1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8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nazgul ospanova</dc:creator>
  <cp:lastModifiedBy>Пользователь Windows</cp:lastModifiedBy>
  <cp:revision>68</cp:revision>
  <dcterms:modified xsi:type="dcterms:W3CDTF">2020-04-08T08:06:35Z</dcterms:modified>
</cp:coreProperties>
</file>