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56" r:id="rId3"/>
    <p:sldId id="258" r:id="rId4"/>
    <p:sldId id="279" r:id="rId5"/>
    <p:sldId id="307" r:id="rId6"/>
    <p:sldId id="312" r:id="rId7"/>
    <p:sldId id="320" r:id="rId8"/>
    <p:sldId id="345" r:id="rId9"/>
    <p:sldId id="321" r:id="rId10"/>
    <p:sldId id="322" r:id="rId11"/>
    <p:sldId id="314" r:id="rId12"/>
    <p:sldId id="309" r:id="rId13"/>
    <p:sldId id="323" r:id="rId14"/>
    <p:sldId id="324" r:id="rId15"/>
    <p:sldId id="325" r:id="rId16"/>
    <p:sldId id="319" r:id="rId17"/>
    <p:sldId id="326" r:id="rId18"/>
    <p:sldId id="327" r:id="rId19"/>
    <p:sldId id="328" r:id="rId20"/>
    <p:sldId id="329" r:id="rId21"/>
    <p:sldId id="330" r:id="rId22"/>
    <p:sldId id="331" r:id="rId23"/>
    <p:sldId id="332" r:id="rId24"/>
    <p:sldId id="333" r:id="rId25"/>
    <p:sldId id="334" r:id="rId26"/>
    <p:sldId id="335" r:id="rId27"/>
    <p:sldId id="336" r:id="rId28"/>
    <p:sldId id="337" r:id="rId29"/>
    <p:sldId id="338" r:id="rId30"/>
    <p:sldId id="339" r:id="rId31"/>
    <p:sldId id="340" r:id="rId32"/>
    <p:sldId id="341" r:id="rId33"/>
    <p:sldId id="342" r:id="rId34"/>
    <p:sldId id="343" r:id="rId35"/>
    <p:sldId id="344" r:id="rId3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08.04.2020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08.04.2020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08.04.2020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08.04.2020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e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683" y="260648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774039" y="2797771"/>
            <a:ext cx="7727595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pPr algn="ctr"/>
            <a:r>
              <a:rPr lang="ru-RU" sz="3600" b="1" dirty="0" smtClean="0"/>
              <a:t>ЭЛЕКТРОНДЫҚ АҚША</a:t>
            </a:r>
            <a:endParaRPr lang="ru-RU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0940294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302033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50070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3421134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7476239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633804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0573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7829" y="764704"/>
            <a:ext cx="8829487" cy="48245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59653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/>
          <p:nvPr/>
        </p:nvPicPr>
        <p:blipFill>
          <a:blip r:embed="rId2"/>
          <a:srcRect l="22494" t="27757" r="38157" b="39924"/>
          <a:stretch>
            <a:fillRect/>
          </a:stretch>
        </p:blipFill>
        <p:spPr bwMode="auto">
          <a:xfrm>
            <a:off x="1043608" y="1268760"/>
            <a:ext cx="7128791" cy="37444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29884518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/>
          <p:nvPr/>
        </p:nvPicPr>
        <p:blipFill>
          <a:blip r:embed="rId2"/>
          <a:srcRect l="16574" t="24796" r="45499" b="7605"/>
          <a:stretch>
            <a:fillRect/>
          </a:stretch>
        </p:blipFill>
        <p:spPr bwMode="auto">
          <a:xfrm>
            <a:off x="1403648" y="548680"/>
            <a:ext cx="6264696" cy="57606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48017490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992182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9165" y="872548"/>
            <a:ext cx="8785669" cy="511290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8615771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8911059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1486246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7084464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6810263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8472876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5879824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790765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001766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450073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237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1560" y="759616"/>
            <a:ext cx="7841183" cy="524763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87667848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26936537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95926938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74399394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82087104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444135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237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1560" y="2132856"/>
            <a:ext cx="8179064" cy="15831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310614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237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" name="Рисунок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5576" y="813426"/>
            <a:ext cx="8064896" cy="53605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347311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237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" name="Рисунок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5785" y="476673"/>
            <a:ext cx="8096655" cy="57791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98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237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" name="Рисунок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66384" y="0"/>
            <a:ext cx="6189991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802602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237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87624" y="1988840"/>
            <a:ext cx="7737832" cy="22207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92122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237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71600" y="836712"/>
            <a:ext cx="7065707" cy="496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792911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4064</TotalTime>
  <Words>2</Words>
  <Application>Microsoft Office PowerPoint</Application>
  <PresentationFormat>Экран (4:3)</PresentationFormat>
  <Paragraphs>1</Paragraphs>
  <Slides>35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35</vt:i4>
      </vt:variant>
    </vt:vector>
  </HeadingPairs>
  <TitlesOfParts>
    <vt:vector size="38" baseType="lpstr">
      <vt:lpstr>Arial</vt:lpstr>
      <vt:lpstr>Calibri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nazgul ospanova</dc:creator>
  <cp:lastModifiedBy>Пользователь Windows</cp:lastModifiedBy>
  <cp:revision>68</cp:revision>
  <dcterms:modified xsi:type="dcterms:W3CDTF">2020-04-08T08:06:35Z</dcterms:modified>
</cp:coreProperties>
</file>