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377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  <a:spcAft>
                <a:spcPts val="10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АЙҚЫНДАЛМАҒАН ЖАҒДАЙДАҒЫ ЕСЕП АЙЫРЫСУ СХЕМАЛАРЫНЫҢ ӨЗГЕРІСІ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FF7E2798-0540-514F-B03D-C51F30BA4D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05" y="675107"/>
            <a:ext cx="10457457" cy="5252164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61AAF5B9-7C88-D9FE-694A-0EBDC7747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0484" y="817221"/>
            <a:ext cx="9339088" cy="5157893"/>
          </a:xfr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329F676F-ED8A-8D32-96ED-8478B12256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3881" y="817221"/>
            <a:ext cx="9284238" cy="512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9E903AD4-87DE-836A-EB06-DDAD1CAFE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2565" y="1018073"/>
            <a:ext cx="9828148" cy="4441755"/>
          </a:xfr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43063326-4FD9-7672-40FB-20848831E9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9907" y="850065"/>
            <a:ext cx="8289673" cy="5017977"/>
          </a:xfr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D30892C-B8E2-61AC-8F9E-EADD1AE377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3075" y="1122403"/>
            <a:ext cx="10085849" cy="4558221"/>
          </a:xfr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23</Words>
  <Application>Microsoft Office PowerPoint</Application>
  <PresentationFormat>Широкоэкранный</PresentationFormat>
  <Paragraphs>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2022-11-06T09:19:21Z</dcterms:modified>
</cp:coreProperties>
</file>