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activeX/activeX5.xml" ContentType="application/vnd.ms-office.activeX+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8"/>
  </p:notesMasterIdLst>
  <p:sldIdLst>
    <p:sldId id="459" r:id="rId2"/>
    <p:sldId id="353" r:id="rId3"/>
    <p:sldId id="372" r:id="rId4"/>
    <p:sldId id="421" r:id="rId5"/>
    <p:sldId id="476" r:id="rId6"/>
    <p:sldId id="424" r:id="rId7"/>
    <p:sldId id="374" r:id="rId8"/>
    <p:sldId id="448" r:id="rId9"/>
    <p:sldId id="449" r:id="rId10"/>
    <p:sldId id="451" r:id="rId11"/>
    <p:sldId id="452" r:id="rId12"/>
    <p:sldId id="453" r:id="rId13"/>
    <p:sldId id="446" r:id="rId14"/>
    <p:sldId id="438" r:id="rId15"/>
    <p:sldId id="406" r:id="rId16"/>
    <p:sldId id="477" r:id="rId17"/>
    <p:sldId id="428" r:id="rId18"/>
    <p:sldId id="478" r:id="rId19"/>
    <p:sldId id="482" r:id="rId20"/>
    <p:sldId id="378" r:id="rId21"/>
    <p:sldId id="380" r:id="rId22"/>
    <p:sldId id="381" r:id="rId23"/>
    <p:sldId id="382" r:id="rId24"/>
    <p:sldId id="471" r:id="rId25"/>
    <p:sldId id="439" r:id="rId26"/>
    <p:sldId id="383" r:id="rId27"/>
    <p:sldId id="385" r:id="rId28"/>
    <p:sldId id="390" r:id="rId29"/>
    <p:sldId id="429" r:id="rId30"/>
    <p:sldId id="389" r:id="rId31"/>
    <p:sldId id="447" r:id="rId32"/>
    <p:sldId id="480" r:id="rId33"/>
    <p:sldId id="466" r:id="rId34"/>
    <p:sldId id="472" r:id="rId35"/>
    <p:sldId id="473" r:id="rId36"/>
    <p:sldId id="467" r:id="rId37"/>
    <p:sldId id="463" r:id="rId38"/>
    <p:sldId id="443" r:id="rId39"/>
    <p:sldId id="444" r:id="rId40"/>
    <p:sldId id="445" r:id="rId41"/>
    <p:sldId id="430" r:id="rId42"/>
    <p:sldId id="432" r:id="rId43"/>
    <p:sldId id="433" r:id="rId44"/>
    <p:sldId id="441" r:id="rId45"/>
    <p:sldId id="442" r:id="rId46"/>
    <p:sldId id="436" r:id="rId47"/>
    <p:sldId id="431" r:id="rId48"/>
    <p:sldId id="437" r:id="rId49"/>
    <p:sldId id="464" r:id="rId50"/>
    <p:sldId id="465" r:id="rId51"/>
    <p:sldId id="393" r:id="rId52"/>
    <p:sldId id="408" r:id="rId53"/>
    <p:sldId id="409" r:id="rId54"/>
    <p:sldId id="364" r:id="rId55"/>
    <p:sldId id="365" r:id="rId56"/>
    <p:sldId id="394" r:id="rId57"/>
    <p:sldId id="416" r:id="rId58"/>
    <p:sldId id="427" r:id="rId59"/>
    <p:sldId id="417" r:id="rId60"/>
    <p:sldId id="414" r:id="rId61"/>
    <p:sldId id="415" r:id="rId62"/>
    <p:sldId id="454" r:id="rId63"/>
    <p:sldId id="418" r:id="rId64"/>
    <p:sldId id="419" r:id="rId65"/>
    <p:sldId id="420" r:id="rId66"/>
    <p:sldId id="398" r:id="rId67"/>
    <p:sldId id="399" r:id="rId68"/>
    <p:sldId id="400" r:id="rId69"/>
    <p:sldId id="401" r:id="rId70"/>
    <p:sldId id="402" r:id="rId71"/>
    <p:sldId id="460" r:id="rId72"/>
    <p:sldId id="468" r:id="rId73"/>
    <p:sldId id="474" r:id="rId74"/>
    <p:sldId id="479" r:id="rId75"/>
    <p:sldId id="475" r:id="rId76"/>
    <p:sldId id="481"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4" autoAdjust="0"/>
    <p:restoredTop sz="94660"/>
  </p:normalViewPr>
  <p:slideViewPr>
    <p:cSldViewPr>
      <p:cViewPr varScale="1">
        <p:scale>
          <a:sx n="61" d="100"/>
          <a:sy n="61" d="100"/>
        </p:scale>
        <p:origin x="-137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4C599241-6926-101B-9992-00000B65C6F9}" ax:persistence="persistPropertyBag">
  <ax:ocxPr ax:name="BorderColor" ax:value="2147483653"/>
  <ax:ocxPr ax:name="BackColor" ax:value="2147483653"/>
  <ax:ocxPr ax:name="BorderStyle" ax:value="0"/>
  <ax:ocxPr ax:name="SizeMode" ax:value="3"/>
  <ax:ocxPr ax:name="Size" ax:value="4868;4868"/>
  <ax:ocxPr ax:name="Picture">
    <ax:picture r:id="rId1"/>
  </ax:ocxPr>
  <ax:ocxPr ax:name="VariousPropertyBits" ax:value="19"/>
</ax:ocx>
</file>

<file path=ppt/activeX/activeX2.xml><?xml version="1.0" encoding="utf-8"?>
<ax:ocx xmlns:ax="http://schemas.microsoft.com/office/2006/activeX" xmlns:r="http://schemas.openxmlformats.org/officeDocument/2006/relationships" ax:classid="{4C599241-6926-101B-9992-00000B65C6F9}" ax:persistence="persistPropertyBag">
  <ax:ocxPr ax:name="BorderColor" ax:value="2147483653"/>
  <ax:ocxPr ax:name="BackColor" ax:value="2147483653"/>
  <ax:ocxPr ax:name="BorderStyle" ax:value="0"/>
  <ax:ocxPr ax:name="SizeMode" ax:value="3"/>
  <ax:ocxPr ax:name="Size" ax:value="6350;7620"/>
  <ax:ocxPr ax:name="Picture">
    <ax:picture r:id="rId1"/>
  </ax:ocxPr>
  <ax:ocxPr ax:name="VariousPropertyBits" ax:value="19"/>
</ax:ocx>
</file>

<file path=ppt/activeX/activeX3.xml><?xml version="1.0" encoding="utf-8"?>
<ax:ocx xmlns:ax="http://schemas.microsoft.com/office/2006/activeX" xmlns:r="http://schemas.openxmlformats.org/officeDocument/2006/relationships" ax:classid="{4C599241-6926-101B-9992-00000B65C6F9}" ax:persistence="persistPropertyBag">
  <ax:ocxPr ax:name="BorderColor" ax:value="2147483653"/>
  <ax:ocxPr ax:name="BackColor" ax:value="2147483653"/>
  <ax:ocxPr ax:name="BorderStyle" ax:value="0"/>
  <ax:ocxPr ax:name="SizeMode" ax:value="3"/>
  <ax:ocxPr ax:name="Size" ax:value="4657;4445"/>
  <ax:ocxPr ax:name="Picture">
    <ax:picture r:id="rId1"/>
  </ax:ocxPr>
  <ax:ocxPr ax:name="VariousPropertyBits" ax:value="19"/>
</ax:ocx>
</file>

<file path=ppt/activeX/activeX4.xml><?xml version="1.0" encoding="utf-8"?>
<ax:ocx xmlns:ax="http://schemas.microsoft.com/office/2006/activeX" xmlns:r="http://schemas.openxmlformats.org/officeDocument/2006/relationships" ax:classid="{4C599241-6926-101B-9992-00000B65C6F9}" ax:persistence="persistPropertyBag">
  <ax:ocxPr ax:name="BorderColor" ax:value="2147483653"/>
  <ax:ocxPr ax:name="BackColor" ax:value="2147483653"/>
  <ax:ocxPr ax:name="BorderStyle" ax:value="0"/>
  <ax:ocxPr ax:name="SizeMode" ax:value="3"/>
  <ax:ocxPr ax:name="Size" ax:value="5503;3810"/>
  <ax:ocxPr ax:name="Picture">
    <ax:picture r:id="rId1"/>
  </ax:ocxPr>
  <ax:ocxPr ax:name="VariousPropertyBits" ax:value="19"/>
</ax:ocx>
</file>

<file path=ppt/activeX/activeX5.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Тесттер жасауга, олар аркылы студенттердiн бiлiмiн тексеруге арналган багдарлама. Бул багдарлама тагы да акпарат жинау ушiн пiкiртерiм жургiзуге арналган."/>
  <ax:ocxPr ax:name="Size" ax:value="24977;5080"/>
  <ax:ocxPr ax:name="FontName" ax:value="Tahoma"/>
  <ax:ocxPr ax:name="FontHeight" ax:value="435"/>
  <ax:ocxPr ax:name="FontCharSet" ax:value="204"/>
  <ax:ocxPr ax:name="FontPitchAndFamily" ax:value="2"/>
</ax:ocx>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829E1-3709-4609-B6AD-02B3D649BDA6}" type="doc">
      <dgm:prSet loTypeId="urn:microsoft.com/office/officeart/2005/8/layout/hList6" loCatId="list" qsTypeId="urn:microsoft.com/office/officeart/2005/8/quickstyle/simple2" qsCatId="simple" csTypeId="urn:microsoft.com/office/officeart/2005/8/colors/colorful3" csCatId="colorful" phldr="1"/>
      <dgm:spPr/>
      <dgm:t>
        <a:bodyPr/>
        <a:lstStyle/>
        <a:p>
          <a:endParaRPr lang="ru-RU"/>
        </a:p>
      </dgm:t>
    </dgm:pt>
    <dgm:pt modelId="{900773FD-0C0D-4196-AD69-624159BCF22C}">
      <dgm:prSet/>
      <dgm:spPr/>
      <dgm:t>
        <a:bodyPr/>
        <a:lstStyle/>
        <a:p>
          <a:r>
            <a:rPr lang="ru-RU" b="1" i="0" dirty="0" err="1" smtClean="0">
              <a:solidFill>
                <a:schemeClr val="tx1"/>
              </a:solidFill>
              <a:effectLst/>
            </a:rPr>
            <a:t>Ғылымилық</a:t>
          </a:r>
          <a:endParaRPr lang="ru-RU" b="1" i="0" dirty="0" smtClean="0">
            <a:solidFill>
              <a:schemeClr val="tx1"/>
            </a:solidFill>
            <a:effectLst/>
          </a:endParaRPr>
        </a:p>
        <a:p>
          <a:r>
            <a:rPr lang="kk-KZ" b="1" dirty="0" smtClean="0">
              <a:effectLst>
                <a:outerShdw blurRad="38100" dist="38100" dir="2700000" algn="tl">
                  <a:srgbClr val="000000">
                    <a:alpha val="43137"/>
                  </a:srgbClr>
                </a:outerShdw>
              </a:effectLst>
            </a:rPr>
            <a:t>педагогикалық үдерісті (мақсаты, міндеттері, мазмұны) және оны жүзеге асыруды жобалайтын педагогика ғылымының бөлігі.  </a:t>
          </a:r>
          <a:endParaRPr lang="ru-RU" dirty="0"/>
        </a:p>
      </dgm:t>
    </dgm:pt>
    <dgm:pt modelId="{4BCF3247-4457-4352-968E-0F78D0999DEB}" type="parTrans" cxnId="{60F90223-E16C-4A26-BF02-0003455EB7CA}">
      <dgm:prSet/>
      <dgm:spPr/>
      <dgm:t>
        <a:bodyPr/>
        <a:lstStyle/>
        <a:p>
          <a:endParaRPr lang="ru-RU"/>
        </a:p>
      </dgm:t>
    </dgm:pt>
    <dgm:pt modelId="{40B86E30-D254-4EA6-870A-376E7349B0E6}" type="sibTrans" cxnId="{60F90223-E16C-4A26-BF02-0003455EB7CA}">
      <dgm:prSet/>
      <dgm:spPr/>
      <dgm:t>
        <a:bodyPr/>
        <a:lstStyle/>
        <a:p>
          <a:endParaRPr lang="ru-RU"/>
        </a:p>
      </dgm:t>
    </dgm:pt>
    <dgm:pt modelId="{CAA062DF-62F9-4997-BE5E-8B9E630F256D}">
      <dgm:prSet/>
      <dgm:spPr/>
      <dgm:t>
        <a:bodyPr/>
        <a:lstStyle/>
        <a:p>
          <a:r>
            <a:rPr lang="ru-RU" b="1" i="1" dirty="0" err="1" smtClean="0">
              <a:solidFill>
                <a:schemeClr val="tx1"/>
              </a:solidFill>
              <a:effectLst>
                <a:outerShdw blurRad="38100" dist="38100" dir="2700000" algn="tl">
                  <a:srgbClr val="000000">
                    <a:alpha val="43137"/>
                  </a:srgbClr>
                </a:outerShdw>
              </a:effectLst>
            </a:rPr>
            <a:t>Сипаттамалық</a:t>
          </a:r>
          <a:r>
            <a:rPr lang="ru-RU" b="1" dirty="0" err="1" smtClean="0">
              <a:solidFill>
                <a:schemeClr val="tx1"/>
              </a:solidFill>
              <a:effectLst>
                <a:outerShdw blurRad="38100" dist="38100" dir="2700000" algn="tl">
                  <a:srgbClr val="000000">
                    <a:alpha val="43137"/>
                  </a:srgbClr>
                </a:outerShdw>
              </a:effectLst>
            </a:rPr>
            <a:t> </a:t>
          </a:r>
          <a:r>
            <a:rPr lang="ru-RU" b="1" dirty="0" smtClean="0">
              <a:solidFill>
                <a:schemeClr val="tx1"/>
              </a:solidFill>
              <a:effectLst>
                <a:outerShdw blurRad="38100" dist="38100" dir="2700000" algn="tl">
                  <a:srgbClr val="000000">
                    <a:alpha val="43137"/>
                  </a:srgbClr>
                </a:outerShdw>
              </a:effectLst>
            </a:rPr>
            <a:t>– </a:t>
          </a:r>
          <a:r>
            <a:rPr lang="kk-KZ" b="1" dirty="0" smtClean="0">
              <a:effectLst>
                <a:outerShdw blurRad="38100" dist="38100" dir="2700000" algn="tl">
                  <a:srgbClr val="000000">
                    <a:alpha val="43137"/>
                  </a:srgbClr>
                </a:outerShdw>
              </a:effectLst>
            </a:rPr>
            <a:t>оқытудың жоспарланған  нәтижелеріне қол жеткізу үшін мақсат, мазмұн, әдістер мен құралдардың жиынтығын  сипаттау (технологияландыру). </a:t>
          </a:r>
          <a:endParaRPr lang="ru-RU" dirty="0"/>
        </a:p>
      </dgm:t>
    </dgm:pt>
    <dgm:pt modelId="{5615599C-ECF7-4540-814A-7399F1606E6B}" type="parTrans" cxnId="{D73D8243-3118-444E-B71A-B054A91CDE73}">
      <dgm:prSet/>
      <dgm:spPr/>
      <dgm:t>
        <a:bodyPr/>
        <a:lstStyle/>
        <a:p>
          <a:endParaRPr lang="ru-RU"/>
        </a:p>
      </dgm:t>
    </dgm:pt>
    <dgm:pt modelId="{0747D689-0821-4588-8AF5-A70A49DBEA7B}" type="sibTrans" cxnId="{D73D8243-3118-444E-B71A-B054A91CDE73}">
      <dgm:prSet/>
      <dgm:spPr/>
      <dgm:t>
        <a:bodyPr/>
        <a:lstStyle/>
        <a:p>
          <a:endParaRPr lang="ru-RU"/>
        </a:p>
      </dgm:t>
    </dgm:pt>
    <dgm:pt modelId="{4B0771D5-7C10-4DA8-B87A-9EEF134A174A}">
      <dgm:prSet/>
      <dgm:spPr/>
      <dgm:t>
        <a:bodyPr/>
        <a:lstStyle/>
        <a:p>
          <a:r>
            <a:rPr lang="ru-RU" b="1" i="0" dirty="0" err="1" smtClean="0">
              <a:solidFill>
                <a:schemeClr val="tx1"/>
              </a:solidFill>
              <a:effectLst>
                <a:outerShdw blurRad="38100" dist="38100" dir="2700000" algn="tl">
                  <a:srgbClr val="000000">
                    <a:alpha val="43137"/>
                  </a:srgbClr>
                </a:outerShdw>
              </a:effectLst>
            </a:rPr>
            <a:t>Әрекеттік </a:t>
          </a:r>
          <a:r>
            <a:rPr lang="ru-RU" b="1" dirty="0" err="1" smtClean="0"/>
            <a:t> </a:t>
          </a:r>
          <a:r>
            <a:rPr lang="ru-RU" b="1" dirty="0" smtClean="0"/>
            <a:t>– </a:t>
          </a:r>
          <a:r>
            <a:rPr lang="kk-KZ" b="1" dirty="0" smtClean="0">
              <a:effectLst>
                <a:outerShdw blurRad="38100" dist="38100" dir="2700000" algn="tl">
                  <a:srgbClr val="000000">
                    <a:alpha val="43137"/>
                  </a:srgbClr>
                </a:outerShdw>
              </a:effectLst>
            </a:rPr>
            <a:t>технологиялық үдерісті іске асыруды, оның барлық құралдары, формалары, әдістері мен тәсілдерінің және  іс-әрекет субъектілерінің қызметін сипаттайды. </a:t>
          </a:r>
          <a:endParaRPr lang="ru-RU" dirty="0"/>
        </a:p>
      </dgm:t>
    </dgm:pt>
    <dgm:pt modelId="{1002D9F3-81BC-445F-B898-7EFD41506199}" type="parTrans" cxnId="{DF331EAC-5864-452C-B4BA-F6DB68AF3FD5}">
      <dgm:prSet/>
      <dgm:spPr/>
      <dgm:t>
        <a:bodyPr/>
        <a:lstStyle/>
        <a:p>
          <a:endParaRPr lang="ru-RU"/>
        </a:p>
      </dgm:t>
    </dgm:pt>
    <dgm:pt modelId="{498A9DE4-1D22-4145-9E17-B6B4340B07BA}" type="sibTrans" cxnId="{DF331EAC-5864-452C-B4BA-F6DB68AF3FD5}">
      <dgm:prSet/>
      <dgm:spPr/>
      <dgm:t>
        <a:bodyPr/>
        <a:lstStyle/>
        <a:p>
          <a:endParaRPr lang="ru-RU"/>
        </a:p>
      </dgm:t>
    </dgm:pt>
    <dgm:pt modelId="{9487F19C-B3D9-4553-8B08-720A21DEEACD}" type="pres">
      <dgm:prSet presAssocID="{F76829E1-3709-4609-B6AD-02B3D649BDA6}" presName="Name0" presStyleCnt="0">
        <dgm:presLayoutVars>
          <dgm:dir/>
          <dgm:resizeHandles val="exact"/>
        </dgm:presLayoutVars>
      </dgm:prSet>
      <dgm:spPr/>
      <dgm:t>
        <a:bodyPr/>
        <a:lstStyle/>
        <a:p>
          <a:endParaRPr lang="ru-RU"/>
        </a:p>
      </dgm:t>
    </dgm:pt>
    <dgm:pt modelId="{CDFF3EC4-B249-49FE-A11C-F307364AA240}" type="pres">
      <dgm:prSet presAssocID="{900773FD-0C0D-4196-AD69-624159BCF22C}" presName="node" presStyleLbl="node1" presStyleIdx="0" presStyleCnt="3" custLinFactNeighborX="4767" custLinFactNeighborY="-1032">
        <dgm:presLayoutVars>
          <dgm:bulletEnabled val="1"/>
        </dgm:presLayoutVars>
      </dgm:prSet>
      <dgm:spPr/>
      <dgm:t>
        <a:bodyPr/>
        <a:lstStyle/>
        <a:p>
          <a:endParaRPr lang="ru-RU"/>
        </a:p>
      </dgm:t>
    </dgm:pt>
    <dgm:pt modelId="{A5EF0F00-547E-42E0-90F5-FA8DBD882E27}" type="pres">
      <dgm:prSet presAssocID="{40B86E30-D254-4EA6-870A-376E7349B0E6}" presName="sibTrans" presStyleCnt="0"/>
      <dgm:spPr/>
      <dgm:t>
        <a:bodyPr/>
        <a:lstStyle/>
        <a:p>
          <a:endParaRPr lang="ru-RU"/>
        </a:p>
      </dgm:t>
    </dgm:pt>
    <dgm:pt modelId="{9E95BC71-2576-4A94-AE35-D4E27EF88CF4}" type="pres">
      <dgm:prSet presAssocID="{CAA062DF-62F9-4997-BE5E-8B9E630F256D}" presName="node" presStyleLbl="node1" presStyleIdx="1" presStyleCnt="3">
        <dgm:presLayoutVars>
          <dgm:bulletEnabled val="1"/>
        </dgm:presLayoutVars>
      </dgm:prSet>
      <dgm:spPr/>
      <dgm:t>
        <a:bodyPr/>
        <a:lstStyle/>
        <a:p>
          <a:endParaRPr lang="ru-RU"/>
        </a:p>
      </dgm:t>
    </dgm:pt>
    <dgm:pt modelId="{967F9CCC-A15B-4260-8289-904157E71068}" type="pres">
      <dgm:prSet presAssocID="{0747D689-0821-4588-8AF5-A70A49DBEA7B}" presName="sibTrans" presStyleCnt="0"/>
      <dgm:spPr/>
      <dgm:t>
        <a:bodyPr/>
        <a:lstStyle/>
        <a:p>
          <a:endParaRPr lang="ru-RU"/>
        </a:p>
      </dgm:t>
    </dgm:pt>
    <dgm:pt modelId="{DBABB7FE-C82B-4EED-B316-51FA484069F2}" type="pres">
      <dgm:prSet presAssocID="{4B0771D5-7C10-4DA8-B87A-9EEF134A174A}" presName="node" presStyleLbl="node1" presStyleIdx="2" presStyleCnt="3">
        <dgm:presLayoutVars>
          <dgm:bulletEnabled val="1"/>
        </dgm:presLayoutVars>
      </dgm:prSet>
      <dgm:spPr/>
      <dgm:t>
        <a:bodyPr/>
        <a:lstStyle/>
        <a:p>
          <a:endParaRPr lang="ru-RU"/>
        </a:p>
      </dgm:t>
    </dgm:pt>
  </dgm:ptLst>
  <dgm:cxnLst>
    <dgm:cxn modelId="{494A751B-548D-4BB2-AB8D-3904D7A931B1}" type="presOf" srcId="{CAA062DF-62F9-4997-BE5E-8B9E630F256D}" destId="{9E95BC71-2576-4A94-AE35-D4E27EF88CF4}" srcOrd="0" destOrd="0" presId="urn:microsoft.com/office/officeart/2005/8/layout/hList6"/>
    <dgm:cxn modelId="{D73D8243-3118-444E-B71A-B054A91CDE73}" srcId="{F76829E1-3709-4609-B6AD-02B3D649BDA6}" destId="{CAA062DF-62F9-4997-BE5E-8B9E630F256D}" srcOrd="1" destOrd="0" parTransId="{5615599C-ECF7-4540-814A-7399F1606E6B}" sibTransId="{0747D689-0821-4588-8AF5-A70A49DBEA7B}"/>
    <dgm:cxn modelId="{DF331EAC-5864-452C-B4BA-F6DB68AF3FD5}" srcId="{F76829E1-3709-4609-B6AD-02B3D649BDA6}" destId="{4B0771D5-7C10-4DA8-B87A-9EEF134A174A}" srcOrd="2" destOrd="0" parTransId="{1002D9F3-81BC-445F-B898-7EFD41506199}" sibTransId="{498A9DE4-1D22-4145-9E17-B6B4340B07BA}"/>
    <dgm:cxn modelId="{34999D15-840B-4CBA-9DEA-601E9E540649}" type="presOf" srcId="{4B0771D5-7C10-4DA8-B87A-9EEF134A174A}" destId="{DBABB7FE-C82B-4EED-B316-51FA484069F2}" srcOrd="0" destOrd="0" presId="urn:microsoft.com/office/officeart/2005/8/layout/hList6"/>
    <dgm:cxn modelId="{D0A5AE88-7CAC-46F6-A007-C49F8BCC6576}" type="presOf" srcId="{900773FD-0C0D-4196-AD69-624159BCF22C}" destId="{CDFF3EC4-B249-49FE-A11C-F307364AA240}" srcOrd="0" destOrd="0" presId="urn:microsoft.com/office/officeart/2005/8/layout/hList6"/>
    <dgm:cxn modelId="{8FBC5DA4-DB3F-4488-9A27-C73D17841550}" type="presOf" srcId="{F76829E1-3709-4609-B6AD-02B3D649BDA6}" destId="{9487F19C-B3D9-4553-8B08-720A21DEEACD}" srcOrd="0" destOrd="0" presId="urn:microsoft.com/office/officeart/2005/8/layout/hList6"/>
    <dgm:cxn modelId="{60F90223-E16C-4A26-BF02-0003455EB7CA}" srcId="{F76829E1-3709-4609-B6AD-02B3D649BDA6}" destId="{900773FD-0C0D-4196-AD69-624159BCF22C}" srcOrd="0" destOrd="0" parTransId="{4BCF3247-4457-4352-968E-0F78D0999DEB}" sibTransId="{40B86E30-D254-4EA6-870A-376E7349B0E6}"/>
    <dgm:cxn modelId="{36F14FC9-3BF5-4FCF-91E3-F1B9E0B9A18B}" type="presParOf" srcId="{9487F19C-B3D9-4553-8B08-720A21DEEACD}" destId="{CDFF3EC4-B249-49FE-A11C-F307364AA240}" srcOrd="0" destOrd="0" presId="urn:microsoft.com/office/officeart/2005/8/layout/hList6"/>
    <dgm:cxn modelId="{10C0CB00-CDF0-44DD-8548-058E16D07ECF}" type="presParOf" srcId="{9487F19C-B3D9-4553-8B08-720A21DEEACD}" destId="{A5EF0F00-547E-42E0-90F5-FA8DBD882E27}" srcOrd="1" destOrd="0" presId="urn:microsoft.com/office/officeart/2005/8/layout/hList6"/>
    <dgm:cxn modelId="{063A7631-0F2D-4D5A-A8B5-454AB997A96C}" type="presParOf" srcId="{9487F19C-B3D9-4553-8B08-720A21DEEACD}" destId="{9E95BC71-2576-4A94-AE35-D4E27EF88CF4}" srcOrd="2" destOrd="0" presId="urn:microsoft.com/office/officeart/2005/8/layout/hList6"/>
    <dgm:cxn modelId="{9664ECC2-0513-4526-A535-A9A50787647C}" type="presParOf" srcId="{9487F19C-B3D9-4553-8B08-720A21DEEACD}" destId="{967F9CCC-A15B-4260-8289-904157E71068}" srcOrd="3" destOrd="0" presId="urn:microsoft.com/office/officeart/2005/8/layout/hList6"/>
    <dgm:cxn modelId="{DBD4740B-51F4-4E23-B60C-2FE563E15683}" type="presParOf" srcId="{9487F19C-B3D9-4553-8B08-720A21DEEACD}" destId="{DBABB7FE-C82B-4EED-B316-51FA484069F2}" srcOrd="4"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48F82F1B-1187-448E-B1EF-266EB23B6D7E}" type="doc">
      <dgm:prSet loTypeId="urn:microsoft.com/office/officeart/2005/8/layout/pyramid1" loCatId="pyramid" qsTypeId="urn:microsoft.com/office/officeart/2005/8/quickstyle/simple1" qsCatId="simple" csTypeId="urn:microsoft.com/office/officeart/2005/8/colors/accent1_2" csCatId="accent1" phldr="1"/>
      <dgm:spPr/>
    </dgm:pt>
    <dgm:pt modelId="{92AA4BB8-D6C1-46B2-9A09-8043CEA215F2}">
      <dgm:prSet phldrT="[Текст]" custT="1"/>
      <dgm:spPr>
        <a:solidFill>
          <a:schemeClr val="accent6">
            <a:lumMod val="20000"/>
            <a:lumOff val="80000"/>
          </a:schemeClr>
        </a:solidFill>
        <a:ln>
          <a:solidFill>
            <a:schemeClr val="accent5">
              <a:lumMod val="75000"/>
            </a:schemeClr>
          </a:solidFill>
        </a:ln>
      </dgm:spPr>
      <dgm:t>
        <a:bodyPr anchor="b"/>
        <a:lstStyle/>
        <a:p>
          <a:pPr>
            <a:lnSpc>
              <a:spcPct val="100000"/>
            </a:lnSpc>
            <a:spcBef>
              <a:spcPts val="0"/>
            </a:spcBef>
            <a:spcAft>
              <a:spcPts val="0"/>
            </a:spcAft>
          </a:pPr>
          <a:r>
            <a:rPr lang="ru-RU" sz="1800" b="1" dirty="0" smtClean="0">
              <a:solidFill>
                <a:schemeClr val="accent5">
                  <a:lumMod val="50000"/>
                </a:schemeClr>
              </a:solidFill>
              <a:latin typeface="Times New Roman" pitchFamily="18" charset="0"/>
              <a:cs typeface="Times New Roman" pitchFamily="18" charset="0"/>
            </a:rPr>
            <a:t>Оценка</a:t>
          </a:r>
          <a:endParaRPr lang="ru-RU" sz="1800" b="1" dirty="0">
            <a:solidFill>
              <a:schemeClr val="accent5">
                <a:lumMod val="50000"/>
              </a:schemeClr>
            </a:solidFill>
            <a:latin typeface="Times New Roman" pitchFamily="18" charset="0"/>
            <a:cs typeface="Times New Roman" pitchFamily="18" charset="0"/>
          </a:endParaRPr>
        </a:p>
      </dgm:t>
    </dgm:pt>
    <dgm:pt modelId="{1236CB75-6616-4A35-9EF1-D69F48A314F5}" type="parTrans" cxnId="{BAC78F42-37B1-40E9-A355-609D72A6B058}">
      <dgm:prSet/>
      <dgm:spPr/>
      <dgm:t>
        <a:bodyPr/>
        <a:lstStyle/>
        <a:p>
          <a:pPr>
            <a:lnSpc>
              <a:spcPct val="100000"/>
            </a:lnSpc>
            <a:spcBef>
              <a:spcPts val="0"/>
            </a:spcBef>
            <a:spcAft>
              <a:spcPts val="0"/>
            </a:spcAft>
          </a:pPr>
          <a:endParaRPr lang="ru-RU">
            <a:latin typeface="+mn-lt"/>
          </a:endParaRPr>
        </a:p>
      </dgm:t>
    </dgm:pt>
    <dgm:pt modelId="{871F62AF-1CB9-4125-959E-172EAAA8D47F}" type="sibTrans" cxnId="{BAC78F42-37B1-40E9-A355-609D72A6B058}">
      <dgm:prSet/>
      <dgm:spPr/>
      <dgm:t>
        <a:bodyPr/>
        <a:lstStyle/>
        <a:p>
          <a:pPr>
            <a:lnSpc>
              <a:spcPct val="100000"/>
            </a:lnSpc>
            <a:spcBef>
              <a:spcPts val="0"/>
            </a:spcBef>
            <a:spcAft>
              <a:spcPts val="0"/>
            </a:spcAft>
          </a:pPr>
          <a:endParaRPr lang="ru-RU">
            <a:latin typeface="+mn-lt"/>
          </a:endParaRPr>
        </a:p>
      </dgm:t>
    </dgm:pt>
    <dgm:pt modelId="{61559CD9-A414-4BC6-96EC-F5D66CD87022}">
      <dgm:prSet phldrT="[Текст]" custT="1"/>
      <dgm:spPr>
        <a:solidFill>
          <a:schemeClr val="accent6">
            <a:lumMod val="20000"/>
            <a:lumOff val="80000"/>
          </a:schemeClr>
        </a:solidFill>
        <a:ln>
          <a:solidFill>
            <a:schemeClr val="accent5">
              <a:lumMod val="75000"/>
            </a:schemeClr>
          </a:solidFill>
        </a:ln>
      </dgm:spPr>
      <dgm:t>
        <a:bodyPr/>
        <a:lstStyle/>
        <a:p>
          <a:pPr>
            <a:lnSpc>
              <a:spcPct val="100000"/>
            </a:lnSpc>
            <a:spcBef>
              <a:spcPts val="0"/>
            </a:spcBef>
            <a:spcAft>
              <a:spcPts val="0"/>
            </a:spcAft>
          </a:pPr>
          <a:r>
            <a:rPr lang="ru-RU" sz="2000" b="1" dirty="0" smtClean="0">
              <a:solidFill>
                <a:schemeClr val="accent5">
                  <a:lumMod val="50000"/>
                </a:schemeClr>
              </a:solidFill>
              <a:latin typeface="Times New Roman" pitchFamily="18" charset="0"/>
              <a:cs typeface="Times New Roman" pitchFamily="18" charset="0"/>
            </a:rPr>
            <a:t>Синтез</a:t>
          </a:r>
          <a:endParaRPr lang="ru-RU" sz="2000" b="1" dirty="0">
            <a:solidFill>
              <a:schemeClr val="accent5">
                <a:lumMod val="50000"/>
              </a:schemeClr>
            </a:solidFill>
            <a:latin typeface="Times New Roman" pitchFamily="18" charset="0"/>
            <a:cs typeface="Times New Roman" pitchFamily="18" charset="0"/>
          </a:endParaRPr>
        </a:p>
      </dgm:t>
    </dgm:pt>
    <dgm:pt modelId="{480EC5B6-E176-4FA1-9CCA-142C15F94A0A}" type="parTrans" cxnId="{7E87901E-E6F6-4892-BCC2-70E3954D325F}">
      <dgm:prSet/>
      <dgm:spPr/>
      <dgm:t>
        <a:bodyPr/>
        <a:lstStyle/>
        <a:p>
          <a:pPr>
            <a:lnSpc>
              <a:spcPct val="100000"/>
            </a:lnSpc>
            <a:spcBef>
              <a:spcPts val="0"/>
            </a:spcBef>
            <a:spcAft>
              <a:spcPts val="0"/>
            </a:spcAft>
          </a:pPr>
          <a:endParaRPr lang="ru-RU">
            <a:latin typeface="+mn-lt"/>
          </a:endParaRPr>
        </a:p>
      </dgm:t>
    </dgm:pt>
    <dgm:pt modelId="{678A7D94-A54B-4E17-B80D-54AE62E6388C}" type="sibTrans" cxnId="{7E87901E-E6F6-4892-BCC2-70E3954D325F}">
      <dgm:prSet/>
      <dgm:spPr/>
      <dgm:t>
        <a:bodyPr/>
        <a:lstStyle/>
        <a:p>
          <a:pPr>
            <a:lnSpc>
              <a:spcPct val="100000"/>
            </a:lnSpc>
            <a:spcBef>
              <a:spcPts val="0"/>
            </a:spcBef>
            <a:spcAft>
              <a:spcPts val="0"/>
            </a:spcAft>
          </a:pPr>
          <a:endParaRPr lang="ru-RU">
            <a:latin typeface="+mn-lt"/>
          </a:endParaRPr>
        </a:p>
      </dgm:t>
    </dgm:pt>
    <dgm:pt modelId="{520D4D09-F607-4B7D-ACC8-0DCF7D10BF3F}">
      <dgm:prSet phldrT="[Текст]" custT="1"/>
      <dgm:spPr>
        <a:solidFill>
          <a:schemeClr val="accent5">
            <a:lumMod val="20000"/>
            <a:lumOff val="80000"/>
          </a:schemeClr>
        </a:solidFill>
        <a:ln>
          <a:solidFill>
            <a:schemeClr val="accent5">
              <a:lumMod val="75000"/>
            </a:schemeClr>
          </a:solidFill>
        </a:ln>
      </dgm:spPr>
      <dgm:t>
        <a:bodyPr/>
        <a:lstStyle/>
        <a:p>
          <a:pPr>
            <a:lnSpc>
              <a:spcPct val="100000"/>
            </a:lnSpc>
            <a:spcBef>
              <a:spcPts val="0"/>
            </a:spcBef>
            <a:spcAft>
              <a:spcPts val="0"/>
            </a:spcAft>
          </a:pPr>
          <a:r>
            <a:rPr lang="ru-RU" sz="2000" b="1" dirty="0" smtClean="0">
              <a:solidFill>
                <a:schemeClr val="accent5">
                  <a:lumMod val="50000"/>
                </a:schemeClr>
              </a:solidFill>
              <a:latin typeface="Times New Roman" pitchFamily="18" charset="0"/>
              <a:cs typeface="Times New Roman" pitchFamily="18" charset="0"/>
            </a:rPr>
            <a:t>Знание</a:t>
          </a:r>
          <a:endParaRPr lang="ru-RU" sz="2000" b="1" dirty="0">
            <a:solidFill>
              <a:schemeClr val="accent5">
                <a:lumMod val="50000"/>
              </a:schemeClr>
            </a:solidFill>
            <a:latin typeface="Times New Roman" pitchFamily="18" charset="0"/>
            <a:cs typeface="Times New Roman" pitchFamily="18" charset="0"/>
          </a:endParaRPr>
        </a:p>
      </dgm:t>
    </dgm:pt>
    <dgm:pt modelId="{4749F731-2476-4484-9C77-0A4CF9A42B76}" type="parTrans" cxnId="{02A3D966-F27C-4889-8801-C87DEBEABDC7}">
      <dgm:prSet/>
      <dgm:spPr/>
      <dgm:t>
        <a:bodyPr/>
        <a:lstStyle/>
        <a:p>
          <a:pPr>
            <a:lnSpc>
              <a:spcPct val="100000"/>
            </a:lnSpc>
            <a:spcBef>
              <a:spcPts val="0"/>
            </a:spcBef>
            <a:spcAft>
              <a:spcPts val="0"/>
            </a:spcAft>
          </a:pPr>
          <a:endParaRPr lang="ru-RU">
            <a:latin typeface="+mn-lt"/>
          </a:endParaRPr>
        </a:p>
      </dgm:t>
    </dgm:pt>
    <dgm:pt modelId="{ADB08A84-68F9-4308-A71D-06DAA3B3D7E2}" type="sibTrans" cxnId="{02A3D966-F27C-4889-8801-C87DEBEABDC7}">
      <dgm:prSet/>
      <dgm:spPr/>
      <dgm:t>
        <a:bodyPr/>
        <a:lstStyle/>
        <a:p>
          <a:pPr>
            <a:lnSpc>
              <a:spcPct val="100000"/>
            </a:lnSpc>
            <a:spcBef>
              <a:spcPts val="0"/>
            </a:spcBef>
            <a:spcAft>
              <a:spcPts val="0"/>
            </a:spcAft>
          </a:pPr>
          <a:endParaRPr lang="ru-RU">
            <a:latin typeface="+mn-lt"/>
          </a:endParaRPr>
        </a:p>
      </dgm:t>
    </dgm:pt>
    <dgm:pt modelId="{0F9F667D-2293-4767-AB58-A9AADCFF9CD0}">
      <dgm:prSet phldrT="[Текст]" custT="1"/>
      <dgm:spPr>
        <a:solidFill>
          <a:schemeClr val="accent6">
            <a:lumMod val="20000"/>
            <a:lumOff val="80000"/>
          </a:schemeClr>
        </a:solidFill>
        <a:ln>
          <a:solidFill>
            <a:schemeClr val="accent5">
              <a:lumMod val="75000"/>
            </a:schemeClr>
          </a:solidFill>
        </a:ln>
      </dgm:spPr>
      <dgm:t>
        <a:bodyPr/>
        <a:lstStyle/>
        <a:p>
          <a:pPr>
            <a:lnSpc>
              <a:spcPct val="100000"/>
            </a:lnSpc>
            <a:spcBef>
              <a:spcPts val="0"/>
            </a:spcBef>
            <a:spcAft>
              <a:spcPts val="0"/>
            </a:spcAft>
          </a:pPr>
          <a:r>
            <a:rPr lang="ru-RU" sz="2000" b="1" dirty="0" smtClean="0">
              <a:solidFill>
                <a:schemeClr val="accent5">
                  <a:lumMod val="50000"/>
                </a:schemeClr>
              </a:solidFill>
              <a:latin typeface="Times New Roman" pitchFamily="18" charset="0"/>
              <a:cs typeface="Times New Roman" pitchFamily="18" charset="0"/>
            </a:rPr>
            <a:t>Анализ </a:t>
          </a:r>
          <a:endParaRPr lang="ru-RU" sz="2000" b="1" dirty="0">
            <a:solidFill>
              <a:schemeClr val="accent5">
                <a:lumMod val="50000"/>
              </a:schemeClr>
            </a:solidFill>
            <a:latin typeface="Times New Roman" pitchFamily="18" charset="0"/>
            <a:cs typeface="Times New Roman" pitchFamily="18" charset="0"/>
          </a:endParaRPr>
        </a:p>
      </dgm:t>
    </dgm:pt>
    <dgm:pt modelId="{22BD9861-3BFE-40B0-94B4-E6EF3DD7EEF7}" type="parTrans" cxnId="{9FCB7B8C-DEC4-41F8-8FE5-9EAFDCEB77C9}">
      <dgm:prSet/>
      <dgm:spPr/>
      <dgm:t>
        <a:bodyPr/>
        <a:lstStyle/>
        <a:p>
          <a:pPr>
            <a:lnSpc>
              <a:spcPct val="100000"/>
            </a:lnSpc>
            <a:spcBef>
              <a:spcPts val="0"/>
            </a:spcBef>
            <a:spcAft>
              <a:spcPts val="0"/>
            </a:spcAft>
          </a:pPr>
          <a:endParaRPr lang="ru-RU">
            <a:latin typeface="+mn-lt"/>
          </a:endParaRPr>
        </a:p>
      </dgm:t>
    </dgm:pt>
    <dgm:pt modelId="{756DC000-6846-4393-AF14-68E4D151FD50}" type="sibTrans" cxnId="{9FCB7B8C-DEC4-41F8-8FE5-9EAFDCEB77C9}">
      <dgm:prSet/>
      <dgm:spPr/>
      <dgm:t>
        <a:bodyPr/>
        <a:lstStyle/>
        <a:p>
          <a:pPr>
            <a:lnSpc>
              <a:spcPct val="100000"/>
            </a:lnSpc>
            <a:spcBef>
              <a:spcPts val="0"/>
            </a:spcBef>
            <a:spcAft>
              <a:spcPts val="0"/>
            </a:spcAft>
          </a:pPr>
          <a:endParaRPr lang="ru-RU">
            <a:latin typeface="+mn-lt"/>
          </a:endParaRPr>
        </a:p>
      </dgm:t>
    </dgm:pt>
    <dgm:pt modelId="{AA003AB7-B292-4DDA-98E6-2860FEC2A860}">
      <dgm:prSet phldrT="[Текст]" custT="1"/>
      <dgm:spPr>
        <a:solidFill>
          <a:schemeClr val="accent5">
            <a:lumMod val="60000"/>
            <a:lumOff val="40000"/>
          </a:schemeClr>
        </a:solidFill>
        <a:ln>
          <a:solidFill>
            <a:schemeClr val="accent5">
              <a:lumMod val="75000"/>
            </a:schemeClr>
          </a:solidFill>
        </a:ln>
      </dgm:spPr>
      <dgm:t>
        <a:bodyPr/>
        <a:lstStyle/>
        <a:p>
          <a:pPr>
            <a:lnSpc>
              <a:spcPct val="100000"/>
            </a:lnSpc>
            <a:spcBef>
              <a:spcPts val="0"/>
            </a:spcBef>
            <a:spcAft>
              <a:spcPts val="0"/>
            </a:spcAft>
          </a:pPr>
          <a:r>
            <a:rPr lang="ru-RU" sz="2000" b="1" dirty="0" smtClean="0">
              <a:solidFill>
                <a:schemeClr val="accent5">
                  <a:lumMod val="50000"/>
                </a:schemeClr>
              </a:solidFill>
              <a:latin typeface="Times New Roman" pitchFamily="18" charset="0"/>
              <a:cs typeface="Times New Roman" pitchFamily="18" charset="0"/>
            </a:rPr>
            <a:t>Применение</a:t>
          </a:r>
          <a:endParaRPr lang="ru-RU" sz="2000" b="1" dirty="0">
            <a:solidFill>
              <a:schemeClr val="accent5">
                <a:lumMod val="50000"/>
              </a:schemeClr>
            </a:solidFill>
            <a:latin typeface="Times New Roman" pitchFamily="18" charset="0"/>
            <a:cs typeface="Times New Roman" pitchFamily="18" charset="0"/>
          </a:endParaRPr>
        </a:p>
      </dgm:t>
    </dgm:pt>
    <dgm:pt modelId="{439F8C01-5071-48E7-836C-8624B5EC9D01}" type="parTrans" cxnId="{6E7A41EE-5A8B-4FB3-A04E-C03DB33F1CFB}">
      <dgm:prSet/>
      <dgm:spPr/>
      <dgm:t>
        <a:bodyPr/>
        <a:lstStyle/>
        <a:p>
          <a:pPr>
            <a:lnSpc>
              <a:spcPct val="100000"/>
            </a:lnSpc>
            <a:spcBef>
              <a:spcPts val="0"/>
            </a:spcBef>
            <a:spcAft>
              <a:spcPts val="0"/>
            </a:spcAft>
          </a:pPr>
          <a:endParaRPr lang="ru-RU">
            <a:latin typeface="+mn-lt"/>
          </a:endParaRPr>
        </a:p>
      </dgm:t>
    </dgm:pt>
    <dgm:pt modelId="{8356E568-BFB9-4358-A98C-12F3167A99AF}" type="sibTrans" cxnId="{6E7A41EE-5A8B-4FB3-A04E-C03DB33F1CFB}">
      <dgm:prSet/>
      <dgm:spPr/>
      <dgm:t>
        <a:bodyPr/>
        <a:lstStyle/>
        <a:p>
          <a:pPr>
            <a:lnSpc>
              <a:spcPct val="100000"/>
            </a:lnSpc>
            <a:spcBef>
              <a:spcPts val="0"/>
            </a:spcBef>
            <a:spcAft>
              <a:spcPts val="0"/>
            </a:spcAft>
          </a:pPr>
          <a:endParaRPr lang="ru-RU">
            <a:latin typeface="+mn-lt"/>
          </a:endParaRPr>
        </a:p>
      </dgm:t>
    </dgm:pt>
    <dgm:pt modelId="{805F47E9-475F-48EF-95ED-62289C451C6D}">
      <dgm:prSet phldrT="[Текст]" custT="1"/>
      <dgm:spPr>
        <a:solidFill>
          <a:schemeClr val="accent5">
            <a:lumMod val="40000"/>
            <a:lumOff val="60000"/>
          </a:schemeClr>
        </a:solidFill>
        <a:ln>
          <a:solidFill>
            <a:schemeClr val="accent5">
              <a:lumMod val="75000"/>
            </a:schemeClr>
          </a:solidFill>
        </a:ln>
      </dgm:spPr>
      <dgm:t>
        <a:bodyPr/>
        <a:lstStyle/>
        <a:p>
          <a:pPr>
            <a:lnSpc>
              <a:spcPct val="100000"/>
            </a:lnSpc>
            <a:spcBef>
              <a:spcPts val="0"/>
            </a:spcBef>
            <a:spcAft>
              <a:spcPts val="0"/>
            </a:spcAft>
          </a:pPr>
          <a:r>
            <a:rPr lang="ru-RU" sz="2000" b="1" dirty="0" smtClean="0">
              <a:solidFill>
                <a:schemeClr val="accent5">
                  <a:lumMod val="50000"/>
                </a:schemeClr>
              </a:solidFill>
              <a:latin typeface="Times New Roman" pitchFamily="18" charset="0"/>
              <a:cs typeface="Times New Roman" pitchFamily="18" charset="0"/>
            </a:rPr>
            <a:t>Понимание</a:t>
          </a:r>
          <a:endParaRPr lang="ru-RU" sz="2000" b="1" dirty="0">
            <a:solidFill>
              <a:schemeClr val="accent5">
                <a:lumMod val="50000"/>
              </a:schemeClr>
            </a:solidFill>
            <a:latin typeface="Times New Roman" pitchFamily="18" charset="0"/>
            <a:cs typeface="Times New Roman" pitchFamily="18" charset="0"/>
          </a:endParaRPr>
        </a:p>
      </dgm:t>
    </dgm:pt>
    <dgm:pt modelId="{B91E8355-D6AE-4242-99E3-CB0B65E9CCAB}" type="parTrans" cxnId="{15E414E0-5745-4313-B3F1-FD12327144E9}">
      <dgm:prSet/>
      <dgm:spPr/>
      <dgm:t>
        <a:bodyPr/>
        <a:lstStyle/>
        <a:p>
          <a:pPr>
            <a:lnSpc>
              <a:spcPct val="100000"/>
            </a:lnSpc>
            <a:spcBef>
              <a:spcPts val="0"/>
            </a:spcBef>
            <a:spcAft>
              <a:spcPts val="0"/>
            </a:spcAft>
          </a:pPr>
          <a:endParaRPr lang="ru-RU">
            <a:latin typeface="+mn-lt"/>
          </a:endParaRPr>
        </a:p>
      </dgm:t>
    </dgm:pt>
    <dgm:pt modelId="{8C2DD677-375D-498C-938B-5A95C0A1DDAB}" type="sibTrans" cxnId="{15E414E0-5745-4313-B3F1-FD12327144E9}">
      <dgm:prSet/>
      <dgm:spPr/>
      <dgm:t>
        <a:bodyPr/>
        <a:lstStyle/>
        <a:p>
          <a:pPr>
            <a:lnSpc>
              <a:spcPct val="100000"/>
            </a:lnSpc>
            <a:spcBef>
              <a:spcPts val="0"/>
            </a:spcBef>
            <a:spcAft>
              <a:spcPts val="0"/>
            </a:spcAft>
          </a:pPr>
          <a:endParaRPr lang="ru-RU">
            <a:latin typeface="+mn-lt"/>
          </a:endParaRPr>
        </a:p>
      </dgm:t>
    </dgm:pt>
    <dgm:pt modelId="{36A1DC2F-7CC9-4B5A-90CA-26D0710DE9B5}" type="pres">
      <dgm:prSet presAssocID="{48F82F1B-1187-448E-B1EF-266EB23B6D7E}" presName="Name0" presStyleCnt="0">
        <dgm:presLayoutVars>
          <dgm:dir/>
          <dgm:animLvl val="lvl"/>
          <dgm:resizeHandles val="exact"/>
        </dgm:presLayoutVars>
      </dgm:prSet>
      <dgm:spPr/>
    </dgm:pt>
    <dgm:pt modelId="{D9A863FA-5E9C-4AD1-AB4B-C379E3510D5C}" type="pres">
      <dgm:prSet presAssocID="{92AA4BB8-D6C1-46B2-9A09-8043CEA215F2}" presName="Name8" presStyleCnt="0"/>
      <dgm:spPr/>
    </dgm:pt>
    <dgm:pt modelId="{44E5FA20-2FC4-405B-B08A-54473208BFF0}" type="pres">
      <dgm:prSet presAssocID="{92AA4BB8-D6C1-46B2-9A09-8043CEA215F2}" presName="level" presStyleLbl="node1" presStyleIdx="0" presStyleCnt="6" custScaleX="118535" custLinFactNeighborY="-4600">
        <dgm:presLayoutVars>
          <dgm:chMax val="1"/>
          <dgm:bulletEnabled val="1"/>
        </dgm:presLayoutVars>
      </dgm:prSet>
      <dgm:spPr/>
      <dgm:t>
        <a:bodyPr/>
        <a:lstStyle/>
        <a:p>
          <a:endParaRPr lang="ru-RU"/>
        </a:p>
      </dgm:t>
    </dgm:pt>
    <dgm:pt modelId="{549FC0BF-7668-4ADA-9487-DBC435B661CD}" type="pres">
      <dgm:prSet presAssocID="{92AA4BB8-D6C1-46B2-9A09-8043CEA215F2}" presName="levelTx" presStyleLbl="revTx" presStyleIdx="0" presStyleCnt="0">
        <dgm:presLayoutVars>
          <dgm:chMax val="1"/>
          <dgm:bulletEnabled val="1"/>
        </dgm:presLayoutVars>
      </dgm:prSet>
      <dgm:spPr/>
      <dgm:t>
        <a:bodyPr/>
        <a:lstStyle/>
        <a:p>
          <a:endParaRPr lang="ru-RU"/>
        </a:p>
      </dgm:t>
    </dgm:pt>
    <dgm:pt modelId="{9CA317DB-8BE5-468B-8042-4C09D809162D}" type="pres">
      <dgm:prSet presAssocID="{61559CD9-A414-4BC6-96EC-F5D66CD87022}" presName="Name8" presStyleCnt="0"/>
      <dgm:spPr/>
    </dgm:pt>
    <dgm:pt modelId="{A797D71F-2300-4F29-B384-8A97F5A0DDD5}" type="pres">
      <dgm:prSet presAssocID="{61559CD9-A414-4BC6-96EC-F5D66CD87022}" presName="level" presStyleLbl="node1" presStyleIdx="1" presStyleCnt="6" custScaleX="105725" custLinFactNeighborX="57">
        <dgm:presLayoutVars>
          <dgm:chMax val="1"/>
          <dgm:bulletEnabled val="1"/>
        </dgm:presLayoutVars>
      </dgm:prSet>
      <dgm:spPr/>
      <dgm:t>
        <a:bodyPr/>
        <a:lstStyle/>
        <a:p>
          <a:endParaRPr lang="ru-RU"/>
        </a:p>
      </dgm:t>
    </dgm:pt>
    <dgm:pt modelId="{A09C825E-1344-493E-A0DB-5F4B8E588D27}" type="pres">
      <dgm:prSet presAssocID="{61559CD9-A414-4BC6-96EC-F5D66CD87022}" presName="levelTx" presStyleLbl="revTx" presStyleIdx="0" presStyleCnt="0">
        <dgm:presLayoutVars>
          <dgm:chMax val="1"/>
          <dgm:bulletEnabled val="1"/>
        </dgm:presLayoutVars>
      </dgm:prSet>
      <dgm:spPr/>
      <dgm:t>
        <a:bodyPr/>
        <a:lstStyle/>
        <a:p>
          <a:endParaRPr lang="ru-RU"/>
        </a:p>
      </dgm:t>
    </dgm:pt>
    <dgm:pt modelId="{6DE09478-F73A-450C-83C8-F70BA9D5508D}" type="pres">
      <dgm:prSet presAssocID="{0F9F667D-2293-4767-AB58-A9AADCFF9CD0}" presName="Name8" presStyleCnt="0"/>
      <dgm:spPr/>
    </dgm:pt>
    <dgm:pt modelId="{7540F1EE-CC33-443E-9A72-6E264D888EA5}" type="pres">
      <dgm:prSet presAssocID="{0F9F667D-2293-4767-AB58-A9AADCFF9CD0}" presName="level" presStyleLbl="node1" presStyleIdx="2" presStyleCnt="6" custScaleX="101607">
        <dgm:presLayoutVars>
          <dgm:chMax val="1"/>
          <dgm:bulletEnabled val="1"/>
        </dgm:presLayoutVars>
      </dgm:prSet>
      <dgm:spPr/>
      <dgm:t>
        <a:bodyPr/>
        <a:lstStyle/>
        <a:p>
          <a:endParaRPr lang="ru-RU"/>
        </a:p>
      </dgm:t>
    </dgm:pt>
    <dgm:pt modelId="{295E71F2-44EA-45CE-99F2-24B3F8F1E620}" type="pres">
      <dgm:prSet presAssocID="{0F9F667D-2293-4767-AB58-A9AADCFF9CD0}" presName="levelTx" presStyleLbl="revTx" presStyleIdx="0" presStyleCnt="0">
        <dgm:presLayoutVars>
          <dgm:chMax val="1"/>
          <dgm:bulletEnabled val="1"/>
        </dgm:presLayoutVars>
      </dgm:prSet>
      <dgm:spPr/>
      <dgm:t>
        <a:bodyPr/>
        <a:lstStyle/>
        <a:p>
          <a:endParaRPr lang="ru-RU"/>
        </a:p>
      </dgm:t>
    </dgm:pt>
    <dgm:pt modelId="{24B3AEE6-EDB6-4D9D-8001-3A836D4F30DD}" type="pres">
      <dgm:prSet presAssocID="{AA003AB7-B292-4DDA-98E6-2860FEC2A860}" presName="Name8" presStyleCnt="0"/>
      <dgm:spPr/>
    </dgm:pt>
    <dgm:pt modelId="{BD69843E-A8E8-4F99-9289-E4AA8A5BD4E0}" type="pres">
      <dgm:prSet presAssocID="{AA003AB7-B292-4DDA-98E6-2860FEC2A860}" presName="level" presStyleLbl="node1" presStyleIdx="3" presStyleCnt="6" custScaleX="100102">
        <dgm:presLayoutVars>
          <dgm:chMax val="1"/>
          <dgm:bulletEnabled val="1"/>
        </dgm:presLayoutVars>
      </dgm:prSet>
      <dgm:spPr/>
      <dgm:t>
        <a:bodyPr/>
        <a:lstStyle/>
        <a:p>
          <a:endParaRPr lang="ru-RU"/>
        </a:p>
      </dgm:t>
    </dgm:pt>
    <dgm:pt modelId="{73942C0D-6B85-4701-9278-30CAAD3FAFF3}" type="pres">
      <dgm:prSet presAssocID="{AA003AB7-B292-4DDA-98E6-2860FEC2A860}" presName="levelTx" presStyleLbl="revTx" presStyleIdx="0" presStyleCnt="0">
        <dgm:presLayoutVars>
          <dgm:chMax val="1"/>
          <dgm:bulletEnabled val="1"/>
        </dgm:presLayoutVars>
      </dgm:prSet>
      <dgm:spPr/>
      <dgm:t>
        <a:bodyPr/>
        <a:lstStyle/>
        <a:p>
          <a:endParaRPr lang="ru-RU"/>
        </a:p>
      </dgm:t>
    </dgm:pt>
    <dgm:pt modelId="{B3831D51-3FF2-4F69-AEEC-4E20540695F6}" type="pres">
      <dgm:prSet presAssocID="{805F47E9-475F-48EF-95ED-62289C451C6D}" presName="Name8" presStyleCnt="0"/>
      <dgm:spPr/>
    </dgm:pt>
    <dgm:pt modelId="{DCA5570B-64A7-46F3-AE20-4E8073EC137E}" type="pres">
      <dgm:prSet presAssocID="{805F47E9-475F-48EF-95ED-62289C451C6D}" presName="level" presStyleLbl="node1" presStyleIdx="4" presStyleCnt="6" custLinFactNeighborX="-6" custLinFactNeighborY="-1958">
        <dgm:presLayoutVars>
          <dgm:chMax val="1"/>
          <dgm:bulletEnabled val="1"/>
        </dgm:presLayoutVars>
      </dgm:prSet>
      <dgm:spPr/>
      <dgm:t>
        <a:bodyPr/>
        <a:lstStyle/>
        <a:p>
          <a:endParaRPr lang="ru-RU"/>
        </a:p>
      </dgm:t>
    </dgm:pt>
    <dgm:pt modelId="{172393F5-2459-4F50-93DB-00CFA0F62FEC}" type="pres">
      <dgm:prSet presAssocID="{805F47E9-475F-48EF-95ED-62289C451C6D}" presName="levelTx" presStyleLbl="revTx" presStyleIdx="0" presStyleCnt="0">
        <dgm:presLayoutVars>
          <dgm:chMax val="1"/>
          <dgm:bulletEnabled val="1"/>
        </dgm:presLayoutVars>
      </dgm:prSet>
      <dgm:spPr/>
      <dgm:t>
        <a:bodyPr/>
        <a:lstStyle/>
        <a:p>
          <a:endParaRPr lang="ru-RU"/>
        </a:p>
      </dgm:t>
    </dgm:pt>
    <dgm:pt modelId="{8EF7BDC9-B70F-4860-99A5-6F407721BFA5}" type="pres">
      <dgm:prSet presAssocID="{520D4D09-F607-4B7D-ACC8-0DCF7D10BF3F}" presName="Name8" presStyleCnt="0"/>
      <dgm:spPr/>
    </dgm:pt>
    <dgm:pt modelId="{AE9B3D20-F814-43AD-9493-99134711CEF8}" type="pres">
      <dgm:prSet presAssocID="{520D4D09-F607-4B7D-ACC8-0DCF7D10BF3F}" presName="level" presStyleLbl="node1" presStyleIdx="5" presStyleCnt="6" custLinFactNeighborX="2354">
        <dgm:presLayoutVars>
          <dgm:chMax val="1"/>
          <dgm:bulletEnabled val="1"/>
        </dgm:presLayoutVars>
      </dgm:prSet>
      <dgm:spPr/>
      <dgm:t>
        <a:bodyPr/>
        <a:lstStyle/>
        <a:p>
          <a:endParaRPr lang="ru-RU"/>
        </a:p>
      </dgm:t>
    </dgm:pt>
    <dgm:pt modelId="{A120C051-4957-427C-B607-9C47792B9CF5}" type="pres">
      <dgm:prSet presAssocID="{520D4D09-F607-4B7D-ACC8-0DCF7D10BF3F}" presName="levelTx" presStyleLbl="revTx" presStyleIdx="0" presStyleCnt="0">
        <dgm:presLayoutVars>
          <dgm:chMax val="1"/>
          <dgm:bulletEnabled val="1"/>
        </dgm:presLayoutVars>
      </dgm:prSet>
      <dgm:spPr/>
      <dgm:t>
        <a:bodyPr/>
        <a:lstStyle/>
        <a:p>
          <a:endParaRPr lang="ru-RU"/>
        </a:p>
      </dgm:t>
    </dgm:pt>
  </dgm:ptLst>
  <dgm:cxnLst>
    <dgm:cxn modelId="{62F91BCB-DB00-4C7B-9EFE-BB253A14A61C}" type="presOf" srcId="{AA003AB7-B292-4DDA-98E6-2860FEC2A860}" destId="{73942C0D-6B85-4701-9278-30CAAD3FAFF3}" srcOrd="1" destOrd="0" presId="urn:microsoft.com/office/officeart/2005/8/layout/pyramid1"/>
    <dgm:cxn modelId="{32574A10-F017-4C64-88B9-BAB83A78D12E}" type="presOf" srcId="{805F47E9-475F-48EF-95ED-62289C451C6D}" destId="{172393F5-2459-4F50-93DB-00CFA0F62FEC}" srcOrd="1" destOrd="0" presId="urn:microsoft.com/office/officeart/2005/8/layout/pyramid1"/>
    <dgm:cxn modelId="{6E7A41EE-5A8B-4FB3-A04E-C03DB33F1CFB}" srcId="{48F82F1B-1187-448E-B1EF-266EB23B6D7E}" destId="{AA003AB7-B292-4DDA-98E6-2860FEC2A860}" srcOrd="3" destOrd="0" parTransId="{439F8C01-5071-48E7-836C-8624B5EC9D01}" sibTransId="{8356E568-BFB9-4358-A98C-12F3167A99AF}"/>
    <dgm:cxn modelId="{E11AF7C1-29EC-4A52-863E-088BFE6DA5DC}" type="presOf" srcId="{48F82F1B-1187-448E-B1EF-266EB23B6D7E}" destId="{36A1DC2F-7CC9-4B5A-90CA-26D0710DE9B5}" srcOrd="0" destOrd="0" presId="urn:microsoft.com/office/officeart/2005/8/layout/pyramid1"/>
    <dgm:cxn modelId="{614373C8-0AF5-4FD8-AE3C-090B944829F7}" type="presOf" srcId="{0F9F667D-2293-4767-AB58-A9AADCFF9CD0}" destId="{295E71F2-44EA-45CE-99F2-24B3F8F1E620}" srcOrd="1" destOrd="0" presId="urn:microsoft.com/office/officeart/2005/8/layout/pyramid1"/>
    <dgm:cxn modelId="{F98963EC-8EF1-4B92-8739-120CFF1015A9}" type="presOf" srcId="{92AA4BB8-D6C1-46B2-9A09-8043CEA215F2}" destId="{44E5FA20-2FC4-405B-B08A-54473208BFF0}" srcOrd="0" destOrd="0" presId="urn:microsoft.com/office/officeart/2005/8/layout/pyramid1"/>
    <dgm:cxn modelId="{2F071690-B385-4C9C-8503-5A5EE7C19436}" type="presOf" srcId="{520D4D09-F607-4B7D-ACC8-0DCF7D10BF3F}" destId="{AE9B3D20-F814-43AD-9493-99134711CEF8}" srcOrd="0" destOrd="0" presId="urn:microsoft.com/office/officeart/2005/8/layout/pyramid1"/>
    <dgm:cxn modelId="{7E87901E-E6F6-4892-BCC2-70E3954D325F}" srcId="{48F82F1B-1187-448E-B1EF-266EB23B6D7E}" destId="{61559CD9-A414-4BC6-96EC-F5D66CD87022}" srcOrd="1" destOrd="0" parTransId="{480EC5B6-E176-4FA1-9CCA-142C15F94A0A}" sibTransId="{678A7D94-A54B-4E17-B80D-54AE62E6388C}"/>
    <dgm:cxn modelId="{CE6E9938-7C76-4C7F-9DB6-ECD105D7E3D1}" type="presOf" srcId="{92AA4BB8-D6C1-46B2-9A09-8043CEA215F2}" destId="{549FC0BF-7668-4ADA-9487-DBC435B661CD}" srcOrd="1" destOrd="0" presId="urn:microsoft.com/office/officeart/2005/8/layout/pyramid1"/>
    <dgm:cxn modelId="{D8AF9DCD-8181-4FBA-A591-219C2EF95D89}" type="presOf" srcId="{0F9F667D-2293-4767-AB58-A9AADCFF9CD0}" destId="{7540F1EE-CC33-443E-9A72-6E264D888EA5}" srcOrd="0" destOrd="0" presId="urn:microsoft.com/office/officeart/2005/8/layout/pyramid1"/>
    <dgm:cxn modelId="{14422DC0-4518-451C-B1DA-A341AA0807EF}" type="presOf" srcId="{520D4D09-F607-4B7D-ACC8-0DCF7D10BF3F}" destId="{A120C051-4957-427C-B607-9C47792B9CF5}" srcOrd="1" destOrd="0" presId="urn:microsoft.com/office/officeart/2005/8/layout/pyramid1"/>
    <dgm:cxn modelId="{BAC78F42-37B1-40E9-A355-609D72A6B058}" srcId="{48F82F1B-1187-448E-B1EF-266EB23B6D7E}" destId="{92AA4BB8-D6C1-46B2-9A09-8043CEA215F2}" srcOrd="0" destOrd="0" parTransId="{1236CB75-6616-4A35-9EF1-D69F48A314F5}" sibTransId="{871F62AF-1CB9-4125-959E-172EAAA8D47F}"/>
    <dgm:cxn modelId="{40A8BCC9-AD16-4C01-9460-5BCDF9617A6F}" type="presOf" srcId="{61559CD9-A414-4BC6-96EC-F5D66CD87022}" destId="{A797D71F-2300-4F29-B384-8A97F5A0DDD5}" srcOrd="0" destOrd="0" presId="urn:microsoft.com/office/officeart/2005/8/layout/pyramid1"/>
    <dgm:cxn modelId="{9FCB7B8C-DEC4-41F8-8FE5-9EAFDCEB77C9}" srcId="{48F82F1B-1187-448E-B1EF-266EB23B6D7E}" destId="{0F9F667D-2293-4767-AB58-A9AADCFF9CD0}" srcOrd="2" destOrd="0" parTransId="{22BD9861-3BFE-40B0-94B4-E6EF3DD7EEF7}" sibTransId="{756DC000-6846-4393-AF14-68E4D151FD50}"/>
    <dgm:cxn modelId="{15E414E0-5745-4313-B3F1-FD12327144E9}" srcId="{48F82F1B-1187-448E-B1EF-266EB23B6D7E}" destId="{805F47E9-475F-48EF-95ED-62289C451C6D}" srcOrd="4" destOrd="0" parTransId="{B91E8355-D6AE-4242-99E3-CB0B65E9CCAB}" sibTransId="{8C2DD677-375D-498C-938B-5A95C0A1DDAB}"/>
    <dgm:cxn modelId="{F05C64D7-A44D-410A-B22D-7408AB9C654F}" type="presOf" srcId="{61559CD9-A414-4BC6-96EC-F5D66CD87022}" destId="{A09C825E-1344-493E-A0DB-5F4B8E588D27}" srcOrd="1" destOrd="0" presId="urn:microsoft.com/office/officeart/2005/8/layout/pyramid1"/>
    <dgm:cxn modelId="{30C1A0AD-CDDE-4E19-B8AE-C8EF4684DCF6}" type="presOf" srcId="{805F47E9-475F-48EF-95ED-62289C451C6D}" destId="{DCA5570B-64A7-46F3-AE20-4E8073EC137E}" srcOrd="0" destOrd="0" presId="urn:microsoft.com/office/officeart/2005/8/layout/pyramid1"/>
    <dgm:cxn modelId="{02A3D966-F27C-4889-8801-C87DEBEABDC7}" srcId="{48F82F1B-1187-448E-B1EF-266EB23B6D7E}" destId="{520D4D09-F607-4B7D-ACC8-0DCF7D10BF3F}" srcOrd="5" destOrd="0" parTransId="{4749F731-2476-4484-9C77-0A4CF9A42B76}" sibTransId="{ADB08A84-68F9-4308-A71D-06DAA3B3D7E2}"/>
    <dgm:cxn modelId="{3F990529-DE07-48AA-8475-8C6F80CE06F3}" type="presOf" srcId="{AA003AB7-B292-4DDA-98E6-2860FEC2A860}" destId="{BD69843E-A8E8-4F99-9289-E4AA8A5BD4E0}" srcOrd="0" destOrd="0" presId="urn:microsoft.com/office/officeart/2005/8/layout/pyramid1"/>
    <dgm:cxn modelId="{E33915E3-B597-48F1-B989-9F4A7719FC7D}" type="presParOf" srcId="{36A1DC2F-7CC9-4B5A-90CA-26D0710DE9B5}" destId="{D9A863FA-5E9C-4AD1-AB4B-C379E3510D5C}" srcOrd="0" destOrd="0" presId="urn:microsoft.com/office/officeart/2005/8/layout/pyramid1"/>
    <dgm:cxn modelId="{FD21E7C8-6666-42CB-AE3B-8AFA2D0FE57B}" type="presParOf" srcId="{D9A863FA-5E9C-4AD1-AB4B-C379E3510D5C}" destId="{44E5FA20-2FC4-405B-B08A-54473208BFF0}" srcOrd="0" destOrd="0" presId="urn:microsoft.com/office/officeart/2005/8/layout/pyramid1"/>
    <dgm:cxn modelId="{D1AC3215-AE41-4F68-A961-4F7AB83A904C}" type="presParOf" srcId="{D9A863FA-5E9C-4AD1-AB4B-C379E3510D5C}" destId="{549FC0BF-7668-4ADA-9487-DBC435B661CD}" srcOrd="1" destOrd="0" presId="urn:microsoft.com/office/officeart/2005/8/layout/pyramid1"/>
    <dgm:cxn modelId="{5B652919-57D1-4779-A9BD-FCF45ECEE8BF}" type="presParOf" srcId="{36A1DC2F-7CC9-4B5A-90CA-26D0710DE9B5}" destId="{9CA317DB-8BE5-468B-8042-4C09D809162D}" srcOrd="1" destOrd="0" presId="urn:microsoft.com/office/officeart/2005/8/layout/pyramid1"/>
    <dgm:cxn modelId="{AD4D502D-FC95-454A-9E41-DEE743BBA95F}" type="presParOf" srcId="{9CA317DB-8BE5-468B-8042-4C09D809162D}" destId="{A797D71F-2300-4F29-B384-8A97F5A0DDD5}" srcOrd="0" destOrd="0" presId="urn:microsoft.com/office/officeart/2005/8/layout/pyramid1"/>
    <dgm:cxn modelId="{8A19991B-F629-4C94-8A8C-6B5BAA2E6ED6}" type="presParOf" srcId="{9CA317DB-8BE5-468B-8042-4C09D809162D}" destId="{A09C825E-1344-493E-A0DB-5F4B8E588D27}" srcOrd="1" destOrd="0" presId="urn:microsoft.com/office/officeart/2005/8/layout/pyramid1"/>
    <dgm:cxn modelId="{440B9B5F-F31A-41B4-8A1F-40269F0A21A5}" type="presParOf" srcId="{36A1DC2F-7CC9-4B5A-90CA-26D0710DE9B5}" destId="{6DE09478-F73A-450C-83C8-F70BA9D5508D}" srcOrd="2" destOrd="0" presId="urn:microsoft.com/office/officeart/2005/8/layout/pyramid1"/>
    <dgm:cxn modelId="{7EE61D1C-CE63-4DFE-A6F9-454D90FD1270}" type="presParOf" srcId="{6DE09478-F73A-450C-83C8-F70BA9D5508D}" destId="{7540F1EE-CC33-443E-9A72-6E264D888EA5}" srcOrd="0" destOrd="0" presId="urn:microsoft.com/office/officeart/2005/8/layout/pyramid1"/>
    <dgm:cxn modelId="{462DEFA3-6355-4D84-BB70-26FAECCD3C1D}" type="presParOf" srcId="{6DE09478-F73A-450C-83C8-F70BA9D5508D}" destId="{295E71F2-44EA-45CE-99F2-24B3F8F1E620}" srcOrd="1" destOrd="0" presId="urn:microsoft.com/office/officeart/2005/8/layout/pyramid1"/>
    <dgm:cxn modelId="{EFB3A270-6FB4-4752-A788-3A8ED4E783C1}" type="presParOf" srcId="{36A1DC2F-7CC9-4B5A-90CA-26D0710DE9B5}" destId="{24B3AEE6-EDB6-4D9D-8001-3A836D4F30DD}" srcOrd="3" destOrd="0" presId="urn:microsoft.com/office/officeart/2005/8/layout/pyramid1"/>
    <dgm:cxn modelId="{0D9EA6DC-4BF0-4224-89F1-9AF0C00442DA}" type="presParOf" srcId="{24B3AEE6-EDB6-4D9D-8001-3A836D4F30DD}" destId="{BD69843E-A8E8-4F99-9289-E4AA8A5BD4E0}" srcOrd="0" destOrd="0" presId="urn:microsoft.com/office/officeart/2005/8/layout/pyramid1"/>
    <dgm:cxn modelId="{F5D3F616-89C6-4744-B4D5-883ED9788154}" type="presParOf" srcId="{24B3AEE6-EDB6-4D9D-8001-3A836D4F30DD}" destId="{73942C0D-6B85-4701-9278-30CAAD3FAFF3}" srcOrd="1" destOrd="0" presId="urn:microsoft.com/office/officeart/2005/8/layout/pyramid1"/>
    <dgm:cxn modelId="{B19061C0-3508-4A47-8AEC-3BAA814E62FA}" type="presParOf" srcId="{36A1DC2F-7CC9-4B5A-90CA-26D0710DE9B5}" destId="{B3831D51-3FF2-4F69-AEEC-4E20540695F6}" srcOrd="4" destOrd="0" presId="urn:microsoft.com/office/officeart/2005/8/layout/pyramid1"/>
    <dgm:cxn modelId="{FA373AD1-0B66-4B2F-A7D5-4A12AF3AE809}" type="presParOf" srcId="{B3831D51-3FF2-4F69-AEEC-4E20540695F6}" destId="{DCA5570B-64A7-46F3-AE20-4E8073EC137E}" srcOrd="0" destOrd="0" presId="urn:microsoft.com/office/officeart/2005/8/layout/pyramid1"/>
    <dgm:cxn modelId="{9649B314-384A-429F-BFCE-6D4F00B1B5E8}" type="presParOf" srcId="{B3831D51-3FF2-4F69-AEEC-4E20540695F6}" destId="{172393F5-2459-4F50-93DB-00CFA0F62FEC}" srcOrd="1" destOrd="0" presId="urn:microsoft.com/office/officeart/2005/8/layout/pyramid1"/>
    <dgm:cxn modelId="{27B20493-4809-4D41-9E09-49C01E4ADDED}" type="presParOf" srcId="{36A1DC2F-7CC9-4B5A-90CA-26D0710DE9B5}" destId="{8EF7BDC9-B70F-4860-99A5-6F407721BFA5}" srcOrd="5" destOrd="0" presId="urn:microsoft.com/office/officeart/2005/8/layout/pyramid1"/>
    <dgm:cxn modelId="{8E1320C9-E9C8-4071-B5EE-7FC96C6C08D1}" type="presParOf" srcId="{8EF7BDC9-B70F-4860-99A5-6F407721BFA5}" destId="{AE9B3D20-F814-43AD-9493-99134711CEF8}" srcOrd="0" destOrd="0" presId="urn:microsoft.com/office/officeart/2005/8/layout/pyramid1"/>
    <dgm:cxn modelId="{D1FF418D-388E-4A67-B64C-E878EF2F6588}" type="presParOf" srcId="{8EF7BDC9-B70F-4860-99A5-6F407721BFA5}" destId="{A120C051-4957-427C-B607-9C47792B9CF5}" srcOrd="1" destOrd="0" presId="urn:microsoft.com/office/officeart/2005/8/layout/pyramid1"/>
  </dgm:cxnLst>
  <dgm:bg/>
  <dgm:whole/>
</dgm:dataModel>
</file>

<file path=ppt/diagrams/data3.xml><?xml version="1.0" encoding="utf-8"?>
<dgm:dataModel xmlns:dgm="http://schemas.openxmlformats.org/drawingml/2006/diagram" xmlns:a="http://schemas.openxmlformats.org/drawingml/2006/main">
  <dgm:ptLst>
    <dgm:pt modelId="{2761B8D8-ED09-43A0-B196-106BF4F4108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E0986490-9C3D-4AC6-8F82-8B01571B6A2A}">
      <dgm:prSet phldrT="[Текст]"/>
      <dgm:spPr/>
      <dgm:t>
        <a:bodyPr/>
        <a:lstStyle/>
        <a:p>
          <a:r>
            <a:rPr lang="ru-RU" dirty="0" smtClean="0"/>
            <a:t>1</a:t>
          </a:r>
          <a:endParaRPr lang="ru-RU" dirty="0"/>
        </a:p>
      </dgm:t>
    </dgm:pt>
    <dgm:pt modelId="{F5E78CEA-670D-41CE-9377-4261FF6F5DDE}" type="parTrans" cxnId="{AD7FD40B-94CB-4A3E-A45F-5FA63C959575}">
      <dgm:prSet/>
      <dgm:spPr/>
      <dgm:t>
        <a:bodyPr/>
        <a:lstStyle/>
        <a:p>
          <a:endParaRPr lang="ru-RU"/>
        </a:p>
      </dgm:t>
    </dgm:pt>
    <dgm:pt modelId="{26F902A6-C12C-4CE8-8AB0-9BF01A4FA7C2}" type="sibTrans" cxnId="{AD7FD40B-94CB-4A3E-A45F-5FA63C959575}">
      <dgm:prSet/>
      <dgm:spPr/>
      <dgm:t>
        <a:bodyPr/>
        <a:lstStyle/>
        <a:p>
          <a:endParaRPr lang="ru-RU"/>
        </a:p>
      </dgm:t>
    </dgm:pt>
    <dgm:pt modelId="{08F39C0E-2707-4943-AD10-1E49304A0446}">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400" b="1" i="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SMART</a:t>
          </a:r>
          <a:r>
            <a:rPr lang="kk-KZ" altLang="zh-CN" sz="1400" b="1" i="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-мақсат қою (құрастыру);</a:t>
          </a:r>
          <a:endParaRPr lang="ru-RU" sz="1400" b="1" i="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5FFDAB61-5284-4AFE-A79D-12DA9A5CFA74}" type="parTrans" cxnId="{BA870110-500F-4BB2-9963-D93272802914}">
      <dgm:prSet/>
      <dgm:spPr/>
      <dgm:t>
        <a:bodyPr/>
        <a:lstStyle/>
        <a:p>
          <a:endParaRPr lang="ru-RU"/>
        </a:p>
      </dgm:t>
    </dgm:pt>
    <dgm:pt modelId="{8FF3356B-1FDE-4665-BE5E-1B8A9A1FBEB4}" type="sibTrans" cxnId="{BA870110-500F-4BB2-9963-D93272802914}">
      <dgm:prSet/>
      <dgm:spPr/>
      <dgm:t>
        <a:bodyPr/>
        <a:lstStyle/>
        <a:p>
          <a:endParaRPr lang="ru-RU"/>
        </a:p>
      </dgm:t>
    </dgm:pt>
    <dgm:pt modelId="{C29139CF-DCCB-4131-BD53-9A1EE055A0DA}">
      <dgm:prSet phldrT="[Текст]"/>
      <dgm:spPr/>
      <dgm:t>
        <a:bodyPr/>
        <a:lstStyle/>
        <a:p>
          <a:r>
            <a:rPr lang="ru-RU" dirty="0" smtClean="0"/>
            <a:t>2</a:t>
          </a:r>
          <a:endParaRPr lang="ru-RU" dirty="0"/>
        </a:p>
      </dgm:t>
    </dgm:pt>
    <dgm:pt modelId="{7F553E13-51AE-466E-BEAA-66B110CE3448}" type="parTrans" cxnId="{FAFF0882-4FD1-40F3-ADED-020C2ED19733}">
      <dgm:prSet/>
      <dgm:spPr/>
      <dgm:t>
        <a:bodyPr/>
        <a:lstStyle/>
        <a:p>
          <a:endParaRPr lang="ru-RU"/>
        </a:p>
      </dgm:t>
    </dgm:pt>
    <dgm:pt modelId="{291A702F-16FF-4664-85BA-1C9129B6AA28}" type="sibTrans" cxnId="{FAFF0882-4FD1-40F3-ADED-020C2ED19733}">
      <dgm:prSet/>
      <dgm:spPr/>
      <dgm:t>
        <a:bodyPr/>
        <a:lstStyle/>
        <a:p>
          <a:endParaRPr lang="ru-RU"/>
        </a:p>
      </dgm:t>
    </dgm:pt>
    <dgm:pt modelId="{B50A7CA6-D261-49A0-9EBB-000691B1A328}">
      <dgm:prSet phldrT="[Текст]" custT="1"/>
      <dgm:spPr/>
      <dgm:t>
        <a:bodyPr/>
        <a:lstStyle/>
        <a:p>
          <a:r>
            <a:rPr lang="kk-KZ" sz="1400" b="1" i="0" dirty="0" smtClean="0">
              <a:effectLst>
                <a:outerShdw blurRad="38100" dist="38100" dir="2700000" algn="tl">
                  <a:srgbClr val="000000">
                    <a:alpha val="43137"/>
                  </a:srgbClr>
                </a:outerShdw>
              </a:effectLst>
              <a:latin typeface="Times New Roman" pitchFamily="18" charset="0"/>
              <a:cs typeface="Times New Roman" pitchFamily="18" charset="0"/>
            </a:rPr>
            <a:t>Ассоциограмма құру</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BBDDD25F-0A71-40A0-8D94-3640E0921266}" type="parTrans" cxnId="{355A8B92-AFE6-452D-A0E6-710D8E379084}">
      <dgm:prSet/>
      <dgm:spPr/>
      <dgm:t>
        <a:bodyPr/>
        <a:lstStyle/>
        <a:p>
          <a:endParaRPr lang="ru-RU"/>
        </a:p>
      </dgm:t>
    </dgm:pt>
    <dgm:pt modelId="{888C6F3A-5326-49F6-9904-E77AE8669A92}" type="sibTrans" cxnId="{355A8B92-AFE6-452D-A0E6-710D8E379084}">
      <dgm:prSet/>
      <dgm:spPr/>
      <dgm:t>
        <a:bodyPr/>
        <a:lstStyle/>
        <a:p>
          <a:endParaRPr lang="ru-RU"/>
        </a:p>
      </dgm:t>
    </dgm:pt>
    <dgm:pt modelId="{CE352E5C-DAFF-4241-8583-F1E62F78C687}">
      <dgm:prSet phldrT="[Текст]"/>
      <dgm:spPr/>
      <dgm:t>
        <a:bodyPr/>
        <a:lstStyle/>
        <a:p>
          <a:r>
            <a:rPr lang="ru-RU" dirty="0" smtClean="0"/>
            <a:t>4</a:t>
          </a:r>
          <a:endParaRPr lang="ru-RU" dirty="0"/>
        </a:p>
      </dgm:t>
    </dgm:pt>
    <dgm:pt modelId="{373F5DD2-C70B-48B2-8B0E-39594712DA4F}" type="parTrans" cxnId="{7ACEE5D7-F96F-4A0F-933F-6EC0D5108972}">
      <dgm:prSet/>
      <dgm:spPr/>
      <dgm:t>
        <a:bodyPr/>
        <a:lstStyle/>
        <a:p>
          <a:endParaRPr lang="ru-RU"/>
        </a:p>
      </dgm:t>
    </dgm:pt>
    <dgm:pt modelId="{3B25234C-607E-49D1-A954-E082BAAE2FFE}" type="sibTrans" cxnId="{7ACEE5D7-F96F-4A0F-933F-6EC0D5108972}">
      <dgm:prSet/>
      <dgm:spPr/>
      <dgm:t>
        <a:bodyPr/>
        <a:lstStyle/>
        <a:p>
          <a:endParaRPr lang="ru-RU"/>
        </a:p>
      </dgm:t>
    </dgm:pt>
    <dgm:pt modelId="{7106EF83-02A5-435B-BCC8-0C2C325E947D}">
      <dgm:prSet phldrT="[Текст]" custT="1"/>
      <dgm:spPr/>
      <dgm:t>
        <a:bodyPr/>
        <a:lstStyle/>
        <a:p>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Flesh</a:t>
          </a:r>
          <a:r>
            <a:rPr lang="kk-KZ" sz="1400" b="1" dirty="0" smtClean="0">
              <a:effectLst>
                <a:outerShdw blurRad="38100" dist="38100" dir="2700000" algn="tl">
                  <a:srgbClr val="000000">
                    <a:alpha val="43137"/>
                  </a:srgbClr>
                </a:outerShdw>
              </a:effectLst>
              <a:latin typeface="Times New Roman" pitchFamily="18" charset="0"/>
              <a:cs typeface="Times New Roman" pitchFamily="18" charset="0"/>
            </a:rPr>
            <a:t>-тест құру</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E1FF4A53-8615-4D4A-A6F6-FCB4FD84F5EF}" type="parTrans" cxnId="{7C4982D0-5B43-4112-8260-D873C559431B}">
      <dgm:prSet/>
      <dgm:spPr/>
      <dgm:t>
        <a:bodyPr/>
        <a:lstStyle/>
        <a:p>
          <a:endParaRPr lang="ru-RU"/>
        </a:p>
      </dgm:t>
    </dgm:pt>
    <dgm:pt modelId="{F85B8E07-0AF3-4897-8BB7-5F09632FFA07}" type="sibTrans" cxnId="{7C4982D0-5B43-4112-8260-D873C559431B}">
      <dgm:prSet/>
      <dgm:spPr/>
      <dgm:t>
        <a:bodyPr/>
        <a:lstStyle/>
        <a:p>
          <a:endParaRPr lang="ru-RU"/>
        </a:p>
      </dgm:t>
    </dgm:pt>
    <dgm:pt modelId="{9759BCFC-7356-421B-8D52-1120F5FEDA4A}">
      <dgm:prSet phldrT="[Текст]" custT="1"/>
      <dgm:spPr/>
      <dgm:t>
        <a:bodyPr/>
        <a:lstStyle/>
        <a:p>
          <a:pPr marL="114300" indent="0" defTabSz="622300">
            <a:lnSpc>
              <a:spcPct val="90000"/>
            </a:lnSpc>
            <a:spcBef>
              <a:spcPct val="0"/>
            </a:spcBef>
            <a:spcAft>
              <a:spcPct val="15000"/>
            </a:spcAft>
            <a:buNone/>
          </a:pPr>
          <a:endParaRPr lang="ru-RU" sz="1400" i="0" dirty="0">
            <a:latin typeface="Times New Roman" pitchFamily="18" charset="0"/>
            <a:cs typeface="Times New Roman" pitchFamily="18" charset="0"/>
          </a:endParaRPr>
        </a:p>
      </dgm:t>
    </dgm:pt>
    <dgm:pt modelId="{AA3B6F0E-C275-4E09-A157-A30806D81528}" type="parTrans" cxnId="{6B2CC872-5533-4D78-A608-59200F973581}">
      <dgm:prSet/>
      <dgm:spPr/>
      <dgm:t>
        <a:bodyPr/>
        <a:lstStyle/>
        <a:p>
          <a:endParaRPr lang="ru-RU"/>
        </a:p>
      </dgm:t>
    </dgm:pt>
    <dgm:pt modelId="{80E52D05-1CF3-4FBB-B68B-5B00528CDAA3}" type="sibTrans" cxnId="{6B2CC872-5533-4D78-A608-59200F973581}">
      <dgm:prSet/>
      <dgm:spPr/>
      <dgm:t>
        <a:bodyPr/>
        <a:lstStyle/>
        <a:p>
          <a:endParaRPr lang="ru-RU"/>
        </a:p>
      </dgm:t>
    </dgm:pt>
    <dgm:pt modelId="{FB09D050-4751-4627-BDC0-266976C9F97C}">
      <dgm:prSet phldrT="[Текст]" custT="1"/>
      <dgm:spPr/>
      <dgm:t>
        <a:bodyPr/>
        <a:lstStyle/>
        <a:p>
          <a:r>
            <a:rPr lang="kk-KZ" sz="1400" b="1" dirty="0" smtClean="0">
              <a:effectLst>
                <a:outerShdw blurRad="38100" dist="38100" dir="2700000" algn="tl">
                  <a:srgbClr val="000000">
                    <a:alpha val="43137"/>
                  </a:srgbClr>
                </a:outerShdw>
              </a:effectLst>
              <a:latin typeface="Times New Roman" pitchFamily="18" charset="0"/>
              <a:cs typeface="Times New Roman" pitchFamily="18" charset="0"/>
            </a:rPr>
            <a:t>Ойлау картасы</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81AF5621-B855-4AE6-AEF4-8F79240416B8}" type="parTrans" cxnId="{A685C7F5-B7D4-453D-BCAE-2E5846B08AA8}">
      <dgm:prSet/>
      <dgm:spPr/>
      <dgm:t>
        <a:bodyPr/>
        <a:lstStyle/>
        <a:p>
          <a:endParaRPr lang="ru-RU"/>
        </a:p>
      </dgm:t>
    </dgm:pt>
    <dgm:pt modelId="{84CECABE-A3DB-4768-B718-5303EF54C817}" type="sibTrans" cxnId="{A685C7F5-B7D4-453D-BCAE-2E5846B08AA8}">
      <dgm:prSet/>
      <dgm:spPr/>
      <dgm:t>
        <a:bodyPr/>
        <a:lstStyle/>
        <a:p>
          <a:endParaRPr lang="ru-RU"/>
        </a:p>
      </dgm:t>
    </dgm:pt>
    <dgm:pt modelId="{37D79BBC-EBBC-4B4A-983A-8282A1BDDA42}">
      <dgm:prSet phldrT="[Текст]" custT="1"/>
      <dgm:spPr/>
      <dgm:t>
        <a:bodyPr/>
        <a:lstStyle/>
        <a:p>
          <a:r>
            <a:rPr lang="en-US" sz="1400" b="1" dirty="0" err="1" smtClean="0">
              <a:effectLst>
                <a:outerShdw blurRad="38100" dist="38100" dir="2700000" algn="tl">
                  <a:srgbClr val="000000">
                    <a:alpha val="43137"/>
                  </a:srgbClr>
                </a:outerShdw>
              </a:effectLst>
              <a:latin typeface="Times New Roman" pitchFamily="18" charset="0"/>
              <a:cs typeface="Times New Roman" pitchFamily="18" charset="0"/>
            </a:rPr>
            <a:t>Youtube</a:t>
          </a: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1400" b="1" dirty="0" smtClean="0">
              <a:effectLst>
                <a:outerShdw blurRad="38100" dist="38100" dir="2700000" algn="tl">
                  <a:srgbClr val="000000">
                    <a:alpha val="43137"/>
                  </a:srgbClr>
                </a:outerShdw>
              </a:effectLst>
              <a:latin typeface="Times New Roman" pitchFamily="18" charset="0"/>
              <a:cs typeface="Times New Roman" pitchFamily="18" charset="0"/>
            </a:rPr>
            <a:t>желісі бойынша аудио, видео-үзінділер құру</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1796412D-368A-4757-9B33-CB00A8DAE010}" type="parTrans" cxnId="{4FAC89D6-1E01-4692-9A02-E0D708041DFC}">
      <dgm:prSet/>
      <dgm:spPr/>
      <dgm:t>
        <a:bodyPr/>
        <a:lstStyle/>
        <a:p>
          <a:endParaRPr lang="ru-RU"/>
        </a:p>
      </dgm:t>
    </dgm:pt>
    <dgm:pt modelId="{708D72CF-6B2F-431F-9BFA-D854E38F3556}" type="sibTrans" cxnId="{4FAC89D6-1E01-4692-9A02-E0D708041DFC}">
      <dgm:prSet/>
      <dgm:spPr/>
      <dgm:t>
        <a:bodyPr/>
        <a:lstStyle/>
        <a:p>
          <a:endParaRPr lang="ru-RU"/>
        </a:p>
      </dgm:t>
    </dgm:pt>
    <dgm:pt modelId="{E40E3C45-6876-4A50-9039-1003799D83AE}">
      <dgm:prSet phldrT="[Текст]"/>
      <dgm:spPr/>
      <dgm:t>
        <a:bodyPr/>
        <a:lstStyle/>
        <a:p>
          <a:r>
            <a:rPr lang="ru-RU" dirty="0" smtClean="0"/>
            <a:t>3</a:t>
          </a:r>
          <a:endParaRPr lang="ru-RU" dirty="0"/>
        </a:p>
      </dgm:t>
    </dgm:pt>
    <dgm:pt modelId="{DD0E1298-42C5-4E8D-96B7-424A9CD5DF5A}" type="parTrans" cxnId="{CF0C6483-3456-4DC2-861F-25E81F96E584}">
      <dgm:prSet/>
      <dgm:spPr/>
      <dgm:t>
        <a:bodyPr/>
        <a:lstStyle/>
        <a:p>
          <a:endParaRPr lang="ru-RU"/>
        </a:p>
      </dgm:t>
    </dgm:pt>
    <dgm:pt modelId="{96FC23F8-A114-48C0-A44F-FCB560FE6C85}" type="sibTrans" cxnId="{CF0C6483-3456-4DC2-861F-25E81F96E584}">
      <dgm:prSet/>
      <dgm:spPr/>
      <dgm:t>
        <a:bodyPr/>
        <a:lstStyle/>
        <a:p>
          <a:endParaRPr lang="ru-RU"/>
        </a:p>
      </dgm:t>
    </dgm:pt>
    <dgm:pt modelId="{5C6CF453-AE0E-492B-B019-301F330CF125}">
      <dgm:prSet custT="1"/>
      <dgm:spPr/>
      <dgm:t>
        <a:bodyPr/>
        <a:lstStyle/>
        <a:p>
          <a:r>
            <a:rPr lang="kk-KZ" sz="1400" b="1" dirty="0" smtClean="0">
              <a:effectLst>
                <a:outerShdw blurRad="38100" dist="38100" dir="2700000" algn="tl">
                  <a:srgbClr val="000000">
                    <a:alpha val="43137"/>
                  </a:srgbClr>
                </a:outerShdw>
              </a:effectLst>
              <a:latin typeface="Times New Roman" pitchFamily="18" charset="0"/>
              <a:cs typeface="Times New Roman" pitchFamily="18" charset="0"/>
            </a:rPr>
            <a:t>Топтық, өзін-өзі бағалау</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9079D4FC-498F-4FD3-9ED8-7AF0F5A44E98}" type="parTrans" cxnId="{888A6F31-AF98-41FE-8FCF-F21E7E23FE46}">
      <dgm:prSet/>
      <dgm:spPr/>
      <dgm:t>
        <a:bodyPr/>
        <a:lstStyle/>
        <a:p>
          <a:endParaRPr lang="ru-RU"/>
        </a:p>
      </dgm:t>
    </dgm:pt>
    <dgm:pt modelId="{E9CBA65F-BF21-45E6-AE2D-2B15D6062B9D}" type="sibTrans" cxnId="{888A6F31-AF98-41FE-8FCF-F21E7E23FE46}">
      <dgm:prSet/>
      <dgm:spPr/>
      <dgm:t>
        <a:bodyPr/>
        <a:lstStyle/>
        <a:p>
          <a:endParaRPr lang="ru-RU"/>
        </a:p>
      </dgm:t>
    </dgm:pt>
    <dgm:pt modelId="{089AC99C-693F-45A2-BC0C-84D028D22F26}">
      <dgm:prSet custT="1"/>
      <dgm:spPr/>
      <dgm:t>
        <a:bodyPr/>
        <a:lstStyle/>
        <a:p>
          <a:r>
            <a:rPr lang="kk-KZ" sz="1400" b="1" dirty="0" smtClean="0">
              <a:effectLst>
                <a:outerShdw blurRad="38100" dist="38100" dir="2700000" algn="tl">
                  <a:srgbClr val="000000">
                    <a:alpha val="43137"/>
                  </a:srgbClr>
                </a:outerShdw>
              </a:effectLst>
              <a:latin typeface="Times New Roman" pitchFamily="18" charset="0"/>
              <a:cs typeface="Times New Roman" pitchFamily="18" charset="0"/>
            </a:rPr>
            <a:t>Жалпы, денгейлік бағалау</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4E4C5E49-1F5E-46CE-BE6E-4483C4D8D17B}" type="parTrans" cxnId="{A22B900F-551D-4820-8B27-3FE39D2B301B}">
      <dgm:prSet/>
      <dgm:spPr/>
      <dgm:t>
        <a:bodyPr/>
        <a:lstStyle/>
        <a:p>
          <a:endParaRPr lang="ru-RU"/>
        </a:p>
      </dgm:t>
    </dgm:pt>
    <dgm:pt modelId="{D5EE889D-B5C5-4DEE-8A90-131C0ED17604}" type="sibTrans" cxnId="{A22B900F-551D-4820-8B27-3FE39D2B301B}">
      <dgm:prSet/>
      <dgm:spPr/>
      <dgm:t>
        <a:bodyPr/>
        <a:lstStyle/>
        <a:p>
          <a:endParaRPr lang="ru-RU"/>
        </a:p>
      </dgm:t>
    </dgm:pt>
    <dgm:pt modelId="{22F82469-F36D-467A-A8FE-3CE46A40D83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1" i="0" dirty="0" smtClean="0">
              <a:effectLst>
                <a:outerShdw blurRad="38100" dist="38100" dir="2700000" algn="tl">
                  <a:srgbClr val="000000">
                    <a:alpha val="43137"/>
                  </a:srgbClr>
                </a:outerShdw>
              </a:effectLst>
              <a:latin typeface="Times New Roman" pitchFamily="18" charset="0"/>
              <a:cs typeface="Times New Roman" pitchFamily="18" charset="0"/>
            </a:rPr>
            <a:t>Кейс-технология (кейс-стади)</a:t>
          </a:r>
          <a:endParaRPr lang="ru-RU" sz="1400" b="1" i="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DC2D862D-B56C-41D6-A0FA-90A15A578701}" type="parTrans" cxnId="{5E21BB06-5922-4B13-B180-99F5AF632944}">
      <dgm:prSet/>
      <dgm:spPr/>
      <dgm:t>
        <a:bodyPr/>
        <a:lstStyle/>
        <a:p>
          <a:endParaRPr lang="ru-RU"/>
        </a:p>
      </dgm:t>
    </dgm:pt>
    <dgm:pt modelId="{9B03F325-7D89-4F98-859E-C9514A8917A1}" type="sibTrans" cxnId="{5E21BB06-5922-4B13-B180-99F5AF632944}">
      <dgm:prSet/>
      <dgm:spPr/>
      <dgm:t>
        <a:bodyPr/>
        <a:lstStyle/>
        <a:p>
          <a:endParaRPr lang="ru-RU"/>
        </a:p>
      </dgm:t>
    </dgm:pt>
    <dgm:pt modelId="{93059B03-66E3-4196-8704-6166E743E787}" type="pres">
      <dgm:prSet presAssocID="{2761B8D8-ED09-43A0-B196-106BF4F4108F}" presName="linearFlow" presStyleCnt="0">
        <dgm:presLayoutVars>
          <dgm:dir/>
          <dgm:animLvl val="lvl"/>
          <dgm:resizeHandles val="exact"/>
        </dgm:presLayoutVars>
      </dgm:prSet>
      <dgm:spPr/>
      <dgm:t>
        <a:bodyPr/>
        <a:lstStyle/>
        <a:p>
          <a:endParaRPr lang="ru-RU"/>
        </a:p>
      </dgm:t>
    </dgm:pt>
    <dgm:pt modelId="{BF9FBDCC-DE2F-42FA-BF34-B7A30CE060B4}" type="pres">
      <dgm:prSet presAssocID="{E0986490-9C3D-4AC6-8F82-8B01571B6A2A}" presName="composite" presStyleCnt="0"/>
      <dgm:spPr/>
    </dgm:pt>
    <dgm:pt modelId="{FFDD0112-4D7F-4BAD-873D-0D776565B46F}" type="pres">
      <dgm:prSet presAssocID="{E0986490-9C3D-4AC6-8F82-8B01571B6A2A}" presName="parentText" presStyleLbl="alignNode1" presStyleIdx="0" presStyleCnt="4">
        <dgm:presLayoutVars>
          <dgm:chMax val="1"/>
          <dgm:bulletEnabled val="1"/>
        </dgm:presLayoutVars>
      </dgm:prSet>
      <dgm:spPr/>
      <dgm:t>
        <a:bodyPr/>
        <a:lstStyle/>
        <a:p>
          <a:endParaRPr lang="ru-RU"/>
        </a:p>
      </dgm:t>
    </dgm:pt>
    <dgm:pt modelId="{92ECDE69-4B13-490D-8A1E-5826636AC354}" type="pres">
      <dgm:prSet presAssocID="{E0986490-9C3D-4AC6-8F82-8B01571B6A2A}" presName="descendantText" presStyleLbl="alignAcc1" presStyleIdx="0" presStyleCnt="4">
        <dgm:presLayoutVars>
          <dgm:bulletEnabled val="1"/>
        </dgm:presLayoutVars>
      </dgm:prSet>
      <dgm:spPr/>
      <dgm:t>
        <a:bodyPr/>
        <a:lstStyle/>
        <a:p>
          <a:endParaRPr lang="ru-RU"/>
        </a:p>
      </dgm:t>
    </dgm:pt>
    <dgm:pt modelId="{92F0FE9C-FAA3-4812-AC9C-034A8491329C}" type="pres">
      <dgm:prSet presAssocID="{26F902A6-C12C-4CE8-8AB0-9BF01A4FA7C2}" presName="sp" presStyleCnt="0"/>
      <dgm:spPr/>
    </dgm:pt>
    <dgm:pt modelId="{5ADC4B2F-9EA0-4B8F-8BEC-DCCCB40888C6}" type="pres">
      <dgm:prSet presAssocID="{C29139CF-DCCB-4131-BD53-9A1EE055A0DA}" presName="composite" presStyleCnt="0"/>
      <dgm:spPr/>
    </dgm:pt>
    <dgm:pt modelId="{7F1D73DF-76B8-4F71-99A9-92B73DCD9825}" type="pres">
      <dgm:prSet presAssocID="{C29139CF-DCCB-4131-BD53-9A1EE055A0DA}" presName="parentText" presStyleLbl="alignNode1" presStyleIdx="1" presStyleCnt="4">
        <dgm:presLayoutVars>
          <dgm:chMax val="1"/>
          <dgm:bulletEnabled val="1"/>
        </dgm:presLayoutVars>
      </dgm:prSet>
      <dgm:spPr/>
      <dgm:t>
        <a:bodyPr/>
        <a:lstStyle/>
        <a:p>
          <a:endParaRPr lang="ru-RU"/>
        </a:p>
      </dgm:t>
    </dgm:pt>
    <dgm:pt modelId="{C778C8BC-18FF-4C6F-91FB-DA3ED0C02299}" type="pres">
      <dgm:prSet presAssocID="{C29139CF-DCCB-4131-BD53-9A1EE055A0DA}" presName="descendantText" presStyleLbl="alignAcc1" presStyleIdx="1" presStyleCnt="4">
        <dgm:presLayoutVars>
          <dgm:bulletEnabled val="1"/>
        </dgm:presLayoutVars>
      </dgm:prSet>
      <dgm:spPr/>
      <dgm:t>
        <a:bodyPr/>
        <a:lstStyle/>
        <a:p>
          <a:endParaRPr lang="ru-RU"/>
        </a:p>
      </dgm:t>
    </dgm:pt>
    <dgm:pt modelId="{CD7FA149-C56E-440F-AA61-B365C9368FDA}" type="pres">
      <dgm:prSet presAssocID="{291A702F-16FF-4664-85BA-1C9129B6AA28}" presName="sp" presStyleCnt="0"/>
      <dgm:spPr/>
    </dgm:pt>
    <dgm:pt modelId="{D050AB10-7951-4550-A747-388C99057346}" type="pres">
      <dgm:prSet presAssocID="{E40E3C45-6876-4A50-9039-1003799D83AE}" presName="composite" presStyleCnt="0"/>
      <dgm:spPr/>
    </dgm:pt>
    <dgm:pt modelId="{939D23E8-8E2C-4A3C-B6AA-984047AADEE8}" type="pres">
      <dgm:prSet presAssocID="{E40E3C45-6876-4A50-9039-1003799D83AE}" presName="parentText" presStyleLbl="alignNode1" presStyleIdx="2" presStyleCnt="4">
        <dgm:presLayoutVars>
          <dgm:chMax val="1"/>
          <dgm:bulletEnabled val="1"/>
        </dgm:presLayoutVars>
      </dgm:prSet>
      <dgm:spPr/>
      <dgm:t>
        <a:bodyPr/>
        <a:lstStyle/>
        <a:p>
          <a:endParaRPr lang="ru-RU"/>
        </a:p>
      </dgm:t>
    </dgm:pt>
    <dgm:pt modelId="{6E3347E8-DC32-47D8-A4AE-BB16F4FA19DF}" type="pres">
      <dgm:prSet presAssocID="{E40E3C45-6876-4A50-9039-1003799D83AE}" presName="descendantText" presStyleLbl="alignAcc1" presStyleIdx="2" presStyleCnt="4">
        <dgm:presLayoutVars>
          <dgm:bulletEnabled val="1"/>
        </dgm:presLayoutVars>
      </dgm:prSet>
      <dgm:spPr/>
      <dgm:t>
        <a:bodyPr/>
        <a:lstStyle/>
        <a:p>
          <a:endParaRPr lang="ru-RU"/>
        </a:p>
      </dgm:t>
    </dgm:pt>
    <dgm:pt modelId="{9BCF6634-6AE5-40B1-9CE2-8D0CB7F026CB}" type="pres">
      <dgm:prSet presAssocID="{96FC23F8-A114-48C0-A44F-FCB560FE6C85}" presName="sp" presStyleCnt="0"/>
      <dgm:spPr/>
    </dgm:pt>
    <dgm:pt modelId="{7EDE6CAF-41F6-41EA-A164-74CC40325D29}" type="pres">
      <dgm:prSet presAssocID="{CE352E5C-DAFF-4241-8583-F1E62F78C687}" presName="composite" presStyleCnt="0"/>
      <dgm:spPr/>
    </dgm:pt>
    <dgm:pt modelId="{596CD719-FEEA-417E-AB07-BA0DCF7DED52}" type="pres">
      <dgm:prSet presAssocID="{CE352E5C-DAFF-4241-8583-F1E62F78C687}" presName="parentText" presStyleLbl="alignNode1" presStyleIdx="3" presStyleCnt="4">
        <dgm:presLayoutVars>
          <dgm:chMax val="1"/>
          <dgm:bulletEnabled val="1"/>
        </dgm:presLayoutVars>
      </dgm:prSet>
      <dgm:spPr/>
      <dgm:t>
        <a:bodyPr/>
        <a:lstStyle/>
        <a:p>
          <a:endParaRPr lang="ru-RU"/>
        </a:p>
      </dgm:t>
    </dgm:pt>
    <dgm:pt modelId="{8F735569-8ECC-475B-A7F3-5B3EB141500E}" type="pres">
      <dgm:prSet presAssocID="{CE352E5C-DAFF-4241-8583-F1E62F78C687}" presName="descendantText" presStyleLbl="alignAcc1" presStyleIdx="3" presStyleCnt="4" custLinFactNeighborX="-336" custLinFactNeighborY="17828">
        <dgm:presLayoutVars>
          <dgm:bulletEnabled val="1"/>
        </dgm:presLayoutVars>
      </dgm:prSet>
      <dgm:spPr/>
      <dgm:t>
        <a:bodyPr/>
        <a:lstStyle/>
        <a:p>
          <a:endParaRPr lang="ru-RU"/>
        </a:p>
      </dgm:t>
    </dgm:pt>
  </dgm:ptLst>
  <dgm:cxnLst>
    <dgm:cxn modelId="{7ACEE5D7-F96F-4A0F-933F-6EC0D5108972}" srcId="{2761B8D8-ED09-43A0-B196-106BF4F4108F}" destId="{CE352E5C-DAFF-4241-8583-F1E62F78C687}" srcOrd="3" destOrd="0" parTransId="{373F5DD2-C70B-48B2-8B0E-39594712DA4F}" sibTransId="{3B25234C-607E-49D1-A954-E082BAAE2FFE}"/>
    <dgm:cxn modelId="{7C4982D0-5B43-4112-8260-D873C559431B}" srcId="{CE352E5C-DAFF-4241-8583-F1E62F78C687}" destId="{7106EF83-02A5-435B-BCC8-0C2C325E947D}" srcOrd="0" destOrd="0" parTransId="{E1FF4A53-8615-4D4A-A6F6-FCB4FD84F5EF}" sibTransId="{F85B8E07-0AF3-4897-8BB7-5F09632FFA07}"/>
    <dgm:cxn modelId="{2AA305F8-E722-41EB-8DF7-76049A0CDB00}" type="presOf" srcId="{2761B8D8-ED09-43A0-B196-106BF4F4108F}" destId="{93059B03-66E3-4196-8704-6166E743E787}" srcOrd="0" destOrd="0" presId="urn:microsoft.com/office/officeart/2005/8/layout/chevron2"/>
    <dgm:cxn modelId="{AD7FD40B-94CB-4A3E-A45F-5FA63C959575}" srcId="{2761B8D8-ED09-43A0-B196-106BF4F4108F}" destId="{E0986490-9C3D-4AC6-8F82-8B01571B6A2A}" srcOrd="0" destOrd="0" parTransId="{F5E78CEA-670D-41CE-9377-4261FF6F5DDE}" sibTransId="{26F902A6-C12C-4CE8-8AB0-9BF01A4FA7C2}"/>
    <dgm:cxn modelId="{2CD0DBDC-F9CD-4ED2-B053-4FF6BCD54A0A}" type="presOf" srcId="{7106EF83-02A5-435B-BCC8-0C2C325E947D}" destId="{8F735569-8ECC-475B-A7F3-5B3EB141500E}" srcOrd="0" destOrd="0" presId="urn:microsoft.com/office/officeart/2005/8/layout/chevron2"/>
    <dgm:cxn modelId="{7F7D69AE-2F33-4A4B-9FAE-D6FCC38CDAAB}" type="presOf" srcId="{08F39C0E-2707-4943-AD10-1E49304A0446}" destId="{92ECDE69-4B13-490D-8A1E-5826636AC354}" srcOrd="0" destOrd="0" presId="urn:microsoft.com/office/officeart/2005/8/layout/chevron2"/>
    <dgm:cxn modelId="{024E4A32-B940-41E6-86BD-B86D37EA6AAF}" type="presOf" srcId="{9759BCFC-7356-421B-8D52-1120F5FEDA4A}" destId="{92ECDE69-4B13-490D-8A1E-5826636AC354}" srcOrd="0" destOrd="2" presId="urn:microsoft.com/office/officeart/2005/8/layout/chevron2"/>
    <dgm:cxn modelId="{37481863-76A5-4689-BE0F-CCBF9CC0883D}" type="presOf" srcId="{B50A7CA6-D261-49A0-9EBB-000691B1A328}" destId="{C778C8BC-18FF-4C6F-91FB-DA3ED0C02299}" srcOrd="0" destOrd="0" presId="urn:microsoft.com/office/officeart/2005/8/layout/chevron2"/>
    <dgm:cxn modelId="{4B3A75D2-CBB7-40E1-9E3C-23B1FE3A767E}" type="presOf" srcId="{089AC99C-693F-45A2-BC0C-84D028D22F26}" destId="{6E3347E8-DC32-47D8-A4AE-BB16F4FA19DF}" srcOrd="0" destOrd="1" presId="urn:microsoft.com/office/officeart/2005/8/layout/chevron2"/>
    <dgm:cxn modelId="{2C540461-FF6C-4EC3-9AA9-361BACBCE91C}" type="presOf" srcId="{E0986490-9C3D-4AC6-8F82-8B01571B6A2A}" destId="{FFDD0112-4D7F-4BAD-873D-0D776565B46F}" srcOrd="0" destOrd="0" presId="urn:microsoft.com/office/officeart/2005/8/layout/chevron2"/>
    <dgm:cxn modelId="{BA870110-500F-4BB2-9963-D93272802914}" srcId="{E0986490-9C3D-4AC6-8F82-8B01571B6A2A}" destId="{08F39C0E-2707-4943-AD10-1E49304A0446}" srcOrd="0" destOrd="0" parTransId="{5FFDAB61-5284-4AFE-A79D-12DA9A5CFA74}" sibTransId="{8FF3356B-1FDE-4665-BE5E-1B8A9A1FBEB4}"/>
    <dgm:cxn modelId="{E6F64766-961C-4D97-8FF8-67729420DB0D}" type="presOf" srcId="{37D79BBC-EBBC-4B4A-983A-8282A1BDDA42}" destId="{8F735569-8ECC-475B-A7F3-5B3EB141500E}" srcOrd="0" destOrd="1" presId="urn:microsoft.com/office/officeart/2005/8/layout/chevron2"/>
    <dgm:cxn modelId="{A22B900F-551D-4820-8B27-3FE39D2B301B}" srcId="{E40E3C45-6876-4A50-9039-1003799D83AE}" destId="{089AC99C-693F-45A2-BC0C-84D028D22F26}" srcOrd="1" destOrd="0" parTransId="{4E4C5E49-1F5E-46CE-BE6E-4483C4D8D17B}" sibTransId="{D5EE889D-B5C5-4DEE-8A90-131C0ED17604}"/>
    <dgm:cxn modelId="{CF0C6483-3456-4DC2-861F-25E81F96E584}" srcId="{2761B8D8-ED09-43A0-B196-106BF4F4108F}" destId="{E40E3C45-6876-4A50-9039-1003799D83AE}" srcOrd="2" destOrd="0" parTransId="{DD0E1298-42C5-4E8D-96B7-424A9CD5DF5A}" sibTransId="{96FC23F8-A114-48C0-A44F-FCB560FE6C85}"/>
    <dgm:cxn modelId="{FAFF0882-4FD1-40F3-ADED-020C2ED19733}" srcId="{2761B8D8-ED09-43A0-B196-106BF4F4108F}" destId="{C29139CF-DCCB-4131-BD53-9A1EE055A0DA}" srcOrd="1" destOrd="0" parTransId="{7F553E13-51AE-466E-BEAA-66B110CE3448}" sibTransId="{291A702F-16FF-4664-85BA-1C9129B6AA28}"/>
    <dgm:cxn modelId="{6B2CC872-5533-4D78-A608-59200F973581}" srcId="{E0986490-9C3D-4AC6-8F82-8B01571B6A2A}" destId="{9759BCFC-7356-421B-8D52-1120F5FEDA4A}" srcOrd="2" destOrd="0" parTransId="{AA3B6F0E-C275-4E09-A157-A30806D81528}" sibTransId="{80E52D05-1CF3-4FBB-B68B-5B00528CDAA3}"/>
    <dgm:cxn modelId="{355A8B92-AFE6-452D-A0E6-710D8E379084}" srcId="{C29139CF-DCCB-4131-BD53-9A1EE055A0DA}" destId="{B50A7CA6-D261-49A0-9EBB-000691B1A328}" srcOrd="0" destOrd="0" parTransId="{BBDDD25F-0A71-40A0-8D94-3640E0921266}" sibTransId="{888C6F3A-5326-49F6-9904-E77AE8669A92}"/>
    <dgm:cxn modelId="{A685C7F5-B7D4-453D-BCAE-2E5846B08AA8}" srcId="{C29139CF-DCCB-4131-BD53-9A1EE055A0DA}" destId="{FB09D050-4751-4627-BDC0-266976C9F97C}" srcOrd="1" destOrd="0" parTransId="{81AF5621-B855-4AE6-AEF4-8F79240416B8}" sibTransId="{84CECABE-A3DB-4768-B718-5303EF54C817}"/>
    <dgm:cxn modelId="{D4F2E241-4023-4EFA-B5F0-590FC97B7D1B}" type="presOf" srcId="{CE352E5C-DAFF-4241-8583-F1E62F78C687}" destId="{596CD719-FEEA-417E-AB07-BA0DCF7DED52}" srcOrd="0" destOrd="0" presId="urn:microsoft.com/office/officeart/2005/8/layout/chevron2"/>
    <dgm:cxn modelId="{6A946BAE-5C92-4FD0-A546-177EE12A0FF0}" type="presOf" srcId="{E40E3C45-6876-4A50-9039-1003799D83AE}" destId="{939D23E8-8E2C-4A3C-B6AA-984047AADEE8}" srcOrd="0" destOrd="0" presId="urn:microsoft.com/office/officeart/2005/8/layout/chevron2"/>
    <dgm:cxn modelId="{0D94F5F5-2EE0-4FC3-A336-C8245B6E6756}" type="presOf" srcId="{FB09D050-4751-4627-BDC0-266976C9F97C}" destId="{C778C8BC-18FF-4C6F-91FB-DA3ED0C02299}" srcOrd="0" destOrd="1" presId="urn:microsoft.com/office/officeart/2005/8/layout/chevron2"/>
    <dgm:cxn modelId="{4963AFD4-A72D-469E-A938-AC449207D0F9}" type="presOf" srcId="{22F82469-F36D-467A-A8FE-3CE46A40D83C}" destId="{92ECDE69-4B13-490D-8A1E-5826636AC354}" srcOrd="0" destOrd="1" presId="urn:microsoft.com/office/officeart/2005/8/layout/chevron2"/>
    <dgm:cxn modelId="{6446FF76-720C-41C8-9ACE-01ECE31B1608}" type="presOf" srcId="{C29139CF-DCCB-4131-BD53-9A1EE055A0DA}" destId="{7F1D73DF-76B8-4F71-99A9-92B73DCD9825}" srcOrd="0" destOrd="0" presId="urn:microsoft.com/office/officeart/2005/8/layout/chevron2"/>
    <dgm:cxn modelId="{9F4E48A5-55AC-468E-A87C-5C78560D5FCB}" type="presOf" srcId="{5C6CF453-AE0E-492B-B019-301F330CF125}" destId="{6E3347E8-DC32-47D8-A4AE-BB16F4FA19DF}" srcOrd="0" destOrd="0" presId="urn:microsoft.com/office/officeart/2005/8/layout/chevron2"/>
    <dgm:cxn modelId="{888A6F31-AF98-41FE-8FCF-F21E7E23FE46}" srcId="{E40E3C45-6876-4A50-9039-1003799D83AE}" destId="{5C6CF453-AE0E-492B-B019-301F330CF125}" srcOrd="0" destOrd="0" parTransId="{9079D4FC-498F-4FD3-9ED8-7AF0F5A44E98}" sibTransId="{E9CBA65F-BF21-45E6-AE2D-2B15D6062B9D}"/>
    <dgm:cxn modelId="{5E21BB06-5922-4B13-B180-99F5AF632944}" srcId="{E0986490-9C3D-4AC6-8F82-8B01571B6A2A}" destId="{22F82469-F36D-467A-A8FE-3CE46A40D83C}" srcOrd="1" destOrd="0" parTransId="{DC2D862D-B56C-41D6-A0FA-90A15A578701}" sibTransId="{9B03F325-7D89-4F98-859E-C9514A8917A1}"/>
    <dgm:cxn modelId="{4FAC89D6-1E01-4692-9A02-E0D708041DFC}" srcId="{CE352E5C-DAFF-4241-8583-F1E62F78C687}" destId="{37D79BBC-EBBC-4B4A-983A-8282A1BDDA42}" srcOrd="1" destOrd="0" parTransId="{1796412D-368A-4757-9B33-CB00A8DAE010}" sibTransId="{708D72CF-6B2F-431F-9BFA-D854E38F3556}"/>
    <dgm:cxn modelId="{AD83AE1E-3B40-49DE-8C9F-021A7377D780}" type="presParOf" srcId="{93059B03-66E3-4196-8704-6166E743E787}" destId="{BF9FBDCC-DE2F-42FA-BF34-B7A30CE060B4}" srcOrd="0" destOrd="0" presId="urn:microsoft.com/office/officeart/2005/8/layout/chevron2"/>
    <dgm:cxn modelId="{EA5C0C84-3DDF-477F-A55A-FFFDCCD3BA36}" type="presParOf" srcId="{BF9FBDCC-DE2F-42FA-BF34-B7A30CE060B4}" destId="{FFDD0112-4D7F-4BAD-873D-0D776565B46F}" srcOrd="0" destOrd="0" presId="urn:microsoft.com/office/officeart/2005/8/layout/chevron2"/>
    <dgm:cxn modelId="{FD270300-77DE-4BDA-AC51-0C2837963766}" type="presParOf" srcId="{BF9FBDCC-DE2F-42FA-BF34-B7A30CE060B4}" destId="{92ECDE69-4B13-490D-8A1E-5826636AC354}" srcOrd="1" destOrd="0" presId="urn:microsoft.com/office/officeart/2005/8/layout/chevron2"/>
    <dgm:cxn modelId="{66499EBE-F801-4BD2-AF56-EF93549F03BC}" type="presParOf" srcId="{93059B03-66E3-4196-8704-6166E743E787}" destId="{92F0FE9C-FAA3-4812-AC9C-034A8491329C}" srcOrd="1" destOrd="0" presId="urn:microsoft.com/office/officeart/2005/8/layout/chevron2"/>
    <dgm:cxn modelId="{73D84E31-7238-42C0-BA0D-7980C4B1F443}" type="presParOf" srcId="{93059B03-66E3-4196-8704-6166E743E787}" destId="{5ADC4B2F-9EA0-4B8F-8BEC-DCCCB40888C6}" srcOrd="2" destOrd="0" presId="urn:microsoft.com/office/officeart/2005/8/layout/chevron2"/>
    <dgm:cxn modelId="{DA125EC7-E921-4ED8-89FF-79A7793D445D}" type="presParOf" srcId="{5ADC4B2F-9EA0-4B8F-8BEC-DCCCB40888C6}" destId="{7F1D73DF-76B8-4F71-99A9-92B73DCD9825}" srcOrd="0" destOrd="0" presId="urn:microsoft.com/office/officeart/2005/8/layout/chevron2"/>
    <dgm:cxn modelId="{D6E1FF80-FF70-44E5-92C6-97DFF3BE14FD}" type="presParOf" srcId="{5ADC4B2F-9EA0-4B8F-8BEC-DCCCB40888C6}" destId="{C778C8BC-18FF-4C6F-91FB-DA3ED0C02299}" srcOrd="1" destOrd="0" presId="urn:microsoft.com/office/officeart/2005/8/layout/chevron2"/>
    <dgm:cxn modelId="{C019BF41-A16E-4800-95DC-2E23BB0CA652}" type="presParOf" srcId="{93059B03-66E3-4196-8704-6166E743E787}" destId="{CD7FA149-C56E-440F-AA61-B365C9368FDA}" srcOrd="3" destOrd="0" presId="urn:microsoft.com/office/officeart/2005/8/layout/chevron2"/>
    <dgm:cxn modelId="{DA195EED-5A85-4AA8-A2E0-40696981B04E}" type="presParOf" srcId="{93059B03-66E3-4196-8704-6166E743E787}" destId="{D050AB10-7951-4550-A747-388C99057346}" srcOrd="4" destOrd="0" presId="urn:microsoft.com/office/officeart/2005/8/layout/chevron2"/>
    <dgm:cxn modelId="{0CFD0BEE-BFEC-4BBB-BD82-255EC44593E6}" type="presParOf" srcId="{D050AB10-7951-4550-A747-388C99057346}" destId="{939D23E8-8E2C-4A3C-B6AA-984047AADEE8}" srcOrd="0" destOrd="0" presId="urn:microsoft.com/office/officeart/2005/8/layout/chevron2"/>
    <dgm:cxn modelId="{36019642-3C0E-4142-B93E-44DE6AA766F4}" type="presParOf" srcId="{D050AB10-7951-4550-A747-388C99057346}" destId="{6E3347E8-DC32-47D8-A4AE-BB16F4FA19DF}" srcOrd="1" destOrd="0" presId="urn:microsoft.com/office/officeart/2005/8/layout/chevron2"/>
    <dgm:cxn modelId="{10A66CB7-BB95-4241-BF72-E91C8607F87D}" type="presParOf" srcId="{93059B03-66E3-4196-8704-6166E743E787}" destId="{9BCF6634-6AE5-40B1-9CE2-8D0CB7F026CB}" srcOrd="5" destOrd="0" presId="urn:microsoft.com/office/officeart/2005/8/layout/chevron2"/>
    <dgm:cxn modelId="{52C9C621-52A5-460F-8F10-4420BAD91FF4}" type="presParOf" srcId="{93059B03-66E3-4196-8704-6166E743E787}" destId="{7EDE6CAF-41F6-41EA-A164-74CC40325D29}" srcOrd="6" destOrd="0" presId="urn:microsoft.com/office/officeart/2005/8/layout/chevron2"/>
    <dgm:cxn modelId="{BA424783-C543-47FF-BBF3-76F9EE2E022C}" type="presParOf" srcId="{7EDE6CAF-41F6-41EA-A164-74CC40325D29}" destId="{596CD719-FEEA-417E-AB07-BA0DCF7DED52}" srcOrd="0" destOrd="0" presId="urn:microsoft.com/office/officeart/2005/8/layout/chevron2"/>
    <dgm:cxn modelId="{C761E07F-4C01-48D1-A809-823EF3A8C9BE}" type="presParOf" srcId="{7EDE6CAF-41F6-41EA-A164-74CC40325D29}" destId="{8F735569-8ECC-475B-A7F3-5B3EB141500E}"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noProof="0" dirty="0" smtClean="0"/>
            <a:t>Specific </a:t>
          </a:r>
          <a:endParaRPr lang="ru-RU" noProof="0"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ru-RU" noProof="0" dirty="0"/>
        </a:p>
      </dgm:t>
    </dgm:pt>
    <dgm:pt modelId="{AB2E8498-CC81-452F-A895-08F3845AA347}">
      <dgm:prSet phldrT="[Text]" custT="1"/>
      <dgm:spPr/>
      <dgm:t>
        <a:bodyPr/>
        <a:lstStyle/>
        <a:p>
          <a:endParaRPr lang="ru-RU" sz="2200" noProof="0" dirty="0">
            <a:latin typeface="Times New Roman" pitchFamily="18" charset="0"/>
            <a:cs typeface="Times New Roman" pitchFamily="18" charset="0"/>
          </a:endParaRP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noProof="0" dirty="0" smtClean="0"/>
            <a:t>Measurable </a:t>
          </a:r>
          <a:endParaRPr lang="ru-RU" noProof="0" dirty="0"/>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ru-RU" noProof="0" dirty="0"/>
        </a:p>
      </dgm:t>
    </dgm:pt>
    <dgm:pt modelId="{0B00F5A8-A0EF-4111-9D86-004317B4F49E}">
      <dgm:prSet phldrT="[Text]" custT="1"/>
      <dgm:spPr/>
      <dgm:t>
        <a:bodyPr/>
        <a:lstStyle/>
        <a:p>
          <a:endParaRPr lang="ru-RU" sz="2400" noProof="0" dirty="0">
            <a:latin typeface="Times New Roman" pitchFamily="18" charset="0"/>
            <a:cs typeface="Times New Roman" pitchFamily="18" charset="0"/>
          </a:endParaRP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noProof="0" dirty="0" smtClean="0"/>
            <a:t>Achievable </a:t>
          </a:r>
          <a:endParaRPr lang="ru-RU" noProof="0"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custT="1"/>
      <dgm:spPr/>
      <dgm:t>
        <a:bodyPr/>
        <a:lstStyle/>
        <a:p>
          <a:pPr algn="ctr"/>
          <a:endParaRPr lang="ru-RU" sz="2400" noProof="0" dirty="0">
            <a:latin typeface="Times New Roman" pitchFamily="18" charset="0"/>
            <a:cs typeface="Times New Roman" pitchFamily="18" charset="0"/>
          </a:endParaRP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B146EC25-FFEB-479E-89CE-1EE32EA78DD9}">
      <dgm:prSet phldrT="[Text]"/>
      <dgm:spPr/>
      <dgm:t>
        <a:bodyPr/>
        <a:lstStyle/>
        <a:p>
          <a:r>
            <a:rPr lang="en-US" noProof="0" dirty="0" smtClean="0"/>
            <a:t>Timed</a:t>
          </a:r>
          <a:endParaRPr lang="ru-RU" noProof="0" dirty="0"/>
        </a:p>
      </dgm:t>
    </dgm:pt>
    <dgm:pt modelId="{47ADDA0E-5324-4B18-8DFC-0C958467DEE0}" type="parTrans" cxnId="{89AD9E61-963E-4A2B-9FE9-A3D71F97A123}">
      <dgm:prSet/>
      <dgm:spPr/>
      <dgm:t>
        <a:bodyPr/>
        <a:lstStyle/>
        <a:p>
          <a:endParaRPr lang="ru-RU"/>
        </a:p>
      </dgm:t>
    </dgm:pt>
    <dgm:pt modelId="{56417D9C-6D4F-47F0-B321-389AAE40EE9F}" type="sibTrans" cxnId="{89AD9E61-963E-4A2B-9FE9-A3D71F97A123}">
      <dgm:prSet/>
      <dgm:spPr/>
      <dgm:t>
        <a:bodyPr/>
        <a:lstStyle/>
        <a:p>
          <a:endParaRPr lang="ru-RU"/>
        </a:p>
      </dgm:t>
    </dgm:pt>
    <dgm:pt modelId="{A2F5553D-F28E-447B-B04F-0CC5585520EE}">
      <dgm:prSet phldrT="[Text]"/>
      <dgm:spPr/>
      <dgm:t>
        <a:bodyPr/>
        <a:lstStyle/>
        <a:p>
          <a:r>
            <a:rPr lang="en-US" noProof="0" dirty="0" smtClean="0"/>
            <a:t>Relevant </a:t>
          </a:r>
          <a:endParaRPr lang="ru-RU" noProof="0" dirty="0"/>
        </a:p>
      </dgm:t>
    </dgm:pt>
    <dgm:pt modelId="{B9C6CB5A-7922-4AD7-BB88-1190EF759BE6}" type="parTrans" cxnId="{6792663F-2D17-4D88-98AF-8167862853D0}">
      <dgm:prSet/>
      <dgm:spPr/>
      <dgm:t>
        <a:bodyPr/>
        <a:lstStyle/>
        <a:p>
          <a:endParaRPr lang="ru-RU"/>
        </a:p>
      </dgm:t>
    </dgm:pt>
    <dgm:pt modelId="{F56D22F9-3377-44D7-B9AA-D33868BFCE50}" type="sibTrans" cxnId="{6792663F-2D17-4D88-98AF-8167862853D0}">
      <dgm:prSet/>
      <dgm:spPr/>
      <dgm:t>
        <a:bodyPr/>
        <a:lstStyle/>
        <a:p>
          <a:endParaRPr lang="ru-RU"/>
        </a:p>
      </dgm:t>
    </dgm:pt>
    <dgm:pt modelId="{281F4B13-E862-4266-BCFC-F8B5DAB22112}">
      <dgm:prSet custT="1"/>
      <dgm:spPr/>
      <dgm:t>
        <a:bodyPr/>
        <a:lstStyle/>
        <a:p>
          <a:pPr algn="ctr"/>
          <a:endParaRPr lang="ru-RU" sz="2300" dirty="0">
            <a:latin typeface="Times New Roman" pitchFamily="18" charset="0"/>
            <a:cs typeface="Times New Roman" pitchFamily="18" charset="0"/>
          </a:endParaRPr>
        </a:p>
      </dgm:t>
    </dgm:pt>
    <dgm:pt modelId="{C00A384E-99A3-4E65-B6CD-1DA10FE45191}" type="parTrans" cxnId="{12361B5E-1034-4BC3-9A62-0E326676375D}">
      <dgm:prSet/>
      <dgm:spPr/>
      <dgm:t>
        <a:bodyPr/>
        <a:lstStyle/>
        <a:p>
          <a:endParaRPr lang="ru-RU"/>
        </a:p>
      </dgm:t>
    </dgm:pt>
    <dgm:pt modelId="{8E52CA0F-1EC8-458F-B219-E7BC277FED68}" type="sibTrans" cxnId="{12361B5E-1034-4BC3-9A62-0E326676375D}">
      <dgm:prSet/>
      <dgm:spPr/>
      <dgm:t>
        <a:bodyPr/>
        <a:lstStyle/>
        <a:p>
          <a:endParaRPr lang="ru-RU"/>
        </a:p>
      </dgm:t>
    </dgm:pt>
    <dgm:pt modelId="{C2B7446F-7CFB-4C5D-9310-227E604AC794}">
      <dgm:prSet custT="1"/>
      <dgm:spPr/>
      <dgm:t>
        <a:bodyPr/>
        <a:lstStyle/>
        <a:p>
          <a:pPr algn="ctr"/>
          <a:endParaRPr lang="ru-RU" sz="2400" dirty="0">
            <a:latin typeface="Times New Roman" pitchFamily="18" charset="0"/>
            <a:cs typeface="Times New Roman" pitchFamily="18" charset="0"/>
          </a:endParaRPr>
        </a:p>
      </dgm:t>
    </dgm:pt>
    <dgm:pt modelId="{10C9D252-1A27-448C-8428-855F7F3519F1}" type="parTrans" cxnId="{678C9B42-DE7C-41CD-914E-456DA0403B1C}">
      <dgm:prSet/>
      <dgm:spPr/>
      <dgm:t>
        <a:bodyPr/>
        <a:lstStyle/>
        <a:p>
          <a:endParaRPr lang="ru-RU"/>
        </a:p>
      </dgm:t>
    </dgm:pt>
    <dgm:pt modelId="{3825E2D7-9203-4E02-BFB1-38C9B5344256}" type="sibTrans" cxnId="{678C9B42-DE7C-41CD-914E-456DA0403B1C}">
      <dgm:prSet/>
      <dgm:spPr/>
      <dgm:t>
        <a:bodyPr/>
        <a:lstStyle/>
        <a:p>
          <a:endParaRPr lang="ru-RU"/>
        </a:p>
      </dgm:t>
    </dgm:pt>
    <dgm:pt modelId="{A3F0E0B7-B65A-4B8A-9314-CBB1343AAA7E}">
      <dgm:prSet custT="1"/>
      <dgm:spPr/>
      <dgm:t>
        <a:bodyPr/>
        <a:lstStyle/>
        <a:p>
          <a:pPr algn="ctr"/>
          <a:r>
            <a:rPr lang="kk-KZ" sz="2000" b="1" dirty="0" smtClean="0">
              <a:effectLst>
                <a:outerShdw blurRad="38100" dist="38100" dir="2700000" algn="tl">
                  <a:srgbClr val="000000">
                    <a:alpha val="43137"/>
                  </a:srgbClr>
                </a:outerShdw>
              </a:effectLst>
              <a:latin typeface="Times New Roman" pitchFamily="18" charset="0"/>
              <a:cs typeface="Times New Roman" pitchFamily="18" charset="0"/>
            </a:rPr>
            <a:t>уақыт</a:t>
          </a:r>
          <a:endParaRPr lang="ru-RU" sz="2400" dirty="0">
            <a:latin typeface="Times New Roman" pitchFamily="18" charset="0"/>
            <a:cs typeface="Times New Roman" pitchFamily="18" charset="0"/>
          </a:endParaRPr>
        </a:p>
      </dgm:t>
    </dgm:pt>
    <dgm:pt modelId="{644D6D2E-46A9-4165-A2E5-AA39007B5EB2}" type="parTrans" cxnId="{F3494B06-3E25-491F-B602-85E6701452D1}">
      <dgm:prSet/>
      <dgm:spPr/>
      <dgm:t>
        <a:bodyPr/>
        <a:lstStyle/>
        <a:p>
          <a:endParaRPr lang="ru-RU"/>
        </a:p>
      </dgm:t>
    </dgm:pt>
    <dgm:pt modelId="{13A5D590-A058-4B64-9738-63F168E104F7}" type="sibTrans" cxnId="{F3494B06-3E25-491F-B602-85E6701452D1}">
      <dgm:prSet/>
      <dgm:spPr/>
      <dgm:t>
        <a:bodyPr/>
        <a:lstStyle/>
        <a:p>
          <a:endParaRPr lang="ru-RU"/>
        </a:p>
      </dgm:t>
    </dgm:pt>
    <dgm:pt modelId="{FF4AF151-B6A0-4CA9-AD44-12EA0558884A}">
      <dgm:prSet custT="1"/>
      <dgm:spPr/>
      <dgm:t>
        <a:bodyPr/>
        <a:lstStyle/>
        <a:p>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Өзіндік/ өз бетімен</a:t>
          </a:r>
          <a:endParaRPr lang="ru-RU" sz="2400" dirty="0">
            <a:latin typeface="Times New Roman" pitchFamily="18" charset="0"/>
            <a:cs typeface="Times New Roman" pitchFamily="18" charset="0"/>
          </a:endParaRPr>
        </a:p>
      </dgm:t>
    </dgm:pt>
    <dgm:pt modelId="{80BA6C15-359D-4BC1-838A-D6F7F4B9D76A}" type="parTrans" cxnId="{86B26420-7932-4B77-BAB7-4C384DE93849}">
      <dgm:prSet/>
      <dgm:spPr/>
      <dgm:t>
        <a:bodyPr/>
        <a:lstStyle/>
        <a:p>
          <a:endParaRPr lang="ru-RU"/>
        </a:p>
      </dgm:t>
    </dgm:pt>
    <dgm:pt modelId="{A7DEAC68-ABBF-4351-B6E8-3EFAB5F30CF8}" type="sibTrans" cxnId="{86B26420-7932-4B77-BAB7-4C384DE93849}">
      <dgm:prSet/>
      <dgm:spPr/>
      <dgm:t>
        <a:bodyPr/>
        <a:lstStyle/>
        <a:p>
          <a:endParaRPr lang="ru-RU"/>
        </a:p>
      </dgm:t>
    </dgm:pt>
    <dgm:pt modelId="{7FA5F442-FD6A-44A5-A3F8-2E8B31F95B52}">
      <dgm:prSet custT="1"/>
      <dgm:spPr/>
      <dgm:t>
        <a:bodyPr/>
        <a:lstStyle/>
        <a:p>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Өлше-нетін</a:t>
          </a:r>
          <a:endParaRPr lang="ru-RU" sz="2800" dirty="0">
            <a:latin typeface="Times New Roman" pitchFamily="18" charset="0"/>
            <a:cs typeface="Times New Roman" pitchFamily="18" charset="0"/>
          </a:endParaRPr>
        </a:p>
      </dgm:t>
    </dgm:pt>
    <dgm:pt modelId="{0214D932-792E-4EE4-83E7-9F04CD013AFE}" type="parTrans" cxnId="{9BF92A3F-6FC6-448F-AFA4-64A0034F9088}">
      <dgm:prSet/>
      <dgm:spPr/>
      <dgm:t>
        <a:bodyPr/>
        <a:lstStyle/>
        <a:p>
          <a:endParaRPr lang="ru-RU"/>
        </a:p>
      </dgm:t>
    </dgm:pt>
    <dgm:pt modelId="{D7777872-19AF-40C0-BC4C-A2FB6B4DAC61}" type="sibTrans" cxnId="{9BF92A3F-6FC6-448F-AFA4-64A0034F9088}">
      <dgm:prSet/>
      <dgm:spPr/>
      <dgm:t>
        <a:bodyPr/>
        <a:lstStyle/>
        <a:p>
          <a:endParaRPr lang="ru-RU"/>
        </a:p>
      </dgm:t>
    </dgm:pt>
    <dgm:pt modelId="{43B43656-E28C-4191-9A70-F890B21DEE60}">
      <dgm:prSet custT="1"/>
      <dgm:spPr/>
      <dgm:t>
        <a:bodyPr/>
        <a:lstStyle/>
        <a:p>
          <a:pPr algn="ct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қол жетімді</a:t>
          </a:r>
          <a:endParaRPr lang="ru-RU" sz="2400" dirty="0">
            <a:latin typeface="Times New Roman" pitchFamily="18" charset="0"/>
            <a:cs typeface="Times New Roman" pitchFamily="18" charset="0"/>
          </a:endParaRPr>
        </a:p>
      </dgm:t>
    </dgm:pt>
    <dgm:pt modelId="{831DEC66-410E-4422-AE79-9C78C08E8B2F}" type="parTrans" cxnId="{0F181F02-5F89-43E8-A3F7-865BE2B6B6A0}">
      <dgm:prSet/>
      <dgm:spPr/>
      <dgm:t>
        <a:bodyPr/>
        <a:lstStyle/>
        <a:p>
          <a:endParaRPr lang="ru-RU"/>
        </a:p>
      </dgm:t>
    </dgm:pt>
    <dgm:pt modelId="{50BF0BC1-A4FB-4953-95B0-A9147F38138C}" type="sibTrans" cxnId="{0F181F02-5F89-43E8-A3F7-865BE2B6B6A0}">
      <dgm:prSet/>
      <dgm:spPr/>
      <dgm:t>
        <a:bodyPr/>
        <a:lstStyle/>
        <a:p>
          <a:endParaRPr lang="ru-RU"/>
        </a:p>
      </dgm:t>
    </dgm:pt>
    <dgm:pt modelId="{FB9136AE-56CF-47EE-AF9E-416D14016ABB}">
      <dgm:prSet custT="1"/>
      <dgm:spPr/>
      <dgm:t>
        <a:bodyPr/>
        <a:lstStyle/>
        <a:p>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нақты</a:t>
          </a:r>
          <a:endParaRPr lang="ru-RU" sz="2800" dirty="0">
            <a:latin typeface="Times New Roman" pitchFamily="18" charset="0"/>
            <a:cs typeface="Times New Roman" pitchFamily="18" charset="0"/>
          </a:endParaRPr>
        </a:p>
      </dgm:t>
    </dgm:pt>
    <dgm:pt modelId="{F681C2D7-DB00-47D2-99E1-1FE2B3201D2B}" type="parTrans" cxnId="{2B27C3A5-0F5A-4BF2-864C-2B4B5DE14CAA}">
      <dgm:prSet/>
      <dgm:spPr/>
      <dgm:t>
        <a:bodyPr/>
        <a:lstStyle/>
        <a:p>
          <a:endParaRPr lang="ru-RU"/>
        </a:p>
      </dgm:t>
    </dgm:pt>
    <dgm:pt modelId="{62A25E2D-8559-4FD6-B555-10AD8B880A8C}" type="sibTrans" cxnId="{2B27C3A5-0F5A-4BF2-864C-2B4B5DE14CAA}">
      <dgm:prSet/>
      <dgm:spPr/>
      <dgm:t>
        <a:bodyPr/>
        <a:lstStyle/>
        <a:p>
          <a:endParaRPr lang="ru-RU"/>
        </a:p>
      </dgm:t>
    </dgm:pt>
    <dgm:pt modelId="{E57E7456-7445-48EA-8206-B0A20AC7B2D3}">
      <dgm:prSet custT="1"/>
      <dgm:spPr/>
      <dgm:t>
        <a:bodyPr/>
        <a:lstStyle/>
        <a:p>
          <a:pPr algn="ctr"/>
          <a:r>
            <a:rPr lang="kk-KZ" sz="2000" b="1" dirty="0" smtClean="0">
              <a:effectLst>
                <a:outerShdw blurRad="38100" dist="38100" dir="2700000" algn="tl">
                  <a:srgbClr val="000000">
                    <a:alpha val="43137"/>
                  </a:srgbClr>
                </a:outerShdw>
              </a:effectLst>
              <a:latin typeface="Times New Roman" pitchFamily="18" charset="0"/>
              <a:cs typeface="Times New Roman" pitchFamily="18" charset="0"/>
            </a:rPr>
            <a:t> 50 минут</a:t>
          </a:r>
          <a:endParaRPr lang="ru-RU" sz="2400" dirty="0">
            <a:latin typeface="Times New Roman" pitchFamily="18" charset="0"/>
            <a:cs typeface="Times New Roman" pitchFamily="18" charset="0"/>
          </a:endParaRPr>
        </a:p>
      </dgm:t>
    </dgm:pt>
    <dgm:pt modelId="{53E9ADDE-9B5C-4DB7-98DE-CB00B14AA913}" type="parTrans" cxnId="{9FDDE14B-7E37-4675-A1EB-369D09C1321D}">
      <dgm:prSet/>
      <dgm:spPr/>
      <dgm:t>
        <a:bodyPr/>
        <a:lstStyle/>
        <a:p>
          <a:endParaRPr lang="ru-RU"/>
        </a:p>
      </dgm:t>
    </dgm:pt>
    <dgm:pt modelId="{3D50E7E2-7C6B-4771-AFD3-7D9C6653FC3E}" type="sibTrans" cxnId="{9FDDE14B-7E37-4675-A1EB-369D09C1321D}">
      <dgm:prSet/>
      <dgm:spPr/>
      <dgm:t>
        <a:bodyPr/>
        <a:lstStyle/>
        <a:p>
          <a:endParaRPr lang="ru-RU"/>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5"/>
      <dgm:spPr/>
    </dgm:pt>
    <dgm:pt modelId="{96015622-8A46-45CF-A72A-2856B699B374}" type="pres">
      <dgm:prSet presAssocID="{FB986F71-3126-4196-BD30-74AEDC39A1CA}" presName="childNode1" presStyleLbl="bgAcc1" presStyleIdx="0" presStyleCnt="5" custScaleX="142317" custScaleY="185904">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5">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5" custLinFactNeighborX="558" custLinFactNeighborY="96651">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4"/>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5"/>
      <dgm:spPr/>
    </dgm:pt>
    <dgm:pt modelId="{E83793B4-2C5C-4D90-82FA-E5EE4745664D}" type="pres">
      <dgm:prSet presAssocID="{F6D27D1B-CDCB-481F-B8FA-AB31B2A119DE}" presName="childNode2" presStyleLbl="bgAcc1" presStyleIdx="1" presStyleCnt="5" custScaleX="148393" custScaleY="189932" custLinFactNeighborX="4892" custLinFactNeighborY="6531">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5">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5" custLinFactY="-12567" custLinFactNeighborX="-2068" custLinFactNeighborY="-100000">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4"/>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5"/>
      <dgm:spPr/>
    </dgm:pt>
    <dgm:pt modelId="{69C28D3B-E083-42DF-9EA0-916CA12125A9}" type="pres">
      <dgm:prSet presAssocID="{58828492-5CEF-4AFE-95CB-5D7E6A18158B}" presName="childNode1" presStyleLbl="bgAcc1" presStyleIdx="2" presStyleCnt="5" custScaleX="145639" custScaleY="189932">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5">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5" custLinFactY="25793" custLinFactNeighborX="-1967" custLinFactNeighborY="100000">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 modelId="{F296E784-EF73-47D0-BF03-516FF34540E7}" type="pres">
      <dgm:prSet presAssocID="{2D386477-EC66-449A-8D41-5F8A212C3D8E}" presName="Name9" presStyleLbl="sibTrans2D1" presStyleIdx="2" presStyleCnt="4"/>
      <dgm:spPr/>
      <dgm:t>
        <a:bodyPr/>
        <a:lstStyle/>
        <a:p>
          <a:endParaRPr lang="ru-RU"/>
        </a:p>
      </dgm:t>
    </dgm:pt>
    <dgm:pt modelId="{FA007F20-5D75-4F44-A1D4-6BD813305D61}" type="pres">
      <dgm:prSet presAssocID="{A2F5553D-F28E-447B-B04F-0CC5585520EE}" presName="composite2" presStyleCnt="0"/>
      <dgm:spPr/>
    </dgm:pt>
    <dgm:pt modelId="{02E5C15F-09EA-4E8E-B6E4-6EDF7B2F757D}" type="pres">
      <dgm:prSet presAssocID="{A2F5553D-F28E-447B-B04F-0CC5585520EE}" presName="dummyNode2" presStyleLbl="node1" presStyleIdx="2" presStyleCnt="5"/>
      <dgm:spPr/>
    </dgm:pt>
    <dgm:pt modelId="{106BE48D-DB2B-4FD3-B35E-D8C239601760}" type="pres">
      <dgm:prSet presAssocID="{A2F5553D-F28E-447B-B04F-0CC5585520EE}" presName="childNode2" presStyleLbl="bgAcc1" presStyleIdx="3" presStyleCnt="5" custScaleX="146817" custScaleY="189932" custLinFactNeighborX="-99" custLinFactNeighborY="0">
        <dgm:presLayoutVars>
          <dgm:bulletEnabled val="1"/>
        </dgm:presLayoutVars>
      </dgm:prSet>
      <dgm:spPr/>
      <dgm:t>
        <a:bodyPr/>
        <a:lstStyle/>
        <a:p>
          <a:endParaRPr lang="ru-RU"/>
        </a:p>
      </dgm:t>
    </dgm:pt>
    <dgm:pt modelId="{559D6F96-FC35-4697-81AB-FDB83456E0BC}" type="pres">
      <dgm:prSet presAssocID="{A2F5553D-F28E-447B-B04F-0CC5585520EE}" presName="childNode2tx" presStyleLbl="bgAcc1" presStyleIdx="3" presStyleCnt="5">
        <dgm:presLayoutVars>
          <dgm:bulletEnabled val="1"/>
        </dgm:presLayoutVars>
      </dgm:prSet>
      <dgm:spPr/>
      <dgm:t>
        <a:bodyPr/>
        <a:lstStyle/>
        <a:p>
          <a:endParaRPr lang="ru-RU"/>
        </a:p>
      </dgm:t>
    </dgm:pt>
    <dgm:pt modelId="{9A2592FA-379E-42E1-AD80-320BDCB82545}" type="pres">
      <dgm:prSet presAssocID="{A2F5553D-F28E-447B-B04F-0CC5585520EE}" presName="parentNode2" presStyleLbl="node1" presStyleIdx="3" presStyleCnt="5" custLinFactY="-16508" custLinFactNeighborX="-5800" custLinFactNeighborY="-100000">
        <dgm:presLayoutVars>
          <dgm:chMax val="0"/>
          <dgm:bulletEnabled val="1"/>
        </dgm:presLayoutVars>
      </dgm:prSet>
      <dgm:spPr/>
      <dgm:t>
        <a:bodyPr/>
        <a:lstStyle/>
        <a:p>
          <a:endParaRPr lang="ru-RU"/>
        </a:p>
      </dgm:t>
    </dgm:pt>
    <dgm:pt modelId="{CF383DE8-1251-4ACE-82D5-49DA9D7F0DEF}" type="pres">
      <dgm:prSet presAssocID="{A2F5553D-F28E-447B-B04F-0CC5585520EE}" presName="connSite2" presStyleCnt="0"/>
      <dgm:spPr/>
    </dgm:pt>
    <dgm:pt modelId="{DA78C1CF-3C60-45C9-A24A-515D63FB4391}" type="pres">
      <dgm:prSet presAssocID="{F56D22F9-3377-44D7-B9AA-D33868BFCE50}" presName="Name18" presStyleLbl="sibTrans2D1" presStyleIdx="3" presStyleCnt="4"/>
      <dgm:spPr/>
      <dgm:t>
        <a:bodyPr/>
        <a:lstStyle/>
        <a:p>
          <a:endParaRPr lang="ru-RU"/>
        </a:p>
      </dgm:t>
    </dgm:pt>
    <dgm:pt modelId="{4B71690A-1AF1-400D-8BEB-05C1E2B9D5E2}" type="pres">
      <dgm:prSet presAssocID="{B146EC25-FFEB-479E-89CE-1EE32EA78DD9}" presName="composite1" presStyleCnt="0"/>
      <dgm:spPr/>
    </dgm:pt>
    <dgm:pt modelId="{08D0A9E2-ECBA-49BB-993B-F6185D8FFB1D}" type="pres">
      <dgm:prSet presAssocID="{B146EC25-FFEB-479E-89CE-1EE32EA78DD9}" presName="dummyNode1" presStyleLbl="node1" presStyleIdx="3" presStyleCnt="5"/>
      <dgm:spPr/>
    </dgm:pt>
    <dgm:pt modelId="{DF0C9CE2-254F-4A32-B5C5-61862836B926}" type="pres">
      <dgm:prSet presAssocID="{B146EC25-FFEB-479E-89CE-1EE32EA78DD9}" presName="childNode1" presStyleLbl="bgAcc1" presStyleIdx="4" presStyleCnt="5" custScaleX="126956" custScaleY="193479">
        <dgm:presLayoutVars>
          <dgm:bulletEnabled val="1"/>
        </dgm:presLayoutVars>
      </dgm:prSet>
      <dgm:spPr/>
      <dgm:t>
        <a:bodyPr/>
        <a:lstStyle/>
        <a:p>
          <a:endParaRPr lang="ru-RU"/>
        </a:p>
      </dgm:t>
    </dgm:pt>
    <dgm:pt modelId="{4DE69D81-6958-47EF-8B72-BF8F3A77A4F9}" type="pres">
      <dgm:prSet presAssocID="{B146EC25-FFEB-479E-89CE-1EE32EA78DD9}" presName="childNode1tx" presStyleLbl="bgAcc1" presStyleIdx="4" presStyleCnt="5">
        <dgm:presLayoutVars>
          <dgm:bulletEnabled val="1"/>
        </dgm:presLayoutVars>
      </dgm:prSet>
      <dgm:spPr/>
      <dgm:t>
        <a:bodyPr/>
        <a:lstStyle/>
        <a:p>
          <a:endParaRPr lang="ru-RU"/>
        </a:p>
      </dgm:t>
    </dgm:pt>
    <dgm:pt modelId="{8D11B791-4120-4D75-8E37-E3F2E58B6C49}" type="pres">
      <dgm:prSet presAssocID="{B146EC25-FFEB-479E-89CE-1EE32EA78DD9}" presName="parentNode1" presStyleLbl="node1" presStyleIdx="4" presStyleCnt="5" custLinFactNeighborX="-6508" custLinFactNeighborY="96651">
        <dgm:presLayoutVars>
          <dgm:chMax val="1"/>
          <dgm:bulletEnabled val="1"/>
        </dgm:presLayoutVars>
      </dgm:prSet>
      <dgm:spPr/>
      <dgm:t>
        <a:bodyPr/>
        <a:lstStyle/>
        <a:p>
          <a:endParaRPr lang="ru-RU"/>
        </a:p>
      </dgm:t>
    </dgm:pt>
    <dgm:pt modelId="{21FBD911-62BC-4348-B2FF-2F524560DD45}" type="pres">
      <dgm:prSet presAssocID="{B146EC25-FFEB-479E-89CE-1EE32EA78DD9}" presName="connSite1" presStyleCnt="0"/>
      <dgm:spPr/>
    </dgm:pt>
  </dgm:ptLst>
  <dgm:cxnLst>
    <dgm:cxn modelId="{12361B5E-1034-4BC3-9A62-0E326676375D}" srcId="{A2F5553D-F28E-447B-B04F-0CC5585520EE}" destId="{281F4B13-E862-4266-BCFC-F8B5DAB22112}" srcOrd="0" destOrd="0" parTransId="{C00A384E-99A3-4E65-B6CD-1DA10FE45191}" sibTransId="{8E52CA0F-1EC8-458F-B219-E7BC277FED68}"/>
    <dgm:cxn modelId="{98450C31-06AE-4C0A-B332-B9B623E19BCD}" type="presOf" srcId="{A3F0E0B7-B65A-4B8A-9314-CBB1343AAA7E}" destId="{4DE69D81-6958-47EF-8B72-BF8F3A77A4F9}" srcOrd="1" destOrd="1"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90E32C9E-98D3-4548-994B-8E6BA4BD7FD7}" type="presOf" srcId="{FF4AF151-B6A0-4CA9-AD44-12EA0558884A}" destId="{BFE859F2-A9E8-4F95-9161-8EC68F2D30C4}" srcOrd="1" destOrd="1" presId="urn:microsoft.com/office/officeart/2005/8/layout/hProcess4"/>
    <dgm:cxn modelId="{71936697-C898-420A-8B75-39FC7B670F54}" type="presOf" srcId="{7FA5F442-FD6A-44A5-A3F8-2E8B31F95B52}" destId="{E83793B4-2C5C-4D90-82FA-E5EE4745664D}" srcOrd="0" destOrd="1"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459EB4E9-5BE7-4741-A496-503420298C5D}" type="presOf" srcId="{0B00F5A8-A0EF-4111-9D86-004317B4F49E}" destId="{E83793B4-2C5C-4D90-82FA-E5EE4745664D}" srcOrd="0" destOrd="0" presId="urn:microsoft.com/office/officeart/2005/8/layout/hProcess4"/>
    <dgm:cxn modelId="{BB69BB30-120D-459D-9E4E-0A022AC2D4A5}" type="presOf" srcId="{AB2E8498-CC81-452F-A895-08F3845AA347}" destId="{96015622-8A46-45CF-A72A-2856B699B374}" srcOrd="0" destOrd="0" presId="urn:microsoft.com/office/officeart/2005/8/layout/hProcess4"/>
    <dgm:cxn modelId="{15A8E3A3-6114-4CBF-95CC-48AFE6C10521}" type="presOf" srcId="{0B00F5A8-A0EF-4111-9D86-004317B4F49E}" destId="{67FFE978-6FBE-4424-80BE-B9E4B4DD0695}" srcOrd="1" destOrd="0" presId="urn:microsoft.com/office/officeart/2005/8/layout/hProcess4"/>
    <dgm:cxn modelId="{340E578D-7B04-4369-B699-E517E8D7D7D1}" type="presOf" srcId="{B146EC25-FFEB-479E-89CE-1EE32EA78DD9}" destId="{8D11B791-4120-4D75-8E37-E3F2E58B6C49}" srcOrd="0" destOrd="0" presId="urn:microsoft.com/office/officeart/2005/8/layout/hProcess4"/>
    <dgm:cxn modelId="{088D9593-8DC6-40BB-B614-48EE3E7B5510}" type="presOf" srcId="{D0B150DF-3AA4-454C-8652-25880449C422}" destId="{6A63D16E-EEE6-4267-97EA-5AD7D2BC4E84}" srcOrd="0" destOrd="0" presId="urn:microsoft.com/office/officeart/2005/8/layout/hProcess4"/>
    <dgm:cxn modelId="{2EDF5D6F-5600-4E30-B0D1-C56D30216888}" type="presOf" srcId="{C2B7446F-7CFB-4C5D-9310-227E604AC794}" destId="{DF0C9CE2-254F-4A32-B5C5-61862836B926}" srcOrd="0" destOrd="0" presId="urn:microsoft.com/office/officeart/2005/8/layout/hProcess4"/>
    <dgm:cxn modelId="{89AD9E61-963E-4A2B-9FE9-A3D71F97A123}" srcId="{0E9DE493-19D7-4EC9-97C9-5F26233F1106}" destId="{B146EC25-FFEB-479E-89CE-1EE32EA78DD9}" srcOrd="4" destOrd="0" parTransId="{47ADDA0E-5324-4B18-8DFC-0C958467DEE0}" sibTransId="{56417D9C-6D4F-47F0-B321-389AAE40EE9F}"/>
    <dgm:cxn modelId="{970385C6-921D-4510-9B11-F5C8A965C029}" type="presOf" srcId="{F6D27D1B-CDCB-481F-B8FA-AB31B2A119DE}" destId="{029D1FDE-4DD7-4FA5-8C70-0C747477B66C}" srcOrd="0" destOrd="0" presId="urn:microsoft.com/office/officeart/2005/8/layout/hProcess4"/>
    <dgm:cxn modelId="{DE9A34FC-276B-4EA5-8216-0F182BA53BC8}" type="presOf" srcId="{FF4AF151-B6A0-4CA9-AD44-12EA0558884A}" destId="{96015622-8A46-45CF-A72A-2856B699B374}" srcOrd="0" destOrd="1" presId="urn:microsoft.com/office/officeart/2005/8/layout/hProcess4"/>
    <dgm:cxn modelId="{F928E7D1-6257-4C9E-ACF2-51A2D30197D8}" type="presOf" srcId="{AB2E8498-CC81-452F-A895-08F3845AA347}" destId="{BFE859F2-A9E8-4F95-9161-8EC68F2D30C4}" srcOrd="1" destOrd="0" presId="urn:microsoft.com/office/officeart/2005/8/layout/hProcess4"/>
    <dgm:cxn modelId="{F3494B06-3E25-491F-B602-85E6701452D1}" srcId="{B146EC25-FFEB-479E-89CE-1EE32EA78DD9}" destId="{A3F0E0B7-B65A-4B8A-9314-CBB1343AAA7E}" srcOrd="1" destOrd="0" parTransId="{644D6D2E-46A9-4165-A2E5-AA39007B5EB2}" sibTransId="{13A5D590-A058-4B64-9738-63F168E104F7}"/>
    <dgm:cxn modelId="{C79445DE-67D4-4CCF-8A9E-2A520354695B}" type="presOf" srcId="{FB9136AE-56CF-47EE-AF9E-416D14016ABB}" destId="{559D6F96-FC35-4697-81AB-FDB83456E0BC}" srcOrd="1" destOrd="1" presId="urn:microsoft.com/office/officeart/2005/8/layout/hProcess4"/>
    <dgm:cxn modelId="{2B27C3A5-0F5A-4BF2-864C-2B4B5DE14CAA}" srcId="{A2F5553D-F28E-447B-B04F-0CC5585520EE}" destId="{FB9136AE-56CF-47EE-AF9E-416D14016ABB}" srcOrd="1" destOrd="0" parTransId="{F681C2D7-DB00-47D2-99E1-1FE2B3201D2B}" sibTransId="{62A25E2D-8559-4FD6-B555-10AD8B880A8C}"/>
    <dgm:cxn modelId="{A63D53AC-541A-4D09-9620-8B1C8D7B91DE}" srcId="{0E9DE493-19D7-4EC9-97C9-5F26233F1106}" destId="{F6D27D1B-CDCB-481F-B8FA-AB31B2A119DE}" srcOrd="1" destOrd="0" parTransId="{8A7BF306-8E53-4B16-9E7E-A79AE3DF6BE2}" sibTransId="{7AEB6639-3258-49E8-8B1F-B4A9C61922BE}"/>
    <dgm:cxn modelId="{9BF92A3F-6FC6-448F-AFA4-64A0034F9088}" srcId="{F6D27D1B-CDCB-481F-B8FA-AB31B2A119DE}" destId="{7FA5F442-FD6A-44A5-A3F8-2E8B31F95B52}" srcOrd="1" destOrd="0" parTransId="{0214D932-792E-4EE4-83E7-9F04CD013AFE}" sibTransId="{D7777872-19AF-40C0-BC4C-A2FB6B4DAC61}"/>
    <dgm:cxn modelId="{DEBDA040-BB8B-4107-A3F5-A49C9B5E23F6}" type="presOf" srcId="{A3F0E0B7-B65A-4B8A-9314-CBB1343AAA7E}" destId="{DF0C9CE2-254F-4A32-B5C5-61862836B926}" srcOrd="0" destOrd="1" presId="urn:microsoft.com/office/officeart/2005/8/layout/hProcess4"/>
    <dgm:cxn modelId="{6792663F-2D17-4D88-98AF-8167862853D0}" srcId="{0E9DE493-19D7-4EC9-97C9-5F26233F1106}" destId="{A2F5553D-F28E-447B-B04F-0CC5585520EE}" srcOrd="3" destOrd="0" parTransId="{B9C6CB5A-7922-4AD7-BB88-1190EF759BE6}" sibTransId="{F56D22F9-3377-44D7-B9AA-D33868BFCE50}"/>
    <dgm:cxn modelId="{A8C9DF26-69C6-4246-9AE4-723AE3F2855D}" type="presOf" srcId="{281F4B13-E862-4266-BCFC-F8B5DAB22112}" destId="{106BE48D-DB2B-4FD3-B35E-D8C239601760}" srcOrd="0" destOrd="0" presId="urn:microsoft.com/office/officeart/2005/8/layout/hProcess4"/>
    <dgm:cxn modelId="{41AC7155-7378-4937-B12C-25339D0A23A9}" type="presOf" srcId="{F56D22F9-3377-44D7-B9AA-D33868BFCE50}" destId="{DA78C1CF-3C60-45C9-A24A-515D63FB4391}" srcOrd="0" destOrd="0" presId="urn:microsoft.com/office/officeart/2005/8/layout/hProcess4"/>
    <dgm:cxn modelId="{AFE3C547-B59D-4508-87FE-51C20B30F5F1}" type="presOf" srcId="{43B43656-E28C-4191-9A70-F890B21DEE60}" destId="{69C28D3B-E083-42DF-9EA0-916CA12125A9}" srcOrd="0" destOrd="1" presId="urn:microsoft.com/office/officeart/2005/8/layout/hProcess4"/>
    <dgm:cxn modelId="{14F0DE01-2629-43B9-AD34-68087E770281}" type="presOf" srcId="{7FA5F442-FD6A-44A5-A3F8-2E8B31F95B52}" destId="{67FFE978-6FBE-4424-80BE-B9E4B4DD0695}" srcOrd="1" destOrd="1" presId="urn:microsoft.com/office/officeart/2005/8/layout/hProcess4"/>
    <dgm:cxn modelId="{B60FD0CF-CBA1-4073-854F-87A6BE29FE83}" type="presOf" srcId="{68838C34-4D02-49F8-ADD7-BFA90D87B7EA}" destId="{69C28D3B-E083-42DF-9EA0-916CA12125A9}" srcOrd="0" destOrd="0" presId="urn:microsoft.com/office/officeart/2005/8/layout/hProcess4"/>
    <dgm:cxn modelId="{1E00AF6D-3CD6-4C8D-810D-97BAAA6144D2}" type="presOf" srcId="{E57E7456-7445-48EA-8206-B0A20AC7B2D3}" destId="{4DE69D81-6958-47EF-8B72-BF8F3A77A4F9}" srcOrd="1" destOrd="2" presId="urn:microsoft.com/office/officeart/2005/8/layout/hProcess4"/>
    <dgm:cxn modelId="{0640F4F8-3C01-440D-9143-2A583C92554A}" type="presOf" srcId="{7AEB6639-3258-49E8-8B1F-B4A9C61922BE}" destId="{DC2A0ADB-DCE3-4BF4-9952-0394865777AC}" srcOrd="0" destOrd="0" presId="urn:microsoft.com/office/officeart/2005/8/layout/hProcess4"/>
    <dgm:cxn modelId="{678C9B42-DE7C-41CD-914E-456DA0403B1C}" srcId="{B146EC25-FFEB-479E-89CE-1EE32EA78DD9}" destId="{C2B7446F-7CFB-4C5D-9310-227E604AC794}" srcOrd="0" destOrd="0" parTransId="{10C9D252-1A27-448C-8428-855F7F3519F1}" sibTransId="{3825E2D7-9203-4E02-BFB1-38C9B5344256}"/>
    <dgm:cxn modelId="{9D69FA96-F114-4BBE-8FE2-9DDEF93F9C8C}" type="presOf" srcId="{FB9136AE-56CF-47EE-AF9E-416D14016ABB}" destId="{106BE48D-DB2B-4FD3-B35E-D8C239601760}" srcOrd="0" destOrd="1" presId="urn:microsoft.com/office/officeart/2005/8/layout/hProcess4"/>
    <dgm:cxn modelId="{DA6B9CC3-7390-40EC-9C51-E94D93000053}" type="presOf" srcId="{C2B7446F-7CFB-4C5D-9310-227E604AC794}" destId="{4DE69D81-6958-47EF-8B72-BF8F3A77A4F9}" srcOrd="1" destOrd="0" presId="urn:microsoft.com/office/officeart/2005/8/layout/hProcess4"/>
    <dgm:cxn modelId="{0F181F02-5F89-43E8-A3F7-865BE2B6B6A0}" srcId="{58828492-5CEF-4AFE-95CB-5D7E6A18158B}" destId="{43B43656-E28C-4191-9A70-F890B21DEE60}" srcOrd="1" destOrd="0" parTransId="{831DEC66-410E-4422-AE79-9C78C08E8B2F}" sibTransId="{50BF0BC1-A4FB-4953-95B0-A9147F38138C}"/>
    <dgm:cxn modelId="{74A5B717-EB6A-4281-80FF-6595DD99948E}" type="presOf" srcId="{58828492-5CEF-4AFE-95CB-5D7E6A18158B}" destId="{047F5837-10E2-4FFC-A492-DB8A19EF48CA}" srcOrd="0" destOrd="0" presId="urn:microsoft.com/office/officeart/2005/8/layout/hProcess4"/>
    <dgm:cxn modelId="{1985BAF4-7784-4FAA-9693-F93B944E3F67}" type="presOf" srcId="{A2F5553D-F28E-447B-B04F-0CC5585520EE}" destId="{9A2592FA-379E-42E1-AD80-320BDCB82545}" srcOrd="0" destOrd="0"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85A658F5-BFBF-4AE0-9237-03AB80F9AE4C}" type="presOf" srcId="{FB986F71-3126-4196-BD30-74AEDC39A1CA}" destId="{E18C6CF4-EDEB-4539-A36D-E0355B626199}" srcOrd="0" destOrd="0" presId="urn:microsoft.com/office/officeart/2005/8/layout/hProcess4"/>
    <dgm:cxn modelId="{86B26420-7932-4B77-BAB7-4C384DE93849}" srcId="{FB986F71-3126-4196-BD30-74AEDC39A1CA}" destId="{FF4AF151-B6A0-4CA9-AD44-12EA0558884A}" srcOrd="1" destOrd="0" parTransId="{80BA6C15-359D-4BC1-838A-D6F7F4B9D76A}" sibTransId="{A7DEAC68-ABBF-4351-B6E8-3EFAB5F30CF8}"/>
    <dgm:cxn modelId="{81FD1EB4-A0B5-4644-86AE-8957210A72F9}" type="presOf" srcId="{0E9DE493-19D7-4EC9-97C9-5F26233F1106}" destId="{3960CFF8-4383-4382-8D6D-F2A00F508E8D}"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5D7733E6-CB04-4EA9-BB8C-99770242EECF}" type="presOf" srcId="{68838C34-4D02-49F8-ADD7-BFA90D87B7EA}" destId="{843715D2-C2C2-41EB-BDA3-21230FBA46DB}" srcOrd="1" destOrd="0" presId="urn:microsoft.com/office/officeart/2005/8/layout/hProcess4"/>
    <dgm:cxn modelId="{068DC156-BCAC-4F8C-9302-457C4D755A31}" type="presOf" srcId="{43B43656-E28C-4191-9A70-F890B21DEE60}" destId="{843715D2-C2C2-41EB-BDA3-21230FBA46DB}" srcOrd="1" destOrd="1" presId="urn:microsoft.com/office/officeart/2005/8/layout/hProcess4"/>
    <dgm:cxn modelId="{8A5691F5-6267-40AE-86CB-609542B031CB}" type="presOf" srcId="{2D386477-EC66-449A-8D41-5F8A212C3D8E}" destId="{F296E784-EF73-47D0-BF03-516FF34540E7}" srcOrd="0" destOrd="0" presId="urn:microsoft.com/office/officeart/2005/8/layout/hProcess4"/>
    <dgm:cxn modelId="{804311D6-50C0-48FF-BC97-F61D16FD14E4}" type="presOf" srcId="{281F4B13-E862-4266-BCFC-F8B5DAB22112}" destId="{559D6F96-FC35-4697-81AB-FDB83456E0BC}" srcOrd="1" destOrd="0" presId="urn:microsoft.com/office/officeart/2005/8/layout/hProcess4"/>
    <dgm:cxn modelId="{9FDDE14B-7E37-4675-A1EB-369D09C1321D}" srcId="{B146EC25-FFEB-479E-89CE-1EE32EA78DD9}" destId="{E57E7456-7445-48EA-8206-B0A20AC7B2D3}" srcOrd="2" destOrd="0" parTransId="{53E9ADDE-9B5C-4DB7-98DE-CB00B14AA913}" sibTransId="{3D50E7E2-7C6B-4771-AFD3-7D9C6653FC3E}"/>
    <dgm:cxn modelId="{ECE9152A-59A8-4A3A-9D34-DB38A074F636}" srcId="{0E9DE493-19D7-4EC9-97C9-5F26233F1106}" destId="{58828492-5CEF-4AFE-95CB-5D7E6A18158B}" srcOrd="2" destOrd="0" parTransId="{F664BA43-1B81-496F-A04E-CE4B4A525697}" sibTransId="{2D386477-EC66-449A-8D41-5F8A212C3D8E}"/>
    <dgm:cxn modelId="{5E95A1E0-C15A-41F9-8937-C6CAB6C52B55}" type="presOf" srcId="{E57E7456-7445-48EA-8206-B0A20AC7B2D3}" destId="{DF0C9CE2-254F-4A32-B5C5-61862836B926}" srcOrd="0" destOrd="2" presId="urn:microsoft.com/office/officeart/2005/8/layout/hProcess4"/>
    <dgm:cxn modelId="{80F5D005-4755-4BAF-9559-68E7FAF347A2}" type="presParOf" srcId="{3960CFF8-4383-4382-8D6D-F2A00F508E8D}" destId="{366CFF54-5C8F-47F9-BFD8-D9AF3EADDA3E}" srcOrd="0" destOrd="0" presId="urn:microsoft.com/office/officeart/2005/8/layout/hProcess4"/>
    <dgm:cxn modelId="{891C0160-6196-4165-873B-D520109AE70A}" type="presParOf" srcId="{3960CFF8-4383-4382-8D6D-F2A00F508E8D}" destId="{13688FBD-4079-41FE-A6A2-B5B0F293E6BF}" srcOrd="1" destOrd="0" presId="urn:microsoft.com/office/officeart/2005/8/layout/hProcess4"/>
    <dgm:cxn modelId="{99CBBA16-6B01-42CE-AB7F-6999A7DFCE49}" type="presParOf" srcId="{3960CFF8-4383-4382-8D6D-F2A00F508E8D}" destId="{224851B6-C14D-49DE-883B-A13003DA4601}" srcOrd="2" destOrd="0" presId="urn:microsoft.com/office/officeart/2005/8/layout/hProcess4"/>
    <dgm:cxn modelId="{E1C51C0D-7714-4A6D-BC2A-53B586005BB0}" type="presParOf" srcId="{224851B6-C14D-49DE-883B-A13003DA4601}" destId="{1439717B-283C-48FF-AF62-1990F52B6512}" srcOrd="0" destOrd="0" presId="urn:microsoft.com/office/officeart/2005/8/layout/hProcess4"/>
    <dgm:cxn modelId="{6F09A89C-7373-4B49-B36A-B5CE2433BD51}" type="presParOf" srcId="{1439717B-283C-48FF-AF62-1990F52B6512}" destId="{BCCE6711-D1D8-4B2C-917E-41AB5A6114A8}" srcOrd="0" destOrd="0" presId="urn:microsoft.com/office/officeart/2005/8/layout/hProcess4"/>
    <dgm:cxn modelId="{510FB69B-55DF-4BA0-850E-B75BDAE6675C}" type="presParOf" srcId="{1439717B-283C-48FF-AF62-1990F52B6512}" destId="{96015622-8A46-45CF-A72A-2856B699B374}" srcOrd="1" destOrd="0" presId="urn:microsoft.com/office/officeart/2005/8/layout/hProcess4"/>
    <dgm:cxn modelId="{A5636014-8D8F-4DD7-A62A-2163579E1239}" type="presParOf" srcId="{1439717B-283C-48FF-AF62-1990F52B6512}" destId="{BFE859F2-A9E8-4F95-9161-8EC68F2D30C4}" srcOrd="2" destOrd="0" presId="urn:microsoft.com/office/officeart/2005/8/layout/hProcess4"/>
    <dgm:cxn modelId="{18C6578C-0FF3-4C39-BE73-FEB4E9F63FB5}" type="presParOf" srcId="{1439717B-283C-48FF-AF62-1990F52B6512}" destId="{E18C6CF4-EDEB-4539-A36D-E0355B626199}" srcOrd="3" destOrd="0" presId="urn:microsoft.com/office/officeart/2005/8/layout/hProcess4"/>
    <dgm:cxn modelId="{44B3A3CB-8867-4935-BCF4-722A40BA114C}" type="presParOf" srcId="{1439717B-283C-48FF-AF62-1990F52B6512}" destId="{D9FCD5E9-9E94-4534-BAB4-3DB8EB44E7D0}" srcOrd="4" destOrd="0" presId="urn:microsoft.com/office/officeart/2005/8/layout/hProcess4"/>
    <dgm:cxn modelId="{72245A4C-CE23-4670-A998-90780626C180}" type="presParOf" srcId="{224851B6-C14D-49DE-883B-A13003DA4601}" destId="{6A63D16E-EEE6-4267-97EA-5AD7D2BC4E84}" srcOrd="1" destOrd="0" presId="urn:microsoft.com/office/officeart/2005/8/layout/hProcess4"/>
    <dgm:cxn modelId="{BE2B5D9A-591C-4B5C-835E-89DB3C15A6E4}" type="presParOf" srcId="{224851B6-C14D-49DE-883B-A13003DA4601}" destId="{59BAED1E-A4FE-4FA3-8716-57917AF47F38}" srcOrd="2" destOrd="0" presId="urn:microsoft.com/office/officeart/2005/8/layout/hProcess4"/>
    <dgm:cxn modelId="{708B06D4-EA2B-4686-A8BA-4A68D32070D7}" type="presParOf" srcId="{59BAED1E-A4FE-4FA3-8716-57917AF47F38}" destId="{5C833856-7FAF-4B27-932C-67C7D08339F2}" srcOrd="0" destOrd="0" presId="urn:microsoft.com/office/officeart/2005/8/layout/hProcess4"/>
    <dgm:cxn modelId="{C1CFFEFD-6F1E-4236-B171-E987F2EA06E3}" type="presParOf" srcId="{59BAED1E-A4FE-4FA3-8716-57917AF47F38}" destId="{E83793B4-2C5C-4D90-82FA-E5EE4745664D}" srcOrd="1" destOrd="0" presId="urn:microsoft.com/office/officeart/2005/8/layout/hProcess4"/>
    <dgm:cxn modelId="{36181D21-971B-47BF-900F-05A47A3990BF}" type="presParOf" srcId="{59BAED1E-A4FE-4FA3-8716-57917AF47F38}" destId="{67FFE978-6FBE-4424-80BE-B9E4B4DD0695}" srcOrd="2" destOrd="0" presId="urn:microsoft.com/office/officeart/2005/8/layout/hProcess4"/>
    <dgm:cxn modelId="{EFA60E7B-05C1-4EA6-A833-5FD0FD266EDA}" type="presParOf" srcId="{59BAED1E-A4FE-4FA3-8716-57917AF47F38}" destId="{029D1FDE-4DD7-4FA5-8C70-0C747477B66C}" srcOrd="3" destOrd="0" presId="urn:microsoft.com/office/officeart/2005/8/layout/hProcess4"/>
    <dgm:cxn modelId="{4BE5CC80-BAE2-4955-B6E9-D5B71CA5979B}" type="presParOf" srcId="{59BAED1E-A4FE-4FA3-8716-57917AF47F38}" destId="{C2556EF6-41FF-46C6-8829-911BFA533FFE}" srcOrd="4" destOrd="0" presId="urn:microsoft.com/office/officeart/2005/8/layout/hProcess4"/>
    <dgm:cxn modelId="{1D1BB0EB-38E1-49A9-AB64-5B38A21EE776}" type="presParOf" srcId="{224851B6-C14D-49DE-883B-A13003DA4601}" destId="{DC2A0ADB-DCE3-4BF4-9952-0394865777AC}" srcOrd="3" destOrd="0" presId="urn:microsoft.com/office/officeart/2005/8/layout/hProcess4"/>
    <dgm:cxn modelId="{FE44D912-F9E8-4C6F-A0DB-0A5868B5893B}" type="presParOf" srcId="{224851B6-C14D-49DE-883B-A13003DA4601}" destId="{A874A3A3-A340-4ABC-99B5-7529D4415335}" srcOrd="4" destOrd="0" presId="urn:microsoft.com/office/officeart/2005/8/layout/hProcess4"/>
    <dgm:cxn modelId="{6228ACEC-4814-4649-BAD0-1D57D5CC832D}" type="presParOf" srcId="{A874A3A3-A340-4ABC-99B5-7529D4415335}" destId="{14032C0B-60AE-432B-A713-F993D1C4BA8F}" srcOrd="0" destOrd="0" presId="urn:microsoft.com/office/officeart/2005/8/layout/hProcess4"/>
    <dgm:cxn modelId="{FB988A47-5A20-4440-AAF3-7E432C8A5A25}" type="presParOf" srcId="{A874A3A3-A340-4ABC-99B5-7529D4415335}" destId="{69C28D3B-E083-42DF-9EA0-916CA12125A9}" srcOrd="1" destOrd="0" presId="urn:microsoft.com/office/officeart/2005/8/layout/hProcess4"/>
    <dgm:cxn modelId="{38D1073F-5A66-425D-BD06-F8C7A92962C7}" type="presParOf" srcId="{A874A3A3-A340-4ABC-99B5-7529D4415335}" destId="{843715D2-C2C2-41EB-BDA3-21230FBA46DB}" srcOrd="2" destOrd="0" presId="urn:microsoft.com/office/officeart/2005/8/layout/hProcess4"/>
    <dgm:cxn modelId="{F5CF0ACB-132B-42A4-A5EB-677C10801B9E}" type="presParOf" srcId="{A874A3A3-A340-4ABC-99B5-7529D4415335}" destId="{047F5837-10E2-4FFC-A492-DB8A19EF48CA}" srcOrd="3" destOrd="0" presId="urn:microsoft.com/office/officeart/2005/8/layout/hProcess4"/>
    <dgm:cxn modelId="{42E44029-6F1D-4E74-86FC-B8DEDFD35E7B}" type="presParOf" srcId="{A874A3A3-A340-4ABC-99B5-7529D4415335}" destId="{7D6A154D-27BB-4CCE-9250-BCDD2CD5C383}" srcOrd="4" destOrd="0" presId="urn:microsoft.com/office/officeart/2005/8/layout/hProcess4"/>
    <dgm:cxn modelId="{DD7738BC-0CAC-472B-A7B4-CB4A23505289}" type="presParOf" srcId="{224851B6-C14D-49DE-883B-A13003DA4601}" destId="{F296E784-EF73-47D0-BF03-516FF34540E7}" srcOrd="5" destOrd="0" presId="urn:microsoft.com/office/officeart/2005/8/layout/hProcess4"/>
    <dgm:cxn modelId="{CE2E028F-3449-4DD1-8934-604C1F320203}" type="presParOf" srcId="{224851B6-C14D-49DE-883B-A13003DA4601}" destId="{FA007F20-5D75-4F44-A1D4-6BD813305D61}" srcOrd="6" destOrd="0" presId="urn:microsoft.com/office/officeart/2005/8/layout/hProcess4"/>
    <dgm:cxn modelId="{0B8270D9-EA2C-428E-A017-5AFDD16C01B6}" type="presParOf" srcId="{FA007F20-5D75-4F44-A1D4-6BD813305D61}" destId="{02E5C15F-09EA-4E8E-B6E4-6EDF7B2F757D}" srcOrd="0" destOrd="0" presId="urn:microsoft.com/office/officeart/2005/8/layout/hProcess4"/>
    <dgm:cxn modelId="{D1867553-4B9B-4C32-B2C8-2CFDF5CF51E3}" type="presParOf" srcId="{FA007F20-5D75-4F44-A1D4-6BD813305D61}" destId="{106BE48D-DB2B-4FD3-B35E-D8C239601760}" srcOrd="1" destOrd="0" presId="urn:microsoft.com/office/officeart/2005/8/layout/hProcess4"/>
    <dgm:cxn modelId="{A4B39FCC-F2E2-4478-A65C-B18532EEE4AE}" type="presParOf" srcId="{FA007F20-5D75-4F44-A1D4-6BD813305D61}" destId="{559D6F96-FC35-4697-81AB-FDB83456E0BC}" srcOrd="2" destOrd="0" presId="urn:microsoft.com/office/officeart/2005/8/layout/hProcess4"/>
    <dgm:cxn modelId="{C10FA4F1-B9B1-45E3-86AE-9691B5F10DED}" type="presParOf" srcId="{FA007F20-5D75-4F44-A1D4-6BD813305D61}" destId="{9A2592FA-379E-42E1-AD80-320BDCB82545}" srcOrd="3" destOrd="0" presId="urn:microsoft.com/office/officeart/2005/8/layout/hProcess4"/>
    <dgm:cxn modelId="{384ABFE7-FAE1-462D-A0D9-DC64C1DA848B}" type="presParOf" srcId="{FA007F20-5D75-4F44-A1D4-6BD813305D61}" destId="{CF383DE8-1251-4ACE-82D5-49DA9D7F0DEF}" srcOrd="4" destOrd="0" presId="urn:microsoft.com/office/officeart/2005/8/layout/hProcess4"/>
    <dgm:cxn modelId="{9A5077D0-0CEE-4CD3-A031-AB34E25B2B05}" type="presParOf" srcId="{224851B6-C14D-49DE-883B-A13003DA4601}" destId="{DA78C1CF-3C60-45C9-A24A-515D63FB4391}" srcOrd="7" destOrd="0" presId="urn:microsoft.com/office/officeart/2005/8/layout/hProcess4"/>
    <dgm:cxn modelId="{4813C61F-BEC8-4BAA-B282-4F065D3EC6B1}" type="presParOf" srcId="{224851B6-C14D-49DE-883B-A13003DA4601}" destId="{4B71690A-1AF1-400D-8BEB-05C1E2B9D5E2}" srcOrd="8" destOrd="0" presId="urn:microsoft.com/office/officeart/2005/8/layout/hProcess4"/>
    <dgm:cxn modelId="{5AEF2B1E-BB2F-4141-94A1-E246BB370103}" type="presParOf" srcId="{4B71690A-1AF1-400D-8BEB-05C1E2B9D5E2}" destId="{08D0A9E2-ECBA-49BB-993B-F6185D8FFB1D}" srcOrd="0" destOrd="0" presId="urn:microsoft.com/office/officeart/2005/8/layout/hProcess4"/>
    <dgm:cxn modelId="{13B6B06D-1D4E-42AE-AD1B-995398F67CE5}" type="presParOf" srcId="{4B71690A-1AF1-400D-8BEB-05C1E2B9D5E2}" destId="{DF0C9CE2-254F-4A32-B5C5-61862836B926}" srcOrd="1" destOrd="0" presId="urn:microsoft.com/office/officeart/2005/8/layout/hProcess4"/>
    <dgm:cxn modelId="{D48B703C-A04A-46F0-9542-F475D6CB7944}" type="presParOf" srcId="{4B71690A-1AF1-400D-8BEB-05C1E2B9D5E2}" destId="{4DE69D81-6958-47EF-8B72-BF8F3A77A4F9}" srcOrd="2" destOrd="0" presId="urn:microsoft.com/office/officeart/2005/8/layout/hProcess4"/>
    <dgm:cxn modelId="{505C9E73-8143-4769-B91A-36996E6979AA}" type="presParOf" srcId="{4B71690A-1AF1-400D-8BEB-05C1E2B9D5E2}" destId="{8D11B791-4120-4D75-8E37-E3F2E58B6C49}" srcOrd="3" destOrd="0" presId="urn:microsoft.com/office/officeart/2005/8/layout/hProcess4"/>
    <dgm:cxn modelId="{A5C5D03C-3FC6-4BB0-ABAC-AFA7F40F2872}" type="presParOf" srcId="{4B71690A-1AF1-400D-8BEB-05C1E2B9D5E2}" destId="{21FBD911-62BC-4348-B2FF-2F524560DD45}" srcOrd="4" destOrd="0" presId="urn:microsoft.com/office/officeart/2005/8/layout/hProcess4"/>
  </dgm:cxnLst>
  <dgm:bg/>
  <dgm:whole/>
</dgm:dataModel>
</file>

<file path=ppt/diagrams/data5.xml><?xml version="1.0" encoding="utf-8"?>
<dgm:dataModel xmlns:dgm="http://schemas.openxmlformats.org/drawingml/2006/diagram" xmlns:a="http://schemas.openxmlformats.org/drawingml/2006/main">
  <dgm:ptLst>
    <dgm:pt modelId="{E4FBB8C8-47DB-4C99-B5E1-5449BD49792A}"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ru-RU"/>
        </a:p>
      </dgm:t>
    </dgm:pt>
    <dgm:pt modelId="{18BF3361-8C76-45F9-A2B7-E2E3700B6EFD}">
      <dgm:prSet phldrT="[Текст]" custT="1"/>
      <dgm:spPr/>
      <dgm:t>
        <a:bodyPr/>
        <a:lstStyle/>
        <a:p>
          <a:r>
            <a:rPr lang="ru-RU" sz="1800" b="1" dirty="0" err="1" smtClean="0"/>
            <a:t>Ойын</a:t>
          </a:r>
          <a:r>
            <a:rPr lang="ru-RU" sz="1800" b="1" dirty="0" smtClean="0"/>
            <a:t> </a:t>
          </a:r>
          <a:r>
            <a:rPr lang="ru-RU" sz="1800" b="1" dirty="0" err="1" smtClean="0"/>
            <a:t>әрекетінің технологиясы</a:t>
          </a:r>
          <a:endParaRPr lang="ru-RU" sz="1800" b="1" dirty="0"/>
        </a:p>
      </dgm:t>
    </dgm:pt>
    <dgm:pt modelId="{05564A5A-7C7D-4F5A-BA9C-E6232F50B2D1}" type="parTrans" cxnId="{3885084D-DBB6-49CB-BF3A-9ABEF8AD894E}">
      <dgm:prSet/>
      <dgm:spPr/>
      <dgm:t>
        <a:bodyPr/>
        <a:lstStyle/>
        <a:p>
          <a:endParaRPr lang="ru-RU"/>
        </a:p>
      </dgm:t>
    </dgm:pt>
    <dgm:pt modelId="{9D3FCC55-3D8B-4CB7-938B-6C254350C77E}" type="sibTrans" cxnId="{3885084D-DBB6-49CB-BF3A-9ABEF8AD894E}">
      <dgm:prSet/>
      <dgm:spPr/>
      <dgm:t>
        <a:bodyPr/>
        <a:lstStyle/>
        <a:p>
          <a:endParaRPr lang="ru-RU"/>
        </a:p>
      </dgm:t>
    </dgm:pt>
    <dgm:pt modelId="{AAD281EB-5DB0-48D5-B2C5-66FC9F2ECF26}" type="asst">
      <dgm:prSet phldrT="[Текст]" custT="1"/>
      <dgm:spPr/>
      <dgm:t>
        <a:bodyPr/>
        <a:lstStyle/>
        <a:p>
          <a:r>
            <a:rPr lang="ru-RU" sz="1800" b="1" dirty="0" err="1" smtClean="0"/>
            <a:t>Рөлдік ойын</a:t>
          </a:r>
          <a:endParaRPr lang="ru-RU" sz="1800" b="1" dirty="0"/>
        </a:p>
      </dgm:t>
    </dgm:pt>
    <dgm:pt modelId="{E7E743DD-BC78-47FC-BC35-688F9E04EE75}" type="parTrans" cxnId="{15128FA7-28A0-4A47-A824-B61F5AAFC92C}">
      <dgm:prSet/>
      <dgm:spPr/>
      <dgm:t>
        <a:bodyPr/>
        <a:lstStyle/>
        <a:p>
          <a:endParaRPr lang="ru-RU"/>
        </a:p>
      </dgm:t>
    </dgm:pt>
    <dgm:pt modelId="{67F55F93-0FC0-4900-AD5F-6EEB3F3442F7}" type="sibTrans" cxnId="{15128FA7-28A0-4A47-A824-B61F5AAFC92C}">
      <dgm:prSet/>
      <dgm:spPr/>
      <dgm:t>
        <a:bodyPr/>
        <a:lstStyle/>
        <a:p>
          <a:endParaRPr lang="ru-RU"/>
        </a:p>
      </dgm:t>
    </dgm:pt>
    <dgm:pt modelId="{BBC2E35A-9D7E-4DA5-907F-597FE280632F}">
      <dgm:prSet phldrT="[Текст]" custT="1"/>
      <dgm:spPr/>
      <dgm:t>
        <a:bodyPr/>
        <a:lstStyle/>
        <a:p>
          <a:r>
            <a:rPr lang="ru-RU" sz="1800" b="1" dirty="0" err="1" smtClean="0"/>
            <a:t>Іскерлік</a:t>
          </a:r>
          <a:r>
            <a:rPr lang="ru-RU" sz="1800" b="1" dirty="0" smtClean="0"/>
            <a:t> </a:t>
          </a:r>
          <a:r>
            <a:rPr lang="ru-RU" sz="1800" b="1" dirty="0" err="1" smtClean="0"/>
            <a:t>ойын</a:t>
          </a:r>
          <a:endParaRPr lang="ru-RU" sz="1800" b="1" dirty="0"/>
        </a:p>
      </dgm:t>
    </dgm:pt>
    <dgm:pt modelId="{6D51E0B5-2DC2-456C-BDB9-5585B6050350}" type="parTrans" cxnId="{45F565AE-B83E-4673-8580-242636C82E79}">
      <dgm:prSet/>
      <dgm:spPr/>
      <dgm:t>
        <a:bodyPr/>
        <a:lstStyle/>
        <a:p>
          <a:endParaRPr lang="ru-RU"/>
        </a:p>
      </dgm:t>
    </dgm:pt>
    <dgm:pt modelId="{2415ABDE-60B5-4F60-8586-94E294C6E3EC}" type="sibTrans" cxnId="{45F565AE-B83E-4673-8580-242636C82E79}">
      <dgm:prSet/>
      <dgm:spPr/>
      <dgm:t>
        <a:bodyPr/>
        <a:lstStyle/>
        <a:p>
          <a:endParaRPr lang="ru-RU"/>
        </a:p>
      </dgm:t>
    </dgm:pt>
    <dgm:pt modelId="{CD83680D-51A9-45C8-912A-40A994F02656}">
      <dgm:prSet phldrT="[Текст]" custT="1"/>
      <dgm:spPr/>
      <dgm:t>
        <a:bodyPr/>
        <a:lstStyle/>
        <a:p>
          <a:r>
            <a:rPr lang="ru-RU" sz="1600" b="1" dirty="0" err="1" smtClean="0"/>
            <a:t>Имитациялық ойын</a:t>
          </a:r>
          <a:endParaRPr lang="ru-RU" sz="1600" b="1" dirty="0"/>
        </a:p>
      </dgm:t>
    </dgm:pt>
    <dgm:pt modelId="{B36E2F6A-7BD0-4590-877D-3565255ABCA8}" type="parTrans" cxnId="{A2356F5A-BF19-498A-906D-6AB58F31CEBD}">
      <dgm:prSet/>
      <dgm:spPr/>
      <dgm:t>
        <a:bodyPr/>
        <a:lstStyle/>
        <a:p>
          <a:endParaRPr lang="ru-RU"/>
        </a:p>
      </dgm:t>
    </dgm:pt>
    <dgm:pt modelId="{D033F36E-E7A2-460A-B796-AFA0F45FC271}" type="sibTrans" cxnId="{A2356F5A-BF19-498A-906D-6AB58F31CEBD}">
      <dgm:prSet/>
      <dgm:spPr/>
      <dgm:t>
        <a:bodyPr/>
        <a:lstStyle/>
        <a:p>
          <a:endParaRPr lang="ru-RU"/>
        </a:p>
      </dgm:t>
    </dgm:pt>
    <dgm:pt modelId="{91B185B7-2B6A-46DA-B39C-2C34B684EED6}">
      <dgm:prSet custT="1"/>
      <dgm:spPr/>
      <dgm:t>
        <a:bodyPr/>
        <a:lstStyle/>
        <a:p>
          <a:r>
            <a:rPr lang="ru-RU" sz="1600" b="1" dirty="0" err="1" smtClean="0"/>
            <a:t>Имитациялық </a:t>
          </a:r>
          <a:r>
            <a:rPr lang="ru-RU" sz="1600" b="1" dirty="0" smtClean="0"/>
            <a:t>тренинг</a:t>
          </a:r>
        </a:p>
        <a:p>
          <a:r>
            <a:rPr lang="ru-RU" sz="1300" dirty="0" smtClean="0"/>
            <a:t> </a:t>
          </a:r>
        </a:p>
        <a:p>
          <a:endParaRPr lang="ru-RU" sz="1300" dirty="0"/>
        </a:p>
      </dgm:t>
    </dgm:pt>
    <dgm:pt modelId="{D4C149BA-FB75-4F9B-89F8-7B5881CE2A6D}" type="parTrans" cxnId="{2A0AFAF8-B028-4066-A3B0-86BB2941E7B7}">
      <dgm:prSet/>
      <dgm:spPr/>
      <dgm:t>
        <a:bodyPr/>
        <a:lstStyle/>
        <a:p>
          <a:endParaRPr lang="ru-RU"/>
        </a:p>
      </dgm:t>
    </dgm:pt>
    <dgm:pt modelId="{69A3800E-928B-4B26-B7FE-77FDF882362E}" type="sibTrans" cxnId="{2A0AFAF8-B028-4066-A3B0-86BB2941E7B7}">
      <dgm:prSet/>
      <dgm:spPr/>
      <dgm:t>
        <a:bodyPr/>
        <a:lstStyle/>
        <a:p>
          <a:endParaRPr lang="ru-RU"/>
        </a:p>
      </dgm:t>
    </dgm:pt>
    <dgm:pt modelId="{7C3D04CD-951B-405D-8DB9-ADD2F746B962}">
      <dgm:prSet custT="1"/>
      <dgm:spPr/>
      <dgm:t>
        <a:bodyPr/>
        <a:lstStyle/>
        <a:p>
          <a:r>
            <a:rPr lang="ru-RU" sz="1800" b="1" dirty="0" err="1" smtClean="0"/>
            <a:t>Ойынды</a:t>
          </a:r>
          <a:r>
            <a:rPr lang="ru-RU" sz="1800" b="1" dirty="0" smtClean="0"/>
            <a:t> </a:t>
          </a:r>
          <a:r>
            <a:rPr lang="ru-RU" sz="1800" b="1" dirty="0" err="1" smtClean="0"/>
            <a:t>жобалау</a:t>
          </a:r>
          <a:endParaRPr lang="ru-RU" sz="1800" b="1" dirty="0"/>
        </a:p>
      </dgm:t>
    </dgm:pt>
    <dgm:pt modelId="{57FB7BDD-51A5-4507-8E23-374BAF129352}" type="parTrans" cxnId="{9C1BD60D-9062-4559-B7B5-04E400AFB6A4}">
      <dgm:prSet/>
      <dgm:spPr/>
      <dgm:t>
        <a:bodyPr/>
        <a:lstStyle/>
        <a:p>
          <a:endParaRPr lang="ru-RU"/>
        </a:p>
      </dgm:t>
    </dgm:pt>
    <dgm:pt modelId="{AAEC98DC-0D7C-4F73-8521-D232DDC8EDA3}" type="sibTrans" cxnId="{9C1BD60D-9062-4559-B7B5-04E400AFB6A4}">
      <dgm:prSet/>
      <dgm:spPr/>
      <dgm:t>
        <a:bodyPr/>
        <a:lstStyle/>
        <a:p>
          <a:endParaRPr lang="ru-RU"/>
        </a:p>
      </dgm:t>
    </dgm:pt>
    <dgm:pt modelId="{6172CBA7-AF4C-45F8-B93B-D316DD12AD8E}">
      <dgm:prSet custT="1"/>
      <dgm:spPr/>
      <dgm:t>
        <a:bodyPr/>
        <a:lstStyle/>
        <a:p>
          <a:r>
            <a:rPr lang="ru-RU" sz="1800" b="1" dirty="0" err="1" smtClean="0"/>
            <a:t>Рөлдік тәжірибе</a:t>
          </a:r>
          <a:endParaRPr lang="ru-RU" sz="1800" b="1" dirty="0"/>
        </a:p>
      </dgm:t>
    </dgm:pt>
    <dgm:pt modelId="{6A46136C-580E-474C-B219-AADDEF28D593}" type="parTrans" cxnId="{7612AB6F-D500-42B3-AB71-A9EE950A5522}">
      <dgm:prSet/>
      <dgm:spPr/>
      <dgm:t>
        <a:bodyPr/>
        <a:lstStyle/>
        <a:p>
          <a:endParaRPr lang="ru-RU"/>
        </a:p>
      </dgm:t>
    </dgm:pt>
    <dgm:pt modelId="{4D2186F6-F2E0-4731-A67C-7C4355BFAD65}" type="sibTrans" cxnId="{7612AB6F-D500-42B3-AB71-A9EE950A5522}">
      <dgm:prSet/>
      <dgm:spPr/>
      <dgm:t>
        <a:bodyPr/>
        <a:lstStyle/>
        <a:p>
          <a:endParaRPr lang="ru-RU"/>
        </a:p>
      </dgm:t>
    </dgm:pt>
    <dgm:pt modelId="{E492BE68-D1B3-4D6F-AECC-9BD373EA1CC3}" type="pres">
      <dgm:prSet presAssocID="{E4FBB8C8-47DB-4C99-B5E1-5449BD49792A}" presName="hierChild1" presStyleCnt="0">
        <dgm:presLayoutVars>
          <dgm:chPref val="1"/>
          <dgm:dir/>
          <dgm:animOne val="branch"/>
          <dgm:animLvl val="lvl"/>
          <dgm:resizeHandles/>
        </dgm:presLayoutVars>
      </dgm:prSet>
      <dgm:spPr/>
      <dgm:t>
        <a:bodyPr/>
        <a:lstStyle/>
        <a:p>
          <a:endParaRPr lang="ru-RU"/>
        </a:p>
      </dgm:t>
    </dgm:pt>
    <dgm:pt modelId="{AD40DCBE-4485-41FA-8DD2-7092828AD60D}" type="pres">
      <dgm:prSet presAssocID="{18BF3361-8C76-45F9-A2B7-E2E3700B6EFD}" presName="hierRoot1" presStyleCnt="0"/>
      <dgm:spPr/>
    </dgm:pt>
    <dgm:pt modelId="{BB1E299E-9529-44F4-A6BC-718AD3B89735}" type="pres">
      <dgm:prSet presAssocID="{18BF3361-8C76-45F9-A2B7-E2E3700B6EFD}" presName="composite" presStyleCnt="0"/>
      <dgm:spPr/>
    </dgm:pt>
    <dgm:pt modelId="{AB7DDAD3-C184-4411-BAD9-295B666BCF76}" type="pres">
      <dgm:prSet presAssocID="{18BF3361-8C76-45F9-A2B7-E2E3700B6EFD}" presName="background" presStyleLbl="node0" presStyleIdx="0" presStyleCnt="1"/>
      <dgm:spPr/>
    </dgm:pt>
    <dgm:pt modelId="{7389A6DE-8660-4FAE-BFFA-325478849F7E}" type="pres">
      <dgm:prSet presAssocID="{18BF3361-8C76-45F9-A2B7-E2E3700B6EFD}" presName="text" presStyleLbl="fgAcc0" presStyleIdx="0" presStyleCnt="1" custScaleX="136984" custLinFactNeighborX="760" custLinFactNeighborY="-4673">
        <dgm:presLayoutVars>
          <dgm:chPref val="3"/>
        </dgm:presLayoutVars>
      </dgm:prSet>
      <dgm:spPr/>
      <dgm:t>
        <a:bodyPr/>
        <a:lstStyle/>
        <a:p>
          <a:endParaRPr lang="ru-RU"/>
        </a:p>
      </dgm:t>
    </dgm:pt>
    <dgm:pt modelId="{8CB69B40-C0FA-4CAB-88EF-E3A780509BE5}" type="pres">
      <dgm:prSet presAssocID="{18BF3361-8C76-45F9-A2B7-E2E3700B6EFD}" presName="hierChild2" presStyleCnt="0"/>
      <dgm:spPr/>
    </dgm:pt>
    <dgm:pt modelId="{84500E44-7E1B-4B45-901B-B5F95D5EFF2A}" type="pres">
      <dgm:prSet presAssocID="{E7E743DD-BC78-47FC-BC35-688F9E04EE75}" presName="Name10" presStyleLbl="parChTrans1D2" presStyleIdx="0" presStyleCnt="3"/>
      <dgm:spPr/>
      <dgm:t>
        <a:bodyPr/>
        <a:lstStyle/>
        <a:p>
          <a:endParaRPr lang="ru-RU"/>
        </a:p>
      </dgm:t>
    </dgm:pt>
    <dgm:pt modelId="{EF4EFE4C-B162-46AE-A424-CB13C5A6A8BD}" type="pres">
      <dgm:prSet presAssocID="{AAD281EB-5DB0-48D5-B2C5-66FC9F2ECF26}" presName="hierRoot2" presStyleCnt="0"/>
      <dgm:spPr/>
    </dgm:pt>
    <dgm:pt modelId="{E14D20D0-17F2-4C5C-9310-96567FBE8FF5}" type="pres">
      <dgm:prSet presAssocID="{AAD281EB-5DB0-48D5-B2C5-66FC9F2ECF26}" presName="composite2" presStyleCnt="0"/>
      <dgm:spPr/>
    </dgm:pt>
    <dgm:pt modelId="{01BAE768-26C9-44D8-AD50-F0D368DB419B}" type="pres">
      <dgm:prSet presAssocID="{AAD281EB-5DB0-48D5-B2C5-66FC9F2ECF26}" presName="background2" presStyleLbl="asst1" presStyleIdx="0" presStyleCnt="1"/>
      <dgm:spPr/>
    </dgm:pt>
    <dgm:pt modelId="{CDDD498B-4CC9-48F0-B309-23B7E00D0BDA}" type="pres">
      <dgm:prSet presAssocID="{AAD281EB-5DB0-48D5-B2C5-66FC9F2ECF26}" presName="text2" presStyleLbl="fgAcc2" presStyleIdx="0" presStyleCnt="3">
        <dgm:presLayoutVars>
          <dgm:chPref val="3"/>
        </dgm:presLayoutVars>
      </dgm:prSet>
      <dgm:spPr/>
      <dgm:t>
        <a:bodyPr/>
        <a:lstStyle/>
        <a:p>
          <a:endParaRPr lang="ru-RU"/>
        </a:p>
      </dgm:t>
    </dgm:pt>
    <dgm:pt modelId="{220EE39B-F33B-4DD7-9FCB-ABEC9D79792E}" type="pres">
      <dgm:prSet presAssocID="{AAD281EB-5DB0-48D5-B2C5-66FC9F2ECF26}" presName="hierChild3" presStyleCnt="0"/>
      <dgm:spPr/>
    </dgm:pt>
    <dgm:pt modelId="{8A5A5D8E-F07E-4CAE-800F-4D423EB2F7D5}" type="pres">
      <dgm:prSet presAssocID="{6D51E0B5-2DC2-456C-BDB9-5585B6050350}" presName="Name10" presStyleLbl="parChTrans1D2" presStyleIdx="1" presStyleCnt="3"/>
      <dgm:spPr/>
      <dgm:t>
        <a:bodyPr/>
        <a:lstStyle/>
        <a:p>
          <a:endParaRPr lang="ru-RU"/>
        </a:p>
      </dgm:t>
    </dgm:pt>
    <dgm:pt modelId="{B7F759CC-F6D7-4DF6-BBB2-E6F6C2F2D591}" type="pres">
      <dgm:prSet presAssocID="{BBC2E35A-9D7E-4DA5-907F-597FE280632F}" presName="hierRoot2" presStyleCnt="0"/>
      <dgm:spPr/>
    </dgm:pt>
    <dgm:pt modelId="{698B5115-57EF-4E6B-8275-9510F58B2797}" type="pres">
      <dgm:prSet presAssocID="{BBC2E35A-9D7E-4DA5-907F-597FE280632F}" presName="composite2" presStyleCnt="0"/>
      <dgm:spPr/>
    </dgm:pt>
    <dgm:pt modelId="{97D57169-71F8-4153-8247-D0420818A7AD}" type="pres">
      <dgm:prSet presAssocID="{BBC2E35A-9D7E-4DA5-907F-597FE280632F}" presName="background2" presStyleLbl="node2" presStyleIdx="0" presStyleCnt="2"/>
      <dgm:spPr/>
    </dgm:pt>
    <dgm:pt modelId="{7A2D7CDB-5B67-4D87-A512-155B4BEDA600}" type="pres">
      <dgm:prSet presAssocID="{BBC2E35A-9D7E-4DA5-907F-597FE280632F}" presName="text2" presStyleLbl="fgAcc2" presStyleIdx="1" presStyleCnt="3">
        <dgm:presLayoutVars>
          <dgm:chPref val="3"/>
        </dgm:presLayoutVars>
      </dgm:prSet>
      <dgm:spPr/>
      <dgm:t>
        <a:bodyPr/>
        <a:lstStyle/>
        <a:p>
          <a:endParaRPr lang="ru-RU"/>
        </a:p>
      </dgm:t>
    </dgm:pt>
    <dgm:pt modelId="{8390DD23-1C53-4501-864E-4372E53CA9E7}" type="pres">
      <dgm:prSet presAssocID="{BBC2E35A-9D7E-4DA5-907F-597FE280632F}" presName="hierChild3" presStyleCnt="0"/>
      <dgm:spPr/>
    </dgm:pt>
    <dgm:pt modelId="{E070C3B0-0D2C-4996-83CE-1679750297CE}" type="pres">
      <dgm:prSet presAssocID="{B36E2F6A-7BD0-4590-877D-3565255ABCA8}" presName="Name10" presStyleLbl="parChTrans1D2" presStyleIdx="2" presStyleCnt="3"/>
      <dgm:spPr/>
      <dgm:t>
        <a:bodyPr/>
        <a:lstStyle/>
        <a:p>
          <a:endParaRPr lang="ru-RU"/>
        </a:p>
      </dgm:t>
    </dgm:pt>
    <dgm:pt modelId="{18C71532-4AA4-4C24-A9E7-65AD7D4EA2C9}" type="pres">
      <dgm:prSet presAssocID="{CD83680D-51A9-45C8-912A-40A994F02656}" presName="hierRoot2" presStyleCnt="0"/>
      <dgm:spPr/>
    </dgm:pt>
    <dgm:pt modelId="{A86A8941-68C9-40C0-A17C-55CA1B13D5D7}" type="pres">
      <dgm:prSet presAssocID="{CD83680D-51A9-45C8-912A-40A994F02656}" presName="composite2" presStyleCnt="0"/>
      <dgm:spPr/>
    </dgm:pt>
    <dgm:pt modelId="{850314DD-E77A-4CF0-AE4A-8FB53BD0FEA9}" type="pres">
      <dgm:prSet presAssocID="{CD83680D-51A9-45C8-912A-40A994F02656}" presName="background2" presStyleLbl="node2" presStyleIdx="1" presStyleCnt="2"/>
      <dgm:spPr/>
    </dgm:pt>
    <dgm:pt modelId="{01022B67-A688-4DC6-A17D-173FEDB0FAA6}" type="pres">
      <dgm:prSet presAssocID="{CD83680D-51A9-45C8-912A-40A994F02656}" presName="text2" presStyleLbl="fgAcc2" presStyleIdx="2" presStyleCnt="3" custScaleX="142502">
        <dgm:presLayoutVars>
          <dgm:chPref val="3"/>
        </dgm:presLayoutVars>
      </dgm:prSet>
      <dgm:spPr/>
      <dgm:t>
        <a:bodyPr/>
        <a:lstStyle/>
        <a:p>
          <a:endParaRPr lang="ru-RU"/>
        </a:p>
      </dgm:t>
    </dgm:pt>
    <dgm:pt modelId="{15DE02BA-DFC3-4E66-8A2B-224BE6A840AA}" type="pres">
      <dgm:prSet presAssocID="{CD83680D-51A9-45C8-912A-40A994F02656}" presName="hierChild3" presStyleCnt="0"/>
      <dgm:spPr/>
    </dgm:pt>
    <dgm:pt modelId="{A19C0332-44E5-45D1-9236-3644F063F431}" type="pres">
      <dgm:prSet presAssocID="{D4C149BA-FB75-4F9B-89F8-7B5881CE2A6D}" presName="Name17" presStyleLbl="parChTrans1D3" presStyleIdx="0" presStyleCnt="3"/>
      <dgm:spPr/>
      <dgm:t>
        <a:bodyPr/>
        <a:lstStyle/>
        <a:p>
          <a:endParaRPr lang="ru-RU"/>
        </a:p>
      </dgm:t>
    </dgm:pt>
    <dgm:pt modelId="{8AFD223F-7405-44A9-9189-5E6007AEEB44}" type="pres">
      <dgm:prSet presAssocID="{91B185B7-2B6A-46DA-B39C-2C34B684EED6}" presName="hierRoot3" presStyleCnt="0"/>
      <dgm:spPr/>
    </dgm:pt>
    <dgm:pt modelId="{3D2E4689-775B-45F5-A9F1-17E4122B78BA}" type="pres">
      <dgm:prSet presAssocID="{91B185B7-2B6A-46DA-B39C-2C34B684EED6}" presName="composite3" presStyleCnt="0"/>
      <dgm:spPr/>
    </dgm:pt>
    <dgm:pt modelId="{E8247567-085E-45F1-ACC4-ABCAEAB41A09}" type="pres">
      <dgm:prSet presAssocID="{91B185B7-2B6A-46DA-B39C-2C34B684EED6}" presName="background3" presStyleLbl="node3" presStyleIdx="0" presStyleCnt="3"/>
      <dgm:spPr/>
    </dgm:pt>
    <dgm:pt modelId="{5B5820E7-59C2-49A6-9E3F-F01C54214969}" type="pres">
      <dgm:prSet presAssocID="{91B185B7-2B6A-46DA-B39C-2C34B684EED6}" presName="text3" presStyleLbl="fgAcc3" presStyleIdx="0" presStyleCnt="3" custScaleX="128484" custLinFactNeighborX="-47" custLinFactNeighborY="1753">
        <dgm:presLayoutVars>
          <dgm:chPref val="3"/>
        </dgm:presLayoutVars>
      </dgm:prSet>
      <dgm:spPr/>
      <dgm:t>
        <a:bodyPr/>
        <a:lstStyle/>
        <a:p>
          <a:endParaRPr lang="ru-RU"/>
        </a:p>
      </dgm:t>
    </dgm:pt>
    <dgm:pt modelId="{3D88801A-F08A-4FEF-8A4E-AB2CBD2327C2}" type="pres">
      <dgm:prSet presAssocID="{91B185B7-2B6A-46DA-B39C-2C34B684EED6}" presName="hierChild4" presStyleCnt="0"/>
      <dgm:spPr/>
    </dgm:pt>
    <dgm:pt modelId="{0C4E83F0-62C2-49FE-9145-1FE364750DE7}" type="pres">
      <dgm:prSet presAssocID="{57FB7BDD-51A5-4507-8E23-374BAF129352}" presName="Name17" presStyleLbl="parChTrans1D3" presStyleIdx="1" presStyleCnt="3"/>
      <dgm:spPr/>
      <dgm:t>
        <a:bodyPr/>
        <a:lstStyle/>
        <a:p>
          <a:endParaRPr lang="ru-RU"/>
        </a:p>
      </dgm:t>
    </dgm:pt>
    <dgm:pt modelId="{AC3B4127-B8CA-40BC-91F4-EA419CEBA826}" type="pres">
      <dgm:prSet presAssocID="{7C3D04CD-951B-405D-8DB9-ADD2F746B962}" presName="hierRoot3" presStyleCnt="0"/>
      <dgm:spPr/>
    </dgm:pt>
    <dgm:pt modelId="{BE0DAA92-B7E5-46AD-B2AB-69EE20671B2A}" type="pres">
      <dgm:prSet presAssocID="{7C3D04CD-951B-405D-8DB9-ADD2F746B962}" presName="composite3" presStyleCnt="0"/>
      <dgm:spPr/>
    </dgm:pt>
    <dgm:pt modelId="{80E0D866-7BE3-4C89-AEF4-F19387DE1D66}" type="pres">
      <dgm:prSet presAssocID="{7C3D04CD-951B-405D-8DB9-ADD2F746B962}" presName="background3" presStyleLbl="node3" presStyleIdx="1" presStyleCnt="3"/>
      <dgm:spPr/>
    </dgm:pt>
    <dgm:pt modelId="{67A34AF1-CD9B-4FCD-A665-544A101D09BA}" type="pres">
      <dgm:prSet presAssocID="{7C3D04CD-951B-405D-8DB9-ADD2F746B962}" presName="text3" presStyleLbl="fgAcc3" presStyleIdx="1" presStyleCnt="3">
        <dgm:presLayoutVars>
          <dgm:chPref val="3"/>
        </dgm:presLayoutVars>
      </dgm:prSet>
      <dgm:spPr/>
      <dgm:t>
        <a:bodyPr/>
        <a:lstStyle/>
        <a:p>
          <a:endParaRPr lang="ru-RU"/>
        </a:p>
      </dgm:t>
    </dgm:pt>
    <dgm:pt modelId="{8EC56F35-CD3D-49F5-B709-05A039FCC685}" type="pres">
      <dgm:prSet presAssocID="{7C3D04CD-951B-405D-8DB9-ADD2F746B962}" presName="hierChild4" presStyleCnt="0"/>
      <dgm:spPr/>
    </dgm:pt>
    <dgm:pt modelId="{92A953C6-11A1-45F9-A555-6EE3A3EF41FD}" type="pres">
      <dgm:prSet presAssocID="{6A46136C-580E-474C-B219-AADDEF28D593}" presName="Name17" presStyleLbl="parChTrans1D3" presStyleIdx="2" presStyleCnt="3"/>
      <dgm:spPr/>
      <dgm:t>
        <a:bodyPr/>
        <a:lstStyle/>
        <a:p>
          <a:endParaRPr lang="ru-RU"/>
        </a:p>
      </dgm:t>
    </dgm:pt>
    <dgm:pt modelId="{AE675EE8-5B41-4D4A-8E51-B72E218B3C89}" type="pres">
      <dgm:prSet presAssocID="{6172CBA7-AF4C-45F8-B93B-D316DD12AD8E}" presName="hierRoot3" presStyleCnt="0"/>
      <dgm:spPr/>
    </dgm:pt>
    <dgm:pt modelId="{4E5F8479-C9AF-4BFF-BF54-F1162C6B2B36}" type="pres">
      <dgm:prSet presAssocID="{6172CBA7-AF4C-45F8-B93B-D316DD12AD8E}" presName="composite3" presStyleCnt="0"/>
      <dgm:spPr/>
    </dgm:pt>
    <dgm:pt modelId="{6A237079-A66C-4963-AA0C-DB6DCA041315}" type="pres">
      <dgm:prSet presAssocID="{6172CBA7-AF4C-45F8-B93B-D316DD12AD8E}" presName="background3" presStyleLbl="node3" presStyleIdx="2" presStyleCnt="3"/>
      <dgm:spPr/>
    </dgm:pt>
    <dgm:pt modelId="{FEEAE35D-5832-4C5E-932D-8D54FDFB4DBC}" type="pres">
      <dgm:prSet presAssocID="{6172CBA7-AF4C-45F8-B93B-D316DD12AD8E}" presName="text3" presStyleLbl="fgAcc3" presStyleIdx="2" presStyleCnt="3">
        <dgm:presLayoutVars>
          <dgm:chPref val="3"/>
        </dgm:presLayoutVars>
      </dgm:prSet>
      <dgm:spPr/>
      <dgm:t>
        <a:bodyPr/>
        <a:lstStyle/>
        <a:p>
          <a:endParaRPr lang="ru-RU"/>
        </a:p>
      </dgm:t>
    </dgm:pt>
    <dgm:pt modelId="{64012AEC-DB5D-4D6B-8A56-B22C473BF916}" type="pres">
      <dgm:prSet presAssocID="{6172CBA7-AF4C-45F8-B93B-D316DD12AD8E}" presName="hierChild4" presStyleCnt="0"/>
      <dgm:spPr/>
    </dgm:pt>
  </dgm:ptLst>
  <dgm:cxnLst>
    <dgm:cxn modelId="{ACEEA1AE-8F4B-4828-AA56-D7005029FCC2}" type="presOf" srcId="{E4FBB8C8-47DB-4C99-B5E1-5449BD49792A}" destId="{E492BE68-D1B3-4D6F-AECC-9BD373EA1CC3}" srcOrd="0" destOrd="0" presId="urn:microsoft.com/office/officeart/2005/8/layout/hierarchy1"/>
    <dgm:cxn modelId="{15128FA7-28A0-4A47-A824-B61F5AAFC92C}" srcId="{18BF3361-8C76-45F9-A2B7-E2E3700B6EFD}" destId="{AAD281EB-5DB0-48D5-B2C5-66FC9F2ECF26}" srcOrd="0" destOrd="0" parTransId="{E7E743DD-BC78-47FC-BC35-688F9E04EE75}" sibTransId="{67F55F93-0FC0-4900-AD5F-6EEB3F3442F7}"/>
    <dgm:cxn modelId="{A2356F5A-BF19-498A-906D-6AB58F31CEBD}" srcId="{18BF3361-8C76-45F9-A2B7-E2E3700B6EFD}" destId="{CD83680D-51A9-45C8-912A-40A994F02656}" srcOrd="2" destOrd="0" parTransId="{B36E2F6A-7BD0-4590-877D-3565255ABCA8}" sibTransId="{D033F36E-E7A2-460A-B796-AFA0F45FC271}"/>
    <dgm:cxn modelId="{CA359E9A-A341-4DC3-9795-FFBA7E4EEA63}" type="presOf" srcId="{CD83680D-51A9-45C8-912A-40A994F02656}" destId="{01022B67-A688-4DC6-A17D-173FEDB0FAA6}" srcOrd="0" destOrd="0" presId="urn:microsoft.com/office/officeart/2005/8/layout/hierarchy1"/>
    <dgm:cxn modelId="{9C1BD60D-9062-4559-B7B5-04E400AFB6A4}" srcId="{CD83680D-51A9-45C8-912A-40A994F02656}" destId="{7C3D04CD-951B-405D-8DB9-ADD2F746B962}" srcOrd="1" destOrd="0" parTransId="{57FB7BDD-51A5-4507-8E23-374BAF129352}" sibTransId="{AAEC98DC-0D7C-4F73-8521-D232DDC8EDA3}"/>
    <dgm:cxn modelId="{8B152D60-C351-4C66-8399-F5E781C24E23}" type="presOf" srcId="{57FB7BDD-51A5-4507-8E23-374BAF129352}" destId="{0C4E83F0-62C2-49FE-9145-1FE364750DE7}" srcOrd="0" destOrd="0" presId="urn:microsoft.com/office/officeart/2005/8/layout/hierarchy1"/>
    <dgm:cxn modelId="{F06DDF60-B7ED-4457-957B-4B0A71DC45E0}" type="presOf" srcId="{91B185B7-2B6A-46DA-B39C-2C34B684EED6}" destId="{5B5820E7-59C2-49A6-9E3F-F01C54214969}" srcOrd="0" destOrd="0" presId="urn:microsoft.com/office/officeart/2005/8/layout/hierarchy1"/>
    <dgm:cxn modelId="{D493786E-CBD3-4346-8A04-783AE1B205BD}" type="presOf" srcId="{6A46136C-580E-474C-B219-AADDEF28D593}" destId="{92A953C6-11A1-45F9-A555-6EE3A3EF41FD}" srcOrd="0" destOrd="0" presId="urn:microsoft.com/office/officeart/2005/8/layout/hierarchy1"/>
    <dgm:cxn modelId="{60DE0859-B7ED-444E-90F1-B2F093AD8D55}" type="presOf" srcId="{18BF3361-8C76-45F9-A2B7-E2E3700B6EFD}" destId="{7389A6DE-8660-4FAE-BFFA-325478849F7E}" srcOrd="0" destOrd="0" presId="urn:microsoft.com/office/officeart/2005/8/layout/hierarchy1"/>
    <dgm:cxn modelId="{1F7595C8-0761-462D-ABAC-F1D32F4F4E18}" type="presOf" srcId="{D4C149BA-FB75-4F9B-89F8-7B5881CE2A6D}" destId="{A19C0332-44E5-45D1-9236-3644F063F431}" srcOrd="0" destOrd="0" presId="urn:microsoft.com/office/officeart/2005/8/layout/hierarchy1"/>
    <dgm:cxn modelId="{2A0AFAF8-B028-4066-A3B0-86BB2941E7B7}" srcId="{CD83680D-51A9-45C8-912A-40A994F02656}" destId="{91B185B7-2B6A-46DA-B39C-2C34B684EED6}" srcOrd="0" destOrd="0" parTransId="{D4C149BA-FB75-4F9B-89F8-7B5881CE2A6D}" sibTransId="{69A3800E-928B-4B26-B7FE-77FDF882362E}"/>
    <dgm:cxn modelId="{E77F855C-9FB8-4D5E-9264-882609735FAF}" type="presOf" srcId="{B36E2F6A-7BD0-4590-877D-3565255ABCA8}" destId="{E070C3B0-0D2C-4996-83CE-1679750297CE}" srcOrd="0" destOrd="0" presId="urn:microsoft.com/office/officeart/2005/8/layout/hierarchy1"/>
    <dgm:cxn modelId="{B321EC89-94A0-4969-BDF5-ACCFBABB5A97}" type="presOf" srcId="{BBC2E35A-9D7E-4DA5-907F-597FE280632F}" destId="{7A2D7CDB-5B67-4D87-A512-155B4BEDA600}" srcOrd="0" destOrd="0" presId="urn:microsoft.com/office/officeart/2005/8/layout/hierarchy1"/>
    <dgm:cxn modelId="{C96B769B-DEE2-45D6-9086-A5F4EE634301}" type="presOf" srcId="{6172CBA7-AF4C-45F8-B93B-D316DD12AD8E}" destId="{FEEAE35D-5832-4C5E-932D-8D54FDFB4DBC}" srcOrd="0" destOrd="0" presId="urn:microsoft.com/office/officeart/2005/8/layout/hierarchy1"/>
    <dgm:cxn modelId="{3885084D-DBB6-49CB-BF3A-9ABEF8AD894E}" srcId="{E4FBB8C8-47DB-4C99-B5E1-5449BD49792A}" destId="{18BF3361-8C76-45F9-A2B7-E2E3700B6EFD}" srcOrd="0" destOrd="0" parTransId="{05564A5A-7C7D-4F5A-BA9C-E6232F50B2D1}" sibTransId="{9D3FCC55-3D8B-4CB7-938B-6C254350C77E}"/>
    <dgm:cxn modelId="{F918567D-3307-442A-BC41-F5F56F2E1E67}" type="presOf" srcId="{7C3D04CD-951B-405D-8DB9-ADD2F746B962}" destId="{67A34AF1-CD9B-4FCD-A665-544A101D09BA}" srcOrd="0" destOrd="0" presId="urn:microsoft.com/office/officeart/2005/8/layout/hierarchy1"/>
    <dgm:cxn modelId="{45F565AE-B83E-4673-8580-242636C82E79}" srcId="{18BF3361-8C76-45F9-A2B7-E2E3700B6EFD}" destId="{BBC2E35A-9D7E-4DA5-907F-597FE280632F}" srcOrd="1" destOrd="0" parTransId="{6D51E0B5-2DC2-456C-BDB9-5585B6050350}" sibTransId="{2415ABDE-60B5-4F60-8586-94E294C6E3EC}"/>
    <dgm:cxn modelId="{3B32F76F-19A9-4344-87A1-43EDAFA87C52}" type="presOf" srcId="{6D51E0B5-2DC2-456C-BDB9-5585B6050350}" destId="{8A5A5D8E-F07E-4CAE-800F-4D423EB2F7D5}" srcOrd="0" destOrd="0" presId="urn:microsoft.com/office/officeart/2005/8/layout/hierarchy1"/>
    <dgm:cxn modelId="{7612AB6F-D500-42B3-AB71-A9EE950A5522}" srcId="{CD83680D-51A9-45C8-912A-40A994F02656}" destId="{6172CBA7-AF4C-45F8-B93B-D316DD12AD8E}" srcOrd="2" destOrd="0" parTransId="{6A46136C-580E-474C-B219-AADDEF28D593}" sibTransId="{4D2186F6-F2E0-4731-A67C-7C4355BFAD65}"/>
    <dgm:cxn modelId="{2E18CB2C-1BC3-408F-867C-22B8D204C401}" type="presOf" srcId="{AAD281EB-5DB0-48D5-B2C5-66FC9F2ECF26}" destId="{CDDD498B-4CC9-48F0-B309-23B7E00D0BDA}" srcOrd="0" destOrd="0" presId="urn:microsoft.com/office/officeart/2005/8/layout/hierarchy1"/>
    <dgm:cxn modelId="{2D9545BF-B809-4127-82A4-0165045894CF}" type="presOf" srcId="{E7E743DD-BC78-47FC-BC35-688F9E04EE75}" destId="{84500E44-7E1B-4B45-901B-B5F95D5EFF2A}" srcOrd="0" destOrd="0" presId="urn:microsoft.com/office/officeart/2005/8/layout/hierarchy1"/>
    <dgm:cxn modelId="{34881A3A-DC24-4938-89A9-7F78D6AC8F54}" type="presParOf" srcId="{E492BE68-D1B3-4D6F-AECC-9BD373EA1CC3}" destId="{AD40DCBE-4485-41FA-8DD2-7092828AD60D}" srcOrd="0" destOrd="0" presId="urn:microsoft.com/office/officeart/2005/8/layout/hierarchy1"/>
    <dgm:cxn modelId="{9263B4EA-B327-4A92-8FB9-D0DC1910AEF4}" type="presParOf" srcId="{AD40DCBE-4485-41FA-8DD2-7092828AD60D}" destId="{BB1E299E-9529-44F4-A6BC-718AD3B89735}" srcOrd="0" destOrd="0" presId="urn:microsoft.com/office/officeart/2005/8/layout/hierarchy1"/>
    <dgm:cxn modelId="{13C8070D-386F-4326-99FC-6BE36CB871F5}" type="presParOf" srcId="{BB1E299E-9529-44F4-A6BC-718AD3B89735}" destId="{AB7DDAD3-C184-4411-BAD9-295B666BCF76}" srcOrd="0" destOrd="0" presId="urn:microsoft.com/office/officeart/2005/8/layout/hierarchy1"/>
    <dgm:cxn modelId="{CD8D4349-6618-41E4-933F-6E2A7FA8FB10}" type="presParOf" srcId="{BB1E299E-9529-44F4-A6BC-718AD3B89735}" destId="{7389A6DE-8660-4FAE-BFFA-325478849F7E}" srcOrd="1" destOrd="0" presId="urn:microsoft.com/office/officeart/2005/8/layout/hierarchy1"/>
    <dgm:cxn modelId="{CF2E3C77-8727-4526-B2B8-EFF2F2C4F403}" type="presParOf" srcId="{AD40DCBE-4485-41FA-8DD2-7092828AD60D}" destId="{8CB69B40-C0FA-4CAB-88EF-E3A780509BE5}" srcOrd="1" destOrd="0" presId="urn:microsoft.com/office/officeart/2005/8/layout/hierarchy1"/>
    <dgm:cxn modelId="{1A56F897-F6F5-4D76-AA04-64621ABF5B48}" type="presParOf" srcId="{8CB69B40-C0FA-4CAB-88EF-E3A780509BE5}" destId="{84500E44-7E1B-4B45-901B-B5F95D5EFF2A}" srcOrd="0" destOrd="0" presId="urn:microsoft.com/office/officeart/2005/8/layout/hierarchy1"/>
    <dgm:cxn modelId="{F74305ED-A0C6-4487-BCC5-481FFCEFF435}" type="presParOf" srcId="{8CB69B40-C0FA-4CAB-88EF-E3A780509BE5}" destId="{EF4EFE4C-B162-46AE-A424-CB13C5A6A8BD}" srcOrd="1" destOrd="0" presId="urn:microsoft.com/office/officeart/2005/8/layout/hierarchy1"/>
    <dgm:cxn modelId="{531B21F9-760D-4397-9918-35AD3A5A9ABA}" type="presParOf" srcId="{EF4EFE4C-B162-46AE-A424-CB13C5A6A8BD}" destId="{E14D20D0-17F2-4C5C-9310-96567FBE8FF5}" srcOrd="0" destOrd="0" presId="urn:microsoft.com/office/officeart/2005/8/layout/hierarchy1"/>
    <dgm:cxn modelId="{6E3FF778-FE2B-4995-80DF-156772DBED6D}" type="presParOf" srcId="{E14D20D0-17F2-4C5C-9310-96567FBE8FF5}" destId="{01BAE768-26C9-44D8-AD50-F0D368DB419B}" srcOrd="0" destOrd="0" presId="urn:microsoft.com/office/officeart/2005/8/layout/hierarchy1"/>
    <dgm:cxn modelId="{6061A656-5DC0-4F3D-A56C-39217C2FAE00}" type="presParOf" srcId="{E14D20D0-17F2-4C5C-9310-96567FBE8FF5}" destId="{CDDD498B-4CC9-48F0-B309-23B7E00D0BDA}" srcOrd="1" destOrd="0" presId="urn:microsoft.com/office/officeart/2005/8/layout/hierarchy1"/>
    <dgm:cxn modelId="{1FEAF3B7-06DB-4808-9083-8292221532C0}" type="presParOf" srcId="{EF4EFE4C-B162-46AE-A424-CB13C5A6A8BD}" destId="{220EE39B-F33B-4DD7-9FCB-ABEC9D79792E}" srcOrd="1" destOrd="0" presId="urn:microsoft.com/office/officeart/2005/8/layout/hierarchy1"/>
    <dgm:cxn modelId="{6C850055-1D4D-44FD-BF5C-8F0466CE5701}" type="presParOf" srcId="{8CB69B40-C0FA-4CAB-88EF-E3A780509BE5}" destId="{8A5A5D8E-F07E-4CAE-800F-4D423EB2F7D5}" srcOrd="2" destOrd="0" presId="urn:microsoft.com/office/officeart/2005/8/layout/hierarchy1"/>
    <dgm:cxn modelId="{43C78FA4-B9E1-4378-B776-D8DFB8D88775}" type="presParOf" srcId="{8CB69B40-C0FA-4CAB-88EF-E3A780509BE5}" destId="{B7F759CC-F6D7-4DF6-BBB2-E6F6C2F2D591}" srcOrd="3" destOrd="0" presId="urn:microsoft.com/office/officeart/2005/8/layout/hierarchy1"/>
    <dgm:cxn modelId="{69E5AB6B-85DF-4560-A3D1-CFB5DFAFFD79}" type="presParOf" srcId="{B7F759CC-F6D7-4DF6-BBB2-E6F6C2F2D591}" destId="{698B5115-57EF-4E6B-8275-9510F58B2797}" srcOrd="0" destOrd="0" presId="urn:microsoft.com/office/officeart/2005/8/layout/hierarchy1"/>
    <dgm:cxn modelId="{29D075C6-BF2A-4177-9B1B-0AEECE77091B}" type="presParOf" srcId="{698B5115-57EF-4E6B-8275-9510F58B2797}" destId="{97D57169-71F8-4153-8247-D0420818A7AD}" srcOrd="0" destOrd="0" presId="urn:microsoft.com/office/officeart/2005/8/layout/hierarchy1"/>
    <dgm:cxn modelId="{F97329BD-FF96-48E6-A040-5A41A3419AA4}" type="presParOf" srcId="{698B5115-57EF-4E6B-8275-9510F58B2797}" destId="{7A2D7CDB-5B67-4D87-A512-155B4BEDA600}" srcOrd="1" destOrd="0" presId="urn:microsoft.com/office/officeart/2005/8/layout/hierarchy1"/>
    <dgm:cxn modelId="{4FC4D393-74FF-49B0-8260-D8F45791665C}" type="presParOf" srcId="{B7F759CC-F6D7-4DF6-BBB2-E6F6C2F2D591}" destId="{8390DD23-1C53-4501-864E-4372E53CA9E7}" srcOrd="1" destOrd="0" presId="urn:microsoft.com/office/officeart/2005/8/layout/hierarchy1"/>
    <dgm:cxn modelId="{03CC4D4A-0D0F-448D-934D-833A1A05C6A8}" type="presParOf" srcId="{8CB69B40-C0FA-4CAB-88EF-E3A780509BE5}" destId="{E070C3B0-0D2C-4996-83CE-1679750297CE}" srcOrd="4" destOrd="0" presId="urn:microsoft.com/office/officeart/2005/8/layout/hierarchy1"/>
    <dgm:cxn modelId="{2BBC4900-0B65-42B6-91C2-9704FDB57546}" type="presParOf" srcId="{8CB69B40-C0FA-4CAB-88EF-E3A780509BE5}" destId="{18C71532-4AA4-4C24-A9E7-65AD7D4EA2C9}" srcOrd="5" destOrd="0" presId="urn:microsoft.com/office/officeart/2005/8/layout/hierarchy1"/>
    <dgm:cxn modelId="{6462D637-3345-4B84-AF12-11C2AAB80507}" type="presParOf" srcId="{18C71532-4AA4-4C24-A9E7-65AD7D4EA2C9}" destId="{A86A8941-68C9-40C0-A17C-55CA1B13D5D7}" srcOrd="0" destOrd="0" presId="urn:microsoft.com/office/officeart/2005/8/layout/hierarchy1"/>
    <dgm:cxn modelId="{A8A96C70-7EC9-4394-A415-2E1EA2FB6837}" type="presParOf" srcId="{A86A8941-68C9-40C0-A17C-55CA1B13D5D7}" destId="{850314DD-E77A-4CF0-AE4A-8FB53BD0FEA9}" srcOrd="0" destOrd="0" presId="urn:microsoft.com/office/officeart/2005/8/layout/hierarchy1"/>
    <dgm:cxn modelId="{CFF748EF-5D35-42CD-A4C6-22C40879444E}" type="presParOf" srcId="{A86A8941-68C9-40C0-A17C-55CA1B13D5D7}" destId="{01022B67-A688-4DC6-A17D-173FEDB0FAA6}" srcOrd="1" destOrd="0" presId="urn:microsoft.com/office/officeart/2005/8/layout/hierarchy1"/>
    <dgm:cxn modelId="{E88FB9E1-D0AA-4111-99FB-234A63C0FF3E}" type="presParOf" srcId="{18C71532-4AA4-4C24-A9E7-65AD7D4EA2C9}" destId="{15DE02BA-DFC3-4E66-8A2B-224BE6A840AA}" srcOrd="1" destOrd="0" presId="urn:microsoft.com/office/officeart/2005/8/layout/hierarchy1"/>
    <dgm:cxn modelId="{9497CC1A-9717-4892-8B00-2D98E9783C1A}" type="presParOf" srcId="{15DE02BA-DFC3-4E66-8A2B-224BE6A840AA}" destId="{A19C0332-44E5-45D1-9236-3644F063F431}" srcOrd="0" destOrd="0" presId="urn:microsoft.com/office/officeart/2005/8/layout/hierarchy1"/>
    <dgm:cxn modelId="{8B6779AB-44F5-417D-BF0B-BD9D249C9655}" type="presParOf" srcId="{15DE02BA-DFC3-4E66-8A2B-224BE6A840AA}" destId="{8AFD223F-7405-44A9-9189-5E6007AEEB44}" srcOrd="1" destOrd="0" presId="urn:microsoft.com/office/officeart/2005/8/layout/hierarchy1"/>
    <dgm:cxn modelId="{24C78FE2-753C-43BA-AC2A-77AF5B95A7F2}" type="presParOf" srcId="{8AFD223F-7405-44A9-9189-5E6007AEEB44}" destId="{3D2E4689-775B-45F5-A9F1-17E4122B78BA}" srcOrd="0" destOrd="0" presId="urn:microsoft.com/office/officeart/2005/8/layout/hierarchy1"/>
    <dgm:cxn modelId="{23740FC8-F3DE-4AFE-BB2A-53C54D227C61}" type="presParOf" srcId="{3D2E4689-775B-45F5-A9F1-17E4122B78BA}" destId="{E8247567-085E-45F1-ACC4-ABCAEAB41A09}" srcOrd="0" destOrd="0" presId="urn:microsoft.com/office/officeart/2005/8/layout/hierarchy1"/>
    <dgm:cxn modelId="{92CF3CCD-DCFF-4302-9260-B608FCBD106D}" type="presParOf" srcId="{3D2E4689-775B-45F5-A9F1-17E4122B78BA}" destId="{5B5820E7-59C2-49A6-9E3F-F01C54214969}" srcOrd="1" destOrd="0" presId="urn:microsoft.com/office/officeart/2005/8/layout/hierarchy1"/>
    <dgm:cxn modelId="{7802447B-9970-4A58-AB96-2CB9A3C67602}" type="presParOf" srcId="{8AFD223F-7405-44A9-9189-5E6007AEEB44}" destId="{3D88801A-F08A-4FEF-8A4E-AB2CBD2327C2}" srcOrd="1" destOrd="0" presId="urn:microsoft.com/office/officeart/2005/8/layout/hierarchy1"/>
    <dgm:cxn modelId="{C6DF57A9-4642-4BCE-A4F4-B28267738812}" type="presParOf" srcId="{15DE02BA-DFC3-4E66-8A2B-224BE6A840AA}" destId="{0C4E83F0-62C2-49FE-9145-1FE364750DE7}" srcOrd="2" destOrd="0" presId="urn:microsoft.com/office/officeart/2005/8/layout/hierarchy1"/>
    <dgm:cxn modelId="{2550194B-A86E-44AC-B612-AE132486A87D}" type="presParOf" srcId="{15DE02BA-DFC3-4E66-8A2B-224BE6A840AA}" destId="{AC3B4127-B8CA-40BC-91F4-EA419CEBA826}" srcOrd="3" destOrd="0" presId="urn:microsoft.com/office/officeart/2005/8/layout/hierarchy1"/>
    <dgm:cxn modelId="{733853EE-FB8D-4974-972D-2F076616DC77}" type="presParOf" srcId="{AC3B4127-B8CA-40BC-91F4-EA419CEBA826}" destId="{BE0DAA92-B7E5-46AD-B2AB-69EE20671B2A}" srcOrd="0" destOrd="0" presId="urn:microsoft.com/office/officeart/2005/8/layout/hierarchy1"/>
    <dgm:cxn modelId="{76C8CDAC-C8CB-4C8E-94C3-6DD8ABBAE6DB}" type="presParOf" srcId="{BE0DAA92-B7E5-46AD-B2AB-69EE20671B2A}" destId="{80E0D866-7BE3-4C89-AEF4-F19387DE1D66}" srcOrd="0" destOrd="0" presId="urn:microsoft.com/office/officeart/2005/8/layout/hierarchy1"/>
    <dgm:cxn modelId="{B4E7ACB6-B5FA-4549-B2C9-11B5A43B5A6D}" type="presParOf" srcId="{BE0DAA92-B7E5-46AD-B2AB-69EE20671B2A}" destId="{67A34AF1-CD9B-4FCD-A665-544A101D09BA}" srcOrd="1" destOrd="0" presId="urn:microsoft.com/office/officeart/2005/8/layout/hierarchy1"/>
    <dgm:cxn modelId="{65A5BE28-9E53-4E73-A8CF-45577FA543E1}" type="presParOf" srcId="{AC3B4127-B8CA-40BC-91F4-EA419CEBA826}" destId="{8EC56F35-CD3D-49F5-B709-05A039FCC685}" srcOrd="1" destOrd="0" presId="urn:microsoft.com/office/officeart/2005/8/layout/hierarchy1"/>
    <dgm:cxn modelId="{762B65A2-1311-4724-8C02-6FE02BDBE6F5}" type="presParOf" srcId="{15DE02BA-DFC3-4E66-8A2B-224BE6A840AA}" destId="{92A953C6-11A1-45F9-A555-6EE3A3EF41FD}" srcOrd="4" destOrd="0" presId="urn:microsoft.com/office/officeart/2005/8/layout/hierarchy1"/>
    <dgm:cxn modelId="{AC1044A4-14D3-4DDA-8A46-4AF61D161318}" type="presParOf" srcId="{15DE02BA-DFC3-4E66-8A2B-224BE6A840AA}" destId="{AE675EE8-5B41-4D4A-8E51-B72E218B3C89}" srcOrd="5" destOrd="0" presId="urn:microsoft.com/office/officeart/2005/8/layout/hierarchy1"/>
    <dgm:cxn modelId="{F2A1B841-A61D-4782-8B49-9889002A1DD2}" type="presParOf" srcId="{AE675EE8-5B41-4D4A-8E51-B72E218B3C89}" destId="{4E5F8479-C9AF-4BFF-BF54-F1162C6B2B36}" srcOrd="0" destOrd="0" presId="urn:microsoft.com/office/officeart/2005/8/layout/hierarchy1"/>
    <dgm:cxn modelId="{710F3EEA-7F19-4E82-BD5F-7914C5E8A25B}" type="presParOf" srcId="{4E5F8479-C9AF-4BFF-BF54-F1162C6B2B36}" destId="{6A237079-A66C-4963-AA0C-DB6DCA041315}" srcOrd="0" destOrd="0" presId="urn:microsoft.com/office/officeart/2005/8/layout/hierarchy1"/>
    <dgm:cxn modelId="{43C5256A-DD68-4AE2-A794-2845ABC04A9F}" type="presParOf" srcId="{4E5F8479-C9AF-4BFF-BF54-F1162C6B2B36}" destId="{FEEAE35D-5832-4C5E-932D-8D54FDFB4DBC}" srcOrd="1" destOrd="0" presId="urn:microsoft.com/office/officeart/2005/8/layout/hierarchy1"/>
    <dgm:cxn modelId="{28F26DD3-DB49-4D5D-A62B-49EAB2BD1EE0}" type="presParOf" srcId="{AE675EE8-5B41-4D4A-8E51-B72E218B3C89}" destId="{64012AEC-DB5D-4D6B-8A56-B22C473BF916}"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E8CCE-CFBC-4CA2-B40D-2F0D48B0298F}" type="datetimeFigureOut">
              <a:rPr lang="ru-RU" smtClean="0"/>
              <a:pPr/>
              <a:t>17.04.2020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5F1EA-CAEA-4470-97A1-FFF8CC547FF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4" name="Номер слайда 3"/>
          <p:cNvSpPr>
            <a:spLocks noGrp="1"/>
          </p:cNvSpPr>
          <p:nvPr>
            <p:ph type="sldNum" sz="quarter" idx="5"/>
          </p:nvPr>
        </p:nvSpPr>
        <p:spPr/>
        <p:txBody>
          <a:bodyPr/>
          <a:lstStyle/>
          <a:p>
            <a:pPr>
              <a:defRPr/>
            </a:pPr>
            <a:fld id="{BBFE3817-4B6D-4F55-9D17-407101CFCCD2}"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65F1EA-CAEA-4470-97A1-FFF8CC547FF2}" type="slidenum">
              <a:rPr lang="ru-RU" smtClean="0"/>
              <a:pPr/>
              <a:t>17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65F1EA-CAEA-4470-97A1-FFF8CC547FF2}" type="slidenum">
              <a:rPr lang="ru-RU" smtClean="0"/>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65F1EA-CAEA-4470-97A1-FFF8CC547FF2}" type="slidenum">
              <a:rPr lang="ru-RU" smtClean="0"/>
              <a:pPr/>
              <a:t>36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E47FE8-AEC3-41C4-B2BD-854D9F316B9C}" type="slidenum">
              <a:rPr lang="ru-RU" smtClean="0"/>
              <a:pPr/>
              <a:t>59</a:t>
            </a:fld>
            <a:endParaRPr lang="ru-RU"/>
          </a:p>
        </p:txBody>
      </p:sp>
    </p:spTree>
    <p:extLst>
      <p:ext uri="{BB962C8B-B14F-4D97-AF65-F5344CB8AC3E}">
        <p14:creationId xmlns:p14="http://schemas.microsoft.com/office/powerpoint/2010/main" xmlns="" val="331649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0"/>
          <p:cNvSpPr>
            <a:spLocks noGrp="1" noChangeArrowheads="1"/>
          </p:cNvSpPr>
          <p:nvPr>
            <p:ph type="dt" sz="half" idx="10"/>
          </p:nvPr>
        </p:nvSpPr>
        <p:spPr>
          <a:ln/>
        </p:spPr>
        <p:txBody>
          <a:bodyPr/>
          <a:lstStyle>
            <a:lvl1pPr>
              <a:defRPr/>
            </a:lvl1pPr>
          </a:lstStyle>
          <a:p>
            <a:pPr>
              <a:defRPr/>
            </a:pPr>
            <a:fld id="{F79D868E-6C84-4AF9-9692-C9C7B389DC7B}" type="datetimeFigureOut">
              <a:rPr lang="zh-CN" altLang="en-US"/>
              <a:pPr>
                <a:defRPr/>
              </a:pPr>
              <a:t>2020/4/17</a:t>
            </a:fld>
            <a:endParaRPr lang="en-US" altLang="zh-CN"/>
          </a:p>
        </p:txBody>
      </p:sp>
      <p:sp>
        <p:nvSpPr>
          <p:cNvPr id="7" name="Rectangle 41"/>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2"/>
          <p:cNvSpPr>
            <a:spLocks noGrp="1" noChangeArrowheads="1"/>
          </p:cNvSpPr>
          <p:nvPr>
            <p:ph type="sldNum" sz="quarter" idx="12"/>
          </p:nvPr>
        </p:nvSpPr>
        <p:spPr>
          <a:ln/>
        </p:spPr>
        <p:txBody>
          <a:bodyPr/>
          <a:lstStyle>
            <a:lvl1pPr>
              <a:defRPr/>
            </a:lvl1pPr>
          </a:lstStyle>
          <a:p>
            <a:pPr>
              <a:defRPr/>
            </a:pPr>
            <a:fld id="{C0261069-C5D1-494C-9449-98A86438AC0A}" type="slidenum">
              <a:rPr lang="zh-CN" altLang="en-US"/>
              <a:pPr>
                <a:defRPr/>
              </a:pPr>
              <a:t>‹#›</a:t>
            </a:fld>
            <a:endParaRPr lang="en-US" altLang="zh-CN"/>
          </a:p>
        </p:txBody>
      </p:sp>
    </p:spTree>
  </p:cSld>
  <p:clrMapOvr>
    <a:masterClrMapping/>
  </p:clrMapOvr>
  <p:transition spd="slow">
    <p:comb/>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17.04.2020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ispring.r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7072338"/>
          </a:xfrm>
          <a:prstGeom prst="rect">
            <a:avLst/>
          </a:prstGeom>
        </p:spPr>
      </p:pic>
      <p:sp>
        <p:nvSpPr>
          <p:cNvPr id="3" name="Подзаголовок 2"/>
          <p:cNvSpPr txBox="1">
            <a:spLocks/>
          </p:cNvSpPr>
          <p:nvPr/>
        </p:nvSpPr>
        <p:spPr>
          <a:xfrm>
            <a:off x="214282" y="285728"/>
            <a:ext cx="7929650" cy="571504"/>
          </a:xfrm>
          <a:prstGeom prst="rect">
            <a:avLst/>
          </a:prstGeom>
        </p:spPr>
        <p:txBody>
          <a:bodyPr>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kk-KZ"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Л.Н.ГУМИЛЕВ  АТЫНДАҒЫ ЕУРАЗИЯ ҰЛТТЫҚ </a:t>
            </a:r>
            <a:r>
              <a:rPr kumimoji="0" lang="en-US"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kk-KZ"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УНИВЕРСИТЕТІ</a:t>
            </a:r>
            <a:endParaRPr kumimoji="0" lang="ru-RU"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Содержимое 2"/>
          <p:cNvSpPr txBox="1">
            <a:spLocks/>
          </p:cNvSpPr>
          <p:nvPr/>
        </p:nvSpPr>
        <p:spPr>
          <a:xfrm>
            <a:off x="142844" y="1000108"/>
            <a:ext cx="8643998" cy="2643206"/>
          </a:xfrm>
          <a:prstGeom prst="rect">
            <a:avLst/>
          </a:prstGeom>
        </p:spPr>
        <p:txBody>
          <a:bodyPr>
            <a:normAutofit/>
          </a:bodyPr>
          <a:lstStyle/>
          <a:p>
            <a:pPr marL="274320" lvl="0" indent="-274320" algn="ctr">
              <a:spcBef>
                <a:spcPct val="20000"/>
              </a:spcBef>
              <a:buClr>
                <a:schemeClr val="accent3"/>
              </a:buClr>
              <a:buSzPct val="95000"/>
            </a:pPr>
            <a:r>
              <a:rPr lang="kk-KZ" sz="4800" b="1" smtClean="0">
                <a:latin typeface="Times New Roman" pitchFamily="18" charset="0"/>
                <a:cs typeface="Times New Roman" pitchFamily="18" charset="0"/>
              </a:rPr>
              <a:t>11-дәріс (2.6)</a:t>
            </a:r>
            <a:endParaRPr lang="kk-KZ" sz="4800" b="1" dirty="0" smtClean="0">
              <a:latin typeface="Times New Roman" pitchFamily="18" charset="0"/>
              <a:cs typeface="Times New Roman" pitchFamily="18" charset="0"/>
            </a:endParaRPr>
          </a:p>
          <a:p>
            <a:pPr lvl="0" algn="ctr">
              <a:spcBef>
                <a:spcPct val="20000"/>
              </a:spcBef>
              <a:buClr>
                <a:schemeClr val="accent3"/>
              </a:buClr>
              <a:buSzPct val="95000"/>
            </a:pPr>
            <a:r>
              <a:rPr kumimoji="0" lang="kk-KZ" sz="54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Жоғары оқу орнындағы оқыту технологиясы</a:t>
            </a:r>
            <a:endParaRPr kumimoji="0" lang="ru-RU" sz="5400" b="0"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800" b="1" i="0" u="none"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800" b="1" i="0" u="none"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800" b="1" i="0" u="none"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800" b="1" i="0" u="none"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1" i="0" u="none" strike="noStrike" kern="1200" cap="none" spc="0" normalizeH="0" baseline="0" noProof="0" dirty="0" smtClean="0">
              <a:ln>
                <a:noFill/>
              </a:ln>
              <a:solidFill>
                <a:schemeClr val="bg2">
                  <a:lumMod val="50000"/>
                </a:schemeClr>
              </a:solidFill>
              <a:effectLst/>
              <a:uLnTx/>
              <a:uFillTx/>
              <a:latin typeface="Times New Roman" pitchFamily="18" charset="0"/>
              <a:ea typeface="+mn-ea"/>
              <a:cs typeface="Times New Roman" pitchFamily="18" charset="0"/>
            </a:endParaRPr>
          </a:p>
        </p:txBody>
      </p:sp>
      <p:sp>
        <p:nvSpPr>
          <p:cNvPr id="5" name="Прямоугольник 2"/>
          <p:cNvSpPr>
            <a:spLocks noChangeArrowheads="1"/>
          </p:cNvSpPr>
          <p:nvPr/>
        </p:nvSpPr>
        <p:spPr bwMode="auto">
          <a:xfrm>
            <a:off x="285720" y="5786454"/>
            <a:ext cx="8501122" cy="400110"/>
          </a:xfrm>
          <a:prstGeom prst="rect">
            <a:avLst/>
          </a:prstGeom>
          <a:noFill/>
          <a:ln w="9525">
            <a:solidFill>
              <a:srgbClr val="FFC000"/>
            </a:solidFill>
            <a:miter lim="800000"/>
            <a:headEnd/>
            <a:tailEnd/>
          </a:ln>
        </p:spPr>
        <p:txBody>
          <a:bodyPr wrap="square">
            <a:spAutoFit/>
          </a:bodyPr>
          <a:lstStyle/>
          <a:p>
            <a:pPr algn="ctr">
              <a:defRPr/>
            </a:pPr>
            <a:r>
              <a:rPr lang="kk-KZ" sz="2000" b="1" dirty="0">
                <a:effectLst>
                  <a:outerShdw blurRad="38100" dist="38100" dir="2700000" algn="tl">
                    <a:srgbClr val="000000">
                      <a:alpha val="43137"/>
                    </a:srgbClr>
                  </a:outerShdw>
                </a:effectLst>
                <a:latin typeface="Times New Roman" pitchFamily="18" charset="0"/>
                <a:cs typeface="Times New Roman" pitchFamily="18" charset="0"/>
              </a:rPr>
              <a:t>п.ғ.к., </a:t>
            </a:r>
            <a:r>
              <a:rPr lang="kk-KZ" sz="2000" b="1" dirty="0" smtClean="0">
                <a:effectLst>
                  <a:outerShdw blurRad="38100" dist="38100" dir="2700000" algn="tl">
                    <a:srgbClr val="000000">
                      <a:alpha val="43137"/>
                    </a:srgbClr>
                  </a:outerShdw>
                </a:effectLst>
                <a:latin typeface="Times New Roman" pitchFamily="18" charset="0"/>
                <a:cs typeface="Times New Roman" pitchFamily="18" charset="0"/>
              </a:rPr>
              <a:t>профессор м.а.           </a:t>
            </a:r>
            <a:r>
              <a:rPr lang="kk-KZ" sz="2000" b="1" dirty="0">
                <a:effectLst>
                  <a:outerShdw blurRad="38100" dist="38100" dir="2700000" algn="tl">
                    <a:srgbClr val="000000">
                      <a:alpha val="43137"/>
                    </a:srgbClr>
                  </a:outerShdw>
                </a:effectLst>
                <a:latin typeface="Times New Roman" pitchFamily="18" charset="0"/>
                <a:cs typeface="Times New Roman" pitchFamily="18" charset="0"/>
              </a:rPr>
              <a:t>Шолпанқұлова </a:t>
            </a:r>
            <a:r>
              <a:rPr lang="kk-KZ" sz="2000" b="1" dirty="0" smtClean="0">
                <a:effectLst>
                  <a:outerShdw blurRad="38100" dist="38100" dir="2700000" algn="tl">
                    <a:srgbClr val="000000">
                      <a:alpha val="43137"/>
                    </a:srgbClr>
                  </a:outerShdw>
                </a:effectLst>
                <a:latin typeface="Times New Roman" pitchFamily="18" charset="0"/>
                <a:cs typeface="Times New Roman" pitchFamily="18" charset="0"/>
              </a:rPr>
              <a:t>Г.К.</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357158" y="785794"/>
            <a:ext cx="8429684" cy="5500725"/>
          </a:xfrm>
        </p:spPr>
        <p:txBody>
          <a:bodyPr>
            <a:noAutofit/>
          </a:bodyPr>
          <a:lstStyle/>
          <a:p>
            <a:pPr algn="ctr">
              <a:buNone/>
            </a:pPr>
            <a:r>
              <a:rPr lang="en-US" sz="4400" b="1" dirty="0" err="1" smtClean="0">
                <a:solidFill>
                  <a:srgbClr val="FF0000"/>
                </a:solidFill>
                <a:effectLst>
                  <a:outerShdw blurRad="38100" dist="38100" dir="2700000" algn="tl">
                    <a:srgbClr val="000000">
                      <a:alpha val="43137"/>
                    </a:srgbClr>
                  </a:outerShdw>
                </a:effectLst>
              </a:rPr>
              <a:t>iSpring</a:t>
            </a:r>
            <a:r>
              <a:rPr lang="en-US" sz="4400" b="1" dirty="0" smtClean="0">
                <a:solidFill>
                  <a:srgbClr val="FF0000"/>
                </a:solidFill>
                <a:effectLst>
                  <a:outerShdw blurRad="38100" dist="38100" dir="2700000" algn="tl">
                    <a:srgbClr val="000000">
                      <a:alpha val="43137"/>
                    </a:srgbClr>
                  </a:outerShdw>
                </a:effectLst>
              </a:rPr>
              <a:t> Free</a:t>
            </a:r>
            <a:endParaRPr lang="ru-RU" sz="4400" b="1" dirty="0" smtClean="0">
              <a:solidFill>
                <a:srgbClr val="FF0000"/>
              </a:solidFill>
              <a:effectLst>
                <a:outerShdw blurRad="38100" dist="38100" dir="2700000" algn="tl">
                  <a:srgbClr val="000000">
                    <a:alpha val="43137"/>
                  </a:srgbClr>
                </a:outerShdw>
              </a:effectLst>
            </a:endParaRPr>
          </a:p>
          <a:p>
            <a:pPr marL="0" indent="714375" algn="just">
              <a:buNone/>
            </a:pPr>
            <a:r>
              <a:rPr lang="kk-KZ" sz="3600" b="1" dirty="0" smtClean="0">
                <a:effectLst>
                  <a:outerShdw blurRad="38100" dist="38100" dir="2700000" algn="tl">
                    <a:srgbClr val="000000">
                      <a:alpha val="43137"/>
                    </a:srgbClr>
                  </a:outerShdw>
                </a:effectLst>
              </a:rPr>
              <a:t>Бағдарлама </a:t>
            </a:r>
            <a:r>
              <a:rPr lang="en-US" sz="3600" b="1" i="1" dirty="0" smtClean="0">
                <a:effectLst>
                  <a:outerShdw blurRad="38100" dist="38100" dir="2700000" algn="tl">
                    <a:srgbClr val="000000">
                      <a:alpha val="43137"/>
                    </a:srgbClr>
                  </a:outerShdw>
                </a:effectLst>
              </a:rPr>
              <a:t>Power</a:t>
            </a:r>
            <a:r>
              <a:rPr lang="kk-KZ" sz="3600" b="1" i="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Point </a:t>
            </a:r>
            <a:r>
              <a:rPr lang="ru-RU" sz="3600" b="1" dirty="0" smtClean="0">
                <a:effectLst>
                  <a:outerShdw blurRad="38100" dist="38100" dir="2700000" algn="tl">
                    <a:srgbClr val="000000">
                      <a:alpha val="43137"/>
                    </a:srgbClr>
                  </a:outerShdw>
                </a:effectLst>
              </a:rPr>
              <a:t>презентаци</a:t>
            </a:r>
            <a:r>
              <a:rPr lang="kk-KZ" sz="3600" b="1" dirty="0" smtClean="0">
                <a:effectLst>
                  <a:outerShdw blurRad="38100" dist="38100" dir="2700000" algn="tl">
                    <a:srgbClr val="000000">
                      <a:alpha val="43137"/>
                    </a:srgbClr>
                  </a:outerShdw>
                </a:effectLst>
              </a:rPr>
              <a:t>яларын </a:t>
            </a:r>
            <a:r>
              <a:rPr lang="en-US" sz="3600" b="1" i="1" dirty="0" smtClean="0">
                <a:effectLst>
                  <a:outerShdw blurRad="38100" dist="38100" dir="2700000" algn="tl">
                    <a:srgbClr val="000000">
                      <a:alpha val="43137"/>
                    </a:srgbClr>
                  </a:outerShdw>
                </a:effectLst>
              </a:rPr>
              <a:t>Flash</a:t>
            </a:r>
            <a:r>
              <a:rPr lang="en-US" sz="3600" b="1" dirty="0" smtClean="0">
                <a:effectLst>
                  <a:outerShdw blurRad="38100" dist="38100" dir="2700000" algn="tl">
                    <a:srgbClr val="000000">
                      <a:alpha val="43137"/>
                    </a:srgbClr>
                  </a:outerShdw>
                </a:effectLst>
              </a:rPr>
              <a:t> </a:t>
            </a:r>
            <a:r>
              <a:rPr lang="ru-RU" sz="3600" b="1" dirty="0" smtClean="0">
                <a:effectLst>
                  <a:outerShdw blurRad="38100" dist="38100" dir="2700000" algn="tl">
                    <a:srgbClr val="000000">
                      <a:alpha val="43137"/>
                    </a:srgbClr>
                  </a:outerShdw>
                </a:effectLst>
              </a:rPr>
              <a:t>файлы</a:t>
            </a:r>
            <a:r>
              <a:rPr lang="kk-KZ" sz="3600" b="1" dirty="0" smtClean="0">
                <a:effectLst>
                  <a:outerShdw blurRad="38100" dist="38100" dir="2700000" algn="tl">
                    <a:srgbClr val="000000">
                      <a:alpha val="43137"/>
                    </a:srgbClr>
                  </a:outerShdw>
                </a:effectLst>
              </a:rPr>
              <a:t>на видео және анимациялық эффектерін қолдай отырып конвертациялайды. </a:t>
            </a:r>
          </a:p>
          <a:p>
            <a:pPr marL="0" indent="714375" algn="just">
              <a:buNone/>
            </a:pPr>
            <a:r>
              <a:rPr lang="kk-KZ" sz="3600" b="1" dirty="0" smtClean="0">
                <a:effectLst>
                  <a:outerShdw blurRad="38100" dist="38100" dir="2700000" algn="tl">
                    <a:srgbClr val="000000">
                      <a:alpha val="43137"/>
                    </a:srgbClr>
                  </a:outerShdw>
                </a:effectLst>
              </a:rPr>
              <a:t>Бағдарламаны </a:t>
            </a:r>
            <a:r>
              <a:rPr lang="kk-KZ" sz="3600" b="1" u="sng" dirty="0" smtClean="0">
                <a:effectLst>
                  <a:outerShdw blurRad="38100" dist="38100" dir="2700000" algn="tl">
                    <a:srgbClr val="000000">
                      <a:alpha val="43137"/>
                    </a:srgbClr>
                  </a:outerShdw>
                </a:effectLst>
                <a:hlinkClick r:id="rId2"/>
              </a:rPr>
              <a:t>http://www.ispring.ru/</a:t>
            </a:r>
            <a:r>
              <a:rPr lang="kk-KZ" sz="3600" b="1" dirty="0" smtClean="0">
                <a:effectLst>
                  <a:outerShdw blurRad="38100" dist="38100" dir="2700000" algn="tl">
                    <a:srgbClr val="000000">
                      <a:alpha val="43137"/>
                    </a:srgbClr>
                  </a:outerShdw>
                </a:effectLst>
              </a:rPr>
              <a:t> сайтынан көшіріп алуға болады.</a:t>
            </a: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357158" y="785794"/>
            <a:ext cx="8429684" cy="5500725"/>
          </a:xfrm>
        </p:spPr>
        <p:txBody>
          <a:bodyPr>
            <a:noAutofit/>
          </a:bodyPr>
          <a:lstStyle/>
          <a:p>
            <a:pPr marL="0" indent="0" algn="ctr">
              <a:buNone/>
            </a:pPr>
            <a:r>
              <a:rPr lang="en-US" sz="3600" b="1" u="sng" dirty="0" err="1" smtClean="0">
                <a:solidFill>
                  <a:srgbClr val="FF0000"/>
                </a:solidFill>
              </a:rPr>
              <a:t>CamStudio</a:t>
            </a:r>
            <a:endParaRPr lang="ru-RU" sz="3600" dirty="0" smtClean="0">
              <a:solidFill>
                <a:srgbClr val="FF0000"/>
              </a:solidFill>
            </a:endParaRPr>
          </a:p>
          <a:p>
            <a:pPr marL="0" indent="0" algn="just">
              <a:buNone/>
            </a:pPr>
            <a:r>
              <a:rPr lang="ru-RU" sz="3600" b="1" dirty="0" err="1" smtClean="0">
                <a:effectLst>
                  <a:outerShdw blurRad="38100" dist="38100" dir="2700000" algn="tl">
                    <a:srgbClr val="000000">
                      <a:alpha val="43137"/>
                    </a:srgbClr>
                  </a:outerShdw>
                </a:effectLst>
              </a:rPr>
              <a:t>Тегін</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және қолдануға ыңғайлы бағдарлама.</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Ол</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монитордың экраннында</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көрсетіліп жатқан бейнелерді</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жазып</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алып</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қатты </a:t>
            </a:r>
            <a:r>
              <a:rPr lang="ru-RU" sz="3600" b="1" dirty="0" smtClean="0">
                <a:effectLst>
                  <a:outerShdw blurRad="38100" dist="38100" dir="2700000" algn="tl">
                    <a:srgbClr val="000000">
                      <a:alpha val="43137"/>
                    </a:srgbClr>
                  </a:outerShdw>
                </a:effectLst>
              </a:rPr>
              <a:t>диске </a:t>
            </a:r>
            <a:r>
              <a:rPr lang="ru-RU" sz="3600" b="1" dirty="0" err="1" smtClean="0">
                <a:effectLst>
                  <a:outerShdw blurRad="38100" dist="38100" dir="2700000" algn="tl">
                    <a:srgbClr val="000000">
                      <a:alpha val="43137"/>
                    </a:srgbClr>
                  </a:outerShdw>
                </a:effectLst>
              </a:rPr>
              <a:t>дайын</a:t>
            </a:r>
            <a:r>
              <a:rPr lang="ru-RU" sz="3600" b="1" dirty="0" smtClean="0">
                <a:effectLst>
                  <a:outerShdw blurRad="38100" dist="38100" dir="2700000" algn="tl">
                    <a:srgbClr val="000000">
                      <a:alpha val="43137"/>
                    </a:srgbClr>
                  </a:outerShdw>
                </a:effectLst>
              </a:rPr>
              <a:t> видео ретінде AVI </a:t>
            </a:r>
            <a:r>
              <a:rPr lang="ru-RU" sz="3600" b="1" dirty="0" err="1" smtClean="0">
                <a:effectLst>
                  <a:outerShdw blurRad="38100" dist="38100" dir="2700000" algn="tl">
                    <a:srgbClr val="000000">
                      <a:alpha val="43137"/>
                    </a:srgbClr>
                  </a:outerShdw>
                </a:effectLst>
              </a:rPr>
              <a:t>немесе</a:t>
            </a:r>
            <a:r>
              <a:rPr lang="ru-RU" sz="3600" b="1" dirty="0" smtClean="0">
                <a:effectLst>
                  <a:outerShdw blurRad="38100" dist="38100" dir="2700000" algn="tl">
                    <a:srgbClr val="000000">
                      <a:alpha val="43137"/>
                    </a:srgbClr>
                  </a:outerShdw>
                </a:effectLst>
              </a:rPr>
              <a:t> SWF </a:t>
            </a:r>
            <a:r>
              <a:rPr lang="ru-RU" sz="3600" b="1" dirty="0" err="1" smtClean="0">
                <a:effectLst>
                  <a:outerShdw blurRad="38100" dist="38100" dir="2700000" algn="tl">
                    <a:srgbClr val="000000">
                      <a:alpha val="43137"/>
                    </a:srgbClr>
                  </a:outerShdw>
                </a:effectLst>
              </a:rPr>
              <a:t>форматында</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сақтап қалады</a:t>
            </a:r>
            <a:r>
              <a:rPr lang="ru-RU" sz="3600" b="1" dirty="0" smtClean="0">
                <a:effectLst>
                  <a:outerShdw blurRad="38100" dist="38100" dir="2700000" algn="tl">
                    <a:srgbClr val="000000">
                      <a:alpha val="43137"/>
                    </a:srgbClr>
                  </a:outerShdw>
                </a:effectLs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357158" y="785794"/>
            <a:ext cx="8429684" cy="5500725"/>
          </a:xfrm>
        </p:spPr>
        <p:txBody>
          <a:bodyPr>
            <a:noAutofit/>
          </a:bodyPr>
          <a:lstStyle/>
          <a:p>
            <a:pPr marL="0" indent="0" algn="ctr">
              <a:buNone/>
            </a:pPr>
            <a:r>
              <a:rPr lang="kk-KZ" sz="3600" b="1" dirty="0" smtClean="0">
                <a:solidFill>
                  <a:srgbClr val="FF0000"/>
                </a:solidFill>
                <a:effectLst>
                  <a:outerShdw blurRad="38100" dist="38100" dir="2700000" algn="tl">
                    <a:srgbClr val="000000">
                      <a:alpha val="43137"/>
                    </a:srgbClr>
                  </a:outerShdw>
                </a:effectLst>
              </a:rPr>
              <a:t>Free QuizMaker</a:t>
            </a:r>
            <a:endParaRPr lang="ru-RU" sz="3600" b="1" dirty="0" smtClean="0">
              <a:solidFill>
                <a:srgbClr val="FF0000"/>
              </a:solidFill>
              <a:effectLst>
                <a:outerShdw blurRad="38100" dist="38100" dir="2700000" algn="tl">
                  <a:srgbClr val="000000">
                    <a:alpha val="43137"/>
                  </a:srgbClr>
                </a:outerShdw>
              </a:effectLst>
            </a:endParaRPr>
          </a:p>
          <a:p>
            <a:pPr marL="0" indent="0" algn="just">
              <a:buNone/>
            </a:pPr>
            <a:r>
              <a:rPr lang="kk-KZ" sz="3600" b="1" dirty="0" smtClean="0">
                <a:effectLst>
                  <a:outerShdw blurRad="38100" dist="38100" dir="2700000" algn="tl">
                    <a:srgbClr val="000000">
                      <a:alpha val="43137"/>
                    </a:srgbClr>
                  </a:outerShdw>
                </a:effectLst>
              </a:rPr>
              <a:t>Бағдарлама қолдануға ыңғайлы интерактивті тесттер жасауға және  пікіртерім жүргізуге арналған құрал болып табылады. Бағдарламаның төлемді версиясы 10 типті сұрақ жасауды ұсынады, әрбір сұраққа аудио, видео және бейне қосуға болады. </a:t>
            </a:r>
            <a:endParaRPr lang="ru-RU" sz="3600" b="1" dirty="0" smtClean="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kk-KZ" b="1" dirty="0" smtClean="0">
                <a:solidFill>
                  <a:srgbClr val="FF0000"/>
                </a:solidFill>
                <a:effectLst>
                  <a:outerShdw blurRad="38100" dist="38100" dir="2700000" algn="tl">
                    <a:srgbClr val="000000">
                      <a:alpha val="43137"/>
                    </a:srgbClr>
                  </a:outerShdw>
                </a:effectLst>
              </a:rPr>
              <a:t>Ұғымға берілген анықтамалар </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normAutofit fontScale="85000" lnSpcReduction="20000"/>
          </a:bodyPr>
          <a:lstStyle/>
          <a:p>
            <a:pPr marL="0" indent="358775" algn="just"/>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Технология»</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  ұғымы грек тілінен шыққан, – techne - өнер, шеберлік және loqos – ғылым, ілім» дегенді білдіреді. Екі сөздің түбірі бірігіп, </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шеберлік (өнер) туралы ғылым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немесе өндірістік үрдістерді жүргізудің тәсілдері мен құралдары туралы </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білімнің жиынтығы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деген мағынаны береді. (Шетелдік сөздер сөздігі,-М., 1954ж.).  </a:t>
            </a:r>
            <a:endParaRPr lang="ru-RU"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p:txBody>
          <a:bodyPr>
            <a:normAutofit fontScale="85000" lnSpcReduction="20000"/>
          </a:bodyPr>
          <a:lstStyle/>
          <a:p>
            <a:pPr marL="0" indent="358775"/>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Басқа сөздіктердегі  анықтамаларға назар аудару</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85728"/>
          <a:ext cx="8715436" cy="6357981"/>
        </p:xfrm>
        <a:graphic>
          <a:graphicData uri="http://schemas.openxmlformats.org/drawingml/2006/table">
            <a:tbl>
              <a:tblPr firstRow="1" bandRow="1">
                <a:tableStyleId>{5C22544A-7EE6-4342-B048-85BDC9FD1C3A}</a:tableStyleId>
              </a:tblPr>
              <a:tblGrid>
                <a:gridCol w="285752"/>
                <a:gridCol w="2786082"/>
                <a:gridCol w="5643602"/>
              </a:tblGrid>
              <a:tr h="881787">
                <a:tc>
                  <a:txBody>
                    <a:bodyPr/>
                    <a:lstStyle/>
                    <a:p>
                      <a:r>
                        <a:rPr lang="kk-KZ" sz="1200" b="0" dirty="0" smtClean="0">
                          <a:solidFill>
                            <a:schemeClr val="tx1"/>
                          </a:solidFill>
                        </a:rPr>
                        <a:t>№</a:t>
                      </a:r>
                      <a:endParaRPr lang="ru-RU" sz="1200" b="0" dirty="0">
                        <a:solidFill>
                          <a:schemeClr val="tx1"/>
                        </a:solidFill>
                      </a:endParaRPr>
                    </a:p>
                  </a:txBody>
                  <a:tcPr>
                    <a:solidFill>
                      <a:srgbClr val="00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ҰҒЫМДАР</a:t>
                      </a:r>
                      <a:endParaRPr lang="ru-RU" sz="32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solidFill>
                      <a:srgbClr val="0099FF"/>
                    </a:solidFill>
                  </a:tcPr>
                </a:tc>
                <a:tc>
                  <a:txBody>
                    <a:bodyPr/>
                    <a:lstStyle/>
                    <a:p>
                      <a:pPr algn="ctr"/>
                      <a:r>
                        <a:rPr lang="kk-KZ" sz="3200" b="1" kern="12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МАЗМҰНЫ</a:t>
                      </a:r>
                      <a:endParaRPr lang="ru-RU"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solidFill>
                      <a:srgbClr val="0099FF"/>
                    </a:solidFill>
                  </a:tcPr>
                </a:tc>
              </a:tr>
              <a:tr h="1839333">
                <a:tc>
                  <a:txBody>
                    <a:bodyPr/>
                    <a:lstStyle/>
                    <a:p>
                      <a:r>
                        <a:rPr lang="kk-KZ" sz="1200" dirty="0" smtClean="0"/>
                        <a:t>1</a:t>
                      </a:r>
                      <a:endParaRPr lang="ru-RU" sz="1200" dirty="0"/>
                    </a:p>
                  </a:txBody>
                  <a:tcPr>
                    <a:solidFill>
                      <a:srgbClr val="00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800" b="1" kern="1200"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Педагогикалық технология</a:t>
                      </a:r>
                      <a:endParaRPr lang="ru-RU" sz="28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solidFill>
                      <a:srgbClr val="0099FF"/>
                    </a:solidFill>
                  </a:tcPr>
                </a:tc>
                <a:tc>
                  <a:txBody>
                    <a:bodyPr/>
                    <a:lstStyle/>
                    <a:p>
                      <a:pPr algn="just"/>
                      <a:r>
                        <a:rPr kumimoji="0" lang="kk-KZ" sz="2800" b="1"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Білім беру, оқыту және тәрбиелеу үдерістерін толық қамтитын-дықтан, кеңірек қолданылады</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a:txBody>
                  <a:tcPr>
                    <a:solidFill>
                      <a:srgbClr val="0099FF"/>
                    </a:solidFill>
                  </a:tcPr>
                </a:tc>
              </a:tr>
              <a:tr h="1755726">
                <a:tc>
                  <a:txBody>
                    <a:bodyPr/>
                    <a:lstStyle/>
                    <a:p>
                      <a:r>
                        <a:rPr lang="kk-KZ" sz="1200" dirty="0" smtClean="0"/>
                        <a:t>2</a:t>
                      </a:r>
                      <a:endParaRPr lang="ru-RU" sz="1200" dirty="0"/>
                    </a:p>
                  </a:txBody>
                  <a:tcPr>
                    <a:solidFill>
                      <a:srgbClr val="00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800" b="1" kern="1200"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Білім беру технологиясы</a:t>
                      </a:r>
                      <a:endParaRPr lang="ru-RU" sz="28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solidFill>
                      <a:srgbClr val="0099FF"/>
                    </a:solidFill>
                  </a:tcPr>
                </a:tc>
                <a:tc>
                  <a:txBody>
                    <a:bodyPr/>
                    <a:lstStyle/>
                    <a:p>
                      <a:pPr algn="just">
                        <a:spcAft>
                          <a:spcPts val="0"/>
                        </a:spcAft>
                      </a:pPr>
                      <a:r>
                        <a:rPr kumimoji="0" lang="kk-KZ" sz="2800" b="1"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Білім беру саласындағы технологиялар (педагогикалық, әлеуметтік, мәдени, басқару, экономикалық, т.б.)</a:t>
                      </a:r>
                      <a:endParaRPr lang="ru-RU" sz="2800" b="1"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0" marR="68580" marT="0" marB="0">
                    <a:solidFill>
                      <a:srgbClr val="0099FF"/>
                    </a:solidFill>
                  </a:tcPr>
                </a:tc>
              </a:tr>
              <a:tr h="1881135">
                <a:tc>
                  <a:txBody>
                    <a:bodyPr/>
                    <a:lstStyle/>
                    <a:p>
                      <a:r>
                        <a:rPr lang="kk-KZ" sz="1200" dirty="0" smtClean="0"/>
                        <a:t>3</a:t>
                      </a:r>
                      <a:endParaRPr lang="ru-RU" sz="1200" dirty="0"/>
                    </a:p>
                  </a:txBody>
                  <a:tcPr>
                    <a:solidFill>
                      <a:srgbClr val="0099FF"/>
                    </a:solidFill>
                  </a:tcPr>
                </a:tc>
                <a:tc>
                  <a:txBody>
                    <a:bodyPr/>
                    <a:lstStyle/>
                    <a:p>
                      <a:pPr>
                        <a:spcAft>
                          <a:spcPts val="0"/>
                        </a:spcAft>
                      </a:pPr>
                      <a:r>
                        <a:rPr kumimoji="0" lang="kk-KZ" sz="2800" b="1" kern="1200"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Оқыту  және тәрбие технологиясы </a:t>
                      </a:r>
                      <a:endParaRPr lang="ru-RU" sz="28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solidFill>
                      <a:srgbClr val="0099FF"/>
                    </a:solidFill>
                  </a:tcPr>
                </a:tc>
                <a:tc>
                  <a:txBody>
                    <a:bodyPr/>
                    <a:lstStyle/>
                    <a:p>
                      <a:r>
                        <a:rPr kumimoji="0" lang="kk-KZ" sz="2800" b="1"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Оқыту және тәрбие үдерісіне сәйкес мұғалім мен оқушының іс-әрекеттерін сипаттайды. </a:t>
                      </a:r>
                      <a:endParaRPr kumimoji="0" lang="ru-RU" sz="2800" b="1"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solidFill>
                      <a:srgbClr val="0099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714356"/>
            <a:ext cx="4400552" cy="5640569"/>
          </a:xfrm>
        </p:spPr>
        <p:txBody>
          <a:bodyPr>
            <a:noAutofit/>
          </a:bodyPr>
          <a:lstStyle/>
          <a:p>
            <a:pPr marL="0" indent="358775" algn="just"/>
            <a:r>
              <a:rPr lang="kk-KZ" sz="2400" dirty="0" smtClean="0">
                <a:solidFill>
                  <a:srgbClr val="FF0000"/>
                </a:solidFill>
                <a:latin typeface="Times New Roman" pitchFamily="18" charset="0"/>
                <a:cs typeface="Times New Roman" pitchFamily="18" charset="0"/>
              </a:rPr>
              <a:t>«</a:t>
            </a: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Педагогикалық технология </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 білім беру формаларын оңтайландыруға бағытталған техникалық және адамзат ресурстарын, олардың байланыстарын ескере отырып, </a:t>
            </a: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білімді игеру мен оқыту үдерісін анықтау, қолдану және жасауға арналған жүйелі  тәсіл</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 (ЮНЕСКО).</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5286380" y="714356"/>
            <a:ext cx="3543296" cy="5640569"/>
          </a:xfrm>
        </p:spPr>
        <p:txBody>
          <a:bodyPr>
            <a:normAutofit fontScale="70000" lnSpcReduction="20000"/>
          </a:bodyPr>
          <a:lstStyle/>
          <a:p>
            <a:pPr marL="0" indent="358775" algn="just"/>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Бұл көзқарастарды талдай келе,</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педагогикалық технология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ұғымының өзегі берілген білімді толық игеруге,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жалпы білім сапасын көтеруге кепілдік беретін, ғылыми негізделген алгоритмдер, әдістер мен құралдардың жүйесі.</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Әрине,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мұндағы нәтиже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білім сапасы, оны өз бетімен игерген оқушы болса, алгоритмнің басты бөлігі болып оқушының өз бетімен меңгеруіне бағытталған білім мазмұны қарастырылуы қажет.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714356"/>
            <a:ext cx="4400552" cy="5640569"/>
          </a:xfrm>
        </p:spPr>
        <p:txBody>
          <a:bodyPr>
            <a:noAutofit/>
          </a:bodyPr>
          <a:lstStyle/>
          <a:p>
            <a:pPr marL="0" indent="358775" algn="just"/>
            <a:r>
              <a:rPr lang="kk-KZ" sz="2400" b="1" dirty="0" smtClean="0">
                <a:effectLst>
                  <a:outerShdw blurRad="38100" dist="38100" dir="2700000" algn="tl">
                    <a:srgbClr val="000000">
                      <a:alpha val="43137"/>
                    </a:srgbClr>
                  </a:outerShdw>
                </a:effectLst>
              </a:rPr>
              <a:t>В.П.Беспалько:</a:t>
            </a:r>
            <a:r>
              <a:rPr lang="kk-KZ" sz="2400" b="1" i="1" dirty="0" smtClean="0">
                <a:effectLst>
                  <a:outerShdw blurRad="38100" dist="38100" dir="2700000" algn="tl">
                    <a:srgbClr val="000000">
                      <a:alpha val="43137"/>
                    </a:srgbClr>
                  </a:outerShdw>
                </a:effectLst>
              </a:rPr>
              <a:t> </a:t>
            </a:r>
            <a:r>
              <a:rPr lang="kk-KZ" sz="2400" dirty="0" smtClean="0"/>
              <a:t>педагогикалық технологияны оқу үдерісін жүзеге асырудың маңызды техникасы ретінде қарастырған.</a:t>
            </a:r>
          </a:p>
          <a:p>
            <a:pPr marL="0" indent="358775" algn="just"/>
            <a:r>
              <a:rPr lang="kk-KZ" sz="2400" b="1" dirty="0" smtClean="0"/>
              <a:t>В.М.Монахов: </a:t>
            </a:r>
            <a:r>
              <a:rPr lang="kk-KZ" sz="2400" dirty="0" smtClean="0"/>
              <a:t>«Педагогикалық технология – бұл білім алушылар мен педагогтарға қолайлы жағдайлар туғыза отырып, оқу үрдісін жобалау, ұйымдастыру және өткізудегі біріккен іс-әрекет моделі» деп түсіндіреді. </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5286380" y="714356"/>
            <a:ext cx="3543296" cy="5640569"/>
          </a:xfrm>
        </p:spPr>
        <p:txBody>
          <a:bodyPr>
            <a:normAutofit/>
          </a:bodyPr>
          <a:lstStyle/>
          <a:p>
            <a:pPr marL="0" indent="358775" algn="just"/>
            <a:r>
              <a:rPr lang="kk-KZ" sz="2000" b="1" dirty="0" smtClean="0">
                <a:effectLst>
                  <a:outerShdw blurRad="38100" dist="38100" dir="2700000" algn="tl">
                    <a:srgbClr val="000000">
                      <a:alpha val="43137"/>
                    </a:srgbClr>
                  </a:outerShdw>
                </a:effectLst>
              </a:rPr>
              <a:t>Г.К.Селевко:</a:t>
            </a:r>
            <a:r>
              <a:rPr lang="kk-KZ" sz="2000" dirty="0" smtClean="0"/>
              <a:t> «Білім технологиялары иерархия бойынша бірінші тұрады, ол әр елдің білім жүйесін, демек оқыту үдерісінің жүйелі түрде ұйымдастырылу тәсілін көрсетіп, мемлекеттік бағдарламалар мен білім стандарттарында берілген білім қызметін жүйелі ұйымдастыру, оның мақсаты мен бағытын, ұйымдастырылу құрылымы мен формасының тәсілін және тұтас білім кеңістігінің жалпы даму стратегиясын бейнелейді»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42844" y="214291"/>
            <a:ext cx="885831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Тәрбие </a:t>
            </a:r>
            <a:r>
              <a:rPr lang="ru-RU"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технологи</a:t>
            </a:r>
            <a:r>
              <a:rPr lang="kk-KZ"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ялары</a:t>
            </a:r>
            <a:endParaRPr lang="ru-RU"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a:r>
              <a:rPr lang="kk-KZ" sz="2800" b="1" dirty="0" smtClean="0">
                <a:latin typeface="Times New Roman" pitchFamily="18" charset="0"/>
                <a:cs typeface="Times New Roman" pitchFamily="18" charset="0"/>
              </a:rPr>
              <a:t>«</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Шығармашылық бөлме», </a:t>
            </a:r>
            <a:r>
              <a:rPr lang="kk-KZ" sz="2800" b="1" dirty="0" smtClean="0">
                <a:latin typeface="Times New Roman" pitchFamily="18" charset="0"/>
                <a:cs typeface="Times New Roman" pitchFamily="18" charset="0"/>
              </a:rPr>
              <a:t>онда басты идея балалардың шығармашылық қабілетін әр түрлі оқудан тыс іс-әрекеттерде айқындау және дамыту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(И.П.Волков). </a:t>
            </a:r>
          </a:p>
          <a:p>
            <a:pPr lvl="0"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Ұжымдық шығармашылық іс-әрекет </a:t>
            </a:r>
            <a:r>
              <a:rPr lang="kk-KZ" sz="2800" b="1" dirty="0" smtClean="0">
                <a:latin typeface="Times New Roman" pitchFamily="18" charset="0"/>
                <a:cs typeface="Times New Roman" pitchFamily="18" charset="0"/>
              </a:rPr>
              <a:t>жағдайында қоғамдық шығармашылыққа тәрбиелеу т</a:t>
            </a:r>
            <a:r>
              <a:rPr lang="ru-RU" sz="2800" b="1" dirty="0" err="1" smtClean="0">
                <a:latin typeface="Times New Roman" pitchFamily="18" charset="0"/>
                <a:cs typeface="Times New Roman" pitchFamily="18" charset="0"/>
              </a:rPr>
              <a:t>ехнология</a:t>
            </a:r>
            <a:r>
              <a:rPr lang="kk-KZ" sz="2800" b="1" dirty="0" smtClean="0">
                <a:latin typeface="Times New Roman" pitchFamily="18" charset="0"/>
                <a:cs typeface="Times New Roman" pitchFamily="18" charset="0"/>
              </a:rPr>
              <a:t>сы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И.П.Иванов</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lvl="0" algn="just"/>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Ұжымдық шығармашылық іс-әрекеттің </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тұлғалық-бағдарлық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технологиясы</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С.Д.Поляков</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latin typeface="Times New Roman" pitchFamily="18" charset="0"/>
                <a:cs typeface="Times New Roman" pitchFamily="18" charset="0"/>
              </a:rPr>
              <a:t>. </a:t>
            </a:r>
          </a:p>
          <a:p>
            <a:pPr lvl="0"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Педагогикалық қолдау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т</a:t>
            </a:r>
            <a:r>
              <a:rPr lang="ru-RU" sz="2800" b="1" dirty="0" err="1" smtClean="0">
                <a:effectLst>
                  <a:outerShdw blurRad="38100" dist="38100" dir="2700000" algn="tl">
                    <a:srgbClr val="000000">
                      <a:alpha val="43137"/>
                    </a:srgbClr>
                  </a:outerShdw>
                </a:effectLst>
                <a:latin typeface="Times New Roman" pitchFamily="18" charset="0"/>
                <a:cs typeface="Times New Roman" pitchFamily="18" charset="0"/>
              </a:rPr>
              <a:t>ехнология</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сы</a:t>
            </a:r>
            <a:r>
              <a:rPr lang="kk-KZ" sz="2800" b="1" dirty="0" smtClean="0">
                <a:latin typeface="Times New Roman" pitchFamily="18" charset="0"/>
                <a:cs typeface="Times New Roman" pitchFamily="18" charset="0"/>
              </a:rPr>
              <a:t>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err="1" smtClean="0">
                <a:effectLst>
                  <a:outerShdw blurRad="38100" dist="38100" dir="2700000" algn="tl">
                    <a:srgbClr val="000000">
                      <a:alpha val="43137"/>
                    </a:srgbClr>
                  </a:outerShdw>
                </a:effectLst>
                <a:latin typeface="Times New Roman" pitchFamily="18" charset="0"/>
                <a:cs typeface="Times New Roman" pitchFamily="18" charset="0"/>
              </a:rPr>
              <a:t>О.С.Газман</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Өзін-өзі тәрбиелеу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технологиясы</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(Г.К.Селевко); </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42844" y="214291"/>
            <a:ext cx="885831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Оқыту </a:t>
            </a:r>
            <a:r>
              <a:rPr lang="ru-RU"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технологи</a:t>
            </a:r>
            <a:r>
              <a:rPr lang="kk-KZ"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ялары</a:t>
            </a:r>
            <a:endParaRPr lang="ru-RU"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3200" b="1" dirty="0" smtClean="0">
                <a:effectLst>
                  <a:outerShdw blurRad="38100" dist="38100" dir="2700000" algn="tl">
                    <a:srgbClr val="000000">
                      <a:alpha val="43137"/>
                    </a:srgbClr>
                  </a:outerShdw>
                </a:effectLst>
              </a:rPr>
              <a:t>В.М.Шепель:</a:t>
            </a:r>
            <a:r>
              <a:rPr lang="kk-KZ" sz="3200" i="1" dirty="0" smtClean="0"/>
              <a:t> «Оқыту технологиясы</a:t>
            </a:r>
            <a:r>
              <a:rPr lang="kk-KZ" sz="3200" dirty="0" smtClean="0"/>
              <a:t> дегеніміз бағдарламаларда көрсетілген оқыту мазмұнын жүзеге асыру мен қойылған мақсаттарға жетудің ең тиімді жолмен қамтамасыз етілуі». </a:t>
            </a:r>
            <a:endParaRPr lang="ru-RU" sz="3200" dirty="0" smtClean="0"/>
          </a:p>
          <a:p>
            <a:pPr algn="just"/>
            <a:r>
              <a:rPr lang="kk-KZ" sz="3200" i="1" dirty="0" smtClean="0"/>
              <a:t>	</a:t>
            </a:r>
            <a:r>
              <a:rPr lang="kk-KZ" sz="3200" b="1" i="1" dirty="0" smtClean="0">
                <a:effectLst>
                  <a:outerShdw blurRad="38100" dist="38100" dir="2700000" algn="tl">
                    <a:srgbClr val="000000">
                      <a:alpha val="43137"/>
                    </a:srgbClr>
                  </a:outerShdw>
                </a:effectLst>
              </a:rPr>
              <a:t>Оқыту технологиясы</a:t>
            </a:r>
            <a:r>
              <a:rPr lang="kk-KZ" sz="3200" b="1" dirty="0" smtClean="0">
                <a:effectLst>
                  <a:outerShdw blurRad="38100" dist="38100" dir="2700000" algn="tl">
                    <a:srgbClr val="000000">
                      <a:alpha val="43137"/>
                    </a:srgbClr>
                  </a:outerShdw>
                </a:effectLst>
              </a:rPr>
              <a:t> </a:t>
            </a:r>
            <a:r>
              <a:rPr lang="kk-KZ" sz="3200" dirty="0" smtClean="0"/>
              <a:t>– белгіленген мақсатқа нәтижелі қол жеткізуді қамтамасыз етуде оқытудың формасы, әдістері мен құралдарын ашып көрсетіп, оқу бағдарламаларында белгіленген оқытудың мазмұнын жүзеге асыру тәсілі.</a:t>
            </a:r>
            <a:endParaRPr lang="ru-RU"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95536" y="0"/>
            <a:ext cx="8229600" cy="476672"/>
          </a:xfrm>
        </p:spPr>
        <p:txBody>
          <a:bodyPr/>
          <a:lstStyle/>
          <a:p>
            <a:r>
              <a:rPr lang="ru-RU" altLang="ru-RU" sz="2800" smtClean="0"/>
              <a:t>Классификация педагогических технологий</a:t>
            </a:r>
          </a:p>
        </p:txBody>
      </p:sp>
      <p:sp>
        <p:nvSpPr>
          <p:cNvPr id="2" name="Объект 1"/>
          <p:cNvSpPr>
            <a:spLocks noGrp="1"/>
          </p:cNvSpPr>
          <p:nvPr>
            <p:ph idx="1"/>
          </p:nvPr>
        </p:nvSpPr>
        <p:spPr/>
        <p:txBody>
          <a:bodyPr/>
          <a:lstStyle/>
          <a:p>
            <a:endParaRPr lang="ru-RU"/>
          </a:p>
        </p:txBody>
      </p:sp>
      <p:pic>
        <p:nvPicPr>
          <p:cNvPr id="19461" name="Picture 5" descr="&amp;Kcy;&amp;lcy;&amp;acy;&amp;scy;&amp;scy;&amp;icy;&amp;fcy;&amp;icy;&amp;kcy;&amp;acy;&amp;tscy;&amp;icy;&amp;yacy; &amp;pcy;&amp;iecy;&amp;dcy;&amp;acy;&amp;gcy;&amp;ocy;&amp;gcy;&amp;icy;&amp;chcy;&amp;iecy;&amp;scy;&amp;kcy;&amp;icy;&amp;khcy; &amp;tcy;&amp;iecy;&amp;khcy;&amp;ncy;&amp;ocy;&amp;lcy;&amp;ocy;&amp;gcy;&amp;icy;&amp;j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574" y="692696"/>
            <a:ext cx="8193522" cy="5708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358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1214423"/>
            <a:ext cx="8001056"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kk-KZ" sz="4000" b="1" i="0" u="none" strike="noStrike" cap="none" normalizeH="0" baseline="0" dirty="0" smtClean="0">
                <a:ln>
                  <a:noFill/>
                </a:ln>
                <a:solidFill>
                  <a:schemeClr val="bg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ЖОСПАР:</a:t>
            </a:r>
          </a:p>
          <a:p>
            <a:pPr marL="742950" indent="-742950" algn="just" eaLnBrk="0" fontAlgn="base" hangingPunct="0">
              <a:spcBef>
                <a:spcPct val="0"/>
              </a:spcBef>
              <a:spcAft>
                <a:spcPct val="0"/>
              </a:spcAft>
              <a:buAutoNum type="arabicPeriod"/>
              <a:tabLst>
                <a:tab pos="0" algn="l"/>
              </a:tabLst>
            </a:pPr>
            <a:r>
              <a:rPr kumimoji="0" lang="kk-KZ"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Оқыту</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 технологиясының тарихы.</a:t>
            </a:r>
          </a:p>
          <a:p>
            <a:pPr marL="742950" indent="-742950" algn="just" eaLnBrk="0" fontAlgn="base" hangingPunct="0">
              <a:spcBef>
                <a:spcPct val="0"/>
              </a:spcBef>
              <a:spcAft>
                <a:spcPct val="0"/>
              </a:spcAft>
              <a:buAutoNum type="arabicPeriod"/>
              <a:tabLst>
                <a:tab pos="0" algn="l"/>
              </a:tabLst>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Оқытудың технологиясының жіктемесі.</a:t>
            </a:r>
          </a:p>
          <a:p>
            <a:pPr marL="742950" indent="-742950" algn="just" eaLnBrk="0" fontAlgn="base" hangingPunct="0">
              <a:spcBef>
                <a:spcPct val="0"/>
              </a:spcBef>
              <a:spcAft>
                <a:spcPct val="0"/>
              </a:spcAft>
              <a:buAutoNum type="arabicPeriod"/>
              <a:tabLst>
                <a:tab pos="0" algn="l"/>
              </a:tabLst>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ЖОО-дағы білім беру технологиялары және олардың ерекшеліктері. </a:t>
            </a: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eaLnBrk="0" fontAlgn="base" hangingPunct="0">
              <a:spcBef>
                <a:spcPct val="0"/>
              </a:spcBef>
              <a:spcAft>
                <a:spcPct val="0"/>
              </a:spcAft>
              <a:buAutoNum type="arabicPeriod"/>
              <a:tabLst>
                <a:tab pos="0" algn="l"/>
              </a:tabLst>
            </a:pP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eaLnBrk="0" fontAlgn="base" hangingPunct="0">
              <a:spcBef>
                <a:spcPct val="0"/>
              </a:spcBef>
              <a:spcAft>
                <a:spcPct val="0"/>
              </a:spcAft>
              <a:tabLst>
                <a:tab pos="0" algn="l"/>
              </a:tabLst>
            </a:pPr>
            <a:endParaRPr lang="kk-KZ" sz="36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8715436" cy="1714512"/>
          </a:xfrm>
          <a:solidFill>
            <a:srgbClr val="92D050"/>
          </a:solidFill>
        </p:spPr>
        <p:txBody>
          <a:bodyPr>
            <a:normAutofit fontScale="90000"/>
          </a:bodyPr>
          <a:lstStyle/>
          <a:p>
            <a:pPr algn="ct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3100" dirty="0" smtClean="0">
                <a:solidFill>
                  <a:srgbClr val="FF0000"/>
                </a:solidFill>
                <a:latin typeface="Times New Roman" pitchFamily="18" charset="0"/>
                <a:cs typeface="Times New Roman" pitchFamily="18" charset="0"/>
              </a:rPr>
              <a:t>«Педагогикалық технология» ұғымы үш деңгейде қолданылады: </a:t>
            </a:r>
            <a:r>
              <a:rPr lang="ru-RU" dirty="0" smtClean="0"/>
              <a:t/>
            </a:r>
            <a:br>
              <a:rPr lang="ru-RU" dirty="0" smtClean="0"/>
            </a:br>
            <a:endParaRPr lang="ru-RU" b="1" dirty="0">
              <a:effectLst>
                <a:outerShdw blurRad="38100" dist="38100" dir="2700000" algn="tl">
                  <a:srgbClr val="000000">
                    <a:alpha val="43137"/>
                  </a:srgbClr>
                </a:outerShdw>
              </a:effectLst>
            </a:endParaRPr>
          </a:p>
        </p:txBody>
      </p:sp>
      <p:sp>
        <p:nvSpPr>
          <p:cNvPr id="5" name="Куб 4"/>
          <p:cNvSpPr/>
          <p:nvPr/>
        </p:nvSpPr>
        <p:spPr>
          <a:xfrm>
            <a:off x="285720" y="1285860"/>
            <a:ext cx="8572560" cy="5286412"/>
          </a:xfrm>
          <a:prstGeom prst="cube">
            <a:avLst>
              <a:gd name="adj" fmla="val 13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3200" b="1" dirty="0" smtClean="0">
                <a:solidFill>
                  <a:srgbClr val="FF0000"/>
                </a:solidFill>
                <a:effectLst>
                  <a:outerShdw blurRad="38100" dist="38100" dir="2700000" algn="tl">
                    <a:srgbClr val="000000">
                      <a:alpha val="43137"/>
                    </a:srgbClr>
                  </a:outerShdw>
                </a:effectLst>
              </a:rPr>
              <a:t>Жалпыдидактикалық деңгей: </a:t>
            </a:r>
            <a:r>
              <a:rPr lang="kk-KZ" sz="3200" b="1" dirty="0" smtClean="0">
                <a:solidFill>
                  <a:schemeClr val="bg1"/>
                </a:solidFill>
              </a:rPr>
              <a:t>педагогикалық  технология оқу мекемесіндегі біртұтас білім беру үдерісін сипаттайды: оқыту мақсаты, мазмұны, құралдары мен әдістерінің жиынтығын, тіпті үрдістің субъектілері мен объектілерінің іс-әрекетінің алгоритмін де енгізеді.  </a:t>
            </a:r>
            <a:endParaRPr lang="ru-RU" sz="32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уб 1"/>
          <p:cNvSpPr/>
          <p:nvPr/>
        </p:nvSpPr>
        <p:spPr>
          <a:xfrm>
            <a:off x="285720" y="285728"/>
            <a:ext cx="8643998" cy="6357982"/>
          </a:xfrm>
          <a:prstGeom prst="cube">
            <a:avLst>
              <a:gd name="adj" fmla="val 13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r>
              <a:rPr lang="kk-KZ" sz="3600" b="1" dirty="0" smtClean="0">
                <a:solidFill>
                  <a:srgbClr val="FF0000"/>
                </a:solidFill>
                <a:latin typeface="Times New Roman" pitchFamily="18" charset="0"/>
                <a:cs typeface="Times New Roman" pitchFamily="18" charset="0"/>
              </a:rPr>
              <a:t>Жеке-әдістемелік (пәндік) деңгей:</a:t>
            </a:r>
            <a:r>
              <a:rPr lang="kk-KZ" sz="3600" dirty="0" smtClean="0">
                <a:solidFill>
                  <a:srgbClr val="FF0000"/>
                </a:solidFill>
                <a:latin typeface="Times New Roman" pitchFamily="18" charset="0"/>
                <a:cs typeface="Times New Roman" pitchFamily="18" charset="0"/>
              </a:rPr>
              <a:t> </a:t>
            </a:r>
            <a:r>
              <a:rPr lang="kk-KZ" sz="3600" b="1" dirty="0" smtClean="0">
                <a:solidFill>
                  <a:schemeClr val="tx1"/>
                </a:solidFill>
                <a:latin typeface="Times New Roman" pitchFamily="18" charset="0"/>
                <a:cs typeface="Times New Roman" pitchFamily="18" charset="0"/>
              </a:rPr>
              <a:t>мұнда педагогикалық технология “жеке әдістеме” мағынасында қолданылады, яғни белгілі бір пән, топ, оқытушы шеңберінде оқыту мен тәрбие мазмұнын жүзеге асыру үшін әдістер мен құралдардың жиынтығы</a:t>
            </a:r>
            <a:r>
              <a:rPr lang="kk-KZ"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(пәнді оқыту әдістемесі,  педагог жұмысының әдістемесі, т.б.). </a:t>
            </a:r>
            <a:endParaRPr lang="ru-RU"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уб 1"/>
          <p:cNvSpPr/>
          <p:nvPr/>
        </p:nvSpPr>
        <p:spPr>
          <a:xfrm>
            <a:off x="285720" y="285728"/>
            <a:ext cx="8643998" cy="6357982"/>
          </a:xfrm>
          <a:prstGeom prst="cube">
            <a:avLst>
              <a:gd name="adj" fmla="val 13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Локаль</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дық</a:t>
            </a:r>
            <a:r>
              <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(модуль</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дік</a:t>
            </a:r>
            <a:r>
              <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деңгей: </a:t>
            </a:r>
            <a:r>
              <a:rPr lang="kk-KZ" sz="3200" b="1" dirty="0" smtClean="0">
                <a:solidFill>
                  <a:schemeClr val="tx1"/>
                </a:solidFill>
                <a:latin typeface="Times New Roman" pitchFamily="18" charset="0"/>
                <a:cs typeface="Times New Roman" pitchFamily="18" charset="0"/>
              </a:rPr>
              <a:t>оқу-тәрбие үдерісінің жеке бөлімдерінің технологиясы ретінде қарастырылады: жеке іс-әрекет түрінің технологиясы; ұғымды қалыптастыру технологиясы; жеке тұлғалық қасиеттерді тәрбиелеу технологиясы, жаңа білімді меңгеру технологиясы, қайталау және материалды бақылау технологиясы, өзбетімен жұмыс технологиясы және т.б.</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704088"/>
            <a:ext cx="8229600" cy="653210"/>
          </a:xfrm>
        </p:spPr>
        <p:txBody>
          <a:bodyPr>
            <a:normAutofit fontScale="90000"/>
          </a:bodyPr>
          <a:lstStyle/>
          <a:p>
            <a:pPr algn="ctr"/>
            <a:endParaRPr lang="ru-RU" sz="40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Заголовок 1"/>
          <p:cNvSpPr txBox="1">
            <a:spLocks/>
          </p:cNvSpPr>
          <p:nvPr/>
        </p:nvSpPr>
        <p:spPr>
          <a:xfrm>
            <a:off x="357158" y="214290"/>
            <a:ext cx="8501122" cy="1143009"/>
          </a:xfrm>
          <a:prstGeom prst="rect">
            <a:avLst/>
          </a:prstGeom>
          <a:solidFill>
            <a:srgbClr val="92D050"/>
          </a:solidFill>
        </p:spPr>
        <p:txBody>
          <a:bodyPr vert="horz" lIns="91440" tIns="45720" rIns="91440" bIns="45720" rtlCol="0" anchor="ctr">
            <a:normAutofit fontScale="77500" lnSpcReduction="20000"/>
          </a:bodyPr>
          <a:lstStyle/>
          <a:p>
            <a:pPr algn="just"/>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“Технология” ұғымына берілген анықтамаларды талдау бұл феноменнің күрделілігін және оның үш аспектісін (сипатын) бөліп көрсетуге мүмкіндік береді:</a:t>
            </a:r>
            <a:endPar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Содержимое 5"/>
          <p:cNvSpPr>
            <a:spLocks noGrp="1"/>
          </p:cNvSpPr>
          <p:nvPr>
            <p:ph idx="1"/>
          </p:nvPr>
        </p:nvSpPr>
        <p:spPr>
          <a:xfrm>
            <a:off x="142844" y="1600200"/>
            <a:ext cx="8858312" cy="4525963"/>
          </a:xfrm>
        </p:spPr>
        <p:txBody>
          <a:bodyPr>
            <a:normAutofit fontScale="92500"/>
          </a:bodyPr>
          <a:lstStyle/>
          <a:p>
            <a:pPr lvl="0" algn="just"/>
            <a:r>
              <a:rPr lang="kk-KZ" b="1" dirty="0" smtClean="0">
                <a:solidFill>
                  <a:srgbClr val="FF0000"/>
                </a:solidFill>
                <a:effectLst>
                  <a:outerShdw blurRad="38100" dist="38100" dir="2700000" algn="tl">
                    <a:srgbClr val="000000">
                      <a:alpha val="43137"/>
                    </a:srgbClr>
                  </a:outerShdw>
                </a:effectLst>
              </a:rPr>
              <a:t>Ғылыми аспектісі </a:t>
            </a:r>
            <a:r>
              <a:rPr lang="kk-KZ" b="1" dirty="0" smtClean="0">
                <a:effectLst>
                  <a:outerShdw blurRad="38100" dist="38100" dir="2700000" algn="tl">
                    <a:srgbClr val="000000">
                      <a:alpha val="43137"/>
                    </a:srgbClr>
                  </a:outerShdw>
                </a:effectLst>
              </a:rPr>
              <a:t>– педагогикалық үдерісті (мақсаты, міндеттері, мазмұны) және оны жүзеге асыруды жобалайтын педагогика ғылымының бөлігі.  </a:t>
            </a:r>
            <a:endParaRPr lang="ru-RU" b="1" dirty="0" smtClean="0">
              <a:effectLst>
                <a:outerShdw blurRad="38100" dist="38100" dir="2700000" algn="tl">
                  <a:srgbClr val="000000">
                    <a:alpha val="43137"/>
                  </a:srgbClr>
                </a:outerShdw>
              </a:effectLst>
            </a:endParaRPr>
          </a:p>
          <a:p>
            <a:pPr lvl="0" algn="just"/>
            <a:r>
              <a:rPr lang="kk-KZ" b="1" dirty="0" smtClean="0">
                <a:solidFill>
                  <a:srgbClr val="FF0000"/>
                </a:solidFill>
                <a:effectLst>
                  <a:outerShdw blurRad="38100" dist="38100" dir="2700000" algn="tl">
                    <a:srgbClr val="000000">
                      <a:alpha val="43137"/>
                    </a:srgbClr>
                  </a:outerShdw>
                </a:effectLst>
              </a:rPr>
              <a:t>П</a:t>
            </a:r>
            <a:r>
              <a:rPr lang="ru-RU" b="1" dirty="0" err="1" smtClean="0">
                <a:solidFill>
                  <a:srgbClr val="FF0000"/>
                </a:solidFill>
                <a:effectLst>
                  <a:outerShdw blurRad="38100" dist="38100" dir="2700000" algn="tl">
                    <a:srgbClr val="000000">
                      <a:alpha val="43137"/>
                    </a:srgbClr>
                  </a:outerShdw>
                </a:effectLst>
              </a:rPr>
              <a:t>роцессуал</a:t>
            </a:r>
            <a:r>
              <a:rPr lang="kk-KZ" b="1" dirty="0" smtClean="0">
                <a:solidFill>
                  <a:srgbClr val="FF0000"/>
                </a:solidFill>
                <a:effectLst>
                  <a:outerShdw blurRad="38100" dist="38100" dir="2700000" algn="tl">
                    <a:srgbClr val="000000">
                      <a:alpha val="43137"/>
                    </a:srgbClr>
                  </a:outerShdw>
                </a:effectLst>
              </a:rPr>
              <a:t>дық - түсіндірмелі аспектісі </a:t>
            </a:r>
            <a:r>
              <a:rPr lang="kk-KZ" b="1" dirty="0" smtClean="0">
                <a:effectLst>
                  <a:outerShdw blurRad="38100" dist="38100" dir="2700000" algn="tl">
                    <a:srgbClr val="000000">
                      <a:alpha val="43137"/>
                    </a:srgbClr>
                  </a:outerShdw>
                </a:effectLst>
              </a:rPr>
              <a:t>– оқытудың жоспарланған  нәтижелеріне қол жеткізу үшін мақсат, мазмұн, әдістер мен құралдардың жиынтығын  сипаттау (технологияландыру). </a:t>
            </a:r>
            <a:endParaRPr lang="ru-RU" b="1" dirty="0" smtClean="0">
              <a:effectLst>
                <a:outerShdw blurRad="38100" dist="38100" dir="2700000" algn="tl">
                  <a:srgbClr val="000000">
                    <a:alpha val="43137"/>
                  </a:srgbClr>
                </a:outerShdw>
              </a:effectLst>
            </a:endParaRPr>
          </a:p>
          <a:p>
            <a:pPr algn="just"/>
            <a:r>
              <a:rPr lang="kk-KZ" b="1" dirty="0" smtClean="0">
                <a:effectLst>
                  <a:outerShdw blurRad="38100" dist="38100" dir="2700000" algn="tl">
                    <a:srgbClr val="000000">
                      <a:alpha val="43137"/>
                    </a:srgbClr>
                  </a:outerShdw>
                </a:effectLst>
              </a:rPr>
              <a:t>3. </a:t>
            </a:r>
            <a:r>
              <a:rPr lang="kk-KZ" b="1" dirty="0" smtClean="0">
                <a:solidFill>
                  <a:srgbClr val="FF0000"/>
                </a:solidFill>
                <a:effectLst>
                  <a:outerShdw blurRad="38100" dist="38100" dir="2700000" algn="tl">
                    <a:srgbClr val="000000">
                      <a:alpha val="43137"/>
                    </a:srgbClr>
                  </a:outerShdw>
                </a:effectLst>
              </a:rPr>
              <a:t>Процессуалдық-әрекеттік аспектісі – </a:t>
            </a:r>
            <a:r>
              <a:rPr lang="kk-KZ" b="1" dirty="0" smtClean="0">
                <a:effectLst>
                  <a:outerShdw blurRad="38100" dist="38100" dir="2700000" algn="tl">
                    <a:srgbClr val="000000">
                      <a:alpha val="43137"/>
                    </a:srgbClr>
                  </a:outerShdw>
                </a:effectLst>
              </a:rPr>
              <a:t>технологиялық үдерісті іске асыруды, оның барлық құралдары, формалары, әдістері мен тәсілдерінің, тұлғалық және  мен әдіснамалық құралдарының қызметін сипаттайды. </a:t>
            </a:r>
            <a:endParaRPr lang="ru-RU" b="1" dirty="0" smtClean="0">
              <a:effectLst>
                <a:outerShdw blurRad="38100" dist="38100" dir="2700000" algn="tl">
                  <a:srgbClr val="000000">
                    <a:alpha val="43137"/>
                  </a:srgbClr>
                </a:outerShdw>
              </a:effectLst>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85728"/>
            <a:ext cx="8229600" cy="1143008"/>
          </a:xfrm>
        </p:spPr>
        <p:txBody>
          <a:bodyPr>
            <a:normAutofit fontScale="90000"/>
          </a:bodyPr>
          <a:lstStyle/>
          <a:p>
            <a:pPr algn="ctr" eaLnBrk="1" hangingPunct="1"/>
            <a:r>
              <a:rPr lang="ru-RU" sz="4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Педагогикалық технологияның үш аспектісі</a:t>
            </a:r>
            <a:endParaRPr lang="ru-RU"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95536" y="1772816"/>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42844" y="1071545"/>
            <a:ext cx="88583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Оқыту технологиясы біріншіден, </a:t>
            </a:r>
            <a:r>
              <a:rPr kumimoji="0" lang="kk-KZ"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кез келген оқыту тәсілі технология деп қабылданады, </a:t>
            </a:r>
            <a:r>
              <a:rPr kumimoji="0" lang="kk-KZ"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екіншіден</a:t>
            </a:r>
            <a:r>
              <a:rPr kumimoji="0" lang="kk-KZ"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технологияны инновациялық тәжірибемен, эксперименттік жұмыспен байланыстырады.</a:t>
            </a:r>
          </a:p>
          <a:p>
            <a:pPr indent="342900" algn="just" fontAlgn="base">
              <a:spcBef>
                <a:spcPct val="0"/>
              </a:spcBef>
              <a:spcAft>
                <a:spcPct val="0"/>
              </a:spcAft>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Әрбір мұғалім технологияны жасаушы болуы қажет пе?</a:t>
            </a:r>
            <a:r>
              <a:rPr lang="kk-KZ" sz="3200" b="1" dirty="0" smtClean="0">
                <a:latin typeface="Times New Roman" pitchFamily="18" charset="0"/>
                <a:cs typeface="Times New Roman" pitchFamily="18" charset="0"/>
              </a:rPr>
              <a:t>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әрине жоқ). Мұғалімнің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технологияға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негізделген өзінің қайталанбас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оқыту әдістемесі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болуы тиіс.</a:t>
            </a:r>
            <a:endParaRPr kumimoji="0" lang="kk-KZ"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142844" y="928670"/>
            <a:ext cx="8858312" cy="5197493"/>
          </a:xfrm>
        </p:spPr>
        <p:txBody>
          <a:bodyPr>
            <a:normAutofit lnSpcReduction="10000"/>
          </a:bodyPr>
          <a:lstStyle/>
          <a:p>
            <a:pPr marL="0" indent="358775" algn="just">
              <a:buNone/>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Дайындалған</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технологияны қандай өлшемдермен </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анықтауға болады</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358775" algn="just">
              <a:buNone/>
            </a:pP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Айқын әдіснамалық ұстанымының болуы - </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 технологияның</a:t>
            </a:r>
            <a:r>
              <a:rPr lang="kk-KZ" sz="3600" b="1" dirty="0" smtClean="0">
                <a:latin typeface="Times New Roman" pitchFamily="18" charset="0"/>
                <a:cs typeface="Times New Roman" pitchFamily="18" charset="0"/>
              </a:rPr>
              <a:t> </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әдіснамалық тұрғыдан қамтамасыздандыратын философиялық негіздермен дәлелденуі: </a:t>
            </a: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материализм, идеализм; гуманизм </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және </a:t>
            </a:r>
            <a:r>
              <a:rPr lang="ru-RU" sz="3600" b="1" dirty="0" err="1" smtClean="0">
                <a:effectLst>
                  <a:outerShdw blurRad="38100" dist="38100" dir="2700000" algn="tl">
                    <a:srgbClr val="000000">
                      <a:alpha val="43137"/>
                    </a:srgbClr>
                  </a:outerShdw>
                </a:effectLst>
                <a:latin typeface="Times New Roman" pitchFamily="18" charset="0"/>
                <a:cs typeface="Times New Roman" pitchFamily="18" charset="0"/>
              </a:rPr>
              <a:t>антигуманизм</a:t>
            </a: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 прагматизм </a:t>
            </a:r>
            <a:r>
              <a:rPr lang="ru-RU" sz="3600" b="1" dirty="0" err="1" smtClean="0">
                <a:effectLst>
                  <a:outerShdw blurRad="38100" dist="38100" dir="2700000" algn="tl">
                    <a:srgbClr val="000000">
                      <a:alpha val="43137"/>
                    </a:srgbClr>
                  </a:outerShdw>
                </a:effectLst>
                <a:latin typeface="Times New Roman" pitchFamily="18" charset="0"/>
                <a:cs typeface="Times New Roman" pitchFamily="18" charset="0"/>
              </a:rPr>
              <a:t>және </a:t>
            </a: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экзистенциализм </a:t>
            </a:r>
            <a:r>
              <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адам барлығын да өз қолымен жасаушы) </a:t>
            </a:r>
            <a:endPar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3900486" cy="5712007"/>
          </a:xfrm>
        </p:spPr>
        <p:txBody>
          <a:bodyPr>
            <a:normAutofit/>
          </a:bodyPr>
          <a:lstStyle/>
          <a:p>
            <a:pPr marL="92075" indent="266700"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Нақты педагоги-калық құбылысқа жүйелілік</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 тұрғыдан қарау, оның барлық белгілерінің болуы: біртұтастық, барлық компоненттерінің өзара байланысы, құрылымдылық, иерархия және т.б. </a:t>
            </a:r>
            <a:endParaRPr lang="ru-RU"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4500562" y="928670"/>
            <a:ext cx="4500594" cy="5643602"/>
          </a:xfrm>
        </p:spPr>
        <p:txBody>
          <a:bodyPr>
            <a:noAutofit/>
          </a:bodyPr>
          <a:lstStyle/>
          <a:p>
            <a:pPr marL="0" indent="358775"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Басқарушылық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оқыту үдерісін жоспарлау, жобалау, диагностика мүмкіндігін, нәтижені түзетуде құралдар мен әдістерді түрлендіру, кезеңмен диагностикалау, т.б. көрсетеді. </a:t>
            </a:r>
            <a:endParaRPr lang="ru-RU" sz="28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571480"/>
            <a:ext cx="4357718" cy="5783445"/>
          </a:xfrm>
        </p:spPr>
        <p:txBody>
          <a:bodyPr>
            <a:normAutofit/>
          </a:bodyPr>
          <a:lstStyle/>
          <a:p>
            <a:pPr marL="0" indent="358775" algn="just"/>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Өндірушілігі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педагогикалық технологияны біртипті білім </a:t>
            </a:r>
            <a:r>
              <a:rPr lang="kk-KZ" sz="3200" b="1" smtClean="0">
                <a:effectLst>
                  <a:outerShdw blurRad="38100" dist="38100" dir="2700000" algn="tl">
                    <a:srgbClr val="000000">
                      <a:alpha val="43137"/>
                    </a:srgbClr>
                  </a:outerShdw>
                </a:effectLst>
                <a:latin typeface="Times New Roman" pitchFamily="18" charset="0"/>
                <a:cs typeface="Times New Roman" pitchFamily="18" charset="0"/>
              </a:rPr>
              <a:t>беру ұйымдарында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басқа субъектілермен қолдану мүмкіндігі.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5072066" y="642918"/>
            <a:ext cx="3857652" cy="6000792"/>
          </a:xfrm>
        </p:spPr>
        <p:txBody>
          <a:bodyPr>
            <a:noAutofit/>
          </a:bodyPr>
          <a:lstStyle/>
          <a:p>
            <a:pPr marL="0" indent="358775"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Әрбір педагогикалық технология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білім беру мақсатына қол жеткізудің философиялық, психологиялық, дидактикалық және әлеуметтік-педагогикалық негіздері  енетін белгілі бір ғылыми тұжырымдамаға сүйенуі тиіс. </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142844" y="857232"/>
            <a:ext cx="8858312" cy="5268931"/>
          </a:xfrm>
        </p:spPr>
        <p:txBody>
          <a:bodyPr>
            <a:normAutofit fontScale="77500" lnSpcReduction="20000"/>
          </a:bodyPr>
          <a:lstStyle/>
          <a:p>
            <a:pPr marL="0" indent="358775" algn="just">
              <a:buNone/>
            </a:pPr>
            <a:r>
              <a:rPr lang="ru-RU" sz="3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Педагогикалық технологияның құрылымы:</a:t>
            </a:r>
            <a:endPar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defRPr/>
            </a:pPr>
            <a:r>
              <a:rPr lang="kk-KZ"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1.Концептуалды бөлігі</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Концепция/Тұжырымдама.</a:t>
            </a:r>
            <a:endParaRPr lang="ru-RU" sz="3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Білім</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беру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мақсатына жетуді</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философиялық</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психологиялық</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дидактикалық негіздеу</a:t>
            </a:r>
            <a:endParaRPr lang="ru-RU" sz="3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defRPr/>
            </a:pPr>
            <a:r>
              <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a:t>
            </a:r>
            <a:r>
              <a:rPr lang="ru-RU" sz="3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Мазмұндық бөлігі:</a:t>
            </a:r>
            <a:r>
              <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Оқытудың мақсаты </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жалпы</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және нақты,</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Оқу материалының мазмұны.</a:t>
            </a:r>
            <a:endParaRPr lang="ru-RU" sz="3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defRPr/>
            </a:pPr>
            <a:r>
              <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ru-RU" sz="3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Процессуальдық бөлігі:</a:t>
            </a:r>
            <a:r>
              <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Оқу үрдісін ұйымдастыру.</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Оқытудың әдістері, формалары</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мен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құралдары және </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диагностика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нәтижелері</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buNone/>
              <a:defRPr/>
            </a:pP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Оқытушылар </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мен </a:t>
            </a:r>
            <a:r>
              <a:rPr lang="ru-RU" sz="3800" b="1" dirty="0" err="1" smtClean="0">
                <a:effectLst>
                  <a:outerShdw blurRad="38100" dist="38100" dir="2700000" algn="tl">
                    <a:srgbClr val="000000">
                      <a:alpha val="43137"/>
                    </a:srgbClr>
                  </a:outerShdw>
                </a:effectLst>
                <a:latin typeface="Times New Roman" pitchFamily="18" charset="0"/>
                <a:cs typeface="Times New Roman" pitchFamily="18" charset="0"/>
              </a:rPr>
              <a:t>студенттердің </a:t>
            </a:r>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іс-әрекеті.</a:t>
            </a:r>
          </a:p>
          <a:p>
            <a:pPr marL="0" indent="358775" algn="just">
              <a:buNone/>
            </a:pPr>
            <a:endParaRPr lang="ru-RU"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358775" algn="just">
              <a:buNone/>
            </a:pPr>
            <a:endParaRPr lang="ru-RU" sz="3300" b="1" dirty="0" smtClean="0">
              <a:solidFill>
                <a:srgbClr val="FF00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idx="4294967295"/>
          </p:nvPr>
        </p:nvSpPr>
        <p:spPr>
          <a:xfrm>
            <a:off x="214282" y="274638"/>
            <a:ext cx="8501122" cy="725470"/>
          </a:xfrm>
        </p:spPr>
        <p:txBody>
          <a:bodyPr anchor="ctr">
            <a:normAutofit/>
          </a:bodyPr>
          <a:lstStyle/>
          <a:p>
            <a:pPr algn="ctr" eaLnBrk="1" hangingPunct="1"/>
            <a:r>
              <a:rPr lang="kk-KZ" sz="2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Ассоциаграмма (индукция) Кластер (дедукция)</a:t>
            </a:r>
            <a:endParaRPr lang="ru-RU" sz="2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626" name="Содержимое 2"/>
          <p:cNvSpPr>
            <a:spLocks noGrp="1"/>
          </p:cNvSpPr>
          <p:nvPr>
            <p:ph idx="4294967295"/>
          </p:nvPr>
        </p:nvSpPr>
        <p:spPr>
          <a:xfrm>
            <a:off x="142844" y="1261268"/>
            <a:ext cx="8858311" cy="5311004"/>
          </a:xfrm>
        </p:spPr>
        <p:txBody>
          <a:bodyPr/>
          <a:lstStyle/>
          <a:p>
            <a:pPr eaLnBrk="1" hangingPunct="1">
              <a:buFont typeface="Wingdings" pitchFamily="2" charset="2"/>
              <a:buNone/>
            </a:pPr>
            <a:endParaRPr lang="ru-RU" dirty="0" smtClean="0"/>
          </a:p>
          <a:p>
            <a:pPr algn="ctr" eaLnBrk="1" hangingPunct="1"/>
            <a:endParaRPr lang="ru-RU" dirty="0" smtClean="0"/>
          </a:p>
        </p:txBody>
      </p:sp>
      <p:sp>
        <p:nvSpPr>
          <p:cNvPr id="26627" name="Oval 4"/>
          <p:cNvSpPr>
            <a:spLocks noChangeArrowheads="1"/>
          </p:cNvSpPr>
          <p:nvPr/>
        </p:nvSpPr>
        <p:spPr bwMode="auto">
          <a:xfrm>
            <a:off x="3419873" y="3033712"/>
            <a:ext cx="2520280" cy="1115367"/>
          </a:xfrm>
          <a:prstGeom prst="ellipse">
            <a:avLst/>
          </a:prstGeom>
          <a:solidFill>
            <a:srgbClr val="0070C0"/>
          </a:solidFill>
          <a:ln>
            <a:solidFill>
              <a:srgbClr val="002060"/>
            </a:solid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endParaRPr lang="kk-KZ" sz="1400" b="1" dirty="0" smtClean="0">
              <a:solidFill>
                <a:srgbClr val="C00000"/>
              </a:solidFill>
              <a:latin typeface="Times New Roman" pitchFamily="18" charset="0"/>
              <a:cs typeface="Times New Roman" pitchFamily="18" charset="0"/>
            </a:endParaRPr>
          </a:p>
          <a:p>
            <a:pPr algn="ct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ТЕХНОЛОГИЯ</a:t>
            </a:r>
            <a:endPar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800" b="1" dirty="0">
              <a:solidFill>
                <a:srgbClr val="C00000"/>
              </a:solidFill>
              <a:latin typeface="Times New Roman" pitchFamily="18" charset="0"/>
              <a:cs typeface="Times New Roman" pitchFamily="18" charset="0"/>
            </a:endParaRPr>
          </a:p>
        </p:txBody>
      </p:sp>
      <p:sp>
        <p:nvSpPr>
          <p:cNvPr id="26628" name="Oval 5"/>
          <p:cNvSpPr>
            <a:spLocks noChangeArrowheads="1"/>
          </p:cNvSpPr>
          <p:nvPr/>
        </p:nvSpPr>
        <p:spPr bwMode="auto">
          <a:xfrm>
            <a:off x="6300192" y="4071942"/>
            <a:ext cx="2664296" cy="1143009"/>
          </a:xfrm>
          <a:prstGeom prst="ellipse">
            <a:avLst/>
          </a:prstGeom>
          <a:solidFill>
            <a:srgbClr val="92D050"/>
          </a:solidFill>
          <a:ln w="9525">
            <a:solidFill>
              <a:srgbClr val="00B050"/>
            </a:solidFill>
            <a:round/>
            <a:headEnd/>
            <a:tailEnd/>
          </a:ln>
        </p:spPr>
        <p:txBody>
          <a:bodyPr wrap="none" anchor="ctr"/>
          <a:lstStyle/>
          <a:p>
            <a:pPr algn="ct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Білім беру </a:t>
            </a:r>
            <a:endParaRPr lang="ru-RU" sz="3200" b="1" dirty="0">
              <a:latin typeface="Times New Roman" pitchFamily="18" charset="0"/>
              <a:cs typeface="Times New Roman" pitchFamily="18" charset="0"/>
            </a:endParaRPr>
          </a:p>
        </p:txBody>
      </p:sp>
      <p:sp>
        <p:nvSpPr>
          <p:cNvPr id="26629" name="Line 6"/>
          <p:cNvSpPr>
            <a:spLocks noChangeShapeType="1"/>
          </p:cNvSpPr>
          <p:nvPr/>
        </p:nvSpPr>
        <p:spPr bwMode="auto">
          <a:xfrm>
            <a:off x="5857884" y="3786190"/>
            <a:ext cx="1285884" cy="357190"/>
          </a:xfrm>
          <a:prstGeom prst="line">
            <a:avLst/>
          </a:prstGeom>
          <a:noFill/>
          <a:ln w="9525">
            <a:solidFill>
              <a:schemeClr val="tx1"/>
            </a:solidFill>
            <a:round/>
            <a:headEnd/>
            <a:tailEnd/>
          </a:ln>
        </p:spPr>
        <p:txBody>
          <a:bodyPr/>
          <a:lstStyle/>
          <a:p>
            <a:endParaRPr lang="ru-RU"/>
          </a:p>
        </p:txBody>
      </p:sp>
      <p:sp>
        <p:nvSpPr>
          <p:cNvPr id="26630" name="Oval 7"/>
          <p:cNvSpPr>
            <a:spLocks noChangeArrowheads="1"/>
          </p:cNvSpPr>
          <p:nvPr/>
        </p:nvSpPr>
        <p:spPr bwMode="auto">
          <a:xfrm>
            <a:off x="323528" y="1700808"/>
            <a:ext cx="2448272" cy="1656184"/>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endParaRPr lang="ru-RU" sz="2000" b="1" dirty="0">
              <a:solidFill>
                <a:srgbClr val="002060"/>
              </a:solidFill>
              <a:latin typeface="Times New Roman" pitchFamily="18" charset="0"/>
              <a:cs typeface="Times New Roman" pitchFamily="18" charset="0"/>
            </a:endParaRPr>
          </a:p>
        </p:txBody>
      </p:sp>
      <p:sp>
        <p:nvSpPr>
          <p:cNvPr id="26631" name="Oval 8"/>
          <p:cNvSpPr>
            <a:spLocks noChangeArrowheads="1"/>
          </p:cNvSpPr>
          <p:nvPr/>
        </p:nvSpPr>
        <p:spPr bwMode="auto">
          <a:xfrm>
            <a:off x="467544" y="4149080"/>
            <a:ext cx="2736304" cy="1151583"/>
          </a:xfrm>
          <a:prstGeom prst="ellipse">
            <a:avLst/>
          </a:prstGeom>
          <a:solidFill>
            <a:srgbClr val="92D050"/>
          </a:solidFill>
          <a:ln>
            <a:solidFill>
              <a:srgbClr val="00B050"/>
            </a:solidFill>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kk-KZ"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Оқыту</a:t>
            </a:r>
            <a:endPar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632" name="Oval 9"/>
          <p:cNvSpPr>
            <a:spLocks noChangeArrowheads="1"/>
          </p:cNvSpPr>
          <p:nvPr/>
        </p:nvSpPr>
        <p:spPr bwMode="auto">
          <a:xfrm>
            <a:off x="6516217" y="1772816"/>
            <a:ext cx="2303934" cy="1584176"/>
          </a:xfrm>
          <a:prstGeom prst="ellipse">
            <a:avLst/>
          </a:prstGeom>
          <a:solidFill>
            <a:srgbClr val="FFC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endParaRPr lang="ru-RU" b="1" dirty="0">
              <a:solidFill>
                <a:srgbClr val="C00000"/>
              </a:solidFill>
              <a:latin typeface="Times New Roman" pitchFamily="18" charset="0"/>
              <a:cs typeface="Times New Roman" pitchFamily="18" charset="0"/>
            </a:endParaRPr>
          </a:p>
        </p:txBody>
      </p:sp>
      <p:sp>
        <p:nvSpPr>
          <p:cNvPr id="26633" name="Oval 10"/>
          <p:cNvSpPr>
            <a:spLocks noChangeArrowheads="1"/>
          </p:cNvSpPr>
          <p:nvPr/>
        </p:nvSpPr>
        <p:spPr bwMode="auto">
          <a:xfrm>
            <a:off x="3000364" y="1285860"/>
            <a:ext cx="3227820" cy="1063020"/>
          </a:xfrm>
          <a:prstGeom prst="ellipse">
            <a:avLst/>
          </a:prstGeom>
          <a:solidFill>
            <a:srgbClr val="92D05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kk-KZ"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Педагогикалық</a:t>
            </a:r>
            <a:r>
              <a:rPr lang="kk-KZ" sz="2800" b="1" dirty="0" smtClean="0">
                <a:solidFill>
                  <a:schemeClr val="tx1"/>
                </a:solidFill>
                <a:latin typeface="Times New Roman" pitchFamily="18" charset="0"/>
                <a:cs typeface="Times New Roman" pitchFamily="18" charset="0"/>
              </a:rPr>
              <a:t> </a:t>
            </a:r>
            <a:endParaRPr lang="ru-RU" sz="2800" b="1" dirty="0">
              <a:solidFill>
                <a:schemeClr val="tx1"/>
              </a:solidFill>
              <a:latin typeface="Times New Roman" pitchFamily="18" charset="0"/>
              <a:cs typeface="Times New Roman" pitchFamily="18" charset="0"/>
            </a:endParaRPr>
          </a:p>
        </p:txBody>
      </p:sp>
      <p:sp>
        <p:nvSpPr>
          <p:cNvPr id="26634" name="Oval 11"/>
          <p:cNvSpPr>
            <a:spLocks noChangeArrowheads="1"/>
          </p:cNvSpPr>
          <p:nvPr/>
        </p:nvSpPr>
        <p:spPr bwMode="auto">
          <a:xfrm>
            <a:off x="3059833" y="5103813"/>
            <a:ext cx="3240359" cy="1205507"/>
          </a:xfrm>
          <a:prstGeom prst="ellipse">
            <a:avLst/>
          </a:prstGeom>
          <a:solidFill>
            <a:srgbClr val="FFC000"/>
          </a:solidFill>
          <a:ln w="9525">
            <a:solidFill>
              <a:srgbClr val="FFC000"/>
            </a:solidFill>
            <a:round/>
            <a:headEnd/>
            <a:tailEnd/>
          </a:ln>
        </p:spPr>
        <p:txBody>
          <a:bodyPr wrap="none" anchor="ctr"/>
          <a:lstStyle/>
          <a:p>
            <a:pPr algn="ctr"/>
            <a:r>
              <a:rPr lang="ru-RU" sz="2000" b="1" dirty="0" smtClean="0">
                <a:solidFill>
                  <a:srgbClr val="002060"/>
                </a:solidFill>
                <a:latin typeface="Times New Roman" pitchFamily="18" charset="0"/>
                <a:cs typeface="Times New Roman" pitchFamily="18" charset="0"/>
              </a:rPr>
              <a:t> </a:t>
            </a:r>
            <a:r>
              <a:rPr lang="kk-KZ" sz="2000" dirty="0" smtClean="0"/>
              <a:t> </a:t>
            </a:r>
          </a:p>
        </p:txBody>
      </p:sp>
      <p:sp>
        <p:nvSpPr>
          <p:cNvPr id="26635" name="Line 12"/>
          <p:cNvSpPr>
            <a:spLocks noChangeShapeType="1"/>
          </p:cNvSpPr>
          <p:nvPr/>
        </p:nvSpPr>
        <p:spPr bwMode="auto">
          <a:xfrm>
            <a:off x="4680012" y="4149078"/>
            <a:ext cx="45719" cy="922996"/>
          </a:xfrm>
          <a:prstGeom prst="line">
            <a:avLst/>
          </a:prstGeom>
          <a:noFill/>
          <a:ln w="9525">
            <a:solidFill>
              <a:schemeClr val="tx1"/>
            </a:solidFill>
            <a:round/>
            <a:headEnd/>
            <a:tailEnd/>
          </a:ln>
        </p:spPr>
        <p:txBody>
          <a:bodyPr/>
          <a:lstStyle/>
          <a:p>
            <a:endParaRPr lang="ru-RU"/>
          </a:p>
        </p:txBody>
      </p:sp>
      <p:sp>
        <p:nvSpPr>
          <p:cNvPr id="26636" name="Line 13"/>
          <p:cNvSpPr>
            <a:spLocks noChangeShapeType="1"/>
          </p:cNvSpPr>
          <p:nvPr/>
        </p:nvSpPr>
        <p:spPr bwMode="auto">
          <a:xfrm>
            <a:off x="2714612" y="2643182"/>
            <a:ext cx="1511300" cy="431799"/>
          </a:xfrm>
          <a:prstGeom prst="line">
            <a:avLst/>
          </a:prstGeom>
          <a:noFill/>
          <a:ln w="9525">
            <a:solidFill>
              <a:schemeClr val="tx1"/>
            </a:solidFill>
            <a:round/>
            <a:headEnd/>
            <a:tailEnd/>
          </a:ln>
        </p:spPr>
        <p:txBody>
          <a:bodyPr/>
          <a:lstStyle/>
          <a:p>
            <a:endParaRPr lang="ru-RU"/>
          </a:p>
        </p:txBody>
      </p:sp>
      <p:sp>
        <p:nvSpPr>
          <p:cNvPr id="26637" name="Line 14"/>
          <p:cNvSpPr>
            <a:spLocks noChangeShapeType="1"/>
          </p:cNvSpPr>
          <p:nvPr/>
        </p:nvSpPr>
        <p:spPr bwMode="auto">
          <a:xfrm flipV="1">
            <a:off x="5143504" y="2571743"/>
            <a:ext cx="1357322" cy="468239"/>
          </a:xfrm>
          <a:prstGeom prst="line">
            <a:avLst/>
          </a:prstGeom>
          <a:noFill/>
          <a:ln w="9525">
            <a:solidFill>
              <a:schemeClr val="tx1"/>
            </a:solidFill>
            <a:round/>
            <a:headEnd/>
            <a:tailEnd/>
          </a:ln>
        </p:spPr>
        <p:txBody>
          <a:bodyPr/>
          <a:lstStyle/>
          <a:p>
            <a:endParaRPr lang="ru-RU"/>
          </a:p>
        </p:txBody>
      </p:sp>
      <p:sp>
        <p:nvSpPr>
          <p:cNvPr id="26638" name="Line 15"/>
          <p:cNvSpPr>
            <a:spLocks noChangeShapeType="1"/>
          </p:cNvSpPr>
          <p:nvPr/>
        </p:nvSpPr>
        <p:spPr bwMode="auto">
          <a:xfrm flipH="1">
            <a:off x="2428860" y="3786190"/>
            <a:ext cx="1043657" cy="468238"/>
          </a:xfrm>
          <a:prstGeom prst="line">
            <a:avLst/>
          </a:prstGeom>
          <a:noFill/>
          <a:ln w="9525">
            <a:solidFill>
              <a:schemeClr val="tx1"/>
            </a:solidFill>
            <a:round/>
            <a:headEnd/>
            <a:tailEnd/>
          </a:ln>
        </p:spPr>
        <p:txBody>
          <a:bodyPr/>
          <a:lstStyle/>
          <a:p>
            <a:endParaRPr lang="ru-RU"/>
          </a:p>
        </p:txBody>
      </p:sp>
      <p:sp>
        <p:nvSpPr>
          <p:cNvPr id="26639" name="Line 16"/>
          <p:cNvSpPr>
            <a:spLocks noChangeShapeType="1"/>
          </p:cNvSpPr>
          <p:nvPr/>
        </p:nvSpPr>
        <p:spPr bwMode="auto">
          <a:xfrm>
            <a:off x="4643438" y="2357430"/>
            <a:ext cx="16322" cy="684833"/>
          </a:xfrm>
          <a:prstGeom prst="line">
            <a:avLst/>
          </a:prstGeom>
          <a:noFill/>
          <a:ln w="9525">
            <a:solidFill>
              <a:schemeClr val="tx1"/>
            </a:solidFill>
            <a:round/>
            <a:headEnd/>
            <a:tailEnd/>
          </a:ln>
        </p:spPr>
        <p:txBody>
          <a:bodyPr/>
          <a:lstStyle/>
          <a:p>
            <a:endParaRPr lang="ru-RU"/>
          </a:p>
        </p:txBody>
      </p:sp>
    </p:spTree>
    <p:extLst>
      <p:ext uri="{BB962C8B-B14F-4D97-AF65-F5344CB8AC3E}">
        <p14:creationId xmlns:p14="http://schemas.microsoft.com/office/powerpoint/2010/main" xmlns="" val="1745379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1214422"/>
            <a:ext cx="8329642" cy="5211941"/>
          </a:xfrm>
        </p:spPr>
        <p:txBody>
          <a:bodyPr>
            <a:normAutofit fontScale="92500"/>
          </a:bodyPr>
          <a:lstStyle/>
          <a:p>
            <a:pPr marL="0" lvl="0" indent="0" algn="just" fontAlgn="base">
              <a:spcBef>
                <a:spcPct val="0"/>
              </a:spcBef>
              <a:spcAft>
                <a:spcPct val="0"/>
              </a:spcAft>
              <a:buClrTx/>
              <a:buSzTx/>
              <a:buNone/>
            </a:pPr>
            <a:r>
              <a:rPr lang="kk-KZ" sz="3500" b="1" dirty="0" smtClean="0">
                <a:effectLst>
                  <a:outerShdw blurRad="38100" dist="38100" dir="2700000" algn="tl">
                    <a:srgbClr val="000000">
                      <a:alpha val="43137"/>
                    </a:srgbClr>
                  </a:outerShdw>
                </a:effectLst>
                <a:latin typeface="Times New Roman" pitchFamily="18" charset="0"/>
                <a:cs typeface="Times New Roman" pitchFamily="18" charset="0"/>
              </a:rPr>
              <a:t>Концептуалдық негізінің күрделілігі </a:t>
            </a:r>
            <a:r>
              <a:rPr lang="kk-KZ" sz="35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(Тұжырымдама – бір нәрсеге, белгілі бір идеяға негізделген көзқарастар жүйесі), </a:t>
            </a:r>
            <a:r>
              <a:rPr lang="kk-KZ" sz="3500" b="1" dirty="0" smtClean="0">
                <a:effectLst>
                  <a:outerShdw blurRad="38100" dist="38100" dir="2700000" algn="tl">
                    <a:srgbClr val="000000">
                      <a:alpha val="43137"/>
                    </a:srgbClr>
                  </a:outerShdw>
                </a:effectLst>
                <a:latin typeface="Times New Roman" pitchFamily="18" charset="0"/>
                <a:cs typeface="Times New Roman" pitchFamily="18" charset="0"/>
              </a:rPr>
              <a:t>т</a:t>
            </a:r>
            <a:r>
              <a:rPr lang="kk-KZ" sz="3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ехнология ғылыми, теориялық мәліметтердің көмегімен өзіндік ұстаным және ғылыми идеялар негізінде құрылуы тиіс. Мысалы: білімді меңгеру тұжырымдамасы (ассоциативтік - рефлекторлық, мазмұндық талдап қорыту теориясы) болуы мүмкін.</a:t>
            </a:r>
            <a:endParaRPr lang="kk-KZ" sz="35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ЕРАРХИЯ ТЕХНОЛОГИЙ МИКРОТЕХНОЛОГИИ МАКРОТЕХНОЛОГИИ РЕШЕНИЕ ОБЩЕПЕДАГОГИЧЕСКИ"/>
          <p:cNvPicPr>
            <a:picLocks noChangeAspect="1" noChangeArrowheads="1"/>
          </p:cNvPicPr>
          <p:nvPr/>
        </p:nvPicPr>
        <p:blipFill>
          <a:blip r:embed="rId2"/>
          <a:srcRect/>
          <a:stretch>
            <a:fillRect/>
          </a:stretch>
        </p:blipFill>
        <p:spPr bwMode="auto">
          <a:xfrm>
            <a:off x="-24635" y="142852"/>
            <a:ext cx="9168635" cy="650085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1672" y="2492896"/>
            <a:ext cx="2952328" cy="1583754"/>
          </a:xfrm>
        </p:spPr>
        <p:txBody>
          <a:bodyPr>
            <a:normAutofit/>
          </a:bodyPr>
          <a:lstStyle/>
          <a:p>
            <a:pPr>
              <a:defRPr/>
            </a:pPr>
            <a:r>
              <a:rPr lang="ru-RU" sz="2000" b="1" dirty="0" smtClean="0">
                <a:solidFill>
                  <a:schemeClr val="accent5">
                    <a:lumMod val="50000"/>
                  </a:schemeClr>
                </a:solidFill>
                <a:latin typeface="Times New Roman" pitchFamily="18" charset="0"/>
                <a:cs typeface="Times New Roman" pitchFamily="18" charset="0"/>
              </a:rPr>
              <a:t>Действующее </a:t>
            </a:r>
            <a:br>
              <a:rPr lang="ru-RU" sz="2000" b="1" dirty="0" smtClean="0">
                <a:solidFill>
                  <a:schemeClr val="accent5">
                    <a:lumMod val="50000"/>
                  </a:schemeClr>
                </a:solidFill>
                <a:latin typeface="Times New Roman" pitchFamily="18" charset="0"/>
                <a:cs typeface="Times New Roman" pitchFamily="18" charset="0"/>
              </a:rPr>
            </a:br>
            <a:r>
              <a:rPr lang="ru-RU" sz="2000" b="1" dirty="0" smtClean="0">
                <a:solidFill>
                  <a:schemeClr val="accent5">
                    <a:lumMod val="50000"/>
                  </a:schemeClr>
                </a:solidFill>
                <a:latin typeface="Times New Roman" pitchFamily="18" charset="0"/>
                <a:cs typeface="Times New Roman" pitchFamily="18" charset="0"/>
              </a:rPr>
              <a:t>содержание отражает </a:t>
            </a:r>
            <a:br>
              <a:rPr lang="ru-RU" sz="2000" b="1" dirty="0" smtClean="0">
                <a:solidFill>
                  <a:schemeClr val="accent5">
                    <a:lumMod val="50000"/>
                  </a:schemeClr>
                </a:solidFill>
                <a:latin typeface="Times New Roman" pitchFamily="18" charset="0"/>
                <a:cs typeface="Times New Roman" pitchFamily="18" charset="0"/>
              </a:rPr>
            </a:br>
            <a:r>
              <a:rPr lang="ru-RU" sz="2000" b="1" dirty="0" smtClean="0">
                <a:solidFill>
                  <a:schemeClr val="accent5">
                    <a:lumMod val="50000"/>
                  </a:schemeClr>
                </a:solidFill>
                <a:latin typeface="Times New Roman" pitchFamily="18" charset="0"/>
                <a:cs typeface="Times New Roman" pitchFamily="18" charset="0"/>
              </a:rPr>
              <a:t>лишь 2 ступени </a:t>
            </a:r>
            <a:br>
              <a:rPr lang="ru-RU" sz="2000" b="1" dirty="0" smtClean="0">
                <a:solidFill>
                  <a:schemeClr val="accent5">
                    <a:lumMod val="50000"/>
                  </a:schemeClr>
                </a:solidFill>
                <a:latin typeface="Times New Roman" pitchFamily="18" charset="0"/>
                <a:cs typeface="Times New Roman" pitchFamily="18" charset="0"/>
              </a:rPr>
            </a:br>
            <a:r>
              <a:rPr lang="ru-RU" sz="2000" b="1" dirty="0" smtClean="0">
                <a:solidFill>
                  <a:schemeClr val="accent5">
                    <a:lumMod val="50000"/>
                  </a:schemeClr>
                </a:solidFill>
                <a:latin typeface="Times New Roman" pitchFamily="18" charset="0"/>
                <a:cs typeface="Times New Roman" pitchFamily="18" charset="0"/>
              </a:rPr>
              <a:t>педагогических целей, </a:t>
            </a:r>
            <a:br>
              <a:rPr lang="ru-RU" sz="2000" b="1" dirty="0" smtClean="0">
                <a:solidFill>
                  <a:schemeClr val="accent5">
                    <a:lumMod val="50000"/>
                  </a:schemeClr>
                </a:solidFill>
                <a:latin typeface="Times New Roman" pitchFamily="18" charset="0"/>
                <a:cs typeface="Times New Roman" pitchFamily="18" charset="0"/>
              </a:rPr>
            </a:br>
            <a:r>
              <a:rPr lang="ru-RU" sz="2000" b="1" dirty="0" smtClean="0">
                <a:solidFill>
                  <a:schemeClr val="accent5">
                    <a:lumMod val="50000"/>
                  </a:schemeClr>
                </a:solidFill>
                <a:latin typeface="Times New Roman" pitchFamily="18" charset="0"/>
                <a:cs typeface="Times New Roman" pitchFamily="18" charset="0"/>
              </a:rPr>
              <a:t>и частично 3 ступень</a:t>
            </a:r>
            <a:endParaRPr lang="ru-RU" sz="2000" b="1" dirty="0">
              <a:solidFill>
                <a:schemeClr val="accent5">
                  <a:lumMod val="50000"/>
                </a:schemeClr>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idx="1"/>
          </p:nvPr>
        </p:nvGraphicFramePr>
        <p:xfrm>
          <a:off x="1403648" y="1690713"/>
          <a:ext cx="6493933" cy="454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0825" y="476250"/>
            <a:ext cx="8639175" cy="830997"/>
          </a:xfrm>
          <a:prstGeom prst="rect">
            <a:avLst/>
          </a:prstGeom>
          <a:noFill/>
        </p:spPr>
        <p:txBody>
          <a:bodyPr>
            <a:spAutoFit/>
          </a:bodyPr>
          <a:lstStyle/>
          <a:p>
            <a:pPr algn="ctr" eaLnBrk="1" fontAlgn="auto" hangingPunct="1">
              <a:spcBef>
                <a:spcPts val="0"/>
              </a:spcBef>
              <a:spcAft>
                <a:spcPts val="0"/>
              </a:spcAft>
              <a:defRPr/>
            </a:pPr>
            <a:r>
              <a:rPr lang="ru-RU" sz="2400" b="1" dirty="0">
                <a:solidFill>
                  <a:schemeClr val="accent5">
                    <a:lumMod val="50000"/>
                  </a:schemeClr>
                </a:solidFill>
                <a:latin typeface="Times New Roman" pitchFamily="18" charset="0"/>
                <a:cs typeface="Times New Roman" pitchFamily="18" charset="0"/>
              </a:rPr>
              <a:t>Обновленное содержание образования базируется </a:t>
            </a:r>
          </a:p>
          <a:p>
            <a:pPr algn="ctr" eaLnBrk="1" fontAlgn="auto" hangingPunct="1">
              <a:spcBef>
                <a:spcPts val="0"/>
              </a:spcBef>
              <a:spcAft>
                <a:spcPts val="0"/>
              </a:spcAft>
              <a:defRPr/>
            </a:pPr>
            <a:r>
              <a:rPr lang="ru-RU" sz="2400" b="1" dirty="0">
                <a:solidFill>
                  <a:schemeClr val="accent5">
                    <a:lumMod val="50000"/>
                  </a:schemeClr>
                </a:solidFill>
                <a:latin typeface="Times New Roman" pitchFamily="18" charset="0"/>
                <a:cs typeface="Times New Roman" pitchFamily="18" charset="0"/>
              </a:rPr>
              <a:t>на ожидаемых результатах и деятельностном подходе</a:t>
            </a:r>
          </a:p>
        </p:txBody>
      </p:sp>
      <p:sp>
        <p:nvSpPr>
          <p:cNvPr id="11" name="Заголовок 1"/>
          <p:cNvSpPr txBox="1">
            <a:spLocks/>
          </p:cNvSpPr>
          <p:nvPr/>
        </p:nvSpPr>
        <p:spPr bwMode="auto">
          <a:xfrm>
            <a:off x="251520" y="2132856"/>
            <a:ext cx="2736304" cy="1367904"/>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000" b="1" dirty="0" smtClean="0">
                <a:solidFill>
                  <a:srgbClr val="FF0000"/>
                </a:solidFill>
                <a:latin typeface="Times New Roman" pitchFamily="18" charset="0"/>
                <a:cs typeface="Times New Roman" pitchFamily="18" charset="0"/>
              </a:rPr>
              <a:t>Новое</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содержание отражает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все ступени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педагогических целей</a:t>
            </a:r>
            <a:endParaRPr lang="ru-RU" sz="2000" b="1" dirty="0">
              <a:solidFill>
                <a:srgbClr val="FF0000"/>
              </a:solidFill>
              <a:latin typeface="Times New Roman" pitchFamily="18" charset="0"/>
              <a:cs typeface="Times New Roman" pitchFamily="18" charset="0"/>
            </a:endParaRPr>
          </a:p>
        </p:txBody>
      </p:sp>
      <p:sp>
        <p:nvSpPr>
          <p:cNvPr id="47112" name="Номер слайда 2"/>
          <p:cNvSpPr>
            <a:spLocks noGrp="1"/>
          </p:cNvSpPr>
          <p:nvPr>
            <p:ph type="sldNum" sz="quarter" idx="12"/>
          </p:nvPr>
        </p:nvSpPr>
        <p:spPr bwMode="auto">
          <a:noFill/>
          <a:ln>
            <a:miter lim="800000"/>
            <a:headEnd/>
            <a:tailEnd/>
          </a:ln>
        </p:spPr>
        <p:txBody>
          <a:bodyPr/>
          <a:lstStyle/>
          <a:p>
            <a:fld id="{D974807C-9429-48EB-BB70-D39F0D33E0DD}" type="slidenum">
              <a:rPr lang="ru-RU" altLang="ru-RU" smtClean="0"/>
              <a:pPr/>
              <a:t>32</a:t>
            </a:fld>
            <a:endParaRPr lang="ru-RU" altLang="ru-RU" smtClean="0"/>
          </a:p>
        </p:txBody>
      </p:sp>
      <p:sp>
        <p:nvSpPr>
          <p:cNvPr id="3" name="Правая фигурная скобка 2"/>
          <p:cNvSpPr/>
          <p:nvPr/>
        </p:nvSpPr>
        <p:spPr>
          <a:xfrm rot="19514190">
            <a:off x="7184268" y="3882731"/>
            <a:ext cx="423863" cy="2453177"/>
          </a:xfrm>
          <a:prstGeom prst="rightBrace">
            <a:avLst>
              <a:gd name="adj1" fmla="val 85129"/>
              <a:gd name="adj2" fmla="val 12967"/>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Левая фигурная скобка 8"/>
          <p:cNvSpPr/>
          <p:nvPr/>
        </p:nvSpPr>
        <p:spPr>
          <a:xfrm rot="2133163">
            <a:off x="2543626" y="1058082"/>
            <a:ext cx="474662" cy="5559425"/>
          </a:xfrm>
          <a:prstGeom prst="leftBrace">
            <a:avLst>
              <a:gd name="adj1" fmla="val 9396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642918"/>
            <a:ext cx="7929618" cy="3416320"/>
          </a:xfrm>
          <a:prstGeom prst="rect">
            <a:avLst/>
          </a:prstGeom>
        </p:spPr>
        <p:txBody>
          <a:bodyPr wrap="square">
            <a:spAutoFit/>
          </a:bodyPr>
          <a:lstStyle/>
          <a:p>
            <a:pPr algn="just"/>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«Мультимедия» термині латын тілінің «multi» (көп) және «media» (орта) сөздерінің бірігуінен құралған, яғни «ақпараттық орта» деген мағына береді.</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 Мультимедиялық технологиялар</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 - әртүрлі типті мәліметтерді дайындауда, өңдеуде, біріктіруде, ұсынуда ақпараттық және бағдарламалық жабдықтарды пайдалану. Мультимедия – пайдаланушыға әртүрлі типті ақпаратты біріктіріп ұсыну технологиясы. </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a:xfrm>
            <a:off x="1000100" y="3714752"/>
            <a:ext cx="7572428" cy="28575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a:xfrm>
            <a:off x="500034" y="1714489"/>
            <a:ext cx="8299479" cy="4572032"/>
          </a:xfrm>
          <a:prstGeom prst="rect">
            <a:avLst/>
          </a:prstGeom>
          <a:noFill/>
        </p:spPr>
      </p:pic>
      <p:sp>
        <p:nvSpPr>
          <p:cNvPr id="3" name="Прямоугольник 2"/>
          <p:cNvSpPr/>
          <p:nvPr/>
        </p:nvSpPr>
        <p:spPr>
          <a:xfrm>
            <a:off x="214282" y="214290"/>
            <a:ext cx="8786874" cy="1569660"/>
          </a:xfrm>
          <a:prstGeom prst="rect">
            <a:avLst/>
          </a:prstGeom>
        </p:spPr>
        <p:txBody>
          <a:bodyPr wrap="square">
            <a:spAutoFit/>
          </a:bodyPr>
          <a:lstStyle/>
          <a:p>
            <a:pPr algn="just"/>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Педагогикалық технологияның мәні, мұнда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технология</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алдын</a:t>
            </a:r>
            <a:r>
              <a:rPr lang="ru-RU" sz="2400" dirty="0" smtClean="0">
                <a:latin typeface="Times New Roman" pitchFamily="18" charset="0"/>
                <a:cs typeface="Times New Roman" pitchFamily="18" charset="0"/>
              </a:rPr>
              <a:t> ала </a:t>
            </a:r>
            <a:r>
              <a:rPr lang="ru-RU" sz="2400" dirty="0" err="1" smtClean="0">
                <a:latin typeface="Times New Roman" pitchFamily="18" charset="0"/>
                <a:cs typeface="Times New Roman" pitchFamily="18" charset="0"/>
              </a:rPr>
              <a:t>белгіленген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іс-әрекет нәтижесін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сандық және сапалық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баратын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тәсілдер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құралдар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алгортим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және </a:t>
            </a:r>
            <a:r>
              <a:rPr lang="ru-RU" sz="2400" dirty="0" smtClean="0">
                <a:latin typeface="Times New Roman" pitchFamily="18" charset="0"/>
                <a:cs typeface="Times New Roman" pitchFamily="18" charset="0"/>
              </a:rPr>
              <a:t>оны </a:t>
            </a:r>
            <a:r>
              <a:rPr lang="ru-RU" sz="2400" dirty="0" err="1" smtClean="0">
                <a:latin typeface="Times New Roman" pitchFamily="18" charset="0"/>
                <a:cs typeface="Times New Roman" pitchFamily="18" charset="0"/>
              </a:rPr>
              <a:t>кешенді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қолдану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И.П.Подласый</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143636" y="857232"/>
            <a:ext cx="2730500" cy="3997325"/>
          </a:xfrm>
          <a:prstGeom prst="rect">
            <a:avLst/>
          </a:prstGeom>
          <a:noFill/>
          <a:ln w="9525">
            <a:noFill/>
            <a:miter lim="800000"/>
            <a:headEnd/>
            <a:tailEnd/>
          </a:ln>
          <a:effectLst/>
        </p:spPr>
      </p:pic>
      <p:sp>
        <p:nvSpPr>
          <p:cNvPr id="3" name="TextBox 3"/>
          <p:cNvSpPr txBox="1">
            <a:spLocks noChangeArrowheads="1"/>
          </p:cNvSpPr>
          <p:nvPr/>
        </p:nvSpPr>
        <p:spPr bwMode="auto">
          <a:xfrm>
            <a:off x="428596" y="571480"/>
            <a:ext cx="5500726" cy="5262979"/>
          </a:xfrm>
          <a:prstGeom prst="rect">
            <a:avLst/>
          </a:prstGeom>
          <a:noFill/>
          <a:ln w="9525">
            <a:noFill/>
            <a:miter lim="800000"/>
            <a:headEnd/>
            <a:tailEnd/>
          </a:ln>
        </p:spPr>
        <p:txBody>
          <a:bodyPr wrap="square">
            <a:spAutoFit/>
          </a:bodyPr>
          <a:lstStyle/>
          <a:p>
            <a:pPr indent="363538" algn="just">
              <a:defRPr/>
            </a:pPr>
            <a:r>
              <a:rPr lang="ru-RU"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И.П.Подласыйдың педагогикалық </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технология </a:t>
            </a:r>
            <a:r>
              <a:rPr lang="ru-RU"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жіктемесі</a:t>
            </a:r>
            <a:endPar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ru-RU" sz="2400" b="1" dirty="0" smtClean="0">
                <a:latin typeface="Times New Roman" panose="02020603050405020304" pitchFamily="18" charset="0"/>
                <a:cs typeface="Times New Roman" panose="02020603050405020304" pitchFamily="18" charset="0"/>
              </a:rPr>
              <a:t>1. </a:t>
            </a:r>
            <a:r>
              <a:rPr lang="ru-RU" sz="2400" b="1" dirty="0" err="1" smtClean="0">
                <a:latin typeface="Times New Roman" panose="02020603050405020304" pitchFamily="18" charset="0"/>
                <a:cs typeface="Times New Roman" panose="02020603050405020304" pitchFamily="18" charset="0"/>
              </a:rPr>
              <a:t>Жалпыпедагогикалық, дамытушы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және қалыптастырушы </a:t>
            </a:r>
            <a:r>
              <a:rPr lang="ru-RU" sz="2400" b="1" dirty="0" smtClean="0">
                <a:latin typeface="Times New Roman" panose="02020603050405020304" pitchFamily="18" charset="0"/>
                <a:cs typeface="Times New Roman" panose="02020603050405020304" pitchFamily="18" charset="0"/>
              </a:rPr>
              <a:t>технология  </a:t>
            </a: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жоғарғы </a:t>
            </a:r>
            <a:r>
              <a:rPr lang="ru-RU" sz="2400" dirty="0" smtClean="0">
                <a:latin typeface="Times New Roman" panose="02020603050405020304" pitchFamily="18" charset="0"/>
                <a:cs typeface="Times New Roman" panose="02020603050405020304" pitchFamily="18" charset="0"/>
              </a:rPr>
              <a:t>ярус): </a:t>
            </a:r>
            <a:r>
              <a:rPr lang="ru-RU" sz="2400" dirty="0" err="1" smtClean="0">
                <a:latin typeface="Times New Roman" panose="02020603050405020304" pitchFamily="18" charset="0"/>
                <a:cs typeface="Times New Roman" panose="02020603050405020304" pitchFamily="18" charset="0"/>
              </a:rPr>
              <a:t>еңбек педагогикасы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гуманистік</a:t>
            </a:r>
            <a:r>
              <a:rPr lang="ru-RU" sz="2400" dirty="0" smtClean="0">
                <a:latin typeface="Times New Roman" panose="02020603050405020304" pitchFamily="18" charset="0"/>
                <a:cs typeface="Times New Roman" panose="02020603050405020304" pitchFamily="18" charset="0"/>
              </a:rPr>
              <a:t> педагогика, т.б.</a:t>
            </a:r>
          </a:p>
          <a:p>
            <a:pPr algn="just">
              <a:defRPr/>
            </a:pPr>
            <a:r>
              <a:rPr lang="ru-RU" sz="2400" b="1" dirty="0" smtClean="0">
                <a:latin typeface="Times New Roman" panose="02020603050405020304" pitchFamily="18" charset="0"/>
                <a:cs typeface="Times New Roman" panose="02020603050405020304" pitchFamily="18" charset="0"/>
              </a:rPr>
              <a:t>2. </a:t>
            </a:r>
            <a:r>
              <a:rPr lang="ru-RU" sz="2400" b="1" dirty="0" err="1" smtClean="0">
                <a:latin typeface="Times New Roman" panose="02020603050405020304" pitchFamily="18" charset="0"/>
                <a:cs typeface="Times New Roman" panose="02020603050405020304" pitchFamily="18" charset="0"/>
              </a:rPr>
              <a:t>Білім</a:t>
            </a:r>
            <a:r>
              <a:rPr lang="ru-RU" sz="2400" b="1" dirty="0" smtClean="0">
                <a:latin typeface="Times New Roman" panose="02020603050405020304" pitchFamily="18" charset="0"/>
                <a:cs typeface="Times New Roman" panose="02020603050405020304" pitchFamily="18" charset="0"/>
              </a:rPr>
              <a:t> беру </a:t>
            </a:r>
            <a:r>
              <a:rPr lang="ru-RU" sz="2400" b="1" dirty="0" err="1" smtClean="0">
                <a:latin typeface="Times New Roman" panose="02020603050405020304" pitchFamily="18" charset="0"/>
                <a:cs typeface="Times New Roman" panose="02020603050405020304" pitchFamily="18" charset="0"/>
              </a:rPr>
              <a:t>және тәрбие технологиясы</a:t>
            </a:r>
            <a:r>
              <a:rPr lang="ru-RU" sz="2400" b="1" dirty="0" smtClean="0">
                <a:latin typeface="Times New Roman" panose="02020603050405020304" pitchFamily="18" charset="0"/>
                <a:cs typeface="Times New Roman" panose="02020603050405020304" pitchFamily="18" charset="0"/>
              </a:rPr>
              <a:t>:</a:t>
            </a:r>
            <a:r>
              <a:rPr lang="ru-RU" sz="2400" b="1" dirty="0" smtClean="0">
                <a:solidFill>
                  <a:srgbClr val="0070C0"/>
                </a:solidFill>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проблемалық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дамыту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еркін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тәрбие технологиялары</a:t>
            </a:r>
            <a:r>
              <a:rPr lang="ru-RU" sz="2400" dirty="0" smtClean="0">
                <a:latin typeface="Times New Roman" panose="02020603050405020304" pitchFamily="18" charset="0"/>
                <a:cs typeface="Times New Roman" panose="02020603050405020304" pitchFamily="18" charset="0"/>
              </a:rPr>
              <a:t>.</a:t>
            </a:r>
          </a:p>
          <a:p>
            <a:pPr algn="just">
              <a:defRPr/>
            </a:pPr>
            <a:r>
              <a:rPr lang="ru-RU" sz="2400" b="1" dirty="0" smtClean="0">
                <a:latin typeface="Times New Roman" panose="02020603050405020304" pitchFamily="18" charset="0"/>
                <a:cs typeface="Times New Roman" panose="02020603050405020304" pitchFamily="18" charset="0"/>
              </a:rPr>
              <a:t>3. </a:t>
            </a:r>
            <a:r>
              <a:rPr lang="ru-RU" sz="2400" b="1" dirty="0" err="1" smtClean="0">
                <a:latin typeface="Times New Roman" panose="02020603050405020304" pitchFamily="18" charset="0"/>
                <a:cs typeface="Times New Roman" panose="02020603050405020304" pitchFamily="18" charset="0"/>
              </a:rPr>
              <a:t>Оқу технологиялары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(төменгі </a:t>
            </a:r>
            <a:r>
              <a:rPr lang="ru-RU" sz="2400" b="1" dirty="0" smtClean="0">
                <a:latin typeface="Times New Roman" panose="02020603050405020304" pitchFamily="18" charset="0"/>
                <a:cs typeface="Times New Roman" panose="02020603050405020304" pitchFamily="18" charset="0"/>
              </a:rPr>
              <a:t>ярус). </a:t>
            </a:r>
            <a:r>
              <a:rPr lang="ru-RU" sz="2400" dirty="0" smtClean="0">
                <a:latin typeface="Times New Roman" panose="02020603050405020304" pitchFamily="18" charset="0"/>
                <a:cs typeface="Times New Roman" panose="02020603050405020304" pitchFamily="18" charset="0"/>
              </a:rPr>
              <a:t>М. </a:t>
            </a:r>
            <a:r>
              <a:rPr lang="ru-RU" sz="2400" dirty="0" err="1" smtClean="0">
                <a:latin typeface="Times New Roman" panose="02020603050405020304" pitchFamily="18" charset="0"/>
                <a:cs typeface="Times New Roman" panose="02020603050405020304" pitchFamily="18" charset="0"/>
              </a:rPr>
              <a:t>Монтессоридің өзін-өзі дамыту</a:t>
            </a:r>
            <a:r>
              <a:rPr lang="ru-RU" sz="2400" dirty="0" smtClean="0">
                <a:latin typeface="Times New Roman" panose="02020603050405020304" pitchFamily="18" charset="0"/>
                <a:cs typeface="Times New Roman" panose="02020603050405020304" pitchFamily="18" charset="0"/>
              </a:rPr>
              <a:t>, В.Ф. </a:t>
            </a:r>
            <a:r>
              <a:rPr lang="ru-RU" sz="2400" dirty="0" err="1" smtClean="0">
                <a:latin typeface="Times New Roman" panose="02020603050405020304" pitchFamily="18" charset="0"/>
                <a:cs typeface="Times New Roman" panose="02020603050405020304" pitchFamily="18" charset="0"/>
              </a:rPr>
              <a:t>Шаталовтың тірек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конспектілер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арқылы интенсивті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оқыту технологиялары</a:t>
            </a:r>
            <a:r>
              <a:rPr lang="ru-RU" sz="2400" dirty="0" smtClean="0">
                <a:latin typeface="Times New Roman" panose="02020603050405020304" pitchFamily="18" charset="0"/>
                <a:cs typeface="Times New Roman" panose="02020603050405020304" pitchFamily="18" charset="0"/>
              </a:rPr>
              <a:t>, т.б.</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428596" y="785794"/>
            <a:ext cx="8505854" cy="5462606"/>
          </a:xfrm>
          <a:prstGeom prst="rect">
            <a:avLst/>
          </a:prstGeom>
        </p:spPr>
        <p:txBody>
          <a:bodyPr>
            <a:normAutofit/>
          </a:bodyPr>
          <a:lstStyle/>
          <a:p>
            <a:pPr indent="722313" algn="just">
              <a:spcBef>
                <a:spcPct val="20000"/>
              </a:spcBef>
              <a:buClr>
                <a:schemeClr val="accent3"/>
              </a:buClr>
              <a:buSzPct val="95000"/>
              <a:defRPr/>
            </a:pPr>
            <a:r>
              <a:rPr lang="kk-KZ" sz="2400" b="1" dirty="0" smtClean="0">
                <a:solidFill>
                  <a:srgbClr val="C00000"/>
                </a:solidFill>
                <a:effectLst>
                  <a:outerShdw blurRad="38100" dist="38100" dir="2700000" algn="tl">
                    <a:srgbClr val="000000">
                      <a:alpha val="43137"/>
                    </a:srgbClr>
                  </a:outerShdw>
                </a:effectLst>
              </a:rPr>
              <a:t>Оқытудың компъютерлік (жаңа ақпараттық) технологиясы </a:t>
            </a:r>
            <a:r>
              <a:rPr lang="kk-KZ" sz="2400" i="1" dirty="0" smtClean="0"/>
              <a:t>- </a:t>
            </a:r>
            <a:r>
              <a:rPr lang="kk-KZ" sz="2400" dirty="0" smtClean="0"/>
              <a:t>оқытудың бағдарламалық көзқарастарын дамытады, жаңа технологиялық жол ашады; мәліметтерді компьютер көмегімен даярлау және беру әрекеттері. Бұл технология материал мазмұнын меңгеруде кейбір үлгілерді пайдалануға негізделеді. </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65760" marR="0" lvl="0" indent="-283464"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3"/>
          <p:cNvPicPr>
            <a:picLocks noChangeAspect="1"/>
          </p:cNvPicPr>
          <p:nvPr/>
        </p:nvPicPr>
        <p:blipFill>
          <a:blip r:embed="rId3"/>
          <a:srcRect/>
          <a:stretch>
            <a:fillRect/>
          </a:stretch>
        </p:blipFill>
        <p:spPr bwMode="auto">
          <a:xfrm>
            <a:off x="1714480" y="3500438"/>
            <a:ext cx="7143800" cy="3095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642910" y="642918"/>
            <a:ext cx="8291540" cy="5605482"/>
          </a:xfrm>
          <a:prstGeom prst="rect">
            <a:avLst/>
          </a:prstGeom>
        </p:spPr>
        <p:txBody>
          <a:bodyPr>
            <a:normAutofit/>
          </a:bodyPr>
          <a:lstStyle/>
          <a:p>
            <a:pPr indent="722313" algn="just">
              <a:spcBef>
                <a:spcPct val="20000"/>
              </a:spcBef>
              <a:buClr>
                <a:schemeClr val="accent3"/>
              </a:buClr>
              <a:buSzPct val="95000"/>
              <a:defRPr/>
            </a:pPr>
            <a:r>
              <a:rPr kumimoji="0" lang="ru-RU" sz="2400" b="1"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Қашықтан оқыту технологиясы</a:t>
            </a:r>
            <a:r>
              <a:rPr kumimoji="0" lang="ru-RU" sz="2400" b="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(ағыл.</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distance</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қашықтық</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педагог пен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білім</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алушының оқу әрекеттестігі қазіргі ақпараттық технологиялар</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мен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бұқаралық ақпарат құралдарының көмегімен жүзеге асырылады</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kk-KZ" sz="2400" b="1" dirty="0" smtClean="0">
                <a:latin typeface="Times New Roman" pitchFamily="18" charset="0"/>
                <a:cs typeface="Times New Roman" pitchFamily="18" charset="0"/>
              </a:rPr>
              <a:t>Қашықтықтан оқыту кезінде тапсырманы және онымен бірге ұсынылған оқулықтарды меңгере отырып білім алушы өз бетімен ізденеді. Оқытушымен байланыс интернет желісі арқылы жүзеге асырылады. Оқытушы мен студент бірлескен телеконференцияларға қатысады. </a:t>
            </a:r>
            <a:endParaRPr lang="ru-RU" sz="2400" b="1" dirty="0" smtClean="0">
              <a:latin typeface="Times New Roman" pitchFamily="18" charset="0"/>
              <a:cs typeface="Times New Roman" pitchFamily="18" charset="0"/>
            </a:endParaRPr>
          </a:p>
          <a:p>
            <a:pPr marL="0" marR="0" lvl="0" indent="722313"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65760" marR="0" lvl="0" indent="-283464"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3"/>
          <p:cNvPicPr>
            <a:picLocks noChangeAspect="1"/>
          </p:cNvPicPr>
          <p:nvPr/>
        </p:nvPicPr>
        <p:blipFill>
          <a:blip r:embed="rId2"/>
          <a:srcRect/>
          <a:stretch>
            <a:fillRect/>
          </a:stretch>
        </p:blipFill>
        <p:spPr bwMode="auto">
          <a:xfrm>
            <a:off x="1714480" y="4214818"/>
            <a:ext cx="5929354" cy="214314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71472" y="0"/>
            <a:ext cx="7643898" cy="571480"/>
          </a:xfrm>
          <a:prstGeom prst="rect">
            <a:avLst/>
          </a:prstGeom>
          <a:solidFill>
            <a:srgbClr val="00FF00"/>
          </a:solidFill>
        </p:spPr>
        <p:txBody>
          <a:bodyPr>
            <a:noAutofit/>
          </a:bodyPr>
          <a:lstStyle/>
          <a:p>
            <a:pPr lvl="0" algn="ctr">
              <a:spcBef>
                <a:spcPct val="0"/>
              </a:spcBef>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Негізгі әдіснамалық технологиялар</a:t>
            </a:r>
            <a:endParaRPr kumimoji="0" lang="ru-RU"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Подзаголовок 3"/>
          <p:cNvSpPr txBox="1">
            <a:spLocks/>
          </p:cNvSpPr>
          <p:nvPr/>
        </p:nvSpPr>
        <p:spPr>
          <a:xfrm>
            <a:off x="142844" y="571480"/>
            <a:ext cx="9001156" cy="6143668"/>
          </a:xfrm>
          <a:prstGeom prst="cube">
            <a:avLst>
              <a:gd name="adj" fmla="val 4366"/>
            </a:avLst>
          </a:prstGeom>
          <a:solidFill>
            <a:srgbClr val="16D1F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just">
              <a:spcBef>
                <a:spcPct val="20000"/>
              </a:spcBef>
              <a:buClr>
                <a:schemeClr val="accent3"/>
              </a:buClr>
              <a:buSzPct val="95000"/>
              <a:buFont typeface="Wingdings 2"/>
              <a:buChar char=""/>
            </a:pPr>
            <a:r>
              <a:rPr lang="kk-KZ" sz="800" dirty="0" smtClean="0"/>
              <a:t>Негізгі әдіснамалық технологияларға мыналар жатады</a:t>
            </a: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algn="just"/>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Ақыл-ой әрекетін кезеңмен қалыптастыру теориясы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(П.Я. Гальперин, Н.Ф. Талызина);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проблемалық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(Д.Дьюи, И.Я.Лернер, М.М.Махмутов, А.М.Матюшкин, В.Оконь, М.Н.Скаткин);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бағдарламалық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(Б.Ф.Скиннер, Н.Кроудер, А.Н.Ланда, Ч.Куписевич);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дамыта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(В.В.Давыдов, Л.В.Занков, Д.Б.Эльконин); </a:t>
            </a:r>
            <a:endParaRPr kumimoji="0" lang="ru-RU" sz="14400" b="0"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4400" b="0"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3"/>
          <p:cNvSpPr txBox="1">
            <a:spLocks/>
          </p:cNvSpPr>
          <p:nvPr/>
        </p:nvSpPr>
        <p:spPr>
          <a:xfrm>
            <a:off x="142844" y="571480"/>
            <a:ext cx="9001156" cy="6143668"/>
          </a:xfrm>
          <a:prstGeom prst="cube">
            <a:avLst>
              <a:gd name="adj" fmla="val 4366"/>
            </a:avLst>
          </a:prstGeom>
          <a:solidFill>
            <a:srgbClr val="16D1F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just">
              <a:spcBef>
                <a:spcPct val="20000"/>
              </a:spcBef>
              <a:buClr>
                <a:schemeClr val="accent3"/>
              </a:buClr>
              <a:buSzPct val="95000"/>
              <a:buFont typeface="Wingdings 2"/>
              <a:buChar char=""/>
            </a:pPr>
            <a:r>
              <a:rPr lang="kk-KZ" sz="800" dirty="0" smtClean="0"/>
              <a:t>Негізгі әдіснамалық технологияларға мыналар жатады</a:t>
            </a: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20000"/>
              </a:lnSpc>
              <a:spcBef>
                <a:spcPts val="0"/>
              </a:spcBef>
              <a:spcAft>
                <a:spcPts val="0"/>
              </a:spcAft>
              <a:buClr>
                <a:schemeClr val="accent3"/>
              </a:buClr>
              <a:buSzPct val="95000"/>
              <a:buFont typeface="Wingdings 2"/>
              <a:buChar char=""/>
              <a:tabLst/>
              <a:defRPr/>
            </a:pPr>
            <a:endParaRPr kumimoji="0" lang="kk-KZ" sz="8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algn="just"/>
            <a:endParaRPr lang="kk-KZ" sz="9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тұлғалық-іс-әрекеттік (тұлғалық-бағдарлық оқыту)</a:t>
            </a:r>
            <a:r>
              <a:rPr lang="kk-KZ" sz="1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(И.А.Зимняя, А.Н.Леонтьев, И.С.Якиманская); </a:t>
            </a:r>
            <a:r>
              <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жобалық оқыту </a:t>
            </a:r>
            <a:r>
              <a:rPr lang="kk-KZ" sz="1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(Г.Л.Ильин, В.С.Леднев); </a:t>
            </a:r>
            <a:r>
              <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модульдік (модульдік-рейтингілік) оқыту </a:t>
            </a:r>
            <a:r>
              <a:rPr lang="kk-KZ" sz="1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(Дж.Рассел, Б.М.Гольдшмид, К.Я.Вазина, М.А.Чошанов, т.б.); </a:t>
            </a:r>
            <a:endParaRPr kumimoji="0" lang="ru-RU" sz="1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2800" b="0"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2800" b="0"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357158" y="785794"/>
            <a:ext cx="8429684" cy="5500725"/>
          </a:xfrm>
        </p:spPr>
        <p:txBody>
          <a:bodyPr>
            <a:noAutofit/>
          </a:bodyPr>
          <a:lstStyle/>
          <a:p>
            <a:pPr marL="0" indent="354013" algn="just">
              <a:buNone/>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ХХ ғасырда білім беру технологиялары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жөніндегі</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түсініктері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әртүрлі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мазмұнға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ие болды: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1940-1950ж.ж.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оқу үдерісіндегі </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аудиовизуалды құралдарды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пайдалану (латынша «аудио» – тыңдау және «визуалды» – көру);</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1950-1960 ж.ж.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бағдарламалық оқыту;</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1970-1980 ж.ж.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нақты қойылған мақсаттарға қол жеткізуге кепілдік беретін жобаланған оқу үрдісі.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3"/>
          <p:cNvSpPr txBox="1">
            <a:spLocks/>
          </p:cNvSpPr>
          <p:nvPr/>
        </p:nvSpPr>
        <p:spPr>
          <a:xfrm>
            <a:off x="142844" y="571480"/>
            <a:ext cx="9001156" cy="6143668"/>
          </a:xfrm>
          <a:prstGeom prst="cube">
            <a:avLst>
              <a:gd name="adj" fmla="val 4366"/>
            </a:avLst>
          </a:prstGeom>
          <a:solidFill>
            <a:srgbClr val="16D1F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0" i="0" u="none" strike="noStrike" kern="1200" cap="none" spc="0" normalizeH="0" baseline="0" noProof="0" dirty="0" smtClean="0">
              <a:ln>
                <a:noFill/>
              </a:ln>
              <a:solidFill>
                <a:schemeClr val="tx1"/>
              </a:solidFill>
              <a:effectLst/>
              <a:uLnTx/>
              <a:uFillTx/>
              <a:latin typeface="+mn-lt"/>
              <a:ea typeface="+mn-ea"/>
              <a:cs typeface="+mn-cs"/>
            </a:endParaRPr>
          </a:p>
          <a:p>
            <a:pPr algn="just"/>
            <a:endParaRPr lang="kk-KZ" sz="9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kk-KZ" sz="9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kk-KZ" sz="1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дифференциялдық (жекелеп-саралап)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(Ю.К.Бабанский, Л.Я.Зорина, С.Б.Килене);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контекстті (мәнмәтіндік)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(А.А.Вербицкий);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ойын арқылы оқыту </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(Д.Б.Эльконин, Ж.С.Хайдаров, Н.В.Борисова, Г.П.Щедровицкий және т.б.); </a:t>
            </a:r>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шоғырландырып оқыту</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(Г.И.Ибрагимов); </a:t>
            </a:r>
          </a:p>
          <a:p>
            <a:pPr algn="just"/>
            <a:r>
              <a:rPr lang="kk-KZ" sz="1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белсенді оқыту</a:t>
            </a:r>
            <a:r>
              <a:rPr lang="kk-KZ"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(Н.В.Борисова, А.М.Смолкин, И.М.Сыроежин, Ж.Брюнетьер, И.Асса және т.б.). </a:t>
            </a:r>
            <a:endParaRPr lang="ru-RU" sz="1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14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2800" b="0"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2800" b="0"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857232"/>
            <a:ext cx="8329642" cy="5569131"/>
          </a:xfrm>
        </p:spPr>
        <p:txBody>
          <a:bodyPr>
            <a:noAutofit/>
          </a:bodyPr>
          <a:lstStyle/>
          <a:p>
            <a:pPr marL="514350" lvl="0" indent="-514350">
              <a:buFont typeface="+mj-lt"/>
              <a:buAutoNum type="arabicPeriod"/>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Л.В.Занковтың дамыта оқыту жүйесі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Д.Б.Эльконин-В.В.Давыдовтың дамыта оқыту жүйесі.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Проблемалық оқыту теориясы (А.М.Матюшкин, И.Я.Лернер, М.И.Махмутов).</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Мазмұндық  жалпыламалау теориясы (В.В.Давыдов).</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Бағдарламалық оқыту (Н.Ф.Талызина, Т.А.Ильина және басқалар).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642918"/>
            <a:ext cx="8329642" cy="5783445"/>
          </a:xfrm>
        </p:spPr>
        <p:txBody>
          <a:bodyPr>
            <a:noAutofit/>
          </a:bodyPr>
          <a:lstStyle/>
          <a:p>
            <a:pPr marL="514350" lvl="0" indent="-514350">
              <a:buFont typeface="+mj-lt"/>
              <a:buAutoNum type="arabicPeriod" startAt="6"/>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Ақыл-ой әрекеттерін кезеңдеп қалыптастыру тұжырымдамасы (П.Я.Гальперин).</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6"/>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Танымдық қызығушылықты дамыту теориясы (Г.И.Щукина).</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6"/>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Оқытуды оптимизациялау теориясы (Ю.К.Бабанский, М.М.Поташник).</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6"/>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Оқу әрекеттерін белсенділендіру теориясы (А.К.Маркова, Т.Н.Шамова, И.Ф.Харламова және басқалар).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642918"/>
            <a:ext cx="8329642" cy="5783445"/>
          </a:xfrm>
        </p:spPr>
        <p:txBody>
          <a:bodyPr>
            <a:noAutofit/>
          </a:bodyPr>
          <a:lstStyle/>
          <a:p>
            <a:pPr marL="514350" lvl="0" indent="-514350">
              <a:buFont typeface="+mj-lt"/>
              <a:buAutoNum type="arabicPeriod" startAt="10"/>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Оқытудың бейімделу (адаптативтік) жүйесі (А.С.Границкая).</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0"/>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Гуманистік-тұлғалық тәсілге негізделген жүйе (Ш.А.Амонашвили).</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0"/>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Интенсивті оқытудың әдістемелік жүйесі (В.Ф.Шаталовтың тірек-сигналдық жүйесі).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0"/>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«Тұңғиыққа шому» технологиясы </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(М.П. Щетинин).</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642918"/>
            <a:ext cx="8329642" cy="5783445"/>
          </a:xfrm>
        </p:spPr>
        <p:txBody>
          <a:bodyPr>
            <a:noAutofit/>
          </a:bodyPr>
          <a:lstStyle/>
          <a:p>
            <a:pPr marL="514350" indent="-514350">
              <a:buFont typeface="+mj-lt"/>
              <a:buAutoNum type="arabicPeriod" startAt="1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Модульдік технология (М.Жанпейісова және басқалар).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Жаңа ақпараттық технологиялар (Кредиттік оқу технологиясы, Ақпараттық оқу технологиясы және басқалары). Оқытудың ұжымдық тәсілі (В.К.Дьяченко).</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Ұжымдық шығарымпаздық әрекеттер әдістемесі (И.П.Иванов).</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1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«Дамытатын орта» бастауыш оқыту моделі </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(И.П.Иванов).</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642918"/>
            <a:ext cx="8329642" cy="5783445"/>
          </a:xfrm>
        </p:spPr>
        <p:txBody>
          <a:bodyPr>
            <a:noAutofit/>
          </a:bodyPr>
          <a:lstStyle/>
          <a:p>
            <a:pPr marL="514350" lvl="0" indent="-514350">
              <a:buFont typeface="+mj-lt"/>
              <a:buAutoNum type="arabicPeriod" startAt="18"/>
            </a:pPr>
            <a:r>
              <a:rPr lang="kk-KZ" sz="3200" b="1" dirty="0" smtClean="0">
                <a:effectLst>
                  <a:outerShdw blurRad="38100" dist="38100" dir="2700000" algn="tl">
                    <a:srgbClr val="000000">
                      <a:alpha val="43137"/>
                    </a:srgbClr>
                  </a:outerShdw>
                </a:effectLst>
              </a:rPr>
              <a:t>Әрекеттік-қарым-қатынас негізінді құрылған жүйе </a:t>
            </a:r>
            <a:r>
              <a:rPr lang="ru-RU" sz="3200" b="1" dirty="0" smtClean="0">
                <a:effectLst>
                  <a:outerShdw blurRad="38100" dist="38100" dir="2700000" algn="tl">
                    <a:srgbClr val="000000">
                      <a:alpha val="43137"/>
                    </a:srgbClr>
                  </a:outerShdw>
                </a:effectLst>
              </a:rPr>
              <a:t>(Л.Ф.Климанова).</a:t>
            </a:r>
          </a:p>
          <a:p>
            <a:pPr marL="514350" lvl="0" indent="-514350">
              <a:buFont typeface="+mj-lt"/>
              <a:buAutoNum type="arabicPeriod" startAt="18"/>
            </a:pPr>
            <a:r>
              <a:rPr lang="kk-KZ" sz="3200" b="1" dirty="0" smtClean="0">
                <a:effectLst>
                  <a:outerShdw blurRad="38100" dist="38100" dir="2700000" algn="tl">
                    <a:srgbClr val="000000">
                      <a:alpha val="43137"/>
                    </a:srgbClr>
                  </a:outerShdw>
                </a:effectLst>
              </a:rPr>
              <a:t>Тәрбие технологиясы </a:t>
            </a:r>
            <a:r>
              <a:rPr lang="ru-RU" sz="3200" b="1" dirty="0" smtClean="0">
                <a:effectLst>
                  <a:outerShdw blurRad="38100" dist="38100" dir="2700000" algn="tl">
                    <a:srgbClr val="000000">
                      <a:alpha val="43137"/>
                    </a:srgbClr>
                  </a:outerShdw>
                </a:effectLst>
              </a:rPr>
              <a:t>(</a:t>
            </a:r>
            <a:r>
              <a:rPr lang="ru-RU" sz="3200" b="1" dirty="0" err="1" smtClean="0">
                <a:effectLst>
                  <a:outerShdw blurRad="38100" dist="38100" dir="2700000" algn="tl">
                    <a:srgbClr val="000000">
                      <a:alpha val="43137"/>
                    </a:srgbClr>
                  </a:outerShdw>
                </a:effectLst>
              </a:rPr>
              <a:t>Н.Е.Щуркова</a:t>
            </a:r>
            <a:r>
              <a:rPr lang="ru-RU" sz="3200" b="1" dirty="0" smtClean="0">
                <a:effectLst>
                  <a:outerShdw blurRad="38100" dist="38100" dir="2700000" algn="tl">
                    <a:srgbClr val="000000">
                      <a:alpha val="43137"/>
                    </a:srgbClr>
                  </a:outerShdw>
                </a:effectLst>
              </a:rPr>
              <a:t>).</a:t>
            </a:r>
          </a:p>
          <a:p>
            <a:pPr marL="514350" lvl="0" indent="-514350" algn="just">
              <a:buFont typeface="+mj-lt"/>
              <a:buAutoNum type="arabicPeriod" startAt="18"/>
            </a:pPr>
            <a:r>
              <a:rPr lang="kk-KZ" sz="3200" b="1" dirty="0" smtClean="0">
                <a:effectLst>
                  <a:outerShdw blurRad="38100" dist="38100" dir="2700000" algn="tl">
                    <a:srgbClr val="000000">
                      <a:alpha val="43137"/>
                    </a:srgbClr>
                  </a:outerShdw>
                </a:effectLst>
              </a:rPr>
              <a:t>Субъективтік критицизм теориясы (Л.Розенблатт, Д.Бляйхг).</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514350" lvl="0" indent="-514350" algn="just">
              <a:buFont typeface="+mj-lt"/>
              <a:buAutoNum type="arabicPeriod" startAt="18"/>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Схемалар теориясы (Р.Андерсон және басқалар).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lgn="just">
              <a:buFont typeface="+mj-lt"/>
              <a:buAutoNum type="arabicPeriod" startAt="18"/>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Үлкейтілген дидактикалық бірліктер теориясы (П.Б.Эрдниев).</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lgn="just">
              <a:buFont typeface="+mj-lt"/>
              <a:buAutoNum type="arabicPeriod" startAt="18"/>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М.Монтессори жүйесі.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endParaRPr lang="ru-RU" sz="3200" b="1" dirty="0" smtClean="0">
              <a:effectLst>
                <a:outerShdw blurRad="38100" dist="38100" dir="2700000" algn="tl">
                  <a:srgbClr val="000000">
                    <a:alpha val="43137"/>
                  </a:srgbClr>
                </a:outerShdw>
              </a:effectLst>
            </a:endParaRPr>
          </a:p>
          <a:p>
            <a:pPr marL="514350" lvl="0" indent="-514350">
              <a:buFont typeface="+mj-lt"/>
              <a:buAutoNum type="arabicPeriod" startAt="10"/>
            </a:pP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1071547"/>
            <a:ext cx="8329642" cy="5072098"/>
          </a:xfrm>
        </p:spPr>
        <p:txBody>
          <a:bodyPr>
            <a:noAutofit/>
          </a:bodyPr>
          <a:lstStyle/>
          <a:p>
            <a:pPr marL="514350" lvl="0" indent="-514350">
              <a:buFont typeface="+mj-lt"/>
              <a:buAutoNum type="arabicPeriod" startAt="2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«Вальдорф педагогикасы» (Р.Штайнер).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2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Гуманистік педагогика (К.Роджерс).</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2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Толық меңгеру технологиясы (Б.Блум, Дж.Кэрролл).</a:t>
            </a:r>
          </a:p>
          <a:p>
            <a:pPr marL="514350" lvl="0" indent="-514350">
              <a:buFont typeface="+mj-lt"/>
              <a:buAutoNum type="arabicPeriod" startAt="2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«Парасат құрылымы» моделі </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(Дж.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Гилфорд</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514350" lvl="0" indent="-514350">
              <a:buFont typeface="+mj-lt"/>
              <a:buAutoNum type="arabicPeriod" startAt="2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Когнитивтік-аффектілік модель, когнитивтік ойлауға үйрету </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(Ф</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Уильямс).</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endParaRPr lang="ru-RU" sz="3200" b="1" dirty="0" smtClean="0">
              <a:effectLst>
                <a:outerShdw blurRad="38100" dist="38100" dir="2700000" algn="tl">
                  <a:srgbClr val="000000">
                    <a:alpha val="43137"/>
                  </a:srgbClr>
                </a:outerShdw>
              </a:effectLst>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642918"/>
            <a:ext cx="8329642" cy="5783445"/>
          </a:xfrm>
        </p:spPr>
        <p:txBody>
          <a:bodyPr>
            <a:noAutofit/>
          </a:bodyPr>
          <a:lstStyle/>
          <a:p>
            <a:pPr marL="514350" indent="-514350">
              <a:buFont typeface="+mj-lt"/>
              <a:buAutoNum type="arabicPeriod" startAt="29"/>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С.Пейперттің «Оқу процесінде компьютерлерді қолдану» жүйесі.</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29"/>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«Сыни ойлауды оқу мен жазу арқылы дамыту» халықаралық жобасы (Дж.Стилл, Куртис С.Мередит, Ч.Темпл).</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29"/>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«Step by step» халықаралық бағдарламасы.</a:t>
            </a:r>
          </a:p>
          <a:p>
            <a:pPr marL="514350" lvl="0" indent="-514350">
              <a:buFont typeface="+mj-lt"/>
              <a:buAutoNum type="arabicPeriod" startAt="29"/>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«Пікірсайыс» халықаралық бағдарламасы (К.Поппер және басқалар).</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29"/>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Эвристикалық оқыту технологиясы.</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endParaRPr lang="ru-RU" sz="3200" b="1" dirty="0" smtClean="0">
              <a:effectLst>
                <a:outerShdw blurRad="38100" dist="38100" dir="2700000" algn="tl">
                  <a:srgbClr val="000000">
                    <a:alpha val="43137"/>
                  </a:srgbClr>
                </a:outerShdw>
              </a:effectLst>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785794"/>
            <a:ext cx="8329642" cy="5640569"/>
          </a:xfrm>
        </p:spPr>
        <p:txBody>
          <a:bodyPr>
            <a:noAutofit/>
          </a:bodyPr>
          <a:lstStyle/>
          <a:p>
            <a:pPr marL="514350" lvl="0" indent="-514350">
              <a:buFont typeface="+mj-lt"/>
              <a:buAutoNum type="arabicPeriod" startAt="3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«Ұжымдық ойлану әрекеттері – адамның өзін-өзі дамытуы моделі» технологиясы.</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3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«Өзін-өзі тану» үйрету моделі (П.Иванов).</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3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Метакогнитивтік оқыту (Э.Браун, Д.Грейвз).</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34"/>
            </a:pPr>
            <a:r>
              <a:rPr lang="kk-KZ" sz="3200" b="1" smtClean="0">
                <a:effectLst>
                  <a:outerShdw blurRad="38100" dist="38100" dir="2700000" algn="tl">
                    <a:srgbClr val="000000">
                      <a:alpha val="43137"/>
                    </a:srgbClr>
                  </a:outerShdw>
                </a:effectLst>
                <a:latin typeface="Times New Roman" pitchFamily="18" charset="0"/>
                <a:cs typeface="Times New Roman" pitchFamily="18" charset="0"/>
              </a:rPr>
              <a:t>Оқу ақпараттары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жүйесі. Ақпараттандыру технологиясы.</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buFont typeface="+mj-lt"/>
              <a:buAutoNum type="arabicPeriod" startAt="34"/>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Халықаралық «Street Law» жобасы. </a:t>
            </a: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just" fontAlgn="base">
              <a:spcBef>
                <a:spcPct val="0"/>
              </a:spcBef>
              <a:spcAft>
                <a:spcPct val="0"/>
              </a:spcAft>
              <a:buClrTx/>
              <a:buSzTx/>
              <a:buNone/>
            </a:pPr>
            <a:endParaRPr lang="kk-KZ" sz="3200" b="1" dirty="0" smtClean="0">
              <a:effectLst>
                <a:outerShdw blurRad="38100" dist="38100" dir="2700000" algn="tl">
                  <a:srgbClr val="000000">
                    <a:alpha val="43137"/>
                  </a:srgbClr>
                </a:outerShdw>
              </a:effectLst>
              <a:latin typeface="+mj-lt"/>
              <a:cs typeface="Times New Roman" pitchFamily="18" charset="0"/>
            </a:endParaRPr>
          </a:p>
          <a:p>
            <a:endParaRPr lang="ru-RU" sz="3200" b="1" dirty="0">
              <a:effectLst>
                <a:outerShdw blurRad="38100" dist="38100" dir="2700000" algn="tl">
                  <a:srgbClr val="000000">
                    <a:alpha val="43137"/>
                  </a:srgbClr>
                </a:outerShdw>
              </a:effectLst>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29600" cy="500042"/>
          </a:xfrm>
        </p:spPr>
        <p:txBody>
          <a:bodyPr/>
          <a:lstStyle/>
          <a:p>
            <a:pPr eaLnBrk="1" hangingPunct="1"/>
            <a:r>
              <a:rPr lang="ru-RU" sz="2000" dirty="0" smtClean="0"/>
              <a:t>Примеры современных педагогических технологий по Г.К. </a:t>
            </a:r>
            <a:r>
              <a:rPr lang="ru-RU" sz="2000" dirty="0" err="1" smtClean="0"/>
              <a:t>Селевко</a:t>
            </a:r>
            <a:r>
              <a:rPr lang="ru-RU" sz="2000" dirty="0" smtClean="0"/>
              <a:t>:</a:t>
            </a:r>
          </a:p>
        </p:txBody>
      </p:sp>
      <p:sp>
        <p:nvSpPr>
          <p:cNvPr id="14339" name="Rectangle 3"/>
          <p:cNvSpPr>
            <a:spLocks noGrp="1" noChangeArrowheads="1"/>
          </p:cNvSpPr>
          <p:nvPr>
            <p:ph type="body" idx="1"/>
          </p:nvPr>
        </p:nvSpPr>
        <p:spPr>
          <a:xfrm>
            <a:off x="0" y="692150"/>
            <a:ext cx="9036050" cy="6165850"/>
          </a:xfrm>
        </p:spPr>
        <p:txBody>
          <a:bodyPr/>
          <a:lstStyle/>
          <a:p>
            <a:pPr eaLnBrk="1" hangingPunct="1">
              <a:lnSpc>
                <a:spcPct val="80000"/>
              </a:lnSpc>
              <a:buFont typeface="Wingdings" pitchFamily="2" charset="2"/>
              <a:buNone/>
            </a:pPr>
            <a:r>
              <a:rPr lang="ru-RU" sz="1600" b="1" dirty="0" smtClean="0">
                <a:solidFill>
                  <a:srgbClr val="0000CC"/>
                </a:solidFill>
                <a:latin typeface="Times New Roman" pitchFamily="18" charset="0"/>
                <a:cs typeface="Times New Roman" pitchFamily="18" charset="0"/>
              </a:rPr>
              <a:t>Педагогические технологии на основе личностной ориентации педагогического процесса</a:t>
            </a:r>
            <a:endParaRPr lang="ru-RU" sz="1600" dirty="0" smtClean="0">
              <a:solidFill>
                <a:srgbClr val="0000CC"/>
              </a:solidFill>
              <a:latin typeface="Times New Roman" pitchFamily="18" charset="0"/>
              <a:cs typeface="Times New Roman" pitchFamily="18" charset="0"/>
            </a:endParaRPr>
          </a:p>
          <a:p>
            <a:pPr eaLnBrk="1" hangingPunct="1">
              <a:lnSpc>
                <a:spcPct val="80000"/>
              </a:lnSpc>
            </a:pPr>
            <a:r>
              <a:rPr lang="ru-RU" sz="1600" b="1" dirty="0" smtClean="0">
                <a:latin typeface="Times New Roman" pitchFamily="18" charset="0"/>
                <a:cs typeface="Times New Roman" pitchFamily="18" charset="0"/>
              </a:rPr>
              <a:t>Педагогика сотрудничества</a:t>
            </a:r>
          </a:p>
          <a:p>
            <a:pPr eaLnBrk="1" hangingPunct="1">
              <a:lnSpc>
                <a:spcPct val="80000"/>
              </a:lnSpc>
            </a:pPr>
            <a:r>
              <a:rPr lang="ru-RU" sz="1600" b="1" dirty="0" smtClean="0">
                <a:latin typeface="Times New Roman" pitchFamily="18" charset="0"/>
                <a:cs typeface="Times New Roman" pitchFamily="18" charset="0"/>
              </a:rPr>
              <a:t>Гуманно-личностная технология </a:t>
            </a:r>
            <a:r>
              <a:rPr lang="ru-RU" sz="1600" b="1" dirty="0" smtClean="0">
                <a:solidFill>
                  <a:srgbClr val="0000CC"/>
                </a:solidFill>
                <a:latin typeface="Times New Roman" pitchFamily="18" charset="0"/>
                <a:cs typeface="Times New Roman" pitchFamily="18" charset="0"/>
              </a:rPr>
              <a:t>(</a:t>
            </a:r>
            <a:r>
              <a:rPr lang="ru-RU" sz="1600" b="1" dirty="0" err="1" smtClean="0">
                <a:solidFill>
                  <a:srgbClr val="0000CC"/>
                </a:solidFill>
                <a:latin typeface="Times New Roman" pitchFamily="18" charset="0"/>
                <a:cs typeface="Times New Roman" pitchFamily="18" charset="0"/>
              </a:rPr>
              <a:t>Ш.А.Амонашвили</a:t>
            </a:r>
            <a:r>
              <a:rPr lang="ru-RU" sz="1600" b="1" dirty="0" smtClean="0">
                <a:solidFill>
                  <a:srgbClr val="0000CC"/>
                </a:solidFill>
                <a:latin typeface="Times New Roman" pitchFamily="18" charset="0"/>
                <a:cs typeface="Times New Roman" pitchFamily="18" charset="0"/>
              </a:rPr>
              <a:t>)</a:t>
            </a:r>
          </a:p>
          <a:p>
            <a:pPr eaLnBrk="1" hangingPunct="1">
              <a:lnSpc>
                <a:spcPct val="80000"/>
              </a:lnSpc>
              <a:buFont typeface="Wingdings" pitchFamily="2" charset="2"/>
              <a:buNone/>
            </a:pPr>
            <a:r>
              <a:rPr lang="ru-RU" sz="1600" b="1" dirty="0" smtClean="0">
                <a:solidFill>
                  <a:srgbClr val="0000CC"/>
                </a:solidFill>
                <a:latin typeface="Times New Roman" pitchFamily="18" charset="0"/>
                <a:cs typeface="Times New Roman" pitchFamily="18" charset="0"/>
              </a:rPr>
              <a:t>Педагогические технологии на основе активизации и интенсификации деятельности учащихся</a:t>
            </a:r>
            <a:endParaRPr lang="ru-RU" sz="1600" dirty="0" smtClean="0">
              <a:solidFill>
                <a:srgbClr val="0000CC"/>
              </a:solidFill>
              <a:latin typeface="Times New Roman" pitchFamily="18" charset="0"/>
              <a:cs typeface="Times New Roman" pitchFamily="18" charset="0"/>
            </a:endParaRPr>
          </a:p>
          <a:p>
            <a:pPr eaLnBrk="1" hangingPunct="1">
              <a:lnSpc>
                <a:spcPct val="80000"/>
              </a:lnSpc>
            </a:pPr>
            <a:r>
              <a:rPr lang="ru-RU" sz="1600" b="1" dirty="0" smtClean="0">
                <a:latin typeface="Times New Roman" pitchFamily="18" charset="0"/>
                <a:cs typeface="Times New Roman" pitchFamily="18" charset="0"/>
              </a:rPr>
              <a:t>Игровые технологии</a:t>
            </a:r>
          </a:p>
          <a:p>
            <a:pPr eaLnBrk="1" hangingPunct="1">
              <a:lnSpc>
                <a:spcPct val="80000"/>
              </a:lnSpc>
            </a:pPr>
            <a:r>
              <a:rPr lang="ru-RU" sz="1600" b="1" dirty="0" smtClean="0">
                <a:latin typeface="Times New Roman" pitchFamily="18" charset="0"/>
                <a:cs typeface="Times New Roman" pitchFamily="18" charset="0"/>
              </a:rPr>
              <a:t>Проблемное обучение</a:t>
            </a:r>
          </a:p>
          <a:p>
            <a:pPr eaLnBrk="1" hangingPunct="1">
              <a:lnSpc>
                <a:spcPct val="80000"/>
              </a:lnSpc>
            </a:pPr>
            <a:r>
              <a:rPr lang="ru-RU" sz="1600" b="1" dirty="0" smtClean="0">
                <a:latin typeface="Times New Roman" pitchFamily="18" charset="0"/>
                <a:cs typeface="Times New Roman" pitchFamily="18" charset="0"/>
              </a:rPr>
              <a:t>Технология коммуникативного обучения иноязычной культуре </a:t>
            </a:r>
            <a:r>
              <a:rPr lang="ru-RU" sz="1600" b="1" dirty="0" smtClean="0">
                <a:solidFill>
                  <a:srgbClr val="0000CC"/>
                </a:solidFill>
                <a:latin typeface="Times New Roman" pitchFamily="18" charset="0"/>
                <a:cs typeface="Times New Roman" pitchFamily="18" charset="0"/>
              </a:rPr>
              <a:t>(Е.И. Пассов)</a:t>
            </a:r>
          </a:p>
          <a:p>
            <a:pPr eaLnBrk="1" hangingPunct="1">
              <a:lnSpc>
                <a:spcPct val="80000"/>
              </a:lnSpc>
            </a:pPr>
            <a:r>
              <a:rPr lang="ru-RU" sz="1600" b="1" dirty="0" smtClean="0">
                <a:latin typeface="Times New Roman" pitchFamily="18" charset="0"/>
                <a:cs typeface="Times New Roman" pitchFamily="18" charset="0"/>
              </a:rPr>
              <a:t>Технология интенсификации обучения на основе схемных и знаковых моделей учебного материала </a:t>
            </a:r>
            <a:r>
              <a:rPr lang="ru-RU" sz="1600" b="1" dirty="0" smtClean="0">
                <a:solidFill>
                  <a:srgbClr val="0000CC"/>
                </a:solidFill>
                <a:latin typeface="Times New Roman" pitchFamily="18" charset="0"/>
                <a:cs typeface="Times New Roman" pitchFamily="18" charset="0"/>
              </a:rPr>
              <a:t>(В.Ф.Шаталов)</a:t>
            </a:r>
          </a:p>
          <a:p>
            <a:pPr eaLnBrk="1" hangingPunct="1">
              <a:lnSpc>
                <a:spcPct val="80000"/>
              </a:lnSpc>
              <a:buFont typeface="Wingdings" pitchFamily="2" charset="2"/>
              <a:buNone/>
            </a:pPr>
            <a:r>
              <a:rPr lang="ru-RU" sz="1600" b="1" dirty="0" smtClean="0">
                <a:solidFill>
                  <a:srgbClr val="0000CC"/>
                </a:solidFill>
                <a:latin typeface="Times New Roman" pitchFamily="18" charset="0"/>
                <a:cs typeface="Times New Roman" pitchFamily="18" charset="0"/>
              </a:rPr>
              <a:t>Педагогические технологии на основе эффективности управления и организации учебного процесса</a:t>
            </a:r>
            <a:endParaRPr lang="ru-RU" sz="1600" dirty="0" smtClean="0">
              <a:solidFill>
                <a:srgbClr val="0000CC"/>
              </a:solidFill>
              <a:latin typeface="Times New Roman" pitchFamily="18" charset="0"/>
              <a:cs typeface="Times New Roman" pitchFamily="18" charset="0"/>
            </a:endParaRPr>
          </a:p>
          <a:p>
            <a:pPr eaLnBrk="1" hangingPunct="1">
              <a:lnSpc>
                <a:spcPct val="80000"/>
              </a:lnSpc>
            </a:pPr>
            <a:r>
              <a:rPr lang="ru-RU" sz="1600" b="1" dirty="0" smtClean="0">
                <a:latin typeface="Times New Roman" pitchFamily="18" charset="0"/>
                <a:cs typeface="Times New Roman" pitchFamily="18" charset="0"/>
              </a:rPr>
              <a:t>Технология </a:t>
            </a:r>
            <a:r>
              <a:rPr lang="ru-RU" sz="1600" b="1" dirty="0" err="1" smtClean="0">
                <a:solidFill>
                  <a:srgbClr val="0000CC"/>
                </a:solidFill>
                <a:latin typeface="Times New Roman" pitchFamily="18" charset="0"/>
                <a:cs typeface="Times New Roman" pitchFamily="18" charset="0"/>
              </a:rPr>
              <a:t>С.НЛысенковой</a:t>
            </a:r>
            <a:r>
              <a:rPr lang="ru-RU" sz="1600" b="1" dirty="0" smtClean="0">
                <a:solidFill>
                  <a:srgbClr val="0000CC"/>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перспективно-опережающее обучение с использованием опорных схем при комментируемом управлении</a:t>
            </a:r>
          </a:p>
          <a:p>
            <a:pPr eaLnBrk="1" hangingPunct="1">
              <a:lnSpc>
                <a:spcPct val="80000"/>
              </a:lnSpc>
            </a:pPr>
            <a:r>
              <a:rPr lang="ru-RU" sz="1600" b="1" dirty="0" smtClean="0">
                <a:latin typeface="Times New Roman" pitchFamily="18" charset="0"/>
                <a:cs typeface="Times New Roman" pitchFamily="18" charset="0"/>
              </a:rPr>
              <a:t>Технологии уровневой дифференциации</a:t>
            </a:r>
          </a:p>
          <a:p>
            <a:pPr eaLnBrk="1" hangingPunct="1">
              <a:lnSpc>
                <a:spcPct val="80000"/>
              </a:lnSpc>
            </a:pPr>
            <a:r>
              <a:rPr lang="ru-RU" sz="1600" b="1" dirty="0" smtClean="0">
                <a:latin typeface="Times New Roman" pitchFamily="18" charset="0"/>
                <a:cs typeface="Times New Roman" pitchFamily="18" charset="0"/>
              </a:rPr>
              <a:t>Уровневая дифференциация обучения на основе обязательных результатов </a:t>
            </a:r>
            <a:r>
              <a:rPr lang="ru-RU" sz="1600" b="1" dirty="0" smtClean="0">
                <a:solidFill>
                  <a:srgbClr val="FF0000"/>
                </a:solidFill>
                <a:latin typeface="Times New Roman" pitchFamily="18" charset="0"/>
                <a:cs typeface="Times New Roman" pitchFamily="18" charset="0"/>
              </a:rPr>
              <a:t>(</a:t>
            </a:r>
            <a:r>
              <a:rPr lang="ru-RU" sz="1600" b="1" dirty="0" smtClean="0">
                <a:solidFill>
                  <a:srgbClr val="0000CC"/>
                </a:solidFill>
                <a:latin typeface="Times New Roman" pitchFamily="18" charset="0"/>
                <a:cs typeface="Times New Roman" pitchFamily="18" charset="0"/>
              </a:rPr>
              <a:t>В.В. Фирсов)</a:t>
            </a:r>
          </a:p>
          <a:p>
            <a:pPr eaLnBrk="1" hangingPunct="1">
              <a:lnSpc>
                <a:spcPct val="80000"/>
              </a:lnSpc>
            </a:pPr>
            <a:r>
              <a:rPr lang="ru-RU" sz="1600" b="1" dirty="0" smtClean="0">
                <a:latin typeface="Times New Roman" pitchFamily="18" charset="0"/>
                <a:cs typeface="Times New Roman" pitchFamily="18" charset="0"/>
              </a:rPr>
              <a:t>Технология индивидуализации обучения </a:t>
            </a:r>
            <a:r>
              <a:rPr lang="ru-RU" sz="1600" b="1" dirty="0" smtClean="0">
                <a:solidFill>
                  <a:srgbClr val="0000CC"/>
                </a:solidFill>
                <a:latin typeface="Times New Roman" pitchFamily="18" charset="0"/>
                <a:cs typeface="Times New Roman" pitchFamily="18" charset="0"/>
              </a:rPr>
              <a:t>(</a:t>
            </a:r>
            <a:r>
              <a:rPr lang="ru-RU" sz="1600" b="1" dirty="0" err="1" smtClean="0">
                <a:solidFill>
                  <a:srgbClr val="0000CC"/>
                </a:solidFill>
                <a:latin typeface="Times New Roman" pitchFamily="18" charset="0"/>
                <a:cs typeface="Times New Roman" pitchFamily="18" charset="0"/>
              </a:rPr>
              <a:t>Инге</a:t>
            </a:r>
            <a:r>
              <a:rPr lang="ru-RU" sz="1600" b="1" dirty="0" smtClean="0">
                <a:solidFill>
                  <a:srgbClr val="0000CC"/>
                </a:solidFill>
                <a:latin typeface="Times New Roman" pitchFamily="18" charset="0"/>
                <a:cs typeface="Times New Roman" pitchFamily="18" charset="0"/>
              </a:rPr>
              <a:t> Унт, А.С. </a:t>
            </a:r>
            <a:r>
              <a:rPr lang="ru-RU" sz="1600" b="1" dirty="0" err="1" smtClean="0">
                <a:solidFill>
                  <a:srgbClr val="0000CC"/>
                </a:solidFill>
                <a:latin typeface="Times New Roman" pitchFamily="18" charset="0"/>
                <a:cs typeface="Times New Roman" pitchFamily="18" charset="0"/>
              </a:rPr>
              <a:t>Границкая</a:t>
            </a:r>
            <a:r>
              <a:rPr lang="ru-RU" sz="1600" b="1" dirty="0" smtClean="0">
                <a:solidFill>
                  <a:srgbClr val="0000CC"/>
                </a:solidFill>
                <a:latin typeface="Times New Roman" pitchFamily="18" charset="0"/>
                <a:cs typeface="Times New Roman" pitchFamily="18" charset="0"/>
              </a:rPr>
              <a:t>, </a:t>
            </a:r>
            <a:r>
              <a:rPr lang="ru-RU" sz="1600" b="1" dirty="0" err="1" smtClean="0">
                <a:solidFill>
                  <a:srgbClr val="0000CC"/>
                </a:solidFill>
                <a:latin typeface="Times New Roman" pitchFamily="18" charset="0"/>
                <a:cs typeface="Times New Roman" pitchFamily="18" charset="0"/>
              </a:rPr>
              <a:t>В.Д.Шадриков</a:t>
            </a:r>
            <a:r>
              <a:rPr lang="ru-RU" sz="1600" b="1" dirty="0" smtClean="0">
                <a:solidFill>
                  <a:srgbClr val="0000CC"/>
                </a:solidFill>
                <a:latin typeface="Times New Roman" pitchFamily="18" charset="0"/>
                <a:cs typeface="Times New Roman" pitchFamily="18" charset="0"/>
              </a:rPr>
              <a:t>)</a:t>
            </a:r>
          </a:p>
          <a:p>
            <a:pPr eaLnBrk="1" hangingPunct="1">
              <a:lnSpc>
                <a:spcPct val="80000"/>
              </a:lnSpc>
            </a:pPr>
            <a:r>
              <a:rPr lang="ru-RU" sz="1600" b="1" dirty="0" smtClean="0">
                <a:latin typeface="Times New Roman" pitchFamily="18" charset="0"/>
                <a:cs typeface="Times New Roman" pitchFamily="18" charset="0"/>
              </a:rPr>
              <a:t>Технология программированного обучения</a:t>
            </a:r>
          </a:p>
          <a:p>
            <a:pPr eaLnBrk="1" hangingPunct="1">
              <a:lnSpc>
                <a:spcPct val="80000"/>
              </a:lnSpc>
            </a:pPr>
            <a:r>
              <a:rPr lang="ru-RU" sz="1600" b="1" dirty="0" smtClean="0">
                <a:latin typeface="Times New Roman" pitchFamily="18" charset="0"/>
                <a:cs typeface="Times New Roman" pitchFamily="18" charset="0"/>
              </a:rPr>
              <a:t>Коллективный способ обучения КСО </a:t>
            </a:r>
            <a:r>
              <a:rPr lang="ru-RU" sz="1600" b="1" dirty="0" smtClean="0">
                <a:solidFill>
                  <a:srgbClr val="0000CC"/>
                </a:solidFill>
                <a:latin typeface="Times New Roman" pitchFamily="18" charset="0"/>
                <a:cs typeface="Times New Roman" pitchFamily="18" charset="0"/>
              </a:rPr>
              <a:t>(А.Г.Ривин, В.К.Дьяченко)</a:t>
            </a:r>
          </a:p>
          <a:p>
            <a:pPr eaLnBrk="1" hangingPunct="1">
              <a:lnSpc>
                <a:spcPct val="80000"/>
              </a:lnSpc>
            </a:pPr>
            <a:r>
              <a:rPr lang="ru-RU" sz="1600" b="1" dirty="0" smtClean="0">
                <a:latin typeface="Times New Roman" pitchFamily="18" charset="0"/>
                <a:cs typeface="Times New Roman" pitchFamily="18" charset="0"/>
              </a:rPr>
              <a:t>Компьютерные (новые информационные) технологии обучения</a:t>
            </a:r>
          </a:p>
          <a:p>
            <a:pPr eaLnBrk="1" hangingPunct="1">
              <a:lnSpc>
                <a:spcPct val="80000"/>
              </a:lnSpc>
              <a:buFont typeface="Wingdings" pitchFamily="2" charset="2"/>
              <a:buNone/>
            </a:pPr>
            <a:r>
              <a:rPr lang="ru-RU" sz="1600" b="1" dirty="0" smtClean="0">
                <a:solidFill>
                  <a:srgbClr val="0000CC"/>
                </a:solidFill>
                <a:latin typeface="Times New Roman" pitchFamily="18" charset="0"/>
                <a:cs typeface="Times New Roman" pitchFamily="18" charset="0"/>
              </a:rPr>
              <a:t>Педагогические технологии на основе дидактического усовершенствования и </a:t>
            </a:r>
            <a:r>
              <a:rPr lang="ru-RU" sz="1600" b="1" dirty="0" err="1" smtClean="0">
                <a:solidFill>
                  <a:srgbClr val="0000CC"/>
                </a:solidFill>
                <a:latin typeface="Times New Roman" pitchFamily="18" charset="0"/>
                <a:cs typeface="Times New Roman" pitchFamily="18" charset="0"/>
              </a:rPr>
              <a:t>реконструирования</a:t>
            </a:r>
            <a:r>
              <a:rPr lang="ru-RU" sz="1600" b="1" dirty="0" smtClean="0">
                <a:solidFill>
                  <a:srgbClr val="0000CC"/>
                </a:solidFill>
                <a:latin typeface="Times New Roman" pitchFamily="18" charset="0"/>
                <a:cs typeface="Times New Roman" pitchFamily="18" charset="0"/>
              </a:rPr>
              <a:t> материала</a:t>
            </a:r>
            <a:endParaRPr lang="ru-RU" sz="1600" dirty="0" smtClean="0">
              <a:solidFill>
                <a:srgbClr val="0000CC"/>
              </a:solidFill>
              <a:latin typeface="Times New Roman" pitchFamily="18" charset="0"/>
              <a:cs typeface="Times New Roman" pitchFamily="18" charset="0"/>
            </a:endParaRPr>
          </a:p>
          <a:p>
            <a:pPr eaLnBrk="1" hangingPunct="1">
              <a:lnSpc>
                <a:spcPct val="80000"/>
              </a:lnSpc>
            </a:pPr>
            <a:r>
              <a:rPr lang="ru-RU" sz="1600" b="1" dirty="0" smtClean="0">
                <a:latin typeface="Times New Roman" pitchFamily="18" charset="0"/>
                <a:cs typeface="Times New Roman" pitchFamily="18" charset="0"/>
              </a:rPr>
              <a:t>«Экология и диалектика» </a:t>
            </a:r>
            <a:r>
              <a:rPr lang="ru-RU" sz="1600" b="1" dirty="0" smtClean="0">
                <a:solidFill>
                  <a:srgbClr val="0000CC"/>
                </a:solidFill>
                <a:latin typeface="Times New Roman" pitchFamily="18" charset="0"/>
                <a:cs typeface="Times New Roman" pitchFamily="18" charset="0"/>
              </a:rPr>
              <a:t>(Л.В.Тарасов)</a:t>
            </a:r>
          </a:p>
          <a:p>
            <a:pPr eaLnBrk="1" hangingPunct="1">
              <a:lnSpc>
                <a:spcPct val="80000"/>
              </a:lnSpc>
            </a:pPr>
            <a:r>
              <a:rPr lang="ru-RU" sz="1600" b="1" dirty="0" smtClean="0">
                <a:latin typeface="Times New Roman" pitchFamily="18" charset="0"/>
                <a:cs typeface="Times New Roman" pitchFamily="18" charset="0"/>
              </a:rPr>
              <a:t>«Диалог культур» </a:t>
            </a:r>
            <a:r>
              <a:rPr lang="ru-RU" sz="1600" b="1" dirty="0" smtClean="0">
                <a:solidFill>
                  <a:srgbClr val="0000CC"/>
                </a:solidFill>
                <a:latin typeface="Times New Roman" pitchFamily="18" charset="0"/>
                <a:cs typeface="Times New Roman" pitchFamily="18" charset="0"/>
              </a:rPr>
              <a:t>(В.С.Библер, С.Ю.Курганов)</a:t>
            </a:r>
          </a:p>
          <a:p>
            <a:pPr eaLnBrk="1" hangingPunct="1">
              <a:lnSpc>
                <a:spcPct val="80000"/>
              </a:lnSpc>
            </a:pPr>
            <a:r>
              <a:rPr lang="ru-RU" sz="1600" b="1" dirty="0" smtClean="0">
                <a:latin typeface="Times New Roman" pitchFamily="18" charset="0"/>
                <a:cs typeface="Times New Roman" pitchFamily="18" charset="0"/>
              </a:rPr>
              <a:t>Укрупнение дидактических единиц - УДЕ </a:t>
            </a:r>
            <a:r>
              <a:rPr lang="ru-RU" sz="1600" b="1" dirty="0" smtClean="0">
                <a:solidFill>
                  <a:srgbClr val="0000CC"/>
                </a:solidFill>
                <a:latin typeface="Times New Roman" pitchFamily="18" charset="0"/>
                <a:cs typeface="Times New Roman" pitchFamily="18" charset="0"/>
              </a:rPr>
              <a:t>(П.М. Эрдниев)</a:t>
            </a:r>
          </a:p>
          <a:p>
            <a:pPr eaLnBrk="1" hangingPunct="1">
              <a:lnSpc>
                <a:spcPct val="80000"/>
              </a:lnSpc>
            </a:pPr>
            <a:r>
              <a:rPr lang="ru-RU" sz="1600" b="1" dirty="0" smtClean="0">
                <a:latin typeface="Times New Roman" pitchFamily="18" charset="0"/>
                <a:cs typeface="Times New Roman" pitchFamily="18" charset="0"/>
              </a:rPr>
              <a:t>Реализация теории поэтапного формирования умственных действий </a:t>
            </a:r>
            <a:r>
              <a:rPr lang="ru-RU" sz="1600" b="1" dirty="0" smtClean="0">
                <a:solidFill>
                  <a:srgbClr val="0000CC"/>
                </a:solidFill>
                <a:latin typeface="Times New Roman" pitchFamily="18" charset="0"/>
                <a:cs typeface="Times New Roman" pitchFamily="18" charset="0"/>
              </a:rPr>
              <a:t>(М.Б. Волович)</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85720" y="142852"/>
            <a:ext cx="84296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Педагогикалық тәжірибеде «технология» ұғымының қалыптасуы мен дамуы (М.В.Кларин</a:t>
            </a:r>
            <a:r>
              <a:rPr kumimoji="0" lang="kk-KZ"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kumimoji="0" lang="kk-KZ"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0" y="857231"/>
          <a:ext cx="9143999" cy="5799347"/>
        </p:xfrm>
        <a:graphic>
          <a:graphicData uri="http://schemas.openxmlformats.org/drawingml/2006/table">
            <a:tbl>
              <a:tblPr/>
              <a:tblGrid>
                <a:gridCol w="1723875"/>
                <a:gridCol w="1798826"/>
                <a:gridCol w="5621298"/>
              </a:tblGrid>
              <a:tr h="615380">
                <a:tc>
                  <a:txBody>
                    <a:bodyPr/>
                    <a:lstStyle/>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Кезеңдері</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b="1" kern="1200">
                          <a:solidFill>
                            <a:srgbClr val="FFFFFF"/>
                          </a:solidFill>
                          <a:latin typeface="Times New Roman" pitchFamily="18" charset="0"/>
                          <a:ea typeface="Times New Roman"/>
                          <a:cs typeface="Times New Roman" pitchFamily="18" charset="0"/>
                        </a:rPr>
                        <a:t>Ұғымның аталуы</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b="1" kern="1200">
                          <a:solidFill>
                            <a:srgbClr val="FFFFFF"/>
                          </a:solidFill>
                          <a:latin typeface="Times New Roman" pitchFamily="18" charset="0"/>
                          <a:ea typeface="Times New Roman"/>
                          <a:cs typeface="Times New Roman" pitchFamily="18" charset="0"/>
                        </a:rPr>
                        <a:t>Ұғым мазмұны</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E67C8"/>
                    </a:solidFill>
                  </a:tcPr>
                </a:tc>
              </a:tr>
              <a:tr h="1155603">
                <a:tc>
                  <a:txBody>
                    <a:bodyPr/>
                    <a:lstStyle/>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ХХғ.</a:t>
                      </a:r>
                      <a:endParaRPr lang="ru-RU" sz="1800" dirty="0">
                        <a:latin typeface="Times New Roman" pitchFamily="18" charset="0"/>
                        <a:ea typeface="Times New Roman"/>
                        <a:cs typeface="Times New Roman" pitchFamily="18" charset="0"/>
                      </a:endParaRPr>
                    </a:p>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50-жылд. ортасына дейін</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kern="1200">
                          <a:solidFill>
                            <a:srgbClr val="000000"/>
                          </a:solidFill>
                          <a:latin typeface="Times New Roman" pitchFamily="18" charset="0"/>
                          <a:ea typeface="Times New Roman"/>
                          <a:cs typeface="Times New Roman" pitchFamily="18" charset="0"/>
                        </a:rPr>
                        <a:t>Оқыту технологиясы</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just">
                        <a:lnSpc>
                          <a:spcPct val="115000"/>
                        </a:lnSpc>
                        <a:spcAft>
                          <a:spcPts val="0"/>
                        </a:spcAft>
                      </a:pPr>
                      <a:r>
                        <a:rPr lang="kk-KZ" sz="1800" kern="1200">
                          <a:solidFill>
                            <a:srgbClr val="000000"/>
                          </a:solidFill>
                          <a:latin typeface="Times New Roman" pitchFamily="18" charset="0"/>
                          <a:ea typeface="Times New Roman"/>
                          <a:cs typeface="Times New Roman" pitchFamily="18" charset="0"/>
                        </a:rPr>
                        <a:t>Оқытудағы технология - оқыту үдерісінде техникалық құралдарды жан-жақты қолдану</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r>
              <a:tr h="1225350">
                <a:tc>
                  <a:txBody>
                    <a:bodyPr/>
                    <a:lstStyle/>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ХХғ.</a:t>
                      </a:r>
                      <a:endParaRPr lang="ru-RU" sz="1800" dirty="0">
                        <a:latin typeface="Times New Roman" pitchFamily="18" charset="0"/>
                        <a:ea typeface="Times New Roman"/>
                        <a:cs typeface="Times New Roman" pitchFamily="18" charset="0"/>
                      </a:endParaRPr>
                    </a:p>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50-жылд. орт. бастап</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kern="1200">
                          <a:solidFill>
                            <a:srgbClr val="000000"/>
                          </a:solidFill>
                          <a:latin typeface="Times New Roman" pitchFamily="18" charset="0"/>
                          <a:ea typeface="Times New Roman"/>
                          <a:cs typeface="Times New Roman" pitchFamily="18" charset="0"/>
                        </a:rPr>
                        <a:t>Оқыту технологиясы</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just">
                        <a:lnSpc>
                          <a:spcPct val="115000"/>
                        </a:lnSpc>
                        <a:spcAft>
                          <a:spcPts val="0"/>
                        </a:spcAft>
                      </a:pPr>
                      <a:r>
                        <a:rPr lang="kk-KZ" sz="1800" kern="1200" dirty="0">
                          <a:solidFill>
                            <a:srgbClr val="000000"/>
                          </a:solidFill>
                          <a:latin typeface="Times New Roman" pitchFamily="18" charset="0"/>
                          <a:ea typeface="Times New Roman"/>
                          <a:cs typeface="Times New Roman" pitchFamily="18" charset="0"/>
                        </a:rPr>
                        <a:t>Оқытудағы технология деп оқытуды тұтастай құруға ерекше «технологиялық» бағыт (яғни, оқу үдерісін құру технологиясы). Бұл бағыттың ең алғашқы жемісі бағдарламалық оқу болып табылды.</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r>
              <a:tr h="1561900">
                <a:tc>
                  <a:txBody>
                    <a:bodyPr/>
                    <a:lstStyle/>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ХХғ.</a:t>
                      </a:r>
                      <a:endParaRPr lang="ru-RU" sz="1800" dirty="0">
                        <a:latin typeface="Times New Roman" pitchFamily="18" charset="0"/>
                        <a:ea typeface="Times New Roman"/>
                        <a:cs typeface="Times New Roman" pitchFamily="18" charset="0"/>
                      </a:endParaRPr>
                    </a:p>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60-жылд.</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kern="1200">
                          <a:solidFill>
                            <a:srgbClr val="000000"/>
                          </a:solidFill>
                          <a:latin typeface="Times New Roman" pitchFamily="18" charset="0"/>
                          <a:ea typeface="Times New Roman"/>
                          <a:cs typeface="Times New Roman" pitchFamily="18" charset="0"/>
                        </a:rPr>
                        <a:t>«технологиялық» түсініктің тұтастай  оқу бағдарламаларында көрініс беруі</a:t>
                      </a:r>
                      <a:endParaRPr lang="ru-RU" sz="180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just">
                        <a:lnSpc>
                          <a:spcPct val="115000"/>
                        </a:lnSpc>
                        <a:spcAft>
                          <a:spcPts val="0"/>
                        </a:spcAft>
                      </a:pPr>
                      <a:r>
                        <a:rPr lang="kk-KZ" sz="1800" kern="1200" dirty="0">
                          <a:solidFill>
                            <a:srgbClr val="000000"/>
                          </a:solidFill>
                          <a:latin typeface="Times New Roman" pitchFamily="18" charset="0"/>
                          <a:ea typeface="Times New Roman"/>
                          <a:cs typeface="Times New Roman" pitchFamily="18" charset="0"/>
                        </a:rPr>
                        <a:t>«технологиялық» түсініктің тұтастай  оқу бағдарламаларында көрініс беру құрамына енеді: тұтастай мақсаттар кешенін құру; оларды өлшеу мен бағалау критерийлерін жинақтау.</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r>
              <a:tr h="1156808">
                <a:tc>
                  <a:txBody>
                    <a:bodyPr/>
                    <a:lstStyle/>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ХХғ.</a:t>
                      </a:r>
                      <a:endParaRPr lang="ru-RU" sz="1800" dirty="0">
                        <a:latin typeface="Times New Roman" pitchFamily="18" charset="0"/>
                        <a:ea typeface="Times New Roman"/>
                        <a:cs typeface="Times New Roman" pitchFamily="18" charset="0"/>
                      </a:endParaRPr>
                    </a:p>
                    <a:p>
                      <a:pPr algn="just">
                        <a:lnSpc>
                          <a:spcPct val="115000"/>
                        </a:lnSpc>
                        <a:spcAft>
                          <a:spcPts val="0"/>
                        </a:spcAft>
                      </a:pPr>
                      <a:r>
                        <a:rPr lang="kk-KZ" sz="1800" b="1" kern="1200" dirty="0">
                          <a:solidFill>
                            <a:srgbClr val="FFFFFF"/>
                          </a:solidFill>
                          <a:latin typeface="Times New Roman" pitchFamily="18" charset="0"/>
                          <a:ea typeface="Times New Roman"/>
                          <a:cs typeface="Times New Roman" pitchFamily="18" charset="0"/>
                        </a:rPr>
                        <a:t>70-жылд.</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just">
                        <a:lnSpc>
                          <a:spcPct val="115000"/>
                        </a:lnSpc>
                        <a:spcAft>
                          <a:spcPts val="0"/>
                        </a:spcAft>
                      </a:pPr>
                      <a:r>
                        <a:rPr lang="kk-KZ" sz="1800" kern="1200" dirty="0">
                          <a:solidFill>
                            <a:srgbClr val="000000"/>
                          </a:solidFill>
                          <a:latin typeface="Times New Roman" pitchFamily="18" charset="0"/>
                          <a:ea typeface="Times New Roman"/>
                          <a:cs typeface="Times New Roman" pitchFamily="18" charset="0"/>
                        </a:rPr>
                        <a:t>Педагогикалық технология</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just">
                        <a:lnSpc>
                          <a:spcPct val="115000"/>
                        </a:lnSpc>
                        <a:spcAft>
                          <a:spcPts val="0"/>
                        </a:spcAft>
                      </a:pPr>
                      <a:r>
                        <a:rPr lang="kk-KZ" sz="1800" kern="1200" dirty="0">
                          <a:solidFill>
                            <a:srgbClr val="000000"/>
                          </a:solidFill>
                          <a:latin typeface="Times New Roman" pitchFamily="18" charset="0"/>
                          <a:ea typeface="Times New Roman"/>
                          <a:cs typeface="Times New Roman" pitchFamily="18" charset="0"/>
                        </a:rPr>
                        <a:t>Жүйелі бағыттың әсерінен педагогикалық технология бағдары нақтыланады: қойылған дидактикалық мақсатқа сәйкес жетістікке жету</a:t>
                      </a:r>
                      <a:endParaRPr lang="ru-RU" sz="1800" dirty="0">
                        <a:latin typeface="Times New Roman" pitchFamily="18" charset="0"/>
                        <a:ea typeface="Times New Roman"/>
                        <a:cs typeface="Times New Roman" pitchFamily="18" charset="0"/>
                      </a:endParaRPr>
                    </a:p>
                  </a:txBody>
                  <a:tcPr marL="21263" marR="21263" marT="559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14282" y="428604"/>
            <a:ext cx="8821768" cy="6313509"/>
          </a:xfrm>
        </p:spPr>
        <p:txBody>
          <a:bodyPr/>
          <a:lstStyle/>
          <a:p>
            <a:pPr eaLnBrk="1" hangingPunct="1">
              <a:lnSpc>
                <a:spcPct val="80000"/>
              </a:lnSpc>
              <a:buFont typeface="Wingdings" pitchFamily="2" charset="2"/>
              <a:buNone/>
            </a:pPr>
            <a:r>
              <a:rPr lang="ru-RU" sz="1400" b="1" dirty="0" err="1" smtClean="0">
                <a:solidFill>
                  <a:srgbClr val="0000CC"/>
                </a:solidFill>
              </a:rPr>
              <a:t>Частнопредметные</a:t>
            </a:r>
            <a:r>
              <a:rPr lang="ru-RU" sz="1400" b="1" dirty="0" smtClean="0">
                <a:solidFill>
                  <a:srgbClr val="0000CC"/>
                </a:solidFill>
              </a:rPr>
              <a:t> педагогические технологии</a:t>
            </a:r>
            <a:endParaRPr lang="ru-RU" sz="1400" dirty="0" smtClean="0">
              <a:solidFill>
                <a:srgbClr val="0000CC"/>
              </a:solidFill>
            </a:endParaRPr>
          </a:p>
          <a:p>
            <a:pPr eaLnBrk="1" hangingPunct="1">
              <a:lnSpc>
                <a:spcPct val="80000"/>
              </a:lnSpc>
            </a:pPr>
            <a:r>
              <a:rPr lang="ru-RU" sz="1400" b="1" dirty="0" smtClean="0"/>
              <a:t>Технология раннего и интенсивного обучения грамоте (Н.А.Зайцев)</a:t>
            </a:r>
          </a:p>
          <a:p>
            <a:pPr eaLnBrk="1" hangingPunct="1">
              <a:lnSpc>
                <a:spcPct val="80000"/>
              </a:lnSpc>
            </a:pPr>
            <a:r>
              <a:rPr lang="ru-RU" sz="1400" b="1" dirty="0" smtClean="0"/>
              <a:t>Технология совершенствования </a:t>
            </a:r>
            <a:r>
              <a:rPr lang="ru-RU" sz="1400" b="1" dirty="0" err="1" smtClean="0"/>
              <a:t>общеучебных</a:t>
            </a:r>
            <a:r>
              <a:rPr lang="ru-RU" sz="1400" b="1" dirty="0" smtClean="0"/>
              <a:t> умений в </a:t>
            </a:r>
            <a:r>
              <a:rPr lang="ru-RU" sz="1400" b="1" dirty="0" err="1" smtClean="0"/>
              <a:t>начальнойшколе</a:t>
            </a:r>
            <a:r>
              <a:rPr lang="ru-RU" sz="1400" b="1" dirty="0" smtClean="0"/>
              <a:t> (В.Н. Зайцев)</a:t>
            </a:r>
          </a:p>
          <a:p>
            <a:pPr eaLnBrk="1" hangingPunct="1">
              <a:lnSpc>
                <a:spcPct val="80000"/>
              </a:lnSpc>
            </a:pPr>
            <a:r>
              <a:rPr lang="ru-RU" sz="1400" b="1" dirty="0" smtClean="0"/>
              <a:t>Технология обучения математике на основе решения задач (Р.Г. </a:t>
            </a:r>
            <a:r>
              <a:rPr lang="ru-RU" sz="1400" b="1" dirty="0" err="1" smtClean="0"/>
              <a:t>Хазанкин</a:t>
            </a:r>
            <a:r>
              <a:rPr lang="ru-RU" sz="1400" b="1" dirty="0" smtClean="0"/>
              <a:t>)</a:t>
            </a:r>
          </a:p>
          <a:p>
            <a:pPr eaLnBrk="1" hangingPunct="1">
              <a:lnSpc>
                <a:spcPct val="80000"/>
              </a:lnSpc>
            </a:pPr>
            <a:r>
              <a:rPr lang="ru-RU" sz="1400" b="1" dirty="0" smtClean="0"/>
              <a:t>Педагогическая технология на основе системы эффективных уроков (А.А. Окунев)</a:t>
            </a:r>
          </a:p>
          <a:p>
            <a:pPr eaLnBrk="1" hangingPunct="1">
              <a:lnSpc>
                <a:spcPct val="80000"/>
              </a:lnSpc>
            </a:pPr>
            <a:r>
              <a:rPr lang="ru-RU" sz="1400" b="1" dirty="0" smtClean="0"/>
              <a:t>Система поэтапного обучения физике (</a:t>
            </a:r>
            <a:r>
              <a:rPr lang="ru-RU" sz="1400" b="1" dirty="0" err="1" smtClean="0"/>
              <a:t>Н.Н.Палтышев</a:t>
            </a:r>
            <a:r>
              <a:rPr lang="ru-RU" sz="1400" b="1" dirty="0" smtClean="0"/>
              <a:t>)</a:t>
            </a:r>
          </a:p>
          <a:p>
            <a:pPr eaLnBrk="1" hangingPunct="1">
              <a:lnSpc>
                <a:spcPct val="80000"/>
              </a:lnSpc>
              <a:buFont typeface="Wingdings" pitchFamily="2" charset="2"/>
              <a:buNone/>
            </a:pPr>
            <a:r>
              <a:rPr lang="ru-RU" sz="1400" b="1" dirty="0" smtClean="0">
                <a:solidFill>
                  <a:srgbClr val="0000CC"/>
                </a:solidFill>
              </a:rPr>
              <a:t>Альтернативные технологии</a:t>
            </a:r>
            <a:endParaRPr lang="ru-RU" sz="1400" dirty="0" smtClean="0">
              <a:solidFill>
                <a:srgbClr val="0000CC"/>
              </a:solidFill>
            </a:endParaRPr>
          </a:p>
          <a:p>
            <a:pPr eaLnBrk="1" hangingPunct="1">
              <a:lnSpc>
                <a:spcPct val="80000"/>
              </a:lnSpc>
            </a:pPr>
            <a:r>
              <a:rPr lang="ru-RU" sz="1400" b="1" dirty="0" err="1" smtClean="0"/>
              <a:t>Вальдорфская</a:t>
            </a:r>
            <a:r>
              <a:rPr lang="ru-RU" sz="1400" b="1" dirty="0" smtClean="0"/>
              <a:t> педагогика (Р.Штейнер)</a:t>
            </a:r>
          </a:p>
          <a:p>
            <a:pPr eaLnBrk="1" hangingPunct="1">
              <a:lnSpc>
                <a:spcPct val="80000"/>
              </a:lnSpc>
            </a:pPr>
            <a:r>
              <a:rPr lang="ru-RU" sz="1400" b="1" dirty="0" smtClean="0"/>
              <a:t>Технология свободного труда (С.Френе)</a:t>
            </a:r>
          </a:p>
          <a:p>
            <a:pPr eaLnBrk="1" hangingPunct="1">
              <a:lnSpc>
                <a:spcPct val="80000"/>
              </a:lnSpc>
            </a:pPr>
            <a:r>
              <a:rPr lang="ru-RU" sz="1400" b="1" dirty="0" smtClean="0"/>
              <a:t>Технология вероятностного образования (А.М.Лобок)</a:t>
            </a:r>
          </a:p>
          <a:p>
            <a:pPr eaLnBrk="1" hangingPunct="1">
              <a:lnSpc>
                <a:spcPct val="80000"/>
              </a:lnSpc>
              <a:buFont typeface="Wingdings" pitchFamily="2" charset="2"/>
              <a:buNone/>
            </a:pPr>
            <a:r>
              <a:rPr lang="ru-RU" sz="1400" b="1" dirty="0" err="1" smtClean="0">
                <a:solidFill>
                  <a:srgbClr val="0000CC"/>
                </a:solidFill>
              </a:rPr>
              <a:t>Природосообразные</a:t>
            </a:r>
            <a:r>
              <a:rPr lang="ru-RU" sz="1400" b="1" dirty="0" smtClean="0">
                <a:solidFill>
                  <a:srgbClr val="0000CC"/>
                </a:solidFill>
              </a:rPr>
              <a:t> технологии</a:t>
            </a:r>
            <a:endParaRPr lang="ru-RU" sz="1400" dirty="0" smtClean="0">
              <a:solidFill>
                <a:srgbClr val="0000CC"/>
              </a:solidFill>
            </a:endParaRPr>
          </a:p>
          <a:p>
            <a:pPr eaLnBrk="1" hangingPunct="1">
              <a:lnSpc>
                <a:spcPct val="80000"/>
              </a:lnSpc>
            </a:pPr>
            <a:r>
              <a:rPr lang="ru-RU" sz="1400" b="1" dirty="0" err="1" smtClean="0"/>
              <a:t>Природосообразное</a:t>
            </a:r>
            <a:r>
              <a:rPr lang="ru-RU" sz="1400" b="1" dirty="0" smtClean="0"/>
              <a:t> воспитание грамотности (А.М.Кушнир)</a:t>
            </a:r>
          </a:p>
          <a:p>
            <a:pPr eaLnBrk="1" hangingPunct="1">
              <a:lnSpc>
                <a:spcPct val="80000"/>
              </a:lnSpc>
            </a:pPr>
            <a:r>
              <a:rPr lang="ru-RU" sz="1400" b="1" dirty="0" smtClean="0"/>
              <a:t>Технология саморазвития (М.Монтессори)</a:t>
            </a:r>
          </a:p>
          <a:p>
            <a:pPr eaLnBrk="1" hangingPunct="1">
              <a:lnSpc>
                <a:spcPct val="80000"/>
              </a:lnSpc>
              <a:buFont typeface="Wingdings" pitchFamily="2" charset="2"/>
              <a:buNone/>
            </a:pPr>
            <a:r>
              <a:rPr lang="ru-RU" sz="1400" b="1" dirty="0" smtClean="0">
                <a:solidFill>
                  <a:srgbClr val="0000CC"/>
                </a:solidFill>
              </a:rPr>
              <a:t>Технологии развивающего обучения</a:t>
            </a:r>
            <a:endParaRPr lang="ru-RU" sz="1400" dirty="0" smtClean="0">
              <a:solidFill>
                <a:srgbClr val="0000CC"/>
              </a:solidFill>
            </a:endParaRPr>
          </a:p>
          <a:p>
            <a:pPr eaLnBrk="1" hangingPunct="1">
              <a:lnSpc>
                <a:spcPct val="80000"/>
              </a:lnSpc>
            </a:pPr>
            <a:r>
              <a:rPr lang="ru-RU" sz="1400" b="1" dirty="0" smtClean="0"/>
              <a:t>Система развивающего обучения Л.В. </a:t>
            </a:r>
            <a:r>
              <a:rPr lang="ru-RU" sz="1400" b="1" dirty="0" err="1" smtClean="0"/>
              <a:t>Занкова</a:t>
            </a:r>
            <a:endParaRPr lang="ru-RU" sz="1400" b="1" dirty="0" smtClean="0"/>
          </a:p>
          <a:p>
            <a:pPr eaLnBrk="1" hangingPunct="1">
              <a:lnSpc>
                <a:spcPct val="80000"/>
              </a:lnSpc>
            </a:pPr>
            <a:r>
              <a:rPr lang="ru-RU" sz="1400" b="1" dirty="0" smtClean="0"/>
              <a:t>Технология развивающего обучения Д.Б. </a:t>
            </a:r>
            <a:r>
              <a:rPr lang="ru-RU" sz="1400" b="1" dirty="0" err="1" smtClean="0"/>
              <a:t>Эльконина</a:t>
            </a:r>
            <a:r>
              <a:rPr lang="ru-RU" sz="1400" b="1" dirty="0" smtClean="0"/>
              <a:t> - В.В. Давыдова</a:t>
            </a:r>
          </a:p>
          <a:p>
            <a:pPr eaLnBrk="1" hangingPunct="1">
              <a:lnSpc>
                <a:spcPct val="80000"/>
              </a:lnSpc>
            </a:pPr>
            <a:r>
              <a:rPr lang="ru-RU" sz="1400" b="1" dirty="0" smtClean="0"/>
              <a:t>Системы развивающего обучения с направленностью на развитие творческих качеств личности (И.П. Волков, ГС. </a:t>
            </a:r>
            <a:r>
              <a:rPr lang="ru-RU" sz="1400" b="1" dirty="0" err="1" smtClean="0"/>
              <a:t>Альтшуллер</a:t>
            </a:r>
            <a:r>
              <a:rPr lang="ru-RU" sz="1400" b="1" dirty="0" smtClean="0"/>
              <a:t>, И.П. Иванов)</a:t>
            </a:r>
          </a:p>
          <a:p>
            <a:pPr eaLnBrk="1" hangingPunct="1">
              <a:lnSpc>
                <a:spcPct val="80000"/>
              </a:lnSpc>
            </a:pPr>
            <a:r>
              <a:rPr lang="ru-RU" sz="1400" b="1" dirty="0" smtClean="0"/>
              <a:t>Личностно ориентированное развивающее обучение (И. С. </a:t>
            </a:r>
            <a:r>
              <a:rPr lang="ru-RU" sz="1400" b="1" dirty="0" err="1" smtClean="0"/>
              <a:t>Якиманская</a:t>
            </a:r>
            <a:r>
              <a:rPr lang="ru-RU" sz="1400" b="1" dirty="0" smtClean="0"/>
              <a:t>)</a:t>
            </a:r>
          </a:p>
          <a:p>
            <a:pPr eaLnBrk="1" hangingPunct="1">
              <a:lnSpc>
                <a:spcPct val="80000"/>
              </a:lnSpc>
            </a:pPr>
            <a:r>
              <a:rPr lang="ru-RU" sz="1400" b="1" dirty="0" smtClean="0"/>
              <a:t>Технология </a:t>
            </a:r>
            <a:r>
              <a:rPr lang="ru-RU" sz="1400" b="1" dirty="0" err="1" smtClean="0"/>
              <a:t>саморазвивающего</a:t>
            </a:r>
            <a:r>
              <a:rPr lang="ru-RU" sz="1400" b="1" dirty="0" smtClean="0"/>
              <a:t> обучения (</a:t>
            </a:r>
            <a:r>
              <a:rPr lang="ru-RU" sz="1400" b="1" dirty="0" err="1" smtClean="0"/>
              <a:t>Г.К.Селевко</a:t>
            </a:r>
            <a:r>
              <a:rPr lang="ru-RU" sz="1400" b="1" dirty="0" smtClean="0"/>
              <a:t>)</a:t>
            </a:r>
          </a:p>
          <a:p>
            <a:pPr eaLnBrk="1" hangingPunct="1">
              <a:lnSpc>
                <a:spcPct val="80000"/>
              </a:lnSpc>
              <a:buFont typeface="Wingdings" pitchFamily="2" charset="2"/>
              <a:buNone/>
            </a:pPr>
            <a:r>
              <a:rPr lang="ru-RU" sz="1400" b="1" dirty="0" smtClean="0">
                <a:solidFill>
                  <a:srgbClr val="0000CC"/>
                </a:solidFill>
              </a:rPr>
              <a:t>Педагогические технологии авторских школ</a:t>
            </a:r>
            <a:endParaRPr lang="ru-RU" sz="1400" dirty="0" smtClean="0">
              <a:solidFill>
                <a:srgbClr val="0000CC"/>
              </a:solidFill>
            </a:endParaRPr>
          </a:p>
          <a:p>
            <a:pPr eaLnBrk="1" hangingPunct="1">
              <a:lnSpc>
                <a:spcPct val="80000"/>
              </a:lnSpc>
            </a:pPr>
            <a:r>
              <a:rPr lang="ru-RU" sz="1400" b="1" dirty="0" smtClean="0"/>
              <a:t>Технология авторской Школы самоопределения (А.Н. </a:t>
            </a:r>
            <a:r>
              <a:rPr lang="ru-RU" sz="1400" b="1" dirty="0" err="1" smtClean="0"/>
              <a:t>Тубельский</a:t>
            </a:r>
            <a:r>
              <a:rPr lang="ru-RU" sz="1400" b="1" dirty="0" smtClean="0"/>
              <a:t>)</a:t>
            </a:r>
          </a:p>
          <a:p>
            <a:pPr eaLnBrk="1" hangingPunct="1">
              <a:lnSpc>
                <a:spcPct val="80000"/>
              </a:lnSpc>
            </a:pPr>
            <a:r>
              <a:rPr lang="ru-RU" sz="1400" b="1" dirty="0" smtClean="0"/>
              <a:t>Школа-парк (М.А. Балабан)</a:t>
            </a:r>
          </a:p>
          <a:p>
            <a:pPr eaLnBrk="1" hangingPunct="1">
              <a:lnSpc>
                <a:spcPct val="80000"/>
              </a:lnSpc>
            </a:pPr>
            <a:r>
              <a:rPr lang="ru-RU" sz="1400" b="1" dirty="0" smtClean="0"/>
              <a:t>Агрошкола А.А. </a:t>
            </a:r>
            <a:r>
              <a:rPr lang="ru-RU" sz="1400" b="1" dirty="0" err="1" smtClean="0"/>
              <a:t>Католикова</a:t>
            </a:r>
            <a:endParaRPr lang="ru-RU" sz="1400" b="1" dirty="0" smtClean="0"/>
          </a:p>
          <a:p>
            <a:pPr eaLnBrk="1" hangingPunct="1">
              <a:lnSpc>
                <a:spcPct val="80000"/>
              </a:lnSpc>
            </a:pPr>
            <a:r>
              <a:rPr lang="ru-RU" sz="1400" b="1" dirty="0" smtClean="0"/>
              <a:t>Школа Завтрашнего Дня (</a:t>
            </a:r>
            <a:r>
              <a:rPr lang="ru-RU" sz="1400" b="1" dirty="0" err="1" smtClean="0"/>
              <a:t>Д.Ховард</a:t>
            </a:r>
            <a:r>
              <a:rPr lang="ru-RU" sz="1400" b="1" dirty="0" smtClean="0"/>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3"/>
          <p:cNvSpPr txBox="1">
            <a:spLocks/>
          </p:cNvSpPr>
          <p:nvPr/>
        </p:nvSpPr>
        <p:spPr>
          <a:xfrm>
            <a:off x="142844" y="142852"/>
            <a:ext cx="9001156" cy="6572296"/>
          </a:xfrm>
          <a:prstGeom prst="cube">
            <a:avLst>
              <a:gd name="adj" fmla="val 4366"/>
            </a:avLst>
          </a:prstGeom>
          <a:solidFill>
            <a:srgbClr val="16D1F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r>
              <a:rPr lang="kk-KZ" sz="8000" b="1" dirty="0" smtClean="0">
                <a:solidFill>
                  <a:srgbClr val="FF0000"/>
                </a:solidFill>
                <a:effectLst>
                  <a:outerShdw blurRad="38100" dist="38100" dir="2700000" algn="tl">
                    <a:srgbClr val="000000">
                      <a:alpha val="43137"/>
                    </a:srgbClr>
                  </a:outerShdw>
                </a:effectLst>
              </a:rPr>
              <a:t>Толық меңгерту технологиялары. Әр деңгейлі оқыту технологиясы (В.Фирсов).</a:t>
            </a:r>
            <a:r>
              <a:rPr lang="kk-KZ" sz="8000" b="1" dirty="0" smtClean="0">
                <a:effectLst>
                  <a:outerShdw blurRad="38100" dist="38100" dir="2700000" algn="tl">
                    <a:srgbClr val="000000">
                      <a:alpha val="43137"/>
                    </a:srgbClr>
                  </a:outerShdw>
                </a:effectLst>
              </a:rPr>
              <a:t> </a:t>
            </a:r>
            <a:r>
              <a:rPr lang="kk-KZ" sz="8000" b="1" dirty="0" smtClean="0">
                <a:solidFill>
                  <a:schemeClr val="tx1"/>
                </a:solidFill>
                <a:effectLst>
                  <a:outerShdw blurRad="38100" dist="38100" dir="2700000" algn="tl">
                    <a:srgbClr val="000000">
                      <a:alpha val="43137"/>
                    </a:srgbClr>
                  </a:outerShdw>
                </a:effectLst>
              </a:rPr>
              <a:t>Бұл технологиялардың авторлары американдық ғалымдар Б.Блум мен Дж.Кэрролл. Аталмыш технологияның дәстүрі класс-сабақ жүйесінен басты айырмашылығы – оның міндетті түрде көзделген нәтижеге жеткізуінде. Толық меңгерту технологиясында барлық білімалушылардың бірдей деңгейдегі білім, білік, дағды қалыптастыру көзделсе де, әр білім алушыға жұмсалатын уақыттың, оқыту әдістері мен формаларының олардың жеке бас ерекшеліктеріне сәйкес болуы қарастырылған. Бұл технологияны ерекшелейтін басты анықтауыш – толық меңгертудің эталоны (критерийі) саналатын барлық білімалушылар меңгеруге тиісті оқытудың жоспарланған нәтижелері болып табылады. Толық меңгерту эталоны мақсаттар таксономиясы арқылы беріледі. </a:t>
            </a:r>
            <a:r>
              <a:rPr lang="kk-KZ" sz="8000" b="1" dirty="0" smtClean="0">
                <a:solidFill>
                  <a:srgbClr val="FF0000"/>
                </a:solidFill>
                <a:effectLst>
                  <a:outerShdw blurRad="38100" dist="38100" dir="2700000" algn="tl">
                    <a:srgbClr val="000000">
                      <a:alpha val="43137"/>
                    </a:srgbClr>
                  </a:outerShdw>
                </a:effectLst>
              </a:rPr>
              <a:t>Таксономия дегеніміз иерархиялық түрде өзара байланысқан педагогикалық мақсаттар жүйесі. </a:t>
            </a:r>
            <a:endParaRPr lang="ru-RU" sz="8000" b="1" dirty="0" smtClean="0">
              <a:solidFill>
                <a:srgbClr val="FF0000"/>
              </a:solidFill>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20000"/>
              </a:lnSpc>
              <a:spcBef>
                <a:spcPts val="0"/>
              </a:spcBef>
              <a:spcAft>
                <a:spcPts val="0"/>
              </a:spcAft>
              <a:buClr>
                <a:schemeClr val="accent3"/>
              </a:buClr>
              <a:buSzPct val="95000"/>
              <a:buFont typeface="Wingdings 2"/>
              <a:buChar char=""/>
              <a:tabLst/>
              <a:defRPr/>
            </a:pPr>
            <a:endParaRPr kumimoji="0" lang="kk-KZ" sz="8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algn="just"/>
            <a:endParaRPr lang="kk-KZ" sz="9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9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3"/>
          <p:cNvSpPr txBox="1">
            <a:spLocks/>
          </p:cNvSpPr>
          <p:nvPr/>
        </p:nvSpPr>
        <p:spPr>
          <a:xfrm>
            <a:off x="142844" y="142852"/>
            <a:ext cx="9001156" cy="6572296"/>
          </a:xfrm>
          <a:prstGeom prst="cube">
            <a:avLst>
              <a:gd name="adj" fmla="val 4366"/>
            </a:avLst>
          </a:prstGeom>
          <a:solidFill>
            <a:srgbClr val="16D1F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800" b="1" i="0" u="none" strike="noStrike" kern="1200" cap="none" spc="0" normalizeH="0" baseline="0" noProof="0" dirty="0" smtClean="0">
              <a:ln>
                <a:noFill/>
              </a:ln>
              <a:solidFill>
                <a:schemeClr val="tx1"/>
              </a:solidFill>
              <a:effectLst/>
              <a:uLnTx/>
              <a:uFillTx/>
              <a:latin typeface="+mn-lt"/>
              <a:ea typeface="+mn-ea"/>
              <a:cs typeface="+mn-cs"/>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indent="358775" algn="just">
              <a:lnSpc>
                <a:spcPct val="120000"/>
              </a:lnSpc>
              <a:buClr>
                <a:schemeClr val="accent3"/>
              </a:buClr>
              <a:buSzPct val="95000"/>
              <a:buFont typeface="Wingdings 2"/>
              <a:buChar char=""/>
              <a:tabLst>
                <a:tab pos="0" algn="l"/>
              </a:tabLst>
              <a:defRPr/>
            </a:pPr>
            <a:endParaRPr lang="kk-KZ" sz="8000" b="1" dirty="0" smtClean="0">
              <a:solidFill>
                <a:srgbClr val="FF0000"/>
              </a:solidFill>
              <a:effectLst>
                <a:outerShdw blurRad="38100" dist="38100" dir="2700000" algn="tl">
                  <a:srgbClr val="000000">
                    <a:alpha val="43137"/>
                  </a:srgbClr>
                </a:outerShdw>
              </a:effectLst>
            </a:endParaRPr>
          </a:p>
          <a:p>
            <a:pPr algn="just"/>
            <a:r>
              <a:rPr lang="kk-KZ" sz="1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Танымдық қызметтің мақсаттарына мыналар жатады:</a:t>
            </a:r>
            <a:endParaRPr lang="ru-RU" sz="1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білу (есте сақтады, білді, қайталады);</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түсіну (түсіндіреді, интерпретация-иллюстрация жасады);</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қолдану (өз білімін (меңгерілген материал бойынша) нақты жағдаятта және жаңа жағдаятта қолдана білді);</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жалпылау және жүйелеу (тұтастың бөлігін бөліп шығарды, жаңа тұтастықты құрастырды);</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бағалау (меңгерілген объектінің мәні мен құндылығын анықтады).</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Толық меңгерту технологиясы оқу материалының мазмұнын оқу бірліктеріне (модульдерге) бөліп қарастыруды талап етеді.</a:t>
            </a:r>
            <a:endParaRPr lang="ru-RU"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274320" marR="0" lvl="0" indent="-274320" algn="ctr" defTabSz="914400" rtl="0" eaLnBrk="1" fontAlgn="auto" latinLnBrk="0" hangingPunct="1">
              <a:lnSpc>
                <a:spcPct val="120000"/>
              </a:lnSpc>
              <a:spcBef>
                <a:spcPts val="0"/>
              </a:spcBef>
              <a:spcAft>
                <a:spcPts val="0"/>
              </a:spcAft>
              <a:buClr>
                <a:schemeClr val="accent3"/>
              </a:buClr>
              <a:buSzPct val="95000"/>
              <a:buFont typeface="Wingdings 2"/>
              <a:buChar char=""/>
              <a:tabLst/>
              <a:defRPr/>
            </a:pPr>
            <a:endParaRPr kumimoji="0" lang="kk-KZ" sz="11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lgn="just"/>
            <a:endParaRPr lang="kk-KZ" sz="1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9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8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0" y="1125539"/>
          <a:ext cx="8501122" cy="5585782"/>
        </p:xfrm>
        <a:graphic>
          <a:graphicData uri="http://schemas.openxmlformats.org/drawingml/2006/table">
            <a:tbl>
              <a:tblPr firstRow="1" firstCol="1" bandRow="1">
                <a:tableStyleId>{5C22544A-7EE6-4342-B048-85BDC9FD1C3A}</a:tableStyleId>
              </a:tblPr>
              <a:tblGrid>
                <a:gridCol w="455878"/>
                <a:gridCol w="2169767"/>
                <a:gridCol w="1021084"/>
                <a:gridCol w="915430"/>
                <a:gridCol w="938096"/>
                <a:gridCol w="938096"/>
                <a:gridCol w="938096"/>
                <a:gridCol w="1124675"/>
              </a:tblGrid>
              <a:tr h="1379542">
                <a:tc>
                  <a:txBody>
                    <a:bodyPr/>
                    <a:lstStyle/>
                    <a:p>
                      <a:pPr>
                        <a:lnSpc>
                          <a:spcPct val="115000"/>
                        </a:lnSpc>
                        <a:spcAft>
                          <a:spcPts val="0"/>
                        </a:spcAft>
                      </a:pPr>
                      <a:r>
                        <a:rPr lang="ru-RU" sz="2000" spc="35" dirty="0">
                          <a:effectLst/>
                          <a:latin typeface="Times New Roman" pitchFamily="18" charset="0"/>
                          <a:cs typeface="Times New Roman" pitchFamily="18" charset="0"/>
                        </a:rPr>
                        <a:t>№</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a:effectLst/>
                          <a:latin typeface="Times New Roman" pitchFamily="18" charset="0"/>
                          <a:cs typeface="Times New Roman" pitchFamily="18" charset="0"/>
                        </a:rPr>
                        <a:t>Бағалау критерийлері</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smtClean="0">
                          <a:effectLst/>
                          <a:latin typeface="Times New Roman" pitchFamily="18" charset="0"/>
                          <a:cs typeface="Times New Roman" pitchFamily="18" charset="0"/>
                        </a:rPr>
                        <a:t>100-90</a:t>
                      </a:r>
                      <a:r>
                        <a:rPr lang="kk-KZ" sz="2000" spc="35" baseline="0" dirty="0" smtClean="0">
                          <a:effectLst/>
                          <a:latin typeface="Times New Roman" pitchFamily="18" charset="0"/>
                          <a:cs typeface="Times New Roman" pitchFamily="18" charset="0"/>
                        </a:rPr>
                        <a:t> </a:t>
                      </a:r>
                      <a:r>
                        <a:rPr lang="kk-KZ" sz="2000" spc="35" dirty="0" smtClean="0">
                          <a:effectLst/>
                          <a:latin typeface="Times New Roman" pitchFamily="18" charset="0"/>
                          <a:cs typeface="Times New Roman" pitchFamily="18" charset="0"/>
                        </a:rPr>
                        <a:t>балл</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smtClean="0">
                          <a:effectLst/>
                          <a:latin typeface="Times New Roman" pitchFamily="18" charset="0"/>
                          <a:cs typeface="Times New Roman" pitchFamily="18" charset="0"/>
                        </a:rPr>
                        <a:t>85-90</a:t>
                      </a:r>
                      <a:r>
                        <a:rPr lang="kk-KZ" sz="2000" spc="35" baseline="0" dirty="0" smtClean="0">
                          <a:effectLst/>
                          <a:latin typeface="Times New Roman" pitchFamily="18" charset="0"/>
                          <a:cs typeface="Times New Roman" pitchFamily="18" charset="0"/>
                        </a:rPr>
                        <a:t> </a:t>
                      </a:r>
                      <a:r>
                        <a:rPr lang="kk-KZ" sz="2000" spc="35" dirty="0" smtClean="0">
                          <a:effectLst/>
                          <a:latin typeface="Times New Roman" pitchFamily="18" charset="0"/>
                          <a:cs typeface="Times New Roman" pitchFamily="18" charset="0"/>
                        </a:rPr>
                        <a:t>балл</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smtClean="0">
                          <a:effectLst/>
                          <a:latin typeface="Times New Roman" pitchFamily="18" charset="0"/>
                          <a:cs typeface="Times New Roman" pitchFamily="18" charset="0"/>
                        </a:rPr>
                        <a:t>74-85</a:t>
                      </a:r>
                      <a:r>
                        <a:rPr lang="kk-KZ" sz="2000" spc="35" baseline="0" dirty="0" smtClean="0">
                          <a:effectLst/>
                          <a:latin typeface="Times New Roman" pitchFamily="18" charset="0"/>
                          <a:cs typeface="Times New Roman" pitchFamily="18" charset="0"/>
                        </a:rPr>
                        <a:t> </a:t>
                      </a:r>
                      <a:r>
                        <a:rPr lang="kk-KZ" sz="2000" spc="35" dirty="0" smtClean="0">
                          <a:effectLst/>
                          <a:latin typeface="Times New Roman" pitchFamily="18" charset="0"/>
                          <a:cs typeface="Times New Roman" pitchFamily="18" charset="0"/>
                        </a:rPr>
                        <a:t>балл</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dirty="0" smtClean="0">
                          <a:effectLst/>
                          <a:latin typeface="Times New Roman" pitchFamily="18" charset="0"/>
                          <a:ea typeface="Times New Roman"/>
                          <a:cs typeface="Times New Roman" pitchFamily="18" charset="0"/>
                        </a:rPr>
                        <a:t>65-74</a:t>
                      </a:r>
                    </a:p>
                    <a:p>
                      <a:pPr marL="0" marR="0" indent="0" algn="l" defTabSz="914400" rtl="0" eaLnBrk="1" fontAlgn="auto" latinLnBrk="0" hangingPunct="1">
                        <a:lnSpc>
                          <a:spcPct val="115000"/>
                        </a:lnSpc>
                        <a:spcBef>
                          <a:spcPts val="0"/>
                        </a:spcBef>
                        <a:spcAft>
                          <a:spcPts val="0"/>
                        </a:spcAft>
                        <a:buClrTx/>
                        <a:buSzTx/>
                        <a:buFontTx/>
                        <a:buNone/>
                        <a:tabLst/>
                        <a:defRPr/>
                      </a:pPr>
                      <a:r>
                        <a:rPr lang="kk-KZ" sz="2000" spc="35" dirty="0" smtClean="0">
                          <a:effectLst/>
                          <a:latin typeface="Times New Roman" pitchFamily="18" charset="0"/>
                          <a:cs typeface="Times New Roman" pitchFamily="18" charset="0"/>
                        </a:rPr>
                        <a:t>балл</a:t>
                      </a:r>
                      <a:endParaRPr lang="ru-RU" sz="2000" dirty="0" smtClean="0">
                        <a:effectLst/>
                        <a:latin typeface="Times New Roman" pitchFamily="18" charset="0"/>
                        <a:ea typeface="Times New Roman"/>
                        <a:cs typeface="Times New Roman" pitchFamily="18" charset="0"/>
                      </a:endParaRPr>
                    </a:p>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dirty="0" smtClean="0">
                          <a:effectLst/>
                          <a:latin typeface="Times New Roman" pitchFamily="18" charset="0"/>
                          <a:ea typeface="Times New Roman"/>
                          <a:cs typeface="Times New Roman" pitchFamily="18" charset="0"/>
                        </a:rPr>
                        <a:t>50-65</a:t>
                      </a:r>
                    </a:p>
                    <a:p>
                      <a:pPr marL="0" marR="0" indent="0" algn="l" defTabSz="914400" rtl="0" eaLnBrk="1" fontAlgn="auto" latinLnBrk="0" hangingPunct="1">
                        <a:lnSpc>
                          <a:spcPct val="115000"/>
                        </a:lnSpc>
                        <a:spcBef>
                          <a:spcPts val="0"/>
                        </a:spcBef>
                        <a:spcAft>
                          <a:spcPts val="0"/>
                        </a:spcAft>
                        <a:buClrTx/>
                        <a:buSzTx/>
                        <a:buFontTx/>
                        <a:buNone/>
                        <a:tabLst/>
                        <a:defRPr/>
                      </a:pPr>
                      <a:r>
                        <a:rPr lang="kk-KZ" sz="2000" spc="35" dirty="0" smtClean="0">
                          <a:effectLst/>
                          <a:latin typeface="Times New Roman" pitchFamily="18" charset="0"/>
                          <a:cs typeface="Times New Roman" pitchFamily="18" charset="0"/>
                        </a:rPr>
                        <a:t>балл</a:t>
                      </a:r>
                      <a:endParaRPr lang="ru-RU" sz="2000" dirty="0" smtClean="0">
                        <a:effectLst/>
                        <a:latin typeface="Times New Roman" pitchFamily="18" charset="0"/>
                        <a:ea typeface="Times New Roman"/>
                        <a:cs typeface="Times New Roman" pitchFamily="18" charset="0"/>
                      </a:endParaRPr>
                    </a:p>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2000" spc="35" dirty="0" smtClean="0">
                          <a:effectLst/>
                          <a:latin typeface="Times New Roman" pitchFamily="18" charset="0"/>
                          <a:cs typeface="Times New Roman" pitchFamily="18" charset="0"/>
                        </a:rPr>
                        <a:t>49-0 бал</a:t>
                      </a:r>
                      <a:endParaRPr lang="ru-RU" sz="2000" dirty="0" smtClean="0">
                        <a:effectLst/>
                        <a:latin typeface="Times New Roman" pitchFamily="18" charset="0"/>
                        <a:ea typeface="Times New Roman"/>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kk-KZ" sz="2000" spc="35" dirty="0" smtClean="0">
                          <a:effectLst/>
                          <a:latin typeface="Times New Roman" pitchFamily="18" charset="0"/>
                          <a:cs typeface="Times New Roman" pitchFamily="18" charset="0"/>
                        </a:rPr>
                        <a:t>балл</a:t>
                      </a:r>
                      <a:endParaRPr lang="ru-RU" sz="2000" dirty="0" smtClean="0">
                        <a:effectLst/>
                        <a:latin typeface="Times New Roman" pitchFamily="18" charset="0"/>
                        <a:ea typeface="Times New Roman"/>
                        <a:cs typeface="Times New Roman" pitchFamily="18" charset="0"/>
                      </a:endParaRPr>
                    </a:p>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r h="689772">
                <a:tc>
                  <a:txBody>
                    <a:bodyPr/>
                    <a:lstStyle/>
                    <a:p>
                      <a:pPr>
                        <a:lnSpc>
                          <a:spcPct val="115000"/>
                        </a:lnSpc>
                        <a:spcAft>
                          <a:spcPts val="0"/>
                        </a:spcAft>
                      </a:pPr>
                      <a:r>
                        <a:rPr lang="kk-KZ" sz="2000" b="1" i="1" spc="35" dirty="0">
                          <a:solidFill>
                            <a:srgbClr val="7030A0"/>
                          </a:solidFill>
                          <a:effectLst/>
                          <a:latin typeface="Times New Roman" pitchFamily="18" charset="0"/>
                          <a:cs typeface="Times New Roman" pitchFamily="18" charset="0"/>
                        </a:rPr>
                        <a:t>1</a:t>
                      </a:r>
                      <a:endParaRPr lang="ru-RU" sz="2000" b="1" i="1" dirty="0">
                        <a:solidFill>
                          <a:srgbClr val="7030A0"/>
                        </a:solidFill>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Білу</a:t>
                      </a:r>
                    </a:p>
                    <a:p>
                      <a:pPr algn="just">
                        <a:lnSpc>
                          <a:spcPct val="115000"/>
                        </a:lnSpc>
                        <a:spcAft>
                          <a:spcPts val="0"/>
                        </a:spcAf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rgbClr val="66FF33"/>
                    </a:solidFill>
                  </a:tcPr>
                </a:tc>
              </a:tr>
              <a:tr h="689772">
                <a:tc>
                  <a:txBody>
                    <a:bodyPr/>
                    <a:lstStyle/>
                    <a:p>
                      <a:pPr>
                        <a:lnSpc>
                          <a:spcPct val="115000"/>
                        </a:lnSpc>
                        <a:spcAft>
                          <a:spcPts val="0"/>
                        </a:spcAft>
                      </a:pPr>
                      <a:r>
                        <a:rPr lang="kk-KZ" sz="2000" b="1" i="1" spc="35" dirty="0">
                          <a:solidFill>
                            <a:srgbClr val="7030A0"/>
                          </a:solidFill>
                          <a:effectLst/>
                          <a:latin typeface="Times New Roman" pitchFamily="18" charset="0"/>
                          <a:cs typeface="Times New Roman" pitchFamily="18" charset="0"/>
                        </a:rPr>
                        <a:t>2</a:t>
                      </a:r>
                      <a:endParaRPr lang="ru-RU" sz="2000" b="1" i="1" dirty="0">
                        <a:solidFill>
                          <a:srgbClr val="7030A0"/>
                        </a:solidFill>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343535" algn="l"/>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Түсіну</a:t>
                      </a:r>
                    </a:p>
                    <a:p>
                      <a:pPr algn="just">
                        <a:lnSpc>
                          <a:spcPct val="115000"/>
                        </a:lnSpc>
                        <a:spcAft>
                          <a:spcPts val="0"/>
                        </a:spcAft>
                        <a:tabLst>
                          <a:tab pos="343535" algn="l"/>
                        </a:tabLs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r h="689772">
                <a:tc>
                  <a:txBody>
                    <a:bodyPr/>
                    <a:lstStyle/>
                    <a:p>
                      <a:pPr>
                        <a:lnSpc>
                          <a:spcPct val="115000"/>
                        </a:lnSpc>
                        <a:spcAft>
                          <a:spcPts val="0"/>
                        </a:spcAft>
                      </a:pPr>
                      <a:r>
                        <a:rPr lang="kk-KZ" sz="2000" b="1" i="1" dirty="0" smtClean="0">
                          <a:solidFill>
                            <a:srgbClr val="7030A0"/>
                          </a:solidFill>
                          <a:effectLst/>
                          <a:latin typeface="Times New Roman" pitchFamily="18" charset="0"/>
                          <a:ea typeface="Times New Roman"/>
                          <a:cs typeface="Times New Roman" pitchFamily="18" charset="0"/>
                        </a:rPr>
                        <a:t>3</a:t>
                      </a:r>
                      <a:endParaRPr lang="ru-RU" sz="2000" b="1" i="1" dirty="0">
                        <a:solidFill>
                          <a:srgbClr val="7030A0"/>
                        </a:solidFill>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343535" algn="l"/>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Қолдану</a:t>
                      </a:r>
                    </a:p>
                    <a:p>
                      <a:pPr algn="just">
                        <a:lnSpc>
                          <a:spcPct val="115000"/>
                        </a:lnSpc>
                        <a:spcAft>
                          <a:spcPts val="0"/>
                        </a:spcAft>
                        <a:tabLst>
                          <a:tab pos="343535" algn="l"/>
                        </a:tabLs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r h="689772">
                <a:tc>
                  <a:txBody>
                    <a:bodyPr/>
                    <a:lstStyle/>
                    <a:p>
                      <a:pPr>
                        <a:lnSpc>
                          <a:spcPct val="115000"/>
                        </a:lnSpc>
                        <a:spcAft>
                          <a:spcPts val="0"/>
                        </a:spcAft>
                      </a:pPr>
                      <a:r>
                        <a:rPr lang="kk-KZ" sz="2000" b="1" i="1" spc="35" dirty="0" smtClean="0">
                          <a:solidFill>
                            <a:srgbClr val="7030A0"/>
                          </a:solidFill>
                          <a:effectLst/>
                          <a:latin typeface="Times New Roman" pitchFamily="18" charset="0"/>
                          <a:cs typeface="Times New Roman" pitchFamily="18" charset="0"/>
                        </a:rPr>
                        <a:t>4</a:t>
                      </a:r>
                      <a:endParaRPr lang="kk-KZ" sz="2000" b="1" i="1" spc="35" dirty="0">
                        <a:solidFill>
                          <a:srgbClr val="7030A0"/>
                        </a:solidFill>
                        <a:effectLst/>
                        <a:latin typeface="Times New Roman" pitchFamily="18" charset="0"/>
                        <a:cs typeface="Times New Roman" pitchFamily="18" charset="0"/>
                      </a:endParaRPr>
                    </a:p>
                  </a:txBody>
                  <a:tcPr marL="68583" marR="68583" marT="0" marB="0">
                    <a:solidFill>
                      <a:schemeClr val="accent3">
                        <a:lumMod val="60000"/>
                        <a:lumOff val="4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343535" algn="l"/>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Талдау</a:t>
                      </a:r>
                    </a:p>
                    <a:p>
                      <a:pPr algn="just">
                        <a:lnSpc>
                          <a:spcPct val="115000"/>
                        </a:lnSpc>
                        <a:spcAft>
                          <a:spcPts val="0"/>
                        </a:spcAft>
                        <a:tabLst>
                          <a:tab pos="343535" algn="l"/>
                        </a:tabLs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chemeClr val="accent3">
                        <a:lumMod val="60000"/>
                        <a:lumOff val="40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60000"/>
                        <a:lumOff val="40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60000"/>
                        <a:lumOff val="40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accent3">
                        <a:lumMod val="60000"/>
                        <a:lumOff val="40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r h="689772">
                <a:tc>
                  <a:txBody>
                    <a:bodyPr/>
                    <a:lstStyle/>
                    <a:p>
                      <a:pPr>
                        <a:lnSpc>
                          <a:spcPct val="115000"/>
                        </a:lnSpc>
                        <a:spcAft>
                          <a:spcPts val="0"/>
                        </a:spcAft>
                      </a:pPr>
                      <a:r>
                        <a:rPr lang="kk-KZ" sz="2000" b="1" i="1" spc="35" dirty="0" smtClean="0">
                          <a:solidFill>
                            <a:srgbClr val="7030A0"/>
                          </a:solidFill>
                          <a:effectLst/>
                          <a:latin typeface="Times New Roman" pitchFamily="18" charset="0"/>
                          <a:cs typeface="Times New Roman" pitchFamily="18" charset="0"/>
                        </a:rPr>
                        <a:t>5</a:t>
                      </a:r>
                      <a:endParaRPr lang="kk-KZ" sz="2000" b="1" i="1" spc="35" dirty="0">
                        <a:solidFill>
                          <a:srgbClr val="7030A0"/>
                        </a:solidFill>
                        <a:effectLst/>
                        <a:latin typeface="Times New Roman" pitchFamily="18" charset="0"/>
                        <a:cs typeface="Times New Roman" pitchFamily="18" charset="0"/>
                      </a:endParaRPr>
                    </a:p>
                  </a:txBody>
                  <a:tcPr marL="68583" marR="68583" marT="0" marB="0">
                    <a:solidFill>
                      <a:schemeClr val="bg2">
                        <a:lumMod val="7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343535" algn="l"/>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Синтез</a:t>
                      </a:r>
                    </a:p>
                    <a:p>
                      <a:pPr algn="just">
                        <a:lnSpc>
                          <a:spcPct val="115000"/>
                        </a:lnSpc>
                        <a:spcAft>
                          <a:spcPts val="0"/>
                        </a:spcAft>
                        <a:tabLst>
                          <a:tab pos="343535" algn="l"/>
                        </a:tabLs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chemeClr val="bg2">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bg2">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solidFill>
                      <a:schemeClr val="bg2">
                        <a:lumMod val="75000"/>
                      </a:schemeClr>
                    </a:solidFill>
                  </a:tcPr>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r h="689772">
                <a:tc>
                  <a:txBody>
                    <a:bodyPr/>
                    <a:lstStyle/>
                    <a:p>
                      <a:pPr>
                        <a:lnSpc>
                          <a:spcPct val="115000"/>
                        </a:lnSpc>
                        <a:spcAft>
                          <a:spcPts val="0"/>
                        </a:spcAft>
                      </a:pPr>
                      <a:r>
                        <a:rPr lang="kk-KZ" sz="2000" b="1" i="1" spc="35" dirty="0">
                          <a:solidFill>
                            <a:srgbClr val="7030A0"/>
                          </a:solidFill>
                          <a:effectLst/>
                          <a:latin typeface="Times New Roman" pitchFamily="18" charset="0"/>
                          <a:cs typeface="Times New Roman" pitchFamily="18" charset="0"/>
                        </a:rPr>
                        <a:t>6</a:t>
                      </a:r>
                    </a:p>
                  </a:txBody>
                  <a:tcPr marL="68583" marR="68583" marT="0" marB="0">
                    <a:solidFill>
                      <a:srgbClr val="FF0066"/>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343535" algn="l"/>
                        </a:tabLst>
                        <a:defRPr/>
                      </a:pPr>
                      <a:r>
                        <a:rPr lang="kk-KZ" sz="2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Бағалау</a:t>
                      </a:r>
                    </a:p>
                    <a:p>
                      <a:pPr algn="just">
                        <a:lnSpc>
                          <a:spcPct val="115000"/>
                        </a:lnSpc>
                        <a:spcAft>
                          <a:spcPts val="0"/>
                        </a:spcAft>
                        <a:tabLst>
                          <a:tab pos="343535" algn="l"/>
                        </a:tabLst>
                      </a:pPr>
                      <a:endParaRPr lang="ru-RU" sz="2000" b="1" i="0"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583" marR="68583" marT="0" marB="0">
                    <a:solidFill>
                      <a:srgbClr val="FF0066"/>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solidFill>
                      <a:srgbClr val="FF0066"/>
                    </a:solidFill>
                  </a:tcPr>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r>
                        <a:rPr lang="kk-KZ" sz="2000" spc="35" dirty="0">
                          <a:effectLst/>
                          <a:latin typeface="Times New Roman" pitchFamily="18" charset="0"/>
                          <a:cs typeface="Times New Roman" pitchFamily="18" charset="0"/>
                        </a:rPr>
                        <a:t> </a:t>
                      </a: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c>
                  <a:txBody>
                    <a:bodyPr/>
                    <a:lstStyle/>
                    <a:p>
                      <a:pPr>
                        <a:lnSpc>
                          <a:spcPct val="115000"/>
                        </a:lnSpc>
                        <a:spcAft>
                          <a:spcPts val="0"/>
                        </a:spcAft>
                      </a:pPr>
                      <a:endParaRPr lang="ru-RU" sz="2000" dirty="0">
                        <a:effectLst/>
                        <a:latin typeface="Times New Roman" pitchFamily="18" charset="0"/>
                        <a:ea typeface="Times New Roman"/>
                        <a:cs typeface="Times New Roman" pitchFamily="18" charset="0"/>
                      </a:endParaRPr>
                    </a:p>
                  </a:txBody>
                  <a:tcPr marL="68583" marR="68583" marT="0" marB="0"/>
                </a:tc>
              </a:tr>
            </a:tbl>
          </a:graphicData>
        </a:graphic>
      </p:graphicFrame>
      <p:sp>
        <p:nvSpPr>
          <p:cNvPr id="9292" name="Прямоугольник 4"/>
          <p:cNvSpPr>
            <a:spLocks noChangeArrowheads="1"/>
          </p:cNvSpPr>
          <p:nvPr/>
        </p:nvSpPr>
        <p:spPr bwMode="auto">
          <a:xfrm>
            <a:off x="642910" y="142852"/>
            <a:ext cx="7929618" cy="954107"/>
          </a:xfrm>
          <a:prstGeom prst="rect">
            <a:avLst/>
          </a:prstGeom>
          <a:noFill/>
          <a:ln w="9525">
            <a:noFill/>
            <a:miter lim="800000"/>
            <a:headEnd/>
            <a:tailEnd/>
          </a:ln>
        </p:spPr>
        <p:txBody>
          <a:bodyPr wrap="square">
            <a:spAutoFit/>
          </a:bodyPr>
          <a:lstStyle/>
          <a:p>
            <a:pPr algn="ctr" eaLnBrk="0" hangingPunct="0">
              <a:tabLst>
                <a:tab pos="342900" algn="l"/>
              </a:tabLst>
            </a:pPr>
            <a:r>
              <a:rPr lang="kk-KZ"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Бағалау </a:t>
            </a: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критерийлері (Блум таксономиясы бойынша):</a:t>
            </a:r>
            <a:endParaRPr lang="ru-RU" sz="28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3"/>
          <p:cNvGraphicFramePr>
            <a:graphicFrameLocks noGrp="1"/>
          </p:cNvGraphicFramePr>
          <p:nvPr>
            <p:ph sz="half" idx="1"/>
          </p:nvPr>
        </p:nvGraphicFramePr>
        <p:xfrm>
          <a:off x="928662" y="1214422"/>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6"/>
          <p:cNvSpPr txBox="1">
            <a:spLocks noChangeArrowheads="1"/>
          </p:cNvSpPr>
          <p:nvPr/>
        </p:nvSpPr>
        <p:spPr bwMode="auto">
          <a:xfrm>
            <a:off x="571500" y="142853"/>
            <a:ext cx="8001028" cy="830997"/>
          </a:xfrm>
          <a:prstGeom prst="rect">
            <a:avLst/>
          </a:prstGeom>
          <a:noFill/>
          <a:ln>
            <a:noFill/>
          </a:ln>
          <a:extLst/>
        </p:spPr>
        <p:txBody>
          <a:bodyPr wrap="square">
            <a:spAutoFit/>
          </a:bodyPr>
          <a:lstStyle>
            <a:lvl1pPr>
              <a:defRPr b="1">
                <a:solidFill>
                  <a:schemeClr val="tx1"/>
                </a:solidFill>
                <a:latin typeface="Arial" charset="0"/>
                <a:ea typeface="宋体" pitchFamily="2" charset="-122"/>
              </a:defRPr>
            </a:lvl1pPr>
            <a:lvl2pPr marL="742950" indent="-285750">
              <a:defRPr b="1">
                <a:solidFill>
                  <a:schemeClr val="tx1"/>
                </a:solidFill>
                <a:latin typeface="Arial" charset="0"/>
                <a:ea typeface="宋体" pitchFamily="2" charset="-122"/>
              </a:defRPr>
            </a:lvl2pPr>
            <a:lvl3pPr marL="1143000" indent="-228600">
              <a:defRPr b="1">
                <a:solidFill>
                  <a:schemeClr val="tx1"/>
                </a:solidFill>
                <a:latin typeface="Arial" charset="0"/>
                <a:ea typeface="宋体" pitchFamily="2" charset="-122"/>
              </a:defRPr>
            </a:lvl3pPr>
            <a:lvl4pPr marL="1600200" indent="-228600">
              <a:defRPr b="1">
                <a:solidFill>
                  <a:schemeClr val="tx1"/>
                </a:solidFill>
                <a:latin typeface="Arial" charset="0"/>
                <a:ea typeface="宋体" pitchFamily="2" charset="-122"/>
              </a:defRPr>
            </a:lvl4pPr>
            <a:lvl5pPr marL="2057400" indent="-228600">
              <a:defRPr b="1">
                <a:solidFill>
                  <a:schemeClr val="tx1"/>
                </a:solidFill>
                <a:latin typeface="Arial" charset="0"/>
                <a:ea typeface="宋体" pitchFamily="2" charset="-122"/>
              </a:defRPr>
            </a:lvl5pPr>
            <a:lvl6pPr marL="2514600" indent="-228600" algn="ctr" eaLnBrk="0" fontAlgn="base" hangingPunct="0">
              <a:spcBef>
                <a:spcPct val="0"/>
              </a:spcBef>
              <a:spcAft>
                <a:spcPct val="0"/>
              </a:spcAft>
              <a:defRPr b="1">
                <a:solidFill>
                  <a:schemeClr val="tx1"/>
                </a:solidFill>
                <a:latin typeface="Arial" charset="0"/>
                <a:ea typeface="宋体" pitchFamily="2" charset="-122"/>
              </a:defRPr>
            </a:lvl6pPr>
            <a:lvl7pPr marL="2971800" indent="-228600" algn="ctr" eaLnBrk="0" fontAlgn="base" hangingPunct="0">
              <a:spcBef>
                <a:spcPct val="0"/>
              </a:spcBef>
              <a:spcAft>
                <a:spcPct val="0"/>
              </a:spcAft>
              <a:defRPr b="1">
                <a:solidFill>
                  <a:schemeClr val="tx1"/>
                </a:solidFill>
                <a:latin typeface="Arial" charset="0"/>
                <a:ea typeface="宋体" pitchFamily="2" charset="-122"/>
              </a:defRPr>
            </a:lvl7pPr>
            <a:lvl8pPr marL="3429000" indent="-228600" algn="ctr" eaLnBrk="0" fontAlgn="base" hangingPunct="0">
              <a:spcBef>
                <a:spcPct val="0"/>
              </a:spcBef>
              <a:spcAft>
                <a:spcPct val="0"/>
              </a:spcAft>
              <a:defRPr b="1">
                <a:solidFill>
                  <a:schemeClr val="tx1"/>
                </a:solidFill>
                <a:latin typeface="Arial" charset="0"/>
                <a:ea typeface="宋体" pitchFamily="2" charset="-122"/>
              </a:defRPr>
            </a:lvl8pPr>
            <a:lvl9pPr marL="3886200" indent="-228600" algn="ctr" eaLnBrk="0" fontAlgn="base" hangingPunct="0">
              <a:spcBef>
                <a:spcPct val="0"/>
              </a:spcBef>
              <a:spcAft>
                <a:spcPct val="0"/>
              </a:spcAft>
              <a:defRPr b="1">
                <a:solidFill>
                  <a:schemeClr val="tx1"/>
                </a:solidFill>
                <a:latin typeface="Arial" charset="0"/>
                <a:ea typeface="宋体" pitchFamily="2" charset="-122"/>
              </a:defRPr>
            </a:lvl9pPr>
          </a:lstStyle>
          <a:p>
            <a:pPr indent="450850" algn="just">
              <a:defRPr/>
            </a:pPr>
            <a:r>
              <a:rPr lang="kk-KZ" altLang="zh-CN" sz="2400"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Дәріс сабағын өткізу барысында келесі инновациялық әдістердің элементтері қолданылады</a:t>
            </a:r>
            <a:endParaRPr lang="en-US" altLang="zh-CN" sz="2000" i="1" dirty="0" smtClean="0">
              <a:solidFill>
                <a:schemeClr val="bg1">
                  <a:lumMod val="50000"/>
                </a:schemeClr>
              </a:solidFill>
              <a:effectLst>
                <a:outerShdw blurRad="38100" dist="38100" dir="2700000" algn="tl">
                  <a:srgbClr val="000000">
                    <a:alpha val="43137"/>
                  </a:srgbClr>
                </a:outerShdw>
              </a:effectLst>
            </a:endParaRPr>
          </a:p>
        </p:txBody>
      </p:sp>
      <p:pic>
        <p:nvPicPr>
          <p:cNvPr id="20484" name="Рисунок 5" descr="2.JPG"/>
          <p:cNvPicPr>
            <a:picLocks noChangeAspect="1"/>
          </p:cNvPicPr>
          <p:nvPr/>
        </p:nvPicPr>
        <p:blipFill>
          <a:blip r:embed="rId7"/>
          <a:srcRect/>
          <a:stretch>
            <a:fillRect/>
          </a:stretch>
        </p:blipFill>
        <p:spPr bwMode="auto">
          <a:xfrm>
            <a:off x="5795963" y="1071563"/>
            <a:ext cx="3062287" cy="2193925"/>
          </a:xfrm>
          <a:prstGeom prst="rect">
            <a:avLst/>
          </a:prstGeom>
          <a:noFill/>
          <a:ln w="9525">
            <a:noFill/>
            <a:miter lim="800000"/>
            <a:headEnd/>
            <a:tailEnd/>
          </a:ln>
        </p:spPr>
      </p:pic>
      <p:pic>
        <p:nvPicPr>
          <p:cNvPr id="20485" name="Рисунок 4" descr="brteach1.jpg"/>
          <p:cNvPicPr>
            <a:picLocks noChangeAspect="1"/>
          </p:cNvPicPr>
          <p:nvPr/>
        </p:nvPicPr>
        <p:blipFill>
          <a:blip r:embed="rId8"/>
          <a:srcRect/>
          <a:stretch>
            <a:fillRect/>
          </a:stretch>
        </p:blipFill>
        <p:spPr bwMode="auto">
          <a:xfrm>
            <a:off x="5857875" y="3357563"/>
            <a:ext cx="2917825" cy="2549525"/>
          </a:xfrm>
          <a:prstGeom prst="rect">
            <a:avLst/>
          </a:prstGeom>
          <a:noFill/>
          <a:ln w="9525">
            <a:noFill/>
            <a:miter lim="800000"/>
            <a:headEnd/>
            <a:tailEnd/>
          </a:ln>
        </p:spPr>
      </p:pic>
    </p:spTree>
  </p:cSld>
  <p:clrMapOvr>
    <a:masterClrMapping/>
  </p:clrMapOvr>
  <p:transition spd="slow">
    <p:comb/>
    <p:sndAc>
      <p:stSnd>
        <p:snd r:embed="rId2" name="chimes.wav" builtIn="1"/>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0" y="1556792"/>
          <a:ext cx="9143999" cy="475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Скругленный прямоугольник 1"/>
          <p:cNvSpPr/>
          <p:nvPr/>
        </p:nvSpPr>
        <p:spPr>
          <a:xfrm>
            <a:off x="2367578" y="357167"/>
            <a:ext cx="5919197" cy="1163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5400" b="1" i="1" dirty="0" err="1">
                <a:effectLst>
                  <a:outerShdw blurRad="38100" dist="38100" dir="2700000" algn="tl">
                    <a:srgbClr val="000000">
                      <a:alpha val="43137"/>
                    </a:srgbClr>
                  </a:outerShdw>
                </a:effectLst>
                <a:latin typeface="Times New Roman" pitchFamily="18" charset="0"/>
                <a:cs typeface="Times New Roman" pitchFamily="18" charset="0"/>
              </a:rPr>
              <a:t>Smart</a:t>
            </a:r>
            <a:r>
              <a:rPr lang="ru-RU" sz="54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5400" b="1" i="1" dirty="0" err="1">
                <a:effectLst>
                  <a:outerShdw blurRad="38100" dist="38100" dir="2700000" algn="tl">
                    <a:srgbClr val="000000">
                      <a:alpha val="43137"/>
                    </a:srgbClr>
                  </a:outerShdw>
                </a:effectLst>
                <a:latin typeface="Times New Roman" pitchFamily="18" charset="0"/>
                <a:cs typeface="Times New Roman" pitchFamily="18" charset="0"/>
              </a:rPr>
              <a:t>мақсат</a:t>
            </a:r>
            <a:endParaRPr lang="ru-RU" sz="54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500042"/>
            <a:ext cx="8229600" cy="5824558"/>
          </a:xfrm>
        </p:spPr>
        <p:txBody>
          <a:bodyPr>
            <a:normAutofit lnSpcReduction="10000"/>
          </a:bodyPr>
          <a:lstStyle/>
          <a:p>
            <a:pPr marL="0" lvl="0" indent="538163" algn="just">
              <a:buNone/>
            </a:pPr>
            <a:r>
              <a:rPr lang="kk-KZ" sz="3200" b="1" dirty="0" smtClean="0">
                <a:effectLst>
                  <a:outerShdw blurRad="38100" dist="38100" dir="2700000" algn="tl">
                    <a:srgbClr val="000000">
                      <a:alpha val="43137"/>
                    </a:srgbClr>
                  </a:outerShdw>
                </a:effectLst>
              </a:rPr>
              <a:t>Мақсатты қою, өзгерістер мен жоспарлаудың классикалық және белгілі үлгілерінің бірі – </a:t>
            </a:r>
            <a:r>
              <a:rPr lang="kk-KZ" sz="3200" b="1" dirty="0" smtClean="0">
                <a:solidFill>
                  <a:srgbClr val="FF0000"/>
                </a:solidFill>
                <a:effectLst>
                  <a:outerShdw blurRad="38100" dist="38100" dir="2700000" algn="tl">
                    <a:srgbClr val="000000">
                      <a:alpha val="43137"/>
                    </a:srgbClr>
                  </a:outerShdw>
                </a:effectLst>
              </a:rPr>
              <a:t>SMART болып табылады: </a:t>
            </a:r>
          </a:p>
          <a:p>
            <a:pPr marL="0" lvl="0" indent="538163" algn="just"/>
            <a:r>
              <a:rPr lang="kk-KZ" sz="3200" b="1" dirty="0" smtClean="0">
                <a:solidFill>
                  <a:srgbClr val="FF0000"/>
                </a:solidFill>
                <a:effectLst>
                  <a:outerShdw blurRad="38100" dist="38100" dir="2700000" algn="tl">
                    <a:srgbClr val="000000">
                      <a:alpha val="43137"/>
                    </a:srgbClr>
                  </a:outerShdw>
                </a:effectLst>
              </a:rPr>
              <a:t>S (specific) – өзіндік/өз бетімен; </a:t>
            </a:r>
          </a:p>
          <a:p>
            <a:pPr marL="0" lvl="0" indent="538163" algn="just"/>
            <a:r>
              <a:rPr lang="kk-KZ" sz="3200" b="1" dirty="0" smtClean="0">
                <a:solidFill>
                  <a:srgbClr val="FF0000"/>
                </a:solidFill>
                <a:effectLst>
                  <a:outerShdw blurRad="38100" dist="38100" dir="2700000" algn="tl">
                    <a:srgbClr val="000000">
                      <a:alpha val="43137"/>
                    </a:srgbClr>
                  </a:outerShdw>
                </a:effectLst>
              </a:rPr>
              <a:t>M(measurable) –             өлшенетін/бағаланатын; </a:t>
            </a:r>
          </a:p>
          <a:p>
            <a:pPr marL="0" lvl="0" indent="538163" algn="just"/>
            <a:r>
              <a:rPr lang="kk-KZ" sz="3200" b="1" dirty="0" smtClean="0">
                <a:solidFill>
                  <a:srgbClr val="FF0000"/>
                </a:solidFill>
                <a:effectLst>
                  <a:outerShdw blurRad="38100" dist="38100" dir="2700000" algn="tl">
                    <a:srgbClr val="000000">
                      <a:alpha val="43137"/>
                    </a:srgbClr>
                  </a:outerShdw>
                </a:effectLst>
              </a:rPr>
              <a:t>A (attainable) – қол жетімді; </a:t>
            </a:r>
          </a:p>
          <a:p>
            <a:pPr marL="0" lvl="0" indent="538163" algn="just"/>
            <a:r>
              <a:rPr lang="kk-KZ" sz="3200" b="1" dirty="0" smtClean="0">
                <a:solidFill>
                  <a:srgbClr val="FF0000"/>
                </a:solidFill>
                <a:effectLst>
                  <a:outerShdw blurRad="38100" dist="38100" dir="2700000" algn="tl">
                    <a:srgbClr val="000000">
                      <a:alpha val="43137"/>
                    </a:srgbClr>
                  </a:outerShdw>
                </a:effectLst>
              </a:rPr>
              <a:t>R (realistic) – нақты; </a:t>
            </a:r>
          </a:p>
          <a:p>
            <a:pPr marL="0" lvl="0" indent="538163" algn="just"/>
            <a:r>
              <a:rPr lang="kk-KZ" sz="3200" b="1" dirty="0" smtClean="0">
                <a:solidFill>
                  <a:srgbClr val="FF0000"/>
                </a:solidFill>
                <a:effectLst>
                  <a:outerShdw blurRad="38100" dist="38100" dir="2700000" algn="tl">
                    <a:srgbClr val="000000">
                      <a:alpha val="43137"/>
                    </a:srgbClr>
                  </a:outerShdw>
                </a:effectLst>
              </a:rPr>
              <a:t>T (timebound) – уақыт бойынша белгілі. </a:t>
            </a:r>
            <a:endParaRPr lang="ru-RU" sz="3200" b="1"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500042"/>
            <a:ext cx="8229600" cy="5824558"/>
          </a:xfrm>
        </p:spPr>
        <p:txBody>
          <a:bodyPr>
            <a:normAutofit lnSpcReduction="10000"/>
          </a:bodyPr>
          <a:lstStyle/>
          <a:p>
            <a:r>
              <a:rPr lang="ru-RU" sz="3200" b="1" dirty="0" err="1" smtClean="0">
                <a:latin typeface="Times New Roman" pitchFamily="18" charset="0"/>
                <a:cs typeface="Times New Roman" pitchFamily="18" charset="0"/>
              </a:rPr>
              <a:t>Оқыту стратегияларының бірі</a:t>
            </a:r>
            <a:r>
              <a:rPr lang="ru-RU" sz="3200" b="1" dirty="0" smtClean="0">
                <a:latin typeface="Times New Roman" pitchFamily="18"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INSERT</a:t>
            </a: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бойынша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тақырыппен танысу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оқу барысында</a:t>
            </a:r>
            <a:r>
              <a:rPr lang="ru-RU" sz="3200" b="1" dirty="0" smtClean="0">
                <a:latin typeface="Times New Roman" pitchFamily="18" charset="0"/>
                <a:cs typeface="Times New Roman" pitchFamily="18" charset="0"/>
              </a:rPr>
              <a:t>: </a:t>
            </a: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V –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білемін</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 «мен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үшін түсініксіз</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 «мен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үшін жаңа ақпарат</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мені</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таң қалдырады» белгілерін</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қоя отырып</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оқу тапсырылады</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3200" b="1" dirty="0" smtClean="0">
                <a:latin typeface="Times New Roman" pitchFamily="18" charset="0"/>
                <a:cs typeface="Times New Roman" pitchFamily="18" charset="0"/>
              </a:rPr>
              <a:t> </a:t>
            </a:r>
          </a:p>
          <a:p>
            <a:pPr algn="just"/>
            <a:r>
              <a:rPr lang="en-US"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INSERT –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оқығанын түсінуге, өз ойына</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басшылық етуге</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ойын</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білдіруге</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үйрететін ұтымды құрал.</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kk-KZ"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14282" y="214291"/>
            <a:ext cx="8786874"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2400" b="1" dirty="0" smtClean="0"/>
              <a:t>Дүниежүзілік тәжірибеде мемлекеттің саяси-әлеуметтік, экономикалық деңгейін бағдарлау үшін</a:t>
            </a:r>
            <a:r>
              <a:rPr lang="kk-KZ" sz="2400" b="1" dirty="0" smtClean="0">
                <a:effectLst>
                  <a:outerShdw blurRad="38100" dist="38100" dir="2700000" algn="tl">
                    <a:srgbClr val="000000">
                      <a:alpha val="43137"/>
                    </a:srgbClr>
                  </a:outerShdw>
                </a:effectLst>
              </a:rPr>
              <a:t> </a:t>
            </a:r>
            <a:r>
              <a:rPr lang="kk-KZ" sz="2800" b="1" dirty="0" smtClean="0">
                <a:solidFill>
                  <a:srgbClr val="FF0000"/>
                </a:solidFill>
                <a:effectLst>
                  <a:outerShdw blurRad="38100" dist="38100" dir="2700000" algn="tl">
                    <a:srgbClr val="000000">
                      <a:alpha val="43137"/>
                    </a:srgbClr>
                  </a:outerShdw>
                </a:effectLst>
              </a:rPr>
              <a:t>«Адамның даму индексі» деген ұғым пайдаланады</a:t>
            </a:r>
            <a:r>
              <a:rPr lang="kk-KZ" sz="2400" b="1" dirty="0" smtClean="0">
                <a:solidFill>
                  <a:srgbClr val="FF0000"/>
                </a:solidFill>
                <a:effectLst>
                  <a:outerShdw blurRad="38100" dist="38100" dir="2700000" algn="tl">
                    <a:srgbClr val="000000">
                      <a:alpha val="43137"/>
                    </a:srgbClr>
                  </a:outerShdw>
                </a:effectLst>
              </a:rPr>
              <a:t>. </a:t>
            </a:r>
            <a:r>
              <a:rPr lang="kk-KZ" sz="2400" b="1" dirty="0" smtClean="0">
                <a:solidFill>
                  <a:srgbClr val="FF0000"/>
                </a:solidFill>
              </a:rPr>
              <a:t>Бұл ұғым негізінен </a:t>
            </a:r>
            <a:r>
              <a:rPr lang="kk-KZ" sz="2400" b="1" dirty="0" smtClean="0">
                <a:solidFill>
                  <a:srgbClr val="FF0000"/>
                </a:solidFill>
                <a:effectLst>
                  <a:outerShdw blurRad="38100" dist="38100" dir="2700000" algn="tl">
                    <a:srgbClr val="000000">
                      <a:alpha val="43137"/>
                    </a:srgbClr>
                  </a:outerShdw>
                </a:effectLst>
              </a:rPr>
              <a:t>3 құраммен сипатталады: 1) ұзақ өмір сүру; 2) өмір сүру деңгейі; 3) білімділік; </a:t>
            </a:r>
            <a:r>
              <a:rPr lang="kk-KZ" sz="2400" b="1" dirty="0" smtClean="0"/>
              <a:t>Ал, бірінші, екінші құрамдар тікелей білімділікке тәуелді. Білімнің қоғамдағы ролі туралы 1988 жылы </a:t>
            </a:r>
            <a:r>
              <a:rPr lang="kk-KZ" sz="2400" b="1" dirty="0" smtClean="0">
                <a:effectLst>
                  <a:outerShdw blurRad="38100" dist="38100" dir="2700000" algn="tl">
                    <a:srgbClr val="000000">
                      <a:alpha val="43137"/>
                    </a:srgbClr>
                  </a:outerShdw>
                </a:effectLst>
              </a:rPr>
              <a:t>Парижде өткен Нобель сыйлығы лауреаттарының </a:t>
            </a:r>
            <a:r>
              <a:rPr lang="kk-KZ" sz="2400" b="1" dirty="0" smtClean="0"/>
              <a:t>«ХХІ ғасырдың табалдырығында» атты конференциясында былай делінген: </a:t>
            </a:r>
            <a:r>
              <a:rPr lang="kk-KZ" sz="2800" b="1" dirty="0" smtClean="0">
                <a:effectLst>
                  <a:outerShdw blurRad="38100" dist="38100" dir="2700000" algn="tl">
                    <a:srgbClr val="000000">
                      <a:alpha val="43137"/>
                    </a:srgbClr>
                  </a:outerShdw>
                </a:effectLst>
              </a:rPr>
              <a:t>«Білім – басқарудың  бір түрі ретінде жекеленген адамдармен қатар барлық халыққа бірдей тиісті болуы қажет». </a:t>
            </a:r>
            <a:r>
              <a:rPr lang="kk-KZ" sz="2400" b="1" dirty="0" smtClean="0"/>
              <a:t>Бұдан білім беру сапасын арттыру мәселелерін шешу, мемлекеттің әлем деңгейінде тиісті орнын табуға, алдыңғы қатарлы дамыған елдермен ғылым, экономика және саясат салаларында бәсекелестікке түсуге мүмкіндік беретіні айқын.</a:t>
            </a:r>
            <a:endParaRPr kumimoji="0" lang="kk-KZ"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4294967295"/>
          </p:nvPr>
        </p:nvSpPr>
        <p:spPr>
          <a:xfrm>
            <a:off x="1043608" y="260648"/>
            <a:ext cx="7200800" cy="720080"/>
          </a:xfrm>
          <a:prstGeom prst="rect">
            <a:avLst/>
          </a:prstGeom>
        </p:spPr>
        <p:txBody>
          <a:bodyPr>
            <a:normAutofit/>
          </a:bodyPr>
          <a:lstStyle/>
          <a:p>
            <a:pPr marL="45720" indent="0" algn="ctr">
              <a:buNone/>
            </a:pP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Технологияларға сипаттама</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Овал 4"/>
          <p:cNvSpPr/>
          <p:nvPr/>
        </p:nvSpPr>
        <p:spPr>
          <a:xfrm>
            <a:off x="3491880" y="2677712"/>
            <a:ext cx="2088232" cy="1975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latin typeface="Times New Roman" pitchFamily="18" charset="0"/>
                <a:cs typeface="Times New Roman" pitchFamily="18" charset="0"/>
              </a:rPr>
              <a:t>Техно-логия</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6" name="Скругленный прямоугольник 5"/>
          <p:cNvSpPr/>
          <p:nvPr/>
        </p:nvSpPr>
        <p:spPr>
          <a:xfrm>
            <a:off x="6660232" y="1124744"/>
            <a:ext cx="172819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6876256" y="3416299"/>
            <a:ext cx="16561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itchFamily="18" charset="0"/>
              <a:cs typeface="Times New Roman" pitchFamily="18" charset="0"/>
            </a:endParaRPr>
          </a:p>
        </p:txBody>
      </p:sp>
      <p:sp>
        <p:nvSpPr>
          <p:cNvPr id="8" name="Скругленный прямоугольник 7"/>
          <p:cNvSpPr/>
          <p:nvPr/>
        </p:nvSpPr>
        <p:spPr>
          <a:xfrm>
            <a:off x="6660232" y="5782219"/>
            <a:ext cx="144016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3635896" y="1087767"/>
            <a:ext cx="18722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itchFamily="18" charset="0"/>
              <a:cs typeface="Times New Roman" pitchFamily="18" charset="0"/>
            </a:endParaRPr>
          </a:p>
        </p:txBody>
      </p:sp>
      <p:sp>
        <p:nvSpPr>
          <p:cNvPr id="11" name="Скругленный прямоугольник 10"/>
          <p:cNvSpPr/>
          <p:nvPr/>
        </p:nvSpPr>
        <p:spPr>
          <a:xfrm>
            <a:off x="899592" y="3416299"/>
            <a:ext cx="143503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itchFamily="18" charset="0"/>
              <a:cs typeface="Times New Roman" pitchFamily="18" charset="0"/>
            </a:endParaRPr>
          </a:p>
        </p:txBody>
      </p:sp>
      <p:sp>
        <p:nvSpPr>
          <p:cNvPr id="12" name="Скругленный прямоугольник 11"/>
          <p:cNvSpPr/>
          <p:nvPr/>
        </p:nvSpPr>
        <p:spPr>
          <a:xfrm>
            <a:off x="3500430" y="5429264"/>
            <a:ext cx="2088232"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itchFamily="18" charset="0"/>
              <a:cs typeface="Times New Roman" pitchFamily="18" charset="0"/>
            </a:endParaRPr>
          </a:p>
        </p:txBody>
      </p:sp>
      <p:sp>
        <p:nvSpPr>
          <p:cNvPr id="13" name="Скругленный прямоугольник 12"/>
          <p:cNvSpPr/>
          <p:nvPr/>
        </p:nvSpPr>
        <p:spPr>
          <a:xfrm>
            <a:off x="921296" y="5625664"/>
            <a:ext cx="156247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itchFamily="18" charset="0"/>
              <a:cs typeface="Times New Roman" pitchFamily="18" charset="0"/>
            </a:endParaRPr>
          </a:p>
        </p:txBody>
      </p:sp>
      <p:cxnSp>
        <p:nvCxnSpPr>
          <p:cNvPr id="15" name="Прямая со стрелкой 14"/>
          <p:cNvCxnSpPr>
            <a:stCxn id="5" idx="0"/>
            <a:endCxn id="9" idx="2"/>
          </p:cNvCxnSpPr>
          <p:nvPr/>
        </p:nvCxnSpPr>
        <p:spPr>
          <a:xfrm flipV="1">
            <a:off x="4535996" y="2002167"/>
            <a:ext cx="36004" cy="675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7"/>
          </p:cNvCxnSpPr>
          <p:nvPr/>
        </p:nvCxnSpPr>
        <p:spPr>
          <a:xfrm flipV="1">
            <a:off x="5274298" y="2039146"/>
            <a:ext cx="1601958" cy="92786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7" idx="1"/>
          </p:cNvCxnSpPr>
          <p:nvPr/>
        </p:nvCxnSpPr>
        <p:spPr>
          <a:xfrm>
            <a:off x="5580112" y="3857314"/>
            <a:ext cx="1296144" cy="16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065204" y="4221088"/>
            <a:ext cx="1811052" cy="1561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3"/>
          </p:cNvCxnSpPr>
          <p:nvPr/>
        </p:nvCxnSpPr>
        <p:spPr>
          <a:xfrm flipH="1">
            <a:off x="2195738" y="4363842"/>
            <a:ext cx="1601956" cy="1261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5" idx="4"/>
            <a:endCxn id="12" idx="0"/>
          </p:cNvCxnSpPr>
          <p:nvPr/>
        </p:nvCxnSpPr>
        <p:spPr>
          <a:xfrm rot="16200000" flipH="1">
            <a:off x="4152207" y="5036925"/>
            <a:ext cx="776128" cy="8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285984" y="3857627"/>
            <a:ext cx="1214446" cy="16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Скругленный прямоугольник 59"/>
          <p:cNvSpPr/>
          <p:nvPr/>
        </p:nvSpPr>
        <p:spPr>
          <a:xfrm>
            <a:off x="500034" y="1071546"/>
            <a:ext cx="171451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itchFamily="18" charset="0"/>
              <a:cs typeface="Times New Roman" pitchFamily="18" charset="0"/>
            </a:endParaRPr>
          </a:p>
        </p:txBody>
      </p:sp>
      <p:cxnSp>
        <p:nvCxnSpPr>
          <p:cNvPr id="63" name="Прямая со стрелкой 62"/>
          <p:cNvCxnSpPr/>
          <p:nvPr/>
        </p:nvCxnSpPr>
        <p:spPr>
          <a:xfrm flipH="1" flipV="1">
            <a:off x="2123728" y="1916832"/>
            <a:ext cx="1579050" cy="115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553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357158" y="1142984"/>
            <a:ext cx="8429684" cy="4714909"/>
          </a:xfrm>
        </p:spPr>
        <p:txBody>
          <a:bodyPr>
            <a:noAutofit/>
          </a:bodyPr>
          <a:lstStyle/>
          <a:p>
            <a:pPr marL="0" indent="354013" algn="just">
              <a:buNone/>
              <a:defRPr/>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Бүгінде бұл </a:t>
            </a: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түсініктердің екі тенденциясы </a:t>
            </a: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сақталған:</a:t>
            </a: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defRPr/>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1. Техникалық (интерактивті тақта, компьютер, т.б.) құралдарды қолданумен жүзеге асырылады.</a:t>
            </a:r>
            <a:endParaRPr lang="ru-RU"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buNone/>
              <a:defRPr/>
            </a:pPr>
            <a:r>
              <a:rPr lang="kk-KZ" sz="3600" b="1" dirty="0" smtClean="0">
                <a:effectLst>
                  <a:outerShdw blurRad="38100" dist="38100" dir="2700000" algn="tl">
                    <a:srgbClr val="000000">
                      <a:alpha val="43137"/>
                    </a:srgbClr>
                  </a:outerShdw>
                </a:effectLst>
                <a:latin typeface="Times New Roman" pitchFamily="18" charset="0"/>
                <a:cs typeface="Times New Roman" pitchFamily="18" charset="0"/>
              </a:rPr>
              <a:t>2. Тұтас педагогикалық үдерісті жобалауға бағытталады (алгоритм жасау - мақсат, мазмұн, әдіс, тәсіл, т.б.).</a:t>
            </a:r>
            <a:endParaRPr lang="ru-RU"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142844" y="142852"/>
            <a:ext cx="8643998" cy="6429420"/>
          </a:xfrm>
        </p:spPr>
        <p:txBody>
          <a:bodyPr>
            <a:noAutofit/>
          </a:bodyPr>
          <a:lstStyle/>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Локальды (модульдік) технологиялар</a:t>
            </a:r>
            <a:endPar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Сын тұрғысынан ойлау (СТО)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технологиясының негізі Л.С.Выготский, Ж.Пиаже, Д.Дьюи еңбектерінен алынған. </a:t>
            </a:r>
          </a:p>
          <a:p>
            <a:pPr marL="0" indent="354013" algn="just">
              <a:defRPr/>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“Сын тұрғыдан ойлау” ұғымы белгілі бір идеяларды қабылдай отырып, оның неге қатысты екенін зерттеу, салыстыра алу, сол идеяларға қарсы көзқарастармен тепе-теңдік ұстап зерттеу, сеніммен қарау” – деп түсіндіріледі.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Топтау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«Түртіп алу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Ойлану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«Жұпта талқылау»,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Болжау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«Әлемді шарлау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стратегиялар</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қолданылады</a:t>
            </a:r>
            <a:r>
              <a:rPr lang="ru-RU" sz="2000" b="1" dirty="0" err="1"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endParaRPr lang="kk-KZ" sz="20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214282" y="214290"/>
            <a:ext cx="8715436" cy="6357982"/>
          </a:xfrm>
        </p:spPr>
        <p:txBody>
          <a:bodyPr>
            <a:noAutofit/>
          </a:bodyPr>
          <a:lstStyle/>
          <a:p>
            <a:pPr algn="just"/>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Ойға шабуыл (breinstorming</a:t>
            </a:r>
            <a:r>
              <a:rPr lang="kk-KZ" sz="3600" b="1" dirty="0" smtClean="0">
                <a:solidFill>
                  <a:srgbClr val="FF0000"/>
                </a:solidFill>
                <a:latin typeface="Times New Roman" pitchFamily="18" charset="0"/>
                <a:cs typeface="Times New Roman" pitchFamily="18" charset="0"/>
              </a:rPr>
              <a:t>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(R.Vacca, J. Vacca.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Content Area Reading. New York: Harper Collins, 1989.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кітабында келтірілген)- </a:t>
            </a:r>
            <a:r>
              <a:rPr lang="kk-KZ" sz="3200" b="1" dirty="0" smtClean="0">
                <a:latin typeface="Times New Roman" pitchFamily="18" charset="0"/>
                <a:cs typeface="Times New Roman" pitchFamily="18" charset="0"/>
              </a:rPr>
              <a:t>топ шығармашылық ойларын тұжырымдайды, бір жерге жинақтайды, ал қатысушылар оны әрі қарай дамытуға әдістер ұсынады. Қолдану аясы мәселені анықтау дағдысына үйрету; топта жұмыс істеу дағдысына үйрету; ойлауды дамыту; артықшылық қарапайымдылық және тиімділік, интерактивтілік, топта - 10 адамға дейін болады.</a:t>
            </a:r>
            <a:endParaRPr lang="kk-KZ"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142844" y="142852"/>
            <a:ext cx="8643998" cy="6429420"/>
          </a:xfrm>
        </p:spPr>
        <p:txBody>
          <a:bodyPr>
            <a:noAutofit/>
          </a:bodyPr>
          <a:lstStyle/>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Локальды (модульдік) технологиялар</a:t>
            </a:r>
            <a:endPar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354013" algn="just">
              <a:defRPr/>
            </a:pPr>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Сын тұрғысынан ойлау (СТО)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технологиясының негізі Л.С.Выготский, Ж.Пиаже, Д.Дьюи еңбектерінен алынған. </a:t>
            </a:r>
          </a:p>
          <a:p>
            <a:pPr marL="0" indent="354013" algn="just">
              <a:defRPr/>
            </a:pP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“Сын тұрғыдан ойлау” ұғымы белгілі бір идеяларды қабылдай отырып, оның неге қатысты екенін зерттеу, салыстыра алу, сол идеяларға қарсы көзқарастармен тепе-теңдік ұстап зерттеу, сеніммен қарау” – деп түсіндіріледі.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Топтау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«Түртіп алу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Ойлану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«Жұпта талқылау»,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Болжау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«Әлемді шарлау</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стратегиялар</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қолданылады</a:t>
            </a:r>
            <a:r>
              <a:rPr lang="ru-RU" sz="2000" b="1" dirty="0" err="1"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endParaRPr lang="kk-KZ" sz="20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214282" y="357166"/>
            <a:ext cx="8643998" cy="6215106"/>
          </a:xfrm>
        </p:spPr>
        <p:txBody>
          <a:bodyPr>
            <a:noAutofit/>
          </a:bodyPr>
          <a:lstStyle/>
          <a:p>
            <a:pPr algn="just"/>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Ойға шабуыл</a:t>
            </a:r>
            <a:r>
              <a:rPr lang="kk-KZ" sz="2400" b="1" dirty="0" smtClean="0">
                <a:latin typeface="Times New Roman" pitchFamily="18" charset="0"/>
                <a:cs typeface="Times New Roman" pitchFamily="18" charset="0"/>
              </a:rPr>
              <a:t>– оқушылар қандай да болмасын ақпарат (мәлімет, проблема, сұрақ) туралы бар білгендерін жазбаша келтіреді. </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Ой қозғаудың ережелері </a:t>
            </a:r>
            <a:r>
              <a:rPr lang="kk-KZ" sz="2400" b="1" dirty="0" smtClean="0">
                <a:latin typeface="Times New Roman" pitchFamily="18" charset="0"/>
                <a:cs typeface="Times New Roman" pitchFamily="18" charset="0"/>
              </a:rPr>
              <a:t>келесідей:</a:t>
            </a:r>
            <a:endParaRPr lang="ru-RU" sz="2400" b="1" dirty="0" smtClean="0">
              <a:latin typeface="Times New Roman" pitchFamily="18" charset="0"/>
              <a:cs typeface="Times New Roman" pitchFamily="18" charset="0"/>
            </a:endParaRPr>
          </a:p>
          <a:p>
            <a:pPr algn="just"/>
            <a:r>
              <a:rPr lang="kk-KZ" sz="2400" b="1" dirty="0" smtClean="0">
                <a:latin typeface="Times New Roman" pitchFamily="18" charset="0"/>
                <a:cs typeface="Times New Roman" pitchFamily="18" charset="0"/>
              </a:rPr>
              <a:t>- мұнда ең бастысы идеялардың көптігі, олардың еркін жағдайда айтылуы - сол себепті де студенттер өз ойындағыларын еш ойланбай (мәселен, олардың дұрыс-бұрыс, қажет-қажет еместігіне қарамай) келтіре беруі керек;</a:t>
            </a:r>
            <a:endParaRPr lang="ru-RU" sz="2400" b="1" dirty="0" smtClean="0">
              <a:latin typeface="Times New Roman" pitchFamily="18" charset="0"/>
              <a:cs typeface="Times New Roman" pitchFamily="18" charset="0"/>
            </a:endParaRPr>
          </a:p>
          <a:p>
            <a:pPr algn="just"/>
            <a:r>
              <a:rPr lang="kk-KZ" sz="2400" b="1" dirty="0" smtClean="0">
                <a:latin typeface="Times New Roman" pitchFamily="18" charset="0"/>
                <a:cs typeface="Times New Roman" pitchFamily="18" charset="0"/>
              </a:rPr>
              <a:t>- идеялар ешқандай сынға ұшырамауы керек, өйтпеген жағдайда студенттер тосылып қалып, идеяларды келтіре алмауы мүмкін;</a:t>
            </a:r>
            <a:endParaRPr lang="ru-RU" sz="2400" b="1" dirty="0" smtClean="0">
              <a:latin typeface="Times New Roman" pitchFamily="18" charset="0"/>
              <a:cs typeface="Times New Roman" pitchFamily="18" charset="0"/>
            </a:endParaRPr>
          </a:p>
          <a:p>
            <a:pPr algn="just"/>
            <a:r>
              <a:rPr lang="kk-KZ" sz="2400" b="1" dirty="0" smtClean="0">
                <a:latin typeface="Times New Roman" pitchFamily="18" charset="0"/>
                <a:cs typeface="Times New Roman" pitchFamily="18" charset="0"/>
              </a:rPr>
              <a:t>- барлық идеялар сарқылмайынша, олар қағазға түсіріле беріледі;</a:t>
            </a:r>
            <a:endParaRPr lang="ru-RU" sz="2400" b="1" dirty="0" smtClean="0">
              <a:latin typeface="Times New Roman" pitchFamily="18" charset="0"/>
              <a:cs typeface="Times New Roman" pitchFamily="18" charset="0"/>
            </a:endParaRPr>
          </a:p>
          <a:p>
            <a:pPr algn="just"/>
            <a:r>
              <a:rPr lang="kk-KZ" sz="2400" b="1" dirty="0" smtClean="0">
                <a:latin typeface="Times New Roman" pitchFamily="18" charset="0"/>
                <a:cs typeface="Times New Roman" pitchFamily="18" charset="0"/>
              </a:rPr>
              <a:t>- идеяларды келтіру жұмысы аяқталғаннан кейін ғана оларды талқылау жұмысы басталады – олардың ішінен кейбіреулерін алып тастауға да болады.  </a:t>
            </a:r>
            <a:endParaRPr lang="ru-RU" sz="2400" b="1"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214282" y="357166"/>
            <a:ext cx="8643998" cy="6215106"/>
          </a:xfrm>
        </p:spPr>
        <p:txBody>
          <a:bodyPr>
            <a:noAutofit/>
          </a:bodyPr>
          <a:lstStyle/>
          <a:p>
            <a:pPr algn="just"/>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Тренингтер</a:t>
            </a:r>
            <a:r>
              <a:rPr lang="kk-KZ" sz="2800" b="1" dirty="0" smtClean="0">
                <a:latin typeface="Times New Roman" pitchFamily="18" charset="0"/>
                <a:cs typeface="Times New Roman" pitchFamily="18" charset="0"/>
              </a:rPr>
              <a:t> – қысқа мерзім ішінде практикалық қолданыста қажетті әрі тиімді біліктер мен дағдыларды игеруге бағытталған оқу сабақтары. Тренингтерде әр үйренуші кәсіби (қоғамдық) қызметі мен жүктелген міндеттерін орындауда тиімді әрі ұтымды әрекеттерді таңдап, оларды бекітуге, үйреншікті дағдыға айналдыруға машықтанады. Тренингтер қатысушыларда (оқушылар мен мұғалімдерде) арнайы практикалық дағдыларды қалыптастыруға арналады, мұнда жұмыстың жалпылама әдістемесі қарастырылмайды. </a:t>
            </a:r>
            <a:endParaRPr lang="ru-RU" sz="2800" b="1" dirty="0" smtClean="0">
              <a:latin typeface="Times New Roman" pitchFamily="18" charset="0"/>
              <a:cs typeface="Times New Roman" pitchFamily="18" charset="0"/>
            </a:endParaRPr>
          </a:p>
          <a:p>
            <a:pPr algn="just"/>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Тренингтердің басты мақсаты </a:t>
            </a:r>
            <a:r>
              <a:rPr lang="kk-KZ" sz="2800" b="1" dirty="0" smtClean="0">
                <a:latin typeface="Times New Roman" pitchFamily="18" charset="0"/>
                <a:cs typeface="Times New Roman" pitchFamily="18" charset="0"/>
              </a:rPr>
              <a:t>– үйренудің ең тиімді жолдарын игеру.</a:t>
            </a:r>
            <a:r>
              <a:rPr lang="kk-KZ" sz="2800" b="1" i="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6"/>
          <p:cNvSpPr>
            <a:spLocks noGrp="1"/>
          </p:cNvSpPr>
          <p:nvPr>
            <p:ph type="body" sz="half" idx="4294967295"/>
          </p:nvPr>
        </p:nvSpPr>
        <p:spPr>
          <a:xfrm>
            <a:off x="214282" y="357166"/>
            <a:ext cx="8786874" cy="6215106"/>
          </a:xfrm>
        </p:spPr>
        <p:txBody>
          <a:bodyPr>
            <a:noAutofit/>
          </a:bodyPr>
          <a:lstStyle/>
          <a:p>
            <a:pPr marL="0" indent="0" algn="just">
              <a:spcBef>
                <a:spcPts val="0"/>
              </a:spcBef>
            </a:pP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Тренингтердің түрлері. </a:t>
            </a:r>
            <a:r>
              <a:rPr lang="kk-KZ" sz="2400" dirty="0" smtClean="0">
                <a:latin typeface="Times New Roman" pitchFamily="18" charset="0"/>
                <a:cs typeface="Times New Roman" pitchFamily="18" charset="0"/>
              </a:rPr>
              <a:t>Презентацияларды өткізу дағдыларын қалыптастыру тренингтері қандай да болмасын ұсыныстарды баршаға тиімді таныстыру тәсілдерін қарастырады. </a:t>
            </a:r>
          </a:p>
          <a:p>
            <a:pPr marL="0" indent="0" algn="just">
              <a:spcBef>
                <a:spcPts val="0"/>
              </a:spcBef>
            </a:pP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Презентация</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2400" dirty="0" smtClean="0">
                <a:latin typeface="Times New Roman" pitchFamily="18" charset="0"/>
                <a:cs typeface="Times New Roman" pitchFamily="18" charset="0"/>
              </a:rPr>
              <a:t>– жариялау деген мағынаны білдіреді. Мұндай тренингтерде білім алушылар жеке немес топтық жұмыстардың нәтижелерін басқаларға таныстырудың әдістерін меғгереді. </a:t>
            </a:r>
          </a:p>
          <a:p>
            <a:pPr marL="0" indent="0" algn="just">
              <a:spcBef>
                <a:spcPts val="0"/>
              </a:spcBef>
            </a:pP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Жаңа дағдыларға үйрену тренингі </a:t>
            </a:r>
            <a:r>
              <a:rPr lang="kk-KZ" sz="2400" dirty="0" smtClean="0">
                <a:latin typeface="Times New Roman" pitchFamily="18" charset="0"/>
                <a:cs typeface="Times New Roman" pitchFamily="18" charset="0"/>
              </a:rPr>
              <a:t>– білім алушының немесе кафедра, ұйым, мекеме, фирма, кәсіпорын ұжымдары, т.б. мүшелерінің қандай да бір жаға білік пен дағдыларға үйренуі үшін өткізілетін жаттығулардың жиынтығы. Іскерлік қатынас дағдыларының тренингтері үйренушілерде тұлғааралық қарым-қатынастың тиімді дағдыларын дамытуға бағытталады. Білім алушылар мұндай сабақтарда топ құрамында бірлесе жұмыс жасаудың, өзгелермен тіл табысудың, ортақ мәмлеге келудің, жанжалдардың алдын алудың тәсілдерін меңгереді. </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Келіссөз жүргізу дағдаларының тренингтері </a:t>
            </a:r>
            <a:r>
              <a:rPr lang="kk-KZ" sz="2400" dirty="0" smtClean="0">
                <a:latin typeface="Times New Roman" pitchFamily="18" charset="0"/>
                <a:cs typeface="Times New Roman" pitchFamily="18" charset="0"/>
              </a:rPr>
              <a:t>қарам-қарсы жақпен тиімді талқылау мен пікір алмасудың тәсілдерін ұсынады. </a:t>
            </a:r>
            <a:endParaRPr lang="ru-RU" sz="2400" dirty="0" smtClean="0">
              <a:latin typeface="Times New Roman" pitchFamily="18" charset="0"/>
              <a:cs typeface="Times New Roman" pitchFamily="18" charset="0"/>
            </a:endParaRPr>
          </a:p>
          <a:p>
            <a:pPr marL="0" indent="0" algn="just">
              <a:spcBef>
                <a:spcPts val="0"/>
              </a:spcBef>
            </a:pPr>
            <a:endParaRPr lang="ru-RU" sz="2400" b="1"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928694"/>
          </a:xfrm>
        </p:spPr>
        <p:txBody>
          <a:bodyPr>
            <a:noAutofit/>
          </a:bodyPr>
          <a:lstStyle/>
          <a:p>
            <a:pPr algn="ct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CASE STUDY әдісі бойынша қалыптасатын қабілеттер:</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txBox="1">
            <a:spLocks/>
          </p:cNvSpPr>
          <p:nvPr/>
        </p:nvSpPr>
        <p:spPr bwMode="auto">
          <a:xfrm>
            <a:off x="214282" y="1285860"/>
            <a:ext cx="8715436" cy="4929203"/>
          </a:xfrm>
          <a:prstGeom prst="rect">
            <a:avLst/>
          </a:prstGeom>
          <a:solidFill>
            <a:srgbClr val="FFC000"/>
          </a:solidFill>
          <a:ln w="9525">
            <a:noFill/>
            <a:miter lim="800000"/>
            <a:headEnd/>
            <a:tailEnd/>
          </a:ln>
        </p:spPr>
        <p:txBody>
          <a:bodyPr/>
          <a:lstStyle/>
          <a:p>
            <a:pPr algn="just"/>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Аналитикалық қабілеттер: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деректердің мәліметтерден айыру шеберлігі, маңызды және маңызды емес ақпараттарды айыра білу, талдау, елестету және оларға қол жеткізу, жетіспейтін ақпаратарды тауып, оларды қалпына келтіру шеберлігі және т.б  жатқызуға болады. Нақты және қисынды ойлау қабілеті. Бұл әсіресе, ақпарат сапасы төмен болған жағдайда өте маңызды.</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bwMode="auto">
          <a:xfrm>
            <a:off x="214282" y="714356"/>
            <a:ext cx="8715436" cy="5500707"/>
          </a:xfrm>
          <a:prstGeom prst="rect">
            <a:avLst/>
          </a:prstGeom>
          <a:solidFill>
            <a:srgbClr val="FFC000"/>
          </a:solidFill>
          <a:ln w="9525">
            <a:noFill/>
            <a:miter lim="800000"/>
            <a:headEnd/>
            <a:tailEnd/>
          </a:ln>
        </p:spPr>
        <p:txBody>
          <a:bodyPr/>
          <a:lstStyle/>
          <a:p>
            <a:pPr algn="just"/>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Тәжірибелік қабілеттер.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Кейстік зерттеуге өмірдің өзінен алынатын өмірлік жағдаяттарды талдау әдістермен салыстырғанда, оқыту барысында пайдаланылатын басқа әдістер бас-аяғы нақтыланған теорияларға, әдістер мен принциптерге сүйенетін болғандықтан соңғылардың күрделілігі төмен.</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bwMode="auto">
          <a:xfrm>
            <a:off x="214282" y="714356"/>
            <a:ext cx="8715436" cy="6000792"/>
          </a:xfrm>
          <a:prstGeom prst="rect">
            <a:avLst/>
          </a:prstGeom>
          <a:solidFill>
            <a:srgbClr val="FFC000"/>
          </a:solidFill>
          <a:ln w="9525">
            <a:noFill/>
            <a:miter lim="800000"/>
            <a:headEnd/>
            <a:tailEnd/>
          </a:ln>
        </p:spPr>
        <p:txBody>
          <a:bodyPr/>
          <a:lstStyle/>
          <a:p>
            <a:pPr algn="just"/>
            <a:r>
              <a:rPr lang="kk-KZ" sz="3200" b="1" dirty="0" smtClean="0">
                <a:solidFill>
                  <a:srgbClr val="FF0000"/>
                </a:solidFill>
                <a:effectLst>
                  <a:outerShdw blurRad="38100" dist="38100" dir="2700000" algn="tl">
                    <a:srgbClr val="000000">
                      <a:alpha val="43137"/>
                    </a:srgbClr>
                  </a:outerShdw>
                </a:effectLst>
              </a:rPr>
              <a:t>Шығармашылық қабілеттер. </a:t>
            </a:r>
            <a:r>
              <a:rPr lang="kk-KZ" sz="3200" b="1" dirty="0" smtClean="0">
                <a:effectLst>
                  <a:outerShdw blurRad="38100" dist="38100" dir="2700000" algn="tl">
                    <a:srgbClr val="000000">
                      <a:alpha val="43137"/>
                    </a:srgbClr>
                  </a:outerShdw>
                </a:effectLst>
              </a:rPr>
              <a:t>Кейде мәселе CASE-тіңбір ғана ережесі арқылы шешіле бермейді. Мұндайда бұрынғы дағдылы қисынды жолымен шешілмейтін, альтернативті шешу жолдарын табу (генерация) барысында шығармашылық қабілетті пайдалану өте маңызды. Осындай қабілетті жинау негізінде келешек маман ойы қиыншылықтардан шығу жолдарын тауға барынша бейімделеді.</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bwMode="auto">
          <a:xfrm>
            <a:off x="214282" y="714356"/>
            <a:ext cx="8715436" cy="6000792"/>
          </a:xfrm>
          <a:prstGeom prst="rect">
            <a:avLst/>
          </a:prstGeom>
          <a:solidFill>
            <a:srgbClr val="FFC000"/>
          </a:solidFill>
          <a:ln w="9525">
            <a:noFill/>
            <a:miter lim="800000"/>
            <a:headEnd/>
            <a:tailEnd/>
          </a:ln>
        </p:spPr>
        <p:txBody>
          <a:bodyPr/>
          <a:lstStyle/>
          <a:p>
            <a:pPr algn="just"/>
            <a:r>
              <a:rPr lang="kk-KZ" sz="3200" b="1" dirty="0" smtClean="0">
                <a:solidFill>
                  <a:srgbClr val="FF0000"/>
                </a:solidFill>
                <a:effectLst>
                  <a:outerShdw blurRad="38100" dist="38100" dir="2700000" algn="tl">
                    <a:srgbClr val="000000">
                      <a:alpha val="43137"/>
                    </a:srgbClr>
                  </a:outerShdw>
                </a:effectLst>
              </a:rPr>
              <a:t>Коммуникативтік қабілеттерге </a:t>
            </a:r>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пікір сайыстарды(дискуссия) пайдалану шеберлігі, озі ұсынған пікірге өзгелердің көзін жеткізе білу жатады. Көрнекі материалдарды және басқа қажетті деректермен құралдарды қолдану – топтарға бірлесу, өз көзқарасын қорғау, оппоненттердің көзін жеткізу, қысқа нақты есеп даярлау. </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714356"/>
            <a:ext cx="4038600" cy="4434840"/>
          </a:xfrm>
        </p:spPr>
        <p:txBody>
          <a:bodyPr>
            <a:normAutofit fontScale="92500" lnSpcReduction="10000"/>
          </a:bodyPr>
          <a:lstStyle/>
          <a:p>
            <a:pPr marL="0" indent="358775" algn="just"/>
            <a:r>
              <a:rPr lang="kk-KZ"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Телекоммуникация құралдары: </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Компьютерлік желі</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Электронды пошта</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Телефакс, телетайп</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Факс-модем</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Спутник байланысы</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Телефон</a:t>
            </a:r>
          </a:p>
          <a:p>
            <a:pPr marL="0" indent="358775" algn="just"/>
            <a:r>
              <a:rPr lang="kk-KZ" sz="3000" b="1" dirty="0" smtClean="0">
                <a:effectLst>
                  <a:outerShdw blurRad="38100" dist="38100" dir="2700000" algn="tl">
                    <a:srgbClr val="000000">
                      <a:alpha val="43137"/>
                    </a:srgbClr>
                  </a:outerShdw>
                </a:effectLst>
                <a:latin typeface="Times New Roman" pitchFamily="18" charset="0"/>
                <a:cs typeface="Times New Roman" pitchFamily="18" charset="0"/>
              </a:rPr>
              <a:t>Сайт </a:t>
            </a:r>
            <a:endParaRPr lang="ru-RU" sz="30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4648200" y="714357"/>
            <a:ext cx="4038600" cy="4929222"/>
          </a:xfrm>
        </p:spPr>
        <p:txBody>
          <a:bodyPr>
            <a:normAutofit fontScale="92500" lnSpcReduction="10000"/>
          </a:bodyPr>
          <a:lstStyle/>
          <a:p>
            <a:pPr marL="0" indent="358775"/>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Оқу үрдісін тиімді ұйымдастыру негізіндегі технологиялар:</a:t>
            </a:r>
          </a:p>
          <a:p>
            <a:pPr marL="0" indent="358775"/>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Программалық оқыту</a:t>
            </a:r>
          </a:p>
          <a:p>
            <a:pPr marL="0" indent="358775"/>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Деңгейлік саралау</a:t>
            </a:r>
          </a:p>
          <a:p>
            <a:pPr marL="0" indent="358775"/>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Жеке оқыту</a:t>
            </a:r>
          </a:p>
          <a:p>
            <a:pPr marL="0" indent="358775"/>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Кәсіби оқыту</a:t>
            </a:r>
          </a:p>
          <a:p>
            <a:pPr marL="0" indent="358775"/>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Оқытудың ұжымдық тәсілі</a:t>
            </a:r>
          </a:p>
          <a:p>
            <a:pPr marL="0" indent="358775"/>
            <a:r>
              <a:rPr lang="kk-KZ" sz="3200" b="1" dirty="0" smtClean="0">
                <a:effectLst>
                  <a:outerShdw blurRad="38100" dist="38100" dir="2700000" algn="tl">
                    <a:srgbClr val="000000">
                      <a:alpha val="43137"/>
                    </a:srgbClr>
                  </a:outerShdw>
                </a:effectLst>
                <a:latin typeface="Times New Roman" pitchFamily="18" charset="0"/>
                <a:cs typeface="Times New Roman" pitchFamily="18" charset="0"/>
              </a:rPr>
              <a:t>Топтық іс технологиясы</a:t>
            </a:r>
          </a:p>
          <a:p>
            <a:pPr marL="0" indent="358775"/>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bwMode="auto">
          <a:xfrm>
            <a:off x="214282" y="714356"/>
            <a:ext cx="8715436" cy="6000792"/>
          </a:xfrm>
          <a:prstGeom prst="rect">
            <a:avLst/>
          </a:prstGeom>
          <a:solidFill>
            <a:srgbClr val="FFC000"/>
          </a:solidFill>
          <a:ln w="9525">
            <a:noFill/>
            <a:miter lim="800000"/>
            <a:headEnd/>
            <a:tailEnd/>
          </a:ln>
        </p:spPr>
        <p:txBody>
          <a:bodyPr/>
          <a:lstStyle/>
          <a:p>
            <a:pPr indent="358775" algn="just"/>
            <a:r>
              <a:rPr lang="kk-KZ" sz="3200" b="1" i="1" dirty="0" smtClean="0">
                <a:solidFill>
                  <a:srgbClr val="FF0000"/>
                </a:solidFill>
                <a:effectLst>
                  <a:outerShdw blurRad="38100" dist="38100" dir="2700000" algn="tl">
                    <a:srgbClr val="000000">
                      <a:alpha val="43137"/>
                    </a:srgbClr>
                  </a:outerShdw>
                </a:effectLst>
              </a:rPr>
              <a:t>Өзін-өзі саралау қабілеті. </a:t>
            </a:r>
            <a:r>
              <a:rPr lang="kk-KZ" sz="3200" b="1" dirty="0" smtClean="0">
                <a:effectLst>
                  <a:outerShdw blurRad="38100" dist="38100" dir="2700000" algn="tl">
                    <a:srgbClr val="000000">
                      <a:alpha val="43137"/>
                    </a:srgbClr>
                  </a:outerShdw>
                </a:effectLst>
              </a:rPr>
              <a:t>Кейістік</a:t>
            </a:r>
            <a:r>
              <a:rPr lang="kk-KZ" sz="3200" b="1" dirty="0" smtClean="0">
                <a:solidFill>
                  <a:srgbClr val="FF0000"/>
                </a:solidFill>
                <a:effectLst>
                  <a:outerShdw blurRad="38100" dist="38100" dir="2700000" algn="tl">
                    <a:srgbClr val="000000">
                      <a:alpha val="43137"/>
                    </a:srgbClr>
                  </a:outerShdw>
                </a:effectLst>
              </a:rPr>
              <a:t> </a:t>
            </a:r>
            <a:r>
              <a:rPr lang="kk-KZ" sz="3200" b="1" dirty="0" smtClean="0">
                <a:effectLst>
                  <a:outerShdw blurRad="38100" dist="38100" dir="2700000" algn="tl">
                    <a:srgbClr val="000000">
                      <a:alpha val="43137"/>
                    </a:srgbClr>
                  </a:outerShdw>
                </a:effectLst>
              </a:rPr>
              <a:t>жағдаяттарды талдау кездерінде туындайтын пікірталастар келіспеушілік-термен ортақ пікірлерге келу үдерістерін туындатады. Сол кездердеөзгенің ойын тыңдай білу менадамның өз пікірін өзгелерге жеткізе алу қабілеттері ашылады. Адам өзінің ойын өзгелерге қалай жеткізе алғандығын немесе ондай қабілетінің жетіспей жатқан жақтарынаңғарып үйренеді. </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467544" y="500042"/>
          <a:ext cx="8229600" cy="575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428596" y="1000109"/>
            <a:ext cx="828680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162425" algn="l"/>
              </a:tabLst>
            </a:pPr>
            <a:r>
              <a:rPr kumimoji="0" lang="kk-KZ"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Педагогикалық ойындар технологиясы</a:t>
            </a:r>
            <a:r>
              <a:rPr kumimoji="0" lang="kk-KZ"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kk-KZ"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педагогикалық жұмысты ойын түрінде ұйымдастырудың әдістері мен тәсілдерінің жиыны. Ойын түріндегі жұмыстар сабақ үстіндегі қолайлы деген жағдайларда пайда болып, студенттерді қызықтырушы құрал ретінде қолданылады.</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fontAlgn="base">
              <a:spcBef>
                <a:spcPct val="0"/>
              </a:spcBef>
              <a:spcAft>
                <a:spcPct val="0"/>
              </a:spcAft>
              <a:tabLst>
                <a:tab pos="4162425" algn="l"/>
              </a:tabLst>
            </a:pPr>
            <a:r>
              <a:rPr lang="kk-KZ"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Сын тұрғысынан ойлау технологиясы.</a:t>
            </a: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Мақсат пен міндеттердің орындалуы мынадай стратегиялар арқылы іске асады: ассоциация; бірлестік қызмет; көзқарасын талдау мен дәлелдеу түрінде қорғау. Бұл технология оқу үдерісіне қызығушылықты арттырады, студенттің өз бетімен білім алуына мүмкіндік береді; білім алушының ақпараттық мәдениеті жетіледі.</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fontAlgn="base">
              <a:spcBef>
                <a:spcPct val="0"/>
              </a:spcBef>
              <a:spcAft>
                <a:spcPct val="0"/>
              </a:spcAft>
              <a:tabLst>
                <a:tab pos="4162425" algn="l"/>
              </a:tabLst>
            </a:pPr>
            <a:endParaRPr lang="ru-RU" dirty="0" smtClean="0"/>
          </a:p>
          <a:p>
            <a:pPr marL="0" marR="0" lvl="0" indent="0" algn="just" defTabSz="914400" rtl="0" eaLnBrk="1" fontAlgn="base" latinLnBrk="0" hangingPunct="1">
              <a:lnSpc>
                <a:spcPct val="100000"/>
              </a:lnSpc>
              <a:spcBef>
                <a:spcPct val="0"/>
              </a:spcBef>
              <a:spcAft>
                <a:spcPct val="0"/>
              </a:spcAft>
              <a:buClrTx/>
              <a:buSzTx/>
              <a:buFontTx/>
              <a:buNone/>
              <a:tabLst>
                <a:tab pos="4162425" algn="l"/>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p:cNvPicPr>
            <a:picLocks noChangeAspect="1"/>
          </p:cNvPicPr>
          <p:nvPr/>
        </p:nvPicPr>
        <p:blipFill>
          <a:blip r:embed="rId2"/>
          <a:srcRect/>
          <a:stretch>
            <a:fillRect/>
          </a:stretch>
        </p:blipFill>
        <p:spPr bwMode="auto">
          <a:xfrm>
            <a:off x="357158" y="2857497"/>
            <a:ext cx="8558242" cy="3733804"/>
          </a:xfrm>
          <a:prstGeom prst="rect">
            <a:avLst/>
          </a:prstGeom>
          <a:noFill/>
          <a:ln w="9525">
            <a:noFill/>
            <a:miter lim="800000"/>
            <a:headEnd/>
            <a:tailEnd/>
          </a:ln>
        </p:spPr>
      </p:pic>
      <p:sp>
        <p:nvSpPr>
          <p:cNvPr id="3" name="Rectangle 1"/>
          <p:cNvSpPr>
            <a:spLocks noChangeArrowheads="1"/>
          </p:cNvSpPr>
          <p:nvPr/>
        </p:nvSpPr>
        <p:spPr bwMode="auto">
          <a:xfrm>
            <a:off x="357158" y="285728"/>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162425" algn="l"/>
              </a:tabLst>
            </a:pP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Проблемалық оқыту технологиясы</a:t>
            </a: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kk-KZ" sz="2800" dirty="0" smtClean="0">
                <a:latin typeface="Times New Roman" pitchFamily="18" charset="0"/>
                <a:cs typeface="Times New Roman" pitchFamily="18" charset="0"/>
              </a:rPr>
              <a:t>оқытушы басшылығымен «күрделі» мәселелерді туғызу және студенттердің белсенді түрде өз беттерімен мәселелерді шешуі. Қорытындысында олардың ойлау қабілеттері дамып, шығармашылық іскерліктері мен дағдылары қалыптасуына жағдай жасалады.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642917"/>
          <a:ext cx="8429685" cy="5935187"/>
        </p:xfrm>
        <a:graphic>
          <a:graphicData uri="http://schemas.openxmlformats.org/drawingml/2006/table">
            <a:tbl>
              <a:tblPr/>
              <a:tblGrid>
                <a:gridCol w="2427274"/>
                <a:gridCol w="3132750"/>
                <a:gridCol w="2869661"/>
              </a:tblGrid>
              <a:tr h="601583">
                <a:tc>
                  <a:txBody>
                    <a:bodyPr/>
                    <a:lstStyle/>
                    <a:p>
                      <a:pPr algn="just">
                        <a:lnSpc>
                          <a:spcPct val="115000"/>
                        </a:lnSpc>
                        <a:spcAft>
                          <a:spcPts val="0"/>
                        </a:spcAft>
                      </a:pPr>
                      <a:r>
                        <a:rPr lang="kk-KZ" sz="1800" b="1" i="1" dirty="0">
                          <a:latin typeface="Times New Roman"/>
                          <a:ea typeface="Times New Roman"/>
                          <a:cs typeface="Times New Roman"/>
                        </a:rPr>
                        <a:t>Негізгі сипаттамасы</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i="1" dirty="0">
                          <a:latin typeface="Times New Roman"/>
                          <a:ea typeface="Times New Roman"/>
                          <a:cs typeface="Times New Roman"/>
                        </a:rPr>
                        <a:t>Оқытудың дәстүрлі моделі</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i="1">
                          <a:latin typeface="Times New Roman"/>
                          <a:ea typeface="Times New Roman"/>
                          <a:cs typeface="Times New Roman"/>
                        </a:rPr>
                        <a:t>Оқытудың инновациялық моделі</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167">
                <a:tc>
                  <a:txBody>
                    <a:bodyPr/>
                    <a:lstStyle/>
                    <a:p>
                      <a:pPr indent="21590" algn="just">
                        <a:lnSpc>
                          <a:spcPct val="115000"/>
                        </a:lnSpc>
                        <a:spcAft>
                          <a:spcPts val="0"/>
                        </a:spcAft>
                      </a:pPr>
                      <a:r>
                        <a:rPr lang="kk-KZ" sz="1800" b="1" dirty="0">
                          <a:latin typeface="Times New Roman"/>
                          <a:ea typeface="Times New Roman"/>
                          <a:cs typeface="Times New Roman"/>
                        </a:rPr>
                        <a:t>Мақсатты екпін</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Оқытудың нәтижесі (бағдарламамен белгіленген ақпарат көлемін меңгеру)</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Оқыту процесі (учить учится)</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92">
                <a:tc>
                  <a:txBody>
                    <a:bodyPr/>
                    <a:lstStyle/>
                    <a:p>
                      <a:pPr algn="just">
                        <a:lnSpc>
                          <a:spcPct val="115000"/>
                        </a:lnSpc>
                        <a:spcAft>
                          <a:spcPts val="0"/>
                        </a:spcAft>
                      </a:pPr>
                      <a:r>
                        <a:rPr lang="kk-KZ" sz="1800" b="1" dirty="0">
                          <a:latin typeface="Times New Roman"/>
                          <a:ea typeface="Times New Roman"/>
                          <a:cs typeface="Times New Roman"/>
                        </a:rPr>
                        <a:t>Студенттің рөлі</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a:latin typeface="Times New Roman"/>
                          <a:ea typeface="Times New Roman"/>
                          <a:cs typeface="Times New Roman"/>
                        </a:rPr>
                        <a:t>Пассивті</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Белсенді</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83">
                <a:tc>
                  <a:txBody>
                    <a:bodyPr/>
                    <a:lstStyle/>
                    <a:p>
                      <a:pPr algn="just">
                        <a:lnSpc>
                          <a:spcPct val="115000"/>
                        </a:lnSpc>
                        <a:spcAft>
                          <a:spcPts val="0"/>
                        </a:spcAft>
                      </a:pPr>
                      <a:r>
                        <a:rPr lang="kk-KZ" sz="1800" b="1">
                          <a:latin typeface="Times New Roman"/>
                          <a:ea typeface="Times New Roman"/>
                          <a:cs typeface="Times New Roman"/>
                        </a:rPr>
                        <a:t>Оқытушының рөлі</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Жетекші (білім бастауы)</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Кеңес беруші (менеджер, режисс</a:t>
                      </a:r>
                      <a:r>
                        <a:rPr lang="ru-RU" sz="1800" b="1" dirty="0">
                          <a:latin typeface="Times New Roman"/>
                          <a:ea typeface="Times New Roman"/>
                          <a:cs typeface="Times New Roman"/>
                        </a:rPr>
                        <a:t>ёр</a:t>
                      </a:r>
                      <a:r>
                        <a:rPr lang="kk-KZ" sz="1800" b="1" dirty="0">
                          <a:latin typeface="Times New Roman"/>
                          <a:ea typeface="Times New Roman"/>
                          <a:cs typeface="Times New Roman"/>
                        </a:rPr>
                        <a:t>)</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167">
                <a:tc>
                  <a:txBody>
                    <a:bodyPr/>
                    <a:lstStyle/>
                    <a:p>
                      <a:pPr algn="just">
                        <a:lnSpc>
                          <a:spcPct val="115000"/>
                        </a:lnSpc>
                        <a:spcAft>
                          <a:spcPts val="0"/>
                        </a:spcAft>
                      </a:pPr>
                      <a:r>
                        <a:rPr lang="kk-KZ" sz="1800" b="1">
                          <a:latin typeface="Times New Roman"/>
                          <a:ea typeface="Times New Roman"/>
                          <a:cs typeface="Times New Roman"/>
                        </a:rPr>
                        <a:t>Білімді жеткізу формасы</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«Дайын» күйде, вербальды әдістер мен мәтіндік формаларды қолдану </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Әртүрлі және белсенді формалар (ойын, проблемалық, өзіндік жұмыс т.б.)</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374">
                <a:tc>
                  <a:txBody>
                    <a:bodyPr/>
                    <a:lstStyle/>
                    <a:p>
                      <a:pPr algn="just">
                        <a:lnSpc>
                          <a:spcPct val="115000"/>
                        </a:lnSpc>
                        <a:spcAft>
                          <a:spcPts val="0"/>
                        </a:spcAft>
                      </a:pPr>
                      <a:r>
                        <a:rPr lang="kk-KZ" sz="1800" b="1">
                          <a:latin typeface="Times New Roman"/>
                          <a:ea typeface="Times New Roman"/>
                          <a:cs typeface="Times New Roman"/>
                        </a:rPr>
                        <a:t>Білімдерді қолдану</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Көбінесе типтік тапсырмалар, бақылау процедураларына даярлау</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Білімді қолданбалы шынайы жағдайда қолдануға деген темп</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374">
                <a:tc>
                  <a:txBody>
                    <a:bodyPr/>
                    <a:lstStyle/>
                    <a:p>
                      <a:pPr algn="just">
                        <a:lnSpc>
                          <a:spcPct val="115000"/>
                        </a:lnSpc>
                        <a:spcAft>
                          <a:spcPts val="0"/>
                        </a:spcAft>
                      </a:pPr>
                      <a:r>
                        <a:rPr lang="kk-KZ" sz="1800" b="1">
                          <a:latin typeface="Times New Roman"/>
                          <a:ea typeface="Times New Roman"/>
                          <a:cs typeface="Times New Roman"/>
                        </a:rPr>
                        <a:t>Оқу іс-әрекетіндегі басым форма</a:t>
                      </a:r>
                      <a:endParaRPr lang="ru-RU" sz="1800" b="1">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Фронтальды (лекция) және жеке даралық (семинар, бақылауға даярлық)</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Times New Roman"/>
                          <a:cs typeface="Times New Roman"/>
                        </a:rPr>
                        <a:t>Топтық және ұжымдық форма</a:t>
                      </a:r>
                      <a:endParaRPr lang="ru-RU" sz="1800" b="1" dirty="0">
                        <a:latin typeface="Calibri"/>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5"/>
          <p:cNvPicPr>
            <a:picLocks noChangeAspect="1"/>
          </p:cNvPicPr>
          <p:nvPr/>
        </p:nvPicPr>
        <p:blipFill>
          <a:blip r:embed="rId2"/>
          <a:srcRect/>
          <a:stretch>
            <a:fillRect/>
          </a:stretch>
        </p:blipFill>
        <p:spPr bwMode="auto">
          <a:xfrm>
            <a:off x="642910" y="642918"/>
            <a:ext cx="8001055" cy="577375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9"/>
          <p:cNvSpPr>
            <a:spLocks noChangeArrowheads="1"/>
          </p:cNvSpPr>
          <p:nvPr/>
        </p:nvSpPr>
        <p:spPr bwMode="auto">
          <a:xfrm>
            <a:off x="0" y="520700"/>
            <a:ext cx="9144000" cy="676275"/>
          </a:xfrm>
          <a:prstGeom prst="rect">
            <a:avLst/>
          </a:prstGeom>
          <a:noFill/>
          <a:ln w="9525">
            <a:noFill/>
            <a:miter lim="800000"/>
            <a:headEnd/>
            <a:tailEnd/>
          </a:ln>
        </p:spPr>
        <p:txBody>
          <a:bodyPr lIns="91429" tIns="45715" rIns="91429" bIns="45715">
            <a:spAutoFit/>
          </a:bodyPr>
          <a:lstStyle/>
          <a:p>
            <a:pPr algn="ctr">
              <a:lnSpc>
                <a:spcPct val="80000"/>
              </a:lnSpc>
              <a:spcBef>
                <a:spcPct val="50000"/>
              </a:spcBef>
            </a:pPr>
            <a:r>
              <a:rPr lang="kk-KZ" sz="2400" b="1" dirty="0">
                <a:solidFill>
                  <a:srgbClr val="EF1201"/>
                </a:solidFill>
              </a:rPr>
              <a:t>ЖАҢА ҚОҒАМ МҰҒАЛІМ-ҰЙЫМДАСТЫРУШЫСЫНЫҢ (СУПЕРВАЙЗЕРДІҢ) ТОЛЫҚ ҚЫЗМЕТІНІҢ МОДЕЛІ</a:t>
            </a:r>
            <a:endParaRPr lang="ru-RU" sz="2400" b="1" dirty="0">
              <a:solidFill>
                <a:srgbClr val="EF1201"/>
              </a:solidFill>
            </a:endParaRPr>
          </a:p>
        </p:txBody>
      </p:sp>
      <p:grpSp>
        <p:nvGrpSpPr>
          <p:cNvPr id="2" name="Group 3"/>
          <p:cNvGrpSpPr>
            <a:grpSpLocks/>
          </p:cNvGrpSpPr>
          <p:nvPr/>
        </p:nvGrpSpPr>
        <p:grpSpPr bwMode="auto">
          <a:xfrm>
            <a:off x="468313" y="1143000"/>
            <a:ext cx="8278812" cy="5283200"/>
            <a:chOff x="295" y="720"/>
            <a:chExt cx="5215" cy="3328"/>
          </a:xfrm>
        </p:grpSpPr>
        <p:pic>
          <p:nvPicPr>
            <p:cNvPr id="27652" name="Picture 1026" descr="Ausbilderrolle_vollständige_Handlu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8" y="720"/>
              <a:ext cx="4480" cy="3305"/>
            </a:xfrm>
            <a:prstGeom prst="rect">
              <a:avLst/>
            </a:prstGeom>
            <a:noFill/>
            <a:ln w="9525">
              <a:noFill/>
              <a:miter lim="800000"/>
              <a:headEnd/>
              <a:tailEnd/>
            </a:ln>
          </p:spPr>
        </p:pic>
        <p:sp>
          <p:nvSpPr>
            <p:cNvPr id="27653" name="Text Box 1030"/>
            <p:cNvSpPr txBox="1">
              <a:spLocks noChangeArrowheads="1"/>
            </p:cNvSpPr>
            <p:nvPr/>
          </p:nvSpPr>
          <p:spPr bwMode="auto">
            <a:xfrm>
              <a:off x="2352" y="768"/>
              <a:ext cx="1632" cy="288"/>
            </a:xfrm>
            <a:prstGeom prst="rect">
              <a:avLst/>
            </a:prstGeom>
            <a:noFill/>
            <a:ln w="9525">
              <a:noFill/>
              <a:miter lim="800000"/>
              <a:headEnd/>
              <a:tailEnd/>
            </a:ln>
          </p:spPr>
          <p:txBody>
            <a:bodyPr lIns="91429" tIns="45715" rIns="91429" bIns="45715">
              <a:spAutoFit/>
            </a:bodyPr>
            <a:lstStyle/>
            <a:p>
              <a:pPr>
                <a:spcBef>
                  <a:spcPct val="50000"/>
                </a:spcBef>
              </a:pPr>
              <a:r>
                <a:rPr lang="kk-KZ" sz="2400" b="1">
                  <a:solidFill>
                    <a:srgbClr val="000099"/>
                  </a:solidFill>
                </a:rPr>
                <a:t>Ақпарат беру</a:t>
              </a:r>
              <a:endParaRPr lang="ru-RU" sz="2400" b="1">
                <a:solidFill>
                  <a:srgbClr val="000099"/>
                </a:solidFill>
              </a:endParaRPr>
            </a:p>
          </p:txBody>
        </p:sp>
        <p:sp>
          <p:nvSpPr>
            <p:cNvPr id="27654" name="Text Box 1031"/>
            <p:cNvSpPr txBox="1">
              <a:spLocks noChangeArrowheads="1"/>
            </p:cNvSpPr>
            <p:nvPr/>
          </p:nvSpPr>
          <p:spPr bwMode="auto">
            <a:xfrm>
              <a:off x="3878" y="1162"/>
              <a:ext cx="1632" cy="288"/>
            </a:xfrm>
            <a:prstGeom prst="rect">
              <a:avLst/>
            </a:prstGeom>
            <a:noFill/>
            <a:ln w="9525">
              <a:noFill/>
              <a:miter lim="800000"/>
              <a:headEnd/>
              <a:tailEnd/>
            </a:ln>
          </p:spPr>
          <p:txBody>
            <a:bodyPr lIns="91429" tIns="45715" rIns="91429" bIns="45715">
              <a:spAutoFit/>
            </a:bodyPr>
            <a:lstStyle/>
            <a:p>
              <a:pPr>
                <a:spcBef>
                  <a:spcPct val="50000"/>
                </a:spcBef>
              </a:pPr>
              <a:r>
                <a:rPr lang="kk-KZ" sz="2400" b="1">
                  <a:solidFill>
                    <a:srgbClr val="000099"/>
                  </a:solidFill>
                </a:rPr>
                <a:t>Жоспар құру</a:t>
              </a:r>
              <a:endParaRPr lang="ru-RU" sz="2400" b="1">
                <a:solidFill>
                  <a:srgbClr val="000099"/>
                </a:solidFill>
              </a:endParaRPr>
            </a:p>
          </p:txBody>
        </p:sp>
        <p:sp>
          <p:nvSpPr>
            <p:cNvPr id="27655" name="Text Box 1032"/>
            <p:cNvSpPr txBox="1">
              <a:spLocks noChangeArrowheads="1"/>
            </p:cNvSpPr>
            <p:nvPr/>
          </p:nvSpPr>
          <p:spPr bwMode="auto">
            <a:xfrm>
              <a:off x="3560" y="3187"/>
              <a:ext cx="1776" cy="288"/>
            </a:xfrm>
            <a:prstGeom prst="rect">
              <a:avLst/>
            </a:prstGeom>
            <a:noFill/>
            <a:ln w="9525">
              <a:noFill/>
              <a:miter lim="800000"/>
              <a:headEnd/>
              <a:tailEnd/>
            </a:ln>
          </p:spPr>
          <p:txBody>
            <a:bodyPr lIns="91429" tIns="45715" rIns="91429" bIns="45715">
              <a:spAutoFit/>
            </a:bodyPr>
            <a:lstStyle/>
            <a:p>
              <a:pPr algn="ctr">
                <a:spcBef>
                  <a:spcPct val="50000"/>
                </a:spcBef>
              </a:pPr>
              <a:r>
                <a:rPr lang="kk-KZ" sz="2400" b="1">
                  <a:solidFill>
                    <a:srgbClr val="000099"/>
                  </a:solidFill>
                </a:rPr>
                <a:t>Шешім қабылдау</a:t>
              </a:r>
              <a:endParaRPr lang="ru-RU" sz="2400" b="1">
                <a:solidFill>
                  <a:srgbClr val="000099"/>
                </a:solidFill>
              </a:endParaRPr>
            </a:p>
          </p:txBody>
        </p:sp>
        <p:sp>
          <p:nvSpPr>
            <p:cNvPr id="27656" name="Text Box 1033"/>
            <p:cNvSpPr txBox="1">
              <a:spLocks noChangeArrowheads="1"/>
            </p:cNvSpPr>
            <p:nvPr/>
          </p:nvSpPr>
          <p:spPr bwMode="auto">
            <a:xfrm>
              <a:off x="1882" y="3760"/>
              <a:ext cx="1776" cy="288"/>
            </a:xfrm>
            <a:prstGeom prst="rect">
              <a:avLst/>
            </a:prstGeom>
            <a:noFill/>
            <a:ln w="9525">
              <a:noFill/>
              <a:miter lim="800000"/>
              <a:headEnd/>
              <a:tailEnd/>
            </a:ln>
          </p:spPr>
          <p:txBody>
            <a:bodyPr lIns="91429" tIns="45715" rIns="91429" bIns="45715">
              <a:spAutoFit/>
            </a:bodyPr>
            <a:lstStyle/>
            <a:p>
              <a:pPr algn="ctr">
                <a:spcBef>
                  <a:spcPct val="50000"/>
                </a:spcBef>
              </a:pPr>
              <a:r>
                <a:rPr lang="kk-KZ" sz="2400" b="1">
                  <a:solidFill>
                    <a:srgbClr val="000099"/>
                  </a:solidFill>
                </a:rPr>
                <a:t>Орындау</a:t>
              </a:r>
              <a:endParaRPr lang="ru-RU" sz="2400" b="1">
                <a:solidFill>
                  <a:srgbClr val="000099"/>
                </a:solidFill>
              </a:endParaRPr>
            </a:p>
          </p:txBody>
        </p:sp>
        <p:sp>
          <p:nvSpPr>
            <p:cNvPr id="27657" name="Text Box 1034"/>
            <p:cNvSpPr txBox="1">
              <a:spLocks noChangeArrowheads="1"/>
            </p:cNvSpPr>
            <p:nvPr/>
          </p:nvSpPr>
          <p:spPr bwMode="auto">
            <a:xfrm>
              <a:off x="295" y="3158"/>
              <a:ext cx="1406" cy="288"/>
            </a:xfrm>
            <a:prstGeom prst="rect">
              <a:avLst/>
            </a:prstGeom>
            <a:noFill/>
            <a:ln w="9525">
              <a:noFill/>
              <a:miter lim="800000"/>
              <a:headEnd/>
              <a:tailEnd/>
            </a:ln>
          </p:spPr>
          <p:txBody>
            <a:bodyPr lIns="91429" tIns="45715" rIns="91429" bIns="45715">
              <a:spAutoFit/>
            </a:bodyPr>
            <a:lstStyle/>
            <a:p>
              <a:pPr algn="ctr">
                <a:spcBef>
                  <a:spcPct val="50000"/>
                </a:spcBef>
              </a:pPr>
              <a:r>
                <a:rPr lang="kk-KZ" sz="2400" b="1">
                  <a:solidFill>
                    <a:srgbClr val="000099"/>
                  </a:solidFill>
                </a:rPr>
                <a:t>Тексеру</a:t>
              </a:r>
              <a:endParaRPr lang="ru-RU" sz="2400" b="1">
                <a:solidFill>
                  <a:srgbClr val="000099"/>
                </a:solidFill>
              </a:endParaRPr>
            </a:p>
          </p:txBody>
        </p:sp>
        <p:sp>
          <p:nvSpPr>
            <p:cNvPr id="27658" name="Text Box 1035"/>
            <p:cNvSpPr txBox="1">
              <a:spLocks noChangeArrowheads="1"/>
            </p:cNvSpPr>
            <p:nvPr/>
          </p:nvSpPr>
          <p:spPr bwMode="auto">
            <a:xfrm>
              <a:off x="488" y="1304"/>
              <a:ext cx="1776" cy="288"/>
            </a:xfrm>
            <a:prstGeom prst="rect">
              <a:avLst/>
            </a:prstGeom>
            <a:noFill/>
            <a:ln w="9525">
              <a:noFill/>
              <a:miter lim="800000"/>
              <a:headEnd/>
              <a:tailEnd/>
            </a:ln>
          </p:spPr>
          <p:txBody>
            <a:bodyPr lIns="91429" tIns="45715" rIns="91429" bIns="45715">
              <a:spAutoFit/>
            </a:bodyPr>
            <a:lstStyle/>
            <a:p>
              <a:pPr algn="ctr">
                <a:spcBef>
                  <a:spcPct val="50000"/>
                </a:spcBef>
              </a:pPr>
              <a:r>
                <a:rPr lang="kk-KZ" sz="2400" b="1">
                  <a:solidFill>
                    <a:srgbClr val="000099"/>
                  </a:solidFill>
                </a:rPr>
                <a:t>Қорытындылау</a:t>
              </a:r>
              <a:endParaRPr lang="ru-RU" sz="2400" b="1">
                <a:solidFill>
                  <a:srgbClr val="000099"/>
                </a:solidFill>
              </a:endParaRP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357166"/>
            <a:ext cx="8534400" cy="1077218"/>
          </a:xfrm>
          <a:prstGeom prst="rect">
            <a:avLst/>
          </a:prstGeom>
          <a:solidFill>
            <a:schemeClr val="bg1"/>
          </a:solidFill>
          <a:ln>
            <a:solidFill>
              <a:schemeClr val="accent1"/>
            </a:solidFill>
          </a:ln>
        </p:spPr>
        <p:txBody>
          <a:bodyPr wrap="square">
            <a:spAutoFit/>
          </a:bodyPr>
          <a:lstStyle/>
          <a:p>
            <a:pPr algn="ctr">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Оқып-үйренетін</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компьютер</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лік</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бағдарламалар</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ontrols>
      <p:control spid="2050" name="Image1" r:id="rId2" imgW="1752480" imgH="1752480"/>
      <p:control spid="2051" name="Image2" r:id="rId3" imgW="2286000" imgH="2743200"/>
      <p:control spid="2052" name="Image3" r:id="rId4" imgW="1676520" imgH="1600200"/>
      <p:control spid="2053" name="Image4" r:id="rId5" imgW="1981080" imgH="1371600"/>
      <p:control spid="2054" name="Label1" r:id="rId6" imgW="8991720" imgH="1828800"/>
    </p:controls>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876425"/>
          </a:xfrm>
          <a:solidFill>
            <a:schemeClr val="tx1"/>
          </a:solidFill>
        </p:spPr>
        <p:txBody>
          <a:bodyPr/>
          <a:lstStyle/>
          <a:p>
            <a:pPr algn="ctr" eaLnBrk="1" hangingPunct="1">
              <a:defRPr/>
            </a:pPr>
            <a:r>
              <a:rPr lang="en-US" sz="4000" dirty="0" err="1" smtClean="0">
                <a:solidFill>
                  <a:srgbClr val="002060"/>
                </a:solidFill>
              </a:rPr>
              <a:t>iSpring</a:t>
            </a:r>
            <a:r>
              <a:rPr lang="en-US" sz="4000" dirty="0" smtClean="0">
                <a:solidFill>
                  <a:srgbClr val="002060"/>
                </a:solidFill>
              </a:rPr>
              <a:t> </a:t>
            </a:r>
            <a:r>
              <a:rPr lang="en-US" sz="4000" dirty="0" err="1" smtClean="0">
                <a:solidFill>
                  <a:srgbClr val="002060"/>
                </a:solidFill>
              </a:rPr>
              <a:t>Cinetics</a:t>
            </a:r>
            <a:r>
              <a:rPr lang="en-US" sz="4000" dirty="0" smtClean="0">
                <a:solidFill>
                  <a:srgbClr val="002060"/>
                </a:solidFill>
              </a:rPr>
              <a:t> </a:t>
            </a:r>
            <a:r>
              <a:rPr lang="en-US" sz="4000" dirty="0" err="1" smtClean="0">
                <a:solidFill>
                  <a:srgbClr val="002060"/>
                </a:solidFill>
              </a:rPr>
              <a:t>бағдарламасын</a:t>
            </a:r>
            <a:r>
              <a:rPr lang="en-US" sz="4000" dirty="0" smtClean="0">
                <a:solidFill>
                  <a:srgbClr val="002060"/>
                </a:solidFill>
              </a:rPr>
              <a:t> </a:t>
            </a:r>
            <a:r>
              <a:rPr lang="en-US" sz="4000" dirty="0" err="1" smtClean="0">
                <a:solidFill>
                  <a:srgbClr val="002060"/>
                </a:solidFill>
              </a:rPr>
              <a:t>қолдана</a:t>
            </a:r>
            <a:r>
              <a:rPr lang="en-US" sz="4000" dirty="0" smtClean="0">
                <a:solidFill>
                  <a:srgbClr val="002060"/>
                </a:solidFill>
              </a:rPr>
              <a:t> </a:t>
            </a:r>
            <a:r>
              <a:rPr lang="en-US" sz="4000" dirty="0" err="1" smtClean="0">
                <a:solidFill>
                  <a:srgbClr val="002060"/>
                </a:solidFill>
              </a:rPr>
              <a:t>отырып</a:t>
            </a:r>
            <a:r>
              <a:rPr lang="en-US" sz="4000" dirty="0" smtClean="0">
                <a:solidFill>
                  <a:srgbClr val="002060"/>
                </a:solidFill>
              </a:rPr>
              <a:t> </a:t>
            </a:r>
            <a:r>
              <a:rPr lang="ru-RU" sz="4000" dirty="0" err="1" smtClean="0">
                <a:solidFill>
                  <a:srgbClr val="002060"/>
                </a:solidFill>
              </a:rPr>
              <a:t>интерактив</a:t>
            </a:r>
            <a:r>
              <a:rPr lang="en-US" sz="4000" dirty="0" err="1" smtClean="0">
                <a:solidFill>
                  <a:srgbClr val="002060"/>
                </a:solidFill>
              </a:rPr>
              <a:t>терді</a:t>
            </a:r>
            <a:r>
              <a:rPr lang="en-US" sz="4000" dirty="0" smtClean="0">
                <a:solidFill>
                  <a:srgbClr val="002060"/>
                </a:solidFill>
              </a:rPr>
              <a:t> </a:t>
            </a:r>
            <a:r>
              <a:rPr lang="en-US" sz="4000" dirty="0" err="1" smtClean="0">
                <a:solidFill>
                  <a:srgbClr val="002060"/>
                </a:solidFill>
              </a:rPr>
              <a:t>жасау</a:t>
            </a:r>
            <a:endParaRPr lang="ru-RU" sz="4000" dirty="0" smtClean="0">
              <a:solidFill>
                <a:srgbClr val="002060"/>
              </a:solidFill>
            </a:endParaRPr>
          </a:p>
        </p:txBody>
      </p:sp>
      <p:sp>
        <p:nvSpPr>
          <p:cNvPr id="4099" name="AutoShape 4"/>
          <p:cNvSpPr>
            <a:spLocks noChangeArrowheads="1"/>
          </p:cNvSpPr>
          <p:nvPr/>
        </p:nvSpPr>
        <p:spPr bwMode="auto">
          <a:xfrm>
            <a:off x="3851275" y="4221163"/>
            <a:ext cx="976313" cy="485775"/>
          </a:xfrm>
          <a:prstGeom prst="rightArrow">
            <a:avLst>
              <a:gd name="adj1" fmla="val 50000"/>
              <a:gd name="adj2" fmla="val 50245"/>
            </a:avLst>
          </a:prstGeom>
          <a:solidFill>
            <a:srgbClr val="8F8FFF"/>
          </a:solidFill>
          <a:ln w="9525">
            <a:solidFill>
              <a:schemeClr val="tx1"/>
            </a:solidFill>
            <a:miter lim="800000"/>
            <a:headEnd/>
            <a:tailEnd/>
          </a:ln>
        </p:spPr>
        <p:txBody>
          <a:bodyPr wrap="none" anchor="ctr"/>
          <a:lstStyle/>
          <a:p>
            <a:endParaRPr lang="ru-RU"/>
          </a:p>
        </p:txBody>
      </p:sp>
      <p:sp>
        <p:nvSpPr>
          <p:cNvPr id="4100" name="Text Box 5"/>
          <p:cNvSpPr txBox="1">
            <a:spLocks noChangeArrowheads="1"/>
          </p:cNvSpPr>
          <p:nvPr/>
        </p:nvSpPr>
        <p:spPr bwMode="auto">
          <a:xfrm>
            <a:off x="2771775" y="4221163"/>
            <a:ext cx="1087438" cy="369887"/>
          </a:xfrm>
          <a:prstGeom prst="rect">
            <a:avLst/>
          </a:prstGeom>
          <a:noFill/>
          <a:ln w="9525">
            <a:noFill/>
            <a:miter lim="800000"/>
            <a:headEnd/>
            <a:tailEnd/>
          </a:ln>
        </p:spPr>
        <p:txBody>
          <a:bodyPr wrap="none">
            <a:spAutoFit/>
          </a:bodyPr>
          <a:lstStyle/>
          <a:p>
            <a:r>
              <a:rPr lang="en-US" dirty="0" err="1"/>
              <a:t>Кіта</a:t>
            </a:r>
            <a:r>
              <a:rPr lang="ru-RU" dirty="0" err="1"/>
              <a:t>п</a:t>
            </a:r>
            <a:r>
              <a:rPr lang="en-US" dirty="0" err="1"/>
              <a:t>тар</a:t>
            </a:r>
            <a:endParaRPr lang="ru-RU" dirty="0"/>
          </a:p>
        </p:txBody>
      </p:sp>
      <p:sp>
        <p:nvSpPr>
          <p:cNvPr id="4101" name="AutoShape 6">
            <a:hlinkClick r:id="rId2" action="ppaction://hlinksldjump"/>
          </p:cNvPr>
          <p:cNvSpPr>
            <a:spLocks noChangeArrowheads="1"/>
          </p:cNvSpPr>
          <p:nvPr/>
        </p:nvSpPr>
        <p:spPr bwMode="auto">
          <a:xfrm>
            <a:off x="3851275" y="4868863"/>
            <a:ext cx="976313" cy="485775"/>
          </a:xfrm>
          <a:prstGeom prst="rightArrow">
            <a:avLst>
              <a:gd name="adj1" fmla="val 50000"/>
              <a:gd name="adj2" fmla="val 50245"/>
            </a:avLst>
          </a:prstGeom>
          <a:solidFill>
            <a:srgbClr val="8F8FFF"/>
          </a:solidFill>
          <a:ln w="9525">
            <a:solidFill>
              <a:schemeClr val="tx1"/>
            </a:solidFill>
            <a:miter lim="800000"/>
            <a:headEnd/>
            <a:tailEnd/>
          </a:ln>
        </p:spPr>
        <p:txBody>
          <a:bodyPr wrap="none" anchor="ctr"/>
          <a:lstStyle/>
          <a:p>
            <a:endParaRPr lang="ru-RU"/>
          </a:p>
        </p:txBody>
      </p:sp>
      <p:sp>
        <p:nvSpPr>
          <p:cNvPr id="4102" name="Text Box 7"/>
          <p:cNvSpPr txBox="1">
            <a:spLocks noChangeArrowheads="1"/>
          </p:cNvSpPr>
          <p:nvPr/>
        </p:nvSpPr>
        <p:spPr bwMode="auto">
          <a:xfrm>
            <a:off x="2357438" y="4929188"/>
            <a:ext cx="1384300" cy="369887"/>
          </a:xfrm>
          <a:prstGeom prst="rect">
            <a:avLst/>
          </a:prstGeom>
          <a:noFill/>
          <a:ln w="9525">
            <a:noFill/>
            <a:miter lim="800000"/>
            <a:headEnd/>
            <a:tailEnd/>
          </a:ln>
        </p:spPr>
        <p:txBody>
          <a:bodyPr wrap="none">
            <a:spAutoFit/>
          </a:bodyPr>
          <a:lstStyle/>
          <a:p>
            <a:r>
              <a:rPr lang="ru-RU"/>
              <a:t>Каталог</a:t>
            </a:r>
            <a:r>
              <a:rPr lang="en-US"/>
              <a:t>тар</a:t>
            </a:r>
            <a:endParaRPr lang="ru-RU"/>
          </a:p>
        </p:txBody>
      </p:sp>
      <p:sp>
        <p:nvSpPr>
          <p:cNvPr id="4103" name="AutoShape 8">
            <a:hlinkClick r:id="rId3" action="ppaction://hlinksldjump"/>
          </p:cNvPr>
          <p:cNvSpPr>
            <a:spLocks noChangeArrowheads="1"/>
          </p:cNvSpPr>
          <p:nvPr/>
        </p:nvSpPr>
        <p:spPr bwMode="auto">
          <a:xfrm>
            <a:off x="3851275" y="5516563"/>
            <a:ext cx="976313" cy="485775"/>
          </a:xfrm>
          <a:prstGeom prst="rightArrow">
            <a:avLst>
              <a:gd name="adj1" fmla="val 50000"/>
              <a:gd name="adj2" fmla="val 50245"/>
            </a:avLst>
          </a:prstGeom>
          <a:solidFill>
            <a:srgbClr val="8F8FFF"/>
          </a:solidFill>
          <a:ln w="9525">
            <a:solidFill>
              <a:schemeClr val="tx1"/>
            </a:solidFill>
            <a:miter lim="800000"/>
            <a:headEnd/>
            <a:tailEnd/>
          </a:ln>
        </p:spPr>
        <p:txBody>
          <a:bodyPr wrap="none" anchor="ctr"/>
          <a:lstStyle/>
          <a:p>
            <a:endParaRPr lang="ru-RU"/>
          </a:p>
        </p:txBody>
      </p:sp>
      <p:sp>
        <p:nvSpPr>
          <p:cNvPr id="4104" name="Text Box 9"/>
          <p:cNvSpPr txBox="1">
            <a:spLocks noChangeArrowheads="1"/>
          </p:cNvSpPr>
          <p:nvPr/>
        </p:nvSpPr>
        <p:spPr bwMode="auto">
          <a:xfrm>
            <a:off x="1476375" y="5589588"/>
            <a:ext cx="2244725" cy="366712"/>
          </a:xfrm>
          <a:prstGeom prst="rect">
            <a:avLst/>
          </a:prstGeom>
          <a:noFill/>
          <a:ln w="9525">
            <a:noFill/>
            <a:miter lim="800000"/>
            <a:headEnd/>
            <a:tailEnd/>
          </a:ln>
        </p:spPr>
        <p:txBody>
          <a:bodyPr>
            <a:spAutoFit/>
          </a:bodyPr>
          <a:lstStyle/>
          <a:p>
            <a:r>
              <a:rPr lang="en-US"/>
              <a:t>Уақыт межеліктері</a:t>
            </a:r>
            <a:endParaRPr lang="ru-RU"/>
          </a:p>
        </p:txBody>
      </p:sp>
      <p:pic>
        <p:nvPicPr>
          <p:cNvPr id="4105" name="Picture 11" descr="kinetics-box85-125"/>
          <p:cNvPicPr>
            <a:picLocks noChangeAspect="1" noChangeArrowheads="1"/>
          </p:cNvPicPr>
          <p:nvPr/>
        </p:nvPicPr>
        <p:blipFill>
          <a:blip r:embed="rId4"/>
          <a:srcRect/>
          <a:stretch>
            <a:fillRect/>
          </a:stretch>
        </p:blipFill>
        <p:spPr bwMode="auto">
          <a:xfrm>
            <a:off x="3851275" y="549275"/>
            <a:ext cx="809625" cy="1190625"/>
          </a:xfrm>
          <a:prstGeom prst="rect">
            <a:avLst/>
          </a:prstGeom>
          <a:noFill/>
          <a:ln w="9525">
            <a:noFill/>
            <a:miter lim="800000"/>
            <a:headEnd/>
            <a:tailEnd/>
          </a:ln>
        </p:spPr>
      </p:pic>
      <p:sp>
        <p:nvSpPr>
          <p:cNvPr id="4106" name="AutoShape 14">
            <a:hlinkClick r:id="rId5" action="ppaction://hlinksldjump"/>
          </p:cNvPr>
          <p:cNvSpPr>
            <a:spLocks noChangeArrowheads="1"/>
          </p:cNvSpPr>
          <p:nvPr/>
        </p:nvSpPr>
        <p:spPr bwMode="auto">
          <a:xfrm>
            <a:off x="8027988" y="6256338"/>
            <a:ext cx="976312" cy="485775"/>
          </a:xfrm>
          <a:prstGeom prst="rightArrow">
            <a:avLst>
              <a:gd name="adj1" fmla="val 50000"/>
              <a:gd name="adj2" fmla="val 50245"/>
            </a:avLst>
          </a:prstGeom>
          <a:no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2783</TotalTime>
  <Words>3989</Words>
  <Application>Microsoft Office PowerPoint</Application>
  <PresentationFormat>Экран (4:3)</PresentationFormat>
  <Paragraphs>432</Paragraphs>
  <Slides>76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76</vt:i4>
      </vt:variant>
    </vt:vector>
  </HeadingPairs>
  <TitlesOfParts>
    <vt:vector size="77" baseType="lpstr">
      <vt:lpstr>Поток</vt:lpstr>
      <vt:lpstr>Слайд 1</vt:lpstr>
      <vt:lpstr>Слайд 2</vt:lpstr>
      <vt:lpstr>Ассоциаграмма (индукция) Кластер (дедукция)</vt:lpstr>
      <vt:lpstr>Слайд 4</vt:lpstr>
      <vt:lpstr>Слайд 5</vt:lpstr>
      <vt:lpstr>Слайд 6</vt:lpstr>
      <vt:lpstr>Слайд 7</vt:lpstr>
      <vt:lpstr>Слайд 8</vt:lpstr>
      <vt:lpstr>iSpring Cinetics бағдарламасын қолдана отырып интерактивтерді жасау</vt:lpstr>
      <vt:lpstr>Слайд 10</vt:lpstr>
      <vt:lpstr>Слайд 11</vt:lpstr>
      <vt:lpstr>Слайд 12</vt:lpstr>
      <vt:lpstr>Ұғымға берілген анықтамалар </vt:lpstr>
      <vt:lpstr>Слайд 14</vt:lpstr>
      <vt:lpstr>Слайд 15</vt:lpstr>
      <vt:lpstr>Слайд 16</vt:lpstr>
      <vt:lpstr>Слайд 17</vt:lpstr>
      <vt:lpstr>Слайд 18</vt:lpstr>
      <vt:lpstr>Классификация педагогических технологий</vt:lpstr>
      <vt:lpstr>  «Педагогикалық технология» ұғымы үш деңгейде қолданылады:  </vt:lpstr>
      <vt:lpstr>Слайд 21</vt:lpstr>
      <vt:lpstr>Слайд 22</vt:lpstr>
      <vt:lpstr>Слайд 23</vt:lpstr>
      <vt:lpstr>Педагогикалық технологияның үш аспектісі</vt:lpstr>
      <vt:lpstr>Слайд 25</vt:lpstr>
      <vt:lpstr>Слайд 26</vt:lpstr>
      <vt:lpstr>Слайд 27</vt:lpstr>
      <vt:lpstr>Слайд 28</vt:lpstr>
      <vt:lpstr>Слайд 29</vt:lpstr>
      <vt:lpstr>Слайд 30</vt:lpstr>
      <vt:lpstr>Слайд 31</vt:lpstr>
      <vt:lpstr>Действующее  содержание отражает  лишь 2 ступени  педагогических целей,  и частично 3 ступень</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Примеры современных педагогических технологий по Г.К. Селевко:</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CASE STUDY әдісі бойынша қалыптасатын қабілеттер:</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Абай атындағы Қазақ Ұлттық педагогикалық университеті</dc:title>
  <cp:lastModifiedBy>Фараби</cp:lastModifiedBy>
  <cp:revision>547</cp:revision>
  <dcterms:modified xsi:type="dcterms:W3CDTF">2020-04-17T10:45:59Z</dcterms:modified>
</cp:coreProperties>
</file>