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011289" cy="1320800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годы, когда в транспортном потоке подавляющую часть составляли грузовые автомобили, основными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технико-экономическими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работы автомобильного транспорта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автомобилей, себестоимость перевозок, расход топлива, износ шин и др.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23" y="1366156"/>
            <a:ext cx="3551360" cy="4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092569" y="896815"/>
            <a:ext cx="4923693" cy="355209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скорость движения, км/ч ... 60..80   40..60   20..40   10..20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повышения стоимости перевозок . 1,00 1,10 1,30 3,5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влияние оказывает на расход топлива при движении автомобиля состояние дороги. При этом, чем выше скорость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больше увеличивается расход топлива при ухудшении ровности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48" y="3508130"/>
            <a:ext cx="3349870" cy="33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6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MND5307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«Эксплуатация автомобильных дорог»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1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автодорог в эксплуатацию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1.Тенденции развития автомобильного транспорта и автомобильных дорог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Состояние дорог и технико-экономические показатели работы автомобильного транспорта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единой транспортной системе страны значительное место принадлежит автомобильному транспорту, объем перевозимых грузов которого в несколько раз больше, чем у всех остальных видов транспорта вместе взятых. В то же время в общем грузообороте доля автомобильного транспорта значительно меньше, поскольку средняя дальность перевозок автомобильным транспортом в несколько раз меньше, чем другими видами транспорта (железнодорожным, морским, воздушным и др.).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Автомобильная дорог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33" y="3428999"/>
            <a:ext cx="456350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5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автомобилей во всем мире составил в 2000 г. примерно 55 млн ед., а в 2010 г. ожидается более 60 млн ед.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68117"/>
              </p:ext>
            </p:extLst>
          </p:nvPr>
        </p:nvGraphicFramePr>
        <p:xfrm>
          <a:off x="1146002" y="193040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728597465"/>
                    </a:ext>
                  </a:extLst>
                </a:gridCol>
              </a:tblGrid>
              <a:tr h="16216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России в 2000 г. было примерно 26 млн легковых автомобилей и 4,3 млн грузовых, причем более 600 тыс. легковых автомобилей было привезено из дальнего зарубежья. Таким образом, на 1 000 жителей России приходилось около 200 автомобилей. Наблюдается устойчивый рост численности автомобильного парка на 5 … 6 % и более в год.</a:t>
                      </a:r>
                      <a:endParaRPr lang="en-US" sz="1800" b="1" i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91616"/>
                  </a:ext>
                </a:extLst>
              </a:tr>
              <a:tr h="1644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Предполагается, что к 2010 г. в России парк легковых автомобилей составит 31 — 33 млн ед., а к 2025 г. эта численность возрастет до 60 млн ед. и на каждые 1 000 жителей будет приходиться 350 — 400 легковых автомобилей. Таким образом, по темпам насыщения автомобилями Россия приближается к передовым странам мира.</a:t>
                      </a:r>
                      <a:endParaRPr lang="en-US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21227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07" y="4393651"/>
            <a:ext cx="3803040" cy="23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5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следующие нагрузки на одиночную ось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двухосного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для расчета прочности дорожных одежд вновь строящихся и реконструируемых дорог: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07252" y="2277207"/>
            <a:ext cx="4536831" cy="8743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II категорий	115 кН (11,5 тс)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7252" y="3447561"/>
            <a:ext cx="4536831" cy="8743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III, IV категорий	100 кН (10 тс)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7252" y="4617915"/>
            <a:ext cx="4536831" cy="8743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категории	60 кН (6 тс)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49" y="868120"/>
            <a:ext cx="5670712" cy="3880773"/>
          </a:xfrm>
        </p:spPr>
        <p:txBody>
          <a:bodyPr/>
          <a:lstStyle/>
          <a:p>
            <a:r>
              <a:rPr lang="ru-RU" dirty="0"/>
              <a:t>Ширина колеи автомобилей обычно составляет 0,8 … 0,85 </a:t>
            </a:r>
            <a:r>
              <a:rPr lang="ru-RU" dirty="0" smtClean="0"/>
              <a:t>габаритной </a:t>
            </a:r>
            <a:r>
              <a:rPr lang="ru-RU" dirty="0"/>
              <a:t>ширины, и эта тенденция устойчиво сохраняется </a:t>
            </a:r>
            <a:r>
              <a:rPr lang="ru-RU" dirty="0" smtClean="0"/>
              <a:t>длительное </a:t>
            </a:r>
            <a:r>
              <a:rPr lang="ru-RU" dirty="0"/>
              <a:t>время. Например, если габаритная ширина 2,5 м, то колея будет около 2,0 м. У легковых автомобилей часто встречается </a:t>
            </a:r>
            <a:r>
              <a:rPr lang="ru-RU" dirty="0" smtClean="0"/>
              <a:t>ширина </a:t>
            </a:r>
            <a:r>
              <a:rPr lang="ru-RU" dirty="0"/>
              <a:t>1,6 м и колея 1,45 м.</a:t>
            </a:r>
            <a:endParaRPr lang="en-US" dirty="0"/>
          </a:p>
          <a:p>
            <a:r>
              <a:rPr lang="ru-RU" dirty="0"/>
              <a:t>Высота центра тяжести автомобилей обычно составляет около 0,5 колеи и не должна быть больше по условиям бокового </a:t>
            </a:r>
            <a:r>
              <a:rPr lang="ru-RU" dirty="0" smtClean="0"/>
              <a:t>опрокидывания </a:t>
            </a:r>
            <a:r>
              <a:rPr lang="ru-RU" dirty="0"/>
              <a:t>при движении на повороте. Габаритная высота </a:t>
            </a:r>
            <a:r>
              <a:rPr lang="ru-RU" dirty="0" smtClean="0"/>
              <a:t>легковых </a:t>
            </a:r>
            <a:r>
              <a:rPr lang="ru-RU" dirty="0"/>
              <a:t>автомобилей составляет около 1,4 м, а высота глаз водителя около 1,1 … 1,2 м.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61" y="688644"/>
            <a:ext cx="3632944" cy="42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1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автомобильным дорогам общего пользования относят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внегородские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дороги, которые являются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собственностью Российской Федерации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подразделяются: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на дороги общего пользования, являющиеся федеральной </a:t>
            </a:r>
            <a:r>
              <a:rPr lang="ru-RU" dirty="0" smtClean="0"/>
              <a:t>собственностью</a:t>
            </a:r>
            <a:r>
              <a:rPr lang="ru-RU" dirty="0"/>
              <a:t>, — </a:t>
            </a:r>
            <a:r>
              <a:rPr lang="ru-RU" dirty="0">
                <a:solidFill>
                  <a:srgbClr val="FF0000"/>
                </a:solidFill>
              </a:rPr>
              <a:t>федеральные дороги;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дороги субъектов Российской Федерации, относящиеся со- ответственно к собственности субъектов Российской Федерации, — </a:t>
            </a:r>
            <a:r>
              <a:rPr lang="ru-RU" dirty="0">
                <a:solidFill>
                  <a:srgbClr val="FF0000"/>
                </a:solidFill>
              </a:rPr>
              <a:t>территориальные дороги.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Что такое федеральные трассы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22" y="4309990"/>
            <a:ext cx="4609856" cy="25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079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539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Georgia Pro Semibold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План:</vt:lpstr>
      <vt:lpstr>В единой транспортной системе страны значительное место принадлежит автомобильному транспорту, объем перевозимых грузов которого в несколько раз больше, чем у всех остальных видов транспорта вместе взятых. В то же время в общем грузообороте доля автомобильного транспорта значительно меньше, поскольку средняя дальность перевозок автомобильным транспортом в несколько раз меньше, чем другими видами транспорта (железнодорожным, морским, воздушным и др.). </vt:lpstr>
      <vt:lpstr>Выпуск автомобилей во всем мире составил в 2000 г. примерно 55 млн ед., а в 2010 г. ожидается более 60 млн ед.</vt:lpstr>
      <vt:lpstr>Установлены следующие нагрузки на одиночную ось двухосного автомобиля для расчета прочности дорожных одежд вновь строящихся и реконструируемых дорог:</vt:lpstr>
      <vt:lpstr>Презентация PowerPoint</vt:lpstr>
      <vt:lpstr>К автомобильным дорогам общего пользования относят внегородские автомобильные дороги, которые являются государственной собственностью Российской Федерации и подразделяются:</vt:lpstr>
      <vt:lpstr>Многие годы, когда в транспортном потоке подавляющую часть составляли грузовые автомобили, основными технико-экономическими показателями работы автомобильного транспорта считали производительность автомобилей, себестоимость перевозок, расход топлива, износ шин и др.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2022-11-03T08:56:28Z</dcterms:created>
  <dcterms:modified xsi:type="dcterms:W3CDTF">2022-11-07T06:02:07Z</dcterms:modified>
</cp:coreProperties>
</file>