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2"/>
  </p:notesMasterIdLst>
  <p:sldIdLst>
    <p:sldId id="256" r:id="rId2"/>
    <p:sldId id="257" r:id="rId3"/>
    <p:sldId id="310" r:id="rId4"/>
    <p:sldId id="315" r:id="rId5"/>
    <p:sldId id="312" r:id="rId6"/>
    <p:sldId id="311" r:id="rId7"/>
    <p:sldId id="313" r:id="rId8"/>
    <p:sldId id="314" r:id="rId9"/>
    <p:sldId id="308" r:id="rId10"/>
    <p:sldId id="316" r:id="rId11"/>
    <p:sldId id="317" r:id="rId12"/>
    <p:sldId id="318" r:id="rId13"/>
    <p:sldId id="270" r:id="rId14"/>
    <p:sldId id="259" r:id="rId15"/>
    <p:sldId id="319" r:id="rId16"/>
    <p:sldId id="320" r:id="rId17"/>
    <p:sldId id="321" r:id="rId18"/>
    <p:sldId id="324" r:id="rId19"/>
    <p:sldId id="322" r:id="rId20"/>
    <p:sldId id="323" r:id="rId21"/>
    <p:sldId id="325" r:id="rId22"/>
    <p:sldId id="326" r:id="rId23"/>
    <p:sldId id="327" r:id="rId24"/>
    <p:sldId id="328" r:id="rId25"/>
    <p:sldId id="329" r:id="rId26"/>
    <p:sldId id="330" r:id="rId27"/>
    <p:sldId id="331" r:id="rId28"/>
    <p:sldId id="333" r:id="rId29"/>
    <p:sldId id="332" r:id="rId30"/>
    <p:sldId id="334" r:id="rId31"/>
  </p:sldIdLst>
  <p:sldSz cx="9144000" cy="5143500" type="screen16x9"/>
  <p:notesSz cx="6858000" cy="9144000"/>
  <p:embeddedFontLst>
    <p:embeddedFont>
      <p:font typeface="Bebas Neue" panose="020B0604020202020204" charset="0"/>
      <p:regular r:id="rId33"/>
    </p:embeddedFont>
    <p:embeddedFont>
      <p:font typeface="Georgia" panose="02040502050405020303" pitchFamily="18"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Ink Free" panose="03080402000500000000" pitchFamily="66" charset="0"/>
      <p:regular r:id="rId42"/>
    </p:embeddedFont>
    <p:embeddedFont>
      <p:font typeface="Oxygen" panose="020B0604020202020204" charset="0"/>
      <p:regular r:id="rId43"/>
      <p:bold r:id="rId44"/>
    </p:embeddedFont>
    <p:embeddedFont>
      <p:font typeface="Oxygen Light" panose="020B0604020202020204" charset="0"/>
      <p:regular r:id="rId45"/>
      <p:bold r:id="rId46"/>
    </p:embeddedFont>
    <p:embeddedFont>
      <p:font typeface="Poiret One"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BA8A6-8BB0-4D5A-A9ED-CB01E1E82777}">
  <a:tblStyle styleId="{402BA8A6-8BB0-4D5A-A9ED-CB01E1E827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4" autoAdjust="0"/>
  </p:normalViewPr>
  <p:slideViewPr>
    <p:cSldViewPr snapToGrid="0">
      <p:cViewPr varScale="1">
        <p:scale>
          <a:sx n="106" d="100"/>
          <a:sy n="106"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0C6EF-AEFC-4F51-8E2B-0105B0ABE46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1F2904AC-8FDA-4956-A7A3-9E9051B9760F}">
      <dgm:prSet phldrT="[Text]" custT="1"/>
      <dgm:spPr/>
      <dgm:t>
        <a:bodyPr/>
        <a:lstStyle/>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dirty="0">
              <a:effectLst/>
              <a:latin typeface="Fira Sans"/>
            </a:rPr>
            <a:t>Real-time data and knowledge is derived from actual observations in natural settings.</a:t>
          </a:r>
        </a:p>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dirty="0">
              <a:effectLst/>
              <a:latin typeface="Fira Sans"/>
            </a:rPr>
            <a:t>There is an in-depth analysis of all data collected so that there are no anomalies associated with it.</a:t>
          </a:r>
        </a:p>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dirty="0">
              <a:effectLst/>
              <a:latin typeface="Fira Sans"/>
            </a:rPr>
            <a:t>It creates a path for generating new questions. Existing data helps create more research opportunities</a:t>
          </a:r>
          <a:r>
            <a:rPr lang="en-US" sz="1100" b="0" i="0" dirty="0">
              <a:effectLst/>
              <a:latin typeface="Fira Sans"/>
            </a:rPr>
            <a:t>.</a:t>
          </a:r>
        </a:p>
        <a:p>
          <a:endParaRPr lang="en-US" sz="1100" dirty="0"/>
        </a:p>
      </dgm:t>
    </dgm:pt>
    <dgm:pt modelId="{AF784C4E-98CC-4AC4-B869-5488F7D7D4CE}" type="parTrans" cxnId="{001D1C6B-7193-454C-AD74-2A5F2CF67D27}">
      <dgm:prSet/>
      <dgm:spPr/>
      <dgm:t>
        <a:bodyPr/>
        <a:lstStyle/>
        <a:p>
          <a:endParaRPr lang="en-US"/>
        </a:p>
      </dgm:t>
    </dgm:pt>
    <dgm:pt modelId="{4E5FDEFA-B9EA-42AA-A881-F395F48B27BD}" type="sibTrans" cxnId="{001D1C6B-7193-454C-AD74-2A5F2CF67D27}">
      <dgm:prSet/>
      <dgm:spPr/>
      <dgm:t>
        <a:bodyPr/>
        <a:lstStyle/>
        <a:p>
          <a:endParaRPr lang="en-US"/>
        </a:p>
      </dgm:t>
    </dgm:pt>
    <dgm:pt modelId="{42BDE4B1-F819-4515-8063-C012EF159C07}">
      <dgm:prSet phldrT="[Text]" custT="1"/>
      <dgm:spPr/>
      <dgm:t>
        <a:bodyPr/>
        <a:lstStyle/>
        <a:p>
          <a:pPr marL="114300" marR="0" lvl="1" indent="0" algn="just" defTabSz="533400" eaLnBrk="1" fontAlgn="auto" latinLnBrk="0" hangingPunct="1">
            <a:lnSpc>
              <a:spcPct val="90000"/>
            </a:lnSpc>
            <a:spcBef>
              <a:spcPct val="0"/>
            </a:spcBef>
            <a:spcAft>
              <a:spcPct val="15000"/>
            </a:spcAft>
            <a:buClrTx/>
            <a:buSzTx/>
            <a:buFontTx/>
            <a:buNone/>
            <a:tabLst/>
            <a:defRPr/>
          </a:pPr>
          <a:r>
            <a:rPr lang="en-US" sz="1300" b="0" i="0" dirty="0">
              <a:effectLst/>
              <a:latin typeface="Fira Sans"/>
            </a:rPr>
            <a:t>It is analytical and uses all the available data so that there is no ambiguity in inference. Accuracy is one of the most critical aspects of research. The information must be accurate and correct. For example, laboratories provide a controlled environment to collect data. Accuracy is measured in the instruments used, the calibrations of instruments or tools, and the experiment’s final result.</a:t>
          </a:r>
        </a:p>
        <a:p>
          <a:pPr marL="114300" marR="0" lvl="1" indent="0" algn="l" defTabSz="533400" eaLnBrk="1" fontAlgn="auto" latinLnBrk="0" hangingPunct="1">
            <a:lnSpc>
              <a:spcPct val="90000"/>
            </a:lnSpc>
            <a:spcBef>
              <a:spcPct val="0"/>
            </a:spcBef>
            <a:spcAft>
              <a:spcPct val="15000"/>
            </a:spcAft>
            <a:buClrTx/>
            <a:buSzTx/>
            <a:buFontTx/>
            <a:buNone/>
            <a:tabLst/>
            <a:defRPr/>
          </a:pPr>
          <a:endParaRPr lang="en-US" sz="1100" b="0" i="0" dirty="0">
            <a:effectLst/>
            <a:latin typeface="Fira Sans"/>
          </a:endParaRPr>
        </a:p>
        <a:p>
          <a:endParaRPr lang="en-US" sz="1100" dirty="0"/>
        </a:p>
      </dgm:t>
    </dgm:pt>
    <dgm:pt modelId="{1A86CE8E-3CA8-4EE2-91B8-BD12D746F9DE}" type="parTrans" cxnId="{3FD5FEF3-A2AD-4D7A-A277-78DB9573591C}">
      <dgm:prSet/>
      <dgm:spPr/>
      <dgm:t>
        <a:bodyPr/>
        <a:lstStyle/>
        <a:p>
          <a:endParaRPr lang="en-US"/>
        </a:p>
      </dgm:t>
    </dgm:pt>
    <dgm:pt modelId="{5CEB9F9A-EE5A-4E45-AE26-1AEB41D87EE4}" type="sibTrans" cxnId="{3FD5FEF3-A2AD-4D7A-A277-78DB9573591C}">
      <dgm:prSet/>
      <dgm:spPr/>
      <dgm:t>
        <a:bodyPr/>
        <a:lstStyle/>
        <a:p>
          <a:endParaRPr lang="en-US"/>
        </a:p>
      </dgm:t>
    </dgm:pt>
    <dgm:pt modelId="{1ACB3AAF-0F72-44D7-BAE2-83A42F03A735}">
      <dgm:prSet phldrT="[Text]" custT="1"/>
      <dgm:spPr/>
      <dgm:t>
        <a:bodyPr/>
        <a:lstStyle/>
        <a:p>
          <a:r>
            <a:rPr lang="en-US" sz="1300" b="0" i="0" dirty="0">
              <a:effectLst/>
              <a:latin typeface="Fira Sans"/>
            </a:rPr>
            <a:t>Good research follows a systematic approach to capture   accurate data. </a:t>
          </a:r>
        </a:p>
        <a:p>
          <a:pPr marL="171450" marR="0" lvl="1" indent="0" algn="l" defTabSz="755650" eaLnBrk="1" fontAlgn="auto" latinLnBrk="0" hangingPunct="1">
            <a:lnSpc>
              <a:spcPct val="90000"/>
            </a:lnSpc>
            <a:spcBef>
              <a:spcPct val="0"/>
            </a:spcBef>
            <a:spcAft>
              <a:spcPct val="15000"/>
            </a:spcAft>
            <a:buClrTx/>
            <a:buSzTx/>
            <a:buFontTx/>
            <a:buNone/>
            <a:tabLst/>
            <a:defRPr/>
          </a:pPr>
          <a:r>
            <a:rPr lang="en-US" sz="1300" b="0" i="0" dirty="0">
              <a:effectLst/>
              <a:latin typeface="Fira Sans"/>
            </a:rPr>
            <a:t>Researchers need to practice ethics and a code of conduct while making observations or drawing conclusions.</a:t>
          </a:r>
        </a:p>
        <a:p>
          <a:pPr marL="171450" marR="0" lvl="1" indent="0" algn="l" defTabSz="755650" eaLnBrk="1" fontAlgn="auto" latinLnBrk="0" hangingPunct="1">
            <a:lnSpc>
              <a:spcPct val="90000"/>
            </a:lnSpc>
            <a:spcBef>
              <a:spcPct val="0"/>
            </a:spcBef>
            <a:spcAft>
              <a:spcPct val="15000"/>
            </a:spcAft>
            <a:buClrTx/>
            <a:buSzTx/>
            <a:buFontTx/>
            <a:buNone/>
            <a:tabLst/>
            <a:defRPr/>
          </a:pPr>
          <a:r>
            <a:rPr lang="en-US" sz="1300" b="0" i="0" dirty="0">
              <a:effectLst/>
              <a:latin typeface="Fira Sans"/>
            </a:rPr>
            <a:t>The analysis is based on logical reasoning and involves both inductive and deductive methods.</a:t>
          </a:r>
        </a:p>
        <a:p>
          <a:endParaRPr lang="en-US" sz="1300" dirty="0"/>
        </a:p>
      </dgm:t>
    </dgm:pt>
    <dgm:pt modelId="{47C5C1F1-A38C-4E54-8DE2-655AAA5200C9}" type="sibTrans" cxnId="{90847042-E2B6-40F8-84F0-0AC316CC0FFA}">
      <dgm:prSet/>
      <dgm:spPr/>
      <dgm:t>
        <a:bodyPr/>
        <a:lstStyle/>
        <a:p>
          <a:endParaRPr lang="en-US"/>
        </a:p>
      </dgm:t>
    </dgm:pt>
    <dgm:pt modelId="{32A291CA-D8EE-4EA9-9D13-AAF1BD9E6711}" type="parTrans" cxnId="{90847042-E2B6-40F8-84F0-0AC316CC0FFA}">
      <dgm:prSet/>
      <dgm:spPr/>
      <dgm:t>
        <a:bodyPr/>
        <a:lstStyle/>
        <a:p>
          <a:endParaRPr lang="en-US"/>
        </a:p>
      </dgm:t>
    </dgm:pt>
    <dgm:pt modelId="{144A8A55-37C3-46B3-AE4D-BFD17212CF0A}" type="pres">
      <dgm:prSet presAssocID="{E4C0C6EF-AEFC-4F51-8E2B-0105B0ABE469}" presName="Name0" presStyleCnt="0">
        <dgm:presLayoutVars>
          <dgm:dir/>
          <dgm:resizeHandles val="exact"/>
        </dgm:presLayoutVars>
      </dgm:prSet>
      <dgm:spPr/>
    </dgm:pt>
    <dgm:pt modelId="{23BF0BCD-9B6E-40DD-AD64-AFC623E8A365}" type="pres">
      <dgm:prSet presAssocID="{E4C0C6EF-AEFC-4F51-8E2B-0105B0ABE469}" presName="bkgdShp" presStyleLbl="alignAccFollowNode1" presStyleIdx="0" presStyleCnt="1" custLinFactNeighborY="72886"/>
      <dgm:spPr/>
    </dgm:pt>
    <dgm:pt modelId="{ADA2ADFE-BEF6-4E56-A146-880C2BE50C35}" type="pres">
      <dgm:prSet presAssocID="{E4C0C6EF-AEFC-4F51-8E2B-0105B0ABE469}" presName="linComp" presStyleCnt="0"/>
      <dgm:spPr/>
    </dgm:pt>
    <dgm:pt modelId="{013C32DD-CE45-4B7D-A771-F7B374327055}" type="pres">
      <dgm:prSet presAssocID="{1ACB3AAF-0F72-44D7-BAE2-83A42F03A735}" presName="compNode" presStyleCnt="0"/>
      <dgm:spPr/>
    </dgm:pt>
    <dgm:pt modelId="{C931F1FD-E63B-4C5B-B021-3B0D51EDF850}" type="pres">
      <dgm:prSet presAssocID="{1ACB3AAF-0F72-44D7-BAE2-83A42F03A735}" presName="node" presStyleLbl="node1" presStyleIdx="0" presStyleCnt="3" custScaleY="111457" custLinFactNeighborY="-5515">
        <dgm:presLayoutVars>
          <dgm:bulletEnabled val="1"/>
        </dgm:presLayoutVars>
      </dgm:prSet>
      <dgm:spPr/>
    </dgm:pt>
    <dgm:pt modelId="{A3CFC253-383D-4921-889C-417251D48080}" type="pres">
      <dgm:prSet presAssocID="{1ACB3AAF-0F72-44D7-BAE2-83A42F03A735}" presName="invisiNode" presStyleLbl="node1" presStyleIdx="0" presStyleCnt="3"/>
      <dgm:spPr/>
    </dgm:pt>
    <dgm:pt modelId="{3336B257-3C9E-428A-9CC9-104C87AC36B5}" type="pres">
      <dgm:prSet presAssocID="{1ACB3AAF-0F72-44D7-BAE2-83A42F03A735}" presName="imagNode" presStyleLbl="fgImgPlace1" presStyleIdx="0" presStyleCnt="3" custScaleX="85530" custScaleY="64248"/>
      <dgm:spPr>
        <a:blipFill rotWithShape="1">
          <a:blip xmlns:r="http://schemas.openxmlformats.org/officeDocument/2006/relationships" r:embed="rId1"/>
          <a:srcRect/>
          <a:stretch>
            <a:fillRect t="-17000" b="-17000"/>
          </a:stretch>
        </a:blipFill>
      </dgm:spPr>
    </dgm:pt>
    <dgm:pt modelId="{37BDDD95-A819-4997-96C4-061FA24E1F48}" type="pres">
      <dgm:prSet presAssocID="{47C5C1F1-A38C-4E54-8DE2-655AAA5200C9}" presName="sibTrans" presStyleLbl="sibTrans2D1" presStyleIdx="0" presStyleCnt="0"/>
      <dgm:spPr/>
    </dgm:pt>
    <dgm:pt modelId="{B4281706-0008-4E5E-91FE-8BC526D028AE}" type="pres">
      <dgm:prSet presAssocID="{1F2904AC-8FDA-4956-A7A3-9E9051B9760F}" presName="compNode" presStyleCnt="0"/>
      <dgm:spPr/>
    </dgm:pt>
    <dgm:pt modelId="{58065B75-2112-4A69-956F-1688D643E04D}" type="pres">
      <dgm:prSet presAssocID="{1F2904AC-8FDA-4956-A7A3-9E9051B9760F}" presName="node" presStyleLbl="node1" presStyleIdx="1" presStyleCnt="3" custScaleY="108243" custLinFactNeighborY="-6676">
        <dgm:presLayoutVars>
          <dgm:bulletEnabled val="1"/>
        </dgm:presLayoutVars>
      </dgm:prSet>
      <dgm:spPr/>
    </dgm:pt>
    <dgm:pt modelId="{6C309A2A-157F-4D06-9A87-CF6A6FF1A182}" type="pres">
      <dgm:prSet presAssocID="{1F2904AC-8FDA-4956-A7A3-9E9051B9760F}" presName="invisiNode" presStyleLbl="node1" presStyleIdx="1" presStyleCnt="3"/>
      <dgm:spPr/>
    </dgm:pt>
    <dgm:pt modelId="{56110F4A-3685-4B3B-82D2-3FEAC42A2548}" type="pres">
      <dgm:prSet presAssocID="{1F2904AC-8FDA-4956-A7A3-9E9051B9760F}" presName="imagNode" presStyleLbl="fgImgPlace1" presStyleIdx="1" presStyleCnt="3" custScaleX="83764" custScaleY="67376"/>
      <dgm:spPr>
        <a:blipFill rotWithShape="1">
          <a:blip xmlns:r="http://schemas.openxmlformats.org/officeDocument/2006/relationships" r:embed="rId2"/>
          <a:srcRect/>
          <a:stretch>
            <a:fillRect t="-42000" b="-42000"/>
          </a:stretch>
        </a:blipFill>
      </dgm:spPr>
    </dgm:pt>
    <dgm:pt modelId="{C70C420C-910C-4A48-BDD2-A4FAE47F25DF}" type="pres">
      <dgm:prSet presAssocID="{4E5FDEFA-B9EA-42AA-A881-F395F48B27BD}" presName="sibTrans" presStyleLbl="sibTrans2D1" presStyleIdx="0" presStyleCnt="0"/>
      <dgm:spPr/>
    </dgm:pt>
    <dgm:pt modelId="{3AED8182-C6A0-45EF-8FA0-E4734FC62160}" type="pres">
      <dgm:prSet presAssocID="{42BDE4B1-F819-4515-8063-C012EF159C07}" presName="compNode" presStyleCnt="0"/>
      <dgm:spPr/>
    </dgm:pt>
    <dgm:pt modelId="{0065E897-1B07-4882-A2BE-F8BEFDBE8471}" type="pres">
      <dgm:prSet presAssocID="{42BDE4B1-F819-4515-8063-C012EF159C07}" presName="node" presStyleLbl="node1" presStyleIdx="2" presStyleCnt="3" custScaleY="108938" custLinFactNeighborX="587" custLinFactNeighborY="-5515">
        <dgm:presLayoutVars>
          <dgm:bulletEnabled val="1"/>
        </dgm:presLayoutVars>
      </dgm:prSet>
      <dgm:spPr/>
    </dgm:pt>
    <dgm:pt modelId="{36EC1458-56D0-4246-A804-A9D307037ED5}" type="pres">
      <dgm:prSet presAssocID="{42BDE4B1-F819-4515-8063-C012EF159C07}" presName="invisiNode" presStyleLbl="node1" presStyleIdx="2" presStyleCnt="3"/>
      <dgm:spPr/>
    </dgm:pt>
    <dgm:pt modelId="{B00F5B30-F83C-456A-942E-819F4C568D35}" type="pres">
      <dgm:prSet presAssocID="{42BDE4B1-F819-4515-8063-C012EF159C07}" presName="imagNode" presStyleLbl="fgImgPlace1" presStyleIdx="2" presStyleCnt="3" custScaleX="72612" custScaleY="68923"/>
      <dgm:spPr>
        <a:blipFill rotWithShape="1">
          <a:blip xmlns:r="http://schemas.openxmlformats.org/officeDocument/2006/relationships" r:embed="rId3"/>
          <a:srcRect/>
          <a:stretch>
            <a:fillRect t="-6000" b="-6000"/>
          </a:stretch>
        </a:blipFill>
      </dgm:spPr>
    </dgm:pt>
  </dgm:ptLst>
  <dgm:cxnLst>
    <dgm:cxn modelId="{7B3FF217-2351-4ADC-A610-1CD77DEA2580}" type="presOf" srcId="{1F2904AC-8FDA-4956-A7A3-9E9051B9760F}" destId="{58065B75-2112-4A69-956F-1688D643E04D}" srcOrd="0" destOrd="0" presId="urn:microsoft.com/office/officeart/2005/8/layout/pList2"/>
    <dgm:cxn modelId="{90847042-E2B6-40F8-84F0-0AC316CC0FFA}" srcId="{E4C0C6EF-AEFC-4F51-8E2B-0105B0ABE469}" destId="{1ACB3AAF-0F72-44D7-BAE2-83A42F03A735}" srcOrd="0" destOrd="0" parTransId="{32A291CA-D8EE-4EA9-9D13-AAF1BD9E6711}" sibTransId="{47C5C1F1-A38C-4E54-8DE2-655AAA5200C9}"/>
    <dgm:cxn modelId="{3921166B-DBF3-4F21-9345-DD07C435DE9B}" type="presOf" srcId="{42BDE4B1-F819-4515-8063-C012EF159C07}" destId="{0065E897-1B07-4882-A2BE-F8BEFDBE8471}" srcOrd="0" destOrd="0" presId="urn:microsoft.com/office/officeart/2005/8/layout/pList2"/>
    <dgm:cxn modelId="{001D1C6B-7193-454C-AD74-2A5F2CF67D27}" srcId="{E4C0C6EF-AEFC-4F51-8E2B-0105B0ABE469}" destId="{1F2904AC-8FDA-4956-A7A3-9E9051B9760F}" srcOrd="1" destOrd="0" parTransId="{AF784C4E-98CC-4AC4-B869-5488F7D7D4CE}" sibTransId="{4E5FDEFA-B9EA-42AA-A881-F395F48B27BD}"/>
    <dgm:cxn modelId="{0922014C-4D33-4EA2-924A-0C2A3B1D9D1C}" type="presOf" srcId="{E4C0C6EF-AEFC-4F51-8E2B-0105B0ABE469}" destId="{144A8A55-37C3-46B3-AE4D-BFD17212CF0A}" srcOrd="0" destOrd="0" presId="urn:microsoft.com/office/officeart/2005/8/layout/pList2"/>
    <dgm:cxn modelId="{0BE8E555-51DC-418F-AB61-5674FF045BAD}" type="presOf" srcId="{1ACB3AAF-0F72-44D7-BAE2-83A42F03A735}" destId="{C931F1FD-E63B-4C5B-B021-3B0D51EDF850}" srcOrd="0" destOrd="0" presId="urn:microsoft.com/office/officeart/2005/8/layout/pList2"/>
    <dgm:cxn modelId="{C372DAE0-079B-4A4B-9F42-27E8FFC657D1}" type="presOf" srcId="{4E5FDEFA-B9EA-42AA-A881-F395F48B27BD}" destId="{C70C420C-910C-4A48-BDD2-A4FAE47F25DF}" srcOrd="0" destOrd="0" presId="urn:microsoft.com/office/officeart/2005/8/layout/pList2"/>
    <dgm:cxn modelId="{606D04EE-E397-474E-A7F6-5222BEC589FB}" type="presOf" srcId="{47C5C1F1-A38C-4E54-8DE2-655AAA5200C9}" destId="{37BDDD95-A819-4997-96C4-061FA24E1F48}" srcOrd="0" destOrd="0" presId="urn:microsoft.com/office/officeart/2005/8/layout/pList2"/>
    <dgm:cxn modelId="{3FD5FEF3-A2AD-4D7A-A277-78DB9573591C}" srcId="{E4C0C6EF-AEFC-4F51-8E2B-0105B0ABE469}" destId="{42BDE4B1-F819-4515-8063-C012EF159C07}" srcOrd="2" destOrd="0" parTransId="{1A86CE8E-3CA8-4EE2-91B8-BD12D746F9DE}" sibTransId="{5CEB9F9A-EE5A-4E45-AE26-1AEB41D87EE4}"/>
    <dgm:cxn modelId="{0306FE4E-704E-4376-B61E-81F15EF6E75D}" type="presParOf" srcId="{144A8A55-37C3-46B3-AE4D-BFD17212CF0A}" destId="{23BF0BCD-9B6E-40DD-AD64-AFC623E8A365}" srcOrd="0" destOrd="0" presId="urn:microsoft.com/office/officeart/2005/8/layout/pList2"/>
    <dgm:cxn modelId="{D6BB4536-5D78-430E-93C6-ACAC3F3BEECD}" type="presParOf" srcId="{144A8A55-37C3-46B3-AE4D-BFD17212CF0A}" destId="{ADA2ADFE-BEF6-4E56-A146-880C2BE50C35}" srcOrd="1" destOrd="0" presId="urn:microsoft.com/office/officeart/2005/8/layout/pList2"/>
    <dgm:cxn modelId="{CB5D8F9A-07F5-4202-A31A-446795C8727E}" type="presParOf" srcId="{ADA2ADFE-BEF6-4E56-A146-880C2BE50C35}" destId="{013C32DD-CE45-4B7D-A771-F7B374327055}" srcOrd="0" destOrd="0" presId="urn:microsoft.com/office/officeart/2005/8/layout/pList2"/>
    <dgm:cxn modelId="{49FBBA2D-27A8-4AB2-B29A-581FC71B2174}" type="presParOf" srcId="{013C32DD-CE45-4B7D-A771-F7B374327055}" destId="{C931F1FD-E63B-4C5B-B021-3B0D51EDF850}" srcOrd="0" destOrd="0" presId="urn:microsoft.com/office/officeart/2005/8/layout/pList2"/>
    <dgm:cxn modelId="{0D8148A8-F86B-491F-9EF6-AE827638B14D}" type="presParOf" srcId="{013C32DD-CE45-4B7D-A771-F7B374327055}" destId="{A3CFC253-383D-4921-889C-417251D48080}" srcOrd="1" destOrd="0" presId="urn:microsoft.com/office/officeart/2005/8/layout/pList2"/>
    <dgm:cxn modelId="{9BA5D1B1-FA31-4A80-A184-F4EDE67407B0}" type="presParOf" srcId="{013C32DD-CE45-4B7D-A771-F7B374327055}" destId="{3336B257-3C9E-428A-9CC9-104C87AC36B5}" srcOrd="2" destOrd="0" presId="urn:microsoft.com/office/officeart/2005/8/layout/pList2"/>
    <dgm:cxn modelId="{7F9E013E-67DE-447B-AB7D-89D61FCA0A26}" type="presParOf" srcId="{ADA2ADFE-BEF6-4E56-A146-880C2BE50C35}" destId="{37BDDD95-A819-4997-96C4-061FA24E1F48}" srcOrd="1" destOrd="0" presId="urn:microsoft.com/office/officeart/2005/8/layout/pList2"/>
    <dgm:cxn modelId="{BCD5C2B8-5840-4DC6-A637-AED270EB05FC}" type="presParOf" srcId="{ADA2ADFE-BEF6-4E56-A146-880C2BE50C35}" destId="{B4281706-0008-4E5E-91FE-8BC526D028AE}" srcOrd="2" destOrd="0" presId="urn:microsoft.com/office/officeart/2005/8/layout/pList2"/>
    <dgm:cxn modelId="{6F17DD94-22EF-4162-977C-D32ADA3D00C4}" type="presParOf" srcId="{B4281706-0008-4E5E-91FE-8BC526D028AE}" destId="{58065B75-2112-4A69-956F-1688D643E04D}" srcOrd="0" destOrd="0" presId="urn:microsoft.com/office/officeart/2005/8/layout/pList2"/>
    <dgm:cxn modelId="{EA233298-AF56-409F-B4D5-11E4777D1910}" type="presParOf" srcId="{B4281706-0008-4E5E-91FE-8BC526D028AE}" destId="{6C309A2A-157F-4D06-9A87-CF6A6FF1A182}" srcOrd="1" destOrd="0" presId="urn:microsoft.com/office/officeart/2005/8/layout/pList2"/>
    <dgm:cxn modelId="{5B662C87-C861-4772-ADA4-87CBFC6529CA}" type="presParOf" srcId="{B4281706-0008-4E5E-91FE-8BC526D028AE}" destId="{56110F4A-3685-4B3B-82D2-3FEAC42A2548}" srcOrd="2" destOrd="0" presId="urn:microsoft.com/office/officeart/2005/8/layout/pList2"/>
    <dgm:cxn modelId="{5A0CD802-EAF7-473A-BB5E-F66EE57211D0}" type="presParOf" srcId="{ADA2ADFE-BEF6-4E56-A146-880C2BE50C35}" destId="{C70C420C-910C-4A48-BDD2-A4FAE47F25DF}" srcOrd="3" destOrd="0" presId="urn:microsoft.com/office/officeart/2005/8/layout/pList2"/>
    <dgm:cxn modelId="{3CA8E0FA-39BF-4153-A85B-807E0ECB2F9C}" type="presParOf" srcId="{ADA2ADFE-BEF6-4E56-A146-880C2BE50C35}" destId="{3AED8182-C6A0-45EF-8FA0-E4734FC62160}" srcOrd="4" destOrd="0" presId="urn:microsoft.com/office/officeart/2005/8/layout/pList2"/>
    <dgm:cxn modelId="{61409C63-6923-4B5D-AF76-55CC5B2B5D6A}" type="presParOf" srcId="{3AED8182-C6A0-45EF-8FA0-E4734FC62160}" destId="{0065E897-1B07-4882-A2BE-F8BEFDBE8471}" srcOrd="0" destOrd="0" presId="urn:microsoft.com/office/officeart/2005/8/layout/pList2"/>
    <dgm:cxn modelId="{DE4AC2C0-5250-4D79-A61A-5496985E69E6}" type="presParOf" srcId="{3AED8182-C6A0-45EF-8FA0-E4734FC62160}" destId="{36EC1458-56D0-4246-A804-A9D307037ED5}" srcOrd="1" destOrd="0" presId="urn:microsoft.com/office/officeart/2005/8/layout/pList2"/>
    <dgm:cxn modelId="{2293435A-9B6C-47D4-B2BD-3EAD8F9D75AF}" type="presParOf" srcId="{3AED8182-C6A0-45EF-8FA0-E4734FC62160}" destId="{B00F5B30-F83C-456A-942E-819F4C568D3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74B61-A07E-4582-83B1-455759BC920D}" type="doc">
      <dgm:prSet loTypeId="urn:diagrams.loki3.com/VaryingWidthList" loCatId="list" qsTypeId="urn:microsoft.com/office/officeart/2005/8/quickstyle/simple1" qsCatId="simple" csTypeId="urn:microsoft.com/office/officeart/2005/8/colors/accent1_2" csCatId="accent1" phldr="1"/>
      <dgm:spPr/>
    </dgm:pt>
    <dgm:pt modelId="{68841A1B-7716-49CA-BC93-046FE745A047}">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Empirical </a:t>
          </a:r>
          <a:r>
            <a:rPr lang="en-US" b="0" i="0" dirty="0">
              <a:solidFill>
                <a:schemeClr val="bg1"/>
              </a:solidFill>
              <a:effectLst/>
              <a:latin typeface="Roboto"/>
            </a:rPr>
            <a:t>– based on proven scientific methods derived from real-life observations and experiments.</a:t>
          </a:r>
        </a:p>
        <a:p>
          <a:pPr marL="0" lvl="0" defTabSz="889000">
            <a:lnSpc>
              <a:spcPct val="90000"/>
            </a:lnSpc>
            <a:spcBef>
              <a:spcPct val="0"/>
            </a:spcBef>
            <a:spcAft>
              <a:spcPct val="35000"/>
            </a:spcAft>
          </a:pPr>
          <a:endParaRPr lang="en-US" dirty="0"/>
        </a:p>
      </dgm:t>
    </dgm:pt>
    <dgm:pt modelId="{A8795092-CAD3-414F-BE67-E32C9DBAD063}" type="parTrans" cxnId="{28F9388D-5EF0-4E46-A1EC-39F6490ED436}">
      <dgm:prSet/>
      <dgm:spPr/>
      <dgm:t>
        <a:bodyPr/>
        <a:lstStyle/>
        <a:p>
          <a:endParaRPr lang="en-US"/>
        </a:p>
      </dgm:t>
    </dgm:pt>
    <dgm:pt modelId="{3949F80A-F85E-4106-989F-901B5F524EDF}" type="sibTrans" cxnId="{28F9388D-5EF0-4E46-A1EC-39F6490ED436}">
      <dgm:prSet/>
      <dgm:spPr/>
      <dgm:t>
        <a:bodyPr/>
        <a:lstStyle/>
        <a:p>
          <a:endParaRPr lang="en-US"/>
        </a:p>
      </dgm:t>
    </dgm:pt>
    <dgm:pt modelId="{59DAD5AC-2446-484F-8F05-5CF722ECE182}">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Logical </a:t>
          </a:r>
          <a:r>
            <a:rPr lang="en-US" b="0" i="0" dirty="0">
              <a:solidFill>
                <a:schemeClr val="bg1"/>
              </a:solidFill>
              <a:effectLst/>
              <a:latin typeface="Roboto"/>
            </a:rPr>
            <a:t>– follows sequential procedures based on valid principles.</a:t>
          </a:r>
        </a:p>
        <a:p>
          <a:pPr marL="0" lvl="0" defTabSz="889000">
            <a:lnSpc>
              <a:spcPct val="90000"/>
            </a:lnSpc>
            <a:spcBef>
              <a:spcPct val="0"/>
            </a:spcBef>
            <a:spcAft>
              <a:spcPct val="35000"/>
            </a:spcAft>
          </a:pPr>
          <a:endParaRPr lang="en-US" dirty="0"/>
        </a:p>
      </dgm:t>
    </dgm:pt>
    <dgm:pt modelId="{CBA84570-608A-458E-A0FA-47189749990E}" type="parTrans" cxnId="{84A0CC94-FAF1-4929-86BF-D7F7C7EBCA5C}">
      <dgm:prSet/>
      <dgm:spPr/>
      <dgm:t>
        <a:bodyPr/>
        <a:lstStyle/>
        <a:p>
          <a:endParaRPr lang="en-US"/>
        </a:p>
      </dgm:t>
    </dgm:pt>
    <dgm:pt modelId="{CF241D9E-9513-4F18-BDE5-149BC75C6BCC}" type="sibTrans" cxnId="{84A0CC94-FAF1-4929-86BF-D7F7C7EBCA5C}">
      <dgm:prSet/>
      <dgm:spPr/>
      <dgm:t>
        <a:bodyPr/>
        <a:lstStyle/>
        <a:p>
          <a:endParaRPr lang="en-US"/>
        </a:p>
      </dgm:t>
    </dgm:pt>
    <dgm:pt modelId="{C39EA4B4-BA60-4F43-9891-C281AE678030}">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Cyclic </a:t>
          </a:r>
          <a:r>
            <a:rPr lang="en-US" b="0" i="0" dirty="0">
              <a:solidFill>
                <a:schemeClr val="bg1"/>
              </a:solidFill>
              <a:effectLst/>
              <a:latin typeface="Roboto"/>
            </a:rPr>
            <a:t>– research begins with a question and ends with a question, i.e. research should lead to a new line of questioning.</a:t>
          </a:r>
        </a:p>
        <a:p>
          <a:pPr marL="0" lvl="0" defTabSz="889000">
            <a:lnSpc>
              <a:spcPct val="90000"/>
            </a:lnSpc>
            <a:spcBef>
              <a:spcPct val="0"/>
            </a:spcBef>
            <a:spcAft>
              <a:spcPct val="35000"/>
            </a:spcAft>
          </a:pPr>
          <a:endParaRPr lang="en-US" dirty="0"/>
        </a:p>
      </dgm:t>
    </dgm:pt>
    <dgm:pt modelId="{CD286572-FD1E-45BC-9AC8-870873DDC23D}" type="parTrans" cxnId="{707B1787-FAE9-4CB6-905E-CA4BA16FC99C}">
      <dgm:prSet/>
      <dgm:spPr/>
      <dgm:t>
        <a:bodyPr/>
        <a:lstStyle/>
        <a:p>
          <a:endParaRPr lang="en-US"/>
        </a:p>
      </dgm:t>
    </dgm:pt>
    <dgm:pt modelId="{E31410A0-8676-4932-8138-F24619C53226}" type="sibTrans" cxnId="{707B1787-FAE9-4CB6-905E-CA4BA16FC99C}">
      <dgm:prSet/>
      <dgm:spPr/>
      <dgm:t>
        <a:bodyPr/>
        <a:lstStyle/>
        <a:p>
          <a:endParaRPr lang="en-US"/>
        </a:p>
      </dgm:t>
    </dgm:pt>
    <dgm:pt modelId="{3B486B61-ABCF-4A9C-A216-3AB6AE5604A3}" type="pres">
      <dgm:prSet presAssocID="{9C774B61-A07E-4582-83B1-455759BC920D}" presName="Name0" presStyleCnt="0">
        <dgm:presLayoutVars>
          <dgm:resizeHandles/>
        </dgm:presLayoutVars>
      </dgm:prSet>
      <dgm:spPr/>
    </dgm:pt>
    <dgm:pt modelId="{2BD3C1EE-81D5-48FF-9398-9D23CB8657AA}" type="pres">
      <dgm:prSet presAssocID="{68841A1B-7716-49CA-BC93-046FE745A047}" presName="text" presStyleLbl="node1" presStyleIdx="0" presStyleCnt="3">
        <dgm:presLayoutVars>
          <dgm:bulletEnabled val="1"/>
        </dgm:presLayoutVars>
      </dgm:prSet>
      <dgm:spPr/>
    </dgm:pt>
    <dgm:pt modelId="{215F432E-B6B5-4C8E-A6A1-48044E1ADF22}" type="pres">
      <dgm:prSet presAssocID="{3949F80A-F85E-4106-989F-901B5F524EDF}" presName="space" presStyleCnt="0"/>
      <dgm:spPr/>
    </dgm:pt>
    <dgm:pt modelId="{2497C67B-73FE-4A10-97A8-48043B9052AB}" type="pres">
      <dgm:prSet presAssocID="{59DAD5AC-2446-484F-8F05-5CF722ECE182}" presName="text" presStyleLbl="node1" presStyleIdx="1" presStyleCnt="3">
        <dgm:presLayoutVars>
          <dgm:bulletEnabled val="1"/>
        </dgm:presLayoutVars>
      </dgm:prSet>
      <dgm:spPr/>
    </dgm:pt>
    <dgm:pt modelId="{5D42A8EA-ED32-4A39-B8EB-54D64F0D5E5C}" type="pres">
      <dgm:prSet presAssocID="{CF241D9E-9513-4F18-BDE5-149BC75C6BCC}" presName="space" presStyleCnt="0"/>
      <dgm:spPr/>
    </dgm:pt>
    <dgm:pt modelId="{E54A0C22-12D9-4929-9D1E-575C4E915A6C}" type="pres">
      <dgm:prSet presAssocID="{C39EA4B4-BA60-4F43-9891-C281AE678030}" presName="text" presStyleLbl="node1" presStyleIdx="2" presStyleCnt="3">
        <dgm:presLayoutVars>
          <dgm:bulletEnabled val="1"/>
        </dgm:presLayoutVars>
      </dgm:prSet>
      <dgm:spPr/>
    </dgm:pt>
  </dgm:ptLst>
  <dgm:cxnLst>
    <dgm:cxn modelId="{89D26C85-8E24-4F9E-A6B6-057E5C7C665A}" type="presOf" srcId="{59DAD5AC-2446-484F-8F05-5CF722ECE182}" destId="{2497C67B-73FE-4A10-97A8-48043B9052AB}" srcOrd="0" destOrd="0" presId="urn:diagrams.loki3.com/VaryingWidthList"/>
    <dgm:cxn modelId="{707B1787-FAE9-4CB6-905E-CA4BA16FC99C}" srcId="{9C774B61-A07E-4582-83B1-455759BC920D}" destId="{C39EA4B4-BA60-4F43-9891-C281AE678030}" srcOrd="2" destOrd="0" parTransId="{CD286572-FD1E-45BC-9AC8-870873DDC23D}" sibTransId="{E31410A0-8676-4932-8138-F24619C53226}"/>
    <dgm:cxn modelId="{28F9388D-5EF0-4E46-A1EC-39F6490ED436}" srcId="{9C774B61-A07E-4582-83B1-455759BC920D}" destId="{68841A1B-7716-49CA-BC93-046FE745A047}" srcOrd="0" destOrd="0" parTransId="{A8795092-CAD3-414F-BE67-E32C9DBAD063}" sibTransId="{3949F80A-F85E-4106-989F-901B5F524EDF}"/>
    <dgm:cxn modelId="{84A0CC94-FAF1-4929-86BF-D7F7C7EBCA5C}" srcId="{9C774B61-A07E-4582-83B1-455759BC920D}" destId="{59DAD5AC-2446-484F-8F05-5CF722ECE182}" srcOrd="1" destOrd="0" parTransId="{CBA84570-608A-458E-A0FA-47189749990E}" sibTransId="{CF241D9E-9513-4F18-BDE5-149BC75C6BCC}"/>
    <dgm:cxn modelId="{331F42D3-85DA-497D-AC4E-4C0798C0F898}" type="presOf" srcId="{C39EA4B4-BA60-4F43-9891-C281AE678030}" destId="{E54A0C22-12D9-4929-9D1E-575C4E915A6C}" srcOrd="0" destOrd="0" presId="urn:diagrams.loki3.com/VaryingWidthList"/>
    <dgm:cxn modelId="{7F2B44D6-0789-41C9-885B-B739C91BFDB2}" type="presOf" srcId="{68841A1B-7716-49CA-BC93-046FE745A047}" destId="{2BD3C1EE-81D5-48FF-9398-9D23CB8657AA}" srcOrd="0" destOrd="0" presId="urn:diagrams.loki3.com/VaryingWidthList"/>
    <dgm:cxn modelId="{4C0E10DB-0470-49EC-92AA-06225013486E}" type="presOf" srcId="{9C774B61-A07E-4582-83B1-455759BC920D}" destId="{3B486B61-ABCF-4A9C-A216-3AB6AE5604A3}" srcOrd="0" destOrd="0" presId="urn:diagrams.loki3.com/VaryingWidthList"/>
    <dgm:cxn modelId="{0962ACB9-C9FB-48EC-ABFF-275B6A0650CE}" type="presParOf" srcId="{3B486B61-ABCF-4A9C-A216-3AB6AE5604A3}" destId="{2BD3C1EE-81D5-48FF-9398-9D23CB8657AA}" srcOrd="0" destOrd="0" presId="urn:diagrams.loki3.com/VaryingWidthList"/>
    <dgm:cxn modelId="{743C6287-642E-4D19-9B08-46731F5E9F24}" type="presParOf" srcId="{3B486B61-ABCF-4A9C-A216-3AB6AE5604A3}" destId="{215F432E-B6B5-4C8E-A6A1-48044E1ADF22}" srcOrd="1" destOrd="0" presId="urn:diagrams.loki3.com/VaryingWidthList"/>
    <dgm:cxn modelId="{E315FE4D-8D4D-4A4F-A1EC-317381183BB8}" type="presParOf" srcId="{3B486B61-ABCF-4A9C-A216-3AB6AE5604A3}" destId="{2497C67B-73FE-4A10-97A8-48043B9052AB}" srcOrd="2" destOrd="0" presId="urn:diagrams.loki3.com/VaryingWidthList"/>
    <dgm:cxn modelId="{74C192C1-415E-4A86-8011-D7FCC3E76723}" type="presParOf" srcId="{3B486B61-ABCF-4A9C-A216-3AB6AE5604A3}" destId="{5D42A8EA-ED32-4A39-B8EB-54D64F0D5E5C}" srcOrd="3" destOrd="0" presId="urn:diagrams.loki3.com/VaryingWidthList"/>
    <dgm:cxn modelId="{D7B9E82C-A4DE-42A6-9369-356816CE75FD}" type="presParOf" srcId="{3B486B61-ABCF-4A9C-A216-3AB6AE5604A3}" destId="{E54A0C22-12D9-4929-9D1E-575C4E915A6C}"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5E9B2E-D6B2-4F64-B0E8-4B968D82D987}" type="doc">
      <dgm:prSet loTypeId="urn:diagrams.loki3.com/VaryingWidthList" loCatId="list" qsTypeId="urn:microsoft.com/office/officeart/2005/8/quickstyle/simple1" qsCatId="simple" csTypeId="urn:microsoft.com/office/officeart/2005/8/colors/accent1_2" csCatId="accent1" phldr="1"/>
      <dgm:spPr/>
    </dgm:pt>
    <dgm:pt modelId="{B6F4AF33-0B65-45F3-BDE1-BDAD6BB10A09}">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Controlled </a:t>
          </a:r>
          <a:r>
            <a:rPr lang="en-US" b="0" i="0" dirty="0">
              <a:solidFill>
                <a:schemeClr val="bg1"/>
              </a:solidFill>
              <a:effectLst/>
              <a:latin typeface="Roboto"/>
            </a:rPr>
            <a:t>– vigorous measures put into place to keep all variables constant, except those under investigation.</a:t>
          </a:r>
        </a:p>
        <a:p>
          <a:pPr marL="0" lvl="0" defTabSz="889000">
            <a:lnSpc>
              <a:spcPct val="90000"/>
            </a:lnSpc>
            <a:spcBef>
              <a:spcPct val="0"/>
            </a:spcBef>
            <a:spcAft>
              <a:spcPct val="35000"/>
            </a:spcAft>
          </a:pPr>
          <a:endParaRPr lang="en-US" dirty="0"/>
        </a:p>
      </dgm:t>
    </dgm:pt>
    <dgm:pt modelId="{3E65A1E6-CA3B-480C-A09B-2D3F8676D893}" type="parTrans" cxnId="{B7F0B28F-795B-453F-ADB1-26F551A94A90}">
      <dgm:prSet/>
      <dgm:spPr/>
      <dgm:t>
        <a:bodyPr/>
        <a:lstStyle/>
        <a:p>
          <a:endParaRPr lang="en-US"/>
        </a:p>
      </dgm:t>
    </dgm:pt>
    <dgm:pt modelId="{9742C314-9FD0-4EA5-BCC5-C3CE6CCAFE26}" type="sibTrans" cxnId="{B7F0B28F-795B-453F-ADB1-26F551A94A90}">
      <dgm:prSet/>
      <dgm:spPr/>
      <dgm:t>
        <a:bodyPr/>
        <a:lstStyle/>
        <a:p>
          <a:endParaRPr lang="en-US"/>
        </a:p>
      </dgm:t>
    </dgm:pt>
    <dgm:pt modelId="{72662A3E-0A7E-4846-890B-43C44F81B1FF}">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Hypothesis-based</a:t>
          </a:r>
          <a:r>
            <a:rPr lang="en-US" b="0" i="0" dirty="0">
              <a:solidFill>
                <a:schemeClr val="bg1"/>
              </a:solidFill>
              <a:effectLst/>
              <a:latin typeface="Roboto"/>
            </a:rPr>
            <a:t> – the research design generates data that sufficiently meets the research objectives and can prove or disprove the hypothesis. It makes the research study repeatable and gives credibility to the results.</a:t>
          </a:r>
        </a:p>
        <a:p>
          <a:pPr marL="0" lvl="0" defTabSz="889000">
            <a:lnSpc>
              <a:spcPct val="90000"/>
            </a:lnSpc>
            <a:spcBef>
              <a:spcPct val="0"/>
            </a:spcBef>
            <a:spcAft>
              <a:spcPct val="35000"/>
            </a:spcAft>
          </a:pPr>
          <a:endParaRPr lang="en-US" dirty="0"/>
        </a:p>
      </dgm:t>
    </dgm:pt>
    <dgm:pt modelId="{E7EA204B-A06F-4ACF-8E37-E2EC9D2A222B}" type="parTrans" cxnId="{F1297F6C-6696-41BB-9279-F2EBB511CA28}">
      <dgm:prSet/>
      <dgm:spPr/>
      <dgm:t>
        <a:bodyPr/>
        <a:lstStyle/>
        <a:p>
          <a:endParaRPr lang="en-US"/>
        </a:p>
      </dgm:t>
    </dgm:pt>
    <dgm:pt modelId="{99EF96A7-AE5C-4347-B62C-1C19F8149836}" type="sibTrans" cxnId="{F1297F6C-6696-41BB-9279-F2EBB511CA28}">
      <dgm:prSet/>
      <dgm:spPr/>
      <dgm:t>
        <a:bodyPr/>
        <a:lstStyle/>
        <a:p>
          <a:endParaRPr lang="en-US"/>
        </a:p>
      </dgm:t>
    </dgm:pt>
    <dgm:pt modelId="{13B4A707-437A-4C3B-9467-D5F697E55A07}">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Analytical </a:t>
          </a:r>
          <a:r>
            <a:rPr lang="en-US" b="0" i="0" dirty="0">
              <a:solidFill>
                <a:schemeClr val="bg1"/>
              </a:solidFill>
              <a:effectLst/>
              <a:latin typeface="Roboto"/>
            </a:rPr>
            <a:t>– data is generated, recorded and </a:t>
          </a:r>
          <a:r>
            <a:rPr lang="en-US" b="0" i="0" dirty="0" err="1">
              <a:solidFill>
                <a:schemeClr val="bg1"/>
              </a:solidFill>
              <a:effectLst/>
              <a:latin typeface="Roboto"/>
            </a:rPr>
            <a:t>analysed</a:t>
          </a:r>
          <a:r>
            <a:rPr lang="en-US" b="0" i="0" dirty="0">
              <a:solidFill>
                <a:schemeClr val="bg1"/>
              </a:solidFill>
              <a:effectLst/>
              <a:latin typeface="Roboto"/>
            </a:rPr>
            <a:t> using proven techniques to ensure high accuracy and repeatability while </a:t>
          </a:r>
          <a:r>
            <a:rPr lang="en-US" b="0" i="0" dirty="0" err="1">
              <a:solidFill>
                <a:schemeClr val="bg1"/>
              </a:solidFill>
              <a:effectLst/>
              <a:latin typeface="Roboto"/>
            </a:rPr>
            <a:t>minimising</a:t>
          </a:r>
          <a:r>
            <a:rPr lang="en-US" b="0" i="0" dirty="0">
              <a:solidFill>
                <a:schemeClr val="bg1"/>
              </a:solidFill>
              <a:effectLst/>
              <a:latin typeface="Roboto"/>
            </a:rPr>
            <a:t> potential errors and anomalies.</a:t>
          </a:r>
        </a:p>
        <a:p>
          <a:pPr marL="0" lvl="0" defTabSz="755650">
            <a:lnSpc>
              <a:spcPct val="90000"/>
            </a:lnSpc>
            <a:spcBef>
              <a:spcPct val="0"/>
            </a:spcBef>
            <a:spcAft>
              <a:spcPct val="35000"/>
            </a:spcAft>
          </a:pPr>
          <a:endParaRPr lang="en-US" dirty="0"/>
        </a:p>
      </dgm:t>
    </dgm:pt>
    <dgm:pt modelId="{3FF72340-42C0-4544-887E-917BB7106D5A}" type="parTrans" cxnId="{904E9BD4-7CDF-47DF-8FB3-DA7615F79DFF}">
      <dgm:prSet/>
      <dgm:spPr/>
      <dgm:t>
        <a:bodyPr/>
        <a:lstStyle/>
        <a:p>
          <a:endParaRPr lang="en-US"/>
        </a:p>
      </dgm:t>
    </dgm:pt>
    <dgm:pt modelId="{C0F34DD9-F0BB-4750-A5C4-C7D5B3A45232}" type="sibTrans" cxnId="{904E9BD4-7CDF-47DF-8FB3-DA7615F79DFF}">
      <dgm:prSet/>
      <dgm:spPr/>
      <dgm:t>
        <a:bodyPr/>
        <a:lstStyle/>
        <a:p>
          <a:endParaRPr lang="en-US"/>
        </a:p>
      </dgm:t>
    </dgm:pt>
    <dgm:pt modelId="{BCD7556F-C93C-4967-85C3-4F590F88A77F}" type="pres">
      <dgm:prSet presAssocID="{085E9B2E-D6B2-4F64-B0E8-4B968D82D987}" presName="Name0" presStyleCnt="0">
        <dgm:presLayoutVars>
          <dgm:resizeHandles/>
        </dgm:presLayoutVars>
      </dgm:prSet>
      <dgm:spPr/>
    </dgm:pt>
    <dgm:pt modelId="{1536AF54-FD28-4DFB-9EEF-DCB2C01AEECC}" type="pres">
      <dgm:prSet presAssocID="{B6F4AF33-0B65-45F3-BDE1-BDAD6BB10A09}" presName="text" presStyleLbl="node1" presStyleIdx="0" presStyleCnt="3">
        <dgm:presLayoutVars>
          <dgm:bulletEnabled val="1"/>
        </dgm:presLayoutVars>
      </dgm:prSet>
      <dgm:spPr/>
    </dgm:pt>
    <dgm:pt modelId="{204B1662-8743-41B9-8116-CD7ADCE6904B}" type="pres">
      <dgm:prSet presAssocID="{9742C314-9FD0-4EA5-BCC5-C3CE6CCAFE26}" presName="space" presStyleCnt="0"/>
      <dgm:spPr/>
    </dgm:pt>
    <dgm:pt modelId="{3D8D66CC-B62A-454A-A45E-B0C7F0EDBE10}" type="pres">
      <dgm:prSet presAssocID="{72662A3E-0A7E-4846-890B-43C44F81B1FF}" presName="text" presStyleLbl="node1" presStyleIdx="1" presStyleCnt="3">
        <dgm:presLayoutVars>
          <dgm:bulletEnabled val="1"/>
        </dgm:presLayoutVars>
      </dgm:prSet>
      <dgm:spPr/>
    </dgm:pt>
    <dgm:pt modelId="{274D3630-ECA0-4273-ABB0-97535522D835}" type="pres">
      <dgm:prSet presAssocID="{99EF96A7-AE5C-4347-B62C-1C19F8149836}" presName="space" presStyleCnt="0"/>
      <dgm:spPr/>
    </dgm:pt>
    <dgm:pt modelId="{6C633FA2-6BBC-475C-AF2C-E26F5362D093}" type="pres">
      <dgm:prSet presAssocID="{13B4A707-437A-4C3B-9467-D5F697E55A07}" presName="text" presStyleLbl="node1" presStyleIdx="2" presStyleCnt="3">
        <dgm:presLayoutVars>
          <dgm:bulletEnabled val="1"/>
        </dgm:presLayoutVars>
      </dgm:prSet>
      <dgm:spPr/>
    </dgm:pt>
  </dgm:ptLst>
  <dgm:cxnLst>
    <dgm:cxn modelId="{F1297F6C-6696-41BB-9279-F2EBB511CA28}" srcId="{085E9B2E-D6B2-4F64-B0E8-4B968D82D987}" destId="{72662A3E-0A7E-4846-890B-43C44F81B1FF}" srcOrd="1" destOrd="0" parTransId="{E7EA204B-A06F-4ACF-8E37-E2EC9D2A222B}" sibTransId="{99EF96A7-AE5C-4347-B62C-1C19F8149836}"/>
    <dgm:cxn modelId="{B7F0B28F-795B-453F-ADB1-26F551A94A90}" srcId="{085E9B2E-D6B2-4F64-B0E8-4B968D82D987}" destId="{B6F4AF33-0B65-45F3-BDE1-BDAD6BB10A09}" srcOrd="0" destOrd="0" parTransId="{3E65A1E6-CA3B-480C-A09B-2D3F8676D893}" sibTransId="{9742C314-9FD0-4EA5-BCC5-C3CE6CCAFE26}"/>
    <dgm:cxn modelId="{865F8491-8F88-4FAF-809B-67EC5B92484D}" type="presOf" srcId="{B6F4AF33-0B65-45F3-BDE1-BDAD6BB10A09}" destId="{1536AF54-FD28-4DFB-9EEF-DCB2C01AEECC}" srcOrd="0" destOrd="0" presId="urn:diagrams.loki3.com/VaryingWidthList"/>
    <dgm:cxn modelId="{0A0DDBA2-A7BA-409C-A32D-A12C5900B86F}" type="presOf" srcId="{72662A3E-0A7E-4846-890B-43C44F81B1FF}" destId="{3D8D66CC-B62A-454A-A45E-B0C7F0EDBE10}" srcOrd="0" destOrd="0" presId="urn:diagrams.loki3.com/VaryingWidthList"/>
    <dgm:cxn modelId="{3C0C0CBC-1A25-4770-8233-3E70860C07D6}" type="presOf" srcId="{13B4A707-437A-4C3B-9467-D5F697E55A07}" destId="{6C633FA2-6BBC-475C-AF2C-E26F5362D093}" srcOrd="0" destOrd="0" presId="urn:diagrams.loki3.com/VaryingWidthList"/>
    <dgm:cxn modelId="{904E9BD4-7CDF-47DF-8FB3-DA7615F79DFF}" srcId="{085E9B2E-D6B2-4F64-B0E8-4B968D82D987}" destId="{13B4A707-437A-4C3B-9467-D5F697E55A07}" srcOrd="2" destOrd="0" parTransId="{3FF72340-42C0-4544-887E-917BB7106D5A}" sibTransId="{C0F34DD9-F0BB-4750-A5C4-C7D5B3A45232}"/>
    <dgm:cxn modelId="{52FE12EB-5BF0-4DA1-923E-9526959AC94A}" type="presOf" srcId="{085E9B2E-D6B2-4F64-B0E8-4B968D82D987}" destId="{BCD7556F-C93C-4967-85C3-4F590F88A77F}" srcOrd="0" destOrd="0" presId="urn:diagrams.loki3.com/VaryingWidthList"/>
    <dgm:cxn modelId="{1AF4E73F-ACE5-40B8-9441-4EB302F19BBA}" type="presParOf" srcId="{BCD7556F-C93C-4967-85C3-4F590F88A77F}" destId="{1536AF54-FD28-4DFB-9EEF-DCB2C01AEECC}" srcOrd="0" destOrd="0" presId="urn:diagrams.loki3.com/VaryingWidthList"/>
    <dgm:cxn modelId="{81EA5D35-2B12-44E5-ADC8-8920DA077946}" type="presParOf" srcId="{BCD7556F-C93C-4967-85C3-4F590F88A77F}" destId="{204B1662-8743-41B9-8116-CD7ADCE6904B}" srcOrd="1" destOrd="0" presId="urn:diagrams.loki3.com/VaryingWidthList"/>
    <dgm:cxn modelId="{EEF8D876-2A4D-478C-8624-99C28BDD49F9}" type="presParOf" srcId="{BCD7556F-C93C-4967-85C3-4F590F88A77F}" destId="{3D8D66CC-B62A-454A-A45E-B0C7F0EDBE10}" srcOrd="2" destOrd="0" presId="urn:diagrams.loki3.com/VaryingWidthList"/>
    <dgm:cxn modelId="{937F854C-0138-4442-B2DD-A34355892508}" type="presParOf" srcId="{BCD7556F-C93C-4967-85C3-4F590F88A77F}" destId="{274D3630-ECA0-4273-ABB0-97535522D835}" srcOrd="3" destOrd="0" presId="urn:diagrams.loki3.com/VaryingWidthList"/>
    <dgm:cxn modelId="{983E05D9-DB6D-402B-B854-2CC36097FCF6}" type="presParOf" srcId="{BCD7556F-C93C-4967-85C3-4F590F88A77F}" destId="{6C633FA2-6BBC-475C-AF2C-E26F5362D093}"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F51769-58B7-4CCE-AECC-5BDA41725460}" type="doc">
      <dgm:prSet loTypeId="urn:diagrams.loki3.com/VaryingWidthList" loCatId="list" qsTypeId="urn:microsoft.com/office/officeart/2005/8/quickstyle/simple1" qsCatId="simple" csTypeId="urn:microsoft.com/office/officeart/2005/8/colors/accent1_2" csCatId="accent1" phldr="1"/>
      <dgm:spPr/>
    </dgm:pt>
    <dgm:pt modelId="{731E5638-51CF-4BE6-BAF7-D56DF538C97B}">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Objective </a:t>
          </a:r>
          <a:r>
            <a:rPr lang="en-US" b="0" i="0" dirty="0">
              <a:solidFill>
                <a:schemeClr val="bg1"/>
              </a:solidFill>
              <a:effectLst/>
              <a:latin typeface="Roboto"/>
            </a:rPr>
            <a:t>– sound judgement is used by the researcher to ensure that the research findings are valid.</a:t>
          </a:r>
        </a:p>
        <a:p>
          <a:pPr marL="0" lvl="0" defTabSz="889000">
            <a:lnSpc>
              <a:spcPct val="90000"/>
            </a:lnSpc>
            <a:spcBef>
              <a:spcPct val="0"/>
            </a:spcBef>
            <a:spcAft>
              <a:spcPct val="35000"/>
            </a:spcAft>
          </a:pPr>
          <a:endParaRPr lang="en-US" dirty="0"/>
        </a:p>
      </dgm:t>
    </dgm:pt>
    <dgm:pt modelId="{4C31DC4D-F56B-416E-BBE4-707A69E81EDA}" type="parTrans" cxnId="{A8BAA035-6BF7-43A9-B4DD-A32B8BF2D4A1}">
      <dgm:prSet/>
      <dgm:spPr/>
      <dgm:t>
        <a:bodyPr/>
        <a:lstStyle/>
        <a:p>
          <a:endParaRPr lang="en-US"/>
        </a:p>
      </dgm:t>
    </dgm:pt>
    <dgm:pt modelId="{B3690E58-E1D0-4EF3-974C-8F73732D6F75}" type="sibTrans" cxnId="{A8BAA035-6BF7-43A9-B4DD-A32B8BF2D4A1}">
      <dgm:prSet/>
      <dgm:spPr/>
      <dgm:t>
        <a:bodyPr/>
        <a:lstStyle/>
        <a:p>
          <a:endParaRPr lang="en-US"/>
        </a:p>
      </dgm:t>
    </dgm:pt>
    <dgm:pt modelId="{F91E35EB-BD59-4129-8AC0-16E2DD5BF5F6}">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i="0" dirty="0">
              <a:solidFill>
                <a:schemeClr val="bg1"/>
              </a:solidFill>
              <a:effectLst/>
              <a:latin typeface="Roboto"/>
            </a:rPr>
            <a:t>Statistical treatment</a:t>
          </a:r>
          <a:r>
            <a:rPr lang="en-US" b="0" i="0" dirty="0">
              <a:solidFill>
                <a:schemeClr val="bg1"/>
              </a:solidFill>
              <a:effectLst/>
              <a:latin typeface="Roboto"/>
            </a:rPr>
            <a:t> – statistical treatment is used to transform the available data into something more meaningful from which knowledge can be gained.</a:t>
          </a:r>
        </a:p>
        <a:p>
          <a:pPr marL="0" lvl="0" defTabSz="889000">
            <a:lnSpc>
              <a:spcPct val="90000"/>
            </a:lnSpc>
            <a:spcBef>
              <a:spcPct val="0"/>
            </a:spcBef>
            <a:spcAft>
              <a:spcPct val="35000"/>
            </a:spcAft>
          </a:pPr>
          <a:endParaRPr lang="en-US" dirty="0"/>
        </a:p>
      </dgm:t>
    </dgm:pt>
    <dgm:pt modelId="{98CA06B9-8771-4E1B-B75D-1826B6895191}" type="parTrans" cxnId="{8CEBD8B8-8294-4FCF-9DFA-6EE06D5D66B0}">
      <dgm:prSet/>
      <dgm:spPr/>
      <dgm:t>
        <a:bodyPr/>
        <a:lstStyle/>
        <a:p>
          <a:endParaRPr lang="en-US"/>
        </a:p>
      </dgm:t>
    </dgm:pt>
    <dgm:pt modelId="{4AAAAFCD-F7A6-47F1-AA9A-F4299A58F644}" type="sibTrans" cxnId="{8CEBD8B8-8294-4FCF-9DFA-6EE06D5D66B0}">
      <dgm:prSet/>
      <dgm:spPr/>
      <dgm:t>
        <a:bodyPr/>
        <a:lstStyle/>
        <a:p>
          <a:endParaRPr lang="en-US"/>
        </a:p>
      </dgm:t>
    </dgm:pt>
    <dgm:pt modelId="{D6687A11-381E-4988-8E74-FF415ADD0630}" type="pres">
      <dgm:prSet presAssocID="{E6F51769-58B7-4CCE-AECC-5BDA41725460}" presName="Name0" presStyleCnt="0">
        <dgm:presLayoutVars>
          <dgm:resizeHandles/>
        </dgm:presLayoutVars>
      </dgm:prSet>
      <dgm:spPr/>
    </dgm:pt>
    <dgm:pt modelId="{022797E0-AEF4-4A34-8C5B-190498E4EA0A}" type="pres">
      <dgm:prSet presAssocID="{731E5638-51CF-4BE6-BAF7-D56DF538C97B}" presName="text" presStyleLbl="node1" presStyleIdx="0" presStyleCnt="2">
        <dgm:presLayoutVars>
          <dgm:bulletEnabled val="1"/>
        </dgm:presLayoutVars>
      </dgm:prSet>
      <dgm:spPr/>
    </dgm:pt>
    <dgm:pt modelId="{FD53CA25-1F68-48EB-A5AB-15BFB42CF67F}" type="pres">
      <dgm:prSet presAssocID="{B3690E58-E1D0-4EF3-974C-8F73732D6F75}" presName="space" presStyleCnt="0"/>
      <dgm:spPr/>
    </dgm:pt>
    <dgm:pt modelId="{86BC01F0-E86F-471E-8186-FE29CF64F4A5}" type="pres">
      <dgm:prSet presAssocID="{F91E35EB-BD59-4129-8AC0-16E2DD5BF5F6}" presName="text" presStyleLbl="node1" presStyleIdx="1" presStyleCnt="2">
        <dgm:presLayoutVars>
          <dgm:bulletEnabled val="1"/>
        </dgm:presLayoutVars>
      </dgm:prSet>
      <dgm:spPr/>
    </dgm:pt>
  </dgm:ptLst>
  <dgm:cxnLst>
    <dgm:cxn modelId="{99E48029-70D1-46CD-8C01-AD9C00A707D7}" type="presOf" srcId="{E6F51769-58B7-4CCE-AECC-5BDA41725460}" destId="{D6687A11-381E-4988-8E74-FF415ADD0630}" srcOrd="0" destOrd="0" presId="urn:diagrams.loki3.com/VaryingWidthList"/>
    <dgm:cxn modelId="{A8BAA035-6BF7-43A9-B4DD-A32B8BF2D4A1}" srcId="{E6F51769-58B7-4CCE-AECC-5BDA41725460}" destId="{731E5638-51CF-4BE6-BAF7-D56DF538C97B}" srcOrd="0" destOrd="0" parTransId="{4C31DC4D-F56B-416E-BBE4-707A69E81EDA}" sibTransId="{B3690E58-E1D0-4EF3-974C-8F73732D6F75}"/>
    <dgm:cxn modelId="{1FFB2455-F35F-4A40-8BD9-2B02EC70AE3A}" type="presOf" srcId="{F91E35EB-BD59-4129-8AC0-16E2DD5BF5F6}" destId="{86BC01F0-E86F-471E-8186-FE29CF64F4A5}" srcOrd="0" destOrd="0" presId="urn:diagrams.loki3.com/VaryingWidthList"/>
    <dgm:cxn modelId="{8CEBD8B8-8294-4FCF-9DFA-6EE06D5D66B0}" srcId="{E6F51769-58B7-4CCE-AECC-5BDA41725460}" destId="{F91E35EB-BD59-4129-8AC0-16E2DD5BF5F6}" srcOrd="1" destOrd="0" parTransId="{98CA06B9-8771-4E1B-B75D-1826B6895191}" sibTransId="{4AAAAFCD-F7A6-47F1-AA9A-F4299A58F644}"/>
    <dgm:cxn modelId="{40C8B8BE-7FD7-4D49-9704-6BE2BA98DDBC}" type="presOf" srcId="{731E5638-51CF-4BE6-BAF7-D56DF538C97B}" destId="{022797E0-AEF4-4A34-8C5B-190498E4EA0A}" srcOrd="0" destOrd="0" presId="urn:diagrams.loki3.com/VaryingWidthList"/>
    <dgm:cxn modelId="{4F4742DA-F28C-4B3C-9C43-01D1100AE05B}" type="presParOf" srcId="{D6687A11-381E-4988-8E74-FF415ADD0630}" destId="{022797E0-AEF4-4A34-8C5B-190498E4EA0A}" srcOrd="0" destOrd="0" presId="urn:diagrams.loki3.com/VaryingWidthList"/>
    <dgm:cxn modelId="{B7C48DB0-113F-462A-86A4-529FF25C21E4}" type="presParOf" srcId="{D6687A11-381E-4988-8E74-FF415ADD0630}" destId="{FD53CA25-1F68-48EB-A5AB-15BFB42CF67F}" srcOrd="1" destOrd="0" presId="urn:diagrams.loki3.com/VaryingWidthList"/>
    <dgm:cxn modelId="{D4805401-81FD-421D-A13C-D35DE6C71CD0}" type="presParOf" srcId="{D6687A11-381E-4988-8E74-FF415ADD0630}" destId="{86BC01F0-E86F-471E-8186-FE29CF64F4A5}"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0BCD-9B6E-40DD-AD64-AFC623E8A365}">
      <dsp:nvSpPr>
        <dsp:cNvPr id="0" name=""/>
        <dsp:cNvSpPr/>
      </dsp:nvSpPr>
      <dsp:spPr>
        <a:xfrm>
          <a:off x="0" y="1479110"/>
          <a:ext cx="8364280" cy="20293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6B257-3C9E-428A-9CC9-104C87AC36B5}">
      <dsp:nvSpPr>
        <dsp:cNvPr id="0" name=""/>
        <dsp:cNvSpPr/>
      </dsp:nvSpPr>
      <dsp:spPr>
        <a:xfrm>
          <a:off x="432358" y="465565"/>
          <a:ext cx="2099426" cy="956131"/>
        </a:xfrm>
        <a:prstGeom prst="roundRect">
          <a:avLst>
            <a:gd name="adj" fmla="val 10000"/>
          </a:avLst>
        </a:prstGeom>
        <a:blipFill rotWithShape="1">
          <a:blip xmlns:r="http://schemas.openxmlformats.org/officeDocument/2006/relationships" r:embed="rId1"/>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1F1FD-E63B-4C5B-B021-3B0D51EDF850}">
      <dsp:nvSpPr>
        <dsp:cNvPr id="0" name=""/>
        <dsp:cNvSpPr/>
      </dsp:nvSpPr>
      <dsp:spPr>
        <a:xfrm rot="10800000">
          <a:off x="254767" y="1679431"/>
          <a:ext cx="2454607" cy="276448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a:spcBef>
              <a:spcPct val="0"/>
            </a:spcBef>
            <a:buNone/>
          </a:pPr>
          <a:r>
            <a:rPr lang="en-US" sz="1300" b="0" i="0" kern="1200" dirty="0">
              <a:effectLst/>
              <a:latin typeface="Fira Sans"/>
            </a:rPr>
            <a:t>Good research follows a systematic approach to capture   accurate data. </a:t>
          </a:r>
        </a:p>
        <a:p>
          <a:pPr marL="171450" marR="0" lvl="1" indent="0" algn="l" defTabSz="75565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Researchers need to practice ethics and a code of conduct while making observations or drawing conclusions.</a:t>
          </a:r>
        </a:p>
        <a:p>
          <a:pPr marL="171450" marR="0" lvl="1" indent="0" algn="l" defTabSz="75565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The analysis is based on logical reasoning and involves both inductive and deductive methods.</a:t>
          </a:r>
        </a:p>
        <a:p>
          <a:pPr>
            <a:spcBef>
              <a:spcPct val="0"/>
            </a:spcBef>
            <a:buNone/>
          </a:pPr>
          <a:endParaRPr lang="en-US" sz="1300" kern="1200" dirty="0"/>
        </a:p>
      </dsp:txBody>
      <dsp:txXfrm rot="10800000">
        <a:off x="330255" y="1679431"/>
        <a:ext cx="2303631" cy="2688995"/>
      </dsp:txXfrm>
    </dsp:sp>
    <dsp:sp modelId="{56110F4A-3685-4B3B-82D2-3FEAC42A2548}">
      <dsp:nvSpPr>
        <dsp:cNvPr id="0" name=""/>
        <dsp:cNvSpPr/>
      </dsp:nvSpPr>
      <dsp:spPr>
        <a:xfrm>
          <a:off x="3154101" y="462219"/>
          <a:ext cx="2056077" cy="1002681"/>
        </a:xfrm>
        <a:prstGeom prst="roundRect">
          <a:avLst>
            <a:gd name="adj" fmla="val 10000"/>
          </a:avLst>
        </a:prstGeom>
        <a:blipFill rotWithShape="1">
          <a:blip xmlns:r="http://schemas.openxmlformats.org/officeDocument/2006/relationships" r:embed="rId2"/>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65B75-2112-4A69-956F-1688D643E04D}">
      <dsp:nvSpPr>
        <dsp:cNvPr id="0" name=""/>
        <dsp:cNvSpPr/>
      </dsp:nvSpPr>
      <dsp:spPr>
        <a:xfrm rot="10800000">
          <a:off x="2954836" y="1710422"/>
          <a:ext cx="2454607" cy="268476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Real-time data and knowledge is derived from actual observations in natural settings.</a:t>
          </a:r>
        </a:p>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There is an in-depth analysis of all data collected so that there are no anomalies associated with it.</a:t>
          </a:r>
        </a:p>
        <a:p>
          <a:pPr marL="114300" marR="0" lvl="1" indent="0" algn="l" defTabSz="53340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It creates a path for generating new questions. Existing data helps create more research opportunities</a:t>
          </a:r>
          <a:r>
            <a:rPr lang="en-US" sz="1100" b="0" i="0" kern="1200" dirty="0">
              <a:effectLst/>
              <a:latin typeface="Fira Sans"/>
            </a:rPr>
            <a:t>.</a:t>
          </a:r>
        </a:p>
        <a:p>
          <a:pPr>
            <a:spcBef>
              <a:spcPct val="0"/>
            </a:spcBef>
            <a:buNone/>
          </a:pPr>
          <a:endParaRPr lang="en-US" sz="1100" kern="1200" dirty="0"/>
        </a:p>
      </dsp:txBody>
      <dsp:txXfrm rot="10800000">
        <a:off x="3030324" y="1710422"/>
        <a:ext cx="2303631" cy="2609278"/>
      </dsp:txXfrm>
    </dsp:sp>
    <dsp:sp modelId="{B00F5B30-F83C-456A-942E-819F4C568D35}">
      <dsp:nvSpPr>
        <dsp:cNvPr id="0" name=""/>
        <dsp:cNvSpPr/>
      </dsp:nvSpPr>
      <dsp:spPr>
        <a:xfrm>
          <a:off x="5991038" y="446399"/>
          <a:ext cx="1782339" cy="1025704"/>
        </a:xfrm>
        <a:prstGeom prst="roundRect">
          <a:avLst>
            <a:gd name="adj" fmla="val 10000"/>
          </a:avLst>
        </a:prstGeom>
        <a:blipFill rotWithShape="1">
          <a:blip xmlns:r="http://schemas.openxmlformats.org/officeDocument/2006/relationships" r:embed="rId3"/>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65E897-1B07-4882-A2BE-F8BEFDBE8471}">
      <dsp:nvSpPr>
        <dsp:cNvPr id="0" name=""/>
        <dsp:cNvSpPr/>
      </dsp:nvSpPr>
      <dsp:spPr>
        <a:xfrm rot="10800000">
          <a:off x="5669313" y="1726290"/>
          <a:ext cx="2454607" cy="270200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114300" marR="0" lvl="1" indent="0" algn="just" defTabSz="533400" eaLnBrk="1" fontAlgn="auto" latinLnBrk="0" hangingPunct="1">
            <a:lnSpc>
              <a:spcPct val="90000"/>
            </a:lnSpc>
            <a:spcBef>
              <a:spcPct val="0"/>
            </a:spcBef>
            <a:spcAft>
              <a:spcPct val="15000"/>
            </a:spcAft>
            <a:buClrTx/>
            <a:buSzTx/>
            <a:buFontTx/>
            <a:buNone/>
            <a:tabLst/>
            <a:defRPr/>
          </a:pPr>
          <a:r>
            <a:rPr lang="en-US" sz="1300" b="0" i="0" kern="1200" dirty="0">
              <a:effectLst/>
              <a:latin typeface="Fira Sans"/>
            </a:rPr>
            <a:t>It is analytical and uses all the available data so that there is no ambiguity in inference. Accuracy is one of the most critical aspects of research. The information must be accurate and correct. For example, laboratories provide a controlled environment to collect data. Accuracy is measured in the instruments used, the calibrations of instruments or tools, and the experiment’s final result.</a:t>
          </a:r>
        </a:p>
        <a:p>
          <a:pPr marL="114300" marR="0" lvl="1" indent="0" algn="l" defTabSz="533400" eaLnBrk="1" fontAlgn="auto" latinLnBrk="0" hangingPunct="1">
            <a:lnSpc>
              <a:spcPct val="90000"/>
            </a:lnSpc>
            <a:spcBef>
              <a:spcPct val="0"/>
            </a:spcBef>
            <a:spcAft>
              <a:spcPct val="15000"/>
            </a:spcAft>
            <a:buClrTx/>
            <a:buSzTx/>
            <a:buFontTx/>
            <a:buNone/>
            <a:tabLst/>
            <a:defRPr/>
          </a:pPr>
          <a:endParaRPr lang="en-US" sz="1100" b="0" i="0" kern="1200" dirty="0">
            <a:effectLst/>
            <a:latin typeface="Fira Sans"/>
          </a:endParaRPr>
        </a:p>
        <a:p>
          <a:pPr>
            <a:spcBef>
              <a:spcPct val="0"/>
            </a:spcBef>
            <a:buNone/>
          </a:pPr>
          <a:endParaRPr lang="en-US" sz="1100" kern="1200" dirty="0"/>
        </a:p>
      </dsp:txBody>
      <dsp:txXfrm rot="10800000">
        <a:off x="5744801" y="1726290"/>
        <a:ext cx="2303631" cy="2626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3C1EE-81D5-48FF-9398-9D23CB8657AA}">
      <dsp:nvSpPr>
        <dsp:cNvPr id="0" name=""/>
        <dsp:cNvSpPr/>
      </dsp:nvSpPr>
      <dsp:spPr>
        <a:xfrm>
          <a:off x="764400" y="1984"/>
          <a:ext cx="684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b="1" i="0" kern="1200" dirty="0">
              <a:solidFill>
                <a:schemeClr val="bg1"/>
              </a:solidFill>
              <a:effectLst/>
              <a:latin typeface="Roboto"/>
            </a:rPr>
            <a:t>Empirical </a:t>
          </a:r>
          <a:r>
            <a:rPr lang="en-US" sz="2300" b="0" i="0" kern="1200" dirty="0">
              <a:solidFill>
                <a:schemeClr val="bg1"/>
              </a:solidFill>
              <a:effectLst/>
              <a:latin typeface="Roboto"/>
            </a:rPr>
            <a:t>– based on proven scientific methods derived from real-life observations and experiments.</a:t>
          </a:r>
        </a:p>
        <a:p>
          <a:pPr marL="0" lvl="0" defTabSz="889000">
            <a:lnSpc>
              <a:spcPct val="90000"/>
            </a:lnSpc>
            <a:spcBef>
              <a:spcPct val="0"/>
            </a:spcBef>
            <a:spcAft>
              <a:spcPct val="35000"/>
            </a:spcAft>
            <a:buNone/>
          </a:pPr>
          <a:endParaRPr lang="en-US" sz="2300" kern="1200" dirty="0"/>
        </a:p>
      </dsp:txBody>
      <dsp:txXfrm>
        <a:off x="764400" y="1984"/>
        <a:ext cx="6840000" cy="1309687"/>
      </dsp:txXfrm>
    </dsp:sp>
    <dsp:sp modelId="{2497C67B-73FE-4A10-97A8-48043B9052AB}">
      <dsp:nvSpPr>
        <dsp:cNvPr id="0" name=""/>
        <dsp:cNvSpPr/>
      </dsp:nvSpPr>
      <dsp:spPr>
        <a:xfrm>
          <a:off x="1709400" y="1377156"/>
          <a:ext cx="495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b="1" i="0" kern="1200" dirty="0">
              <a:solidFill>
                <a:schemeClr val="bg1"/>
              </a:solidFill>
              <a:effectLst/>
              <a:latin typeface="Roboto"/>
            </a:rPr>
            <a:t>Logical </a:t>
          </a:r>
          <a:r>
            <a:rPr lang="en-US" sz="2300" b="0" i="0" kern="1200" dirty="0">
              <a:solidFill>
                <a:schemeClr val="bg1"/>
              </a:solidFill>
              <a:effectLst/>
              <a:latin typeface="Roboto"/>
            </a:rPr>
            <a:t>– follows sequential procedures based on valid principles.</a:t>
          </a:r>
        </a:p>
        <a:p>
          <a:pPr marL="0" lvl="0" defTabSz="889000">
            <a:lnSpc>
              <a:spcPct val="90000"/>
            </a:lnSpc>
            <a:spcBef>
              <a:spcPct val="0"/>
            </a:spcBef>
            <a:spcAft>
              <a:spcPct val="35000"/>
            </a:spcAft>
            <a:buNone/>
          </a:pPr>
          <a:endParaRPr lang="en-US" sz="2300" kern="1200" dirty="0"/>
        </a:p>
      </dsp:txBody>
      <dsp:txXfrm>
        <a:off x="1709400" y="1377156"/>
        <a:ext cx="4950000" cy="1309687"/>
      </dsp:txXfrm>
    </dsp:sp>
    <dsp:sp modelId="{E54A0C22-12D9-4929-9D1E-575C4E915A6C}">
      <dsp:nvSpPr>
        <dsp:cNvPr id="0" name=""/>
        <dsp:cNvSpPr/>
      </dsp:nvSpPr>
      <dsp:spPr>
        <a:xfrm>
          <a:off x="44400" y="2752328"/>
          <a:ext cx="828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b="1" i="0" kern="1200" dirty="0">
              <a:solidFill>
                <a:schemeClr val="bg1"/>
              </a:solidFill>
              <a:effectLst/>
              <a:latin typeface="Roboto"/>
            </a:rPr>
            <a:t>Cyclic </a:t>
          </a:r>
          <a:r>
            <a:rPr lang="en-US" sz="2300" b="0" i="0" kern="1200" dirty="0">
              <a:solidFill>
                <a:schemeClr val="bg1"/>
              </a:solidFill>
              <a:effectLst/>
              <a:latin typeface="Roboto"/>
            </a:rPr>
            <a:t>– research begins with a question and ends with a question, i.e. research should lead to a new line of questioning.</a:t>
          </a:r>
        </a:p>
        <a:p>
          <a:pPr marL="0" lvl="0" defTabSz="889000">
            <a:lnSpc>
              <a:spcPct val="90000"/>
            </a:lnSpc>
            <a:spcBef>
              <a:spcPct val="0"/>
            </a:spcBef>
            <a:spcAft>
              <a:spcPct val="35000"/>
            </a:spcAft>
            <a:buNone/>
          </a:pPr>
          <a:endParaRPr lang="en-US" sz="2300" kern="1200" dirty="0"/>
        </a:p>
      </dsp:txBody>
      <dsp:txXfrm>
        <a:off x="44400" y="2752328"/>
        <a:ext cx="8280000" cy="1309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6AF54-FD28-4DFB-9EEF-DCB2C01AEECC}">
      <dsp:nvSpPr>
        <dsp:cNvPr id="0" name=""/>
        <dsp:cNvSpPr/>
      </dsp:nvSpPr>
      <dsp:spPr>
        <a:xfrm>
          <a:off x="1891200" y="1984"/>
          <a:ext cx="468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i="0" kern="1200" dirty="0">
              <a:solidFill>
                <a:schemeClr val="bg1"/>
              </a:solidFill>
              <a:effectLst/>
              <a:latin typeface="Roboto"/>
            </a:rPr>
            <a:t>Controlled </a:t>
          </a:r>
          <a:r>
            <a:rPr lang="en-US" sz="2000" b="0" i="0" kern="1200" dirty="0">
              <a:solidFill>
                <a:schemeClr val="bg1"/>
              </a:solidFill>
              <a:effectLst/>
              <a:latin typeface="Roboto"/>
            </a:rPr>
            <a:t>– vigorous measures put into place to keep all variables constant, except those under investigation.</a:t>
          </a:r>
        </a:p>
        <a:p>
          <a:pPr marL="0" lvl="0" defTabSz="889000">
            <a:lnSpc>
              <a:spcPct val="90000"/>
            </a:lnSpc>
            <a:spcBef>
              <a:spcPct val="0"/>
            </a:spcBef>
            <a:spcAft>
              <a:spcPct val="35000"/>
            </a:spcAft>
            <a:buNone/>
          </a:pPr>
          <a:endParaRPr lang="en-US" sz="2000" kern="1200" dirty="0"/>
        </a:p>
      </dsp:txBody>
      <dsp:txXfrm>
        <a:off x="1891200" y="1984"/>
        <a:ext cx="4680000" cy="1309687"/>
      </dsp:txXfrm>
    </dsp:sp>
    <dsp:sp modelId="{3D8D66CC-B62A-454A-A45E-B0C7F0EDBE10}">
      <dsp:nvSpPr>
        <dsp:cNvPr id="0" name=""/>
        <dsp:cNvSpPr/>
      </dsp:nvSpPr>
      <dsp:spPr>
        <a:xfrm>
          <a:off x="1199" y="1377156"/>
          <a:ext cx="846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i="0" kern="1200" dirty="0">
              <a:solidFill>
                <a:schemeClr val="bg1"/>
              </a:solidFill>
              <a:effectLst/>
              <a:latin typeface="Roboto"/>
            </a:rPr>
            <a:t>Hypothesis-based</a:t>
          </a:r>
          <a:r>
            <a:rPr lang="en-US" sz="2000" b="0" i="0" kern="1200" dirty="0">
              <a:solidFill>
                <a:schemeClr val="bg1"/>
              </a:solidFill>
              <a:effectLst/>
              <a:latin typeface="Roboto"/>
            </a:rPr>
            <a:t> – the research design generates data that sufficiently meets the research objectives and can prove or disprove the hypothesis. It makes the research study repeatable and gives credibility to the results.</a:t>
          </a:r>
        </a:p>
        <a:p>
          <a:pPr marL="0" lvl="0" defTabSz="889000">
            <a:lnSpc>
              <a:spcPct val="90000"/>
            </a:lnSpc>
            <a:spcBef>
              <a:spcPct val="0"/>
            </a:spcBef>
            <a:spcAft>
              <a:spcPct val="35000"/>
            </a:spcAft>
            <a:buNone/>
          </a:pPr>
          <a:endParaRPr lang="en-US" sz="2000" kern="1200" dirty="0"/>
        </a:p>
      </dsp:txBody>
      <dsp:txXfrm>
        <a:off x="1199" y="1377156"/>
        <a:ext cx="8460000" cy="1309687"/>
      </dsp:txXfrm>
    </dsp:sp>
    <dsp:sp modelId="{6C633FA2-6BBC-475C-AF2C-E26F5362D093}">
      <dsp:nvSpPr>
        <dsp:cNvPr id="0" name=""/>
        <dsp:cNvSpPr/>
      </dsp:nvSpPr>
      <dsp:spPr>
        <a:xfrm>
          <a:off x="721199" y="2752328"/>
          <a:ext cx="702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i="0" kern="1200" dirty="0">
              <a:solidFill>
                <a:schemeClr val="bg1"/>
              </a:solidFill>
              <a:effectLst/>
              <a:latin typeface="Roboto"/>
            </a:rPr>
            <a:t>Analytical </a:t>
          </a:r>
          <a:r>
            <a:rPr lang="en-US" sz="2000" b="0" i="0" kern="1200" dirty="0">
              <a:solidFill>
                <a:schemeClr val="bg1"/>
              </a:solidFill>
              <a:effectLst/>
              <a:latin typeface="Roboto"/>
            </a:rPr>
            <a:t>– data is generated, recorded and </a:t>
          </a:r>
          <a:r>
            <a:rPr lang="en-US" sz="2000" b="0" i="0" kern="1200" dirty="0" err="1">
              <a:solidFill>
                <a:schemeClr val="bg1"/>
              </a:solidFill>
              <a:effectLst/>
              <a:latin typeface="Roboto"/>
            </a:rPr>
            <a:t>analysed</a:t>
          </a:r>
          <a:r>
            <a:rPr lang="en-US" sz="2000" b="0" i="0" kern="1200" dirty="0">
              <a:solidFill>
                <a:schemeClr val="bg1"/>
              </a:solidFill>
              <a:effectLst/>
              <a:latin typeface="Roboto"/>
            </a:rPr>
            <a:t> using proven techniques to ensure high accuracy and repeatability while </a:t>
          </a:r>
          <a:r>
            <a:rPr lang="en-US" sz="2000" b="0" i="0" kern="1200" dirty="0" err="1">
              <a:solidFill>
                <a:schemeClr val="bg1"/>
              </a:solidFill>
              <a:effectLst/>
              <a:latin typeface="Roboto"/>
            </a:rPr>
            <a:t>minimising</a:t>
          </a:r>
          <a:r>
            <a:rPr lang="en-US" sz="2000" b="0" i="0" kern="1200" dirty="0">
              <a:solidFill>
                <a:schemeClr val="bg1"/>
              </a:solidFill>
              <a:effectLst/>
              <a:latin typeface="Roboto"/>
            </a:rPr>
            <a:t> potential errors and anomalies.</a:t>
          </a:r>
        </a:p>
        <a:p>
          <a:pPr marL="0" lvl="0" defTabSz="755650">
            <a:lnSpc>
              <a:spcPct val="90000"/>
            </a:lnSpc>
            <a:spcBef>
              <a:spcPct val="0"/>
            </a:spcBef>
            <a:spcAft>
              <a:spcPct val="35000"/>
            </a:spcAft>
            <a:buNone/>
          </a:pPr>
          <a:endParaRPr lang="en-US" sz="2000" kern="1200" dirty="0"/>
        </a:p>
      </dsp:txBody>
      <dsp:txXfrm>
        <a:off x="721199" y="2752328"/>
        <a:ext cx="7020000" cy="130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797E0-AEF4-4A34-8C5B-190498E4EA0A}">
      <dsp:nvSpPr>
        <dsp:cNvPr id="0" name=""/>
        <dsp:cNvSpPr/>
      </dsp:nvSpPr>
      <dsp:spPr>
        <a:xfrm>
          <a:off x="1284600" y="49"/>
          <a:ext cx="5490000" cy="19823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700" b="1" i="0" kern="1200" dirty="0">
              <a:solidFill>
                <a:schemeClr val="bg1"/>
              </a:solidFill>
              <a:effectLst/>
              <a:latin typeface="Roboto"/>
            </a:rPr>
            <a:t>Objective </a:t>
          </a:r>
          <a:r>
            <a:rPr lang="en-US" sz="2700" b="0" i="0" kern="1200" dirty="0">
              <a:solidFill>
                <a:schemeClr val="bg1"/>
              </a:solidFill>
              <a:effectLst/>
              <a:latin typeface="Roboto"/>
            </a:rPr>
            <a:t>– sound judgement is used by the researcher to ensure that the research findings are valid.</a:t>
          </a:r>
        </a:p>
        <a:p>
          <a:pPr marL="0" lvl="0" defTabSz="889000">
            <a:lnSpc>
              <a:spcPct val="90000"/>
            </a:lnSpc>
            <a:spcBef>
              <a:spcPct val="0"/>
            </a:spcBef>
            <a:spcAft>
              <a:spcPct val="35000"/>
            </a:spcAft>
            <a:buNone/>
          </a:pPr>
          <a:endParaRPr lang="en-US" sz="2700" kern="1200" dirty="0"/>
        </a:p>
      </dsp:txBody>
      <dsp:txXfrm>
        <a:off x="1284600" y="49"/>
        <a:ext cx="5490000" cy="1982390"/>
      </dsp:txXfrm>
    </dsp:sp>
    <dsp:sp modelId="{86BC01F0-E86F-471E-8186-FE29CF64F4A5}">
      <dsp:nvSpPr>
        <dsp:cNvPr id="0" name=""/>
        <dsp:cNvSpPr/>
      </dsp:nvSpPr>
      <dsp:spPr>
        <a:xfrm>
          <a:off x="0" y="2081559"/>
          <a:ext cx="8059200" cy="19823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700" b="1" i="0" kern="1200" dirty="0">
              <a:solidFill>
                <a:schemeClr val="bg1"/>
              </a:solidFill>
              <a:effectLst/>
              <a:latin typeface="Roboto"/>
            </a:rPr>
            <a:t>Statistical treatment</a:t>
          </a:r>
          <a:r>
            <a:rPr lang="en-US" sz="2700" b="0" i="0" kern="1200" dirty="0">
              <a:solidFill>
                <a:schemeClr val="bg1"/>
              </a:solidFill>
              <a:effectLst/>
              <a:latin typeface="Roboto"/>
            </a:rPr>
            <a:t> – statistical treatment is used to transform the available data into something more meaningful from which knowledge can be gained.</a:t>
          </a:r>
        </a:p>
        <a:p>
          <a:pPr marL="0" lvl="0" defTabSz="889000">
            <a:lnSpc>
              <a:spcPct val="90000"/>
            </a:lnSpc>
            <a:spcBef>
              <a:spcPct val="0"/>
            </a:spcBef>
            <a:spcAft>
              <a:spcPct val="35000"/>
            </a:spcAft>
            <a:buNone/>
          </a:pPr>
          <a:endParaRPr lang="en-US" sz="2700" kern="1200" dirty="0"/>
        </a:p>
      </dsp:txBody>
      <dsp:txXfrm>
        <a:off x="0" y="2081559"/>
        <a:ext cx="8059200" cy="198239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25f85c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25f85ca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43924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c43924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666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c439249f7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c439249f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c439249f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c439249f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400" b="1">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Oxygen"/>
              <a:buChar char="●"/>
              <a:defRPr sz="1400">
                <a:latin typeface="Oxygen"/>
                <a:ea typeface="Oxygen"/>
                <a:cs typeface="Oxygen"/>
                <a:sym typeface="Oxygen"/>
              </a:defRPr>
            </a:lvl1pPr>
            <a:lvl2pPr marL="914400" lvl="1" indent="-317500" rtl="0">
              <a:lnSpc>
                <a:spcPct val="115000"/>
              </a:lnSpc>
              <a:spcBef>
                <a:spcPts val="1600"/>
              </a:spcBef>
              <a:spcAft>
                <a:spcPts val="0"/>
              </a:spcAft>
              <a:buSzPts val="1400"/>
              <a:buFont typeface="Oxygen"/>
              <a:buChar char="○"/>
              <a:defRPr>
                <a:latin typeface="Oxygen"/>
                <a:ea typeface="Oxygen"/>
                <a:cs typeface="Oxygen"/>
                <a:sym typeface="Oxygen"/>
              </a:defRPr>
            </a:lvl2pPr>
            <a:lvl3pPr marL="1371600" lvl="2" indent="-317500" rtl="0">
              <a:lnSpc>
                <a:spcPct val="115000"/>
              </a:lnSpc>
              <a:spcBef>
                <a:spcPts val="1600"/>
              </a:spcBef>
              <a:spcAft>
                <a:spcPts val="0"/>
              </a:spcAft>
              <a:buSzPts val="1400"/>
              <a:buFont typeface="Oxygen"/>
              <a:buChar char="■"/>
              <a:defRPr>
                <a:latin typeface="Oxygen"/>
                <a:ea typeface="Oxygen"/>
                <a:cs typeface="Oxygen"/>
                <a:sym typeface="Oxygen"/>
              </a:defRPr>
            </a:lvl3pPr>
            <a:lvl4pPr marL="1828800" lvl="3" indent="-317500" rtl="0">
              <a:lnSpc>
                <a:spcPct val="115000"/>
              </a:lnSpc>
              <a:spcBef>
                <a:spcPts val="1600"/>
              </a:spcBef>
              <a:spcAft>
                <a:spcPts val="0"/>
              </a:spcAft>
              <a:buSzPts val="1400"/>
              <a:buFont typeface="Oxygen"/>
              <a:buChar char="●"/>
              <a:defRPr>
                <a:latin typeface="Oxygen"/>
                <a:ea typeface="Oxygen"/>
                <a:cs typeface="Oxygen"/>
                <a:sym typeface="Oxygen"/>
              </a:defRPr>
            </a:lvl4pPr>
            <a:lvl5pPr marL="2286000" lvl="4" indent="-317500" rtl="0">
              <a:lnSpc>
                <a:spcPct val="115000"/>
              </a:lnSpc>
              <a:spcBef>
                <a:spcPts val="1600"/>
              </a:spcBef>
              <a:spcAft>
                <a:spcPts val="0"/>
              </a:spcAft>
              <a:buSzPts val="1400"/>
              <a:buFont typeface="Oxygen"/>
              <a:buChar char="○"/>
              <a:defRPr>
                <a:latin typeface="Oxygen"/>
                <a:ea typeface="Oxygen"/>
                <a:cs typeface="Oxygen"/>
                <a:sym typeface="Oxygen"/>
              </a:defRPr>
            </a:lvl5pPr>
            <a:lvl6pPr marL="2743200" lvl="5" indent="-317500" rtl="0">
              <a:lnSpc>
                <a:spcPct val="115000"/>
              </a:lnSpc>
              <a:spcBef>
                <a:spcPts val="1600"/>
              </a:spcBef>
              <a:spcAft>
                <a:spcPts val="0"/>
              </a:spcAft>
              <a:buSzPts val="1400"/>
              <a:buFont typeface="Oxygen"/>
              <a:buChar char="■"/>
              <a:defRPr>
                <a:latin typeface="Oxygen"/>
                <a:ea typeface="Oxygen"/>
                <a:cs typeface="Oxygen"/>
                <a:sym typeface="Oxygen"/>
              </a:defRPr>
            </a:lvl6pPr>
            <a:lvl7pPr marL="3200400" lvl="6" indent="-317500" rtl="0">
              <a:lnSpc>
                <a:spcPct val="115000"/>
              </a:lnSpc>
              <a:spcBef>
                <a:spcPts val="1600"/>
              </a:spcBef>
              <a:spcAft>
                <a:spcPts val="0"/>
              </a:spcAft>
              <a:buSzPts val="1400"/>
              <a:buFont typeface="Oxygen"/>
              <a:buChar char="●"/>
              <a:defRPr>
                <a:latin typeface="Oxygen"/>
                <a:ea typeface="Oxygen"/>
                <a:cs typeface="Oxygen"/>
                <a:sym typeface="Oxygen"/>
              </a:defRPr>
            </a:lvl7pPr>
            <a:lvl8pPr marL="3657600" lvl="7" indent="-317500" rtl="0">
              <a:lnSpc>
                <a:spcPct val="115000"/>
              </a:lnSpc>
              <a:spcBef>
                <a:spcPts val="1600"/>
              </a:spcBef>
              <a:spcAft>
                <a:spcPts val="0"/>
              </a:spcAft>
              <a:buSzPts val="1400"/>
              <a:buFont typeface="Oxygen"/>
              <a:buChar char="○"/>
              <a:defRPr>
                <a:latin typeface="Oxygen"/>
                <a:ea typeface="Oxygen"/>
                <a:cs typeface="Oxygen"/>
                <a:sym typeface="Oxygen"/>
              </a:defRPr>
            </a:lvl8pPr>
            <a:lvl9pPr marL="4114800" lvl="8" indent="-317500" rtl="0">
              <a:lnSpc>
                <a:spcPct val="115000"/>
              </a:lnSpc>
              <a:spcBef>
                <a:spcPts val="1600"/>
              </a:spcBef>
              <a:spcAft>
                <a:spcPts val="1600"/>
              </a:spcAft>
              <a:buSzPts val="1400"/>
              <a:buFont typeface="Oxygen"/>
              <a:buChar char="■"/>
              <a:defRPr>
                <a:latin typeface="Oxygen"/>
                <a:ea typeface="Oxygen"/>
                <a:cs typeface="Oxygen"/>
                <a:sym typeface="Oxyge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9"/>
          <p:cNvSpPr txBox="1">
            <a:spLocks noGrp="1"/>
          </p:cNvSpPr>
          <p:nvPr>
            <p:ph type="title"/>
          </p:nvPr>
        </p:nvSpPr>
        <p:spPr>
          <a:xfrm>
            <a:off x="2433000" y="1330038"/>
            <a:ext cx="4278000" cy="16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9"/>
          <p:cNvSpPr txBox="1">
            <a:spLocks noGrp="1"/>
          </p:cNvSpPr>
          <p:nvPr>
            <p:ph type="subTitle" idx="1"/>
          </p:nvPr>
        </p:nvSpPr>
        <p:spPr>
          <a:xfrm>
            <a:off x="2775600" y="3100075"/>
            <a:ext cx="3592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10"/>
          <a:stretch/>
        </p:blipFill>
        <p:spPr>
          <a:xfrm>
            <a:off x="0" y="0"/>
            <a:ext cx="9143999" cy="5143502"/>
          </a:xfrm>
          <a:prstGeom prst="rect">
            <a:avLst/>
          </a:prstGeom>
          <a:noFill/>
          <a:ln>
            <a:noFill/>
          </a:ln>
        </p:spPr>
      </p:pic>
      <p:sp>
        <p:nvSpPr>
          <p:cNvPr id="103" name="Google Shape;1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20"/>
          <p:cNvSpPr txBox="1">
            <a:spLocks noGrp="1"/>
          </p:cNvSpPr>
          <p:nvPr>
            <p:ph type="title" idx="2"/>
          </p:nvPr>
        </p:nvSpPr>
        <p:spPr>
          <a:xfrm>
            <a:off x="788550"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5" name="Google Shape;105;p20"/>
          <p:cNvSpPr txBox="1">
            <a:spLocks noGrp="1"/>
          </p:cNvSpPr>
          <p:nvPr>
            <p:ph type="subTitle" idx="1"/>
          </p:nvPr>
        </p:nvSpPr>
        <p:spPr>
          <a:xfrm>
            <a:off x="720013" y="2193175"/>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 name="Google Shape;106;p20"/>
          <p:cNvSpPr txBox="1">
            <a:spLocks noGrp="1"/>
          </p:cNvSpPr>
          <p:nvPr>
            <p:ph type="title" idx="3"/>
          </p:nvPr>
        </p:nvSpPr>
        <p:spPr>
          <a:xfrm>
            <a:off x="3419250"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 name="Google Shape;107;p20"/>
          <p:cNvSpPr txBox="1">
            <a:spLocks noGrp="1"/>
          </p:cNvSpPr>
          <p:nvPr>
            <p:ph type="subTitle" idx="4"/>
          </p:nvPr>
        </p:nvSpPr>
        <p:spPr>
          <a:xfrm>
            <a:off x="3331962" y="2193175"/>
            <a:ext cx="2480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20"/>
          <p:cNvSpPr txBox="1">
            <a:spLocks noGrp="1"/>
          </p:cNvSpPr>
          <p:nvPr>
            <p:ph type="title" idx="5"/>
          </p:nvPr>
        </p:nvSpPr>
        <p:spPr>
          <a:xfrm>
            <a:off x="788550"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 name="Google Shape;109;p20"/>
          <p:cNvSpPr txBox="1">
            <a:spLocks noGrp="1"/>
          </p:cNvSpPr>
          <p:nvPr>
            <p:ph type="subTitle" idx="6"/>
          </p:nvPr>
        </p:nvSpPr>
        <p:spPr>
          <a:xfrm>
            <a:off x="720000" y="4061350"/>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 name="Google Shape;110;p20"/>
          <p:cNvSpPr txBox="1">
            <a:spLocks noGrp="1"/>
          </p:cNvSpPr>
          <p:nvPr>
            <p:ph type="title" idx="7"/>
          </p:nvPr>
        </p:nvSpPr>
        <p:spPr>
          <a:xfrm>
            <a:off x="3419250"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 name="Google Shape;111;p20"/>
          <p:cNvSpPr txBox="1">
            <a:spLocks noGrp="1"/>
          </p:cNvSpPr>
          <p:nvPr>
            <p:ph type="subTitle" idx="8"/>
          </p:nvPr>
        </p:nvSpPr>
        <p:spPr>
          <a:xfrm>
            <a:off x="3331950" y="4061350"/>
            <a:ext cx="2480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20"/>
          <p:cNvSpPr txBox="1">
            <a:spLocks noGrp="1"/>
          </p:cNvSpPr>
          <p:nvPr>
            <p:ph type="title" idx="9"/>
          </p:nvPr>
        </p:nvSpPr>
        <p:spPr>
          <a:xfrm>
            <a:off x="6049924"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 name="Google Shape;113;p20"/>
          <p:cNvSpPr txBox="1">
            <a:spLocks noGrp="1"/>
          </p:cNvSpPr>
          <p:nvPr>
            <p:ph type="subTitle" idx="13"/>
          </p:nvPr>
        </p:nvSpPr>
        <p:spPr>
          <a:xfrm>
            <a:off x="5981387" y="2193175"/>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 name="Google Shape;114;p20"/>
          <p:cNvSpPr txBox="1">
            <a:spLocks noGrp="1"/>
          </p:cNvSpPr>
          <p:nvPr>
            <p:ph type="title" idx="14"/>
          </p:nvPr>
        </p:nvSpPr>
        <p:spPr>
          <a:xfrm>
            <a:off x="6049924"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5" name="Google Shape;115;p20"/>
          <p:cNvSpPr txBox="1">
            <a:spLocks noGrp="1"/>
          </p:cNvSpPr>
          <p:nvPr>
            <p:ph type="subTitle" idx="15"/>
          </p:nvPr>
        </p:nvSpPr>
        <p:spPr>
          <a:xfrm>
            <a:off x="5981374" y="4061350"/>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6" r:id="rId5"/>
    <p:sldLayoutId id="2147483675" r:id="rId6"/>
    <p:sldLayoutId id="2147483676" r:id="rId7"/>
    <p:sldLayoutId id="214748367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research-methodology.net/research-methodology/research-approach/"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ctrTitle"/>
          </p:nvPr>
        </p:nvSpPr>
        <p:spPr>
          <a:xfrm>
            <a:off x="2806995" y="970200"/>
            <a:ext cx="5784111" cy="2410500"/>
          </a:xfrm>
          <a:prstGeom prst="rect">
            <a:avLst/>
          </a:prstGeom>
        </p:spPr>
        <p:txBody>
          <a:bodyPr spcFirstLastPara="1" wrap="square" lIns="91425" tIns="91425" rIns="91425" bIns="91425" anchor="b" anchorCtr="0">
            <a:noAutofit/>
          </a:bodyPr>
          <a:lstStyle/>
          <a:p>
            <a:pPr marL="12700">
              <a:lnSpc>
                <a:spcPts val="4215"/>
              </a:lnSpc>
              <a:spcBef>
                <a:spcPts val="130"/>
              </a:spcBef>
            </a:pPr>
            <a:r>
              <a:rPr lang="en-US" sz="4400" spc="-10" dirty="0">
                <a:solidFill>
                  <a:srgbClr val="010503"/>
                </a:solidFill>
              </a:rPr>
              <a:t>Introduction</a:t>
            </a:r>
            <a:r>
              <a:rPr lang="en-US" sz="4400" spc="160" dirty="0">
                <a:solidFill>
                  <a:srgbClr val="010503"/>
                </a:solidFill>
              </a:rPr>
              <a:t> </a:t>
            </a:r>
            <a:r>
              <a:rPr lang="en-US" sz="4400" dirty="0">
                <a:solidFill>
                  <a:srgbClr val="010503"/>
                </a:solidFill>
              </a:rPr>
              <a:t>to</a:t>
            </a:r>
            <a:r>
              <a:rPr lang="en-US" sz="4400" spc="-110" dirty="0">
                <a:solidFill>
                  <a:srgbClr val="010503"/>
                </a:solidFill>
              </a:rPr>
              <a:t> </a:t>
            </a:r>
            <a:r>
              <a:rPr lang="en-US" sz="4400" spc="-135" dirty="0">
                <a:solidFill>
                  <a:srgbClr val="010503"/>
                </a:solidFill>
              </a:rPr>
              <a:t>Research</a:t>
            </a:r>
            <a:br>
              <a:rPr lang="en-US" sz="4400" spc="-135" dirty="0">
                <a:solidFill>
                  <a:srgbClr val="010503"/>
                </a:solidFill>
              </a:rPr>
            </a:br>
            <a:br>
              <a:rPr lang="en-US" sz="6000" b="0" dirty="0">
                <a:ln w="0"/>
                <a:solidFill>
                  <a:schemeClr val="tx1"/>
                </a:solidFill>
                <a:effectLst>
                  <a:outerShdw blurRad="38100" dist="19050" dir="2700000" algn="tl" rotWithShape="0">
                    <a:schemeClr val="dk1">
                      <a:alpha val="40000"/>
                    </a:schemeClr>
                  </a:outerShdw>
                </a:effectLst>
                <a:latin typeface="+mn-lt"/>
              </a:rPr>
            </a:br>
            <a:r>
              <a:rPr lang="en-US" sz="6000" b="0" dirty="0">
                <a:ln w="0"/>
                <a:solidFill>
                  <a:schemeClr val="tx1"/>
                </a:solidFill>
                <a:effectLst>
                  <a:outerShdw blurRad="38100" dist="19050" dir="2700000" algn="tl" rotWithShape="0">
                    <a:schemeClr val="dk1">
                      <a:alpha val="40000"/>
                    </a:schemeClr>
                  </a:outerShdw>
                </a:effectLst>
                <a:latin typeface="+mn-lt"/>
                <a:cs typeface="Arial"/>
              </a:rPr>
              <a:t>General Concept</a:t>
            </a:r>
            <a:endParaRPr sz="6000" dirty="0">
              <a:solidFill>
                <a:schemeClr val="accent1"/>
              </a:solidFill>
              <a:latin typeface="+mn-lt"/>
            </a:endParaRPr>
          </a:p>
        </p:txBody>
      </p:sp>
      <p:sp>
        <p:nvSpPr>
          <p:cNvPr id="168" name="Google Shape;168;p34"/>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L</a:t>
            </a:r>
            <a:r>
              <a:rPr lang="en" dirty="0"/>
              <a:t>ecture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1FF046-4012-40D2-B085-B27E33B53451}"/>
              </a:ext>
            </a:extLst>
          </p:cNvPr>
          <p:cNvGraphicFramePr/>
          <p:nvPr>
            <p:extLst>
              <p:ext uri="{D42A27DB-BD31-4B8C-83A1-F6EECF244321}">
                <p14:modId xmlns:p14="http://schemas.microsoft.com/office/powerpoint/2010/main" val="3024726497"/>
              </p:ext>
            </p:extLst>
          </p:nvPr>
        </p:nvGraphicFramePr>
        <p:xfrm>
          <a:off x="156000" y="633350"/>
          <a:ext cx="846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78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4759AA3-66E3-4D6F-AB4F-654CDF26D01B}"/>
              </a:ext>
            </a:extLst>
          </p:cNvPr>
          <p:cNvGraphicFramePr/>
          <p:nvPr>
            <p:extLst>
              <p:ext uri="{D42A27DB-BD31-4B8C-83A1-F6EECF244321}">
                <p14:modId xmlns:p14="http://schemas.microsoft.com/office/powerpoint/2010/main" val="432015006"/>
              </p:ext>
            </p:extLst>
          </p:nvPr>
        </p:nvGraphicFramePr>
        <p:xfrm>
          <a:off x="235200" y="590150"/>
          <a:ext cx="805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61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E0FC-DBA9-4D89-8CD2-973FEE97AF4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CHARACTERISTICS OF SCIENTIFIC RESEARCH</a:t>
            </a:r>
          </a:p>
        </p:txBody>
      </p:sp>
      <p:pic>
        <p:nvPicPr>
          <p:cNvPr id="4" name="Picture 3">
            <a:extLst>
              <a:ext uri="{FF2B5EF4-FFF2-40B4-BE49-F238E27FC236}">
                <a16:creationId xmlns:a16="http://schemas.microsoft.com/office/drawing/2014/main" id="{A2D2D6CE-E1AE-43DB-8E89-E41C62FC7B53}"/>
              </a:ext>
            </a:extLst>
          </p:cNvPr>
          <p:cNvPicPr>
            <a:picLocks noChangeAspect="1"/>
          </p:cNvPicPr>
          <p:nvPr/>
        </p:nvPicPr>
        <p:blipFill>
          <a:blip r:embed="rId2"/>
          <a:stretch>
            <a:fillRect/>
          </a:stretch>
        </p:blipFill>
        <p:spPr>
          <a:xfrm>
            <a:off x="2478375" y="1017725"/>
            <a:ext cx="3857625" cy="2571750"/>
          </a:xfrm>
          <a:prstGeom prst="rect">
            <a:avLst/>
          </a:prstGeom>
        </p:spPr>
      </p:pic>
      <p:sp>
        <p:nvSpPr>
          <p:cNvPr id="3" name="Text Placeholder 2">
            <a:extLst>
              <a:ext uri="{FF2B5EF4-FFF2-40B4-BE49-F238E27FC236}">
                <a16:creationId xmlns:a16="http://schemas.microsoft.com/office/drawing/2014/main" id="{32A0B06F-CEBA-4CBA-9304-36D335E00B39}"/>
              </a:ext>
            </a:extLst>
          </p:cNvPr>
          <p:cNvSpPr>
            <a:spLocks noGrp="1"/>
          </p:cNvSpPr>
          <p:nvPr>
            <p:ph type="body" idx="1"/>
          </p:nvPr>
        </p:nvSpPr>
        <p:spPr>
          <a:xfrm>
            <a:off x="720000" y="3686399"/>
            <a:ext cx="7704000" cy="882475"/>
          </a:xfrm>
        </p:spPr>
        <p:txBody>
          <a:bodyPr/>
          <a:lstStyle/>
          <a:p>
            <a:pPr marL="139700" indent="0" algn="ctr">
              <a:buNone/>
            </a:pPr>
            <a:r>
              <a:rPr lang="en-US" b="1" i="1" dirty="0">
                <a:solidFill>
                  <a:srgbClr val="393939"/>
                </a:solidFill>
                <a:effectLst/>
                <a:latin typeface="Georgia" panose="02040502050405020303" pitchFamily="18" charset="0"/>
              </a:rPr>
              <a:t>Major Characteristics of Scientific Knowledge</a:t>
            </a:r>
            <a:r>
              <a:rPr lang="en-US" b="0" i="0" dirty="0">
                <a:solidFill>
                  <a:srgbClr val="393939"/>
                </a:solidFill>
                <a:effectLst/>
                <a:latin typeface="Georgia" panose="02040502050405020303" pitchFamily="18" charset="0"/>
              </a:rPr>
              <a:t>: There are different types of researches and research methods that may be considered by a researcher.</a:t>
            </a:r>
            <a:endParaRPr lang="en-US" dirty="0"/>
          </a:p>
        </p:txBody>
      </p:sp>
    </p:spTree>
    <p:extLst>
      <p:ext uri="{BB962C8B-B14F-4D97-AF65-F5344CB8AC3E}">
        <p14:creationId xmlns:p14="http://schemas.microsoft.com/office/powerpoint/2010/main" val="46894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p:nvPr/>
        </p:nvSpPr>
        <p:spPr>
          <a:xfrm rot="10800000">
            <a:off x="1640152" y="3094669"/>
            <a:ext cx="602296" cy="602319"/>
          </a:xfrm>
          <a:custGeom>
            <a:avLst/>
            <a:gdLst/>
            <a:ahLst/>
            <a:cxnLst/>
            <a:rect l="l" t="t" r="r" b="b"/>
            <a:pathLst>
              <a:path w="103710" h="103714" extrusionOk="0">
                <a:moveTo>
                  <a:pt x="51861" y="0"/>
                </a:moveTo>
                <a:lnTo>
                  <a:pt x="51192" y="13"/>
                </a:lnTo>
                <a:lnTo>
                  <a:pt x="50522" y="25"/>
                </a:lnTo>
                <a:lnTo>
                  <a:pt x="49852" y="38"/>
                </a:lnTo>
                <a:lnTo>
                  <a:pt x="49183" y="76"/>
                </a:lnTo>
                <a:lnTo>
                  <a:pt x="48526" y="114"/>
                </a:lnTo>
                <a:lnTo>
                  <a:pt x="47869" y="152"/>
                </a:lnTo>
                <a:lnTo>
                  <a:pt x="47212" y="215"/>
                </a:lnTo>
                <a:lnTo>
                  <a:pt x="46555" y="278"/>
                </a:lnTo>
                <a:lnTo>
                  <a:pt x="45898" y="341"/>
                </a:lnTo>
                <a:lnTo>
                  <a:pt x="45254" y="417"/>
                </a:lnTo>
                <a:lnTo>
                  <a:pt x="44610" y="505"/>
                </a:lnTo>
                <a:lnTo>
                  <a:pt x="43965" y="607"/>
                </a:lnTo>
                <a:lnTo>
                  <a:pt x="43321" y="708"/>
                </a:lnTo>
                <a:lnTo>
                  <a:pt x="42677" y="821"/>
                </a:lnTo>
                <a:lnTo>
                  <a:pt x="42045" y="935"/>
                </a:lnTo>
                <a:lnTo>
                  <a:pt x="41401" y="1061"/>
                </a:lnTo>
                <a:lnTo>
                  <a:pt x="40769" y="1188"/>
                </a:lnTo>
                <a:lnTo>
                  <a:pt x="40150" y="1339"/>
                </a:lnTo>
                <a:lnTo>
                  <a:pt x="39518" y="1478"/>
                </a:lnTo>
                <a:lnTo>
                  <a:pt x="38899" y="1642"/>
                </a:lnTo>
                <a:lnTo>
                  <a:pt x="38280" y="1807"/>
                </a:lnTo>
                <a:lnTo>
                  <a:pt x="37661" y="1971"/>
                </a:lnTo>
                <a:lnTo>
                  <a:pt x="37042" y="2148"/>
                </a:lnTo>
                <a:lnTo>
                  <a:pt x="36436" y="2337"/>
                </a:lnTo>
                <a:lnTo>
                  <a:pt x="35829" y="2527"/>
                </a:lnTo>
                <a:lnTo>
                  <a:pt x="35223" y="2729"/>
                </a:lnTo>
                <a:lnTo>
                  <a:pt x="34629" y="2931"/>
                </a:lnTo>
                <a:lnTo>
                  <a:pt x="34023" y="3146"/>
                </a:lnTo>
                <a:lnTo>
                  <a:pt x="33429" y="3373"/>
                </a:lnTo>
                <a:lnTo>
                  <a:pt x="32848" y="3600"/>
                </a:lnTo>
                <a:lnTo>
                  <a:pt x="32254" y="3840"/>
                </a:lnTo>
                <a:lnTo>
                  <a:pt x="31673" y="4080"/>
                </a:lnTo>
                <a:lnTo>
                  <a:pt x="31092" y="4333"/>
                </a:lnTo>
                <a:lnTo>
                  <a:pt x="30510" y="4586"/>
                </a:lnTo>
                <a:lnTo>
                  <a:pt x="29942" y="4851"/>
                </a:lnTo>
                <a:lnTo>
                  <a:pt x="29373" y="5116"/>
                </a:lnTo>
                <a:lnTo>
                  <a:pt x="28805" y="5394"/>
                </a:lnTo>
                <a:lnTo>
                  <a:pt x="28249" y="5672"/>
                </a:lnTo>
                <a:lnTo>
                  <a:pt x="27693" y="5963"/>
                </a:lnTo>
                <a:lnTo>
                  <a:pt x="27137" y="6266"/>
                </a:lnTo>
                <a:lnTo>
                  <a:pt x="26594" y="6569"/>
                </a:lnTo>
                <a:lnTo>
                  <a:pt x="26051" y="6872"/>
                </a:lnTo>
                <a:lnTo>
                  <a:pt x="24964" y="7517"/>
                </a:lnTo>
                <a:lnTo>
                  <a:pt x="23903" y="8173"/>
                </a:lnTo>
                <a:lnTo>
                  <a:pt x="22867" y="8856"/>
                </a:lnTo>
                <a:lnTo>
                  <a:pt x="21831" y="9576"/>
                </a:lnTo>
                <a:lnTo>
                  <a:pt x="20833" y="10308"/>
                </a:lnTo>
                <a:lnTo>
                  <a:pt x="19835" y="11066"/>
                </a:lnTo>
                <a:lnTo>
                  <a:pt x="18875" y="11850"/>
                </a:lnTo>
                <a:lnTo>
                  <a:pt x="17915" y="12645"/>
                </a:lnTo>
                <a:lnTo>
                  <a:pt x="16992" y="13479"/>
                </a:lnTo>
                <a:lnTo>
                  <a:pt x="16083" y="14326"/>
                </a:lnTo>
                <a:lnTo>
                  <a:pt x="15186" y="15197"/>
                </a:lnTo>
                <a:lnTo>
                  <a:pt x="14314" y="16081"/>
                </a:lnTo>
                <a:lnTo>
                  <a:pt x="13468" y="16991"/>
                </a:lnTo>
                <a:lnTo>
                  <a:pt x="12646" y="17926"/>
                </a:lnTo>
                <a:lnTo>
                  <a:pt x="11838" y="18873"/>
                </a:lnTo>
                <a:lnTo>
                  <a:pt x="11055" y="19846"/>
                </a:lnTo>
                <a:lnTo>
                  <a:pt x="10297" y="20831"/>
                </a:lnTo>
                <a:lnTo>
                  <a:pt x="9564" y="21842"/>
                </a:lnTo>
                <a:lnTo>
                  <a:pt x="8856" y="22865"/>
                </a:lnTo>
                <a:lnTo>
                  <a:pt x="8174" y="23914"/>
                </a:lnTo>
                <a:lnTo>
                  <a:pt x="7505" y="24975"/>
                </a:lnTo>
                <a:lnTo>
                  <a:pt x="6873" y="26049"/>
                </a:lnTo>
                <a:lnTo>
                  <a:pt x="6557" y="26592"/>
                </a:lnTo>
                <a:lnTo>
                  <a:pt x="6254" y="27148"/>
                </a:lnTo>
                <a:lnTo>
                  <a:pt x="5963" y="27691"/>
                </a:lnTo>
                <a:lnTo>
                  <a:pt x="5673" y="28247"/>
                </a:lnTo>
                <a:lnTo>
                  <a:pt x="5395" y="28815"/>
                </a:lnTo>
                <a:lnTo>
                  <a:pt x="5117" y="29384"/>
                </a:lnTo>
                <a:lnTo>
                  <a:pt x="4839" y="29952"/>
                </a:lnTo>
                <a:lnTo>
                  <a:pt x="4586" y="30521"/>
                </a:lnTo>
                <a:lnTo>
                  <a:pt x="4321" y="31102"/>
                </a:lnTo>
                <a:lnTo>
                  <a:pt x="4068" y="31670"/>
                </a:lnTo>
                <a:lnTo>
                  <a:pt x="3828" y="32264"/>
                </a:lnTo>
                <a:lnTo>
                  <a:pt x="3601" y="32845"/>
                </a:lnTo>
                <a:lnTo>
                  <a:pt x="3373" y="33439"/>
                </a:lnTo>
                <a:lnTo>
                  <a:pt x="3146" y="34032"/>
                </a:lnTo>
                <a:lnTo>
                  <a:pt x="2931" y="34626"/>
                </a:lnTo>
                <a:lnTo>
                  <a:pt x="2729" y="35233"/>
                </a:lnTo>
                <a:lnTo>
                  <a:pt x="2527" y="35826"/>
                </a:lnTo>
                <a:lnTo>
                  <a:pt x="2325" y="36445"/>
                </a:lnTo>
                <a:lnTo>
                  <a:pt x="2148" y="37052"/>
                </a:lnTo>
                <a:lnTo>
                  <a:pt x="1971" y="37658"/>
                </a:lnTo>
                <a:lnTo>
                  <a:pt x="1794" y="38277"/>
                </a:lnTo>
                <a:lnTo>
                  <a:pt x="1630" y="38896"/>
                </a:lnTo>
                <a:lnTo>
                  <a:pt x="1478" y="39528"/>
                </a:lnTo>
                <a:lnTo>
                  <a:pt x="1327" y="40147"/>
                </a:lnTo>
                <a:lnTo>
                  <a:pt x="1188" y="40778"/>
                </a:lnTo>
                <a:lnTo>
                  <a:pt x="1049" y="41410"/>
                </a:lnTo>
                <a:lnTo>
                  <a:pt x="922" y="42042"/>
                </a:lnTo>
                <a:lnTo>
                  <a:pt x="809" y="42686"/>
                </a:lnTo>
                <a:lnTo>
                  <a:pt x="695" y="43317"/>
                </a:lnTo>
                <a:lnTo>
                  <a:pt x="594" y="43962"/>
                </a:lnTo>
                <a:lnTo>
                  <a:pt x="506" y="44606"/>
                </a:lnTo>
                <a:lnTo>
                  <a:pt x="417" y="45250"/>
                </a:lnTo>
                <a:lnTo>
                  <a:pt x="341" y="45907"/>
                </a:lnTo>
                <a:lnTo>
                  <a:pt x="266" y="46564"/>
                </a:lnTo>
                <a:lnTo>
                  <a:pt x="202" y="47208"/>
                </a:lnTo>
                <a:lnTo>
                  <a:pt x="152" y="47865"/>
                </a:lnTo>
                <a:lnTo>
                  <a:pt x="101" y="48535"/>
                </a:lnTo>
                <a:lnTo>
                  <a:pt x="63" y="49192"/>
                </a:lnTo>
                <a:lnTo>
                  <a:pt x="38" y="49861"/>
                </a:lnTo>
                <a:lnTo>
                  <a:pt x="13" y="50518"/>
                </a:lnTo>
                <a:lnTo>
                  <a:pt x="0" y="51188"/>
                </a:lnTo>
                <a:lnTo>
                  <a:pt x="0" y="51857"/>
                </a:lnTo>
                <a:lnTo>
                  <a:pt x="0" y="52527"/>
                </a:lnTo>
                <a:lnTo>
                  <a:pt x="13" y="53196"/>
                </a:lnTo>
                <a:lnTo>
                  <a:pt x="38" y="53866"/>
                </a:lnTo>
                <a:lnTo>
                  <a:pt x="63" y="54523"/>
                </a:lnTo>
                <a:lnTo>
                  <a:pt x="101" y="55192"/>
                </a:lnTo>
                <a:lnTo>
                  <a:pt x="152" y="55849"/>
                </a:lnTo>
                <a:lnTo>
                  <a:pt x="202" y="56506"/>
                </a:lnTo>
                <a:lnTo>
                  <a:pt x="266" y="57163"/>
                </a:lnTo>
                <a:lnTo>
                  <a:pt x="341" y="57820"/>
                </a:lnTo>
                <a:lnTo>
                  <a:pt x="417" y="58464"/>
                </a:lnTo>
                <a:lnTo>
                  <a:pt x="506" y="59108"/>
                </a:lnTo>
                <a:lnTo>
                  <a:pt x="594" y="59752"/>
                </a:lnTo>
                <a:lnTo>
                  <a:pt x="695" y="60397"/>
                </a:lnTo>
                <a:lnTo>
                  <a:pt x="809" y="61041"/>
                </a:lnTo>
                <a:lnTo>
                  <a:pt x="922" y="61673"/>
                </a:lnTo>
                <a:lnTo>
                  <a:pt x="1049" y="62304"/>
                </a:lnTo>
                <a:lnTo>
                  <a:pt x="1188" y="62936"/>
                </a:lnTo>
                <a:lnTo>
                  <a:pt x="1327" y="63568"/>
                </a:lnTo>
                <a:lnTo>
                  <a:pt x="1478" y="64199"/>
                </a:lnTo>
                <a:lnTo>
                  <a:pt x="1630" y="64818"/>
                </a:lnTo>
                <a:lnTo>
                  <a:pt x="1794" y="65437"/>
                </a:lnTo>
                <a:lnTo>
                  <a:pt x="1971" y="66056"/>
                </a:lnTo>
                <a:lnTo>
                  <a:pt x="2148" y="66675"/>
                </a:lnTo>
                <a:lnTo>
                  <a:pt x="2325" y="67282"/>
                </a:lnTo>
                <a:lnTo>
                  <a:pt x="2527" y="67888"/>
                </a:lnTo>
                <a:lnTo>
                  <a:pt x="2729" y="68494"/>
                </a:lnTo>
                <a:lnTo>
                  <a:pt x="2931" y="69088"/>
                </a:lnTo>
                <a:lnTo>
                  <a:pt x="3146" y="69694"/>
                </a:lnTo>
                <a:lnTo>
                  <a:pt x="3373" y="70288"/>
                </a:lnTo>
                <a:lnTo>
                  <a:pt x="3601" y="70869"/>
                </a:lnTo>
                <a:lnTo>
                  <a:pt x="3828" y="71463"/>
                </a:lnTo>
                <a:lnTo>
                  <a:pt x="4068" y="72044"/>
                </a:lnTo>
                <a:lnTo>
                  <a:pt x="4321" y="72625"/>
                </a:lnTo>
                <a:lnTo>
                  <a:pt x="4586" y="73194"/>
                </a:lnTo>
                <a:lnTo>
                  <a:pt x="4839" y="73775"/>
                </a:lnTo>
                <a:lnTo>
                  <a:pt x="5117" y="74343"/>
                </a:lnTo>
                <a:lnTo>
                  <a:pt x="5395" y="74912"/>
                </a:lnTo>
                <a:lnTo>
                  <a:pt x="5673" y="75467"/>
                </a:lnTo>
                <a:lnTo>
                  <a:pt x="5963" y="76023"/>
                </a:lnTo>
                <a:lnTo>
                  <a:pt x="6254" y="76579"/>
                </a:lnTo>
                <a:lnTo>
                  <a:pt x="6557" y="77122"/>
                </a:lnTo>
                <a:lnTo>
                  <a:pt x="6873" y="77666"/>
                </a:lnTo>
                <a:lnTo>
                  <a:pt x="7189" y="78209"/>
                </a:lnTo>
                <a:lnTo>
                  <a:pt x="7505" y="78752"/>
                </a:lnTo>
                <a:lnTo>
                  <a:pt x="8174" y="79813"/>
                </a:lnTo>
                <a:lnTo>
                  <a:pt x="8856" y="80849"/>
                </a:lnTo>
                <a:lnTo>
                  <a:pt x="9564" y="81872"/>
                </a:lnTo>
                <a:lnTo>
                  <a:pt x="10297" y="82883"/>
                </a:lnTo>
                <a:lnTo>
                  <a:pt x="11055" y="83868"/>
                </a:lnTo>
                <a:lnTo>
                  <a:pt x="11838" y="84841"/>
                </a:lnTo>
                <a:lnTo>
                  <a:pt x="12646" y="85788"/>
                </a:lnTo>
                <a:lnTo>
                  <a:pt x="13468" y="86723"/>
                </a:lnTo>
                <a:lnTo>
                  <a:pt x="14314" y="87633"/>
                </a:lnTo>
                <a:lnTo>
                  <a:pt x="15186" y="88530"/>
                </a:lnTo>
                <a:lnTo>
                  <a:pt x="16083" y="89401"/>
                </a:lnTo>
                <a:lnTo>
                  <a:pt x="16992" y="90248"/>
                </a:lnTo>
                <a:lnTo>
                  <a:pt x="17915" y="91069"/>
                </a:lnTo>
                <a:lnTo>
                  <a:pt x="18875" y="91877"/>
                </a:lnTo>
                <a:lnTo>
                  <a:pt x="19835" y="92660"/>
                </a:lnTo>
                <a:lnTo>
                  <a:pt x="20833" y="93418"/>
                </a:lnTo>
                <a:lnTo>
                  <a:pt x="21831" y="94151"/>
                </a:lnTo>
                <a:lnTo>
                  <a:pt x="22867" y="94859"/>
                </a:lnTo>
                <a:lnTo>
                  <a:pt x="23903" y="95541"/>
                </a:lnTo>
                <a:lnTo>
                  <a:pt x="24964" y="96210"/>
                </a:lnTo>
                <a:lnTo>
                  <a:pt x="26051" y="96842"/>
                </a:lnTo>
                <a:lnTo>
                  <a:pt x="26594" y="97158"/>
                </a:lnTo>
                <a:lnTo>
                  <a:pt x="27137" y="97461"/>
                </a:lnTo>
                <a:lnTo>
                  <a:pt x="27693" y="97751"/>
                </a:lnTo>
                <a:lnTo>
                  <a:pt x="28249" y="98042"/>
                </a:lnTo>
                <a:lnTo>
                  <a:pt x="28805" y="98320"/>
                </a:lnTo>
                <a:lnTo>
                  <a:pt x="29373" y="98598"/>
                </a:lnTo>
                <a:lnTo>
                  <a:pt x="29942" y="98876"/>
                </a:lnTo>
                <a:lnTo>
                  <a:pt x="30510" y="99128"/>
                </a:lnTo>
                <a:lnTo>
                  <a:pt x="31092" y="99394"/>
                </a:lnTo>
                <a:lnTo>
                  <a:pt x="31673" y="99634"/>
                </a:lnTo>
                <a:lnTo>
                  <a:pt x="32254" y="99886"/>
                </a:lnTo>
                <a:lnTo>
                  <a:pt x="32848" y="100114"/>
                </a:lnTo>
                <a:lnTo>
                  <a:pt x="33429" y="100341"/>
                </a:lnTo>
                <a:lnTo>
                  <a:pt x="34023" y="100568"/>
                </a:lnTo>
                <a:lnTo>
                  <a:pt x="34629" y="100783"/>
                </a:lnTo>
                <a:lnTo>
                  <a:pt x="35223" y="100985"/>
                </a:lnTo>
                <a:lnTo>
                  <a:pt x="35829" y="101187"/>
                </a:lnTo>
                <a:lnTo>
                  <a:pt x="36436" y="101377"/>
                </a:lnTo>
                <a:lnTo>
                  <a:pt x="37042" y="101566"/>
                </a:lnTo>
                <a:lnTo>
                  <a:pt x="37661" y="101743"/>
                </a:lnTo>
                <a:lnTo>
                  <a:pt x="38280" y="101920"/>
                </a:lnTo>
                <a:lnTo>
                  <a:pt x="38899" y="102084"/>
                </a:lnTo>
                <a:lnTo>
                  <a:pt x="39518" y="102236"/>
                </a:lnTo>
                <a:lnTo>
                  <a:pt x="40150" y="102388"/>
                </a:lnTo>
                <a:lnTo>
                  <a:pt x="40769" y="102527"/>
                </a:lnTo>
                <a:lnTo>
                  <a:pt x="41401" y="102665"/>
                </a:lnTo>
                <a:lnTo>
                  <a:pt x="42045" y="102792"/>
                </a:lnTo>
                <a:lnTo>
                  <a:pt x="42677" y="102906"/>
                </a:lnTo>
                <a:lnTo>
                  <a:pt x="43321" y="103019"/>
                </a:lnTo>
                <a:lnTo>
                  <a:pt x="43965" y="103120"/>
                </a:lnTo>
                <a:lnTo>
                  <a:pt x="44610" y="103209"/>
                </a:lnTo>
                <a:lnTo>
                  <a:pt x="45254" y="103297"/>
                </a:lnTo>
                <a:lnTo>
                  <a:pt x="45898" y="103373"/>
                </a:lnTo>
                <a:lnTo>
                  <a:pt x="46555" y="103449"/>
                </a:lnTo>
                <a:lnTo>
                  <a:pt x="47212" y="103512"/>
                </a:lnTo>
                <a:lnTo>
                  <a:pt x="47869" y="103562"/>
                </a:lnTo>
                <a:lnTo>
                  <a:pt x="48526" y="103613"/>
                </a:lnTo>
                <a:lnTo>
                  <a:pt x="49183" y="103651"/>
                </a:lnTo>
                <a:lnTo>
                  <a:pt x="49852" y="103676"/>
                </a:lnTo>
                <a:lnTo>
                  <a:pt x="50522" y="103701"/>
                </a:lnTo>
                <a:lnTo>
                  <a:pt x="51192" y="103714"/>
                </a:lnTo>
                <a:lnTo>
                  <a:pt x="52531" y="103714"/>
                </a:lnTo>
                <a:lnTo>
                  <a:pt x="53200" y="103701"/>
                </a:lnTo>
                <a:lnTo>
                  <a:pt x="53857" y="103676"/>
                </a:lnTo>
                <a:lnTo>
                  <a:pt x="54527" y="103651"/>
                </a:lnTo>
                <a:lnTo>
                  <a:pt x="55184" y="103613"/>
                </a:lnTo>
                <a:lnTo>
                  <a:pt x="55853" y="103562"/>
                </a:lnTo>
                <a:lnTo>
                  <a:pt x="56510" y="103512"/>
                </a:lnTo>
                <a:lnTo>
                  <a:pt x="57155" y="103449"/>
                </a:lnTo>
                <a:lnTo>
                  <a:pt x="57812" y="103373"/>
                </a:lnTo>
                <a:lnTo>
                  <a:pt x="58456" y="103297"/>
                </a:lnTo>
                <a:lnTo>
                  <a:pt x="59113" y="103209"/>
                </a:lnTo>
                <a:lnTo>
                  <a:pt x="59757" y="103120"/>
                </a:lnTo>
                <a:lnTo>
                  <a:pt x="60402" y="103019"/>
                </a:lnTo>
                <a:lnTo>
                  <a:pt x="61033" y="102906"/>
                </a:lnTo>
                <a:lnTo>
                  <a:pt x="61678" y="102792"/>
                </a:lnTo>
                <a:lnTo>
                  <a:pt x="62309" y="102665"/>
                </a:lnTo>
                <a:lnTo>
                  <a:pt x="62941" y="102527"/>
                </a:lnTo>
                <a:lnTo>
                  <a:pt x="63573" y="102388"/>
                </a:lnTo>
                <a:lnTo>
                  <a:pt x="64192" y="102236"/>
                </a:lnTo>
                <a:lnTo>
                  <a:pt x="64823" y="102084"/>
                </a:lnTo>
                <a:lnTo>
                  <a:pt x="65442" y="101920"/>
                </a:lnTo>
                <a:lnTo>
                  <a:pt x="66049" y="101743"/>
                </a:lnTo>
                <a:lnTo>
                  <a:pt x="66668" y="101566"/>
                </a:lnTo>
                <a:lnTo>
                  <a:pt x="67274" y="101377"/>
                </a:lnTo>
                <a:lnTo>
                  <a:pt x="67881" y="101187"/>
                </a:lnTo>
                <a:lnTo>
                  <a:pt x="68487" y="100985"/>
                </a:lnTo>
                <a:lnTo>
                  <a:pt x="69094" y="100783"/>
                </a:lnTo>
                <a:lnTo>
                  <a:pt x="69687" y="100568"/>
                </a:lnTo>
                <a:lnTo>
                  <a:pt x="70281" y="100341"/>
                </a:lnTo>
                <a:lnTo>
                  <a:pt x="70875" y="100114"/>
                </a:lnTo>
                <a:lnTo>
                  <a:pt x="71456" y="99886"/>
                </a:lnTo>
                <a:lnTo>
                  <a:pt x="72037" y="99634"/>
                </a:lnTo>
                <a:lnTo>
                  <a:pt x="72618" y="99394"/>
                </a:lnTo>
                <a:lnTo>
                  <a:pt x="73199" y="99128"/>
                </a:lnTo>
                <a:lnTo>
                  <a:pt x="73768" y="98876"/>
                </a:lnTo>
                <a:lnTo>
                  <a:pt x="74336" y="98598"/>
                </a:lnTo>
                <a:lnTo>
                  <a:pt x="74905" y="98320"/>
                </a:lnTo>
                <a:lnTo>
                  <a:pt x="75461" y="98042"/>
                </a:lnTo>
                <a:lnTo>
                  <a:pt x="76029" y="97751"/>
                </a:lnTo>
                <a:lnTo>
                  <a:pt x="76573" y="97461"/>
                </a:lnTo>
                <a:lnTo>
                  <a:pt x="77129" y="97158"/>
                </a:lnTo>
                <a:lnTo>
                  <a:pt x="77672" y="96842"/>
                </a:lnTo>
                <a:lnTo>
                  <a:pt x="78746" y="96210"/>
                </a:lnTo>
                <a:lnTo>
                  <a:pt x="79807" y="95541"/>
                </a:lnTo>
                <a:lnTo>
                  <a:pt x="80855" y="94859"/>
                </a:lnTo>
                <a:lnTo>
                  <a:pt x="81879" y="94151"/>
                </a:lnTo>
                <a:lnTo>
                  <a:pt x="82889" y="93418"/>
                </a:lnTo>
                <a:lnTo>
                  <a:pt x="83875" y="92660"/>
                </a:lnTo>
                <a:lnTo>
                  <a:pt x="84848" y="91877"/>
                </a:lnTo>
                <a:lnTo>
                  <a:pt x="85795" y="91069"/>
                </a:lnTo>
                <a:lnTo>
                  <a:pt x="86730" y="90248"/>
                </a:lnTo>
                <a:lnTo>
                  <a:pt x="87640" y="89401"/>
                </a:lnTo>
                <a:lnTo>
                  <a:pt x="88524" y="88530"/>
                </a:lnTo>
                <a:lnTo>
                  <a:pt x="89396" y="87633"/>
                </a:lnTo>
                <a:lnTo>
                  <a:pt x="90242" y="86723"/>
                </a:lnTo>
                <a:lnTo>
                  <a:pt x="91076" y="85788"/>
                </a:lnTo>
                <a:lnTo>
                  <a:pt x="91872" y="84841"/>
                </a:lnTo>
                <a:lnTo>
                  <a:pt x="92655" y="83868"/>
                </a:lnTo>
                <a:lnTo>
                  <a:pt x="93413" y="82883"/>
                </a:lnTo>
                <a:lnTo>
                  <a:pt x="94146" y="81872"/>
                </a:lnTo>
                <a:lnTo>
                  <a:pt x="94853" y="80849"/>
                </a:lnTo>
                <a:lnTo>
                  <a:pt x="95548" y="79813"/>
                </a:lnTo>
                <a:lnTo>
                  <a:pt x="96205" y="78752"/>
                </a:lnTo>
                <a:lnTo>
                  <a:pt x="96850" y="77666"/>
                </a:lnTo>
                <a:lnTo>
                  <a:pt x="97153" y="77122"/>
                </a:lnTo>
                <a:lnTo>
                  <a:pt x="97456" y="76579"/>
                </a:lnTo>
                <a:lnTo>
                  <a:pt x="97759" y="76023"/>
                </a:lnTo>
                <a:lnTo>
                  <a:pt x="98037" y="75467"/>
                </a:lnTo>
                <a:lnTo>
                  <a:pt x="98328" y="74912"/>
                </a:lnTo>
                <a:lnTo>
                  <a:pt x="98606" y="74343"/>
                </a:lnTo>
                <a:lnTo>
                  <a:pt x="98871" y="73775"/>
                </a:lnTo>
                <a:lnTo>
                  <a:pt x="99136" y="73194"/>
                </a:lnTo>
                <a:lnTo>
                  <a:pt x="99389" y="72625"/>
                </a:lnTo>
                <a:lnTo>
                  <a:pt x="99642" y="72044"/>
                </a:lnTo>
                <a:lnTo>
                  <a:pt x="99882" y="71463"/>
                </a:lnTo>
                <a:lnTo>
                  <a:pt x="100122" y="70869"/>
                </a:lnTo>
                <a:lnTo>
                  <a:pt x="100349" y="70288"/>
                </a:lnTo>
                <a:lnTo>
                  <a:pt x="100564" y="69694"/>
                </a:lnTo>
                <a:lnTo>
                  <a:pt x="100779" y="69088"/>
                </a:lnTo>
                <a:lnTo>
                  <a:pt x="100993" y="68494"/>
                </a:lnTo>
                <a:lnTo>
                  <a:pt x="101196" y="67888"/>
                </a:lnTo>
                <a:lnTo>
                  <a:pt x="101385" y="67282"/>
                </a:lnTo>
                <a:lnTo>
                  <a:pt x="101575" y="66675"/>
                </a:lnTo>
                <a:lnTo>
                  <a:pt x="101751" y="66056"/>
                </a:lnTo>
                <a:lnTo>
                  <a:pt x="101916" y="65437"/>
                </a:lnTo>
                <a:lnTo>
                  <a:pt x="102080" y="64818"/>
                </a:lnTo>
                <a:lnTo>
                  <a:pt x="102244" y="64199"/>
                </a:lnTo>
                <a:lnTo>
                  <a:pt x="102383" y="63568"/>
                </a:lnTo>
                <a:lnTo>
                  <a:pt x="102535" y="62936"/>
                </a:lnTo>
                <a:lnTo>
                  <a:pt x="102661" y="62304"/>
                </a:lnTo>
                <a:lnTo>
                  <a:pt x="102787" y="61673"/>
                </a:lnTo>
                <a:lnTo>
                  <a:pt x="102901" y="61041"/>
                </a:lnTo>
                <a:lnTo>
                  <a:pt x="103015" y="60397"/>
                </a:lnTo>
                <a:lnTo>
                  <a:pt x="103116" y="59752"/>
                </a:lnTo>
                <a:lnTo>
                  <a:pt x="103217" y="59108"/>
                </a:lnTo>
                <a:lnTo>
                  <a:pt x="103305" y="58464"/>
                </a:lnTo>
                <a:lnTo>
                  <a:pt x="103381" y="57820"/>
                </a:lnTo>
                <a:lnTo>
                  <a:pt x="103444" y="57163"/>
                </a:lnTo>
                <a:lnTo>
                  <a:pt x="103508" y="56506"/>
                </a:lnTo>
                <a:lnTo>
                  <a:pt x="103571" y="55849"/>
                </a:lnTo>
                <a:lnTo>
                  <a:pt x="103609" y="55192"/>
                </a:lnTo>
                <a:lnTo>
                  <a:pt x="103646" y="54523"/>
                </a:lnTo>
                <a:lnTo>
                  <a:pt x="103672" y="53866"/>
                </a:lnTo>
                <a:lnTo>
                  <a:pt x="103697" y="53196"/>
                </a:lnTo>
                <a:lnTo>
                  <a:pt x="103710" y="52527"/>
                </a:lnTo>
                <a:lnTo>
                  <a:pt x="103710" y="51857"/>
                </a:lnTo>
                <a:lnTo>
                  <a:pt x="103710" y="51188"/>
                </a:lnTo>
                <a:lnTo>
                  <a:pt x="103697" y="50518"/>
                </a:lnTo>
                <a:lnTo>
                  <a:pt x="103672" y="49861"/>
                </a:lnTo>
                <a:lnTo>
                  <a:pt x="103646" y="49192"/>
                </a:lnTo>
                <a:lnTo>
                  <a:pt x="103609" y="48535"/>
                </a:lnTo>
                <a:lnTo>
                  <a:pt x="103571" y="47865"/>
                </a:lnTo>
                <a:lnTo>
                  <a:pt x="103508" y="47208"/>
                </a:lnTo>
                <a:lnTo>
                  <a:pt x="103444" y="46564"/>
                </a:lnTo>
                <a:lnTo>
                  <a:pt x="103381" y="45907"/>
                </a:lnTo>
                <a:lnTo>
                  <a:pt x="103305" y="45250"/>
                </a:lnTo>
                <a:lnTo>
                  <a:pt x="103217" y="44606"/>
                </a:lnTo>
                <a:lnTo>
                  <a:pt x="103116" y="43962"/>
                </a:lnTo>
                <a:lnTo>
                  <a:pt x="103015" y="43317"/>
                </a:lnTo>
                <a:lnTo>
                  <a:pt x="102901" y="42686"/>
                </a:lnTo>
                <a:lnTo>
                  <a:pt x="102787" y="42042"/>
                </a:lnTo>
                <a:lnTo>
                  <a:pt x="102661" y="41410"/>
                </a:lnTo>
                <a:lnTo>
                  <a:pt x="102535" y="40778"/>
                </a:lnTo>
                <a:lnTo>
                  <a:pt x="102383" y="40147"/>
                </a:lnTo>
                <a:lnTo>
                  <a:pt x="102244" y="39528"/>
                </a:lnTo>
                <a:lnTo>
                  <a:pt x="102080" y="38896"/>
                </a:lnTo>
                <a:lnTo>
                  <a:pt x="101916" y="38277"/>
                </a:lnTo>
                <a:lnTo>
                  <a:pt x="101751" y="37658"/>
                </a:lnTo>
                <a:lnTo>
                  <a:pt x="101575" y="37052"/>
                </a:lnTo>
                <a:lnTo>
                  <a:pt x="101385" y="36445"/>
                </a:lnTo>
                <a:lnTo>
                  <a:pt x="101196" y="35826"/>
                </a:lnTo>
                <a:lnTo>
                  <a:pt x="100993" y="35233"/>
                </a:lnTo>
                <a:lnTo>
                  <a:pt x="100779" y="34626"/>
                </a:lnTo>
                <a:lnTo>
                  <a:pt x="100564" y="34032"/>
                </a:lnTo>
                <a:lnTo>
                  <a:pt x="100349" y="33439"/>
                </a:lnTo>
                <a:lnTo>
                  <a:pt x="100122" y="32845"/>
                </a:lnTo>
                <a:lnTo>
                  <a:pt x="99882" y="32264"/>
                </a:lnTo>
                <a:lnTo>
                  <a:pt x="99642" y="31670"/>
                </a:lnTo>
                <a:lnTo>
                  <a:pt x="99389" y="31102"/>
                </a:lnTo>
                <a:lnTo>
                  <a:pt x="99136" y="30521"/>
                </a:lnTo>
                <a:lnTo>
                  <a:pt x="98871" y="29952"/>
                </a:lnTo>
                <a:lnTo>
                  <a:pt x="98606" y="29384"/>
                </a:lnTo>
                <a:lnTo>
                  <a:pt x="98328" y="28815"/>
                </a:lnTo>
                <a:lnTo>
                  <a:pt x="98037" y="28247"/>
                </a:lnTo>
                <a:lnTo>
                  <a:pt x="97759" y="27691"/>
                </a:lnTo>
                <a:lnTo>
                  <a:pt x="97456" y="27148"/>
                </a:lnTo>
                <a:lnTo>
                  <a:pt x="97153" y="26592"/>
                </a:lnTo>
                <a:lnTo>
                  <a:pt x="96850" y="26049"/>
                </a:lnTo>
                <a:lnTo>
                  <a:pt x="96205" y="24975"/>
                </a:lnTo>
                <a:lnTo>
                  <a:pt x="95548" y="23914"/>
                </a:lnTo>
                <a:lnTo>
                  <a:pt x="94853" y="22865"/>
                </a:lnTo>
                <a:lnTo>
                  <a:pt x="94146" y="21842"/>
                </a:lnTo>
                <a:lnTo>
                  <a:pt x="93413" y="20831"/>
                </a:lnTo>
                <a:lnTo>
                  <a:pt x="92655" y="19846"/>
                </a:lnTo>
                <a:lnTo>
                  <a:pt x="91872" y="18873"/>
                </a:lnTo>
                <a:lnTo>
                  <a:pt x="91076" y="17926"/>
                </a:lnTo>
                <a:lnTo>
                  <a:pt x="90242" y="16991"/>
                </a:lnTo>
                <a:lnTo>
                  <a:pt x="89396" y="16081"/>
                </a:lnTo>
                <a:lnTo>
                  <a:pt x="88524" y="15197"/>
                </a:lnTo>
                <a:lnTo>
                  <a:pt x="87640" y="14326"/>
                </a:lnTo>
                <a:lnTo>
                  <a:pt x="86730" y="13479"/>
                </a:lnTo>
                <a:lnTo>
                  <a:pt x="85795" y="12645"/>
                </a:lnTo>
                <a:lnTo>
                  <a:pt x="84848" y="11850"/>
                </a:lnTo>
                <a:lnTo>
                  <a:pt x="83875" y="11066"/>
                </a:lnTo>
                <a:lnTo>
                  <a:pt x="82889" y="10308"/>
                </a:lnTo>
                <a:lnTo>
                  <a:pt x="81879" y="9576"/>
                </a:lnTo>
                <a:lnTo>
                  <a:pt x="80855" y="8856"/>
                </a:lnTo>
                <a:lnTo>
                  <a:pt x="79807" y="8173"/>
                </a:lnTo>
                <a:lnTo>
                  <a:pt x="78746" y="7517"/>
                </a:lnTo>
                <a:lnTo>
                  <a:pt x="77672" y="6872"/>
                </a:lnTo>
                <a:lnTo>
                  <a:pt x="77129" y="6569"/>
                </a:lnTo>
                <a:lnTo>
                  <a:pt x="76573" y="6266"/>
                </a:lnTo>
                <a:lnTo>
                  <a:pt x="76029" y="5963"/>
                </a:lnTo>
                <a:lnTo>
                  <a:pt x="75461" y="5672"/>
                </a:lnTo>
                <a:lnTo>
                  <a:pt x="74905" y="5394"/>
                </a:lnTo>
                <a:lnTo>
                  <a:pt x="74336" y="5116"/>
                </a:lnTo>
                <a:lnTo>
                  <a:pt x="73768" y="4851"/>
                </a:lnTo>
                <a:lnTo>
                  <a:pt x="73199" y="4586"/>
                </a:lnTo>
                <a:lnTo>
                  <a:pt x="72618" y="4333"/>
                </a:lnTo>
                <a:lnTo>
                  <a:pt x="72037" y="4080"/>
                </a:lnTo>
                <a:lnTo>
                  <a:pt x="71456" y="3840"/>
                </a:lnTo>
                <a:lnTo>
                  <a:pt x="70875" y="3600"/>
                </a:lnTo>
                <a:lnTo>
                  <a:pt x="70281" y="3373"/>
                </a:lnTo>
                <a:lnTo>
                  <a:pt x="69687" y="3146"/>
                </a:lnTo>
                <a:lnTo>
                  <a:pt x="69094" y="2931"/>
                </a:lnTo>
                <a:lnTo>
                  <a:pt x="68487" y="2729"/>
                </a:lnTo>
                <a:lnTo>
                  <a:pt x="67881" y="2527"/>
                </a:lnTo>
                <a:lnTo>
                  <a:pt x="67274" y="2337"/>
                </a:lnTo>
                <a:lnTo>
                  <a:pt x="66668" y="2148"/>
                </a:lnTo>
                <a:lnTo>
                  <a:pt x="66049" y="1971"/>
                </a:lnTo>
                <a:lnTo>
                  <a:pt x="65442" y="1807"/>
                </a:lnTo>
                <a:lnTo>
                  <a:pt x="64823" y="1642"/>
                </a:lnTo>
                <a:lnTo>
                  <a:pt x="64192" y="1478"/>
                </a:lnTo>
                <a:lnTo>
                  <a:pt x="63573" y="1339"/>
                </a:lnTo>
                <a:lnTo>
                  <a:pt x="62941" y="1188"/>
                </a:lnTo>
                <a:lnTo>
                  <a:pt x="62309" y="1061"/>
                </a:lnTo>
                <a:lnTo>
                  <a:pt x="61678" y="935"/>
                </a:lnTo>
                <a:lnTo>
                  <a:pt x="61033" y="821"/>
                </a:lnTo>
                <a:lnTo>
                  <a:pt x="60402" y="708"/>
                </a:lnTo>
                <a:lnTo>
                  <a:pt x="59757" y="607"/>
                </a:lnTo>
                <a:lnTo>
                  <a:pt x="59113" y="505"/>
                </a:lnTo>
                <a:lnTo>
                  <a:pt x="58456" y="417"/>
                </a:lnTo>
                <a:lnTo>
                  <a:pt x="57812" y="341"/>
                </a:lnTo>
                <a:lnTo>
                  <a:pt x="57155" y="278"/>
                </a:lnTo>
                <a:lnTo>
                  <a:pt x="56510" y="215"/>
                </a:lnTo>
                <a:lnTo>
                  <a:pt x="55853" y="152"/>
                </a:lnTo>
                <a:lnTo>
                  <a:pt x="55184" y="114"/>
                </a:lnTo>
                <a:lnTo>
                  <a:pt x="54527" y="76"/>
                </a:lnTo>
                <a:lnTo>
                  <a:pt x="53857" y="38"/>
                </a:lnTo>
                <a:lnTo>
                  <a:pt x="53200" y="25"/>
                </a:lnTo>
                <a:lnTo>
                  <a:pt x="52531" y="13"/>
                </a:lnTo>
                <a:lnTo>
                  <a:pt x="51861" y="0"/>
                </a:ln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8"/>
          <p:cNvSpPr/>
          <p:nvPr/>
        </p:nvSpPr>
        <p:spPr>
          <a:xfrm rot="10800000">
            <a:off x="4270852" y="3094669"/>
            <a:ext cx="602296" cy="602319"/>
          </a:xfrm>
          <a:custGeom>
            <a:avLst/>
            <a:gdLst/>
            <a:ahLst/>
            <a:cxnLst/>
            <a:rect l="l" t="t" r="r" b="b"/>
            <a:pathLst>
              <a:path w="103710" h="103714" extrusionOk="0">
                <a:moveTo>
                  <a:pt x="51861" y="0"/>
                </a:moveTo>
                <a:lnTo>
                  <a:pt x="51192" y="13"/>
                </a:lnTo>
                <a:lnTo>
                  <a:pt x="50522" y="25"/>
                </a:lnTo>
                <a:lnTo>
                  <a:pt x="49852" y="38"/>
                </a:lnTo>
                <a:lnTo>
                  <a:pt x="49183" y="76"/>
                </a:lnTo>
                <a:lnTo>
                  <a:pt x="48526" y="114"/>
                </a:lnTo>
                <a:lnTo>
                  <a:pt x="47869" y="152"/>
                </a:lnTo>
                <a:lnTo>
                  <a:pt x="47212" y="215"/>
                </a:lnTo>
                <a:lnTo>
                  <a:pt x="46555" y="278"/>
                </a:lnTo>
                <a:lnTo>
                  <a:pt x="45898" y="341"/>
                </a:lnTo>
                <a:lnTo>
                  <a:pt x="45254" y="417"/>
                </a:lnTo>
                <a:lnTo>
                  <a:pt x="44610" y="505"/>
                </a:lnTo>
                <a:lnTo>
                  <a:pt x="43965" y="607"/>
                </a:lnTo>
                <a:lnTo>
                  <a:pt x="43321" y="708"/>
                </a:lnTo>
                <a:lnTo>
                  <a:pt x="42677" y="821"/>
                </a:lnTo>
                <a:lnTo>
                  <a:pt x="42045" y="935"/>
                </a:lnTo>
                <a:lnTo>
                  <a:pt x="41401" y="1061"/>
                </a:lnTo>
                <a:lnTo>
                  <a:pt x="40769" y="1188"/>
                </a:lnTo>
                <a:lnTo>
                  <a:pt x="40150" y="1339"/>
                </a:lnTo>
                <a:lnTo>
                  <a:pt x="39518" y="1478"/>
                </a:lnTo>
                <a:lnTo>
                  <a:pt x="38899" y="1642"/>
                </a:lnTo>
                <a:lnTo>
                  <a:pt x="38280" y="1807"/>
                </a:lnTo>
                <a:lnTo>
                  <a:pt x="37661" y="1971"/>
                </a:lnTo>
                <a:lnTo>
                  <a:pt x="37042" y="2148"/>
                </a:lnTo>
                <a:lnTo>
                  <a:pt x="36436" y="2337"/>
                </a:lnTo>
                <a:lnTo>
                  <a:pt x="35829" y="2527"/>
                </a:lnTo>
                <a:lnTo>
                  <a:pt x="35223" y="2729"/>
                </a:lnTo>
                <a:lnTo>
                  <a:pt x="34629" y="2931"/>
                </a:lnTo>
                <a:lnTo>
                  <a:pt x="34023" y="3146"/>
                </a:lnTo>
                <a:lnTo>
                  <a:pt x="33429" y="3373"/>
                </a:lnTo>
                <a:lnTo>
                  <a:pt x="32848" y="3600"/>
                </a:lnTo>
                <a:lnTo>
                  <a:pt x="32254" y="3840"/>
                </a:lnTo>
                <a:lnTo>
                  <a:pt x="31673" y="4080"/>
                </a:lnTo>
                <a:lnTo>
                  <a:pt x="31092" y="4333"/>
                </a:lnTo>
                <a:lnTo>
                  <a:pt x="30510" y="4586"/>
                </a:lnTo>
                <a:lnTo>
                  <a:pt x="29942" y="4851"/>
                </a:lnTo>
                <a:lnTo>
                  <a:pt x="29373" y="5116"/>
                </a:lnTo>
                <a:lnTo>
                  <a:pt x="28805" y="5394"/>
                </a:lnTo>
                <a:lnTo>
                  <a:pt x="28249" y="5672"/>
                </a:lnTo>
                <a:lnTo>
                  <a:pt x="27693" y="5963"/>
                </a:lnTo>
                <a:lnTo>
                  <a:pt x="27137" y="6266"/>
                </a:lnTo>
                <a:lnTo>
                  <a:pt x="26594" y="6569"/>
                </a:lnTo>
                <a:lnTo>
                  <a:pt x="26051" y="6872"/>
                </a:lnTo>
                <a:lnTo>
                  <a:pt x="24964" y="7517"/>
                </a:lnTo>
                <a:lnTo>
                  <a:pt x="23903" y="8173"/>
                </a:lnTo>
                <a:lnTo>
                  <a:pt x="22867" y="8856"/>
                </a:lnTo>
                <a:lnTo>
                  <a:pt x="21831" y="9576"/>
                </a:lnTo>
                <a:lnTo>
                  <a:pt x="20833" y="10308"/>
                </a:lnTo>
                <a:lnTo>
                  <a:pt x="19835" y="11066"/>
                </a:lnTo>
                <a:lnTo>
                  <a:pt x="18875" y="11850"/>
                </a:lnTo>
                <a:lnTo>
                  <a:pt x="17915" y="12645"/>
                </a:lnTo>
                <a:lnTo>
                  <a:pt x="16992" y="13479"/>
                </a:lnTo>
                <a:lnTo>
                  <a:pt x="16083" y="14326"/>
                </a:lnTo>
                <a:lnTo>
                  <a:pt x="15186" y="15197"/>
                </a:lnTo>
                <a:lnTo>
                  <a:pt x="14314" y="16081"/>
                </a:lnTo>
                <a:lnTo>
                  <a:pt x="13468" y="16991"/>
                </a:lnTo>
                <a:lnTo>
                  <a:pt x="12646" y="17926"/>
                </a:lnTo>
                <a:lnTo>
                  <a:pt x="11838" y="18873"/>
                </a:lnTo>
                <a:lnTo>
                  <a:pt x="11055" y="19846"/>
                </a:lnTo>
                <a:lnTo>
                  <a:pt x="10297" y="20831"/>
                </a:lnTo>
                <a:lnTo>
                  <a:pt x="9564" y="21842"/>
                </a:lnTo>
                <a:lnTo>
                  <a:pt x="8856" y="22865"/>
                </a:lnTo>
                <a:lnTo>
                  <a:pt x="8174" y="23914"/>
                </a:lnTo>
                <a:lnTo>
                  <a:pt x="7505" y="24975"/>
                </a:lnTo>
                <a:lnTo>
                  <a:pt x="6873" y="26049"/>
                </a:lnTo>
                <a:lnTo>
                  <a:pt x="6557" y="26592"/>
                </a:lnTo>
                <a:lnTo>
                  <a:pt x="6254" y="27148"/>
                </a:lnTo>
                <a:lnTo>
                  <a:pt x="5963" y="27691"/>
                </a:lnTo>
                <a:lnTo>
                  <a:pt x="5673" y="28247"/>
                </a:lnTo>
                <a:lnTo>
                  <a:pt x="5395" y="28815"/>
                </a:lnTo>
                <a:lnTo>
                  <a:pt x="5117" y="29384"/>
                </a:lnTo>
                <a:lnTo>
                  <a:pt x="4839" y="29952"/>
                </a:lnTo>
                <a:lnTo>
                  <a:pt x="4586" y="30521"/>
                </a:lnTo>
                <a:lnTo>
                  <a:pt x="4321" y="31102"/>
                </a:lnTo>
                <a:lnTo>
                  <a:pt x="4068" y="31670"/>
                </a:lnTo>
                <a:lnTo>
                  <a:pt x="3828" y="32264"/>
                </a:lnTo>
                <a:lnTo>
                  <a:pt x="3601" y="32845"/>
                </a:lnTo>
                <a:lnTo>
                  <a:pt x="3373" y="33439"/>
                </a:lnTo>
                <a:lnTo>
                  <a:pt x="3146" y="34032"/>
                </a:lnTo>
                <a:lnTo>
                  <a:pt x="2931" y="34626"/>
                </a:lnTo>
                <a:lnTo>
                  <a:pt x="2729" y="35233"/>
                </a:lnTo>
                <a:lnTo>
                  <a:pt x="2527" y="35826"/>
                </a:lnTo>
                <a:lnTo>
                  <a:pt x="2325" y="36445"/>
                </a:lnTo>
                <a:lnTo>
                  <a:pt x="2148" y="37052"/>
                </a:lnTo>
                <a:lnTo>
                  <a:pt x="1971" y="37658"/>
                </a:lnTo>
                <a:lnTo>
                  <a:pt x="1794" y="38277"/>
                </a:lnTo>
                <a:lnTo>
                  <a:pt x="1630" y="38896"/>
                </a:lnTo>
                <a:lnTo>
                  <a:pt x="1478" y="39528"/>
                </a:lnTo>
                <a:lnTo>
                  <a:pt x="1327" y="40147"/>
                </a:lnTo>
                <a:lnTo>
                  <a:pt x="1188" y="40778"/>
                </a:lnTo>
                <a:lnTo>
                  <a:pt x="1049" y="41410"/>
                </a:lnTo>
                <a:lnTo>
                  <a:pt x="922" y="42042"/>
                </a:lnTo>
                <a:lnTo>
                  <a:pt x="809" y="42686"/>
                </a:lnTo>
                <a:lnTo>
                  <a:pt x="695" y="43317"/>
                </a:lnTo>
                <a:lnTo>
                  <a:pt x="594" y="43962"/>
                </a:lnTo>
                <a:lnTo>
                  <a:pt x="506" y="44606"/>
                </a:lnTo>
                <a:lnTo>
                  <a:pt x="417" y="45250"/>
                </a:lnTo>
                <a:lnTo>
                  <a:pt x="341" y="45907"/>
                </a:lnTo>
                <a:lnTo>
                  <a:pt x="266" y="46564"/>
                </a:lnTo>
                <a:lnTo>
                  <a:pt x="202" y="47208"/>
                </a:lnTo>
                <a:lnTo>
                  <a:pt x="152" y="47865"/>
                </a:lnTo>
                <a:lnTo>
                  <a:pt x="101" y="48535"/>
                </a:lnTo>
                <a:lnTo>
                  <a:pt x="63" y="49192"/>
                </a:lnTo>
                <a:lnTo>
                  <a:pt x="38" y="49861"/>
                </a:lnTo>
                <a:lnTo>
                  <a:pt x="13" y="50518"/>
                </a:lnTo>
                <a:lnTo>
                  <a:pt x="0" y="51188"/>
                </a:lnTo>
                <a:lnTo>
                  <a:pt x="0" y="51857"/>
                </a:lnTo>
                <a:lnTo>
                  <a:pt x="0" y="52527"/>
                </a:lnTo>
                <a:lnTo>
                  <a:pt x="13" y="53196"/>
                </a:lnTo>
                <a:lnTo>
                  <a:pt x="38" y="53866"/>
                </a:lnTo>
                <a:lnTo>
                  <a:pt x="63" y="54523"/>
                </a:lnTo>
                <a:lnTo>
                  <a:pt x="101" y="55192"/>
                </a:lnTo>
                <a:lnTo>
                  <a:pt x="152" y="55849"/>
                </a:lnTo>
                <a:lnTo>
                  <a:pt x="202" y="56506"/>
                </a:lnTo>
                <a:lnTo>
                  <a:pt x="266" y="57163"/>
                </a:lnTo>
                <a:lnTo>
                  <a:pt x="341" y="57820"/>
                </a:lnTo>
                <a:lnTo>
                  <a:pt x="417" y="58464"/>
                </a:lnTo>
                <a:lnTo>
                  <a:pt x="506" y="59108"/>
                </a:lnTo>
                <a:lnTo>
                  <a:pt x="594" y="59752"/>
                </a:lnTo>
                <a:lnTo>
                  <a:pt x="695" y="60397"/>
                </a:lnTo>
                <a:lnTo>
                  <a:pt x="809" y="61041"/>
                </a:lnTo>
                <a:lnTo>
                  <a:pt x="922" y="61673"/>
                </a:lnTo>
                <a:lnTo>
                  <a:pt x="1049" y="62304"/>
                </a:lnTo>
                <a:lnTo>
                  <a:pt x="1188" y="62936"/>
                </a:lnTo>
                <a:lnTo>
                  <a:pt x="1327" y="63568"/>
                </a:lnTo>
                <a:lnTo>
                  <a:pt x="1478" y="64199"/>
                </a:lnTo>
                <a:lnTo>
                  <a:pt x="1630" y="64818"/>
                </a:lnTo>
                <a:lnTo>
                  <a:pt x="1794" y="65437"/>
                </a:lnTo>
                <a:lnTo>
                  <a:pt x="1971" y="66056"/>
                </a:lnTo>
                <a:lnTo>
                  <a:pt x="2148" y="66675"/>
                </a:lnTo>
                <a:lnTo>
                  <a:pt x="2325" y="67282"/>
                </a:lnTo>
                <a:lnTo>
                  <a:pt x="2527" y="67888"/>
                </a:lnTo>
                <a:lnTo>
                  <a:pt x="2729" y="68494"/>
                </a:lnTo>
                <a:lnTo>
                  <a:pt x="2931" y="69088"/>
                </a:lnTo>
                <a:lnTo>
                  <a:pt x="3146" y="69694"/>
                </a:lnTo>
                <a:lnTo>
                  <a:pt x="3373" y="70288"/>
                </a:lnTo>
                <a:lnTo>
                  <a:pt x="3601" y="70869"/>
                </a:lnTo>
                <a:lnTo>
                  <a:pt x="3828" y="71463"/>
                </a:lnTo>
                <a:lnTo>
                  <a:pt x="4068" y="72044"/>
                </a:lnTo>
                <a:lnTo>
                  <a:pt x="4321" y="72625"/>
                </a:lnTo>
                <a:lnTo>
                  <a:pt x="4586" y="73194"/>
                </a:lnTo>
                <a:lnTo>
                  <a:pt x="4839" y="73775"/>
                </a:lnTo>
                <a:lnTo>
                  <a:pt x="5117" y="74343"/>
                </a:lnTo>
                <a:lnTo>
                  <a:pt x="5395" y="74912"/>
                </a:lnTo>
                <a:lnTo>
                  <a:pt x="5673" y="75467"/>
                </a:lnTo>
                <a:lnTo>
                  <a:pt x="5963" y="76023"/>
                </a:lnTo>
                <a:lnTo>
                  <a:pt x="6254" y="76579"/>
                </a:lnTo>
                <a:lnTo>
                  <a:pt x="6557" y="77122"/>
                </a:lnTo>
                <a:lnTo>
                  <a:pt x="6873" y="77666"/>
                </a:lnTo>
                <a:lnTo>
                  <a:pt x="7189" y="78209"/>
                </a:lnTo>
                <a:lnTo>
                  <a:pt x="7505" y="78752"/>
                </a:lnTo>
                <a:lnTo>
                  <a:pt x="8174" y="79813"/>
                </a:lnTo>
                <a:lnTo>
                  <a:pt x="8856" y="80849"/>
                </a:lnTo>
                <a:lnTo>
                  <a:pt x="9564" y="81872"/>
                </a:lnTo>
                <a:lnTo>
                  <a:pt x="10297" y="82883"/>
                </a:lnTo>
                <a:lnTo>
                  <a:pt x="11055" y="83868"/>
                </a:lnTo>
                <a:lnTo>
                  <a:pt x="11838" y="84841"/>
                </a:lnTo>
                <a:lnTo>
                  <a:pt x="12646" y="85788"/>
                </a:lnTo>
                <a:lnTo>
                  <a:pt x="13468" y="86723"/>
                </a:lnTo>
                <a:lnTo>
                  <a:pt x="14314" y="87633"/>
                </a:lnTo>
                <a:lnTo>
                  <a:pt x="15186" y="88530"/>
                </a:lnTo>
                <a:lnTo>
                  <a:pt x="16083" y="89401"/>
                </a:lnTo>
                <a:lnTo>
                  <a:pt x="16992" y="90248"/>
                </a:lnTo>
                <a:lnTo>
                  <a:pt x="17915" y="91069"/>
                </a:lnTo>
                <a:lnTo>
                  <a:pt x="18875" y="91877"/>
                </a:lnTo>
                <a:lnTo>
                  <a:pt x="19835" y="92660"/>
                </a:lnTo>
                <a:lnTo>
                  <a:pt x="20833" y="93418"/>
                </a:lnTo>
                <a:lnTo>
                  <a:pt x="21831" y="94151"/>
                </a:lnTo>
                <a:lnTo>
                  <a:pt x="22867" y="94859"/>
                </a:lnTo>
                <a:lnTo>
                  <a:pt x="23903" y="95541"/>
                </a:lnTo>
                <a:lnTo>
                  <a:pt x="24964" y="96210"/>
                </a:lnTo>
                <a:lnTo>
                  <a:pt x="26051" y="96842"/>
                </a:lnTo>
                <a:lnTo>
                  <a:pt x="26594" y="97158"/>
                </a:lnTo>
                <a:lnTo>
                  <a:pt x="27137" y="97461"/>
                </a:lnTo>
                <a:lnTo>
                  <a:pt x="27693" y="97751"/>
                </a:lnTo>
                <a:lnTo>
                  <a:pt x="28249" y="98042"/>
                </a:lnTo>
                <a:lnTo>
                  <a:pt x="28805" y="98320"/>
                </a:lnTo>
                <a:lnTo>
                  <a:pt x="29373" y="98598"/>
                </a:lnTo>
                <a:lnTo>
                  <a:pt x="29942" y="98876"/>
                </a:lnTo>
                <a:lnTo>
                  <a:pt x="30510" y="99128"/>
                </a:lnTo>
                <a:lnTo>
                  <a:pt x="31092" y="99394"/>
                </a:lnTo>
                <a:lnTo>
                  <a:pt x="31673" y="99634"/>
                </a:lnTo>
                <a:lnTo>
                  <a:pt x="32254" y="99886"/>
                </a:lnTo>
                <a:lnTo>
                  <a:pt x="32848" y="100114"/>
                </a:lnTo>
                <a:lnTo>
                  <a:pt x="33429" y="100341"/>
                </a:lnTo>
                <a:lnTo>
                  <a:pt x="34023" y="100568"/>
                </a:lnTo>
                <a:lnTo>
                  <a:pt x="34629" y="100783"/>
                </a:lnTo>
                <a:lnTo>
                  <a:pt x="35223" y="100985"/>
                </a:lnTo>
                <a:lnTo>
                  <a:pt x="35829" y="101187"/>
                </a:lnTo>
                <a:lnTo>
                  <a:pt x="36436" y="101377"/>
                </a:lnTo>
                <a:lnTo>
                  <a:pt x="37042" y="101566"/>
                </a:lnTo>
                <a:lnTo>
                  <a:pt x="37661" y="101743"/>
                </a:lnTo>
                <a:lnTo>
                  <a:pt x="38280" y="101920"/>
                </a:lnTo>
                <a:lnTo>
                  <a:pt x="38899" y="102084"/>
                </a:lnTo>
                <a:lnTo>
                  <a:pt x="39518" y="102236"/>
                </a:lnTo>
                <a:lnTo>
                  <a:pt x="40150" y="102388"/>
                </a:lnTo>
                <a:lnTo>
                  <a:pt x="40769" y="102527"/>
                </a:lnTo>
                <a:lnTo>
                  <a:pt x="41401" y="102665"/>
                </a:lnTo>
                <a:lnTo>
                  <a:pt x="42045" y="102792"/>
                </a:lnTo>
                <a:lnTo>
                  <a:pt x="42677" y="102906"/>
                </a:lnTo>
                <a:lnTo>
                  <a:pt x="43321" y="103019"/>
                </a:lnTo>
                <a:lnTo>
                  <a:pt x="43965" y="103120"/>
                </a:lnTo>
                <a:lnTo>
                  <a:pt x="44610" y="103209"/>
                </a:lnTo>
                <a:lnTo>
                  <a:pt x="45254" y="103297"/>
                </a:lnTo>
                <a:lnTo>
                  <a:pt x="45898" y="103373"/>
                </a:lnTo>
                <a:lnTo>
                  <a:pt x="46555" y="103449"/>
                </a:lnTo>
                <a:lnTo>
                  <a:pt x="47212" y="103512"/>
                </a:lnTo>
                <a:lnTo>
                  <a:pt x="47869" y="103562"/>
                </a:lnTo>
                <a:lnTo>
                  <a:pt x="48526" y="103613"/>
                </a:lnTo>
                <a:lnTo>
                  <a:pt x="49183" y="103651"/>
                </a:lnTo>
                <a:lnTo>
                  <a:pt x="49852" y="103676"/>
                </a:lnTo>
                <a:lnTo>
                  <a:pt x="50522" y="103701"/>
                </a:lnTo>
                <a:lnTo>
                  <a:pt x="51192" y="103714"/>
                </a:lnTo>
                <a:lnTo>
                  <a:pt x="52531" y="103714"/>
                </a:lnTo>
                <a:lnTo>
                  <a:pt x="53200" y="103701"/>
                </a:lnTo>
                <a:lnTo>
                  <a:pt x="53857" y="103676"/>
                </a:lnTo>
                <a:lnTo>
                  <a:pt x="54527" y="103651"/>
                </a:lnTo>
                <a:lnTo>
                  <a:pt x="55184" y="103613"/>
                </a:lnTo>
                <a:lnTo>
                  <a:pt x="55853" y="103562"/>
                </a:lnTo>
                <a:lnTo>
                  <a:pt x="56510" y="103512"/>
                </a:lnTo>
                <a:lnTo>
                  <a:pt x="57155" y="103449"/>
                </a:lnTo>
                <a:lnTo>
                  <a:pt x="57812" y="103373"/>
                </a:lnTo>
                <a:lnTo>
                  <a:pt x="58456" y="103297"/>
                </a:lnTo>
                <a:lnTo>
                  <a:pt x="59113" y="103209"/>
                </a:lnTo>
                <a:lnTo>
                  <a:pt x="59757" y="103120"/>
                </a:lnTo>
                <a:lnTo>
                  <a:pt x="60402" y="103019"/>
                </a:lnTo>
                <a:lnTo>
                  <a:pt x="61033" y="102906"/>
                </a:lnTo>
                <a:lnTo>
                  <a:pt x="61678" y="102792"/>
                </a:lnTo>
                <a:lnTo>
                  <a:pt x="62309" y="102665"/>
                </a:lnTo>
                <a:lnTo>
                  <a:pt x="62941" y="102527"/>
                </a:lnTo>
                <a:lnTo>
                  <a:pt x="63573" y="102388"/>
                </a:lnTo>
                <a:lnTo>
                  <a:pt x="64192" y="102236"/>
                </a:lnTo>
                <a:lnTo>
                  <a:pt x="64823" y="102084"/>
                </a:lnTo>
                <a:lnTo>
                  <a:pt x="65442" y="101920"/>
                </a:lnTo>
                <a:lnTo>
                  <a:pt x="66049" y="101743"/>
                </a:lnTo>
                <a:lnTo>
                  <a:pt x="66668" y="101566"/>
                </a:lnTo>
                <a:lnTo>
                  <a:pt x="67274" y="101377"/>
                </a:lnTo>
                <a:lnTo>
                  <a:pt x="67881" y="101187"/>
                </a:lnTo>
                <a:lnTo>
                  <a:pt x="68487" y="100985"/>
                </a:lnTo>
                <a:lnTo>
                  <a:pt x="69094" y="100783"/>
                </a:lnTo>
                <a:lnTo>
                  <a:pt x="69687" y="100568"/>
                </a:lnTo>
                <a:lnTo>
                  <a:pt x="70281" y="100341"/>
                </a:lnTo>
                <a:lnTo>
                  <a:pt x="70875" y="100114"/>
                </a:lnTo>
                <a:lnTo>
                  <a:pt x="71456" y="99886"/>
                </a:lnTo>
                <a:lnTo>
                  <a:pt x="72037" y="99634"/>
                </a:lnTo>
                <a:lnTo>
                  <a:pt x="72618" y="99394"/>
                </a:lnTo>
                <a:lnTo>
                  <a:pt x="73199" y="99128"/>
                </a:lnTo>
                <a:lnTo>
                  <a:pt x="73768" y="98876"/>
                </a:lnTo>
                <a:lnTo>
                  <a:pt x="74336" y="98598"/>
                </a:lnTo>
                <a:lnTo>
                  <a:pt x="74905" y="98320"/>
                </a:lnTo>
                <a:lnTo>
                  <a:pt x="75461" y="98042"/>
                </a:lnTo>
                <a:lnTo>
                  <a:pt x="76029" y="97751"/>
                </a:lnTo>
                <a:lnTo>
                  <a:pt x="76573" y="97461"/>
                </a:lnTo>
                <a:lnTo>
                  <a:pt x="77129" y="97158"/>
                </a:lnTo>
                <a:lnTo>
                  <a:pt x="77672" y="96842"/>
                </a:lnTo>
                <a:lnTo>
                  <a:pt x="78746" y="96210"/>
                </a:lnTo>
                <a:lnTo>
                  <a:pt x="79807" y="95541"/>
                </a:lnTo>
                <a:lnTo>
                  <a:pt x="80855" y="94859"/>
                </a:lnTo>
                <a:lnTo>
                  <a:pt x="81879" y="94151"/>
                </a:lnTo>
                <a:lnTo>
                  <a:pt x="82889" y="93418"/>
                </a:lnTo>
                <a:lnTo>
                  <a:pt x="83875" y="92660"/>
                </a:lnTo>
                <a:lnTo>
                  <a:pt x="84848" y="91877"/>
                </a:lnTo>
                <a:lnTo>
                  <a:pt x="85795" y="91069"/>
                </a:lnTo>
                <a:lnTo>
                  <a:pt x="86730" y="90248"/>
                </a:lnTo>
                <a:lnTo>
                  <a:pt x="87640" y="89401"/>
                </a:lnTo>
                <a:lnTo>
                  <a:pt x="88524" y="88530"/>
                </a:lnTo>
                <a:lnTo>
                  <a:pt x="89396" y="87633"/>
                </a:lnTo>
                <a:lnTo>
                  <a:pt x="90242" y="86723"/>
                </a:lnTo>
                <a:lnTo>
                  <a:pt x="91076" y="85788"/>
                </a:lnTo>
                <a:lnTo>
                  <a:pt x="91872" y="84841"/>
                </a:lnTo>
                <a:lnTo>
                  <a:pt x="92655" y="83868"/>
                </a:lnTo>
                <a:lnTo>
                  <a:pt x="93413" y="82883"/>
                </a:lnTo>
                <a:lnTo>
                  <a:pt x="94146" y="81872"/>
                </a:lnTo>
                <a:lnTo>
                  <a:pt x="94853" y="80849"/>
                </a:lnTo>
                <a:lnTo>
                  <a:pt x="95548" y="79813"/>
                </a:lnTo>
                <a:lnTo>
                  <a:pt x="96205" y="78752"/>
                </a:lnTo>
                <a:lnTo>
                  <a:pt x="96850" y="77666"/>
                </a:lnTo>
                <a:lnTo>
                  <a:pt x="97153" y="77122"/>
                </a:lnTo>
                <a:lnTo>
                  <a:pt x="97456" y="76579"/>
                </a:lnTo>
                <a:lnTo>
                  <a:pt x="97759" y="76023"/>
                </a:lnTo>
                <a:lnTo>
                  <a:pt x="98037" y="75467"/>
                </a:lnTo>
                <a:lnTo>
                  <a:pt x="98328" y="74912"/>
                </a:lnTo>
                <a:lnTo>
                  <a:pt x="98606" y="74343"/>
                </a:lnTo>
                <a:lnTo>
                  <a:pt x="98871" y="73775"/>
                </a:lnTo>
                <a:lnTo>
                  <a:pt x="99136" y="73194"/>
                </a:lnTo>
                <a:lnTo>
                  <a:pt x="99389" y="72625"/>
                </a:lnTo>
                <a:lnTo>
                  <a:pt x="99642" y="72044"/>
                </a:lnTo>
                <a:lnTo>
                  <a:pt x="99882" y="71463"/>
                </a:lnTo>
                <a:lnTo>
                  <a:pt x="100122" y="70869"/>
                </a:lnTo>
                <a:lnTo>
                  <a:pt x="100349" y="70288"/>
                </a:lnTo>
                <a:lnTo>
                  <a:pt x="100564" y="69694"/>
                </a:lnTo>
                <a:lnTo>
                  <a:pt x="100779" y="69088"/>
                </a:lnTo>
                <a:lnTo>
                  <a:pt x="100993" y="68494"/>
                </a:lnTo>
                <a:lnTo>
                  <a:pt x="101196" y="67888"/>
                </a:lnTo>
                <a:lnTo>
                  <a:pt x="101385" y="67282"/>
                </a:lnTo>
                <a:lnTo>
                  <a:pt x="101575" y="66675"/>
                </a:lnTo>
                <a:lnTo>
                  <a:pt x="101751" y="66056"/>
                </a:lnTo>
                <a:lnTo>
                  <a:pt x="101916" y="65437"/>
                </a:lnTo>
                <a:lnTo>
                  <a:pt x="102080" y="64818"/>
                </a:lnTo>
                <a:lnTo>
                  <a:pt x="102244" y="64199"/>
                </a:lnTo>
                <a:lnTo>
                  <a:pt x="102383" y="63568"/>
                </a:lnTo>
                <a:lnTo>
                  <a:pt x="102535" y="62936"/>
                </a:lnTo>
                <a:lnTo>
                  <a:pt x="102661" y="62304"/>
                </a:lnTo>
                <a:lnTo>
                  <a:pt x="102787" y="61673"/>
                </a:lnTo>
                <a:lnTo>
                  <a:pt x="102901" y="61041"/>
                </a:lnTo>
                <a:lnTo>
                  <a:pt x="103015" y="60397"/>
                </a:lnTo>
                <a:lnTo>
                  <a:pt x="103116" y="59752"/>
                </a:lnTo>
                <a:lnTo>
                  <a:pt x="103217" y="59108"/>
                </a:lnTo>
                <a:lnTo>
                  <a:pt x="103305" y="58464"/>
                </a:lnTo>
                <a:lnTo>
                  <a:pt x="103381" y="57820"/>
                </a:lnTo>
                <a:lnTo>
                  <a:pt x="103444" y="57163"/>
                </a:lnTo>
                <a:lnTo>
                  <a:pt x="103508" y="56506"/>
                </a:lnTo>
                <a:lnTo>
                  <a:pt x="103571" y="55849"/>
                </a:lnTo>
                <a:lnTo>
                  <a:pt x="103609" y="55192"/>
                </a:lnTo>
                <a:lnTo>
                  <a:pt x="103646" y="54523"/>
                </a:lnTo>
                <a:lnTo>
                  <a:pt x="103672" y="53866"/>
                </a:lnTo>
                <a:lnTo>
                  <a:pt x="103697" y="53196"/>
                </a:lnTo>
                <a:lnTo>
                  <a:pt x="103710" y="52527"/>
                </a:lnTo>
                <a:lnTo>
                  <a:pt x="103710" y="51857"/>
                </a:lnTo>
                <a:lnTo>
                  <a:pt x="103710" y="51188"/>
                </a:lnTo>
                <a:lnTo>
                  <a:pt x="103697" y="50518"/>
                </a:lnTo>
                <a:lnTo>
                  <a:pt x="103672" y="49861"/>
                </a:lnTo>
                <a:lnTo>
                  <a:pt x="103646" y="49192"/>
                </a:lnTo>
                <a:lnTo>
                  <a:pt x="103609" y="48535"/>
                </a:lnTo>
                <a:lnTo>
                  <a:pt x="103571" y="47865"/>
                </a:lnTo>
                <a:lnTo>
                  <a:pt x="103508" y="47208"/>
                </a:lnTo>
                <a:lnTo>
                  <a:pt x="103444" y="46564"/>
                </a:lnTo>
                <a:lnTo>
                  <a:pt x="103381" y="45907"/>
                </a:lnTo>
                <a:lnTo>
                  <a:pt x="103305" y="45250"/>
                </a:lnTo>
                <a:lnTo>
                  <a:pt x="103217" y="44606"/>
                </a:lnTo>
                <a:lnTo>
                  <a:pt x="103116" y="43962"/>
                </a:lnTo>
                <a:lnTo>
                  <a:pt x="103015" y="43317"/>
                </a:lnTo>
                <a:lnTo>
                  <a:pt x="102901" y="42686"/>
                </a:lnTo>
                <a:lnTo>
                  <a:pt x="102787" y="42042"/>
                </a:lnTo>
                <a:lnTo>
                  <a:pt x="102661" y="41410"/>
                </a:lnTo>
                <a:lnTo>
                  <a:pt x="102535" y="40778"/>
                </a:lnTo>
                <a:lnTo>
                  <a:pt x="102383" y="40147"/>
                </a:lnTo>
                <a:lnTo>
                  <a:pt x="102244" y="39528"/>
                </a:lnTo>
                <a:lnTo>
                  <a:pt x="102080" y="38896"/>
                </a:lnTo>
                <a:lnTo>
                  <a:pt x="101916" y="38277"/>
                </a:lnTo>
                <a:lnTo>
                  <a:pt x="101751" y="37658"/>
                </a:lnTo>
                <a:lnTo>
                  <a:pt x="101575" y="37052"/>
                </a:lnTo>
                <a:lnTo>
                  <a:pt x="101385" y="36445"/>
                </a:lnTo>
                <a:lnTo>
                  <a:pt x="101196" y="35826"/>
                </a:lnTo>
                <a:lnTo>
                  <a:pt x="100993" y="35233"/>
                </a:lnTo>
                <a:lnTo>
                  <a:pt x="100779" y="34626"/>
                </a:lnTo>
                <a:lnTo>
                  <a:pt x="100564" y="34032"/>
                </a:lnTo>
                <a:lnTo>
                  <a:pt x="100349" y="33439"/>
                </a:lnTo>
                <a:lnTo>
                  <a:pt x="100122" y="32845"/>
                </a:lnTo>
                <a:lnTo>
                  <a:pt x="99882" y="32264"/>
                </a:lnTo>
                <a:lnTo>
                  <a:pt x="99642" y="31670"/>
                </a:lnTo>
                <a:lnTo>
                  <a:pt x="99389" y="31102"/>
                </a:lnTo>
                <a:lnTo>
                  <a:pt x="99136" y="30521"/>
                </a:lnTo>
                <a:lnTo>
                  <a:pt x="98871" y="29952"/>
                </a:lnTo>
                <a:lnTo>
                  <a:pt x="98606" y="29384"/>
                </a:lnTo>
                <a:lnTo>
                  <a:pt x="98328" y="28815"/>
                </a:lnTo>
                <a:lnTo>
                  <a:pt x="98037" y="28247"/>
                </a:lnTo>
                <a:lnTo>
                  <a:pt x="97759" y="27691"/>
                </a:lnTo>
                <a:lnTo>
                  <a:pt x="97456" y="27148"/>
                </a:lnTo>
                <a:lnTo>
                  <a:pt x="97153" y="26592"/>
                </a:lnTo>
                <a:lnTo>
                  <a:pt x="96850" y="26049"/>
                </a:lnTo>
                <a:lnTo>
                  <a:pt x="96205" y="24975"/>
                </a:lnTo>
                <a:lnTo>
                  <a:pt x="95548" y="23914"/>
                </a:lnTo>
                <a:lnTo>
                  <a:pt x="94853" y="22865"/>
                </a:lnTo>
                <a:lnTo>
                  <a:pt x="94146" y="21842"/>
                </a:lnTo>
                <a:lnTo>
                  <a:pt x="93413" y="20831"/>
                </a:lnTo>
                <a:lnTo>
                  <a:pt x="92655" y="19846"/>
                </a:lnTo>
                <a:lnTo>
                  <a:pt x="91872" y="18873"/>
                </a:lnTo>
                <a:lnTo>
                  <a:pt x="91076" y="17926"/>
                </a:lnTo>
                <a:lnTo>
                  <a:pt x="90242" y="16991"/>
                </a:lnTo>
                <a:lnTo>
                  <a:pt x="89396" y="16081"/>
                </a:lnTo>
                <a:lnTo>
                  <a:pt x="88524" y="15197"/>
                </a:lnTo>
                <a:lnTo>
                  <a:pt x="87640" y="14326"/>
                </a:lnTo>
                <a:lnTo>
                  <a:pt x="86730" y="13479"/>
                </a:lnTo>
                <a:lnTo>
                  <a:pt x="85795" y="12645"/>
                </a:lnTo>
                <a:lnTo>
                  <a:pt x="84848" y="11850"/>
                </a:lnTo>
                <a:lnTo>
                  <a:pt x="83875" y="11066"/>
                </a:lnTo>
                <a:lnTo>
                  <a:pt x="82889" y="10308"/>
                </a:lnTo>
                <a:lnTo>
                  <a:pt x="81879" y="9576"/>
                </a:lnTo>
                <a:lnTo>
                  <a:pt x="80855" y="8856"/>
                </a:lnTo>
                <a:lnTo>
                  <a:pt x="79807" y="8173"/>
                </a:lnTo>
                <a:lnTo>
                  <a:pt x="78746" y="7517"/>
                </a:lnTo>
                <a:lnTo>
                  <a:pt x="77672" y="6872"/>
                </a:lnTo>
                <a:lnTo>
                  <a:pt x="77129" y="6569"/>
                </a:lnTo>
                <a:lnTo>
                  <a:pt x="76573" y="6266"/>
                </a:lnTo>
                <a:lnTo>
                  <a:pt x="76029" y="5963"/>
                </a:lnTo>
                <a:lnTo>
                  <a:pt x="75461" y="5672"/>
                </a:lnTo>
                <a:lnTo>
                  <a:pt x="74905" y="5394"/>
                </a:lnTo>
                <a:lnTo>
                  <a:pt x="74336" y="5116"/>
                </a:lnTo>
                <a:lnTo>
                  <a:pt x="73768" y="4851"/>
                </a:lnTo>
                <a:lnTo>
                  <a:pt x="73199" y="4586"/>
                </a:lnTo>
                <a:lnTo>
                  <a:pt x="72618" y="4333"/>
                </a:lnTo>
                <a:lnTo>
                  <a:pt x="72037" y="4080"/>
                </a:lnTo>
                <a:lnTo>
                  <a:pt x="71456" y="3840"/>
                </a:lnTo>
                <a:lnTo>
                  <a:pt x="70875" y="3600"/>
                </a:lnTo>
                <a:lnTo>
                  <a:pt x="70281" y="3373"/>
                </a:lnTo>
                <a:lnTo>
                  <a:pt x="69687" y="3146"/>
                </a:lnTo>
                <a:lnTo>
                  <a:pt x="69094" y="2931"/>
                </a:lnTo>
                <a:lnTo>
                  <a:pt x="68487" y="2729"/>
                </a:lnTo>
                <a:lnTo>
                  <a:pt x="67881" y="2527"/>
                </a:lnTo>
                <a:lnTo>
                  <a:pt x="67274" y="2337"/>
                </a:lnTo>
                <a:lnTo>
                  <a:pt x="66668" y="2148"/>
                </a:lnTo>
                <a:lnTo>
                  <a:pt x="66049" y="1971"/>
                </a:lnTo>
                <a:lnTo>
                  <a:pt x="65442" y="1807"/>
                </a:lnTo>
                <a:lnTo>
                  <a:pt x="64823" y="1642"/>
                </a:lnTo>
                <a:lnTo>
                  <a:pt x="64192" y="1478"/>
                </a:lnTo>
                <a:lnTo>
                  <a:pt x="63573" y="1339"/>
                </a:lnTo>
                <a:lnTo>
                  <a:pt x="62941" y="1188"/>
                </a:lnTo>
                <a:lnTo>
                  <a:pt x="62309" y="1061"/>
                </a:lnTo>
                <a:lnTo>
                  <a:pt x="61678" y="935"/>
                </a:lnTo>
                <a:lnTo>
                  <a:pt x="61033" y="821"/>
                </a:lnTo>
                <a:lnTo>
                  <a:pt x="60402" y="708"/>
                </a:lnTo>
                <a:lnTo>
                  <a:pt x="59757" y="607"/>
                </a:lnTo>
                <a:lnTo>
                  <a:pt x="59113" y="505"/>
                </a:lnTo>
                <a:lnTo>
                  <a:pt x="58456" y="417"/>
                </a:lnTo>
                <a:lnTo>
                  <a:pt x="57812" y="341"/>
                </a:lnTo>
                <a:lnTo>
                  <a:pt x="57155" y="278"/>
                </a:lnTo>
                <a:lnTo>
                  <a:pt x="56510" y="215"/>
                </a:lnTo>
                <a:lnTo>
                  <a:pt x="55853" y="152"/>
                </a:lnTo>
                <a:lnTo>
                  <a:pt x="55184" y="114"/>
                </a:lnTo>
                <a:lnTo>
                  <a:pt x="54527" y="76"/>
                </a:lnTo>
                <a:lnTo>
                  <a:pt x="53857" y="38"/>
                </a:lnTo>
                <a:lnTo>
                  <a:pt x="53200" y="25"/>
                </a:lnTo>
                <a:lnTo>
                  <a:pt x="52531" y="13"/>
                </a:lnTo>
                <a:lnTo>
                  <a:pt x="51861" y="0"/>
                </a:ln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8"/>
          <p:cNvSpPr/>
          <p:nvPr/>
        </p:nvSpPr>
        <p:spPr>
          <a:xfrm rot="10800000">
            <a:off x="7202686" y="2015865"/>
            <a:ext cx="602296" cy="602319"/>
          </a:xfrm>
          <a:custGeom>
            <a:avLst/>
            <a:gdLst/>
            <a:ahLst/>
            <a:cxnLst/>
            <a:rect l="l" t="t" r="r" b="b"/>
            <a:pathLst>
              <a:path w="103710" h="103714" extrusionOk="0">
                <a:moveTo>
                  <a:pt x="51861" y="0"/>
                </a:moveTo>
                <a:lnTo>
                  <a:pt x="51192" y="13"/>
                </a:lnTo>
                <a:lnTo>
                  <a:pt x="50522" y="25"/>
                </a:lnTo>
                <a:lnTo>
                  <a:pt x="49852" y="38"/>
                </a:lnTo>
                <a:lnTo>
                  <a:pt x="49183" y="76"/>
                </a:lnTo>
                <a:lnTo>
                  <a:pt x="48526" y="114"/>
                </a:lnTo>
                <a:lnTo>
                  <a:pt x="47869" y="152"/>
                </a:lnTo>
                <a:lnTo>
                  <a:pt x="47212" y="215"/>
                </a:lnTo>
                <a:lnTo>
                  <a:pt x="46555" y="278"/>
                </a:lnTo>
                <a:lnTo>
                  <a:pt x="45898" y="341"/>
                </a:lnTo>
                <a:lnTo>
                  <a:pt x="45254" y="417"/>
                </a:lnTo>
                <a:lnTo>
                  <a:pt x="44610" y="505"/>
                </a:lnTo>
                <a:lnTo>
                  <a:pt x="43965" y="607"/>
                </a:lnTo>
                <a:lnTo>
                  <a:pt x="43321" y="708"/>
                </a:lnTo>
                <a:lnTo>
                  <a:pt x="42677" y="821"/>
                </a:lnTo>
                <a:lnTo>
                  <a:pt x="42045" y="935"/>
                </a:lnTo>
                <a:lnTo>
                  <a:pt x="41401" y="1061"/>
                </a:lnTo>
                <a:lnTo>
                  <a:pt x="40769" y="1188"/>
                </a:lnTo>
                <a:lnTo>
                  <a:pt x="40150" y="1339"/>
                </a:lnTo>
                <a:lnTo>
                  <a:pt x="39518" y="1478"/>
                </a:lnTo>
                <a:lnTo>
                  <a:pt x="38899" y="1642"/>
                </a:lnTo>
                <a:lnTo>
                  <a:pt x="38280" y="1807"/>
                </a:lnTo>
                <a:lnTo>
                  <a:pt x="37661" y="1971"/>
                </a:lnTo>
                <a:lnTo>
                  <a:pt x="37042" y="2148"/>
                </a:lnTo>
                <a:lnTo>
                  <a:pt x="36436" y="2337"/>
                </a:lnTo>
                <a:lnTo>
                  <a:pt x="35829" y="2527"/>
                </a:lnTo>
                <a:lnTo>
                  <a:pt x="35223" y="2729"/>
                </a:lnTo>
                <a:lnTo>
                  <a:pt x="34629" y="2931"/>
                </a:lnTo>
                <a:lnTo>
                  <a:pt x="34023" y="3146"/>
                </a:lnTo>
                <a:lnTo>
                  <a:pt x="33429" y="3373"/>
                </a:lnTo>
                <a:lnTo>
                  <a:pt x="32848" y="3600"/>
                </a:lnTo>
                <a:lnTo>
                  <a:pt x="32254" y="3840"/>
                </a:lnTo>
                <a:lnTo>
                  <a:pt x="31673" y="4080"/>
                </a:lnTo>
                <a:lnTo>
                  <a:pt x="31092" y="4333"/>
                </a:lnTo>
                <a:lnTo>
                  <a:pt x="30510" y="4586"/>
                </a:lnTo>
                <a:lnTo>
                  <a:pt x="29942" y="4851"/>
                </a:lnTo>
                <a:lnTo>
                  <a:pt x="29373" y="5116"/>
                </a:lnTo>
                <a:lnTo>
                  <a:pt x="28805" y="5394"/>
                </a:lnTo>
                <a:lnTo>
                  <a:pt x="28249" y="5672"/>
                </a:lnTo>
                <a:lnTo>
                  <a:pt x="27693" y="5963"/>
                </a:lnTo>
                <a:lnTo>
                  <a:pt x="27137" y="6266"/>
                </a:lnTo>
                <a:lnTo>
                  <a:pt x="26594" y="6569"/>
                </a:lnTo>
                <a:lnTo>
                  <a:pt x="26051" y="6872"/>
                </a:lnTo>
                <a:lnTo>
                  <a:pt x="24964" y="7517"/>
                </a:lnTo>
                <a:lnTo>
                  <a:pt x="23903" y="8173"/>
                </a:lnTo>
                <a:lnTo>
                  <a:pt x="22867" y="8856"/>
                </a:lnTo>
                <a:lnTo>
                  <a:pt x="21831" y="9576"/>
                </a:lnTo>
                <a:lnTo>
                  <a:pt x="20833" y="10308"/>
                </a:lnTo>
                <a:lnTo>
                  <a:pt x="19835" y="11066"/>
                </a:lnTo>
                <a:lnTo>
                  <a:pt x="18875" y="11850"/>
                </a:lnTo>
                <a:lnTo>
                  <a:pt x="17915" y="12645"/>
                </a:lnTo>
                <a:lnTo>
                  <a:pt x="16992" y="13479"/>
                </a:lnTo>
                <a:lnTo>
                  <a:pt x="16083" y="14326"/>
                </a:lnTo>
                <a:lnTo>
                  <a:pt x="15186" y="15197"/>
                </a:lnTo>
                <a:lnTo>
                  <a:pt x="14314" y="16081"/>
                </a:lnTo>
                <a:lnTo>
                  <a:pt x="13468" y="16991"/>
                </a:lnTo>
                <a:lnTo>
                  <a:pt x="12646" y="17926"/>
                </a:lnTo>
                <a:lnTo>
                  <a:pt x="11838" y="18873"/>
                </a:lnTo>
                <a:lnTo>
                  <a:pt x="11055" y="19846"/>
                </a:lnTo>
                <a:lnTo>
                  <a:pt x="10297" y="20831"/>
                </a:lnTo>
                <a:lnTo>
                  <a:pt x="9564" y="21842"/>
                </a:lnTo>
                <a:lnTo>
                  <a:pt x="8856" y="22865"/>
                </a:lnTo>
                <a:lnTo>
                  <a:pt x="8174" y="23914"/>
                </a:lnTo>
                <a:lnTo>
                  <a:pt x="7505" y="24975"/>
                </a:lnTo>
                <a:lnTo>
                  <a:pt x="6873" y="26049"/>
                </a:lnTo>
                <a:lnTo>
                  <a:pt x="6557" y="26592"/>
                </a:lnTo>
                <a:lnTo>
                  <a:pt x="6254" y="27148"/>
                </a:lnTo>
                <a:lnTo>
                  <a:pt x="5963" y="27691"/>
                </a:lnTo>
                <a:lnTo>
                  <a:pt x="5673" y="28247"/>
                </a:lnTo>
                <a:lnTo>
                  <a:pt x="5395" y="28815"/>
                </a:lnTo>
                <a:lnTo>
                  <a:pt x="5117" y="29384"/>
                </a:lnTo>
                <a:lnTo>
                  <a:pt x="4839" y="29952"/>
                </a:lnTo>
                <a:lnTo>
                  <a:pt x="4586" y="30521"/>
                </a:lnTo>
                <a:lnTo>
                  <a:pt x="4321" y="31102"/>
                </a:lnTo>
                <a:lnTo>
                  <a:pt x="4068" y="31670"/>
                </a:lnTo>
                <a:lnTo>
                  <a:pt x="3828" y="32264"/>
                </a:lnTo>
                <a:lnTo>
                  <a:pt x="3601" y="32845"/>
                </a:lnTo>
                <a:lnTo>
                  <a:pt x="3373" y="33439"/>
                </a:lnTo>
                <a:lnTo>
                  <a:pt x="3146" y="34032"/>
                </a:lnTo>
                <a:lnTo>
                  <a:pt x="2931" y="34626"/>
                </a:lnTo>
                <a:lnTo>
                  <a:pt x="2729" y="35233"/>
                </a:lnTo>
                <a:lnTo>
                  <a:pt x="2527" y="35826"/>
                </a:lnTo>
                <a:lnTo>
                  <a:pt x="2325" y="36445"/>
                </a:lnTo>
                <a:lnTo>
                  <a:pt x="2148" y="37052"/>
                </a:lnTo>
                <a:lnTo>
                  <a:pt x="1971" y="37658"/>
                </a:lnTo>
                <a:lnTo>
                  <a:pt x="1794" y="38277"/>
                </a:lnTo>
                <a:lnTo>
                  <a:pt x="1630" y="38896"/>
                </a:lnTo>
                <a:lnTo>
                  <a:pt x="1478" y="39528"/>
                </a:lnTo>
                <a:lnTo>
                  <a:pt x="1327" y="40147"/>
                </a:lnTo>
                <a:lnTo>
                  <a:pt x="1188" y="40778"/>
                </a:lnTo>
                <a:lnTo>
                  <a:pt x="1049" y="41410"/>
                </a:lnTo>
                <a:lnTo>
                  <a:pt x="922" y="42042"/>
                </a:lnTo>
                <a:lnTo>
                  <a:pt x="809" y="42686"/>
                </a:lnTo>
                <a:lnTo>
                  <a:pt x="695" y="43317"/>
                </a:lnTo>
                <a:lnTo>
                  <a:pt x="594" y="43962"/>
                </a:lnTo>
                <a:lnTo>
                  <a:pt x="506" y="44606"/>
                </a:lnTo>
                <a:lnTo>
                  <a:pt x="417" y="45250"/>
                </a:lnTo>
                <a:lnTo>
                  <a:pt x="341" y="45907"/>
                </a:lnTo>
                <a:lnTo>
                  <a:pt x="266" y="46564"/>
                </a:lnTo>
                <a:lnTo>
                  <a:pt x="202" y="47208"/>
                </a:lnTo>
                <a:lnTo>
                  <a:pt x="152" y="47865"/>
                </a:lnTo>
                <a:lnTo>
                  <a:pt x="101" y="48535"/>
                </a:lnTo>
                <a:lnTo>
                  <a:pt x="63" y="49192"/>
                </a:lnTo>
                <a:lnTo>
                  <a:pt x="38" y="49861"/>
                </a:lnTo>
                <a:lnTo>
                  <a:pt x="13" y="50518"/>
                </a:lnTo>
                <a:lnTo>
                  <a:pt x="0" y="51188"/>
                </a:lnTo>
                <a:lnTo>
                  <a:pt x="0" y="51857"/>
                </a:lnTo>
                <a:lnTo>
                  <a:pt x="0" y="52527"/>
                </a:lnTo>
                <a:lnTo>
                  <a:pt x="13" y="53196"/>
                </a:lnTo>
                <a:lnTo>
                  <a:pt x="38" y="53866"/>
                </a:lnTo>
                <a:lnTo>
                  <a:pt x="63" y="54523"/>
                </a:lnTo>
                <a:lnTo>
                  <a:pt x="101" y="55192"/>
                </a:lnTo>
                <a:lnTo>
                  <a:pt x="152" y="55849"/>
                </a:lnTo>
                <a:lnTo>
                  <a:pt x="202" y="56506"/>
                </a:lnTo>
                <a:lnTo>
                  <a:pt x="266" y="57163"/>
                </a:lnTo>
                <a:lnTo>
                  <a:pt x="341" y="57820"/>
                </a:lnTo>
                <a:lnTo>
                  <a:pt x="417" y="58464"/>
                </a:lnTo>
                <a:lnTo>
                  <a:pt x="506" y="59108"/>
                </a:lnTo>
                <a:lnTo>
                  <a:pt x="594" y="59752"/>
                </a:lnTo>
                <a:lnTo>
                  <a:pt x="695" y="60397"/>
                </a:lnTo>
                <a:lnTo>
                  <a:pt x="809" y="61041"/>
                </a:lnTo>
                <a:lnTo>
                  <a:pt x="922" y="61673"/>
                </a:lnTo>
                <a:lnTo>
                  <a:pt x="1049" y="62304"/>
                </a:lnTo>
                <a:lnTo>
                  <a:pt x="1188" y="62936"/>
                </a:lnTo>
                <a:lnTo>
                  <a:pt x="1327" y="63568"/>
                </a:lnTo>
                <a:lnTo>
                  <a:pt x="1478" y="64199"/>
                </a:lnTo>
                <a:lnTo>
                  <a:pt x="1630" y="64818"/>
                </a:lnTo>
                <a:lnTo>
                  <a:pt x="1794" y="65437"/>
                </a:lnTo>
                <a:lnTo>
                  <a:pt x="1971" y="66056"/>
                </a:lnTo>
                <a:lnTo>
                  <a:pt x="2148" y="66675"/>
                </a:lnTo>
                <a:lnTo>
                  <a:pt x="2325" y="67282"/>
                </a:lnTo>
                <a:lnTo>
                  <a:pt x="2527" y="67888"/>
                </a:lnTo>
                <a:lnTo>
                  <a:pt x="2729" y="68494"/>
                </a:lnTo>
                <a:lnTo>
                  <a:pt x="2931" y="69088"/>
                </a:lnTo>
                <a:lnTo>
                  <a:pt x="3146" y="69694"/>
                </a:lnTo>
                <a:lnTo>
                  <a:pt x="3373" y="70288"/>
                </a:lnTo>
                <a:lnTo>
                  <a:pt x="3601" y="70869"/>
                </a:lnTo>
                <a:lnTo>
                  <a:pt x="3828" y="71463"/>
                </a:lnTo>
                <a:lnTo>
                  <a:pt x="4068" y="72044"/>
                </a:lnTo>
                <a:lnTo>
                  <a:pt x="4321" y="72625"/>
                </a:lnTo>
                <a:lnTo>
                  <a:pt x="4586" y="73194"/>
                </a:lnTo>
                <a:lnTo>
                  <a:pt x="4839" y="73775"/>
                </a:lnTo>
                <a:lnTo>
                  <a:pt x="5117" y="74343"/>
                </a:lnTo>
                <a:lnTo>
                  <a:pt x="5395" y="74912"/>
                </a:lnTo>
                <a:lnTo>
                  <a:pt x="5673" y="75467"/>
                </a:lnTo>
                <a:lnTo>
                  <a:pt x="5963" y="76023"/>
                </a:lnTo>
                <a:lnTo>
                  <a:pt x="6254" y="76579"/>
                </a:lnTo>
                <a:lnTo>
                  <a:pt x="6557" y="77122"/>
                </a:lnTo>
                <a:lnTo>
                  <a:pt x="6873" y="77666"/>
                </a:lnTo>
                <a:lnTo>
                  <a:pt x="7189" y="78209"/>
                </a:lnTo>
                <a:lnTo>
                  <a:pt x="7505" y="78752"/>
                </a:lnTo>
                <a:lnTo>
                  <a:pt x="8174" y="79813"/>
                </a:lnTo>
                <a:lnTo>
                  <a:pt x="8856" y="80849"/>
                </a:lnTo>
                <a:lnTo>
                  <a:pt x="9564" y="81872"/>
                </a:lnTo>
                <a:lnTo>
                  <a:pt x="10297" y="82883"/>
                </a:lnTo>
                <a:lnTo>
                  <a:pt x="11055" y="83868"/>
                </a:lnTo>
                <a:lnTo>
                  <a:pt x="11838" y="84841"/>
                </a:lnTo>
                <a:lnTo>
                  <a:pt x="12646" y="85788"/>
                </a:lnTo>
                <a:lnTo>
                  <a:pt x="13468" y="86723"/>
                </a:lnTo>
                <a:lnTo>
                  <a:pt x="14314" y="87633"/>
                </a:lnTo>
                <a:lnTo>
                  <a:pt x="15186" y="88530"/>
                </a:lnTo>
                <a:lnTo>
                  <a:pt x="16083" y="89401"/>
                </a:lnTo>
                <a:lnTo>
                  <a:pt x="16992" y="90248"/>
                </a:lnTo>
                <a:lnTo>
                  <a:pt x="17915" y="91069"/>
                </a:lnTo>
                <a:lnTo>
                  <a:pt x="18875" y="91877"/>
                </a:lnTo>
                <a:lnTo>
                  <a:pt x="19835" y="92660"/>
                </a:lnTo>
                <a:lnTo>
                  <a:pt x="20833" y="93418"/>
                </a:lnTo>
                <a:lnTo>
                  <a:pt x="21831" y="94151"/>
                </a:lnTo>
                <a:lnTo>
                  <a:pt x="22867" y="94859"/>
                </a:lnTo>
                <a:lnTo>
                  <a:pt x="23903" y="95541"/>
                </a:lnTo>
                <a:lnTo>
                  <a:pt x="24964" y="96210"/>
                </a:lnTo>
                <a:lnTo>
                  <a:pt x="26051" y="96842"/>
                </a:lnTo>
                <a:lnTo>
                  <a:pt x="26594" y="97158"/>
                </a:lnTo>
                <a:lnTo>
                  <a:pt x="27137" y="97461"/>
                </a:lnTo>
                <a:lnTo>
                  <a:pt x="27693" y="97751"/>
                </a:lnTo>
                <a:lnTo>
                  <a:pt x="28249" y="98042"/>
                </a:lnTo>
                <a:lnTo>
                  <a:pt x="28805" y="98320"/>
                </a:lnTo>
                <a:lnTo>
                  <a:pt x="29373" y="98598"/>
                </a:lnTo>
                <a:lnTo>
                  <a:pt x="29942" y="98876"/>
                </a:lnTo>
                <a:lnTo>
                  <a:pt x="30510" y="99128"/>
                </a:lnTo>
                <a:lnTo>
                  <a:pt x="31092" y="99394"/>
                </a:lnTo>
                <a:lnTo>
                  <a:pt x="31673" y="99634"/>
                </a:lnTo>
                <a:lnTo>
                  <a:pt x="32254" y="99886"/>
                </a:lnTo>
                <a:lnTo>
                  <a:pt x="32848" y="100114"/>
                </a:lnTo>
                <a:lnTo>
                  <a:pt x="33429" y="100341"/>
                </a:lnTo>
                <a:lnTo>
                  <a:pt x="34023" y="100568"/>
                </a:lnTo>
                <a:lnTo>
                  <a:pt x="34629" y="100783"/>
                </a:lnTo>
                <a:lnTo>
                  <a:pt x="35223" y="100985"/>
                </a:lnTo>
                <a:lnTo>
                  <a:pt x="35829" y="101187"/>
                </a:lnTo>
                <a:lnTo>
                  <a:pt x="36436" y="101377"/>
                </a:lnTo>
                <a:lnTo>
                  <a:pt x="37042" y="101566"/>
                </a:lnTo>
                <a:lnTo>
                  <a:pt x="37661" y="101743"/>
                </a:lnTo>
                <a:lnTo>
                  <a:pt x="38280" y="101920"/>
                </a:lnTo>
                <a:lnTo>
                  <a:pt x="38899" y="102084"/>
                </a:lnTo>
                <a:lnTo>
                  <a:pt x="39518" y="102236"/>
                </a:lnTo>
                <a:lnTo>
                  <a:pt x="40150" y="102388"/>
                </a:lnTo>
                <a:lnTo>
                  <a:pt x="40769" y="102527"/>
                </a:lnTo>
                <a:lnTo>
                  <a:pt x="41401" y="102665"/>
                </a:lnTo>
                <a:lnTo>
                  <a:pt x="42045" y="102792"/>
                </a:lnTo>
                <a:lnTo>
                  <a:pt x="42677" y="102906"/>
                </a:lnTo>
                <a:lnTo>
                  <a:pt x="43321" y="103019"/>
                </a:lnTo>
                <a:lnTo>
                  <a:pt x="43965" y="103120"/>
                </a:lnTo>
                <a:lnTo>
                  <a:pt x="44610" y="103209"/>
                </a:lnTo>
                <a:lnTo>
                  <a:pt x="45254" y="103297"/>
                </a:lnTo>
                <a:lnTo>
                  <a:pt x="45898" y="103373"/>
                </a:lnTo>
                <a:lnTo>
                  <a:pt x="46555" y="103449"/>
                </a:lnTo>
                <a:lnTo>
                  <a:pt x="47212" y="103512"/>
                </a:lnTo>
                <a:lnTo>
                  <a:pt x="47869" y="103562"/>
                </a:lnTo>
                <a:lnTo>
                  <a:pt x="48526" y="103613"/>
                </a:lnTo>
                <a:lnTo>
                  <a:pt x="49183" y="103651"/>
                </a:lnTo>
                <a:lnTo>
                  <a:pt x="49852" y="103676"/>
                </a:lnTo>
                <a:lnTo>
                  <a:pt x="50522" y="103701"/>
                </a:lnTo>
                <a:lnTo>
                  <a:pt x="51192" y="103714"/>
                </a:lnTo>
                <a:lnTo>
                  <a:pt x="52531" y="103714"/>
                </a:lnTo>
                <a:lnTo>
                  <a:pt x="53200" y="103701"/>
                </a:lnTo>
                <a:lnTo>
                  <a:pt x="53857" y="103676"/>
                </a:lnTo>
                <a:lnTo>
                  <a:pt x="54527" y="103651"/>
                </a:lnTo>
                <a:lnTo>
                  <a:pt x="55184" y="103613"/>
                </a:lnTo>
                <a:lnTo>
                  <a:pt x="55853" y="103562"/>
                </a:lnTo>
                <a:lnTo>
                  <a:pt x="56510" y="103512"/>
                </a:lnTo>
                <a:lnTo>
                  <a:pt x="57155" y="103449"/>
                </a:lnTo>
                <a:lnTo>
                  <a:pt x="57812" y="103373"/>
                </a:lnTo>
                <a:lnTo>
                  <a:pt x="58456" y="103297"/>
                </a:lnTo>
                <a:lnTo>
                  <a:pt x="59113" y="103209"/>
                </a:lnTo>
                <a:lnTo>
                  <a:pt x="59757" y="103120"/>
                </a:lnTo>
                <a:lnTo>
                  <a:pt x="60402" y="103019"/>
                </a:lnTo>
                <a:lnTo>
                  <a:pt x="61033" y="102906"/>
                </a:lnTo>
                <a:lnTo>
                  <a:pt x="61678" y="102792"/>
                </a:lnTo>
                <a:lnTo>
                  <a:pt x="62309" y="102665"/>
                </a:lnTo>
                <a:lnTo>
                  <a:pt x="62941" y="102527"/>
                </a:lnTo>
                <a:lnTo>
                  <a:pt x="63573" y="102388"/>
                </a:lnTo>
                <a:lnTo>
                  <a:pt x="64192" y="102236"/>
                </a:lnTo>
                <a:lnTo>
                  <a:pt x="64823" y="102084"/>
                </a:lnTo>
                <a:lnTo>
                  <a:pt x="65442" y="101920"/>
                </a:lnTo>
                <a:lnTo>
                  <a:pt x="66049" y="101743"/>
                </a:lnTo>
                <a:lnTo>
                  <a:pt x="66668" y="101566"/>
                </a:lnTo>
                <a:lnTo>
                  <a:pt x="67274" y="101377"/>
                </a:lnTo>
                <a:lnTo>
                  <a:pt x="67881" y="101187"/>
                </a:lnTo>
                <a:lnTo>
                  <a:pt x="68487" y="100985"/>
                </a:lnTo>
                <a:lnTo>
                  <a:pt x="69094" y="100783"/>
                </a:lnTo>
                <a:lnTo>
                  <a:pt x="69687" y="100568"/>
                </a:lnTo>
                <a:lnTo>
                  <a:pt x="70281" y="100341"/>
                </a:lnTo>
                <a:lnTo>
                  <a:pt x="70875" y="100114"/>
                </a:lnTo>
                <a:lnTo>
                  <a:pt x="71456" y="99886"/>
                </a:lnTo>
                <a:lnTo>
                  <a:pt x="72037" y="99634"/>
                </a:lnTo>
                <a:lnTo>
                  <a:pt x="72618" y="99394"/>
                </a:lnTo>
                <a:lnTo>
                  <a:pt x="73199" y="99128"/>
                </a:lnTo>
                <a:lnTo>
                  <a:pt x="73768" y="98876"/>
                </a:lnTo>
                <a:lnTo>
                  <a:pt x="74336" y="98598"/>
                </a:lnTo>
                <a:lnTo>
                  <a:pt x="74905" y="98320"/>
                </a:lnTo>
                <a:lnTo>
                  <a:pt x="75461" y="98042"/>
                </a:lnTo>
                <a:lnTo>
                  <a:pt x="76029" y="97751"/>
                </a:lnTo>
                <a:lnTo>
                  <a:pt x="76573" y="97461"/>
                </a:lnTo>
                <a:lnTo>
                  <a:pt x="77129" y="97158"/>
                </a:lnTo>
                <a:lnTo>
                  <a:pt x="77672" y="96842"/>
                </a:lnTo>
                <a:lnTo>
                  <a:pt x="78746" y="96210"/>
                </a:lnTo>
                <a:lnTo>
                  <a:pt x="79807" y="95541"/>
                </a:lnTo>
                <a:lnTo>
                  <a:pt x="80855" y="94859"/>
                </a:lnTo>
                <a:lnTo>
                  <a:pt x="81879" y="94151"/>
                </a:lnTo>
                <a:lnTo>
                  <a:pt x="82889" y="93418"/>
                </a:lnTo>
                <a:lnTo>
                  <a:pt x="83875" y="92660"/>
                </a:lnTo>
                <a:lnTo>
                  <a:pt x="84848" y="91877"/>
                </a:lnTo>
                <a:lnTo>
                  <a:pt x="85795" y="91069"/>
                </a:lnTo>
                <a:lnTo>
                  <a:pt x="86730" y="90248"/>
                </a:lnTo>
                <a:lnTo>
                  <a:pt x="87640" y="89401"/>
                </a:lnTo>
                <a:lnTo>
                  <a:pt x="88524" y="88530"/>
                </a:lnTo>
                <a:lnTo>
                  <a:pt x="89396" y="87633"/>
                </a:lnTo>
                <a:lnTo>
                  <a:pt x="90242" y="86723"/>
                </a:lnTo>
                <a:lnTo>
                  <a:pt x="91076" y="85788"/>
                </a:lnTo>
                <a:lnTo>
                  <a:pt x="91872" y="84841"/>
                </a:lnTo>
                <a:lnTo>
                  <a:pt x="92655" y="83868"/>
                </a:lnTo>
                <a:lnTo>
                  <a:pt x="93413" y="82883"/>
                </a:lnTo>
                <a:lnTo>
                  <a:pt x="94146" y="81872"/>
                </a:lnTo>
                <a:lnTo>
                  <a:pt x="94853" y="80849"/>
                </a:lnTo>
                <a:lnTo>
                  <a:pt x="95548" y="79813"/>
                </a:lnTo>
                <a:lnTo>
                  <a:pt x="96205" y="78752"/>
                </a:lnTo>
                <a:lnTo>
                  <a:pt x="96850" y="77666"/>
                </a:lnTo>
                <a:lnTo>
                  <a:pt x="97153" y="77122"/>
                </a:lnTo>
                <a:lnTo>
                  <a:pt x="97456" y="76579"/>
                </a:lnTo>
                <a:lnTo>
                  <a:pt x="97759" y="76023"/>
                </a:lnTo>
                <a:lnTo>
                  <a:pt x="98037" y="75467"/>
                </a:lnTo>
                <a:lnTo>
                  <a:pt x="98328" y="74912"/>
                </a:lnTo>
                <a:lnTo>
                  <a:pt x="98606" y="74343"/>
                </a:lnTo>
                <a:lnTo>
                  <a:pt x="98871" y="73775"/>
                </a:lnTo>
                <a:lnTo>
                  <a:pt x="99136" y="73194"/>
                </a:lnTo>
                <a:lnTo>
                  <a:pt x="99389" y="72625"/>
                </a:lnTo>
                <a:lnTo>
                  <a:pt x="99642" y="72044"/>
                </a:lnTo>
                <a:lnTo>
                  <a:pt x="99882" y="71463"/>
                </a:lnTo>
                <a:lnTo>
                  <a:pt x="100122" y="70869"/>
                </a:lnTo>
                <a:lnTo>
                  <a:pt x="100349" y="70288"/>
                </a:lnTo>
                <a:lnTo>
                  <a:pt x="100564" y="69694"/>
                </a:lnTo>
                <a:lnTo>
                  <a:pt x="100779" y="69088"/>
                </a:lnTo>
                <a:lnTo>
                  <a:pt x="100993" y="68494"/>
                </a:lnTo>
                <a:lnTo>
                  <a:pt x="101196" y="67888"/>
                </a:lnTo>
                <a:lnTo>
                  <a:pt x="101385" y="67282"/>
                </a:lnTo>
                <a:lnTo>
                  <a:pt x="101575" y="66675"/>
                </a:lnTo>
                <a:lnTo>
                  <a:pt x="101751" y="66056"/>
                </a:lnTo>
                <a:lnTo>
                  <a:pt x="101916" y="65437"/>
                </a:lnTo>
                <a:lnTo>
                  <a:pt x="102080" y="64818"/>
                </a:lnTo>
                <a:lnTo>
                  <a:pt x="102244" y="64199"/>
                </a:lnTo>
                <a:lnTo>
                  <a:pt x="102383" y="63568"/>
                </a:lnTo>
                <a:lnTo>
                  <a:pt x="102535" y="62936"/>
                </a:lnTo>
                <a:lnTo>
                  <a:pt x="102661" y="62304"/>
                </a:lnTo>
                <a:lnTo>
                  <a:pt x="102787" y="61673"/>
                </a:lnTo>
                <a:lnTo>
                  <a:pt x="102901" y="61041"/>
                </a:lnTo>
                <a:lnTo>
                  <a:pt x="103015" y="60397"/>
                </a:lnTo>
                <a:lnTo>
                  <a:pt x="103116" y="59752"/>
                </a:lnTo>
                <a:lnTo>
                  <a:pt x="103217" y="59108"/>
                </a:lnTo>
                <a:lnTo>
                  <a:pt x="103305" y="58464"/>
                </a:lnTo>
                <a:lnTo>
                  <a:pt x="103381" y="57820"/>
                </a:lnTo>
                <a:lnTo>
                  <a:pt x="103444" y="57163"/>
                </a:lnTo>
                <a:lnTo>
                  <a:pt x="103508" y="56506"/>
                </a:lnTo>
                <a:lnTo>
                  <a:pt x="103571" y="55849"/>
                </a:lnTo>
                <a:lnTo>
                  <a:pt x="103609" y="55192"/>
                </a:lnTo>
                <a:lnTo>
                  <a:pt x="103646" y="54523"/>
                </a:lnTo>
                <a:lnTo>
                  <a:pt x="103672" y="53866"/>
                </a:lnTo>
                <a:lnTo>
                  <a:pt x="103697" y="53196"/>
                </a:lnTo>
                <a:lnTo>
                  <a:pt x="103710" y="52527"/>
                </a:lnTo>
                <a:lnTo>
                  <a:pt x="103710" y="51857"/>
                </a:lnTo>
                <a:lnTo>
                  <a:pt x="103710" y="51188"/>
                </a:lnTo>
                <a:lnTo>
                  <a:pt x="103697" y="50518"/>
                </a:lnTo>
                <a:lnTo>
                  <a:pt x="103672" y="49861"/>
                </a:lnTo>
                <a:lnTo>
                  <a:pt x="103646" y="49192"/>
                </a:lnTo>
                <a:lnTo>
                  <a:pt x="103609" y="48535"/>
                </a:lnTo>
                <a:lnTo>
                  <a:pt x="103571" y="47865"/>
                </a:lnTo>
                <a:lnTo>
                  <a:pt x="103508" y="47208"/>
                </a:lnTo>
                <a:lnTo>
                  <a:pt x="103444" y="46564"/>
                </a:lnTo>
                <a:lnTo>
                  <a:pt x="103381" y="45907"/>
                </a:lnTo>
                <a:lnTo>
                  <a:pt x="103305" y="45250"/>
                </a:lnTo>
                <a:lnTo>
                  <a:pt x="103217" y="44606"/>
                </a:lnTo>
                <a:lnTo>
                  <a:pt x="103116" y="43962"/>
                </a:lnTo>
                <a:lnTo>
                  <a:pt x="103015" y="43317"/>
                </a:lnTo>
                <a:lnTo>
                  <a:pt x="102901" y="42686"/>
                </a:lnTo>
                <a:lnTo>
                  <a:pt x="102787" y="42042"/>
                </a:lnTo>
                <a:lnTo>
                  <a:pt x="102661" y="41410"/>
                </a:lnTo>
                <a:lnTo>
                  <a:pt x="102535" y="40778"/>
                </a:lnTo>
                <a:lnTo>
                  <a:pt x="102383" y="40147"/>
                </a:lnTo>
                <a:lnTo>
                  <a:pt x="102244" y="39528"/>
                </a:lnTo>
                <a:lnTo>
                  <a:pt x="102080" y="38896"/>
                </a:lnTo>
                <a:lnTo>
                  <a:pt x="101916" y="38277"/>
                </a:lnTo>
                <a:lnTo>
                  <a:pt x="101751" y="37658"/>
                </a:lnTo>
                <a:lnTo>
                  <a:pt x="101575" y="37052"/>
                </a:lnTo>
                <a:lnTo>
                  <a:pt x="101385" y="36445"/>
                </a:lnTo>
                <a:lnTo>
                  <a:pt x="101196" y="35826"/>
                </a:lnTo>
                <a:lnTo>
                  <a:pt x="100993" y="35233"/>
                </a:lnTo>
                <a:lnTo>
                  <a:pt x="100779" y="34626"/>
                </a:lnTo>
                <a:lnTo>
                  <a:pt x="100564" y="34032"/>
                </a:lnTo>
                <a:lnTo>
                  <a:pt x="100349" y="33439"/>
                </a:lnTo>
                <a:lnTo>
                  <a:pt x="100122" y="32845"/>
                </a:lnTo>
                <a:lnTo>
                  <a:pt x="99882" y="32264"/>
                </a:lnTo>
                <a:lnTo>
                  <a:pt x="99642" y="31670"/>
                </a:lnTo>
                <a:lnTo>
                  <a:pt x="99389" y="31102"/>
                </a:lnTo>
                <a:lnTo>
                  <a:pt x="99136" y="30521"/>
                </a:lnTo>
                <a:lnTo>
                  <a:pt x="98871" y="29952"/>
                </a:lnTo>
                <a:lnTo>
                  <a:pt x="98606" y="29384"/>
                </a:lnTo>
                <a:lnTo>
                  <a:pt x="98328" y="28815"/>
                </a:lnTo>
                <a:lnTo>
                  <a:pt x="98037" y="28247"/>
                </a:lnTo>
                <a:lnTo>
                  <a:pt x="97759" y="27691"/>
                </a:lnTo>
                <a:lnTo>
                  <a:pt x="97456" y="27148"/>
                </a:lnTo>
                <a:lnTo>
                  <a:pt x="97153" y="26592"/>
                </a:lnTo>
                <a:lnTo>
                  <a:pt x="96850" y="26049"/>
                </a:lnTo>
                <a:lnTo>
                  <a:pt x="96205" y="24975"/>
                </a:lnTo>
                <a:lnTo>
                  <a:pt x="95548" y="23914"/>
                </a:lnTo>
                <a:lnTo>
                  <a:pt x="94853" y="22865"/>
                </a:lnTo>
                <a:lnTo>
                  <a:pt x="94146" y="21842"/>
                </a:lnTo>
                <a:lnTo>
                  <a:pt x="93413" y="20831"/>
                </a:lnTo>
                <a:lnTo>
                  <a:pt x="92655" y="19846"/>
                </a:lnTo>
                <a:lnTo>
                  <a:pt x="91872" y="18873"/>
                </a:lnTo>
                <a:lnTo>
                  <a:pt x="91076" y="17926"/>
                </a:lnTo>
                <a:lnTo>
                  <a:pt x="90242" y="16991"/>
                </a:lnTo>
                <a:lnTo>
                  <a:pt x="89396" y="16081"/>
                </a:lnTo>
                <a:lnTo>
                  <a:pt x="88524" y="15197"/>
                </a:lnTo>
                <a:lnTo>
                  <a:pt x="87640" y="14326"/>
                </a:lnTo>
                <a:lnTo>
                  <a:pt x="86730" y="13479"/>
                </a:lnTo>
                <a:lnTo>
                  <a:pt x="85795" y="12645"/>
                </a:lnTo>
                <a:lnTo>
                  <a:pt x="84848" y="11850"/>
                </a:lnTo>
                <a:lnTo>
                  <a:pt x="83875" y="11066"/>
                </a:lnTo>
                <a:lnTo>
                  <a:pt x="82889" y="10308"/>
                </a:lnTo>
                <a:lnTo>
                  <a:pt x="81879" y="9576"/>
                </a:lnTo>
                <a:lnTo>
                  <a:pt x="80855" y="8856"/>
                </a:lnTo>
                <a:lnTo>
                  <a:pt x="79807" y="8173"/>
                </a:lnTo>
                <a:lnTo>
                  <a:pt x="78746" y="7517"/>
                </a:lnTo>
                <a:lnTo>
                  <a:pt x="77672" y="6872"/>
                </a:lnTo>
                <a:lnTo>
                  <a:pt x="77129" y="6569"/>
                </a:lnTo>
                <a:lnTo>
                  <a:pt x="76573" y="6266"/>
                </a:lnTo>
                <a:lnTo>
                  <a:pt x="76029" y="5963"/>
                </a:lnTo>
                <a:lnTo>
                  <a:pt x="75461" y="5672"/>
                </a:lnTo>
                <a:lnTo>
                  <a:pt x="74905" y="5394"/>
                </a:lnTo>
                <a:lnTo>
                  <a:pt x="74336" y="5116"/>
                </a:lnTo>
                <a:lnTo>
                  <a:pt x="73768" y="4851"/>
                </a:lnTo>
                <a:lnTo>
                  <a:pt x="73199" y="4586"/>
                </a:lnTo>
                <a:lnTo>
                  <a:pt x="72618" y="4333"/>
                </a:lnTo>
                <a:lnTo>
                  <a:pt x="72037" y="4080"/>
                </a:lnTo>
                <a:lnTo>
                  <a:pt x="71456" y="3840"/>
                </a:lnTo>
                <a:lnTo>
                  <a:pt x="70875" y="3600"/>
                </a:lnTo>
                <a:lnTo>
                  <a:pt x="70281" y="3373"/>
                </a:lnTo>
                <a:lnTo>
                  <a:pt x="69687" y="3146"/>
                </a:lnTo>
                <a:lnTo>
                  <a:pt x="69094" y="2931"/>
                </a:lnTo>
                <a:lnTo>
                  <a:pt x="68487" y="2729"/>
                </a:lnTo>
                <a:lnTo>
                  <a:pt x="67881" y="2527"/>
                </a:lnTo>
                <a:lnTo>
                  <a:pt x="67274" y="2337"/>
                </a:lnTo>
                <a:lnTo>
                  <a:pt x="66668" y="2148"/>
                </a:lnTo>
                <a:lnTo>
                  <a:pt x="66049" y="1971"/>
                </a:lnTo>
                <a:lnTo>
                  <a:pt x="65442" y="1807"/>
                </a:lnTo>
                <a:lnTo>
                  <a:pt x="64823" y="1642"/>
                </a:lnTo>
                <a:lnTo>
                  <a:pt x="64192" y="1478"/>
                </a:lnTo>
                <a:lnTo>
                  <a:pt x="63573" y="1339"/>
                </a:lnTo>
                <a:lnTo>
                  <a:pt x="62941" y="1188"/>
                </a:lnTo>
                <a:lnTo>
                  <a:pt x="62309" y="1061"/>
                </a:lnTo>
                <a:lnTo>
                  <a:pt x="61678" y="935"/>
                </a:lnTo>
                <a:lnTo>
                  <a:pt x="61033" y="821"/>
                </a:lnTo>
                <a:lnTo>
                  <a:pt x="60402" y="708"/>
                </a:lnTo>
                <a:lnTo>
                  <a:pt x="59757" y="607"/>
                </a:lnTo>
                <a:lnTo>
                  <a:pt x="59113" y="505"/>
                </a:lnTo>
                <a:lnTo>
                  <a:pt x="58456" y="417"/>
                </a:lnTo>
                <a:lnTo>
                  <a:pt x="57812" y="341"/>
                </a:lnTo>
                <a:lnTo>
                  <a:pt x="57155" y="278"/>
                </a:lnTo>
                <a:lnTo>
                  <a:pt x="56510" y="215"/>
                </a:lnTo>
                <a:lnTo>
                  <a:pt x="55853" y="152"/>
                </a:lnTo>
                <a:lnTo>
                  <a:pt x="55184" y="114"/>
                </a:lnTo>
                <a:lnTo>
                  <a:pt x="54527" y="76"/>
                </a:lnTo>
                <a:lnTo>
                  <a:pt x="53857" y="38"/>
                </a:lnTo>
                <a:lnTo>
                  <a:pt x="53200" y="25"/>
                </a:lnTo>
                <a:lnTo>
                  <a:pt x="52531" y="13"/>
                </a:lnTo>
                <a:lnTo>
                  <a:pt x="51861" y="0"/>
                </a:ln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8"/>
          <p:cNvSpPr/>
          <p:nvPr/>
        </p:nvSpPr>
        <p:spPr>
          <a:xfrm rot="10800000">
            <a:off x="4270864" y="1215642"/>
            <a:ext cx="602296" cy="602319"/>
          </a:xfrm>
          <a:custGeom>
            <a:avLst/>
            <a:gdLst/>
            <a:ahLst/>
            <a:cxnLst/>
            <a:rect l="l" t="t" r="r" b="b"/>
            <a:pathLst>
              <a:path w="103710" h="103714" extrusionOk="0">
                <a:moveTo>
                  <a:pt x="51861" y="0"/>
                </a:moveTo>
                <a:lnTo>
                  <a:pt x="51192" y="13"/>
                </a:lnTo>
                <a:lnTo>
                  <a:pt x="50522" y="25"/>
                </a:lnTo>
                <a:lnTo>
                  <a:pt x="49852" y="38"/>
                </a:lnTo>
                <a:lnTo>
                  <a:pt x="49183" y="76"/>
                </a:lnTo>
                <a:lnTo>
                  <a:pt x="48526" y="114"/>
                </a:lnTo>
                <a:lnTo>
                  <a:pt x="47869" y="152"/>
                </a:lnTo>
                <a:lnTo>
                  <a:pt x="47212" y="215"/>
                </a:lnTo>
                <a:lnTo>
                  <a:pt x="46555" y="278"/>
                </a:lnTo>
                <a:lnTo>
                  <a:pt x="45898" y="341"/>
                </a:lnTo>
                <a:lnTo>
                  <a:pt x="45254" y="417"/>
                </a:lnTo>
                <a:lnTo>
                  <a:pt x="44610" y="505"/>
                </a:lnTo>
                <a:lnTo>
                  <a:pt x="43965" y="607"/>
                </a:lnTo>
                <a:lnTo>
                  <a:pt x="43321" y="708"/>
                </a:lnTo>
                <a:lnTo>
                  <a:pt x="42677" y="821"/>
                </a:lnTo>
                <a:lnTo>
                  <a:pt x="42045" y="935"/>
                </a:lnTo>
                <a:lnTo>
                  <a:pt x="41401" y="1061"/>
                </a:lnTo>
                <a:lnTo>
                  <a:pt x="40769" y="1188"/>
                </a:lnTo>
                <a:lnTo>
                  <a:pt x="40150" y="1339"/>
                </a:lnTo>
                <a:lnTo>
                  <a:pt x="39518" y="1478"/>
                </a:lnTo>
                <a:lnTo>
                  <a:pt x="38899" y="1642"/>
                </a:lnTo>
                <a:lnTo>
                  <a:pt x="38280" y="1807"/>
                </a:lnTo>
                <a:lnTo>
                  <a:pt x="37661" y="1971"/>
                </a:lnTo>
                <a:lnTo>
                  <a:pt x="37042" y="2148"/>
                </a:lnTo>
                <a:lnTo>
                  <a:pt x="36436" y="2337"/>
                </a:lnTo>
                <a:lnTo>
                  <a:pt x="35829" y="2527"/>
                </a:lnTo>
                <a:lnTo>
                  <a:pt x="35223" y="2729"/>
                </a:lnTo>
                <a:lnTo>
                  <a:pt x="34629" y="2931"/>
                </a:lnTo>
                <a:lnTo>
                  <a:pt x="34023" y="3146"/>
                </a:lnTo>
                <a:lnTo>
                  <a:pt x="33429" y="3373"/>
                </a:lnTo>
                <a:lnTo>
                  <a:pt x="32848" y="3600"/>
                </a:lnTo>
                <a:lnTo>
                  <a:pt x="32254" y="3840"/>
                </a:lnTo>
                <a:lnTo>
                  <a:pt x="31673" y="4080"/>
                </a:lnTo>
                <a:lnTo>
                  <a:pt x="31092" y="4333"/>
                </a:lnTo>
                <a:lnTo>
                  <a:pt x="30510" y="4586"/>
                </a:lnTo>
                <a:lnTo>
                  <a:pt x="29942" y="4851"/>
                </a:lnTo>
                <a:lnTo>
                  <a:pt x="29373" y="5116"/>
                </a:lnTo>
                <a:lnTo>
                  <a:pt x="28805" y="5394"/>
                </a:lnTo>
                <a:lnTo>
                  <a:pt x="28249" y="5672"/>
                </a:lnTo>
                <a:lnTo>
                  <a:pt x="27693" y="5963"/>
                </a:lnTo>
                <a:lnTo>
                  <a:pt x="27137" y="6266"/>
                </a:lnTo>
                <a:lnTo>
                  <a:pt x="26594" y="6569"/>
                </a:lnTo>
                <a:lnTo>
                  <a:pt x="26051" y="6872"/>
                </a:lnTo>
                <a:lnTo>
                  <a:pt x="24964" y="7517"/>
                </a:lnTo>
                <a:lnTo>
                  <a:pt x="23903" y="8173"/>
                </a:lnTo>
                <a:lnTo>
                  <a:pt x="22867" y="8856"/>
                </a:lnTo>
                <a:lnTo>
                  <a:pt x="21831" y="9576"/>
                </a:lnTo>
                <a:lnTo>
                  <a:pt x="20833" y="10308"/>
                </a:lnTo>
                <a:lnTo>
                  <a:pt x="19835" y="11066"/>
                </a:lnTo>
                <a:lnTo>
                  <a:pt x="18875" y="11850"/>
                </a:lnTo>
                <a:lnTo>
                  <a:pt x="17915" y="12645"/>
                </a:lnTo>
                <a:lnTo>
                  <a:pt x="16992" y="13479"/>
                </a:lnTo>
                <a:lnTo>
                  <a:pt x="16083" y="14326"/>
                </a:lnTo>
                <a:lnTo>
                  <a:pt x="15186" y="15197"/>
                </a:lnTo>
                <a:lnTo>
                  <a:pt x="14314" y="16081"/>
                </a:lnTo>
                <a:lnTo>
                  <a:pt x="13468" y="16991"/>
                </a:lnTo>
                <a:lnTo>
                  <a:pt x="12646" y="17926"/>
                </a:lnTo>
                <a:lnTo>
                  <a:pt x="11838" y="18873"/>
                </a:lnTo>
                <a:lnTo>
                  <a:pt x="11055" y="19846"/>
                </a:lnTo>
                <a:lnTo>
                  <a:pt x="10297" y="20831"/>
                </a:lnTo>
                <a:lnTo>
                  <a:pt x="9564" y="21842"/>
                </a:lnTo>
                <a:lnTo>
                  <a:pt x="8856" y="22865"/>
                </a:lnTo>
                <a:lnTo>
                  <a:pt x="8174" y="23914"/>
                </a:lnTo>
                <a:lnTo>
                  <a:pt x="7505" y="24975"/>
                </a:lnTo>
                <a:lnTo>
                  <a:pt x="6873" y="26049"/>
                </a:lnTo>
                <a:lnTo>
                  <a:pt x="6557" y="26592"/>
                </a:lnTo>
                <a:lnTo>
                  <a:pt x="6254" y="27148"/>
                </a:lnTo>
                <a:lnTo>
                  <a:pt x="5963" y="27691"/>
                </a:lnTo>
                <a:lnTo>
                  <a:pt x="5673" y="28247"/>
                </a:lnTo>
                <a:lnTo>
                  <a:pt x="5395" y="28815"/>
                </a:lnTo>
                <a:lnTo>
                  <a:pt x="5117" y="29384"/>
                </a:lnTo>
                <a:lnTo>
                  <a:pt x="4839" y="29952"/>
                </a:lnTo>
                <a:lnTo>
                  <a:pt x="4586" y="30521"/>
                </a:lnTo>
                <a:lnTo>
                  <a:pt x="4321" y="31102"/>
                </a:lnTo>
                <a:lnTo>
                  <a:pt x="4068" y="31670"/>
                </a:lnTo>
                <a:lnTo>
                  <a:pt x="3828" y="32264"/>
                </a:lnTo>
                <a:lnTo>
                  <a:pt x="3601" y="32845"/>
                </a:lnTo>
                <a:lnTo>
                  <a:pt x="3373" y="33439"/>
                </a:lnTo>
                <a:lnTo>
                  <a:pt x="3146" y="34032"/>
                </a:lnTo>
                <a:lnTo>
                  <a:pt x="2931" y="34626"/>
                </a:lnTo>
                <a:lnTo>
                  <a:pt x="2729" y="35233"/>
                </a:lnTo>
                <a:lnTo>
                  <a:pt x="2527" y="35826"/>
                </a:lnTo>
                <a:lnTo>
                  <a:pt x="2325" y="36445"/>
                </a:lnTo>
                <a:lnTo>
                  <a:pt x="2148" y="37052"/>
                </a:lnTo>
                <a:lnTo>
                  <a:pt x="1971" y="37658"/>
                </a:lnTo>
                <a:lnTo>
                  <a:pt x="1794" y="38277"/>
                </a:lnTo>
                <a:lnTo>
                  <a:pt x="1630" y="38896"/>
                </a:lnTo>
                <a:lnTo>
                  <a:pt x="1478" y="39528"/>
                </a:lnTo>
                <a:lnTo>
                  <a:pt x="1327" y="40147"/>
                </a:lnTo>
                <a:lnTo>
                  <a:pt x="1188" y="40778"/>
                </a:lnTo>
                <a:lnTo>
                  <a:pt x="1049" y="41410"/>
                </a:lnTo>
                <a:lnTo>
                  <a:pt x="922" y="42042"/>
                </a:lnTo>
                <a:lnTo>
                  <a:pt x="809" y="42686"/>
                </a:lnTo>
                <a:lnTo>
                  <a:pt x="695" y="43317"/>
                </a:lnTo>
                <a:lnTo>
                  <a:pt x="594" y="43962"/>
                </a:lnTo>
                <a:lnTo>
                  <a:pt x="506" y="44606"/>
                </a:lnTo>
                <a:lnTo>
                  <a:pt x="417" y="45250"/>
                </a:lnTo>
                <a:lnTo>
                  <a:pt x="341" y="45907"/>
                </a:lnTo>
                <a:lnTo>
                  <a:pt x="266" y="46564"/>
                </a:lnTo>
                <a:lnTo>
                  <a:pt x="202" y="47208"/>
                </a:lnTo>
                <a:lnTo>
                  <a:pt x="152" y="47865"/>
                </a:lnTo>
                <a:lnTo>
                  <a:pt x="101" y="48535"/>
                </a:lnTo>
                <a:lnTo>
                  <a:pt x="63" y="49192"/>
                </a:lnTo>
                <a:lnTo>
                  <a:pt x="38" y="49861"/>
                </a:lnTo>
                <a:lnTo>
                  <a:pt x="13" y="50518"/>
                </a:lnTo>
                <a:lnTo>
                  <a:pt x="0" y="51188"/>
                </a:lnTo>
                <a:lnTo>
                  <a:pt x="0" y="51857"/>
                </a:lnTo>
                <a:lnTo>
                  <a:pt x="0" y="52527"/>
                </a:lnTo>
                <a:lnTo>
                  <a:pt x="13" y="53196"/>
                </a:lnTo>
                <a:lnTo>
                  <a:pt x="38" y="53866"/>
                </a:lnTo>
                <a:lnTo>
                  <a:pt x="63" y="54523"/>
                </a:lnTo>
                <a:lnTo>
                  <a:pt x="101" y="55192"/>
                </a:lnTo>
                <a:lnTo>
                  <a:pt x="152" y="55849"/>
                </a:lnTo>
                <a:lnTo>
                  <a:pt x="202" y="56506"/>
                </a:lnTo>
                <a:lnTo>
                  <a:pt x="266" y="57163"/>
                </a:lnTo>
                <a:lnTo>
                  <a:pt x="341" y="57820"/>
                </a:lnTo>
                <a:lnTo>
                  <a:pt x="417" y="58464"/>
                </a:lnTo>
                <a:lnTo>
                  <a:pt x="506" y="59108"/>
                </a:lnTo>
                <a:lnTo>
                  <a:pt x="594" y="59752"/>
                </a:lnTo>
                <a:lnTo>
                  <a:pt x="695" y="60397"/>
                </a:lnTo>
                <a:lnTo>
                  <a:pt x="809" y="61041"/>
                </a:lnTo>
                <a:lnTo>
                  <a:pt x="922" y="61673"/>
                </a:lnTo>
                <a:lnTo>
                  <a:pt x="1049" y="62304"/>
                </a:lnTo>
                <a:lnTo>
                  <a:pt x="1188" y="62936"/>
                </a:lnTo>
                <a:lnTo>
                  <a:pt x="1327" y="63568"/>
                </a:lnTo>
                <a:lnTo>
                  <a:pt x="1478" y="64199"/>
                </a:lnTo>
                <a:lnTo>
                  <a:pt x="1630" y="64818"/>
                </a:lnTo>
                <a:lnTo>
                  <a:pt x="1794" y="65437"/>
                </a:lnTo>
                <a:lnTo>
                  <a:pt x="1971" y="66056"/>
                </a:lnTo>
                <a:lnTo>
                  <a:pt x="2148" y="66675"/>
                </a:lnTo>
                <a:lnTo>
                  <a:pt x="2325" y="67282"/>
                </a:lnTo>
                <a:lnTo>
                  <a:pt x="2527" y="67888"/>
                </a:lnTo>
                <a:lnTo>
                  <a:pt x="2729" y="68494"/>
                </a:lnTo>
                <a:lnTo>
                  <a:pt x="2931" y="69088"/>
                </a:lnTo>
                <a:lnTo>
                  <a:pt x="3146" y="69694"/>
                </a:lnTo>
                <a:lnTo>
                  <a:pt x="3373" y="70288"/>
                </a:lnTo>
                <a:lnTo>
                  <a:pt x="3601" y="70869"/>
                </a:lnTo>
                <a:lnTo>
                  <a:pt x="3828" y="71463"/>
                </a:lnTo>
                <a:lnTo>
                  <a:pt x="4068" y="72044"/>
                </a:lnTo>
                <a:lnTo>
                  <a:pt x="4321" y="72625"/>
                </a:lnTo>
                <a:lnTo>
                  <a:pt x="4586" y="73194"/>
                </a:lnTo>
                <a:lnTo>
                  <a:pt x="4839" y="73775"/>
                </a:lnTo>
                <a:lnTo>
                  <a:pt x="5117" y="74343"/>
                </a:lnTo>
                <a:lnTo>
                  <a:pt x="5395" y="74912"/>
                </a:lnTo>
                <a:lnTo>
                  <a:pt x="5673" y="75467"/>
                </a:lnTo>
                <a:lnTo>
                  <a:pt x="5963" y="76023"/>
                </a:lnTo>
                <a:lnTo>
                  <a:pt x="6254" y="76579"/>
                </a:lnTo>
                <a:lnTo>
                  <a:pt x="6557" y="77122"/>
                </a:lnTo>
                <a:lnTo>
                  <a:pt x="6873" y="77666"/>
                </a:lnTo>
                <a:lnTo>
                  <a:pt x="7189" y="78209"/>
                </a:lnTo>
                <a:lnTo>
                  <a:pt x="7505" y="78752"/>
                </a:lnTo>
                <a:lnTo>
                  <a:pt x="8174" y="79813"/>
                </a:lnTo>
                <a:lnTo>
                  <a:pt x="8856" y="80849"/>
                </a:lnTo>
                <a:lnTo>
                  <a:pt x="9564" y="81872"/>
                </a:lnTo>
                <a:lnTo>
                  <a:pt x="10297" y="82883"/>
                </a:lnTo>
                <a:lnTo>
                  <a:pt x="11055" y="83868"/>
                </a:lnTo>
                <a:lnTo>
                  <a:pt x="11838" y="84841"/>
                </a:lnTo>
                <a:lnTo>
                  <a:pt x="12646" y="85788"/>
                </a:lnTo>
                <a:lnTo>
                  <a:pt x="13468" y="86723"/>
                </a:lnTo>
                <a:lnTo>
                  <a:pt x="14314" y="87633"/>
                </a:lnTo>
                <a:lnTo>
                  <a:pt x="15186" y="88530"/>
                </a:lnTo>
                <a:lnTo>
                  <a:pt x="16083" y="89401"/>
                </a:lnTo>
                <a:lnTo>
                  <a:pt x="16992" y="90248"/>
                </a:lnTo>
                <a:lnTo>
                  <a:pt x="17915" y="91069"/>
                </a:lnTo>
                <a:lnTo>
                  <a:pt x="18875" y="91877"/>
                </a:lnTo>
                <a:lnTo>
                  <a:pt x="19835" y="92660"/>
                </a:lnTo>
                <a:lnTo>
                  <a:pt x="20833" y="93418"/>
                </a:lnTo>
                <a:lnTo>
                  <a:pt x="21831" y="94151"/>
                </a:lnTo>
                <a:lnTo>
                  <a:pt x="22867" y="94859"/>
                </a:lnTo>
                <a:lnTo>
                  <a:pt x="23903" y="95541"/>
                </a:lnTo>
                <a:lnTo>
                  <a:pt x="24964" y="96210"/>
                </a:lnTo>
                <a:lnTo>
                  <a:pt x="26051" y="96842"/>
                </a:lnTo>
                <a:lnTo>
                  <a:pt x="26594" y="97158"/>
                </a:lnTo>
                <a:lnTo>
                  <a:pt x="27137" y="97461"/>
                </a:lnTo>
                <a:lnTo>
                  <a:pt x="27693" y="97751"/>
                </a:lnTo>
                <a:lnTo>
                  <a:pt x="28249" y="98042"/>
                </a:lnTo>
                <a:lnTo>
                  <a:pt x="28805" y="98320"/>
                </a:lnTo>
                <a:lnTo>
                  <a:pt x="29373" y="98598"/>
                </a:lnTo>
                <a:lnTo>
                  <a:pt x="29942" y="98876"/>
                </a:lnTo>
                <a:lnTo>
                  <a:pt x="30510" y="99128"/>
                </a:lnTo>
                <a:lnTo>
                  <a:pt x="31092" y="99394"/>
                </a:lnTo>
                <a:lnTo>
                  <a:pt x="31673" y="99634"/>
                </a:lnTo>
                <a:lnTo>
                  <a:pt x="32254" y="99886"/>
                </a:lnTo>
                <a:lnTo>
                  <a:pt x="32848" y="100114"/>
                </a:lnTo>
                <a:lnTo>
                  <a:pt x="33429" y="100341"/>
                </a:lnTo>
                <a:lnTo>
                  <a:pt x="34023" y="100568"/>
                </a:lnTo>
                <a:lnTo>
                  <a:pt x="34629" y="100783"/>
                </a:lnTo>
                <a:lnTo>
                  <a:pt x="35223" y="100985"/>
                </a:lnTo>
                <a:lnTo>
                  <a:pt x="35829" y="101187"/>
                </a:lnTo>
                <a:lnTo>
                  <a:pt x="36436" y="101377"/>
                </a:lnTo>
                <a:lnTo>
                  <a:pt x="37042" y="101566"/>
                </a:lnTo>
                <a:lnTo>
                  <a:pt x="37661" y="101743"/>
                </a:lnTo>
                <a:lnTo>
                  <a:pt x="38280" y="101920"/>
                </a:lnTo>
                <a:lnTo>
                  <a:pt x="38899" y="102084"/>
                </a:lnTo>
                <a:lnTo>
                  <a:pt x="39518" y="102236"/>
                </a:lnTo>
                <a:lnTo>
                  <a:pt x="40150" y="102388"/>
                </a:lnTo>
                <a:lnTo>
                  <a:pt x="40769" y="102527"/>
                </a:lnTo>
                <a:lnTo>
                  <a:pt x="41401" y="102665"/>
                </a:lnTo>
                <a:lnTo>
                  <a:pt x="42045" y="102792"/>
                </a:lnTo>
                <a:lnTo>
                  <a:pt x="42677" y="102906"/>
                </a:lnTo>
                <a:lnTo>
                  <a:pt x="43321" y="103019"/>
                </a:lnTo>
                <a:lnTo>
                  <a:pt x="43965" y="103120"/>
                </a:lnTo>
                <a:lnTo>
                  <a:pt x="44610" y="103209"/>
                </a:lnTo>
                <a:lnTo>
                  <a:pt x="45254" y="103297"/>
                </a:lnTo>
                <a:lnTo>
                  <a:pt x="45898" y="103373"/>
                </a:lnTo>
                <a:lnTo>
                  <a:pt x="46555" y="103449"/>
                </a:lnTo>
                <a:lnTo>
                  <a:pt x="47212" y="103512"/>
                </a:lnTo>
                <a:lnTo>
                  <a:pt x="47869" y="103562"/>
                </a:lnTo>
                <a:lnTo>
                  <a:pt x="48526" y="103613"/>
                </a:lnTo>
                <a:lnTo>
                  <a:pt x="49183" y="103651"/>
                </a:lnTo>
                <a:lnTo>
                  <a:pt x="49852" y="103676"/>
                </a:lnTo>
                <a:lnTo>
                  <a:pt x="50522" y="103701"/>
                </a:lnTo>
                <a:lnTo>
                  <a:pt x="51192" y="103714"/>
                </a:lnTo>
                <a:lnTo>
                  <a:pt x="52531" y="103714"/>
                </a:lnTo>
                <a:lnTo>
                  <a:pt x="53200" y="103701"/>
                </a:lnTo>
                <a:lnTo>
                  <a:pt x="53857" y="103676"/>
                </a:lnTo>
                <a:lnTo>
                  <a:pt x="54527" y="103651"/>
                </a:lnTo>
                <a:lnTo>
                  <a:pt x="55184" y="103613"/>
                </a:lnTo>
                <a:lnTo>
                  <a:pt x="55853" y="103562"/>
                </a:lnTo>
                <a:lnTo>
                  <a:pt x="56510" y="103512"/>
                </a:lnTo>
                <a:lnTo>
                  <a:pt x="57155" y="103449"/>
                </a:lnTo>
                <a:lnTo>
                  <a:pt x="57812" y="103373"/>
                </a:lnTo>
                <a:lnTo>
                  <a:pt x="58456" y="103297"/>
                </a:lnTo>
                <a:lnTo>
                  <a:pt x="59113" y="103209"/>
                </a:lnTo>
                <a:lnTo>
                  <a:pt x="59757" y="103120"/>
                </a:lnTo>
                <a:lnTo>
                  <a:pt x="60402" y="103019"/>
                </a:lnTo>
                <a:lnTo>
                  <a:pt x="61033" y="102906"/>
                </a:lnTo>
                <a:lnTo>
                  <a:pt x="61678" y="102792"/>
                </a:lnTo>
                <a:lnTo>
                  <a:pt x="62309" y="102665"/>
                </a:lnTo>
                <a:lnTo>
                  <a:pt x="62941" y="102527"/>
                </a:lnTo>
                <a:lnTo>
                  <a:pt x="63573" y="102388"/>
                </a:lnTo>
                <a:lnTo>
                  <a:pt x="64192" y="102236"/>
                </a:lnTo>
                <a:lnTo>
                  <a:pt x="64823" y="102084"/>
                </a:lnTo>
                <a:lnTo>
                  <a:pt x="65442" y="101920"/>
                </a:lnTo>
                <a:lnTo>
                  <a:pt x="66049" y="101743"/>
                </a:lnTo>
                <a:lnTo>
                  <a:pt x="66668" y="101566"/>
                </a:lnTo>
                <a:lnTo>
                  <a:pt x="67274" y="101377"/>
                </a:lnTo>
                <a:lnTo>
                  <a:pt x="67881" y="101187"/>
                </a:lnTo>
                <a:lnTo>
                  <a:pt x="68487" y="100985"/>
                </a:lnTo>
                <a:lnTo>
                  <a:pt x="69094" y="100783"/>
                </a:lnTo>
                <a:lnTo>
                  <a:pt x="69687" y="100568"/>
                </a:lnTo>
                <a:lnTo>
                  <a:pt x="70281" y="100341"/>
                </a:lnTo>
                <a:lnTo>
                  <a:pt x="70875" y="100114"/>
                </a:lnTo>
                <a:lnTo>
                  <a:pt x="71456" y="99886"/>
                </a:lnTo>
                <a:lnTo>
                  <a:pt x="72037" y="99634"/>
                </a:lnTo>
                <a:lnTo>
                  <a:pt x="72618" y="99394"/>
                </a:lnTo>
                <a:lnTo>
                  <a:pt x="73199" y="99128"/>
                </a:lnTo>
                <a:lnTo>
                  <a:pt x="73768" y="98876"/>
                </a:lnTo>
                <a:lnTo>
                  <a:pt x="74336" y="98598"/>
                </a:lnTo>
                <a:lnTo>
                  <a:pt x="74905" y="98320"/>
                </a:lnTo>
                <a:lnTo>
                  <a:pt x="75461" y="98042"/>
                </a:lnTo>
                <a:lnTo>
                  <a:pt x="76029" y="97751"/>
                </a:lnTo>
                <a:lnTo>
                  <a:pt x="76573" y="97461"/>
                </a:lnTo>
                <a:lnTo>
                  <a:pt x="77129" y="97158"/>
                </a:lnTo>
                <a:lnTo>
                  <a:pt x="77672" y="96842"/>
                </a:lnTo>
                <a:lnTo>
                  <a:pt x="78746" y="96210"/>
                </a:lnTo>
                <a:lnTo>
                  <a:pt x="79807" y="95541"/>
                </a:lnTo>
                <a:lnTo>
                  <a:pt x="80855" y="94859"/>
                </a:lnTo>
                <a:lnTo>
                  <a:pt x="81879" y="94151"/>
                </a:lnTo>
                <a:lnTo>
                  <a:pt x="82889" y="93418"/>
                </a:lnTo>
                <a:lnTo>
                  <a:pt x="83875" y="92660"/>
                </a:lnTo>
                <a:lnTo>
                  <a:pt x="84848" y="91877"/>
                </a:lnTo>
                <a:lnTo>
                  <a:pt x="85795" y="91069"/>
                </a:lnTo>
                <a:lnTo>
                  <a:pt x="86730" y="90248"/>
                </a:lnTo>
                <a:lnTo>
                  <a:pt x="87640" y="89401"/>
                </a:lnTo>
                <a:lnTo>
                  <a:pt x="88524" y="88530"/>
                </a:lnTo>
                <a:lnTo>
                  <a:pt x="89396" y="87633"/>
                </a:lnTo>
                <a:lnTo>
                  <a:pt x="90242" y="86723"/>
                </a:lnTo>
                <a:lnTo>
                  <a:pt x="91076" y="85788"/>
                </a:lnTo>
                <a:lnTo>
                  <a:pt x="91872" y="84841"/>
                </a:lnTo>
                <a:lnTo>
                  <a:pt x="92655" y="83868"/>
                </a:lnTo>
                <a:lnTo>
                  <a:pt x="93413" y="82883"/>
                </a:lnTo>
                <a:lnTo>
                  <a:pt x="94146" y="81872"/>
                </a:lnTo>
                <a:lnTo>
                  <a:pt x="94853" y="80849"/>
                </a:lnTo>
                <a:lnTo>
                  <a:pt x="95548" y="79813"/>
                </a:lnTo>
                <a:lnTo>
                  <a:pt x="96205" y="78752"/>
                </a:lnTo>
                <a:lnTo>
                  <a:pt x="96850" y="77666"/>
                </a:lnTo>
                <a:lnTo>
                  <a:pt x="97153" y="77122"/>
                </a:lnTo>
                <a:lnTo>
                  <a:pt x="97456" y="76579"/>
                </a:lnTo>
                <a:lnTo>
                  <a:pt x="97759" y="76023"/>
                </a:lnTo>
                <a:lnTo>
                  <a:pt x="98037" y="75467"/>
                </a:lnTo>
                <a:lnTo>
                  <a:pt x="98328" y="74912"/>
                </a:lnTo>
                <a:lnTo>
                  <a:pt x="98606" y="74343"/>
                </a:lnTo>
                <a:lnTo>
                  <a:pt x="98871" y="73775"/>
                </a:lnTo>
                <a:lnTo>
                  <a:pt x="99136" y="73194"/>
                </a:lnTo>
                <a:lnTo>
                  <a:pt x="99389" y="72625"/>
                </a:lnTo>
                <a:lnTo>
                  <a:pt x="99642" y="72044"/>
                </a:lnTo>
                <a:lnTo>
                  <a:pt x="99882" y="71463"/>
                </a:lnTo>
                <a:lnTo>
                  <a:pt x="100122" y="70869"/>
                </a:lnTo>
                <a:lnTo>
                  <a:pt x="100349" y="70288"/>
                </a:lnTo>
                <a:lnTo>
                  <a:pt x="100564" y="69694"/>
                </a:lnTo>
                <a:lnTo>
                  <a:pt x="100779" y="69088"/>
                </a:lnTo>
                <a:lnTo>
                  <a:pt x="100993" y="68494"/>
                </a:lnTo>
                <a:lnTo>
                  <a:pt x="101196" y="67888"/>
                </a:lnTo>
                <a:lnTo>
                  <a:pt x="101385" y="67282"/>
                </a:lnTo>
                <a:lnTo>
                  <a:pt x="101575" y="66675"/>
                </a:lnTo>
                <a:lnTo>
                  <a:pt x="101751" y="66056"/>
                </a:lnTo>
                <a:lnTo>
                  <a:pt x="101916" y="65437"/>
                </a:lnTo>
                <a:lnTo>
                  <a:pt x="102080" y="64818"/>
                </a:lnTo>
                <a:lnTo>
                  <a:pt x="102244" y="64199"/>
                </a:lnTo>
                <a:lnTo>
                  <a:pt x="102383" y="63568"/>
                </a:lnTo>
                <a:lnTo>
                  <a:pt x="102535" y="62936"/>
                </a:lnTo>
                <a:lnTo>
                  <a:pt x="102661" y="62304"/>
                </a:lnTo>
                <a:lnTo>
                  <a:pt x="102787" y="61673"/>
                </a:lnTo>
                <a:lnTo>
                  <a:pt x="102901" y="61041"/>
                </a:lnTo>
                <a:lnTo>
                  <a:pt x="103015" y="60397"/>
                </a:lnTo>
                <a:lnTo>
                  <a:pt x="103116" y="59752"/>
                </a:lnTo>
                <a:lnTo>
                  <a:pt x="103217" y="59108"/>
                </a:lnTo>
                <a:lnTo>
                  <a:pt x="103305" y="58464"/>
                </a:lnTo>
                <a:lnTo>
                  <a:pt x="103381" y="57820"/>
                </a:lnTo>
                <a:lnTo>
                  <a:pt x="103444" y="57163"/>
                </a:lnTo>
                <a:lnTo>
                  <a:pt x="103508" y="56506"/>
                </a:lnTo>
                <a:lnTo>
                  <a:pt x="103571" y="55849"/>
                </a:lnTo>
                <a:lnTo>
                  <a:pt x="103609" y="55192"/>
                </a:lnTo>
                <a:lnTo>
                  <a:pt x="103646" y="54523"/>
                </a:lnTo>
                <a:lnTo>
                  <a:pt x="103672" y="53866"/>
                </a:lnTo>
                <a:lnTo>
                  <a:pt x="103697" y="53196"/>
                </a:lnTo>
                <a:lnTo>
                  <a:pt x="103710" y="52527"/>
                </a:lnTo>
                <a:lnTo>
                  <a:pt x="103710" y="51857"/>
                </a:lnTo>
                <a:lnTo>
                  <a:pt x="103710" y="51188"/>
                </a:lnTo>
                <a:lnTo>
                  <a:pt x="103697" y="50518"/>
                </a:lnTo>
                <a:lnTo>
                  <a:pt x="103672" y="49861"/>
                </a:lnTo>
                <a:lnTo>
                  <a:pt x="103646" y="49192"/>
                </a:lnTo>
                <a:lnTo>
                  <a:pt x="103609" y="48535"/>
                </a:lnTo>
                <a:lnTo>
                  <a:pt x="103571" y="47865"/>
                </a:lnTo>
                <a:lnTo>
                  <a:pt x="103508" y="47208"/>
                </a:lnTo>
                <a:lnTo>
                  <a:pt x="103444" y="46564"/>
                </a:lnTo>
                <a:lnTo>
                  <a:pt x="103381" y="45907"/>
                </a:lnTo>
                <a:lnTo>
                  <a:pt x="103305" y="45250"/>
                </a:lnTo>
                <a:lnTo>
                  <a:pt x="103217" y="44606"/>
                </a:lnTo>
                <a:lnTo>
                  <a:pt x="103116" y="43962"/>
                </a:lnTo>
                <a:lnTo>
                  <a:pt x="103015" y="43317"/>
                </a:lnTo>
                <a:lnTo>
                  <a:pt x="102901" y="42686"/>
                </a:lnTo>
                <a:lnTo>
                  <a:pt x="102787" y="42042"/>
                </a:lnTo>
                <a:lnTo>
                  <a:pt x="102661" y="41410"/>
                </a:lnTo>
                <a:lnTo>
                  <a:pt x="102535" y="40778"/>
                </a:lnTo>
                <a:lnTo>
                  <a:pt x="102383" y="40147"/>
                </a:lnTo>
                <a:lnTo>
                  <a:pt x="102244" y="39528"/>
                </a:lnTo>
                <a:lnTo>
                  <a:pt x="102080" y="38896"/>
                </a:lnTo>
                <a:lnTo>
                  <a:pt x="101916" y="38277"/>
                </a:lnTo>
                <a:lnTo>
                  <a:pt x="101751" y="37658"/>
                </a:lnTo>
                <a:lnTo>
                  <a:pt x="101575" y="37052"/>
                </a:lnTo>
                <a:lnTo>
                  <a:pt x="101385" y="36445"/>
                </a:lnTo>
                <a:lnTo>
                  <a:pt x="101196" y="35826"/>
                </a:lnTo>
                <a:lnTo>
                  <a:pt x="100993" y="35233"/>
                </a:lnTo>
                <a:lnTo>
                  <a:pt x="100779" y="34626"/>
                </a:lnTo>
                <a:lnTo>
                  <a:pt x="100564" y="34032"/>
                </a:lnTo>
                <a:lnTo>
                  <a:pt x="100349" y="33439"/>
                </a:lnTo>
                <a:lnTo>
                  <a:pt x="100122" y="32845"/>
                </a:lnTo>
                <a:lnTo>
                  <a:pt x="99882" y="32264"/>
                </a:lnTo>
                <a:lnTo>
                  <a:pt x="99642" y="31670"/>
                </a:lnTo>
                <a:lnTo>
                  <a:pt x="99389" y="31102"/>
                </a:lnTo>
                <a:lnTo>
                  <a:pt x="99136" y="30521"/>
                </a:lnTo>
                <a:lnTo>
                  <a:pt x="98871" y="29952"/>
                </a:lnTo>
                <a:lnTo>
                  <a:pt x="98606" y="29384"/>
                </a:lnTo>
                <a:lnTo>
                  <a:pt x="98328" y="28815"/>
                </a:lnTo>
                <a:lnTo>
                  <a:pt x="98037" y="28247"/>
                </a:lnTo>
                <a:lnTo>
                  <a:pt x="97759" y="27691"/>
                </a:lnTo>
                <a:lnTo>
                  <a:pt x="97456" y="27148"/>
                </a:lnTo>
                <a:lnTo>
                  <a:pt x="97153" y="26592"/>
                </a:lnTo>
                <a:lnTo>
                  <a:pt x="96850" y="26049"/>
                </a:lnTo>
                <a:lnTo>
                  <a:pt x="96205" y="24975"/>
                </a:lnTo>
                <a:lnTo>
                  <a:pt x="95548" y="23914"/>
                </a:lnTo>
                <a:lnTo>
                  <a:pt x="94853" y="22865"/>
                </a:lnTo>
                <a:lnTo>
                  <a:pt x="94146" y="21842"/>
                </a:lnTo>
                <a:lnTo>
                  <a:pt x="93413" y="20831"/>
                </a:lnTo>
                <a:lnTo>
                  <a:pt x="92655" y="19846"/>
                </a:lnTo>
                <a:lnTo>
                  <a:pt x="91872" y="18873"/>
                </a:lnTo>
                <a:lnTo>
                  <a:pt x="91076" y="17926"/>
                </a:lnTo>
                <a:lnTo>
                  <a:pt x="90242" y="16991"/>
                </a:lnTo>
                <a:lnTo>
                  <a:pt x="89396" y="16081"/>
                </a:lnTo>
                <a:lnTo>
                  <a:pt x="88524" y="15197"/>
                </a:lnTo>
                <a:lnTo>
                  <a:pt x="87640" y="14326"/>
                </a:lnTo>
                <a:lnTo>
                  <a:pt x="86730" y="13479"/>
                </a:lnTo>
                <a:lnTo>
                  <a:pt x="85795" y="12645"/>
                </a:lnTo>
                <a:lnTo>
                  <a:pt x="84848" y="11850"/>
                </a:lnTo>
                <a:lnTo>
                  <a:pt x="83875" y="11066"/>
                </a:lnTo>
                <a:lnTo>
                  <a:pt x="82889" y="10308"/>
                </a:lnTo>
                <a:lnTo>
                  <a:pt x="81879" y="9576"/>
                </a:lnTo>
                <a:lnTo>
                  <a:pt x="80855" y="8856"/>
                </a:lnTo>
                <a:lnTo>
                  <a:pt x="79807" y="8173"/>
                </a:lnTo>
                <a:lnTo>
                  <a:pt x="78746" y="7517"/>
                </a:lnTo>
                <a:lnTo>
                  <a:pt x="77672" y="6872"/>
                </a:lnTo>
                <a:lnTo>
                  <a:pt x="77129" y="6569"/>
                </a:lnTo>
                <a:lnTo>
                  <a:pt x="76573" y="6266"/>
                </a:lnTo>
                <a:lnTo>
                  <a:pt x="76029" y="5963"/>
                </a:lnTo>
                <a:lnTo>
                  <a:pt x="75461" y="5672"/>
                </a:lnTo>
                <a:lnTo>
                  <a:pt x="74905" y="5394"/>
                </a:lnTo>
                <a:lnTo>
                  <a:pt x="74336" y="5116"/>
                </a:lnTo>
                <a:lnTo>
                  <a:pt x="73768" y="4851"/>
                </a:lnTo>
                <a:lnTo>
                  <a:pt x="73199" y="4586"/>
                </a:lnTo>
                <a:lnTo>
                  <a:pt x="72618" y="4333"/>
                </a:lnTo>
                <a:lnTo>
                  <a:pt x="72037" y="4080"/>
                </a:lnTo>
                <a:lnTo>
                  <a:pt x="71456" y="3840"/>
                </a:lnTo>
                <a:lnTo>
                  <a:pt x="70875" y="3600"/>
                </a:lnTo>
                <a:lnTo>
                  <a:pt x="70281" y="3373"/>
                </a:lnTo>
                <a:lnTo>
                  <a:pt x="69687" y="3146"/>
                </a:lnTo>
                <a:lnTo>
                  <a:pt x="69094" y="2931"/>
                </a:lnTo>
                <a:lnTo>
                  <a:pt x="68487" y="2729"/>
                </a:lnTo>
                <a:lnTo>
                  <a:pt x="67881" y="2527"/>
                </a:lnTo>
                <a:lnTo>
                  <a:pt x="67274" y="2337"/>
                </a:lnTo>
                <a:lnTo>
                  <a:pt x="66668" y="2148"/>
                </a:lnTo>
                <a:lnTo>
                  <a:pt x="66049" y="1971"/>
                </a:lnTo>
                <a:lnTo>
                  <a:pt x="65442" y="1807"/>
                </a:lnTo>
                <a:lnTo>
                  <a:pt x="64823" y="1642"/>
                </a:lnTo>
                <a:lnTo>
                  <a:pt x="64192" y="1478"/>
                </a:lnTo>
                <a:lnTo>
                  <a:pt x="63573" y="1339"/>
                </a:lnTo>
                <a:lnTo>
                  <a:pt x="62941" y="1188"/>
                </a:lnTo>
                <a:lnTo>
                  <a:pt x="62309" y="1061"/>
                </a:lnTo>
                <a:lnTo>
                  <a:pt x="61678" y="935"/>
                </a:lnTo>
                <a:lnTo>
                  <a:pt x="61033" y="821"/>
                </a:lnTo>
                <a:lnTo>
                  <a:pt x="60402" y="708"/>
                </a:lnTo>
                <a:lnTo>
                  <a:pt x="59757" y="607"/>
                </a:lnTo>
                <a:lnTo>
                  <a:pt x="59113" y="505"/>
                </a:lnTo>
                <a:lnTo>
                  <a:pt x="58456" y="417"/>
                </a:lnTo>
                <a:lnTo>
                  <a:pt x="57812" y="341"/>
                </a:lnTo>
                <a:lnTo>
                  <a:pt x="57155" y="278"/>
                </a:lnTo>
                <a:lnTo>
                  <a:pt x="56510" y="215"/>
                </a:lnTo>
                <a:lnTo>
                  <a:pt x="55853" y="152"/>
                </a:lnTo>
                <a:lnTo>
                  <a:pt x="55184" y="114"/>
                </a:lnTo>
                <a:lnTo>
                  <a:pt x="54527" y="76"/>
                </a:lnTo>
                <a:lnTo>
                  <a:pt x="53857" y="38"/>
                </a:lnTo>
                <a:lnTo>
                  <a:pt x="53200" y="25"/>
                </a:lnTo>
                <a:lnTo>
                  <a:pt x="52531" y="13"/>
                </a:lnTo>
                <a:lnTo>
                  <a:pt x="51861" y="0"/>
                </a:ln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8"/>
          <p:cNvSpPr/>
          <p:nvPr/>
        </p:nvSpPr>
        <p:spPr>
          <a:xfrm rot="10800000">
            <a:off x="1640165" y="1215642"/>
            <a:ext cx="602296" cy="602319"/>
          </a:xfrm>
          <a:custGeom>
            <a:avLst/>
            <a:gdLst/>
            <a:ahLst/>
            <a:cxnLst/>
            <a:rect l="l" t="t" r="r" b="b"/>
            <a:pathLst>
              <a:path w="103710" h="103714" extrusionOk="0">
                <a:moveTo>
                  <a:pt x="51861" y="0"/>
                </a:moveTo>
                <a:lnTo>
                  <a:pt x="51192" y="13"/>
                </a:lnTo>
                <a:lnTo>
                  <a:pt x="50522" y="25"/>
                </a:lnTo>
                <a:lnTo>
                  <a:pt x="49852" y="38"/>
                </a:lnTo>
                <a:lnTo>
                  <a:pt x="49183" y="76"/>
                </a:lnTo>
                <a:lnTo>
                  <a:pt x="48526" y="114"/>
                </a:lnTo>
                <a:lnTo>
                  <a:pt x="47869" y="152"/>
                </a:lnTo>
                <a:lnTo>
                  <a:pt x="47212" y="215"/>
                </a:lnTo>
                <a:lnTo>
                  <a:pt x="46555" y="278"/>
                </a:lnTo>
                <a:lnTo>
                  <a:pt x="45898" y="341"/>
                </a:lnTo>
                <a:lnTo>
                  <a:pt x="45254" y="417"/>
                </a:lnTo>
                <a:lnTo>
                  <a:pt x="44610" y="505"/>
                </a:lnTo>
                <a:lnTo>
                  <a:pt x="43965" y="607"/>
                </a:lnTo>
                <a:lnTo>
                  <a:pt x="43321" y="708"/>
                </a:lnTo>
                <a:lnTo>
                  <a:pt x="42677" y="821"/>
                </a:lnTo>
                <a:lnTo>
                  <a:pt x="42045" y="935"/>
                </a:lnTo>
                <a:lnTo>
                  <a:pt x="41401" y="1061"/>
                </a:lnTo>
                <a:lnTo>
                  <a:pt x="40769" y="1188"/>
                </a:lnTo>
                <a:lnTo>
                  <a:pt x="40150" y="1339"/>
                </a:lnTo>
                <a:lnTo>
                  <a:pt x="39518" y="1478"/>
                </a:lnTo>
                <a:lnTo>
                  <a:pt x="38899" y="1642"/>
                </a:lnTo>
                <a:lnTo>
                  <a:pt x="38280" y="1807"/>
                </a:lnTo>
                <a:lnTo>
                  <a:pt x="37661" y="1971"/>
                </a:lnTo>
                <a:lnTo>
                  <a:pt x="37042" y="2148"/>
                </a:lnTo>
                <a:lnTo>
                  <a:pt x="36436" y="2337"/>
                </a:lnTo>
                <a:lnTo>
                  <a:pt x="35829" y="2527"/>
                </a:lnTo>
                <a:lnTo>
                  <a:pt x="35223" y="2729"/>
                </a:lnTo>
                <a:lnTo>
                  <a:pt x="34629" y="2931"/>
                </a:lnTo>
                <a:lnTo>
                  <a:pt x="34023" y="3146"/>
                </a:lnTo>
                <a:lnTo>
                  <a:pt x="33429" y="3373"/>
                </a:lnTo>
                <a:lnTo>
                  <a:pt x="32848" y="3600"/>
                </a:lnTo>
                <a:lnTo>
                  <a:pt x="32254" y="3840"/>
                </a:lnTo>
                <a:lnTo>
                  <a:pt x="31673" y="4080"/>
                </a:lnTo>
                <a:lnTo>
                  <a:pt x="31092" y="4333"/>
                </a:lnTo>
                <a:lnTo>
                  <a:pt x="30510" y="4586"/>
                </a:lnTo>
                <a:lnTo>
                  <a:pt x="29942" y="4851"/>
                </a:lnTo>
                <a:lnTo>
                  <a:pt x="29373" y="5116"/>
                </a:lnTo>
                <a:lnTo>
                  <a:pt x="28805" y="5394"/>
                </a:lnTo>
                <a:lnTo>
                  <a:pt x="28249" y="5672"/>
                </a:lnTo>
                <a:lnTo>
                  <a:pt x="27693" y="5963"/>
                </a:lnTo>
                <a:lnTo>
                  <a:pt x="27137" y="6266"/>
                </a:lnTo>
                <a:lnTo>
                  <a:pt x="26594" y="6569"/>
                </a:lnTo>
                <a:lnTo>
                  <a:pt x="26051" y="6872"/>
                </a:lnTo>
                <a:lnTo>
                  <a:pt x="24964" y="7517"/>
                </a:lnTo>
                <a:lnTo>
                  <a:pt x="23903" y="8173"/>
                </a:lnTo>
                <a:lnTo>
                  <a:pt x="22867" y="8856"/>
                </a:lnTo>
                <a:lnTo>
                  <a:pt x="21831" y="9576"/>
                </a:lnTo>
                <a:lnTo>
                  <a:pt x="20833" y="10308"/>
                </a:lnTo>
                <a:lnTo>
                  <a:pt x="19835" y="11066"/>
                </a:lnTo>
                <a:lnTo>
                  <a:pt x="18875" y="11850"/>
                </a:lnTo>
                <a:lnTo>
                  <a:pt x="17915" y="12645"/>
                </a:lnTo>
                <a:lnTo>
                  <a:pt x="16992" y="13479"/>
                </a:lnTo>
                <a:lnTo>
                  <a:pt x="16083" y="14326"/>
                </a:lnTo>
                <a:lnTo>
                  <a:pt x="15186" y="15197"/>
                </a:lnTo>
                <a:lnTo>
                  <a:pt x="14314" y="16081"/>
                </a:lnTo>
                <a:lnTo>
                  <a:pt x="13468" y="16991"/>
                </a:lnTo>
                <a:lnTo>
                  <a:pt x="12646" y="17926"/>
                </a:lnTo>
                <a:lnTo>
                  <a:pt x="11838" y="18873"/>
                </a:lnTo>
                <a:lnTo>
                  <a:pt x="11055" y="19846"/>
                </a:lnTo>
                <a:lnTo>
                  <a:pt x="10297" y="20831"/>
                </a:lnTo>
                <a:lnTo>
                  <a:pt x="9564" y="21842"/>
                </a:lnTo>
                <a:lnTo>
                  <a:pt x="8856" y="22865"/>
                </a:lnTo>
                <a:lnTo>
                  <a:pt x="8174" y="23914"/>
                </a:lnTo>
                <a:lnTo>
                  <a:pt x="7505" y="24975"/>
                </a:lnTo>
                <a:lnTo>
                  <a:pt x="6873" y="26049"/>
                </a:lnTo>
                <a:lnTo>
                  <a:pt x="6557" y="26592"/>
                </a:lnTo>
                <a:lnTo>
                  <a:pt x="6254" y="27148"/>
                </a:lnTo>
                <a:lnTo>
                  <a:pt x="5963" y="27691"/>
                </a:lnTo>
                <a:lnTo>
                  <a:pt x="5673" y="28247"/>
                </a:lnTo>
                <a:lnTo>
                  <a:pt x="5395" y="28815"/>
                </a:lnTo>
                <a:lnTo>
                  <a:pt x="5117" y="29384"/>
                </a:lnTo>
                <a:lnTo>
                  <a:pt x="4839" y="29952"/>
                </a:lnTo>
                <a:lnTo>
                  <a:pt x="4586" y="30521"/>
                </a:lnTo>
                <a:lnTo>
                  <a:pt x="4321" y="31102"/>
                </a:lnTo>
                <a:lnTo>
                  <a:pt x="4068" y="31670"/>
                </a:lnTo>
                <a:lnTo>
                  <a:pt x="3828" y="32264"/>
                </a:lnTo>
                <a:lnTo>
                  <a:pt x="3601" y="32845"/>
                </a:lnTo>
                <a:lnTo>
                  <a:pt x="3373" y="33439"/>
                </a:lnTo>
                <a:lnTo>
                  <a:pt x="3146" y="34032"/>
                </a:lnTo>
                <a:lnTo>
                  <a:pt x="2931" y="34626"/>
                </a:lnTo>
                <a:lnTo>
                  <a:pt x="2729" y="35233"/>
                </a:lnTo>
                <a:lnTo>
                  <a:pt x="2527" y="35826"/>
                </a:lnTo>
                <a:lnTo>
                  <a:pt x="2325" y="36445"/>
                </a:lnTo>
                <a:lnTo>
                  <a:pt x="2148" y="37052"/>
                </a:lnTo>
                <a:lnTo>
                  <a:pt x="1971" y="37658"/>
                </a:lnTo>
                <a:lnTo>
                  <a:pt x="1794" y="38277"/>
                </a:lnTo>
                <a:lnTo>
                  <a:pt x="1630" y="38896"/>
                </a:lnTo>
                <a:lnTo>
                  <a:pt x="1478" y="39528"/>
                </a:lnTo>
                <a:lnTo>
                  <a:pt x="1327" y="40147"/>
                </a:lnTo>
                <a:lnTo>
                  <a:pt x="1188" y="40778"/>
                </a:lnTo>
                <a:lnTo>
                  <a:pt x="1049" y="41410"/>
                </a:lnTo>
                <a:lnTo>
                  <a:pt x="922" y="42042"/>
                </a:lnTo>
                <a:lnTo>
                  <a:pt x="809" y="42686"/>
                </a:lnTo>
                <a:lnTo>
                  <a:pt x="695" y="43317"/>
                </a:lnTo>
                <a:lnTo>
                  <a:pt x="594" y="43962"/>
                </a:lnTo>
                <a:lnTo>
                  <a:pt x="506" y="44606"/>
                </a:lnTo>
                <a:lnTo>
                  <a:pt x="417" y="45250"/>
                </a:lnTo>
                <a:lnTo>
                  <a:pt x="341" y="45907"/>
                </a:lnTo>
                <a:lnTo>
                  <a:pt x="266" y="46564"/>
                </a:lnTo>
                <a:lnTo>
                  <a:pt x="202" y="47208"/>
                </a:lnTo>
                <a:lnTo>
                  <a:pt x="152" y="47865"/>
                </a:lnTo>
                <a:lnTo>
                  <a:pt x="101" y="48535"/>
                </a:lnTo>
                <a:lnTo>
                  <a:pt x="63" y="49192"/>
                </a:lnTo>
                <a:lnTo>
                  <a:pt x="38" y="49861"/>
                </a:lnTo>
                <a:lnTo>
                  <a:pt x="13" y="50518"/>
                </a:lnTo>
                <a:lnTo>
                  <a:pt x="0" y="51188"/>
                </a:lnTo>
                <a:lnTo>
                  <a:pt x="0" y="51857"/>
                </a:lnTo>
                <a:lnTo>
                  <a:pt x="0" y="52527"/>
                </a:lnTo>
                <a:lnTo>
                  <a:pt x="13" y="53196"/>
                </a:lnTo>
                <a:lnTo>
                  <a:pt x="38" y="53866"/>
                </a:lnTo>
                <a:lnTo>
                  <a:pt x="63" y="54523"/>
                </a:lnTo>
                <a:lnTo>
                  <a:pt x="101" y="55192"/>
                </a:lnTo>
                <a:lnTo>
                  <a:pt x="152" y="55849"/>
                </a:lnTo>
                <a:lnTo>
                  <a:pt x="202" y="56506"/>
                </a:lnTo>
                <a:lnTo>
                  <a:pt x="266" y="57163"/>
                </a:lnTo>
                <a:lnTo>
                  <a:pt x="341" y="57820"/>
                </a:lnTo>
                <a:lnTo>
                  <a:pt x="417" y="58464"/>
                </a:lnTo>
                <a:lnTo>
                  <a:pt x="506" y="59108"/>
                </a:lnTo>
                <a:lnTo>
                  <a:pt x="594" y="59752"/>
                </a:lnTo>
                <a:lnTo>
                  <a:pt x="695" y="60397"/>
                </a:lnTo>
                <a:lnTo>
                  <a:pt x="809" y="61041"/>
                </a:lnTo>
                <a:lnTo>
                  <a:pt x="922" y="61673"/>
                </a:lnTo>
                <a:lnTo>
                  <a:pt x="1049" y="62304"/>
                </a:lnTo>
                <a:lnTo>
                  <a:pt x="1188" y="62936"/>
                </a:lnTo>
                <a:lnTo>
                  <a:pt x="1327" y="63568"/>
                </a:lnTo>
                <a:lnTo>
                  <a:pt x="1478" y="64199"/>
                </a:lnTo>
                <a:lnTo>
                  <a:pt x="1630" y="64818"/>
                </a:lnTo>
                <a:lnTo>
                  <a:pt x="1794" y="65437"/>
                </a:lnTo>
                <a:lnTo>
                  <a:pt x="1971" y="66056"/>
                </a:lnTo>
                <a:lnTo>
                  <a:pt x="2148" y="66675"/>
                </a:lnTo>
                <a:lnTo>
                  <a:pt x="2325" y="67282"/>
                </a:lnTo>
                <a:lnTo>
                  <a:pt x="2527" y="67888"/>
                </a:lnTo>
                <a:lnTo>
                  <a:pt x="2729" y="68494"/>
                </a:lnTo>
                <a:lnTo>
                  <a:pt x="2931" y="69088"/>
                </a:lnTo>
                <a:lnTo>
                  <a:pt x="3146" y="69694"/>
                </a:lnTo>
                <a:lnTo>
                  <a:pt x="3373" y="70288"/>
                </a:lnTo>
                <a:lnTo>
                  <a:pt x="3601" y="70869"/>
                </a:lnTo>
                <a:lnTo>
                  <a:pt x="3828" y="71463"/>
                </a:lnTo>
                <a:lnTo>
                  <a:pt x="4068" y="72044"/>
                </a:lnTo>
                <a:lnTo>
                  <a:pt x="4321" y="72625"/>
                </a:lnTo>
                <a:lnTo>
                  <a:pt x="4586" y="73194"/>
                </a:lnTo>
                <a:lnTo>
                  <a:pt x="4839" y="73775"/>
                </a:lnTo>
                <a:lnTo>
                  <a:pt x="5117" y="74343"/>
                </a:lnTo>
                <a:lnTo>
                  <a:pt x="5395" y="74912"/>
                </a:lnTo>
                <a:lnTo>
                  <a:pt x="5673" y="75467"/>
                </a:lnTo>
                <a:lnTo>
                  <a:pt x="5963" y="76023"/>
                </a:lnTo>
                <a:lnTo>
                  <a:pt x="6254" y="76579"/>
                </a:lnTo>
                <a:lnTo>
                  <a:pt x="6557" y="77122"/>
                </a:lnTo>
                <a:lnTo>
                  <a:pt x="6873" y="77666"/>
                </a:lnTo>
                <a:lnTo>
                  <a:pt x="7189" y="78209"/>
                </a:lnTo>
                <a:lnTo>
                  <a:pt x="7505" y="78752"/>
                </a:lnTo>
                <a:lnTo>
                  <a:pt x="8174" y="79813"/>
                </a:lnTo>
                <a:lnTo>
                  <a:pt x="8856" y="80849"/>
                </a:lnTo>
                <a:lnTo>
                  <a:pt x="9564" y="81872"/>
                </a:lnTo>
                <a:lnTo>
                  <a:pt x="10297" y="82883"/>
                </a:lnTo>
                <a:lnTo>
                  <a:pt x="11055" y="83868"/>
                </a:lnTo>
                <a:lnTo>
                  <a:pt x="11838" y="84841"/>
                </a:lnTo>
                <a:lnTo>
                  <a:pt x="12646" y="85788"/>
                </a:lnTo>
                <a:lnTo>
                  <a:pt x="13468" y="86723"/>
                </a:lnTo>
                <a:lnTo>
                  <a:pt x="14314" y="87633"/>
                </a:lnTo>
                <a:lnTo>
                  <a:pt x="15186" y="88530"/>
                </a:lnTo>
                <a:lnTo>
                  <a:pt x="16083" y="89401"/>
                </a:lnTo>
                <a:lnTo>
                  <a:pt x="16992" y="90248"/>
                </a:lnTo>
                <a:lnTo>
                  <a:pt x="17915" y="91069"/>
                </a:lnTo>
                <a:lnTo>
                  <a:pt x="18875" y="91877"/>
                </a:lnTo>
                <a:lnTo>
                  <a:pt x="19835" y="92660"/>
                </a:lnTo>
                <a:lnTo>
                  <a:pt x="20833" y="93418"/>
                </a:lnTo>
                <a:lnTo>
                  <a:pt x="21831" y="94151"/>
                </a:lnTo>
                <a:lnTo>
                  <a:pt x="22867" y="94859"/>
                </a:lnTo>
                <a:lnTo>
                  <a:pt x="23903" y="95541"/>
                </a:lnTo>
                <a:lnTo>
                  <a:pt x="24964" y="96210"/>
                </a:lnTo>
                <a:lnTo>
                  <a:pt x="26051" y="96842"/>
                </a:lnTo>
                <a:lnTo>
                  <a:pt x="26594" y="97158"/>
                </a:lnTo>
                <a:lnTo>
                  <a:pt x="27137" y="97461"/>
                </a:lnTo>
                <a:lnTo>
                  <a:pt x="27693" y="97751"/>
                </a:lnTo>
                <a:lnTo>
                  <a:pt x="28249" y="98042"/>
                </a:lnTo>
                <a:lnTo>
                  <a:pt x="28805" y="98320"/>
                </a:lnTo>
                <a:lnTo>
                  <a:pt x="29373" y="98598"/>
                </a:lnTo>
                <a:lnTo>
                  <a:pt x="29942" y="98876"/>
                </a:lnTo>
                <a:lnTo>
                  <a:pt x="30510" y="99128"/>
                </a:lnTo>
                <a:lnTo>
                  <a:pt x="31092" y="99394"/>
                </a:lnTo>
                <a:lnTo>
                  <a:pt x="31673" y="99634"/>
                </a:lnTo>
                <a:lnTo>
                  <a:pt x="32254" y="99886"/>
                </a:lnTo>
                <a:lnTo>
                  <a:pt x="32848" y="100114"/>
                </a:lnTo>
                <a:lnTo>
                  <a:pt x="33429" y="100341"/>
                </a:lnTo>
                <a:lnTo>
                  <a:pt x="34023" y="100568"/>
                </a:lnTo>
                <a:lnTo>
                  <a:pt x="34629" y="100783"/>
                </a:lnTo>
                <a:lnTo>
                  <a:pt x="35223" y="100985"/>
                </a:lnTo>
                <a:lnTo>
                  <a:pt x="35829" y="101187"/>
                </a:lnTo>
                <a:lnTo>
                  <a:pt x="36436" y="101377"/>
                </a:lnTo>
                <a:lnTo>
                  <a:pt x="37042" y="101566"/>
                </a:lnTo>
                <a:lnTo>
                  <a:pt x="37661" y="101743"/>
                </a:lnTo>
                <a:lnTo>
                  <a:pt x="38280" y="101920"/>
                </a:lnTo>
                <a:lnTo>
                  <a:pt x="38899" y="102084"/>
                </a:lnTo>
                <a:lnTo>
                  <a:pt x="39518" y="102236"/>
                </a:lnTo>
                <a:lnTo>
                  <a:pt x="40150" y="102388"/>
                </a:lnTo>
                <a:lnTo>
                  <a:pt x="40769" y="102527"/>
                </a:lnTo>
                <a:lnTo>
                  <a:pt x="41401" y="102665"/>
                </a:lnTo>
                <a:lnTo>
                  <a:pt x="42045" y="102792"/>
                </a:lnTo>
                <a:lnTo>
                  <a:pt x="42677" y="102906"/>
                </a:lnTo>
                <a:lnTo>
                  <a:pt x="43321" y="103019"/>
                </a:lnTo>
                <a:lnTo>
                  <a:pt x="43965" y="103120"/>
                </a:lnTo>
                <a:lnTo>
                  <a:pt x="44610" y="103209"/>
                </a:lnTo>
                <a:lnTo>
                  <a:pt x="45254" y="103297"/>
                </a:lnTo>
                <a:lnTo>
                  <a:pt x="45898" y="103373"/>
                </a:lnTo>
                <a:lnTo>
                  <a:pt x="46555" y="103449"/>
                </a:lnTo>
                <a:lnTo>
                  <a:pt x="47212" y="103512"/>
                </a:lnTo>
                <a:lnTo>
                  <a:pt x="47869" y="103562"/>
                </a:lnTo>
                <a:lnTo>
                  <a:pt x="48526" y="103613"/>
                </a:lnTo>
                <a:lnTo>
                  <a:pt x="49183" y="103651"/>
                </a:lnTo>
                <a:lnTo>
                  <a:pt x="49852" y="103676"/>
                </a:lnTo>
                <a:lnTo>
                  <a:pt x="50522" y="103701"/>
                </a:lnTo>
                <a:lnTo>
                  <a:pt x="51192" y="103714"/>
                </a:lnTo>
                <a:lnTo>
                  <a:pt x="52531" y="103714"/>
                </a:lnTo>
                <a:lnTo>
                  <a:pt x="53200" y="103701"/>
                </a:lnTo>
                <a:lnTo>
                  <a:pt x="53857" y="103676"/>
                </a:lnTo>
                <a:lnTo>
                  <a:pt x="54527" y="103651"/>
                </a:lnTo>
                <a:lnTo>
                  <a:pt x="55184" y="103613"/>
                </a:lnTo>
                <a:lnTo>
                  <a:pt x="55853" y="103562"/>
                </a:lnTo>
                <a:lnTo>
                  <a:pt x="56510" y="103512"/>
                </a:lnTo>
                <a:lnTo>
                  <a:pt x="57155" y="103449"/>
                </a:lnTo>
                <a:lnTo>
                  <a:pt x="57812" y="103373"/>
                </a:lnTo>
                <a:lnTo>
                  <a:pt x="58456" y="103297"/>
                </a:lnTo>
                <a:lnTo>
                  <a:pt x="59113" y="103209"/>
                </a:lnTo>
                <a:lnTo>
                  <a:pt x="59757" y="103120"/>
                </a:lnTo>
                <a:lnTo>
                  <a:pt x="60402" y="103019"/>
                </a:lnTo>
                <a:lnTo>
                  <a:pt x="61033" y="102906"/>
                </a:lnTo>
                <a:lnTo>
                  <a:pt x="61678" y="102792"/>
                </a:lnTo>
                <a:lnTo>
                  <a:pt x="62309" y="102665"/>
                </a:lnTo>
                <a:lnTo>
                  <a:pt x="62941" y="102527"/>
                </a:lnTo>
                <a:lnTo>
                  <a:pt x="63573" y="102388"/>
                </a:lnTo>
                <a:lnTo>
                  <a:pt x="64192" y="102236"/>
                </a:lnTo>
                <a:lnTo>
                  <a:pt x="64823" y="102084"/>
                </a:lnTo>
                <a:lnTo>
                  <a:pt x="65442" y="101920"/>
                </a:lnTo>
                <a:lnTo>
                  <a:pt x="66049" y="101743"/>
                </a:lnTo>
                <a:lnTo>
                  <a:pt x="66668" y="101566"/>
                </a:lnTo>
                <a:lnTo>
                  <a:pt x="67274" y="101377"/>
                </a:lnTo>
                <a:lnTo>
                  <a:pt x="67881" y="101187"/>
                </a:lnTo>
                <a:lnTo>
                  <a:pt x="68487" y="100985"/>
                </a:lnTo>
                <a:lnTo>
                  <a:pt x="69094" y="100783"/>
                </a:lnTo>
                <a:lnTo>
                  <a:pt x="69687" y="100568"/>
                </a:lnTo>
                <a:lnTo>
                  <a:pt x="70281" y="100341"/>
                </a:lnTo>
                <a:lnTo>
                  <a:pt x="70875" y="100114"/>
                </a:lnTo>
                <a:lnTo>
                  <a:pt x="71456" y="99886"/>
                </a:lnTo>
                <a:lnTo>
                  <a:pt x="72037" y="99634"/>
                </a:lnTo>
                <a:lnTo>
                  <a:pt x="72618" y="99394"/>
                </a:lnTo>
                <a:lnTo>
                  <a:pt x="73199" y="99128"/>
                </a:lnTo>
                <a:lnTo>
                  <a:pt x="73768" y="98876"/>
                </a:lnTo>
                <a:lnTo>
                  <a:pt x="74336" y="98598"/>
                </a:lnTo>
                <a:lnTo>
                  <a:pt x="74905" y="98320"/>
                </a:lnTo>
                <a:lnTo>
                  <a:pt x="75461" y="98042"/>
                </a:lnTo>
                <a:lnTo>
                  <a:pt x="76029" y="97751"/>
                </a:lnTo>
                <a:lnTo>
                  <a:pt x="76573" y="97461"/>
                </a:lnTo>
                <a:lnTo>
                  <a:pt x="77129" y="97158"/>
                </a:lnTo>
                <a:lnTo>
                  <a:pt x="77672" y="96842"/>
                </a:lnTo>
                <a:lnTo>
                  <a:pt x="78746" y="96210"/>
                </a:lnTo>
                <a:lnTo>
                  <a:pt x="79807" y="95541"/>
                </a:lnTo>
                <a:lnTo>
                  <a:pt x="80855" y="94859"/>
                </a:lnTo>
                <a:lnTo>
                  <a:pt x="81879" y="94151"/>
                </a:lnTo>
                <a:lnTo>
                  <a:pt x="82889" y="93418"/>
                </a:lnTo>
                <a:lnTo>
                  <a:pt x="83875" y="92660"/>
                </a:lnTo>
                <a:lnTo>
                  <a:pt x="84848" y="91877"/>
                </a:lnTo>
                <a:lnTo>
                  <a:pt x="85795" y="91069"/>
                </a:lnTo>
                <a:lnTo>
                  <a:pt x="86730" y="90248"/>
                </a:lnTo>
                <a:lnTo>
                  <a:pt x="87640" y="89401"/>
                </a:lnTo>
                <a:lnTo>
                  <a:pt x="88524" y="88530"/>
                </a:lnTo>
                <a:lnTo>
                  <a:pt x="89396" y="87633"/>
                </a:lnTo>
                <a:lnTo>
                  <a:pt x="90242" y="86723"/>
                </a:lnTo>
                <a:lnTo>
                  <a:pt x="91076" y="85788"/>
                </a:lnTo>
                <a:lnTo>
                  <a:pt x="91872" y="84841"/>
                </a:lnTo>
                <a:lnTo>
                  <a:pt x="92655" y="83868"/>
                </a:lnTo>
                <a:lnTo>
                  <a:pt x="93413" y="82883"/>
                </a:lnTo>
                <a:lnTo>
                  <a:pt x="94146" y="81872"/>
                </a:lnTo>
                <a:lnTo>
                  <a:pt x="94853" y="80849"/>
                </a:lnTo>
                <a:lnTo>
                  <a:pt x="95548" y="79813"/>
                </a:lnTo>
                <a:lnTo>
                  <a:pt x="96205" y="78752"/>
                </a:lnTo>
                <a:lnTo>
                  <a:pt x="96850" y="77666"/>
                </a:lnTo>
                <a:lnTo>
                  <a:pt x="97153" y="77122"/>
                </a:lnTo>
                <a:lnTo>
                  <a:pt x="97456" y="76579"/>
                </a:lnTo>
                <a:lnTo>
                  <a:pt x="97759" y="76023"/>
                </a:lnTo>
                <a:lnTo>
                  <a:pt x="98037" y="75467"/>
                </a:lnTo>
                <a:lnTo>
                  <a:pt x="98328" y="74912"/>
                </a:lnTo>
                <a:lnTo>
                  <a:pt x="98606" y="74343"/>
                </a:lnTo>
                <a:lnTo>
                  <a:pt x="98871" y="73775"/>
                </a:lnTo>
                <a:lnTo>
                  <a:pt x="99136" y="73194"/>
                </a:lnTo>
                <a:lnTo>
                  <a:pt x="99389" y="72625"/>
                </a:lnTo>
                <a:lnTo>
                  <a:pt x="99642" y="72044"/>
                </a:lnTo>
                <a:lnTo>
                  <a:pt x="99882" y="71463"/>
                </a:lnTo>
                <a:lnTo>
                  <a:pt x="100122" y="70869"/>
                </a:lnTo>
                <a:lnTo>
                  <a:pt x="100349" y="70288"/>
                </a:lnTo>
                <a:lnTo>
                  <a:pt x="100564" y="69694"/>
                </a:lnTo>
                <a:lnTo>
                  <a:pt x="100779" y="69088"/>
                </a:lnTo>
                <a:lnTo>
                  <a:pt x="100993" y="68494"/>
                </a:lnTo>
                <a:lnTo>
                  <a:pt x="101196" y="67888"/>
                </a:lnTo>
                <a:lnTo>
                  <a:pt x="101385" y="67282"/>
                </a:lnTo>
                <a:lnTo>
                  <a:pt x="101575" y="66675"/>
                </a:lnTo>
                <a:lnTo>
                  <a:pt x="101751" y="66056"/>
                </a:lnTo>
                <a:lnTo>
                  <a:pt x="101916" y="65437"/>
                </a:lnTo>
                <a:lnTo>
                  <a:pt x="102080" y="64818"/>
                </a:lnTo>
                <a:lnTo>
                  <a:pt x="102244" y="64199"/>
                </a:lnTo>
                <a:lnTo>
                  <a:pt x="102383" y="63568"/>
                </a:lnTo>
                <a:lnTo>
                  <a:pt x="102535" y="62936"/>
                </a:lnTo>
                <a:lnTo>
                  <a:pt x="102661" y="62304"/>
                </a:lnTo>
                <a:lnTo>
                  <a:pt x="102787" y="61673"/>
                </a:lnTo>
                <a:lnTo>
                  <a:pt x="102901" y="61041"/>
                </a:lnTo>
                <a:lnTo>
                  <a:pt x="103015" y="60397"/>
                </a:lnTo>
                <a:lnTo>
                  <a:pt x="103116" y="59752"/>
                </a:lnTo>
                <a:lnTo>
                  <a:pt x="103217" y="59108"/>
                </a:lnTo>
                <a:lnTo>
                  <a:pt x="103305" y="58464"/>
                </a:lnTo>
                <a:lnTo>
                  <a:pt x="103381" y="57820"/>
                </a:lnTo>
                <a:lnTo>
                  <a:pt x="103444" y="57163"/>
                </a:lnTo>
                <a:lnTo>
                  <a:pt x="103508" y="56506"/>
                </a:lnTo>
                <a:lnTo>
                  <a:pt x="103571" y="55849"/>
                </a:lnTo>
                <a:lnTo>
                  <a:pt x="103609" y="55192"/>
                </a:lnTo>
                <a:lnTo>
                  <a:pt x="103646" y="54523"/>
                </a:lnTo>
                <a:lnTo>
                  <a:pt x="103672" y="53866"/>
                </a:lnTo>
                <a:lnTo>
                  <a:pt x="103697" y="53196"/>
                </a:lnTo>
                <a:lnTo>
                  <a:pt x="103710" y="52527"/>
                </a:lnTo>
                <a:lnTo>
                  <a:pt x="103710" y="51857"/>
                </a:lnTo>
                <a:lnTo>
                  <a:pt x="103710" y="51188"/>
                </a:lnTo>
                <a:lnTo>
                  <a:pt x="103697" y="50518"/>
                </a:lnTo>
                <a:lnTo>
                  <a:pt x="103672" y="49861"/>
                </a:lnTo>
                <a:lnTo>
                  <a:pt x="103646" y="49192"/>
                </a:lnTo>
                <a:lnTo>
                  <a:pt x="103609" y="48535"/>
                </a:lnTo>
                <a:lnTo>
                  <a:pt x="103571" y="47865"/>
                </a:lnTo>
                <a:lnTo>
                  <a:pt x="103508" y="47208"/>
                </a:lnTo>
                <a:lnTo>
                  <a:pt x="103444" y="46564"/>
                </a:lnTo>
                <a:lnTo>
                  <a:pt x="103381" y="45907"/>
                </a:lnTo>
                <a:lnTo>
                  <a:pt x="103305" y="45250"/>
                </a:lnTo>
                <a:lnTo>
                  <a:pt x="103217" y="44606"/>
                </a:lnTo>
                <a:lnTo>
                  <a:pt x="103116" y="43962"/>
                </a:lnTo>
                <a:lnTo>
                  <a:pt x="103015" y="43317"/>
                </a:lnTo>
                <a:lnTo>
                  <a:pt x="102901" y="42686"/>
                </a:lnTo>
                <a:lnTo>
                  <a:pt x="102787" y="42042"/>
                </a:lnTo>
                <a:lnTo>
                  <a:pt x="102661" y="41410"/>
                </a:lnTo>
                <a:lnTo>
                  <a:pt x="102535" y="40778"/>
                </a:lnTo>
                <a:lnTo>
                  <a:pt x="102383" y="40147"/>
                </a:lnTo>
                <a:lnTo>
                  <a:pt x="102244" y="39528"/>
                </a:lnTo>
                <a:lnTo>
                  <a:pt x="102080" y="38896"/>
                </a:lnTo>
                <a:lnTo>
                  <a:pt x="101916" y="38277"/>
                </a:lnTo>
                <a:lnTo>
                  <a:pt x="101751" y="37658"/>
                </a:lnTo>
                <a:lnTo>
                  <a:pt x="101575" y="37052"/>
                </a:lnTo>
                <a:lnTo>
                  <a:pt x="101385" y="36445"/>
                </a:lnTo>
                <a:lnTo>
                  <a:pt x="101196" y="35826"/>
                </a:lnTo>
                <a:lnTo>
                  <a:pt x="100993" y="35233"/>
                </a:lnTo>
                <a:lnTo>
                  <a:pt x="100779" y="34626"/>
                </a:lnTo>
                <a:lnTo>
                  <a:pt x="100564" y="34032"/>
                </a:lnTo>
                <a:lnTo>
                  <a:pt x="100349" y="33439"/>
                </a:lnTo>
                <a:lnTo>
                  <a:pt x="100122" y="32845"/>
                </a:lnTo>
                <a:lnTo>
                  <a:pt x="99882" y="32264"/>
                </a:lnTo>
                <a:lnTo>
                  <a:pt x="99642" y="31670"/>
                </a:lnTo>
                <a:lnTo>
                  <a:pt x="99389" y="31102"/>
                </a:lnTo>
                <a:lnTo>
                  <a:pt x="99136" y="30521"/>
                </a:lnTo>
                <a:lnTo>
                  <a:pt x="98871" y="29952"/>
                </a:lnTo>
                <a:lnTo>
                  <a:pt x="98606" y="29384"/>
                </a:lnTo>
                <a:lnTo>
                  <a:pt x="98328" y="28815"/>
                </a:lnTo>
                <a:lnTo>
                  <a:pt x="98037" y="28247"/>
                </a:lnTo>
                <a:lnTo>
                  <a:pt x="97759" y="27691"/>
                </a:lnTo>
                <a:lnTo>
                  <a:pt x="97456" y="27148"/>
                </a:lnTo>
                <a:lnTo>
                  <a:pt x="97153" y="26592"/>
                </a:lnTo>
                <a:lnTo>
                  <a:pt x="96850" y="26049"/>
                </a:lnTo>
                <a:lnTo>
                  <a:pt x="96205" y="24975"/>
                </a:lnTo>
                <a:lnTo>
                  <a:pt x="95548" y="23914"/>
                </a:lnTo>
                <a:lnTo>
                  <a:pt x="94853" y="22865"/>
                </a:lnTo>
                <a:lnTo>
                  <a:pt x="94146" y="21842"/>
                </a:lnTo>
                <a:lnTo>
                  <a:pt x="93413" y="20831"/>
                </a:lnTo>
                <a:lnTo>
                  <a:pt x="92655" y="19846"/>
                </a:lnTo>
                <a:lnTo>
                  <a:pt x="91872" y="18873"/>
                </a:lnTo>
                <a:lnTo>
                  <a:pt x="91076" y="17926"/>
                </a:lnTo>
                <a:lnTo>
                  <a:pt x="90242" y="16991"/>
                </a:lnTo>
                <a:lnTo>
                  <a:pt x="89396" y="16081"/>
                </a:lnTo>
                <a:lnTo>
                  <a:pt x="88524" y="15197"/>
                </a:lnTo>
                <a:lnTo>
                  <a:pt x="87640" y="14326"/>
                </a:lnTo>
                <a:lnTo>
                  <a:pt x="86730" y="13479"/>
                </a:lnTo>
                <a:lnTo>
                  <a:pt x="85795" y="12645"/>
                </a:lnTo>
                <a:lnTo>
                  <a:pt x="84848" y="11850"/>
                </a:lnTo>
                <a:lnTo>
                  <a:pt x="83875" y="11066"/>
                </a:lnTo>
                <a:lnTo>
                  <a:pt x="82889" y="10308"/>
                </a:lnTo>
                <a:lnTo>
                  <a:pt x="81879" y="9576"/>
                </a:lnTo>
                <a:lnTo>
                  <a:pt x="80855" y="8856"/>
                </a:lnTo>
                <a:lnTo>
                  <a:pt x="79807" y="8173"/>
                </a:lnTo>
                <a:lnTo>
                  <a:pt x="78746" y="7517"/>
                </a:lnTo>
                <a:lnTo>
                  <a:pt x="77672" y="6872"/>
                </a:lnTo>
                <a:lnTo>
                  <a:pt x="77129" y="6569"/>
                </a:lnTo>
                <a:lnTo>
                  <a:pt x="76573" y="6266"/>
                </a:lnTo>
                <a:lnTo>
                  <a:pt x="76029" y="5963"/>
                </a:lnTo>
                <a:lnTo>
                  <a:pt x="75461" y="5672"/>
                </a:lnTo>
                <a:lnTo>
                  <a:pt x="74905" y="5394"/>
                </a:lnTo>
                <a:lnTo>
                  <a:pt x="74336" y="5116"/>
                </a:lnTo>
                <a:lnTo>
                  <a:pt x="73768" y="4851"/>
                </a:lnTo>
                <a:lnTo>
                  <a:pt x="73199" y="4586"/>
                </a:lnTo>
                <a:lnTo>
                  <a:pt x="72618" y="4333"/>
                </a:lnTo>
                <a:lnTo>
                  <a:pt x="72037" y="4080"/>
                </a:lnTo>
                <a:lnTo>
                  <a:pt x="71456" y="3840"/>
                </a:lnTo>
                <a:lnTo>
                  <a:pt x="70875" y="3600"/>
                </a:lnTo>
                <a:lnTo>
                  <a:pt x="70281" y="3373"/>
                </a:lnTo>
                <a:lnTo>
                  <a:pt x="69687" y="3146"/>
                </a:lnTo>
                <a:lnTo>
                  <a:pt x="69094" y="2931"/>
                </a:lnTo>
                <a:lnTo>
                  <a:pt x="68487" y="2729"/>
                </a:lnTo>
                <a:lnTo>
                  <a:pt x="67881" y="2527"/>
                </a:lnTo>
                <a:lnTo>
                  <a:pt x="67274" y="2337"/>
                </a:lnTo>
                <a:lnTo>
                  <a:pt x="66668" y="2148"/>
                </a:lnTo>
                <a:lnTo>
                  <a:pt x="66049" y="1971"/>
                </a:lnTo>
                <a:lnTo>
                  <a:pt x="65442" y="1807"/>
                </a:lnTo>
                <a:lnTo>
                  <a:pt x="64823" y="1642"/>
                </a:lnTo>
                <a:lnTo>
                  <a:pt x="64192" y="1478"/>
                </a:lnTo>
                <a:lnTo>
                  <a:pt x="63573" y="1339"/>
                </a:lnTo>
                <a:lnTo>
                  <a:pt x="62941" y="1188"/>
                </a:lnTo>
                <a:lnTo>
                  <a:pt x="62309" y="1061"/>
                </a:lnTo>
                <a:lnTo>
                  <a:pt x="61678" y="935"/>
                </a:lnTo>
                <a:lnTo>
                  <a:pt x="61033" y="821"/>
                </a:lnTo>
                <a:lnTo>
                  <a:pt x="60402" y="708"/>
                </a:lnTo>
                <a:lnTo>
                  <a:pt x="59757" y="607"/>
                </a:lnTo>
                <a:lnTo>
                  <a:pt x="59113" y="505"/>
                </a:lnTo>
                <a:lnTo>
                  <a:pt x="58456" y="417"/>
                </a:lnTo>
                <a:lnTo>
                  <a:pt x="57812" y="341"/>
                </a:lnTo>
                <a:lnTo>
                  <a:pt x="57155" y="278"/>
                </a:lnTo>
                <a:lnTo>
                  <a:pt x="56510" y="215"/>
                </a:lnTo>
                <a:lnTo>
                  <a:pt x="55853" y="152"/>
                </a:lnTo>
                <a:lnTo>
                  <a:pt x="55184" y="114"/>
                </a:lnTo>
                <a:lnTo>
                  <a:pt x="54527" y="76"/>
                </a:lnTo>
                <a:lnTo>
                  <a:pt x="53857" y="38"/>
                </a:lnTo>
                <a:lnTo>
                  <a:pt x="53200" y="25"/>
                </a:lnTo>
                <a:lnTo>
                  <a:pt x="52531" y="13"/>
                </a:lnTo>
                <a:lnTo>
                  <a:pt x="51861" y="0"/>
                </a:ln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8"/>
          <p:cNvSpPr txBox="1">
            <a:spLocks noGrp="1"/>
          </p:cNvSpPr>
          <p:nvPr>
            <p:ph type="title"/>
          </p:nvPr>
        </p:nvSpPr>
        <p:spPr>
          <a:xfrm>
            <a:off x="73360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i="0" dirty="0">
                <a:solidFill>
                  <a:srgbClr val="393939"/>
                </a:solidFill>
                <a:effectLst/>
                <a:latin typeface="Georgia" panose="02040502050405020303" pitchFamily="18" charset="0"/>
              </a:rPr>
              <a:t>The major characteristics of scientific knowledge includes the following:</a:t>
            </a:r>
            <a:endParaRPr dirty="0"/>
          </a:p>
        </p:txBody>
      </p:sp>
      <p:sp>
        <p:nvSpPr>
          <p:cNvPr id="308" name="Google Shape;308;p48"/>
          <p:cNvSpPr txBox="1">
            <a:spLocks noGrp="1"/>
          </p:cNvSpPr>
          <p:nvPr>
            <p:ph type="title" idx="2"/>
          </p:nvPr>
        </p:nvSpPr>
        <p:spPr>
          <a:xfrm>
            <a:off x="788550" y="1881312"/>
            <a:ext cx="2305500" cy="413400"/>
          </a:xfrm>
          <a:prstGeom prst="rect">
            <a:avLst/>
          </a:prstGeom>
        </p:spPr>
        <p:txBody>
          <a:bodyPr spcFirstLastPara="1" wrap="square" lIns="91425" tIns="91425" rIns="91425" bIns="91425" anchor="ctr" anchorCtr="0">
            <a:noAutofit/>
          </a:bodyPr>
          <a:lstStyle/>
          <a:p>
            <a:pPr lvl="0"/>
            <a:r>
              <a:rPr lang="en-US" i="1" dirty="0">
                <a:solidFill>
                  <a:srgbClr val="393939"/>
                </a:solidFill>
                <a:latin typeface="Georgia" panose="02040502050405020303" pitchFamily="18" charset="0"/>
              </a:rPr>
              <a:t>Empirical</a:t>
            </a:r>
            <a:endParaRPr dirty="0"/>
          </a:p>
        </p:txBody>
      </p:sp>
      <p:sp>
        <p:nvSpPr>
          <p:cNvPr id="309" name="Google Shape;309;p48"/>
          <p:cNvSpPr txBox="1">
            <a:spLocks noGrp="1"/>
          </p:cNvSpPr>
          <p:nvPr>
            <p:ph type="subTitle" idx="1"/>
          </p:nvPr>
        </p:nvSpPr>
        <p:spPr>
          <a:xfrm>
            <a:off x="720013" y="2193175"/>
            <a:ext cx="2442600" cy="572700"/>
          </a:xfrm>
          <a:prstGeom prst="rect">
            <a:avLst/>
          </a:prstGeom>
        </p:spPr>
        <p:txBody>
          <a:bodyPr spcFirstLastPara="1" wrap="square" lIns="91425" tIns="91425" rIns="91425" bIns="91425" anchor="t" anchorCtr="0">
            <a:noAutofit/>
          </a:bodyPr>
          <a:lstStyle/>
          <a:p>
            <a:pPr marL="0" lvl="0" indent="0">
              <a:spcAft>
                <a:spcPts val="1600"/>
              </a:spcAft>
            </a:pPr>
            <a:r>
              <a:rPr lang="en-US" b="1" i="1" dirty="0">
                <a:solidFill>
                  <a:srgbClr val="393939"/>
                </a:solidFill>
                <a:latin typeface="Georgia" panose="02040502050405020303" pitchFamily="18" charset="0"/>
              </a:rPr>
              <a:t>Objective</a:t>
            </a:r>
            <a:endParaRPr dirty="0"/>
          </a:p>
        </p:txBody>
      </p:sp>
      <p:sp>
        <p:nvSpPr>
          <p:cNvPr id="310" name="Google Shape;310;p48"/>
          <p:cNvSpPr txBox="1">
            <a:spLocks noGrp="1"/>
          </p:cNvSpPr>
          <p:nvPr>
            <p:ph type="title" idx="3"/>
          </p:nvPr>
        </p:nvSpPr>
        <p:spPr>
          <a:xfrm>
            <a:off x="3419250" y="1881312"/>
            <a:ext cx="2305500" cy="413400"/>
          </a:xfrm>
          <a:prstGeom prst="rect">
            <a:avLst/>
          </a:prstGeom>
        </p:spPr>
        <p:txBody>
          <a:bodyPr spcFirstLastPara="1" wrap="square" lIns="91425" tIns="91425" rIns="91425" bIns="91425" anchor="ctr" anchorCtr="0">
            <a:noAutofit/>
          </a:bodyPr>
          <a:lstStyle/>
          <a:p>
            <a:pPr lvl="0"/>
            <a:r>
              <a:rPr lang="en-US" i="1" dirty="0">
                <a:solidFill>
                  <a:srgbClr val="393939"/>
                </a:solidFill>
                <a:latin typeface="Georgia" panose="02040502050405020303" pitchFamily="18" charset="0"/>
              </a:rPr>
              <a:t>Accuracy</a:t>
            </a:r>
            <a:endParaRPr dirty="0"/>
          </a:p>
        </p:txBody>
      </p:sp>
      <p:sp>
        <p:nvSpPr>
          <p:cNvPr id="311" name="Google Shape;311;p48"/>
          <p:cNvSpPr txBox="1">
            <a:spLocks noGrp="1"/>
          </p:cNvSpPr>
          <p:nvPr>
            <p:ph type="subTitle" idx="4"/>
          </p:nvPr>
        </p:nvSpPr>
        <p:spPr>
          <a:xfrm>
            <a:off x="3331962" y="2193175"/>
            <a:ext cx="2480100" cy="572700"/>
          </a:xfrm>
          <a:prstGeom prst="rect">
            <a:avLst/>
          </a:prstGeom>
        </p:spPr>
        <p:txBody>
          <a:bodyPr spcFirstLastPara="1" wrap="square" lIns="91425" tIns="91425" rIns="91425" bIns="91425" anchor="t" anchorCtr="0">
            <a:noAutofit/>
          </a:bodyPr>
          <a:lstStyle/>
          <a:p>
            <a:pPr marL="0" lvl="0" indent="0">
              <a:spcAft>
                <a:spcPts val="1600"/>
              </a:spcAft>
            </a:pPr>
            <a:r>
              <a:rPr lang="en-US" b="1" i="1" dirty="0">
                <a:solidFill>
                  <a:srgbClr val="393939"/>
                </a:solidFill>
                <a:latin typeface="Georgia" panose="02040502050405020303" pitchFamily="18" charset="0"/>
              </a:rPr>
              <a:t>Systematic</a:t>
            </a:r>
            <a:endParaRPr dirty="0"/>
          </a:p>
        </p:txBody>
      </p:sp>
      <p:sp>
        <p:nvSpPr>
          <p:cNvPr id="312" name="Google Shape;312;p48"/>
          <p:cNvSpPr txBox="1">
            <a:spLocks noGrp="1"/>
          </p:cNvSpPr>
          <p:nvPr>
            <p:ph type="title" idx="5"/>
          </p:nvPr>
        </p:nvSpPr>
        <p:spPr>
          <a:xfrm>
            <a:off x="788550" y="3749587"/>
            <a:ext cx="2305500" cy="413400"/>
          </a:xfrm>
          <a:prstGeom prst="rect">
            <a:avLst/>
          </a:prstGeom>
        </p:spPr>
        <p:txBody>
          <a:bodyPr spcFirstLastPara="1" wrap="square" lIns="91425" tIns="91425" rIns="91425" bIns="91425" anchor="ctr" anchorCtr="0">
            <a:noAutofit/>
          </a:bodyPr>
          <a:lstStyle/>
          <a:p>
            <a:pPr lvl="0"/>
            <a:r>
              <a:rPr lang="en-US" i="1" dirty="0">
                <a:solidFill>
                  <a:srgbClr val="393939"/>
                </a:solidFill>
                <a:latin typeface="Georgia" panose="02040502050405020303" pitchFamily="18" charset="0"/>
              </a:rPr>
              <a:t>Predictable</a:t>
            </a:r>
            <a:endParaRPr dirty="0"/>
          </a:p>
        </p:txBody>
      </p:sp>
      <p:sp>
        <p:nvSpPr>
          <p:cNvPr id="313" name="Google Shape;313;p48"/>
          <p:cNvSpPr txBox="1">
            <a:spLocks noGrp="1"/>
          </p:cNvSpPr>
          <p:nvPr>
            <p:ph type="subTitle" idx="6"/>
          </p:nvPr>
        </p:nvSpPr>
        <p:spPr>
          <a:xfrm>
            <a:off x="720000" y="4061350"/>
            <a:ext cx="2442600" cy="572700"/>
          </a:xfrm>
          <a:prstGeom prst="rect">
            <a:avLst/>
          </a:prstGeom>
        </p:spPr>
        <p:txBody>
          <a:bodyPr spcFirstLastPara="1" wrap="square" lIns="91425" tIns="91425" rIns="91425" bIns="91425" anchor="t" anchorCtr="0">
            <a:noAutofit/>
          </a:bodyPr>
          <a:lstStyle/>
          <a:p>
            <a:pPr marL="0" lvl="0" indent="0">
              <a:spcAft>
                <a:spcPts val="1600"/>
              </a:spcAft>
            </a:pPr>
            <a:r>
              <a:rPr lang="en-US" b="1" i="1" dirty="0">
                <a:solidFill>
                  <a:srgbClr val="393939"/>
                </a:solidFill>
                <a:latin typeface="Georgia" panose="02040502050405020303" pitchFamily="18" charset="0"/>
              </a:rPr>
              <a:t>Replicable</a:t>
            </a:r>
            <a:endParaRPr dirty="0"/>
          </a:p>
        </p:txBody>
      </p:sp>
      <p:sp>
        <p:nvSpPr>
          <p:cNvPr id="314" name="Google Shape;314;p48"/>
          <p:cNvSpPr txBox="1">
            <a:spLocks noGrp="1"/>
          </p:cNvSpPr>
          <p:nvPr>
            <p:ph type="title" idx="7"/>
          </p:nvPr>
        </p:nvSpPr>
        <p:spPr>
          <a:xfrm>
            <a:off x="3419250" y="3749587"/>
            <a:ext cx="2305500" cy="413400"/>
          </a:xfrm>
          <a:prstGeom prst="rect">
            <a:avLst/>
          </a:prstGeom>
        </p:spPr>
        <p:txBody>
          <a:bodyPr spcFirstLastPara="1" wrap="square" lIns="91425" tIns="91425" rIns="91425" bIns="91425" anchor="ctr" anchorCtr="0">
            <a:noAutofit/>
          </a:bodyPr>
          <a:lstStyle/>
          <a:p>
            <a:pPr lvl="0"/>
            <a:r>
              <a:rPr lang="en-US" i="1" dirty="0">
                <a:solidFill>
                  <a:srgbClr val="393939"/>
                </a:solidFill>
                <a:latin typeface="Georgia" panose="02040502050405020303" pitchFamily="18" charset="0"/>
              </a:rPr>
              <a:t>Controlled </a:t>
            </a:r>
            <a:endParaRPr dirty="0"/>
          </a:p>
        </p:txBody>
      </p:sp>
      <p:sp>
        <p:nvSpPr>
          <p:cNvPr id="315" name="Google Shape;315;p48"/>
          <p:cNvSpPr txBox="1">
            <a:spLocks noGrp="1"/>
          </p:cNvSpPr>
          <p:nvPr>
            <p:ph type="subTitle" idx="8"/>
          </p:nvPr>
        </p:nvSpPr>
        <p:spPr>
          <a:xfrm>
            <a:off x="3331950" y="4061350"/>
            <a:ext cx="2480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i="1" dirty="0">
                <a:solidFill>
                  <a:srgbClr val="393939"/>
                </a:solidFill>
                <a:effectLst/>
                <a:latin typeface="Georgia" panose="02040502050405020303" pitchFamily="18" charset="0"/>
              </a:rPr>
              <a:t>and have a definite objective</a:t>
            </a:r>
            <a:endParaRPr dirty="0"/>
          </a:p>
        </p:txBody>
      </p:sp>
      <p:sp>
        <p:nvSpPr>
          <p:cNvPr id="316" name="Google Shape;316;p48"/>
          <p:cNvSpPr txBox="1">
            <a:spLocks noGrp="1"/>
          </p:cNvSpPr>
          <p:nvPr>
            <p:ph type="title" idx="9"/>
          </p:nvPr>
        </p:nvSpPr>
        <p:spPr>
          <a:xfrm>
            <a:off x="6237099" y="2838730"/>
            <a:ext cx="2305500" cy="413400"/>
          </a:xfrm>
          <a:prstGeom prst="rect">
            <a:avLst/>
          </a:prstGeom>
        </p:spPr>
        <p:txBody>
          <a:bodyPr spcFirstLastPara="1" wrap="square" lIns="91425" tIns="91425" rIns="91425" bIns="91425" anchor="ctr" anchorCtr="0">
            <a:noAutofit/>
          </a:bodyPr>
          <a:lstStyle/>
          <a:p>
            <a:pPr lvl="0"/>
            <a:r>
              <a:rPr lang="en-US" i="1" dirty="0">
                <a:solidFill>
                  <a:srgbClr val="393939"/>
                </a:solidFill>
                <a:latin typeface="Georgia" panose="02040502050405020303" pitchFamily="18" charset="0"/>
              </a:rPr>
              <a:t>Ethical consideration</a:t>
            </a:r>
            <a:endParaRPr dirty="0"/>
          </a:p>
        </p:txBody>
      </p:sp>
      <p:sp>
        <p:nvSpPr>
          <p:cNvPr id="317" name="Google Shape;317;p48"/>
          <p:cNvSpPr txBox="1">
            <a:spLocks noGrp="1"/>
          </p:cNvSpPr>
          <p:nvPr>
            <p:ph type="subTitle" idx="13"/>
          </p:nvPr>
        </p:nvSpPr>
        <p:spPr>
          <a:xfrm>
            <a:off x="6168549" y="3339179"/>
            <a:ext cx="2442600" cy="572700"/>
          </a:xfrm>
          <a:prstGeom prst="rect">
            <a:avLst/>
          </a:prstGeom>
        </p:spPr>
        <p:txBody>
          <a:bodyPr spcFirstLastPara="1" wrap="square" lIns="91425" tIns="91425" rIns="91425" bIns="91425" anchor="t" anchorCtr="0">
            <a:noAutofit/>
          </a:bodyPr>
          <a:lstStyle/>
          <a:p>
            <a:pPr marL="0" lvl="0" indent="0">
              <a:spcAft>
                <a:spcPts val="1600"/>
              </a:spcAft>
            </a:pPr>
            <a:r>
              <a:rPr lang="en-US" b="1" i="1" dirty="0">
                <a:solidFill>
                  <a:srgbClr val="393939"/>
                </a:solidFill>
                <a:latin typeface="Georgia" panose="02040502050405020303" pitchFamily="18" charset="0"/>
              </a:rPr>
              <a:t>Reliable</a:t>
            </a:r>
            <a:endParaRPr dirty="0"/>
          </a:p>
        </p:txBody>
      </p:sp>
      <p:sp>
        <p:nvSpPr>
          <p:cNvPr id="321" name="Google Shape;321;p48"/>
          <p:cNvSpPr/>
          <p:nvPr/>
        </p:nvSpPr>
        <p:spPr>
          <a:xfrm rot="10800000">
            <a:off x="4463128" y="1280952"/>
            <a:ext cx="217770" cy="471732"/>
          </a:xfrm>
          <a:custGeom>
            <a:avLst/>
            <a:gdLst/>
            <a:ahLst/>
            <a:cxnLst/>
            <a:rect l="l" t="t" r="r" b="b"/>
            <a:pathLst>
              <a:path w="37498" h="81228" extrusionOk="0">
                <a:moveTo>
                  <a:pt x="8668" y="21463"/>
                </a:moveTo>
                <a:lnTo>
                  <a:pt x="9211" y="21488"/>
                </a:lnTo>
                <a:lnTo>
                  <a:pt x="9754" y="21526"/>
                </a:lnTo>
                <a:lnTo>
                  <a:pt x="10297" y="21589"/>
                </a:lnTo>
                <a:lnTo>
                  <a:pt x="10841" y="21678"/>
                </a:lnTo>
                <a:lnTo>
                  <a:pt x="11397" y="21779"/>
                </a:lnTo>
                <a:lnTo>
                  <a:pt x="11940" y="21905"/>
                </a:lnTo>
                <a:lnTo>
                  <a:pt x="12496" y="22031"/>
                </a:lnTo>
                <a:lnTo>
                  <a:pt x="13052" y="22183"/>
                </a:lnTo>
                <a:lnTo>
                  <a:pt x="8996" y="23509"/>
                </a:lnTo>
                <a:lnTo>
                  <a:pt x="9122" y="23964"/>
                </a:lnTo>
                <a:lnTo>
                  <a:pt x="13999" y="22688"/>
                </a:lnTo>
                <a:lnTo>
                  <a:pt x="13519" y="23105"/>
                </a:lnTo>
                <a:lnTo>
                  <a:pt x="13039" y="23497"/>
                </a:lnTo>
                <a:lnTo>
                  <a:pt x="12559" y="23863"/>
                </a:lnTo>
                <a:lnTo>
                  <a:pt x="12079" y="24217"/>
                </a:lnTo>
                <a:lnTo>
                  <a:pt x="11586" y="24545"/>
                </a:lnTo>
                <a:lnTo>
                  <a:pt x="11093" y="24836"/>
                </a:lnTo>
                <a:lnTo>
                  <a:pt x="10601" y="25114"/>
                </a:lnTo>
                <a:lnTo>
                  <a:pt x="10095" y="25366"/>
                </a:lnTo>
                <a:lnTo>
                  <a:pt x="9590" y="25581"/>
                </a:lnTo>
                <a:lnTo>
                  <a:pt x="9072" y="25771"/>
                </a:lnTo>
                <a:lnTo>
                  <a:pt x="8807" y="25859"/>
                </a:lnTo>
                <a:lnTo>
                  <a:pt x="8554" y="25935"/>
                </a:lnTo>
                <a:lnTo>
                  <a:pt x="8276" y="25998"/>
                </a:lnTo>
                <a:lnTo>
                  <a:pt x="8011" y="26061"/>
                </a:lnTo>
                <a:lnTo>
                  <a:pt x="7745" y="26124"/>
                </a:lnTo>
                <a:lnTo>
                  <a:pt x="7467" y="26162"/>
                </a:lnTo>
                <a:lnTo>
                  <a:pt x="7190" y="26200"/>
                </a:lnTo>
                <a:lnTo>
                  <a:pt x="6912" y="26238"/>
                </a:lnTo>
                <a:lnTo>
                  <a:pt x="6621" y="26263"/>
                </a:lnTo>
                <a:lnTo>
                  <a:pt x="6343" y="26276"/>
                </a:lnTo>
                <a:lnTo>
                  <a:pt x="5762" y="26276"/>
                </a:lnTo>
                <a:lnTo>
                  <a:pt x="5572" y="26263"/>
                </a:lnTo>
                <a:lnTo>
                  <a:pt x="5383" y="26238"/>
                </a:lnTo>
                <a:lnTo>
                  <a:pt x="5193" y="26200"/>
                </a:lnTo>
                <a:lnTo>
                  <a:pt x="5017" y="26137"/>
                </a:lnTo>
                <a:lnTo>
                  <a:pt x="4827" y="26074"/>
                </a:lnTo>
                <a:lnTo>
                  <a:pt x="4663" y="25985"/>
                </a:lnTo>
                <a:lnTo>
                  <a:pt x="4511" y="25884"/>
                </a:lnTo>
                <a:lnTo>
                  <a:pt x="4372" y="25783"/>
                </a:lnTo>
                <a:lnTo>
                  <a:pt x="4170" y="25594"/>
                </a:lnTo>
                <a:lnTo>
                  <a:pt x="3968" y="25392"/>
                </a:lnTo>
                <a:lnTo>
                  <a:pt x="3778" y="25177"/>
                </a:lnTo>
                <a:lnTo>
                  <a:pt x="3589" y="24962"/>
                </a:lnTo>
                <a:lnTo>
                  <a:pt x="3437" y="24735"/>
                </a:lnTo>
                <a:lnTo>
                  <a:pt x="3374" y="24621"/>
                </a:lnTo>
                <a:lnTo>
                  <a:pt x="3311" y="24507"/>
                </a:lnTo>
                <a:lnTo>
                  <a:pt x="3273" y="24394"/>
                </a:lnTo>
                <a:lnTo>
                  <a:pt x="3235" y="24280"/>
                </a:lnTo>
                <a:lnTo>
                  <a:pt x="3210" y="24179"/>
                </a:lnTo>
                <a:lnTo>
                  <a:pt x="3210" y="24065"/>
                </a:lnTo>
                <a:lnTo>
                  <a:pt x="3223" y="23952"/>
                </a:lnTo>
                <a:lnTo>
                  <a:pt x="3235" y="23838"/>
                </a:lnTo>
                <a:lnTo>
                  <a:pt x="3273" y="23724"/>
                </a:lnTo>
                <a:lnTo>
                  <a:pt x="3324" y="23598"/>
                </a:lnTo>
                <a:lnTo>
                  <a:pt x="3387" y="23484"/>
                </a:lnTo>
                <a:lnTo>
                  <a:pt x="3450" y="23358"/>
                </a:lnTo>
                <a:lnTo>
                  <a:pt x="3526" y="23232"/>
                </a:lnTo>
                <a:lnTo>
                  <a:pt x="3602" y="23118"/>
                </a:lnTo>
                <a:lnTo>
                  <a:pt x="3791" y="22890"/>
                </a:lnTo>
                <a:lnTo>
                  <a:pt x="3993" y="22688"/>
                </a:lnTo>
                <a:lnTo>
                  <a:pt x="4107" y="22600"/>
                </a:lnTo>
                <a:lnTo>
                  <a:pt x="4208" y="22524"/>
                </a:lnTo>
                <a:lnTo>
                  <a:pt x="4322" y="22448"/>
                </a:lnTo>
                <a:lnTo>
                  <a:pt x="4423" y="22398"/>
                </a:lnTo>
                <a:lnTo>
                  <a:pt x="4688" y="22271"/>
                </a:lnTo>
                <a:lnTo>
                  <a:pt x="4953" y="22158"/>
                </a:lnTo>
                <a:lnTo>
                  <a:pt x="5206" y="22057"/>
                </a:lnTo>
                <a:lnTo>
                  <a:pt x="5471" y="21956"/>
                </a:lnTo>
                <a:lnTo>
                  <a:pt x="5737" y="21867"/>
                </a:lnTo>
                <a:lnTo>
                  <a:pt x="6002" y="21791"/>
                </a:lnTo>
                <a:lnTo>
                  <a:pt x="6255" y="21728"/>
                </a:lnTo>
                <a:lnTo>
                  <a:pt x="6520" y="21665"/>
                </a:lnTo>
                <a:lnTo>
                  <a:pt x="6785" y="21615"/>
                </a:lnTo>
                <a:lnTo>
                  <a:pt x="7051" y="21577"/>
                </a:lnTo>
                <a:lnTo>
                  <a:pt x="7328" y="21539"/>
                </a:lnTo>
                <a:lnTo>
                  <a:pt x="7594" y="21514"/>
                </a:lnTo>
                <a:lnTo>
                  <a:pt x="8124" y="21476"/>
                </a:lnTo>
                <a:lnTo>
                  <a:pt x="8668" y="21463"/>
                </a:lnTo>
                <a:close/>
                <a:moveTo>
                  <a:pt x="25673" y="21198"/>
                </a:moveTo>
                <a:lnTo>
                  <a:pt x="26405" y="21362"/>
                </a:lnTo>
                <a:lnTo>
                  <a:pt x="27151" y="21501"/>
                </a:lnTo>
                <a:lnTo>
                  <a:pt x="28629" y="21804"/>
                </a:lnTo>
                <a:lnTo>
                  <a:pt x="29362" y="21968"/>
                </a:lnTo>
                <a:lnTo>
                  <a:pt x="30094" y="22145"/>
                </a:lnTo>
                <a:lnTo>
                  <a:pt x="30827" y="22335"/>
                </a:lnTo>
                <a:lnTo>
                  <a:pt x="31535" y="22562"/>
                </a:lnTo>
                <a:lnTo>
                  <a:pt x="31964" y="22714"/>
                </a:lnTo>
                <a:lnTo>
                  <a:pt x="32394" y="22903"/>
                </a:lnTo>
                <a:lnTo>
                  <a:pt x="32811" y="23118"/>
                </a:lnTo>
                <a:lnTo>
                  <a:pt x="33227" y="23345"/>
                </a:lnTo>
                <a:lnTo>
                  <a:pt x="33619" y="23611"/>
                </a:lnTo>
                <a:lnTo>
                  <a:pt x="33998" y="23888"/>
                </a:lnTo>
                <a:lnTo>
                  <a:pt x="34364" y="24179"/>
                </a:lnTo>
                <a:lnTo>
                  <a:pt x="34693" y="24495"/>
                </a:lnTo>
                <a:lnTo>
                  <a:pt x="34832" y="24621"/>
                </a:lnTo>
                <a:lnTo>
                  <a:pt x="34946" y="24760"/>
                </a:lnTo>
                <a:lnTo>
                  <a:pt x="35047" y="24899"/>
                </a:lnTo>
                <a:lnTo>
                  <a:pt x="35135" y="25025"/>
                </a:lnTo>
                <a:lnTo>
                  <a:pt x="35224" y="25164"/>
                </a:lnTo>
                <a:lnTo>
                  <a:pt x="35299" y="25303"/>
                </a:lnTo>
                <a:lnTo>
                  <a:pt x="35350" y="25442"/>
                </a:lnTo>
                <a:lnTo>
                  <a:pt x="35400" y="25581"/>
                </a:lnTo>
                <a:lnTo>
                  <a:pt x="35438" y="25720"/>
                </a:lnTo>
                <a:lnTo>
                  <a:pt x="35464" y="25859"/>
                </a:lnTo>
                <a:lnTo>
                  <a:pt x="35476" y="25985"/>
                </a:lnTo>
                <a:lnTo>
                  <a:pt x="35489" y="26124"/>
                </a:lnTo>
                <a:lnTo>
                  <a:pt x="35476" y="26251"/>
                </a:lnTo>
                <a:lnTo>
                  <a:pt x="35464" y="26390"/>
                </a:lnTo>
                <a:lnTo>
                  <a:pt x="35438" y="26516"/>
                </a:lnTo>
                <a:lnTo>
                  <a:pt x="35400" y="26642"/>
                </a:lnTo>
                <a:lnTo>
                  <a:pt x="35363" y="26756"/>
                </a:lnTo>
                <a:lnTo>
                  <a:pt x="35299" y="26882"/>
                </a:lnTo>
                <a:lnTo>
                  <a:pt x="35236" y="26996"/>
                </a:lnTo>
                <a:lnTo>
                  <a:pt x="35160" y="27110"/>
                </a:lnTo>
                <a:lnTo>
                  <a:pt x="35085" y="27211"/>
                </a:lnTo>
                <a:lnTo>
                  <a:pt x="34983" y="27312"/>
                </a:lnTo>
                <a:lnTo>
                  <a:pt x="34882" y="27413"/>
                </a:lnTo>
                <a:lnTo>
                  <a:pt x="34769" y="27501"/>
                </a:lnTo>
                <a:lnTo>
                  <a:pt x="34655" y="27590"/>
                </a:lnTo>
                <a:lnTo>
                  <a:pt x="34516" y="27678"/>
                </a:lnTo>
                <a:lnTo>
                  <a:pt x="34377" y="27754"/>
                </a:lnTo>
                <a:lnTo>
                  <a:pt x="34238" y="27817"/>
                </a:lnTo>
                <a:lnTo>
                  <a:pt x="34074" y="27880"/>
                </a:lnTo>
                <a:lnTo>
                  <a:pt x="33910" y="27944"/>
                </a:lnTo>
                <a:lnTo>
                  <a:pt x="33745" y="27994"/>
                </a:lnTo>
                <a:lnTo>
                  <a:pt x="33569" y="28032"/>
                </a:lnTo>
                <a:lnTo>
                  <a:pt x="33354" y="28057"/>
                </a:lnTo>
                <a:lnTo>
                  <a:pt x="33139" y="28083"/>
                </a:lnTo>
                <a:lnTo>
                  <a:pt x="32697" y="28083"/>
                </a:lnTo>
                <a:lnTo>
                  <a:pt x="32469" y="28057"/>
                </a:lnTo>
                <a:lnTo>
                  <a:pt x="32255" y="28007"/>
                </a:lnTo>
                <a:lnTo>
                  <a:pt x="32052" y="27956"/>
                </a:lnTo>
                <a:lnTo>
                  <a:pt x="31850" y="27893"/>
                </a:lnTo>
                <a:lnTo>
                  <a:pt x="31370" y="27678"/>
                </a:lnTo>
                <a:lnTo>
                  <a:pt x="30890" y="27451"/>
                </a:lnTo>
                <a:lnTo>
                  <a:pt x="30435" y="27211"/>
                </a:lnTo>
                <a:lnTo>
                  <a:pt x="29993" y="26958"/>
                </a:lnTo>
                <a:lnTo>
                  <a:pt x="29564" y="26680"/>
                </a:lnTo>
                <a:lnTo>
                  <a:pt x="29147" y="26390"/>
                </a:lnTo>
                <a:lnTo>
                  <a:pt x="28742" y="26087"/>
                </a:lnTo>
                <a:lnTo>
                  <a:pt x="28351" y="25771"/>
                </a:lnTo>
                <a:lnTo>
                  <a:pt x="27972" y="25430"/>
                </a:lnTo>
                <a:lnTo>
                  <a:pt x="27605" y="25076"/>
                </a:lnTo>
                <a:lnTo>
                  <a:pt x="27252" y="24710"/>
                </a:lnTo>
                <a:lnTo>
                  <a:pt x="26911" y="24318"/>
                </a:lnTo>
                <a:lnTo>
                  <a:pt x="26582" y="23926"/>
                </a:lnTo>
                <a:lnTo>
                  <a:pt x="26279" y="23509"/>
                </a:lnTo>
                <a:lnTo>
                  <a:pt x="25976" y="23080"/>
                </a:lnTo>
                <a:lnTo>
                  <a:pt x="25685" y="22625"/>
                </a:lnTo>
                <a:lnTo>
                  <a:pt x="26405" y="22992"/>
                </a:lnTo>
                <a:lnTo>
                  <a:pt x="27125" y="23358"/>
                </a:lnTo>
                <a:lnTo>
                  <a:pt x="27492" y="23535"/>
                </a:lnTo>
                <a:lnTo>
                  <a:pt x="27858" y="23699"/>
                </a:lnTo>
                <a:lnTo>
                  <a:pt x="28225" y="23851"/>
                </a:lnTo>
                <a:lnTo>
                  <a:pt x="28591" y="23990"/>
                </a:lnTo>
                <a:lnTo>
                  <a:pt x="28970" y="24116"/>
                </a:lnTo>
                <a:lnTo>
                  <a:pt x="29349" y="24230"/>
                </a:lnTo>
                <a:lnTo>
                  <a:pt x="29741" y="24305"/>
                </a:lnTo>
                <a:lnTo>
                  <a:pt x="30132" y="24369"/>
                </a:lnTo>
                <a:lnTo>
                  <a:pt x="30536" y="24406"/>
                </a:lnTo>
                <a:lnTo>
                  <a:pt x="31168" y="24406"/>
                </a:lnTo>
                <a:lnTo>
                  <a:pt x="31383" y="24381"/>
                </a:lnTo>
                <a:lnTo>
                  <a:pt x="31598" y="24369"/>
                </a:lnTo>
                <a:lnTo>
                  <a:pt x="31812" y="24331"/>
                </a:lnTo>
                <a:lnTo>
                  <a:pt x="25521" y="21627"/>
                </a:lnTo>
                <a:lnTo>
                  <a:pt x="25673" y="21198"/>
                </a:lnTo>
                <a:close/>
                <a:moveTo>
                  <a:pt x="22552" y="23522"/>
                </a:moveTo>
                <a:lnTo>
                  <a:pt x="22704" y="23750"/>
                </a:lnTo>
                <a:lnTo>
                  <a:pt x="22855" y="23964"/>
                </a:lnTo>
                <a:lnTo>
                  <a:pt x="22994" y="24192"/>
                </a:lnTo>
                <a:lnTo>
                  <a:pt x="23133" y="24432"/>
                </a:lnTo>
                <a:lnTo>
                  <a:pt x="23259" y="24659"/>
                </a:lnTo>
                <a:lnTo>
                  <a:pt x="23373" y="24899"/>
                </a:lnTo>
                <a:lnTo>
                  <a:pt x="23474" y="25139"/>
                </a:lnTo>
                <a:lnTo>
                  <a:pt x="23575" y="25379"/>
                </a:lnTo>
                <a:lnTo>
                  <a:pt x="23676" y="25619"/>
                </a:lnTo>
                <a:lnTo>
                  <a:pt x="23752" y="25872"/>
                </a:lnTo>
                <a:lnTo>
                  <a:pt x="23828" y="26112"/>
                </a:lnTo>
                <a:lnTo>
                  <a:pt x="23891" y="26352"/>
                </a:lnTo>
                <a:lnTo>
                  <a:pt x="23954" y="26592"/>
                </a:lnTo>
                <a:lnTo>
                  <a:pt x="24005" y="26845"/>
                </a:lnTo>
                <a:lnTo>
                  <a:pt x="24043" y="27085"/>
                </a:lnTo>
                <a:lnTo>
                  <a:pt x="24068" y="27325"/>
                </a:lnTo>
                <a:lnTo>
                  <a:pt x="24093" y="27552"/>
                </a:lnTo>
                <a:lnTo>
                  <a:pt x="24106" y="27792"/>
                </a:lnTo>
                <a:lnTo>
                  <a:pt x="24106" y="28019"/>
                </a:lnTo>
                <a:lnTo>
                  <a:pt x="24093" y="28247"/>
                </a:lnTo>
                <a:lnTo>
                  <a:pt x="24081" y="28461"/>
                </a:lnTo>
                <a:lnTo>
                  <a:pt x="24055" y="28689"/>
                </a:lnTo>
                <a:lnTo>
                  <a:pt x="24018" y="28891"/>
                </a:lnTo>
                <a:lnTo>
                  <a:pt x="23967" y="29106"/>
                </a:lnTo>
                <a:lnTo>
                  <a:pt x="23916" y="29295"/>
                </a:lnTo>
                <a:lnTo>
                  <a:pt x="23853" y="29485"/>
                </a:lnTo>
                <a:lnTo>
                  <a:pt x="23777" y="29674"/>
                </a:lnTo>
                <a:lnTo>
                  <a:pt x="23689" y="29851"/>
                </a:lnTo>
                <a:lnTo>
                  <a:pt x="23601" y="30015"/>
                </a:lnTo>
                <a:lnTo>
                  <a:pt x="23500" y="30180"/>
                </a:lnTo>
                <a:lnTo>
                  <a:pt x="23386" y="30331"/>
                </a:lnTo>
                <a:lnTo>
                  <a:pt x="23259" y="30470"/>
                </a:lnTo>
                <a:lnTo>
                  <a:pt x="23121" y="30306"/>
                </a:lnTo>
                <a:lnTo>
                  <a:pt x="22994" y="30154"/>
                </a:lnTo>
                <a:lnTo>
                  <a:pt x="22868" y="29990"/>
                </a:lnTo>
                <a:lnTo>
                  <a:pt x="22767" y="29826"/>
                </a:lnTo>
                <a:lnTo>
                  <a:pt x="22666" y="29662"/>
                </a:lnTo>
                <a:lnTo>
                  <a:pt x="22565" y="29497"/>
                </a:lnTo>
                <a:lnTo>
                  <a:pt x="22489" y="29321"/>
                </a:lnTo>
                <a:lnTo>
                  <a:pt x="22413" y="29156"/>
                </a:lnTo>
                <a:lnTo>
                  <a:pt x="22274" y="28803"/>
                </a:lnTo>
                <a:lnTo>
                  <a:pt x="22173" y="28449"/>
                </a:lnTo>
                <a:lnTo>
                  <a:pt x="22097" y="28095"/>
                </a:lnTo>
                <a:lnTo>
                  <a:pt x="22034" y="27729"/>
                </a:lnTo>
                <a:lnTo>
                  <a:pt x="21983" y="27350"/>
                </a:lnTo>
                <a:lnTo>
                  <a:pt x="21946" y="26971"/>
                </a:lnTo>
                <a:lnTo>
                  <a:pt x="21895" y="26200"/>
                </a:lnTo>
                <a:lnTo>
                  <a:pt x="21857" y="25404"/>
                </a:lnTo>
                <a:lnTo>
                  <a:pt x="21819" y="25000"/>
                </a:lnTo>
                <a:lnTo>
                  <a:pt x="21781" y="24596"/>
                </a:lnTo>
                <a:lnTo>
                  <a:pt x="22590" y="26226"/>
                </a:lnTo>
                <a:lnTo>
                  <a:pt x="22855" y="26150"/>
                </a:lnTo>
                <a:lnTo>
                  <a:pt x="22552" y="23522"/>
                </a:lnTo>
                <a:close/>
                <a:moveTo>
                  <a:pt x="13620" y="30937"/>
                </a:moveTo>
                <a:lnTo>
                  <a:pt x="13696" y="31076"/>
                </a:lnTo>
                <a:lnTo>
                  <a:pt x="9186" y="34108"/>
                </a:lnTo>
                <a:lnTo>
                  <a:pt x="9400" y="34487"/>
                </a:lnTo>
                <a:lnTo>
                  <a:pt x="14024" y="31733"/>
                </a:lnTo>
                <a:lnTo>
                  <a:pt x="13835" y="32100"/>
                </a:lnTo>
                <a:lnTo>
                  <a:pt x="13620" y="32441"/>
                </a:lnTo>
                <a:lnTo>
                  <a:pt x="13405" y="32782"/>
                </a:lnTo>
                <a:lnTo>
                  <a:pt x="13165" y="33098"/>
                </a:lnTo>
                <a:lnTo>
                  <a:pt x="12925" y="33401"/>
                </a:lnTo>
                <a:lnTo>
                  <a:pt x="12673" y="33704"/>
                </a:lnTo>
                <a:lnTo>
                  <a:pt x="12420" y="33995"/>
                </a:lnTo>
                <a:lnTo>
                  <a:pt x="12142" y="34260"/>
                </a:lnTo>
                <a:lnTo>
                  <a:pt x="11864" y="34525"/>
                </a:lnTo>
                <a:lnTo>
                  <a:pt x="11573" y="34778"/>
                </a:lnTo>
                <a:lnTo>
                  <a:pt x="11270" y="35018"/>
                </a:lnTo>
                <a:lnTo>
                  <a:pt x="10967" y="35258"/>
                </a:lnTo>
                <a:lnTo>
                  <a:pt x="10651" y="35473"/>
                </a:lnTo>
                <a:lnTo>
                  <a:pt x="10335" y="35687"/>
                </a:lnTo>
                <a:lnTo>
                  <a:pt x="10007" y="35889"/>
                </a:lnTo>
                <a:lnTo>
                  <a:pt x="9666" y="36092"/>
                </a:lnTo>
                <a:lnTo>
                  <a:pt x="9186" y="36344"/>
                </a:lnTo>
                <a:lnTo>
                  <a:pt x="8706" y="36572"/>
                </a:lnTo>
                <a:lnTo>
                  <a:pt x="8200" y="36786"/>
                </a:lnTo>
                <a:lnTo>
                  <a:pt x="7682" y="36976"/>
                </a:lnTo>
                <a:lnTo>
                  <a:pt x="7164" y="37153"/>
                </a:lnTo>
                <a:lnTo>
                  <a:pt x="6646" y="37317"/>
                </a:lnTo>
                <a:lnTo>
                  <a:pt x="5598" y="37620"/>
                </a:lnTo>
                <a:lnTo>
                  <a:pt x="5370" y="37671"/>
                </a:lnTo>
                <a:lnTo>
                  <a:pt x="5143" y="37709"/>
                </a:lnTo>
                <a:lnTo>
                  <a:pt x="4903" y="37709"/>
                </a:lnTo>
                <a:lnTo>
                  <a:pt x="4675" y="37696"/>
                </a:lnTo>
                <a:lnTo>
                  <a:pt x="4435" y="37671"/>
                </a:lnTo>
                <a:lnTo>
                  <a:pt x="4208" y="37620"/>
                </a:lnTo>
                <a:lnTo>
                  <a:pt x="3981" y="37544"/>
                </a:lnTo>
                <a:lnTo>
                  <a:pt x="3766" y="37469"/>
                </a:lnTo>
                <a:lnTo>
                  <a:pt x="3564" y="37380"/>
                </a:lnTo>
                <a:lnTo>
                  <a:pt x="3362" y="37279"/>
                </a:lnTo>
                <a:lnTo>
                  <a:pt x="3185" y="37165"/>
                </a:lnTo>
                <a:lnTo>
                  <a:pt x="3033" y="37039"/>
                </a:lnTo>
                <a:lnTo>
                  <a:pt x="2894" y="36913"/>
                </a:lnTo>
                <a:lnTo>
                  <a:pt x="2780" y="36774"/>
                </a:lnTo>
                <a:lnTo>
                  <a:pt x="2692" y="36635"/>
                </a:lnTo>
                <a:lnTo>
                  <a:pt x="2629" y="36496"/>
                </a:lnTo>
                <a:lnTo>
                  <a:pt x="2566" y="36268"/>
                </a:lnTo>
                <a:lnTo>
                  <a:pt x="2528" y="36054"/>
                </a:lnTo>
                <a:lnTo>
                  <a:pt x="2502" y="35839"/>
                </a:lnTo>
                <a:lnTo>
                  <a:pt x="2502" y="35624"/>
                </a:lnTo>
                <a:lnTo>
                  <a:pt x="2515" y="35422"/>
                </a:lnTo>
                <a:lnTo>
                  <a:pt x="2540" y="35220"/>
                </a:lnTo>
                <a:lnTo>
                  <a:pt x="2604" y="35018"/>
                </a:lnTo>
                <a:lnTo>
                  <a:pt x="2679" y="34828"/>
                </a:lnTo>
                <a:lnTo>
                  <a:pt x="2768" y="34651"/>
                </a:lnTo>
                <a:lnTo>
                  <a:pt x="2881" y="34475"/>
                </a:lnTo>
                <a:lnTo>
                  <a:pt x="3020" y="34310"/>
                </a:lnTo>
                <a:lnTo>
                  <a:pt x="3185" y="34146"/>
                </a:lnTo>
                <a:lnTo>
                  <a:pt x="3374" y="34007"/>
                </a:lnTo>
                <a:lnTo>
                  <a:pt x="3576" y="33868"/>
                </a:lnTo>
                <a:lnTo>
                  <a:pt x="3816" y="33742"/>
                </a:lnTo>
                <a:lnTo>
                  <a:pt x="4069" y="33628"/>
                </a:lnTo>
                <a:lnTo>
                  <a:pt x="4878" y="33338"/>
                </a:lnTo>
                <a:lnTo>
                  <a:pt x="5711" y="33060"/>
                </a:lnTo>
                <a:lnTo>
                  <a:pt x="6533" y="32807"/>
                </a:lnTo>
                <a:lnTo>
                  <a:pt x="7379" y="32554"/>
                </a:lnTo>
                <a:lnTo>
                  <a:pt x="9059" y="32100"/>
                </a:lnTo>
                <a:lnTo>
                  <a:pt x="10740" y="31632"/>
                </a:lnTo>
                <a:lnTo>
                  <a:pt x="11447" y="31443"/>
                </a:lnTo>
                <a:lnTo>
                  <a:pt x="12167" y="31266"/>
                </a:lnTo>
                <a:lnTo>
                  <a:pt x="13620" y="30937"/>
                </a:lnTo>
                <a:close/>
                <a:moveTo>
                  <a:pt x="29715" y="33350"/>
                </a:moveTo>
                <a:lnTo>
                  <a:pt x="30208" y="33363"/>
                </a:lnTo>
                <a:lnTo>
                  <a:pt x="30688" y="33401"/>
                </a:lnTo>
                <a:lnTo>
                  <a:pt x="31181" y="33451"/>
                </a:lnTo>
                <a:lnTo>
                  <a:pt x="31673" y="33515"/>
                </a:lnTo>
                <a:lnTo>
                  <a:pt x="32154" y="33590"/>
                </a:lnTo>
                <a:lnTo>
                  <a:pt x="32646" y="33691"/>
                </a:lnTo>
                <a:lnTo>
                  <a:pt x="32861" y="33742"/>
                </a:lnTo>
                <a:lnTo>
                  <a:pt x="33076" y="33830"/>
                </a:lnTo>
                <a:lnTo>
                  <a:pt x="33278" y="33931"/>
                </a:lnTo>
                <a:lnTo>
                  <a:pt x="33480" y="34045"/>
                </a:lnTo>
                <a:lnTo>
                  <a:pt x="33682" y="34171"/>
                </a:lnTo>
                <a:lnTo>
                  <a:pt x="33884" y="34310"/>
                </a:lnTo>
                <a:lnTo>
                  <a:pt x="34263" y="34588"/>
                </a:lnTo>
                <a:lnTo>
                  <a:pt x="34516" y="34790"/>
                </a:lnTo>
                <a:lnTo>
                  <a:pt x="34642" y="34904"/>
                </a:lnTo>
                <a:lnTo>
                  <a:pt x="34769" y="35018"/>
                </a:lnTo>
                <a:lnTo>
                  <a:pt x="34882" y="35144"/>
                </a:lnTo>
                <a:lnTo>
                  <a:pt x="34983" y="35270"/>
                </a:lnTo>
                <a:lnTo>
                  <a:pt x="35072" y="35397"/>
                </a:lnTo>
                <a:lnTo>
                  <a:pt x="35148" y="35523"/>
                </a:lnTo>
                <a:lnTo>
                  <a:pt x="35211" y="35662"/>
                </a:lnTo>
                <a:lnTo>
                  <a:pt x="35261" y="35801"/>
                </a:lnTo>
                <a:lnTo>
                  <a:pt x="35299" y="35940"/>
                </a:lnTo>
                <a:lnTo>
                  <a:pt x="35299" y="36092"/>
                </a:lnTo>
                <a:lnTo>
                  <a:pt x="35287" y="36231"/>
                </a:lnTo>
                <a:lnTo>
                  <a:pt x="35249" y="36382"/>
                </a:lnTo>
                <a:lnTo>
                  <a:pt x="35198" y="36534"/>
                </a:lnTo>
                <a:lnTo>
                  <a:pt x="35097" y="36698"/>
                </a:lnTo>
                <a:lnTo>
                  <a:pt x="35021" y="36799"/>
                </a:lnTo>
                <a:lnTo>
                  <a:pt x="34933" y="36913"/>
                </a:lnTo>
                <a:lnTo>
                  <a:pt x="34832" y="37014"/>
                </a:lnTo>
                <a:lnTo>
                  <a:pt x="34718" y="37115"/>
                </a:lnTo>
                <a:lnTo>
                  <a:pt x="34604" y="37216"/>
                </a:lnTo>
                <a:lnTo>
                  <a:pt x="34478" y="37304"/>
                </a:lnTo>
                <a:lnTo>
                  <a:pt x="34213" y="37481"/>
                </a:lnTo>
                <a:lnTo>
                  <a:pt x="33935" y="37633"/>
                </a:lnTo>
                <a:lnTo>
                  <a:pt x="33644" y="37746"/>
                </a:lnTo>
                <a:lnTo>
                  <a:pt x="33505" y="37797"/>
                </a:lnTo>
                <a:lnTo>
                  <a:pt x="33354" y="37835"/>
                </a:lnTo>
                <a:lnTo>
                  <a:pt x="33215" y="37873"/>
                </a:lnTo>
                <a:lnTo>
                  <a:pt x="33076" y="37885"/>
                </a:lnTo>
                <a:lnTo>
                  <a:pt x="32798" y="37923"/>
                </a:lnTo>
                <a:lnTo>
                  <a:pt x="32520" y="37949"/>
                </a:lnTo>
                <a:lnTo>
                  <a:pt x="32242" y="37961"/>
                </a:lnTo>
                <a:lnTo>
                  <a:pt x="31964" y="37961"/>
                </a:lnTo>
                <a:lnTo>
                  <a:pt x="31699" y="37949"/>
                </a:lnTo>
                <a:lnTo>
                  <a:pt x="31421" y="37936"/>
                </a:lnTo>
                <a:lnTo>
                  <a:pt x="31156" y="37911"/>
                </a:lnTo>
                <a:lnTo>
                  <a:pt x="30890" y="37885"/>
                </a:lnTo>
                <a:lnTo>
                  <a:pt x="30625" y="37848"/>
                </a:lnTo>
                <a:lnTo>
                  <a:pt x="30372" y="37797"/>
                </a:lnTo>
                <a:lnTo>
                  <a:pt x="29854" y="37683"/>
                </a:lnTo>
                <a:lnTo>
                  <a:pt x="29336" y="37544"/>
                </a:lnTo>
                <a:lnTo>
                  <a:pt x="28831" y="37380"/>
                </a:lnTo>
                <a:lnTo>
                  <a:pt x="28338" y="37191"/>
                </a:lnTo>
                <a:lnTo>
                  <a:pt x="27845" y="36989"/>
                </a:lnTo>
                <a:lnTo>
                  <a:pt x="27353" y="36761"/>
                </a:lnTo>
                <a:lnTo>
                  <a:pt x="26873" y="36534"/>
                </a:lnTo>
                <a:lnTo>
                  <a:pt x="26393" y="36294"/>
                </a:lnTo>
                <a:lnTo>
                  <a:pt x="25913" y="36041"/>
                </a:lnTo>
                <a:lnTo>
                  <a:pt x="24965" y="35510"/>
                </a:lnTo>
                <a:lnTo>
                  <a:pt x="24700" y="35359"/>
                </a:lnTo>
                <a:lnTo>
                  <a:pt x="24422" y="35182"/>
                </a:lnTo>
                <a:lnTo>
                  <a:pt x="23777" y="34778"/>
                </a:lnTo>
                <a:lnTo>
                  <a:pt x="27770" y="35081"/>
                </a:lnTo>
                <a:lnTo>
                  <a:pt x="27820" y="34588"/>
                </a:lnTo>
                <a:lnTo>
                  <a:pt x="24889" y="34171"/>
                </a:lnTo>
                <a:lnTo>
                  <a:pt x="25369" y="34007"/>
                </a:lnTo>
                <a:lnTo>
                  <a:pt x="25849" y="33856"/>
                </a:lnTo>
                <a:lnTo>
                  <a:pt x="26329" y="33717"/>
                </a:lnTo>
                <a:lnTo>
                  <a:pt x="26810" y="33616"/>
                </a:lnTo>
                <a:lnTo>
                  <a:pt x="27290" y="33515"/>
                </a:lnTo>
                <a:lnTo>
                  <a:pt x="27770" y="33451"/>
                </a:lnTo>
                <a:lnTo>
                  <a:pt x="28262" y="33401"/>
                </a:lnTo>
                <a:lnTo>
                  <a:pt x="28742" y="33363"/>
                </a:lnTo>
                <a:lnTo>
                  <a:pt x="29235" y="33350"/>
                </a:lnTo>
                <a:close/>
                <a:moveTo>
                  <a:pt x="33455" y="42029"/>
                </a:moveTo>
                <a:lnTo>
                  <a:pt x="33783" y="42079"/>
                </a:lnTo>
                <a:lnTo>
                  <a:pt x="34112" y="42143"/>
                </a:lnTo>
                <a:lnTo>
                  <a:pt x="34453" y="42231"/>
                </a:lnTo>
                <a:lnTo>
                  <a:pt x="34781" y="42345"/>
                </a:lnTo>
                <a:lnTo>
                  <a:pt x="35110" y="42458"/>
                </a:lnTo>
                <a:lnTo>
                  <a:pt x="35426" y="42597"/>
                </a:lnTo>
                <a:lnTo>
                  <a:pt x="35729" y="42736"/>
                </a:lnTo>
                <a:lnTo>
                  <a:pt x="35956" y="42863"/>
                </a:lnTo>
                <a:lnTo>
                  <a:pt x="36158" y="42989"/>
                </a:lnTo>
                <a:lnTo>
                  <a:pt x="36323" y="43128"/>
                </a:lnTo>
                <a:lnTo>
                  <a:pt x="36462" y="43280"/>
                </a:lnTo>
                <a:lnTo>
                  <a:pt x="36575" y="43431"/>
                </a:lnTo>
                <a:lnTo>
                  <a:pt x="36664" y="43595"/>
                </a:lnTo>
                <a:lnTo>
                  <a:pt x="36727" y="43760"/>
                </a:lnTo>
                <a:lnTo>
                  <a:pt x="36752" y="43924"/>
                </a:lnTo>
                <a:lnTo>
                  <a:pt x="36752" y="44101"/>
                </a:lnTo>
                <a:lnTo>
                  <a:pt x="36727" y="44278"/>
                </a:lnTo>
                <a:lnTo>
                  <a:pt x="36664" y="44454"/>
                </a:lnTo>
                <a:lnTo>
                  <a:pt x="36575" y="44619"/>
                </a:lnTo>
                <a:lnTo>
                  <a:pt x="36462" y="44795"/>
                </a:lnTo>
                <a:lnTo>
                  <a:pt x="36323" y="44960"/>
                </a:lnTo>
                <a:lnTo>
                  <a:pt x="36146" y="45124"/>
                </a:lnTo>
                <a:lnTo>
                  <a:pt x="35956" y="45288"/>
                </a:lnTo>
                <a:lnTo>
                  <a:pt x="35742" y="45414"/>
                </a:lnTo>
                <a:lnTo>
                  <a:pt x="35527" y="45541"/>
                </a:lnTo>
                <a:lnTo>
                  <a:pt x="35312" y="45654"/>
                </a:lnTo>
                <a:lnTo>
                  <a:pt x="35072" y="45756"/>
                </a:lnTo>
                <a:lnTo>
                  <a:pt x="34832" y="45844"/>
                </a:lnTo>
                <a:lnTo>
                  <a:pt x="34592" y="45907"/>
                </a:lnTo>
                <a:lnTo>
                  <a:pt x="34352" y="45958"/>
                </a:lnTo>
                <a:lnTo>
                  <a:pt x="34112" y="45983"/>
                </a:lnTo>
                <a:lnTo>
                  <a:pt x="33543" y="45996"/>
                </a:lnTo>
                <a:lnTo>
                  <a:pt x="32987" y="45996"/>
                </a:lnTo>
                <a:lnTo>
                  <a:pt x="32432" y="45970"/>
                </a:lnTo>
                <a:lnTo>
                  <a:pt x="31888" y="45920"/>
                </a:lnTo>
                <a:lnTo>
                  <a:pt x="31345" y="45844"/>
                </a:lnTo>
                <a:lnTo>
                  <a:pt x="30802" y="45756"/>
                </a:lnTo>
                <a:lnTo>
                  <a:pt x="30259" y="45642"/>
                </a:lnTo>
                <a:lnTo>
                  <a:pt x="29728" y="45516"/>
                </a:lnTo>
                <a:lnTo>
                  <a:pt x="29197" y="45364"/>
                </a:lnTo>
                <a:lnTo>
                  <a:pt x="28667" y="45200"/>
                </a:lnTo>
                <a:lnTo>
                  <a:pt x="28149" y="45023"/>
                </a:lnTo>
                <a:lnTo>
                  <a:pt x="27631" y="44821"/>
                </a:lnTo>
                <a:lnTo>
                  <a:pt x="27100" y="44606"/>
                </a:lnTo>
                <a:lnTo>
                  <a:pt x="26582" y="44379"/>
                </a:lnTo>
                <a:lnTo>
                  <a:pt x="26077" y="44151"/>
                </a:lnTo>
                <a:lnTo>
                  <a:pt x="25559" y="43899"/>
                </a:lnTo>
                <a:lnTo>
                  <a:pt x="30600" y="43899"/>
                </a:lnTo>
                <a:lnTo>
                  <a:pt x="30650" y="43633"/>
                </a:lnTo>
                <a:lnTo>
                  <a:pt x="25559" y="43077"/>
                </a:lnTo>
                <a:lnTo>
                  <a:pt x="25571" y="42547"/>
                </a:lnTo>
                <a:lnTo>
                  <a:pt x="27454" y="42395"/>
                </a:lnTo>
                <a:lnTo>
                  <a:pt x="29349" y="42244"/>
                </a:lnTo>
                <a:lnTo>
                  <a:pt x="30284" y="42168"/>
                </a:lnTo>
                <a:lnTo>
                  <a:pt x="31231" y="42105"/>
                </a:lnTo>
                <a:lnTo>
                  <a:pt x="32179" y="42067"/>
                </a:lnTo>
                <a:lnTo>
                  <a:pt x="33126" y="42029"/>
                </a:lnTo>
                <a:close/>
                <a:moveTo>
                  <a:pt x="12925" y="40639"/>
                </a:moveTo>
                <a:lnTo>
                  <a:pt x="8819" y="43924"/>
                </a:lnTo>
                <a:lnTo>
                  <a:pt x="9160" y="44341"/>
                </a:lnTo>
                <a:lnTo>
                  <a:pt x="13089" y="41460"/>
                </a:lnTo>
                <a:lnTo>
                  <a:pt x="13380" y="41751"/>
                </a:lnTo>
                <a:lnTo>
                  <a:pt x="12723" y="42408"/>
                </a:lnTo>
                <a:lnTo>
                  <a:pt x="12066" y="43065"/>
                </a:lnTo>
                <a:lnTo>
                  <a:pt x="11738" y="43393"/>
                </a:lnTo>
                <a:lnTo>
                  <a:pt x="11409" y="43709"/>
                </a:lnTo>
                <a:lnTo>
                  <a:pt x="11068" y="44025"/>
                </a:lnTo>
                <a:lnTo>
                  <a:pt x="10714" y="44328"/>
                </a:lnTo>
                <a:lnTo>
                  <a:pt x="10209" y="44745"/>
                </a:lnTo>
                <a:lnTo>
                  <a:pt x="9944" y="44947"/>
                </a:lnTo>
                <a:lnTo>
                  <a:pt x="9678" y="45137"/>
                </a:lnTo>
                <a:lnTo>
                  <a:pt x="9400" y="45326"/>
                </a:lnTo>
                <a:lnTo>
                  <a:pt x="9135" y="45503"/>
                </a:lnTo>
                <a:lnTo>
                  <a:pt x="8857" y="45680"/>
                </a:lnTo>
                <a:lnTo>
                  <a:pt x="8567" y="45831"/>
                </a:lnTo>
                <a:lnTo>
                  <a:pt x="8276" y="45970"/>
                </a:lnTo>
                <a:lnTo>
                  <a:pt x="7985" y="46097"/>
                </a:lnTo>
                <a:lnTo>
                  <a:pt x="7682" y="46210"/>
                </a:lnTo>
                <a:lnTo>
                  <a:pt x="7366" y="46311"/>
                </a:lnTo>
                <a:lnTo>
                  <a:pt x="7051" y="46387"/>
                </a:lnTo>
                <a:lnTo>
                  <a:pt x="6722" y="46450"/>
                </a:lnTo>
                <a:lnTo>
                  <a:pt x="6394" y="46488"/>
                </a:lnTo>
                <a:lnTo>
                  <a:pt x="6052" y="46501"/>
                </a:lnTo>
                <a:lnTo>
                  <a:pt x="5812" y="46488"/>
                </a:lnTo>
                <a:lnTo>
                  <a:pt x="5560" y="46450"/>
                </a:lnTo>
                <a:lnTo>
                  <a:pt x="5320" y="46387"/>
                </a:lnTo>
                <a:lnTo>
                  <a:pt x="5067" y="46299"/>
                </a:lnTo>
                <a:lnTo>
                  <a:pt x="4840" y="46185"/>
                </a:lnTo>
                <a:lnTo>
                  <a:pt x="4726" y="46122"/>
                </a:lnTo>
                <a:lnTo>
                  <a:pt x="4638" y="46059"/>
                </a:lnTo>
                <a:lnTo>
                  <a:pt x="4536" y="45996"/>
                </a:lnTo>
                <a:lnTo>
                  <a:pt x="4461" y="45920"/>
                </a:lnTo>
                <a:lnTo>
                  <a:pt x="4397" y="45844"/>
                </a:lnTo>
                <a:lnTo>
                  <a:pt x="4334" y="45756"/>
                </a:lnTo>
                <a:lnTo>
                  <a:pt x="4296" y="45680"/>
                </a:lnTo>
                <a:lnTo>
                  <a:pt x="4271" y="45579"/>
                </a:lnTo>
                <a:lnTo>
                  <a:pt x="4246" y="45478"/>
                </a:lnTo>
                <a:lnTo>
                  <a:pt x="4233" y="45377"/>
                </a:lnTo>
                <a:lnTo>
                  <a:pt x="4233" y="45263"/>
                </a:lnTo>
                <a:lnTo>
                  <a:pt x="4246" y="45149"/>
                </a:lnTo>
                <a:lnTo>
                  <a:pt x="4271" y="44897"/>
                </a:lnTo>
                <a:lnTo>
                  <a:pt x="4334" y="44657"/>
                </a:lnTo>
                <a:lnTo>
                  <a:pt x="4410" y="44404"/>
                </a:lnTo>
                <a:lnTo>
                  <a:pt x="4486" y="44164"/>
                </a:lnTo>
                <a:lnTo>
                  <a:pt x="4574" y="43936"/>
                </a:lnTo>
                <a:lnTo>
                  <a:pt x="4650" y="43772"/>
                </a:lnTo>
                <a:lnTo>
                  <a:pt x="4739" y="43608"/>
                </a:lnTo>
                <a:lnTo>
                  <a:pt x="4852" y="43456"/>
                </a:lnTo>
                <a:lnTo>
                  <a:pt x="4979" y="43317"/>
                </a:lnTo>
                <a:lnTo>
                  <a:pt x="5105" y="43178"/>
                </a:lnTo>
                <a:lnTo>
                  <a:pt x="5244" y="43040"/>
                </a:lnTo>
                <a:lnTo>
                  <a:pt x="5396" y="42926"/>
                </a:lnTo>
                <a:lnTo>
                  <a:pt x="5547" y="42825"/>
                </a:lnTo>
                <a:lnTo>
                  <a:pt x="5964" y="42559"/>
                </a:lnTo>
                <a:lnTo>
                  <a:pt x="6394" y="42332"/>
                </a:lnTo>
                <a:lnTo>
                  <a:pt x="6823" y="42117"/>
                </a:lnTo>
                <a:lnTo>
                  <a:pt x="7265" y="41915"/>
                </a:lnTo>
                <a:lnTo>
                  <a:pt x="7707" y="41751"/>
                </a:lnTo>
                <a:lnTo>
                  <a:pt x="8162" y="41587"/>
                </a:lnTo>
                <a:lnTo>
                  <a:pt x="8617" y="41448"/>
                </a:lnTo>
                <a:lnTo>
                  <a:pt x="9085" y="41309"/>
                </a:lnTo>
                <a:lnTo>
                  <a:pt x="9552" y="41195"/>
                </a:lnTo>
                <a:lnTo>
                  <a:pt x="10019" y="41094"/>
                </a:lnTo>
                <a:lnTo>
                  <a:pt x="10500" y="40993"/>
                </a:lnTo>
                <a:lnTo>
                  <a:pt x="10980" y="40917"/>
                </a:lnTo>
                <a:lnTo>
                  <a:pt x="11940" y="40766"/>
                </a:lnTo>
                <a:lnTo>
                  <a:pt x="12925" y="40639"/>
                </a:lnTo>
                <a:close/>
                <a:moveTo>
                  <a:pt x="29842" y="51099"/>
                </a:moveTo>
                <a:lnTo>
                  <a:pt x="30120" y="51112"/>
                </a:lnTo>
                <a:lnTo>
                  <a:pt x="30385" y="51124"/>
                </a:lnTo>
                <a:lnTo>
                  <a:pt x="30663" y="51150"/>
                </a:lnTo>
                <a:lnTo>
                  <a:pt x="30941" y="51175"/>
                </a:lnTo>
                <a:lnTo>
                  <a:pt x="31206" y="51225"/>
                </a:lnTo>
                <a:lnTo>
                  <a:pt x="31484" y="51276"/>
                </a:lnTo>
                <a:lnTo>
                  <a:pt x="31762" y="51327"/>
                </a:lnTo>
                <a:lnTo>
                  <a:pt x="32027" y="51402"/>
                </a:lnTo>
                <a:lnTo>
                  <a:pt x="32305" y="51491"/>
                </a:lnTo>
                <a:lnTo>
                  <a:pt x="32583" y="51579"/>
                </a:lnTo>
                <a:lnTo>
                  <a:pt x="32937" y="51693"/>
                </a:lnTo>
                <a:lnTo>
                  <a:pt x="33303" y="51807"/>
                </a:lnTo>
                <a:lnTo>
                  <a:pt x="33480" y="51870"/>
                </a:lnTo>
                <a:lnTo>
                  <a:pt x="33644" y="51946"/>
                </a:lnTo>
                <a:lnTo>
                  <a:pt x="33809" y="52034"/>
                </a:lnTo>
                <a:lnTo>
                  <a:pt x="33948" y="52135"/>
                </a:lnTo>
                <a:lnTo>
                  <a:pt x="34352" y="52463"/>
                </a:lnTo>
                <a:lnTo>
                  <a:pt x="34554" y="52640"/>
                </a:lnTo>
                <a:lnTo>
                  <a:pt x="34743" y="52830"/>
                </a:lnTo>
                <a:lnTo>
                  <a:pt x="34908" y="53019"/>
                </a:lnTo>
                <a:lnTo>
                  <a:pt x="34983" y="53108"/>
                </a:lnTo>
                <a:lnTo>
                  <a:pt x="35034" y="53196"/>
                </a:lnTo>
                <a:lnTo>
                  <a:pt x="35085" y="53285"/>
                </a:lnTo>
                <a:lnTo>
                  <a:pt x="35110" y="53373"/>
                </a:lnTo>
                <a:lnTo>
                  <a:pt x="35122" y="53449"/>
                </a:lnTo>
                <a:lnTo>
                  <a:pt x="35122" y="53512"/>
                </a:lnTo>
                <a:lnTo>
                  <a:pt x="35085" y="53638"/>
                </a:lnTo>
                <a:lnTo>
                  <a:pt x="35047" y="53752"/>
                </a:lnTo>
                <a:lnTo>
                  <a:pt x="34983" y="53878"/>
                </a:lnTo>
                <a:lnTo>
                  <a:pt x="34933" y="54005"/>
                </a:lnTo>
                <a:lnTo>
                  <a:pt x="34781" y="54245"/>
                </a:lnTo>
                <a:lnTo>
                  <a:pt x="34604" y="54485"/>
                </a:lnTo>
                <a:lnTo>
                  <a:pt x="34516" y="54598"/>
                </a:lnTo>
                <a:lnTo>
                  <a:pt x="34415" y="54699"/>
                </a:lnTo>
                <a:lnTo>
                  <a:pt x="34314" y="54788"/>
                </a:lnTo>
                <a:lnTo>
                  <a:pt x="34213" y="54876"/>
                </a:lnTo>
                <a:lnTo>
                  <a:pt x="34099" y="54952"/>
                </a:lnTo>
                <a:lnTo>
                  <a:pt x="33998" y="55015"/>
                </a:lnTo>
                <a:lnTo>
                  <a:pt x="33884" y="55066"/>
                </a:lnTo>
                <a:lnTo>
                  <a:pt x="33783" y="55104"/>
                </a:lnTo>
                <a:lnTo>
                  <a:pt x="33341" y="55205"/>
                </a:lnTo>
                <a:lnTo>
                  <a:pt x="32874" y="55306"/>
                </a:lnTo>
                <a:lnTo>
                  <a:pt x="32419" y="55382"/>
                </a:lnTo>
                <a:lnTo>
                  <a:pt x="31951" y="55432"/>
                </a:lnTo>
                <a:lnTo>
                  <a:pt x="31484" y="55457"/>
                </a:lnTo>
                <a:lnTo>
                  <a:pt x="31029" y="55457"/>
                </a:lnTo>
                <a:lnTo>
                  <a:pt x="30802" y="55445"/>
                </a:lnTo>
                <a:lnTo>
                  <a:pt x="30574" y="55407"/>
                </a:lnTo>
                <a:lnTo>
                  <a:pt x="30360" y="55382"/>
                </a:lnTo>
                <a:lnTo>
                  <a:pt x="30132" y="55331"/>
                </a:lnTo>
                <a:lnTo>
                  <a:pt x="29766" y="55230"/>
                </a:lnTo>
                <a:lnTo>
                  <a:pt x="29387" y="55129"/>
                </a:lnTo>
                <a:lnTo>
                  <a:pt x="28641" y="54889"/>
                </a:lnTo>
                <a:lnTo>
                  <a:pt x="27896" y="54636"/>
                </a:lnTo>
                <a:lnTo>
                  <a:pt x="27163" y="54358"/>
                </a:lnTo>
                <a:lnTo>
                  <a:pt x="25698" y="53790"/>
                </a:lnTo>
                <a:lnTo>
                  <a:pt x="24965" y="53499"/>
                </a:lnTo>
                <a:lnTo>
                  <a:pt x="24232" y="53221"/>
                </a:lnTo>
                <a:lnTo>
                  <a:pt x="24346" y="52855"/>
                </a:lnTo>
                <a:lnTo>
                  <a:pt x="27694" y="53196"/>
                </a:lnTo>
                <a:lnTo>
                  <a:pt x="27770" y="52741"/>
                </a:lnTo>
                <a:lnTo>
                  <a:pt x="23815" y="51946"/>
                </a:lnTo>
                <a:lnTo>
                  <a:pt x="24371" y="51844"/>
                </a:lnTo>
                <a:lnTo>
                  <a:pt x="24927" y="51743"/>
                </a:lnTo>
                <a:lnTo>
                  <a:pt x="26014" y="51541"/>
                </a:lnTo>
                <a:lnTo>
                  <a:pt x="26569" y="51428"/>
                </a:lnTo>
                <a:lnTo>
                  <a:pt x="27113" y="51339"/>
                </a:lnTo>
                <a:lnTo>
                  <a:pt x="27656" y="51251"/>
                </a:lnTo>
                <a:lnTo>
                  <a:pt x="28199" y="51188"/>
                </a:lnTo>
                <a:lnTo>
                  <a:pt x="28755" y="51137"/>
                </a:lnTo>
                <a:lnTo>
                  <a:pt x="29298" y="51099"/>
                </a:lnTo>
                <a:close/>
                <a:moveTo>
                  <a:pt x="11523" y="50783"/>
                </a:moveTo>
                <a:lnTo>
                  <a:pt x="11662" y="51036"/>
                </a:lnTo>
                <a:lnTo>
                  <a:pt x="7581" y="54384"/>
                </a:lnTo>
                <a:lnTo>
                  <a:pt x="7935" y="54851"/>
                </a:lnTo>
                <a:lnTo>
                  <a:pt x="12268" y="51554"/>
                </a:lnTo>
                <a:lnTo>
                  <a:pt x="12155" y="51807"/>
                </a:lnTo>
                <a:lnTo>
                  <a:pt x="12016" y="52072"/>
                </a:lnTo>
                <a:lnTo>
                  <a:pt x="11864" y="52337"/>
                </a:lnTo>
                <a:lnTo>
                  <a:pt x="11700" y="52602"/>
                </a:lnTo>
                <a:lnTo>
                  <a:pt x="11523" y="52868"/>
                </a:lnTo>
                <a:lnTo>
                  <a:pt x="11321" y="53133"/>
                </a:lnTo>
                <a:lnTo>
                  <a:pt x="11106" y="53398"/>
                </a:lnTo>
                <a:lnTo>
                  <a:pt x="10891" y="53664"/>
                </a:lnTo>
                <a:lnTo>
                  <a:pt x="10651" y="53916"/>
                </a:lnTo>
                <a:lnTo>
                  <a:pt x="10398" y="54182"/>
                </a:lnTo>
                <a:lnTo>
                  <a:pt x="10146" y="54434"/>
                </a:lnTo>
                <a:lnTo>
                  <a:pt x="9880" y="54687"/>
                </a:lnTo>
                <a:lnTo>
                  <a:pt x="9603" y="54927"/>
                </a:lnTo>
                <a:lnTo>
                  <a:pt x="9325" y="55167"/>
                </a:lnTo>
                <a:lnTo>
                  <a:pt x="9034" y="55394"/>
                </a:lnTo>
                <a:lnTo>
                  <a:pt x="8731" y="55622"/>
                </a:lnTo>
                <a:lnTo>
                  <a:pt x="8428" y="55836"/>
                </a:lnTo>
                <a:lnTo>
                  <a:pt x="8124" y="56039"/>
                </a:lnTo>
                <a:lnTo>
                  <a:pt x="7809" y="56228"/>
                </a:lnTo>
                <a:lnTo>
                  <a:pt x="7493" y="56405"/>
                </a:lnTo>
                <a:lnTo>
                  <a:pt x="7177" y="56582"/>
                </a:lnTo>
                <a:lnTo>
                  <a:pt x="6861" y="56733"/>
                </a:lnTo>
                <a:lnTo>
                  <a:pt x="6533" y="56885"/>
                </a:lnTo>
                <a:lnTo>
                  <a:pt x="6217" y="57011"/>
                </a:lnTo>
                <a:lnTo>
                  <a:pt x="5901" y="57125"/>
                </a:lnTo>
                <a:lnTo>
                  <a:pt x="5585" y="57226"/>
                </a:lnTo>
                <a:lnTo>
                  <a:pt x="5269" y="57302"/>
                </a:lnTo>
                <a:lnTo>
                  <a:pt x="4966" y="57365"/>
                </a:lnTo>
                <a:lnTo>
                  <a:pt x="4650" y="57403"/>
                </a:lnTo>
                <a:lnTo>
                  <a:pt x="4360" y="57428"/>
                </a:lnTo>
                <a:lnTo>
                  <a:pt x="4056" y="57441"/>
                </a:lnTo>
                <a:lnTo>
                  <a:pt x="3778" y="57428"/>
                </a:lnTo>
                <a:lnTo>
                  <a:pt x="3387" y="57378"/>
                </a:lnTo>
                <a:lnTo>
                  <a:pt x="3008" y="57314"/>
                </a:lnTo>
                <a:lnTo>
                  <a:pt x="2818" y="57264"/>
                </a:lnTo>
                <a:lnTo>
                  <a:pt x="2641" y="57213"/>
                </a:lnTo>
                <a:lnTo>
                  <a:pt x="2465" y="57163"/>
                </a:lnTo>
                <a:lnTo>
                  <a:pt x="2300" y="57087"/>
                </a:lnTo>
                <a:lnTo>
                  <a:pt x="2149" y="57011"/>
                </a:lnTo>
                <a:lnTo>
                  <a:pt x="2010" y="56910"/>
                </a:lnTo>
                <a:lnTo>
                  <a:pt x="1883" y="56809"/>
                </a:lnTo>
                <a:lnTo>
                  <a:pt x="1770" y="56683"/>
                </a:lnTo>
                <a:lnTo>
                  <a:pt x="1669" y="56556"/>
                </a:lnTo>
                <a:lnTo>
                  <a:pt x="1593" y="56405"/>
                </a:lnTo>
                <a:lnTo>
                  <a:pt x="1542" y="56241"/>
                </a:lnTo>
                <a:lnTo>
                  <a:pt x="1517" y="56051"/>
                </a:lnTo>
                <a:lnTo>
                  <a:pt x="1504" y="55912"/>
                </a:lnTo>
                <a:lnTo>
                  <a:pt x="1517" y="55773"/>
                </a:lnTo>
                <a:lnTo>
                  <a:pt x="1542" y="55622"/>
                </a:lnTo>
                <a:lnTo>
                  <a:pt x="1580" y="55470"/>
                </a:lnTo>
                <a:lnTo>
                  <a:pt x="1631" y="55318"/>
                </a:lnTo>
                <a:lnTo>
                  <a:pt x="1694" y="55154"/>
                </a:lnTo>
                <a:lnTo>
                  <a:pt x="1770" y="55003"/>
                </a:lnTo>
                <a:lnTo>
                  <a:pt x="1858" y="54851"/>
                </a:lnTo>
                <a:lnTo>
                  <a:pt x="1947" y="54699"/>
                </a:lnTo>
                <a:lnTo>
                  <a:pt x="2048" y="54548"/>
                </a:lnTo>
                <a:lnTo>
                  <a:pt x="2149" y="54409"/>
                </a:lnTo>
                <a:lnTo>
                  <a:pt x="2262" y="54270"/>
                </a:lnTo>
                <a:lnTo>
                  <a:pt x="2376" y="54144"/>
                </a:lnTo>
                <a:lnTo>
                  <a:pt x="2490" y="54017"/>
                </a:lnTo>
                <a:lnTo>
                  <a:pt x="2604" y="53916"/>
                </a:lnTo>
                <a:lnTo>
                  <a:pt x="2730" y="53815"/>
                </a:lnTo>
                <a:lnTo>
                  <a:pt x="2894" y="53689"/>
                </a:lnTo>
                <a:lnTo>
                  <a:pt x="3071" y="53563"/>
                </a:lnTo>
                <a:lnTo>
                  <a:pt x="3450" y="53348"/>
                </a:lnTo>
                <a:lnTo>
                  <a:pt x="3829" y="53146"/>
                </a:lnTo>
                <a:lnTo>
                  <a:pt x="4233" y="52956"/>
                </a:lnTo>
                <a:lnTo>
                  <a:pt x="4638" y="52792"/>
                </a:lnTo>
                <a:lnTo>
                  <a:pt x="5042" y="52640"/>
                </a:lnTo>
                <a:lnTo>
                  <a:pt x="5459" y="52489"/>
                </a:lnTo>
                <a:lnTo>
                  <a:pt x="5876" y="52362"/>
                </a:lnTo>
                <a:lnTo>
                  <a:pt x="6570" y="52135"/>
                </a:lnTo>
                <a:lnTo>
                  <a:pt x="7278" y="51933"/>
                </a:lnTo>
                <a:lnTo>
                  <a:pt x="8693" y="51541"/>
                </a:lnTo>
                <a:lnTo>
                  <a:pt x="10108" y="51162"/>
                </a:lnTo>
                <a:lnTo>
                  <a:pt x="11523" y="50783"/>
                </a:lnTo>
                <a:close/>
                <a:moveTo>
                  <a:pt x="23310" y="55078"/>
                </a:moveTo>
                <a:lnTo>
                  <a:pt x="23525" y="55243"/>
                </a:lnTo>
                <a:lnTo>
                  <a:pt x="23752" y="55407"/>
                </a:lnTo>
                <a:lnTo>
                  <a:pt x="24220" y="55723"/>
                </a:lnTo>
                <a:lnTo>
                  <a:pt x="24687" y="56039"/>
                </a:lnTo>
                <a:lnTo>
                  <a:pt x="24914" y="56203"/>
                </a:lnTo>
                <a:lnTo>
                  <a:pt x="25142" y="56367"/>
                </a:lnTo>
                <a:lnTo>
                  <a:pt x="25357" y="56556"/>
                </a:lnTo>
                <a:lnTo>
                  <a:pt x="25559" y="56746"/>
                </a:lnTo>
                <a:lnTo>
                  <a:pt x="25748" y="56948"/>
                </a:lnTo>
                <a:lnTo>
                  <a:pt x="25925" y="57175"/>
                </a:lnTo>
                <a:lnTo>
                  <a:pt x="26089" y="57415"/>
                </a:lnTo>
                <a:lnTo>
                  <a:pt x="26228" y="57681"/>
                </a:lnTo>
                <a:lnTo>
                  <a:pt x="26355" y="57959"/>
                </a:lnTo>
                <a:lnTo>
                  <a:pt x="26405" y="58123"/>
                </a:lnTo>
                <a:lnTo>
                  <a:pt x="26456" y="58274"/>
                </a:lnTo>
                <a:lnTo>
                  <a:pt x="26127" y="58325"/>
                </a:lnTo>
                <a:lnTo>
                  <a:pt x="25811" y="58325"/>
                </a:lnTo>
                <a:lnTo>
                  <a:pt x="25496" y="58312"/>
                </a:lnTo>
                <a:lnTo>
                  <a:pt x="25192" y="58262"/>
                </a:lnTo>
                <a:lnTo>
                  <a:pt x="24902" y="58186"/>
                </a:lnTo>
                <a:lnTo>
                  <a:pt x="24611" y="58085"/>
                </a:lnTo>
                <a:lnTo>
                  <a:pt x="24321" y="57946"/>
                </a:lnTo>
                <a:lnTo>
                  <a:pt x="24043" y="57782"/>
                </a:lnTo>
                <a:lnTo>
                  <a:pt x="23777" y="57592"/>
                </a:lnTo>
                <a:lnTo>
                  <a:pt x="23525" y="57378"/>
                </a:lnTo>
                <a:lnTo>
                  <a:pt x="23272" y="57125"/>
                </a:lnTo>
                <a:lnTo>
                  <a:pt x="23032" y="56860"/>
                </a:lnTo>
                <a:lnTo>
                  <a:pt x="22805" y="56556"/>
                </a:lnTo>
                <a:lnTo>
                  <a:pt x="22577" y="56228"/>
                </a:lnTo>
                <a:lnTo>
                  <a:pt x="22363" y="55887"/>
                </a:lnTo>
                <a:lnTo>
                  <a:pt x="22160" y="55508"/>
                </a:lnTo>
                <a:lnTo>
                  <a:pt x="25142" y="57415"/>
                </a:lnTo>
                <a:lnTo>
                  <a:pt x="25382" y="57112"/>
                </a:lnTo>
                <a:lnTo>
                  <a:pt x="23095" y="55306"/>
                </a:lnTo>
                <a:lnTo>
                  <a:pt x="23310" y="55078"/>
                </a:lnTo>
                <a:close/>
                <a:moveTo>
                  <a:pt x="31572" y="60586"/>
                </a:moveTo>
                <a:lnTo>
                  <a:pt x="32103" y="60599"/>
                </a:lnTo>
                <a:lnTo>
                  <a:pt x="32634" y="60637"/>
                </a:lnTo>
                <a:lnTo>
                  <a:pt x="33152" y="60700"/>
                </a:lnTo>
                <a:lnTo>
                  <a:pt x="33404" y="60750"/>
                </a:lnTo>
                <a:lnTo>
                  <a:pt x="33670" y="60801"/>
                </a:lnTo>
                <a:lnTo>
                  <a:pt x="33922" y="60864"/>
                </a:lnTo>
                <a:lnTo>
                  <a:pt x="34188" y="60927"/>
                </a:lnTo>
                <a:lnTo>
                  <a:pt x="34440" y="61003"/>
                </a:lnTo>
                <a:lnTo>
                  <a:pt x="34693" y="61092"/>
                </a:lnTo>
                <a:lnTo>
                  <a:pt x="34958" y="61180"/>
                </a:lnTo>
                <a:lnTo>
                  <a:pt x="35211" y="61281"/>
                </a:lnTo>
                <a:lnTo>
                  <a:pt x="35337" y="61344"/>
                </a:lnTo>
                <a:lnTo>
                  <a:pt x="35451" y="61407"/>
                </a:lnTo>
                <a:lnTo>
                  <a:pt x="35577" y="61496"/>
                </a:lnTo>
                <a:lnTo>
                  <a:pt x="35716" y="61584"/>
                </a:lnTo>
                <a:lnTo>
                  <a:pt x="35969" y="61799"/>
                </a:lnTo>
                <a:lnTo>
                  <a:pt x="36196" y="62026"/>
                </a:lnTo>
                <a:lnTo>
                  <a:pt x="36398" y="62266"/>
                </a:lnTo>
                <a:lnTo>
                  <a:pt x="36474" y="62380"/>
                </a:lnTo>
                <a:lnTo>
                  <a:pt x="36550" y="62481"/>
                </a:lnTo>
                <a:lnTo>
                  <a:pt x="36601" y="62582"/>
                </a:lnTo>
                <a:lnTo>
                  <a:pt x="36626" y="62683"/>
                </a:lnTo>
                <a:lnTo>
                  <a:pt x="36639" y="62759"/>
                </a:lnTo>
                <a:lnTo>
                  <a:pt x="36639" y="62835"/>
                </a:lnTo>
                <a:lnTo>
                  <a:pt x="36588" y="62961"/>
                </a:lnTo>
                <a:lnTo>
                  <a:pt x="36525" y="63100"/>
                </a:lnTo>
                <a:lnTo>
                  <a:pt x="36462" y="63226"/>
                </a:lnTo>
                <a:lnTo>
                  <a:pt x="36373" y="63353"/>
                </a:lnTo>
                <a:lnTo>
                  <a:pt x="36285" y="63479"/>
                </a:lnTo>
                <a:lnTo>
                  <a:pt x="36196" y="63605"/>
                </a:lnTo>
                <a:lnTo>
                  <a:pt x="35982" y="63833"/>
                </a:lnTo>
                <a:lnTo>
                  <a:pt x="35742" y="64060"/>
                </a:lnTo>
                <a:lnTo>
                  <a:pt x="35489" y="64250"/>
                </a:lnTo>
                <a:lnTo>
                  <a:pt x="35363" y="64338"/>
                </a:lnTo>
                <a:lnTo>
                  <a:pt x="35236" y="64414"/>
                </a:lnTo>
                <a:lnTo>
                  <a:pt x="35097" y="64477"/>
                </a:lnTo>
                <a:lnTo>
                  <a:pt x="34971" y="64540"/>
                </a:lnTo>
                <a:lnTo>
                  <a:pt x="34668" y="64641"/>
                </a:lnTo>
                <a:lnTo>
                  <a:pt x="34352" y="64730"/>
                </a:lnTo>
                <a:lnTo>
                  <a:pt x="34023" y="64780"/>
                </a:lnTo>
                <a:lnTo>
                  <a:pt x="33682" y="64818"/>
                </a:lnTo>
                <a:lnTo>
                  <a:pt x="33354" y="64831"/>
                </a:lnTo>
                <a:lnTo>
                  <a:pt x="33013" y="64806"/>
                </a:lnTo>
                <a:lnTo>
                  <a:pt x="32848" y="64780"/>
                </a:lnTo>
                <a:lnTo>
                  <a:pt x="32697" y="64755"/>
                </a:lnTo>
                <a:lnTo>
                  <a:pt x="32545" y="64717"/>
                </a:lnTo>
                <a:lnTo>
                  <a:pt x="32394" y="64679"/>
                </a:lnTo>
                <a:lnTo>
                  <a:pt x="31585" y="64414"/>
                </a:lnTo>
                <a:lnTo>
                  <a:pt x="30776" y="64136"/>
                </a:lnTo>
                <a:lnTo>
                  <a:pt x="29981" y="63845"/>
                </a:lnTo>
                <a:lnTo>
                  <a:pt x="29185" y="63542"/>
                </a:lnTo>
                <a:lnTo>
                  <a:pt x="27593" y="62911"/>
                </a:lnTo>
                <a:lnTo>
                  <a:pt x="26014" y="62292"/>
                </a:lnTo>
                <a:lnTo>
                  <a:pt x="26102" y="62039"/>
                </a:lnTo>
                <a:lnTo>
                  <a:pt x="30840" y="62607"/>
                </a:lnTo>
                <a:lnTo>
                  <a:pt x="30903" y="62102"/>
                </a:lnTo>
                <a:lnTo>
                  <a:pt x="26645" y="61332"/>
                </a:lnTo>
                <a:lnTo>
                  <a:pt x="27214" y="61193"/>
                </a:lnTo>
                <a:lnTo>
                  <a:pt x="27770" y="61066"/>
                </a:lnTo>
                <a:lnTo>
                  <a:pt x="28338" y="60953"/>
                </a:lnTo>
                <a:lnTo>
                  <a:pt x="28881" y="60852"/>
                </a:lnTo>
                <a:lnTo>
                  <a:pt x="29437" y="60763"/>
                </a:lnTo>
                <a:lnTo>
                  <a:pt x="29981" y="60687"/>
                </a:lnTo>
                <a:lnTo>
                  <a:pt x="30511" y="60637"/>
                </a:lnTo>
                <a:lnTo>
                  <a:pt x="31042" y="60599"/>
                </a:lnTo>
                <a:lnTo>
                  <a:pt x="31572" y="60586"/>
                </a:lnTo>
                <a:close/>
                <a:moveTo>
                  <a:pt x="12811" y="60460"/>
                </a:moveTo>
                <a:lnTo>
                  <a:pt x="12950" y="60700"/>
                </a:lnTo>
                <a:lnTo>
                  <a:pt x="7354" y="65197"/>
                </a:lnTo>
                <a:lnTo>
                  <a:pt x="7569" y="65500"/>
                </a:lnTo>
                <a:lnTo>
                  <a:pt x="7910" y="65374"/>
                </a:lnTo>
                <a:lnTo>
                  <a:pt x="8238" y="65235"/>
                </a:lnTo>
                <a:lnTo>
                  <a:pt x="8554" y="65071"/>
                </a:lnTo>
                <a:lnTo>
                  <a:pt x="8857" y="64894"/>
                </a:lnTo>
                <a:lnTo>
                  <a:pt x="9148" y="64704"/>
                </a:lnTo>
                <a:lnTo>
                  <a:pt x="9438" y="64502"/>
                </a:lnTo>
                <a:lnTo>
                  <a:pt x="9716" y="64288"/>
                </a:lnTo>
                <a:lnTo>
                  <a:pt x="9982" y="64060"/>
                </a:lnTo>
                <a:lnTo>
                  <a:pt x="10525" y="63605"/>
                </a:lnTo>
                <a:lnTo>
                  <a:pt x="11068" y="63138"/>
                </a:lnTo>
                <a:lnTo>
                  <a:pt x="11333" y="62923"/>
                </a:lnTo>
                <a:lnTo>
                  <a:pt x="11611" y="62696"/>
                </a:lnTo>
                <a:lnTo>
                  <a:pt x="11889" y="62481"/>
                </a:lnTo>
                <a:lnTo>
                  <a:pt x="12180" y="62279"/>
                </a:lnTo>
                <a:lnTo>
                  <a:pt x="12079" y="62494"/>
                </a:lnTo>
                <a:lnTo>
                  <a:pt x="11952" y="62709"/>
                </a:lnTo>
                <a:lnTo>
                  <a:pt x="11813" y="62923"/>
                </a:lnTo>
                <a:lnTo>
                  <a:pt x="11662" y="63151"/>
                </a:lnTo>
                <a:lnTo>
                  <a:pt x="11485" y="63378"/>
                </a:lnTo>
                <a:lnTo>
                  <a:pt x="11295" y="63618"/>
                </a:lnTo>
                <a:lnTo>
                  <a:pt x="10891" y="64111"/>
                </a:lnTo>
                <a:lnTo>
                  <a:pt x="10436" y="64603"/>
                </a:lnTo>
                <a:lnTo>
                  <a:pt x="9944" y="65096"/>
                </a:lnTo>
                <a:lnTo>
                  <a:pt x="9413" y="65589"/>
                </a:lnTo>
                <a:lnTo>
                  <a:pt x="8870" y="66069"/>
                </a:lnTo>
                <a:lnTo>
                  <a:pt x="8314" y="66536"/>
                </a:lnTo>
                <a:lnTo>
                  <a:pt x="7758" y="66966"/>
                </a:lnTo>
                <a:lnTo>
                  <a:pt x="7190" y="67383"/>
                </a:lnTo>
                <a:lnTo>
                  <a:pt x="6634" y="67749"/>
                </a:lnTo>
                <a:lnTo>
                  <a:pt x="6103" y="68077"/>
                </a:lnTo>
                <a:lnTo>
                  <a:pt x="5850" y="68216"/>
                </a:lnTo>
                <a:lnTo>
                  <a:pt x="5598" y="68343"/>
                </a:lnTo>
                <a:lnTo>
                  <a:pt x="5358" y="68469"/>
                </a:lnTo>
                <a:lnTo>
                  <a:pt x="5118" y="68570"/>
                </a:lnTo>
                <a:lnTo>
                  <a:pt x="4890" y="68646"/>
                </a:lnTo>
                <a:lnTo>
                  <a:pt x="4688" y="68722"/>
                </a:lnTo>
                <a:lnTo>
                  <a:pt x="4397" y="68785"/>
                </a:lnTo>
                <a:lnTo>
                  <a:pt x="4107" y="68835"/>
                </a:lnTo>
                <a:lnTo>
                  <a:pt x="3804" y="68873"/>
                </a:lnTo>
                <a:lnTo>
                  <a:pt x="3526" y="68886"/>
                </a:lnTo>
                <a:lnTo>
                  <a:pt x="3235" y="68873"/>
                </a:lnTo>
                <a:lnTo>
                  <a:pt x="2957" y="68848"/>
                </a:lnTo>
                <a:lnTo>
                  <a:pt x="2679" y="68810"/>
                </a:lnTo>
                <a:lnTo>
                  <a:pt x="2427" y="68747"/>
                </a:lnTo>
                <a:lnTo>
                  <a:pt x="2174" y="68671"/>
                </a:lnTo>
                <a:lnTo>
                  <a:pt x="1947" y="68583"/>
                </a:lnTo>
                <a:lnTo>
                  <a:pt x="1719" y="68469"/>
                </a:lnTo>
                <a:lnTo>
                  <a:pt x="1517" y="68355"/>
                </a:lnTo>
                <a:lnTo>
                  <a:pt x="1340" y="68216"/>
                </a:lnTo>
                <a:lnTo>
                  <a:pt x="1189" y="68065"/>
                </a:lnTo>
                <a:lnTo>
                  <a:pt x="1050" y="67901"/>
                </a:lnTo>
                <a:lnTo>
                  <a:pt x="949" y="67711"/>
                </a:lnTo>
                <a:lnTo>
                  <a:pt x="860" y="67534"/>
                </a:lnTo>
                <a:lnTo>
                  <a:pt x="810" y="67332"/>
                </a:lnTo>
                <a:lnTo>
                  <a:pt x="784" y="67130"/>
                </a:lnTo>
                <a:lnTo>
                  <a:pt x="784" y="66915"/>
                </a:lnTo>
                <a:lnTo>
                  <a:pt x="797" y="66700"/>
                </a:lnTo>
                <a:lnTo>
                  <a:pt x="847" y="66473"/>
                </a:lnTo>
                <a:lnTo>
                  <a:pt x="911" y="66246"/>
                </a:lnTo>
                <a:lnTo>
                  <a:pt x="999" y="66018"/>
                </a:lnTo>
                <a:lnTo>
                  <a:pt x="1113" y="65791"/>
                </a:lnTo>
                <a:lnTo>
                  <a:pt x="1239" y="65564"/>
                </a:lnTo>
                <a:lnTo>
                  <a:pt x="1403" y="65336"/>
                </a:lnTo>
                <a:lnTo>
                  <a:pt x="1568" y="65121"/>
                </a:lnTo>
                <a:lnTo>
                  <a:pt x="1770" y="64907"/>
                </a:lnTo>
                <a:lnTo>
                  <a:pt x="1984" y="64704"/>
                </a:lnTo>
                <a:lnTo>
                  <a:pt x="2224" y="64502"/>
                </a:lnTo>
                <a:lnTo>
                  <a:pt x="2477" y="64313"/>
                </a:lnTo>
                <a:lnTo>
                  <a:pt x="2957" y="63997"/>
                </a:lnTo>
                <a:lnTo>
                  <a:pt x="3437" y="63694"/>
                </a:lnTo>
                <a:lnTo>
                  <a:pt x="3930" y="63416"/>
                </a:lnTo>
                <a:lnTo>
                  <a:pt x="4423" y="63151"/>
                </a:lnTo>
                <a:lnTo>
                  <a:pt x="4928" y="62911"/>
                </a:lnTo>
                <a:lnTo>
                  <a:pt x="5433" y="62683"/>
                </a:lnTo>
                <a:lnTo>
                  <a:pt x="5951" y="62469"/>
                </a:lnTo>
                <a:lnTo>
                  <a:pt x="6469" y="62254"/>
                </a:lnTo>
                <a:lnTo>
                  <a:pt x="7000" y="62064"/>
                </a:lnTo>
                <a:lnTo>
                  <a:pt x="7531" y="61887"/>
                </a:lnTo>
                <a:lnTo>
                  <a:pt x="8061" y="61711"/>
                </a:lnTo>
                <a:lnTo>
                  <a:pt x="8604" y="61546"/>
                </a:lnTo>
                <a:lnTo>
                  <a:pt x="9678" y="61243"/>
                </a:lnTo>
                <a:lnTo>
                  <a:pt x="10777" y="60953"/>
                </a:lnTo>
                <a:lnTo>
                  <a:pt x="11788" y="60713"/>
                </a:lnTo>
                <a:lnTo>
                  <a:pt x="12811" y="60460"/>
                </a:lnTo>
                <a:close/>
                <a:moveTo>
                  <a:pt x="15401" y="67193"/>
                </a:moveTo>
                <a:lnTo>
                  <a:pt x="15427" y="67559"/>
                </a:lnTo>
                <a:lnTo>
                  <a:pt x="15427" y="67938"/>
                </a:lnTo>
                <a:lnTo>
                  <a:pt x="15414" y="68330"/>
                </a:lnTo>
                <a:lnTo>
                  <a:pt x="15389" y="68722"/>
                </a:lnTo>
                <a:lnTo>
                  <a:pt x="15326" y="69126"/>
                </a:lnTo>
                <a:lnTo>
                  <a:pt x="15262" y="69530"/>
                </a:lnTo>
                <a:lnTo>
                  <a:pt x="15161" y="69934"/>
                </a:lnTo>
                <a:lnTo>
                  <a:pt x="15060" y="70339"/>
                </a:lnTo>
                <a:lnTo>
                  <a:pt x="14934" y="70743"/>
                </a:lnTo>
                <a:lnTo>
                  <a:pt x="14795" y="71147"/>
                </a:lnTo>
                <a:lnTo>
                  <a:pt x="14643" y="71551"/>
                </a:lnTo>
                <a:lnTo>
                  <a:pt x="14466" y="71956"/>
                </a:lnTo>
                <a:lnTo>
                  <a:pt x="14290" y="72347"/>
                </a:lnTo>
                <a:lnTo>
                  <a:pt x="14100" y="72726"/>
                </a:lnTo>
                <a:lnTo>
                  <a:pt x="13885" y="73105"/>
                </a:lnTo>
                <a:lnTo>
                  <a:pt x="13671" y="73472"/>
                </a:lnTo>
                <a:lnTo>
                  <a:pt x="13443" y="73825"/>
                </a:lnTo>
                <a:lnTo>
                  <a:pt x="13216" y="74166"/>
                </a:lnTo>
                <a:lnTo>
                  <a:pt x="12976" y="74495"/>
                </a:lnTo>
                <a:lnTo>
                  <a:pt x="12723" y="74811"/>
                </a:lnTo>
                <a:lnTo>
                  <a:pt x="12470" y="75101"/>
                </a:lnTo>
                <a:lnTo>
                  <a:pt x="12205" y="75379"/>
                </a:lnTo>
                <a:lnTo>
                  <a:pt x="11940" y="75644"/>
                </a:lnTo>
                <a:lnTo>
                  <a:pt x="11674" y="75884"/>
                </a:lnTo>
                <a:lnTo>
                  <a:pt x="11397" y="76099"/>
                </a:lnTo>
                <a:lnTo>
                  <a:pt x="11119" y="76289"/>
                </a:lnTo>
                <a:lnTo>
                  <a:pt x="10841" y="76453"/>
                </a:lnTo>
                <a:lnTo>
                  <a:pt x="10575" y="76592"/>
                </a:lnTo>
                <a:lnTo>
                  <a:pt x="10297" y="76693"/>
                </a:lnTo>
                <a:lnTo>
                  <a:pt x="10019" y="76781"/>
                </a:lnTo>
                <a:lnTo>
                  <a:pt x="9880" y="76807"/>
                </a:lnTo>
                <a:lnTo>
                  <a:pt x="9742" y="76819"/>
                </a:lnTo>
                <a:lnTo>
                  <a:pt x="9603" y="76832"/>
                </a:lnTo>
                <a:lnTo>
                  <a:pt x="9476" y="76844"/>
                </a:lnTo>
                <a:lnTo>
                  <a:pt x="9438" y="76440"/>
                </a:lnTo>
                <a:lnTo>
                  <a:pt x="9438" y="76061"/>
                </a:lnTo>
                <a:lnTo>
                  <a:pt x="9438" y="75682"/>
                </a:lnTo>
                <a:lnTo>
                  <a:pt x="9464" y="75316"/>
                </a:lnTo>
                <a:lnTo>
                  <a:pt x="9514" y="74962"/>
                </a:lnTo>
                <a:lnTo>
                  <a:pt x="9565" y="74608"/>
                </a:lnTo>
                <a:lnTo>
                  <a:pt x="9640" y="74267"/>
                </a:lnTo>
                <a:lnTo>
                  <a:pt x="9729" y="73939"/>
                </a:lnTo>
                <a:lnTo>
                  <a:pt x="9830" y="73610"/>
                </a:lnTo>
                <a:lnTo>
                  <a:pt x="9956" y="73282"/>
                </a:lnTo>
                <a:lnTo>
                  <a:pt x="10083" y="72979"/>
                </a:lnTo>
                <a:lnTo>
                  <a:pt x="10222" y="72663"/>
                </a:lnTo>
                <a:lnTo>
                  <a:pt x="10373" y="72372"/>
                </a:lnTo>
                <a:lnTo>
                  <a:pt x="10537" y="72069"/>
                </a:lnTo>
                <a:lnTo>
                  <a:pt x="10714" y="71779"/>
                </a:lnTo>
                <a:lnTo>
                  <a:pt x="10891" y="71501"/>
                </a:lnTo>
                <a:lnTo>
                  <a:pt x="11081" y="71210"/>
                </a:lnTo>
                <a:lnTo>
                  <a:pt x="11283" y="70932"/>
                </a:lnTo>
                <a:lnTo>
                  <a:pt x="11700" y="70389"/>
                </a:lnTo>
                <a:lnTo>
                  <a:pt x="12142" y="69859"/>
                </a:lnTo>
                <a:lnTo>
                  <a:pt x="12597" y="69341"/>
                </a:lnTo>
                <a:lnTo>
                  <a:pt x="13064" y="68823"/>
                </a:lnTo>
                <a:lnTo>
                  <a:pt x="13544" y="68317"/>
                </a:lnTo>
                <a:lnTo>
                  <a:pt x="14492" y="67282"/>
                </a:lnTo>
                <a:lnTo>
                  <a:pt x="13696" y="69656"/>
                </a:lnTo>
                <a:lnTo>
                  <a:pt x="14125" y="69846"/>
                </a:lnTo>
                <a:lnTo>
                  <a:pt x="15401" y="67193"/>
                </a:lnTo>
                <a:close/>
                <a:moveTo>
                  <a:pt x="20707" y="66334"/>
                </a:moveTo>
                <a:lnTo>
                  <a:pt x="21655" y="68835"/>
                </a:lnTo>
                <a:lnTo>
                  <a:pt x="22615" y="71349"/>
                </a:lnTo>
                <a:lnTo>
                  <a:pt x="23095" y="72600"/>
                </a:lnTo>
                <a:lnTo>
                  <a:pt x="23563" y="73851"/>
                </a:lnTo>
                <a:lnTo>
                  <a:pt x="24018" y="75114"/>
                </a:lnTo>
                <a:lnTo>
                  <a:pt x="24447" y="76377"/>
                </a:lnTo>
                <a:lnTo>
                  <a:pt x="24523" y="76617"/>
                </a:lnTo>
                <a:lnTo>
                  <a:pt x="24599" y="76857"/>
                </a:lnTo>
                <a:lnTo>
                  <a:pt x="24649" y="77110"/>
                </a:lnTo>
                <a:lnTo>
                  <a:pt x="24687" y="77362"/>
                </a:lnTo>
                <a:lnTo>
                  <a:pt x="24712" y="77602"/>
                </a:lnTo>
                <a:lnTo>
                  <a:pt x="24725" y="77855"/>
                </a:lnTo>
                <a:lnTo>
                  <a:pt x="24712" y="78095"/>
                </a:lnTo>
                <a:lnTo>
                  <a:pt x="24687" y="78335"/>
                </a:lnTo>
                <a:lnTo>
                  <a:pt x="24637" y="78575"/>
                </a:lnTo>
                <a:lnTo>
                  <a:pt x="24561" y="78803"/>
                </a:lnTo>
                <a:lnTo>
                  <a:pt x="24460" y="79030"/>
                </a:lnTo>
                <a:lnTo>
                  <a:pt x="24346" y="79245"/>
                </a:lnTo>
                <a:lnTo>
                  <a:pt x="24194" y="79459"/>
                </a:lnTo>
                <a:lnTo>
                  <a:pt x="24030" y="79662"/>
                </a:lnTo>
                <a:lnTo>
                  <a:pt x="23828" y="79851"/>
                </a:lnTo>
                <a:lnTo>
                  <a:pt x="23588" y="80028"/>
                </a:lnTo>
                <a:lnTo>
                  <a:pt x="23525" y="80066"/>
                </a:lnTo>
                <a:lnTo>
                  <a:pt x="23436" y="80104"/>
                </a:lnTo>
                <a:lnTo>
                  <a:pt x="23259" y="80167"/>
                </a:lnTo>
                <a:lnTo>
                  <a:pt x="23045" y="80192"/>
                </a:lnTo>
                <a:lnTo>
                  <a:pt x="22830" y="80205"/>
                </a:lnTo>
                <a:lnTo>
                  <a:pt x="22615" y="80205"/>
                </a:lnTo>
                <a:lnTo>
                  <a:pt x="22413" y="80167"/>
                </a:lnTo>
                <a:lnTo>
                  <a:pt x="22325" y="80142"/>
                </a:lnTo>
                <a:lnTo>
                  <a:pt x="22236" y="80104"/>
                </a:lnTo>
                <a:lnTo>
                  <a:pt x="22160" y="80066"/>
                </a:lnTo>
                <a:lnTo>
                  <a:pt x="22097" y="80028"/>
                </a:lnTo>
                <a:lnTo>
                  <a:pt x="21781" y="79763"/>
                </a:lnTo>
                <a:lnTo>
                  <a:pt x="21491" y="79497"/>
                </a:lnTo>
                <a:lnTo>
                  <a:pt x="21213" y="79207"/>
                </a:lnTo>
                <a:lnTo>
                  <a:pt x="20948" y="78916"/>
                </a:lnTo>
                <a:lnTo>
                  <a:pt x="20707" y="78613"/>
                </a:lnTo>
                <a:lnTo>
                  <a:pt x="20480" y="78297"/>
                </a:lnTo>
                <a:lnTo>
                  <a:pt x="20265" y="77981"/>
                </a:lnTo>
                <a:lnTo>
                  <a:pt x="20088" y="77640"/>
                </a:lnTo>
                <a:lnTo>
                  <a:pt x="19912" y="77299"/>
                </a:lnTo>
                <a:lnTo>
                  <a:pt x="19773" y="76946"/>
                </a:lnTo>
                <a:lnTo>
                  <a:pt x="19634" y="76579"/>
                </a:lnTo>
                <a:lnTo>
                  <a:pt x="19533" y="76213"/>
                </a:lnTo>
                <a:lnTo>
                  <a:pt x="19444" y="75821"/>
                </a:lnTo>
                <a:lnTo>
                  <a:pt x="19381" y="75430"/>
                </a:lnTo>
                <a:lnTo>
                  <a:pt x="19330" y="75038"/>
                </a:lnTo>
                <a:lnTo>
                  <a:pt x="19318" y="74621"/>
                </a:lnTo>
                <a:lnTo>
                  <a:pt x="19293" y="73636"/>
                </a:lnTo>
                <a:lnTo>
                  <a:pt x="19280" y="72638"/>
                </a:lnTo>
                <a:lnTo>
                  <a:pt x="19280" y="70654"/>
                </a:lnTo>
                <a:lnTo>
                  <a:pt x="19293" y="68684"/>
                </a:lnTo>
                <a:lnTo>
                  <a:pt x="19293" y="66700"/>
                </a:lnTo>
                <a:lnTo>
                  <a:pt x="19394" y="66688"/>
                </a:lnTo>
                <a:lnTo>
                  <a:pt x="20341" y="70275"/>
                </a:lnTo>
                <a:lnTo>
                  <a:pt x="21289" y="73851"/>
                </a:lnTo>
                <a:lnTo>
                  <a:pt x="21301" y="73863"/>
                </a:lnTo>
                <a:lnTo>
                  <a:pt x="21453" y="73863"/>
                </a:lnTo>
                <a:lnTo>
                  <a:pt x="21845" y="73851"/>
                </a:lnTo>
                <a:lnTo>
                  <a:pt x="20316" y="66460"/>
                </a:lnTo>
                <a:lnTo>
                  <a:pt x="20707" y="66334"/>
                </a:lnTo>
                <a:close/>
                <a:moveTo>
                  <a:pt x="23083" y="0"/>
                </a:moveTo>
                <a:lnTo>
                  <a:pt x="22944" y="316"/>
                </a:lnTo>
                <a:lnTo>
                  <a:pt x="22805" y="632"/>
                </a:lnTo>
                <a:lnTo>
                  <a:pt x="22729" y="783"/>
                </a:lnTo>
                <a:lnTo>
                  <a:pt x="22666" y="948"/>
                </a:lnTo>
                <a:lnTo>
                  <a:pt x="22615" y="1099"/>
                </a:lnTo>
                <a:lnTo>
                  <a:pt x="22577" y="1263"/>
                </a:lnTo>
                <a:lnTo>
                  <a:pt x="21743" y="5268"/>
                </a:lnTo>
                <a:lnTo>
                  <a:pt x="20910" y="9260"/>
                </a:lnTo>
                <a:lnTo>
                  <a:pt x="20101" y="13264"/>
                </a:lnTo>
                <a:lnTo>
                  <a:pt x="19709" y="15273"/>
                </a:lnTo>
                <a:lnTo>
                  <a:pt x="19318" y="17269"/>
                </a:lnTo>
                <a:lnTo>
                  <a:pt x="19217" y="17762"/>
                </a:lnTo>
                <a:lnTo>
                  <a:pt x="19166" y="17989"/>
                </a:lnTo>
                <a:lnTo>
                  <a:pt x="19103" y="18216"/>
                </a:lnTo>
                <a:lnTo>
                  <a:pt x="19027" y="18419"/>
                </a:lnTo>
                <a:lnTo>
                  <a:pt x="18951" y="18633"/>
                </a:lnTo>
                <a:lnTo>
                  <a:pt x="18863" y="18823"/>
                </a:lnTo>
                <a:lnTo>
                  <a:pt x="18762" y="19012"/>
                </a:lnTo>
                <a:lnTo>
                  <a:pt x="18648" y="19202"/>
                </a:lnTo>
                <a:lnTo>
                  <a:pt x="18522" y="19379"/>
                </a:lnTo>
                <a:lnTo>
                  <a:pt x="18383" y="19543"/>
                </a:lnTo>
                <a:lnTo>
                  <a:pt x="18219" y="19694"/>
                </a:lnTo>
                <a:lnTo>
                  <a:pt x="18029" y="19846"/>
                </a:lnTo>
                <a:lnTo>
                  <a:pt x="17827" y="19998"/>
                </a:lnTo>
                <a:lnTo>
                  <a:pt x="17600" y="20137"/>
                </a:lnTo>
                <a:lnTo>
                  <a:pt x="17360" y="20263"/>
                </a:lnTo>
                <a:lnTo>
                  <a:pt x="16993" y="20427"/>
                </a:lnTo>
                <a:lnTo>
                  <a:pt x="16639" y="20579"/>
                </a:lnTo>
                <a:lnTo>
                  <a:pt x="16286" y="20705"/>
                </a:lnTo>
                <a:lnTo>
                  <a:pt x="15919" y="20819"/>
                </a:lnTo>
                <a:lnTo>
                  <a:pt x="15566" y="20907"/>
                </a:lnTo>
                <a:lnTo>
                  <a:pt x="15212" y="20983"/>
                </a:lnTo>
                <a:lnTo>
                  <a:pt x="14858" y="21046"/>
                </a:lnTo>
                <a:lnTo>
                  <a:pt x="14504" y="21097"/>
                </a:lnTo>
                <a:lnTo>
                  <a:pt x="14138" y="21122"/>
                </a:lnTo>
                <a:lnTo>
                  <a:pt x="13784" y="21135"/>
                </a:lnTo>
                <a:lnTo>
                  <a:pt x="13418" y="21135"/>
                </a:lnTo>
                <a:lnTo>
                  <a:pt x="13052" y="21122"/>
                </a:lnTo>
                <a:lnTo>
                  <a:pt x="12685" y="21084"/>
                </a:lnTo>
                <a:lnTo>
                  <a:pt x="12306" y="21046"/>
                </a:lnTo>
                <a:lnTo>
                  <a:pt x="11927" y="20983"/>
                </a:lnTo>
                <a:lnTo>
                  <a:pt x="11535" y="20920"/>
                </a:lnTo>
                <a:lnTo>
                  <a:pt x="11068" y="20831"/>
                </a:lnTo>
                <a:lnTo>
                  <a:pt x="10588" y="20756"/>
                </a:lnTo>
                <a:lnTo>
                  <a:pt x="10121" y="20705"/>
                </a:lnTo>
                <a:lnTo>
                  <a:pt x="9640" y="20667"/>
                </a:lnTo>
                <a:lnTo>
                  <a:pt x="9160" y="20642"/>
                </a:lnTo>
                <a:lnTo>
                  <a:pt x="8693" y="20629"/>
                </a:lnTo>
                <a:lnTo>
                  <a:pt x="8213" y="20642"/>
                </a:lnTo>
                <a:lnTo>
                  <a:pt x="7745" y="20667"/>
                </a:lnTo>
                <a:lnTo>
                  <a:pt x="7265" y="20718"/>
                </a:lnTo>
                <a:lnTo>
                  <a:pt x="6798" y="20793"/>
                </a:lnTo>
                <a:lnTo>
                  <a:pt x="6330" y="20882"/>
                </a:lnTo>
                <a:lnTo>
                  <a:pt x="5863" y="20996"/>
                </a:lnTo>
                <a:lnTo>
                  <a:pt x="5408" y="21135"/>
                </a:lnTo>
                <a:lnTo>
                  <a:pt x="4941" y="21299"/>
                </a:lnTo>
                <a:lnTo>
                  <a:pt x="4486" y="21488"/>
                </a:lnTo>
                <a:lnTo>
                  <a:pt x="4044" y="21716"/>
                </a:lnTo>
                <a:lnTo>
                  <a:pt x="3854" y="21817"/>
                </a:lnTo>
                <a:lnTo>
                  <a:pt x="3665" y="21918"/>
                </a:lnTo>
                <a:lnTo>
                  <a:pt x="3500" y="22044"/>
                </a:lnTo>
                <a:lnTo>
                  <a:pt x="3349" y="22158"/>
                </a:lnTo>
                <a:lnTo>
                  <a:pt x="3197" y="22284"/>
                </a:lnTo>
                <a:lnTo>
                  <a:pt x="3071" y="22410"/>
                </a:lnTo>
                <a:lnTo>
                  <a:pt x="2945" y="22549"/>
                </a:lnTo>
                <a:lnTo>
                  <a:pt x="2831" y="22688"/>
                </a:lnTo>
                <a:lnTo>
                  <a:pt x="2730" y="22827"/>
                </a:lnTo>
                <a:lnTo>
                  <a:pt x="2641" y="22966"/>
                </a:lnTo>
                <a:lnTo>
                  <a:pt x="2566" y="23118"/>
                </a:lnTo>
                <a:lnTo>
                  <a:pt x="2490" y="23257"/>
                </a:lnTo>
                <a:lnTo>
                  <a:pt x="2439" y="23408"/>
                </a:lnTo>
                <a:lnTo>
                  <a:pt x="2401" y="23560"/>
                </a:lnTo>
                <a:lnTo>
                  <a:pt x="2363" y="23712"/>
                </a:lnTo>
                <a:lnTo>
                  <a:pt x="2351" y="23876"/>
                </a:lnTo>
                <a:lnTo>
                  <a:pt x="2338" y="24027"/>
                </a:lnTo>
                <a:lnTo>
                  <a:pt x="2338" y="24179"/>
                </a:lnTo>
                <a:lnTo>
                  <a:pt x="2363" y="24331"/>
                </a:lnTo>
                <a:lnTo>
                  <a:pt x="2389" y="24495"/>
                </a:lnTo>
                <a:lnTo>
                  <a:pt x="2427" y="24646"/>
                </a:lnTo>
                <a:lnTo>
                  <a:pt x="2477" y="24798"/>
                </a:lnTo>
                <a:lnTo>
                  <a:pt x="2540" y="24950"/>
                </a:lnTo>
                <a:lnTo>
                  <a:pt x="2616" y="25101"/>
                </a:lnTo>
                <a:lnTo>
                  <a:pt x="2705" y="25240"/>
                </a:lnTo>
                <a:lnTo>
                  <a:pt x="2806" y="25392"/>
                </a:lnTo>
                <a:lnTo>
                  <a:pt x="2919" y="25531"/>
                </a:lnTo>
                <a:lnTo>
                  <a:pt x="3033" y="25670"/>
                </a:lnTo>
                <a:lnTo>
                  <a:pt x="3172" y="25809"/>
                </a:lnTo>
                <a:lnTo>
                  <a:pt x="3324" y="25935"/>
                </a:lnTo>
                <a:lnTo>
                  <a:pt x="3488" y="26061"/>
                </a:lnTo>
                <a:lnTo>
                  <a:pt x="3665" y="26188"/>
                </a:lnTo>
                <a:lnTo>
                  <a:pt x="3943" y="26364"/>
                </a:lnTo>
                <a:lnTo>
                  <a:pt x="4246" y="26529"/>
                </a:lnTo>
                <a:lnTo>
                  <a:pt x="4562" y="26668"/>
                </a:lnTo>
                <a:lnTo>
                  <a:pt x="4890" y="26794"/>
                </a:lnTo>
                <a:lnTo>
                  <a:pt x="5231" y="26895"/>
                </a:lnTo>
                <a:lnTo>
                  <a:pt x="5572" y="26971"/>
                </a:lnTo>
                <a:lnTo>
                  <a:pt x="5737" y="26996"/>
                </a:lnTo>
                <a:lnTo>
                  <a:pt x="5901" y="27009"/>
                </a:lnTo>
                <a:lnTo>
                  <a:pt x="6065" y="27021"/>
                </a:lnTo>
                <a:lnTo>
                  <a:pt x="6229" y="27021"/>
                </a:lnTo>
                <a:lnTo>
                  <a:pt x="6545" y="27009"/>
                </a:lnTo>
                <a:lnTo>
                  <a:pt x="6874" y="26983"/>
                </a:lnTo>
                <a:lnTo>
                  <a:pt x="7190" y="26946"/>
                </a:lnTo>
                <a:lnTo>
                  <a:pt x="7505" y="26908"/>
                </a:lnTo>
                <a:lnTo>
                  <a:pt x="7809" y="26857"/>
                </a:lnTo>
                <a:lnTo>
                  <a:pt x="8112" y="26807"/>
                </a:lnTo>
                <a:lnTo>
                  <a:pt x="8415" y="26731"/>
                </a:lnTo>
                <a:lnTo>
                  <a:pt x="8718" y="26655"/>
                </a:lnTo>
                <a:lnTo>
                  <a:pt x="9009" y="26579"/>
                </a:lnTo>
                <a:lnTo>
                  <a:pt x="9299" y="26491"/>
                </a:lnTo>
                <a:lnTo>
                  <a:pt x="9590" y="26390"/>
                </a:lnTo>
                <a:lnTo>
                  <a:pt x="9868" y="26289"/>
                </a:lnTo>
                <a:lnTo>
                  <a:pt x="10146" y="26175"/>
                </a:lnTo>
                <a:lnTo>
                  <a:pt x="10424" y="26049"/>
                </a:lnTo>
                <a:lnTo>
                  <a:pt x="10702" y="25922"/>
                </a:lnTo>
                <a:lnTo>
                  <a:pt x="10967" y="25783"/>
                </a:lnTo>
                <a:lnTo>
                  <a:pt x="11498" y="25493"/>
                </a:lnTo>
                <a:lnTo>
                  <a:pt x="12016" y="25177"/>
                </a:lnTo>
                <a:lnTo>
                  <a:pt x="12521" y="24836"/>
                </a:lnTo>
                <a:lnTo>
                  <a:pt x="13026" y="24470"/>
                </a:lnTo>
                <a:lnTo>
                  <a:pt x="13506" y="24078"/>
                </a:lnTo>
                <a:lnTo>
                  <a:pt x="13986" y="23661"/>
                </a:lnTo>
                <a:lnTo>
                  <a:pt x="14454" y="23232"/>
                </a:lnTo>
                <a:lnTo>
                  <a:pt x="14909" y="22777"/>
                </a:lnTo>
                <a:lnTo>
                  <a:pt x="15098" y="22587"/>
                </a:lnTo>
                <a:lnTo>
                  <a:pt x="15300" y="22398"/>
                </a:lnTo>
                <a:lnTo>
                  <a:pt x="15730" y="22031"/>
                </a:lnTo>
                <a:lnTo>
                  <a:pt x="16172" y="21678"/>
                </a:lnTo>
                <a:lnTo>
                  <a:pt x="16614" y="21349"/>
                </a:lnTo>
                <a:lnTo>
                  <a:pt x="17536" y="20692"/>
                </a:lnTo>
                <a:lnTo>
                  <a:pt x="17991" y="20351"/>
                </a:lnTo>
                <a:lnTo>
                  <a:pt x="18446" y="20023"/>
                </a:lnTo>
                <a:lnTo>
                  <a:pt x="18787" y="20313"/>
                </a:lnTo>
                <a:lnTo>
                  <a:pt x="18636" y="21615"/>
                </a:lnTo>
                <a:lnTo>
                  <a:pt x="18484" y="22903"/>
                </a:lnTo>
                <a:lnTo>
                  <a:pt x="18408" y="23547"/>
                </a:lnTo>
                <a:lnTo>
                  <a:pt x="18345" y="24192"/>
                </a:lnTo>
                <a:lnTo>
                  <a:pt x="18294" y="24849"/>
                </a:lnTo>
                <a:lnTo>
                  <a:pt x="18257" y="25493"/>
                </a:lnTo>
                <a:lnTo>
                  <a:pt x="18244" y="25708"/>
                </a:lnTo>
                <a:lnTo>
                  <a:pt x="18219" y="25910"/>
                </a:lnTo>
                <a:lnTo>
                  <a:pt x="18193" y="26112"/>
                </a:lnTo>
                <a:lnTo>
                  <a:pt x="18156" y="26314"/>
                </a:lnTo>
                <a:lnTo>
                  <a:pt x="18105" y="26503"/>
                </a:lnTo>
                <a:lnTo>
                  <a:pt x="18054" y="26680"/>
                </a:lnTo>
                <a:lnTo>
                  <a:pt x="17991" y="26870"/>
                </a:lnTo>
                <a:lnTo>
                  <a:pt x="17928" y="27034"/>
                </a:lnTo>
                <a:lnTo>
                  <a:pt x="17840" y="27211"/>
                </a:lnTo>
                <a:lnTo>
                  <a:pt x="17764" y="27362"/>
                </a:lnTo>
                <a:lnTo>
                  <a:pt x="17675" y="27527"/>
                </a:lnTo>
                <a:lnTo>
                  <a:pt x="17574" y="27678"/>
                </a:lnTo>
                <a:lnTo>
                  <a:pt x="17372" y="27969"/>
                </a:lnTo>
                <a:lnTo>
                  <a:pt x="17145" y="28247"/>
                </a:lnTo>
                <a:lnTo>
                  <a:pt x="16905" y="28499"/>
                </a:lnTo>
                <a:lnTo>
                  <a:pt x="16639" y="28727"/>
                </a:lnTo>
                <a:lnTo>
                  <a:pt x="16362" y="28954"/>
                </a:lnTo>
                <a:lnTo>
                  <a:pt x="16084" y="29156"/>
                </a:lnTo>
                <a:lnTo>
                  <a:pt x="15780" y="29333"/>
                </a:lnTo>
                <a:lnTo>
                  <a:pt x="15490" y="29510"/>
                </a:lnTo>
                <a:lnTo>
                  <a:pt x="15187" y="29674"/>
                </a:lnTo>
                <a:lnTo>
                  <a:pt x="14871" y="29813"/>
                </a:lnTo>
                <a:lnTo>
                  <a:pt x="14479" y="29977"/>
                </a:lnTo>
                <a:lnTo>
                  <a:pt x="14087" y="30116"/>
                </a:lnTo>
                <a:lnTo>
                  <a:pt x="13683" y="30255"/>
                </a:lnTo>
                <a:lnTo>
                  <a:pt x="13266" y="30369"/>
                </a:lnTo>
                <a:lnTo>
                  <a:pt x="12849" y="30470"/>
                </a:lnTo>
                <a:lnTo>
                  <a:pt x="12420" y="30559"/>
                </a:lnTo>
                <a:lnTo>
                  <a:pt x="11573" y="30723"/>
                </a:lnTo>
                <a:lnTo>
                  <a:pt x="10702" y="30874"/>
                </a:lnTo>
                <a:lnTo>
                  <a:pt x="9843" y="31026"/>
                </a:lnTo>
                <a:lnTo>
                  <a:pt x="9413" y="31102"/>
                </a:lnTo>
                <a:lnTo>
                  <a:pt x="8983" y="31203"/>
                </a:lnTo>
                <a:lnTo>
                  <a:pt x="8567" y="31304"/>
                </a:lnTo>
                <a:lnTo>
                  <a:pt x="8150" y="31418"/>
                </a:lnTo>
                <a:lnTo>
                  <a:pt x="7480" y="31620"/>
                </a:lnTo>
                <a:lnTo>
                  <a:pt x="6811" y="31834"/>
                </a:lnTo>
                <a:lnTo>
                  <a:pt x="6154" y="32074"/>
                </a:lnTo>
                <a:lnTo>
                  <a:pt x="5497" y="32327"/>
                </a:lnTo>
                <a:lnTo>
                  <a:pt x="4852" y="32605"/>
                </a:lnTo>
                <a:lnTo>
                  <a:pt x="4221" y="32896"/>
                </a:lnTo>
                <a:lnTo>
                  <a:pt x="3589" y="33186"/>
                </a:lnTo>
                <a:lnTo>
                  <a:pt x="2957" y="33502"/>
                </a:lnTo>
                <a:lnTo>
                  <a:pt x="2755" y="33628"/>
                </a:lnTo>
                <a:lnTo>
                  <a:pt x="2566" y="33767"/>
                </a:lnTo>
                <a:lnTo>
                  <a:pt x="2401" y="33919"/>
                </a:lnTo>
                <a:lnTo>
                  <a:pt x="2250" y="34083"/>
                </a:lnTo>
                <a:lnTo>
                  <a:pt x="2136" y="34260"/>
                </a:lnTo>
                <a:lnTo>
                  <a:pt x="2022" y="34449"/>
                </a:lnTo>
                <a:lnTo>
                  <a:pt x="1947" y="34651"/>
                </a:lnTo>
                <a:lnTo>
                  <a:pt x="1871" y="34854"/>
                </a:lnTo>
                <a:lnTo>
                  <a:pt x="1833" y="35068"/>
                </a:lnTo>
                <a:lnTo>
                  <a:pt x="1795" y="35283"/>
                </a:lnTo>
                <a:lnTo>
                  <a:pt x="1782" y="35510"/>
                </a:lnTo>
                <a:lnTo>
                  <a:pt x="1782" y="35725"/>
                </a:lnTo>
                <a:lnTo>
                  <a:pt x="1795" y="35953"/>
                </a:lnTo>
                <a:lnTo>
                  <a:pt x="1820" y="36180"/>
                </a:lnTo>
                <a:lnTo>
                  <a:pt x="1858" y="36407"/>
                </a:lnTo>
                <a:lnTo>
                  <a:pt x="1921" y="36635"/>
                </a:lnTo>
                <a:lnTo>
                  <a:pt x="1972" y="36812"/>
                </a:lnTo>
                <a:lnTo>
                  <a:pt x="2048" y="36976"/>
                </a:lnTo>
                <a:lnTo>
                  <a:pt x="2136" y="37140"/>
                </a:lnTo>
                <a:lnTo>
                  <a:pt x="2224" y="37279"/>
                </a:lnTo>
                <a:lnTo>
                  <a:pt x="2338" y="37418"/>
                </a:lnTo>
                <a:lnTo>
                  <a:pt x="2465" y="37544"/>
                </a:lnTo>
                <a:lnTo>
                  <a:pt x="2591" y="37658"/>
                </a:lnTo>
                <a:lnTo>
                  <a:pt x="2730" y="37759"/>
                </a:lnTo>
                <a:lnTo>
                  <a:pt x="2881" y="37848"/>
                </a:lnTo>
                <a:lnTo>
                  <a:pt x="3046" y="37936"/>
                </a:lnTo>
                <a:lnTo>
                  <a:pt x="3210" y="38012"/>
                </a:lnTo>
                <a:lnTo>
                  <a:pt x="3387" y="38075"/>
                </a:lnTo>
                <a:lnTo>
                  <a:pt x="3564" y="38125"/>
                </a:lnTo>
                <a:lnTo>
                  <a:pt x="3741" y="38163"/>
                </a:lnTo>
                <a:lnTo>
                  <a:pt x="3943" y="38189"/>
                </a:lnTo>
                <a:lnTo>
                  <a:pt x="4132" y="38214"/>
                </a:lnTo>
                <a:lnTo>
                  <a:pt x="4536" y="38239"/>
                </a:lnTo>
                <a:lnTo>
                  <a:pt x="4941" y="38264"/>
                </a:lnTo>
                <a:lnTo>
                  <a:pt x="5547" y="38264"/>
                </a:lnTo>
                <a:lnTo>
                  <a:pt x="5737" y="38239"/>
                </a:lnTo>
                <a:lnTo>
                  <a:pt x="6052" y="38189"/>
                </a:lnTo>
                <a:lnTo>
                  <a:pt x="6356" y="38138"/>
                </a:lnTo>
                <a:lnTo>
                  <a:pt x="6659" y="38075"/>
                </a:lnTo>
                <a:lnTo>
                  <a:pt x="6949" y="37999"/>
                </a:lnTo>
                <a:lnTo>
                  <a:pt x="7253" y="37923"/>
                </a:lnTo>
                <a:lnTo>
                  <a:pt x="7531" y="37835"/>
                </a:lnTo>
                <a:lnTo>
                  <a:pt x="7821" y="37746"/>
                </a:lnTo>
                <a:lnTo>
                  <a:pt x="8099" y="37645"/>
                </a:lnTo>
                <a:lnTo>
                  <a:pt x="8377" y="37544"/>
                </a:lnTo>
                <a:lnTo>
                  <a:pt x="8655" y="37431"/>
                </a:lnTo>
                <a:lnTo>
                  <a:pt x="8920" y="37317"/>
                </a:lnTo>
                <a:lnTo>
                  <a:pt x="9186" y="37191"/>
                </a:lnTo>
                <a:lnTo>
                  <a:pt x="9438" y="37052"/>
                </a:lnTo>
                <a:lnTo>
                  <a:pt x="9691" y="36913"/>
                </a:lnTo>
                <a:lnTo>
                  <a:pt x="10196" y="36622"/>
                </a:lnTo>
                <a:lnTo>
                  <a:pt x="10676" y="36306"/>
                </a:lnTo>
                <a:lnTo>
                  <a:pt x="11156" y="35953"/>
                </a:lnTo>
                <a:lnTo>
                  <a:pt x="11611" y="35586"/>
                </a:lnTo>
                <a:lnTo>
                  <a:pt x="12053" y="35195"/>
                </a:lnTo>
                <a:lnTo>
                  <a:pt x="12470" y="34778"/>
                </a:lnTo>
                <a:lnTo>
                  <a:pt x="12887" y="34336"/>
                </a:lnTo>
                <a:lnTo>
                  <a:pt x="13292" y="33881"/>
                </a:lnTo>
                <a:lnTo>
                  <a:pt x="13683" y="33401"/>
                </a:lnTo>
                <a:lnTo>
                  <a:pt x="13923" y="33072"/>
                </a:lnTo>
                <a:lnTo>
                  <a:pt x="14163" y="32719"/>
                </a:lnTo>
                <a:lnTo>
                  <a:pt x="14378" y="32365"/>
                </a:lnTo>
                <a:lnTo>
                  <a:pt x="14593" y="32011"/>
                </a:lnTo>
                <a:lnTo>
                  <a:pt x="15022" y="31291"/>
                </a:lnTo>
                <a:lnTo>
                  <a:pt x="15237" y="30937"/>
                </a:lnTo>
                <a:lnTo>
                  <a:pt x="15465" y="30584"/>
                </a:lnTo>
                <a:lnTo>
                  <a:pt x="15692" y="30243"/>
                </a:lnTo>
                <a:lnTo>
                  <a:pt x="15945" y="29914"/>
                </a:lnTo>
                <a:lnTo>
                  <a:pt x="16197" y="29598"/>
                </a:lnTo>
                <a:lnTo>
                  <a:pt x="16475" y="29295"/>
                </a:lnTo>
                <a:lnTo>
                  <a:pt x="16627" y="29156"/>
                </a:lnTo>
                <a:lnTo>
                  <a:pt x="16778" y="29017"/>
                </a:lnTo>
                <a:lnTo>
                  <a:pt x="16943" y="28891"/>
                </a:lnTo>
                <a:lnTo>
                  <a:pt x="17120" y="28765"/>
                </a:lnTo>
                <a:lnTo>
                  <a:pt x="17284" y="28651"/>
                </a:lnTo>
                <a:lnTo>
                  <a:pt x="17473" y="28537"/>
                </a:lnTo>
                <a:lnTo>
                  <a:pt x="17663" y="28436"/>
                </a:lnTo>
                <a:lnTo>
                  <a:pt x="17865" y="28335"/>
                </a:lnTo>
                <a:lnTo>
                  <a:pt x="17764" y="29914"/>
                </a:lnTo>
                <a:lnTo>
                  <a:pt x="17663" y="31519"/>
                </a:lnTo>
                <a:lnTo>
                  <a:pt x="17625" y="32327"/>
                </a:lnTo>
                <a:lnTo>
                  <a:pt x="17587" y="33136"/>
                </a:lnTo>
                <a:lnTo>
                  <a:pt x="17562" y="33944"/>
                </a:lnTo>
                <a:lnTo>
                  <a:pt x="17562" y="34753"/>
                </a:lnTo>
                <a:lnTo>
                  <a:pt x="17562" y="35220"/>
                </a:lnTo>
                <a:lnTo>
                  <a:pt x="17549" y="35447"/>
                </a:lnTo>
                <a:lnTo>
                  <a:pt x="17524" y="35662"/>
                </a:lnTo>
                <a:lnTo>
                  <a:pt x="17486" y="35877"/>
                </a:lnTo>
                <a:lnTo>
                  <a:pt x="17448" y="36079"/>
                </a:lnTo>
                <a:lnTo>
                  <a:pt x="17397" y="36281"/>
                </a:lnTo>
                <a:lnTo>
                  <a:pt x="17334" y="36483"/>
                </a:lnTo>
                <a:lnTo>
                  <a:pt x="17259" y="36660"/>
                </a:lnTo>
                <a:lnTo>
                  <a:pt x="17170" y="36850"/>
                </a:lnTo>
                <a:lnTo>
                  <a:pt x="17056" y="37026"/>
                </a:lnTo>
                <a:lnTo>
                  <a:pt x="16943" y="37191"/>
                </a:lnTo>
                <a:lnTo>
                  <a:pt x="16804" y="37355"/>
                </a:lnTo>
                <a:lnTo>
                  <a:pt x="16639" y="37506"/>
                </a:lnTo>
                <a:lnTo>
                  <a:pt x="16475" y="37658"/>
                </a:lnTo>
                <a:lnTo>
                  <a:pt x="16273" y="37797"/>
                </a:lnTo>
                <a:lnTo>
                  <a:pt x="15919" y="38037"/>
                </a:lnTo>
                <a:lnTo>
                  <a:pt x="15566" y="38302"/>
                </a:lnTo>
                <a:lnTo>
                  <a:pt x="14858" y="38820"/>
                </a:lnTo>
                <a:lnTo>
                  <a:pt x="14504" y="39060"/>
                </a:lnTo>
                <a:lnTo>
                  <a:pt x="14138" y="39288"/>
                </a:lnTo>
                <a:lnTo>
                  <a:pt x="13949" y="39389"/>
                </a:lnTo>
                <a:lnTo>
                  <a:pt x="13759" y="39477"/>
                </a:lnTo>
                <a:lnTo>
                  <a:pt x="13569" y="39566"/>
                </a:lnTo>
                <a:lnTo>
                  <a:pt x="13380" y="39641"/>
                </a:lnTo>
                <a:lnTo>
                  <a:pt x="13127" y="39730"/>
                </a:lnTo>
                <a:lnTo>
                  <a:pt x="12887" y="39806"/>
                </a:lnTo>
                <a:lnTo>
                  <a:pt x="12647" y="39869"/>
                </a:lnTo>
                <a:lnTo>
                  <a:pt x="12395" y="39919"/>
                </a:lnTo>
                <a:lnTo>
                  <a:pt x="11889" y="40020"/>
                </a:lnTo>
                <a:lnTo>
                  <a:pt x="11371" y="40109"/>
                </a:lnTo>
                <a:lnTo>
                  <a:pt x="10866" y="40185"/>
                </a:lnTo>
                <a:lnTo>
                  <a:pt x="10348" y="40273"/>
                </a:lnTo>
                <a:lnTo>
                  <a:pt x="9843" y="40374"/>
                </a:lnTo>
                <a:lnTo>
                  <a:pt x="9590" y="40437"/>
                </a:lnTo>
                <a:lnTo>
                  <a:pt x="9350" y="40500"/>
                </a:lnTo>
                <a:lnTo>
                  <a:pt x="8642" y="40715"/>
                </a:lnTo>
                <a:lnTo>
                  <a:pt x="7935" y="40930"/>
                </a:lnTo>
                <a:lnTo>
                  <a:pt x="7581" y="41044"/>
                </a:lnTo>
                <a:lnTo>
                  <a:pt x="7240" y="41170"/>
                </a:lnTo>
                <a:lnTo>
                  <a:pt x="6899" y="41296"/>
                </a:lnTo>
                <a:lnTo>
                  <a:pt x="6558" y="41448"/>
                </a:lnTo>
                <a:lnTo>
                  <a:pt x="6229" y="41599"/>
                </a:lnTo>
                <a:lnTo>
                  <a:pt x="5914" y="41776"/>
                </a:lnTo>
                <a:lnTo>
                  <a:pt x="5598" y="41966"/>
                </a:lnTo>
                <a:lnTo>
                  <a:pt x="5307" y="42181"/>
                </a:lnTo>
                <a:lnTo>
                  <a:pt x="5017" y="42408"/>
                </a:lnTo>
                <a:lnTo>
                  <a:pt x="4739" y="42661"/>
                </a:lnTo>
                <a:lnTo>
                  <a:pt x="4473" y="42938"/>
                </a:lnTo>
                <a:lnTo>
                  <a:pt x="4233" y="43229"/>
                </a:lnTo>
                <a:lnTo>
                  <a:pt x="3993" y="43557"/>
                </a:lnTo>
                <a:lnTo>
                  <a:pt x="3778" y="43886"/>
                </a:lnTo>
                <a:lnTo>
                  <a:pt x="3677" y="44050"/>
                </a:lnTo>
                <a:lnTo>
                  <a:pt x="3576" y="44227"/>
                </a:lnTo>
                <a:lnTo>
                  <a:pt x="3500" y="44404"/>
                </a:lnTo>
                <a:lnTo>
                  <a:pt x="3437" y="44581"/>
                </a:lnTo>
                <a:lnTo>
                  <a:pt x="3387" y="44770"/>
                </a:lnTo>
                <a:lnTo>
                  <a:pt x="3349" y="44947"/>
                </a:lnTo>
                <a:lnTo>
                  <a:pt x="3336" y="45137"/>
                </a:lnTo>
                <a:lnTo>
                  <a:pt x="3349" y="45326"/>
                </a:lnTo>
                <a:lnTo>
                  <a:pt x="3387" y="45516"/>
                </a:lnTo>
                <a:lnTo>
                  <a:pt x="3450" y="45705"/>
                </a:lnTo>
                <a:lnTo>
                  <a:pt x="3538" y="45895"/>
                </a:lnTo>
                <a:lnTo>
                  <a:pt x="3652" y="46097"/>
                </a:lnTo>
                <a:lnTo>
                  <a:pt x="3791" y="46273"/>
                </a:lnTo>
                <a:lnTo>
                  <a:pt x="3930" y="46438"/>
                </a:lnTo>
                <a:lnTo>
                  <a:pt x="4082" y="46589"/>
                </a:lnTo>
                <a:lnTo>
                  <a:pt x="4246" y="46716"/>
                </a:lnTo>
                <a:lnTo>
                  <a:pt x="4410" y="46842"/>
                </a:lnTo>
                <a:lnTo>
                  <a:pt x="4587" y="46943"/>
                </a:lnTo>
                <a:lnTo>
                  <a:pt x="4776" y="47031"/>
                </a:lnTo>
                <a:lnTo>
                  <a:pt x="4966" y="47107"/>
                </a:lnTo>
                <a:lnTo>
                  <a:pt x="5155" y="47170"/>
                </a:lnTo>
                <a:lnTo>
                  <a:pt x="5358" y="47208"/>
                </a:lnTo>
                <a:lnTo>
                  <a:pt x="5572" y="47234"/>
                </a:lnTo>
                <a:lnTo>
                  <a:pt x="5775" y="47246"/>
                </a:lnTo>
                <a:lnTo>
                  <a:pt x="5989" y="47246"/>
                </a:lnTo>
                <a:lnTo>
                  <a:pt x="6217" y="47221"/>
                </a:lnTo>
                <a:lnTo>
                  <a:pt x="6431" y="47183"/>
                </a:lnTo>
                <a:lnTo>
                  <a:pt x="6659" y="47133"/>
                </a:lnTo>
                <a:lnTo>
                  <a:pt x="6987" y="47044"/>
                </a:lnTo>
                <a:lnTo>
                  <a:pt x="7316" y="46956"/>
                </a:lnTo>
                <a:lnTo>
                  <a:pt x="7632" y="46842"/>
                </a:lnTo>
                <a:lnTo>
                  <a:pt x="7935" y="46741"/>
                </a:lnTo>
                <a:lnTo>
                  <a:pt x="8238" y="46615"/>
                </a:lnTo>
                <a:lnTo>
                  <a:pt x="8541" y="46488"/>
                </a:lnTo>
                <a:lnTo>
                  <a:pt x="8832" y="46362"/>
                </a:lnTo>
                <a:lnTo>
                  <a:pt x="9122" y="46210"/>
                </a:lnTo>
                <a:lnTo>
                  <a:pt x="9400" y="46071"/>
                </a:lnTo>
                <a:lnTo>
                  <a:pt x="9678" y="45920"/>
                </a:lnTo>
                <a:lnTo>
                  <a:pt x="9944" y="45756"/>
                </a:lnTo>
                <a:lnTo>
                  <a:pt x="10209" y="45579"/>
                </a:lnTo>
                <a:lnTo>
                  <a:pt x="10474" y="45414"/>
                </a:lnTo>
                <a:lnTo>
                  <a:pt x="10727" y="45225"/>
                </a:lnTo>
                <a:lnTo>
                  <a:pt x="10980" y="45035"/>
                </a:lnTo>
                <a:lnTo>
                  <a:pt x="11220" y="44846"/>
                </a:lnTo>
                <a:lnTo>
                  <a:pt x="11460" y="44644"/>
                </a:lnTo>
                <a:lnTo>
                  <a:pt x="11687" y="44442"/>
                </a:lnTo>
                <a:lnTo>
                  <a:pt x="11914" y="44227"/>
                </a:lnTo>
                <a:lnTo>
                  <a:pt x="12142" y="44000"/>
                </a:lnTo>
                <a:lnTo>
                  <a:pt x="12369" y="43772"/>
                </a:lnTo>
                <a:lnTo>
                  <a:pt x="12584" y="43545"/>
                </a:lnTo>
                <a:lnTo>
                  <a:pt x="13001" y="43065"/>
                </a:lnTo>
                <a:lnTo>
                  <a:pt x="13393" y="42559"/>
                </a:lnTo>
                <a:lnTo>
                  <a:pt x="13772" y="42029"/>
                </a:lnTo>
                <a:lnTo>
                  <a:pt x="14138" y="41473"/>
                </a:lnTo>
                <a:lnTo>
                  <a:pt x="14492" y="40905"/>
                </a:lnTo>
                <a:lnTo>
                  <a:pt x="14631" y="40677"/>
                </a:lnTo>
                <a:lnTo>
                  <a:pt x="14770" y="40450"/>
                </a:lnTo>
                <a:lnTo>
                  <a:pt x="15086" y="40020"/>
                </a:lnTo>
                <a:lnTo>
                  <a:pt x="15414" y="39591"/>
                </a:lnTo>
                <a:lnTo>
                  <a:pt x="15755" y="39187"/>
                </a:lnTo>
                <a:lnTo>
                  <a:pt x="16450" y="38365"/>
                </a:lnTo>
                <a:lnTo>
                  <a:pt x="16804" y="37961"/>
                </a:lnTo>
                <a:lnTo>
                  <a:pt x="17145" y="37544"/>
                </a:lnTo>
                <a:lnTo>
                  <a:pt x="17221" y="38214"/>
                </a:lnTo>
                <a:lnTo>
                  <a:pt x="17284" y="38871"/>
                </a:lnTo>
                <a:lnTo>
                  <a:pt x="17309" y="39515"/>
                </a:lnTo>
                <a:lnTo>
                  <a:pt x="17334" y="40147"/>
                </a:lnTo>
                <a:lnTo>
                  <a:pt x="17372" y="41397"/>
                </a:lnTo>
                <a:lnTo>
                  <a:pt x="17385" y="42004"/>
                </a:lnTo>
                <a:lnTo>
                  <a:pt x="17423" y="42610"/>
                </a:lnTo>
                <a:lnTo>
                  <a:pt x="17423" y="42938"/>
                </a:lnTo>
                <a:lnTo>
                  <a:pt x="17423" y="43254"/>
                </a:lnTo>
                <a:lnTo>
                  <a:pt x="17385" y="43557"/>
                </a:lnTo>
                <a:lnTo>
                  <a:pt x="17347" y="43861"/>
                </a:lnTo>
                <a:lnTo>
                  <a:pt x="17284" y="44151"/>
                </a:lnTo>
                <a:lnTo>
                  <a:pt x="17195" y="44429"/>
                </a:lnTo>
                <a:lnTo>
                  <a:pt x="17107" y="44707"/>
                </a:lnTo>
                <a:lnTo>
                  <a:pt x="16993" y="44985"/>
                </a:lnTo>
                <a:lnTo>
                  <a:pt x="16867" y="45250"/>
                </a:lnTo>
                <a:lnTo>
                  <a:pt x="16741" y="45503"/>
                </a:lnTo>
                <a:lnTo>
                  <a:pt x="16589" y="45768"/>
                </a:lnTo>
                <a:lnTo>
                  <a:pt x="16437" y="46021"/>
                </a:lnTo>
                <a:lnTo>
                  <a:pt x="16260" y="46273"/>
                </a:lnTo>
                <a:lnTo>
                  <a:pt x="16084" y="46526"/>
                </a:lnTo>
                <a:lnTo>
                  <a:pt x="15717" y="47031"/>
                </a:lnTo>
                <a:lnTo>
                  <a:pt x="15490" y="47309"/>
                </a:lnTo>
                <a:lnTo>
                  <a:pt x="15262" y="47587"/>
                </a:lnTo>
                <a:lnTo>
                  <a:pt x="15035" y="47840"/>
                </a:lnTo>
                <a:lnTo>
                  <a:pt x="14795" y="48093"/>
                </a:lnTo>
                <a:lnTo>
                  <a:pt x="14555" y="48320"/>
                </a:lnTo>
                <a:lnTo>
                  <a:pt x="14302" y="48547"/>
                </a:lnTo>
                <a:lnTo>
                  <a:pt x="14050" y="48762"/>
                </a:lnTo>
                <a:lnTo>
                  <a:pt x="13784" y="48964"/>
                </a:lnTo>
                <a:lnTo>
                  <a:pt x="13506" y="49141"/>
                </a:lnTo>
                <a:lnTo>
                  <a:pt x="13228" y="49318"/>
                </a:lnTo>
                <a:lnTo>
                  <a:pt x="12938" y="49482"/>
                </a:lnTo>
                <a:lnTo>
                  <a:pt x="12635" y="49634"/>
                </a:lnTo>
                <a:lnTo>
                  <a:pt x="12319" y="49773"/>
                </a:lnTo>
                <a:lnTo>
                  <a:pt x="11990" y="49899"/>
                </a:lnTo>
                <a:lnTo>
                  <a:pt x="11662" y="50000"/>
                </a:lnTo>
                <a:lnTo>
                  <a:pt x="11308" y="50101"/>
                </a:lnTo>
                <a:lnTo>
                  <a:pt x="10361" y="50354"/>
                </a:lnTo>
                <a:lnTo>
                  <a:pt x="9413" y="50619"/>
                </a:lnTo>
                <a:lnTo>
                  <a:pt x="8466" y="50884"/>
                </a:lnTo>
                <a:lnTo>
                  <a:pt x="7518" y="51175"/>
                </a:lnTo>
                <a:lnTo>
                  <a:pt x="5636" y="51756"/>
                </a:lnTo>
                <a:lnTo>
                  <a:pt x="3753" y="52350"/>
                </a:lnTo>
                <a:lnTo>
                  <a:pt x="3526" y="52438"/>
                </a:lnTo>
                <a:lnTo>
                  <a:pt x="3298" y="52527"/>
                </a:lnTo>
                <a:lnTo>
                  <a:pt x="3071" y="52628"/>
                </a:lnTo>
                <a:lnTo>
                  <a:pt x="2856" y="52741"/>
                </a:lnTo>
                <a:lnTo>
                  <a:pt x="2654" y="52868"/>
                </a:lnTo>
                <a:lnTo>
                  <a:pt x="2452" y="52994"/>
                </a:lnTo>
                <a:lnTo>
                  <a:pt x="2262" y="53133"/>
                </a:lnTo>
                <a:lnTo>
                  <a:pt x="2073" y="53285"/>
                </a:lnTo>
                <a:lnTo>
                  <a:pt x="1896" y="53449"/>
                </a:lnTo>
                <a:lnTo>
                  <a:pt x="1732" y="53613"/>
                </a:lnTo>
                <a:lnTo>
                  <a:pt x="1568" y="53803"/>
                </a:lnTo>
                <a:lnTo>
                  <a:pt x="1416" y="53992"/>
                </a:lnTo>
                <a:lnTo>
                  <a:pt x="1277" y="54194"/>
                </a:lnTo>
                <a:lnTo>
                  <a:pt x="1151" y="54409"/>
                </a:lnTo>
                <a:lnTo>
                  <a:pt x="1024" y="54624"/>
                </a:lnTo>
                <a:lnTo>
                  <a:pt x="911" y="54864"/>
                </a:lnTo>
                <a:lnTo>
                  <a:pt x="835" y="55053"/>
                </a:lnTo>
                <a:lnTo>
                  <a:pt x="772" y="55243"/>
                </a:lnTo>
                <a:lnTo>
                  <a:pt x="721" y="55432"/>
                </a:lnTo>
                <a:lnTo>
                  <a:pt x="683" y="55609"/>
                </a:lnTo>
                <a:lnTo>
                  <a:pt x="671" y="55786"/>
                </a:lnTo>
                <a:lnTo>
                  <a:pt x="683" y="55963"/>
                </a:lnTo>
                <a:lnTo>
                  <a:pt x="696" y="56127"/>
                </a:lnTo>
                <a:lnTo>
                  <a:pt x="734" y="56291"/>
                </a:lnTo>
                <a:lnTo>
                  <a:pt x="797" y="56443"/>
                </a:lnTo>
                <a:lnTo>
                  <a:pt x="860" y="56607"/>
                </a:lnTo>
                <a:lnTo>
                  <a:pt x="961" y="56746"/>
                </a:lnTo>
                <a:lnTo>
                  <a:pt x="1062" y="56898"/>
                </a:lnTo>
                <a:lnTo>
                  <a:pt x="1189" y="57036"/>
                </a:lnTo>
                <a:lnTo>
                  <a:pt x="1328" y="57175"/>
                </a:lnTo>
                <a:lnTo>
                  <a:pt x="1492" y="57302"/>
                </a:lnTo>
                <a:lnTo>
                  <a:pt x="1669" y="57441"/>
                </a:lnTo>
                <a:lnTo>
                  <a:pt x="1947" y="57618"/>
                </a:lnTo>
                <a:lnTo>
                  <a:pt x="2237" y="57769"/>
                </a:lnTo>
                <a:lnTo>
                  <a:pt x="2515" y="57896"/>
                </a:lnTo>
                <a:lnTo>
                  <a:pt x="2806" y="57997"/>
                </a:lnTo>
                <a:lnTo>
                  <a:pt x="3096" y="58072"/>
                </a:lnTo>
                <a:lnTo>
                  <a:pt x="3387" y="58136"/>
                </a:lnTo>
                <a:lnTo>
                  <a:pt x="3677" y="58173"/>
                </a:lnTo>
                <a:lnTo>
                  <a:pt x="3968" y="58186"/>
                </a:lnTo>
                <a:lnTo>
                  <a:pt x="4259" y="58186"/>
                </a:lnTo>
                <a:lnTo>
                  <a:pt x="4549" y="58161"/>
                </a:lnTo>
                <a:lnTo>
                  <a:pt x="4852" y="58123"/>
                </a:lnTo>
                <a:lnTo>
                  <a:pt x="5143" y="58072"/>
                </a:lnTo>
                <a:lnTo>
                  <a:pt x="5446" y="58009"/>
                </a:lnTo>
                <a:lnTo>
                  <a:pt x="5737" y="57921"/>
                </a:lnTo>
                <a:lnTo>
                  <a:pt x="6040" y="57832"/>
                </a:lnTo>
                <a:lnTo>
                  <a:pt x="6343" y="57719"/>
                </a:lnTo>
                <a:lnTo>
                  <a:pt x="6684" y="57592"/>
                </a:lnTo>
                <a:lnTo>
                  <a:pt x="7013" y="57453"/>
                </a:lnTo>
                <a:lnTo>
                  <a:pt x="7328" y="57302"/>
                </a:lnTo>
                <a:lnTo>
                  <a:pt x="7644" y="57138"/>
                </a:lnTo>
                <a:lnTo>
                  <a:pt x="7948" y="56973"/>
                </a:lnTo>
                <a:lnTo>
                  <a:pt x="8251" y="56796"/>
                </a:lnTo>
                <a:lnTo>
                  <a:pt x="8541" y="56620"/>
                </a:lnTo>
                <a:lnTo>
                  <a:pt x="8819" y="56430"/>
                </a:lnTo>
                <a:lnTo>
                  <a:pt x="9097" y="56228"/>
                </a:lnTo>
                <a:lnTo>
                  <a:pt x="9362" y="56026"/>
                </a:lnTo>
                <a:lnTo>
                  <a:pt x="9628" y="55811"/>
                </a:lnTo>
                <a:lnTo>
                  <a:pt x="9880" y="55596"/>
                </a:lnTo>
                <a:lnTo>
                  <a:pt x="10133" y="55369"/>
                </a:lnTo>
                <a:lnTo>
                  <a:pt x="10373" y="55142"/>
                </a:lnTo>
                <a:lnTo>
                  <a:pt x="10613" y="54914"/>
                </a:lnTo>
                <a:lnTo>
                  <a:pt x="10841" y="54674"/>
                </a:lnTo>
                <a:lnTo>
                  <a:pt x="11295" y="54169"/>
                </a:lnTo>
                <a:lnTo>
                  <a:pt x="11725" y="53651"/>
                </a:lnTo>
                <a:lnTo>
                  <a:pt x="12142" y="53120"/>
                </a:lnTo>
                <a:lnTo>
                  <a:pt x="12534" y="52577"/>
                </a:lnTo>
                <a:lnTo>
                  <a:pt x="12925" y="52009"/>
                </a:lnTo>
                <a:lnTo>
                  <a:pt x="13304" y="51440"/>
                </a:lnTo>
                <a:lnTo>
                  <a:pt x="13671" y="50859"/>
                </a:lnTo>
                <a:lnTo>
                  <a:pt x="14037" y="50265"/>
                </a:lnTo>
                <a:lnTo>
                  <a:pt x="14391" y="49722"/>
                </a:lnTo>
                <a:lnTo>
                  <a:pt x="14757" y="49192"/>
                </a:lnTo>
                <a:lnTo>
                  <a:pt x="15149" y="48674"/>
                </a:lnTo>
                <a:lnTo>
                  <a:pt x="15553" y="48156"/>
                </a:lnTo>
                <a:lnTo>
                  <a:pt x="16399" y="47107"/>
                </a:lnTo>
                <a:lnTo>
                  <a:pt x="16829" y="46564"/>
                </a:lnTo>
                <a:lnTo>
                  <a:pt x="17271" y="45996"/>
                </a:lnTo>
                <a:lnTo>
                  <a:pt x="17397" y="46766"/>
                </a:lnTo>
                <a:lnTo>
                  <a:pt x="17448" y="47069"/>
                </a:lnTo>
                <a:lnTo>
                  <a:pt x="17473" y="47347"/>
                </a:lnTo>
                <a:lnTo>
                  <a:pt x="17638" y="51124"/>
                </a:lnTo>
                <a:lnTo>
                  <a:pt x="17701" y="53019"/>
                </a:lnTo>
                <a:lnTo>
                  <a:pt x="17776" y="54914"/>
                </a:lnTo>
                <a:lnTo>
                  <a:pt x="17764" y="55192"/>
                </a:lnTo>
                <a:lnTo>
                  <a:pt x="17751" y="55331"/>
                </a:lnTo>
                <a:lnTo>
                  <a:pt x="17739" y="55470"/>
                </a:lnTo>
                <a:lnTo>
                  <a:pt x="17701" y="55609"/>
                </a:lnTo>
                <a:lnTo>
                  <a:pt x="17663" y="55735"/>
                </a:lnTo>
                <a:lnTo>
                  <a:pt x="17612" y="55849"/>
                </a:lnTo>
                <a:lnTo>
                  <a:pt x="17549" y="55963"/>
                </a:lnTo>
                <a:lnTo>
                  <a:pt x="17271" y="56316"/>
                </a:lnTo>
                <a:lnTo>
                  <a:pt x="17006" y="56670"/>
                </a:lnTo>
                <a:lnTo>
                  <a:pt x="16715" y="56999"/>
                </a:lnTo>
                <a:lnTo>
                  <a:pt x="16412" y="57314"/>
                </a:lnTo>
                <a:lnTo>
                  <a:pt x="16109" y="57618"/>
                </a:lnTo>
                <a:lnTo>
                  <a:pt x="15793" y="57908"/>
                </a:lnTo>
                <a:lnTo>
                  <a:pt x="15465" y="58186"/>
                </a:lnTo>
                <a:lnTo>
                  <a:pt x="15123" y="58451"/>
                </a:lnTo>
                <a:lnTo>
                  <a:pt x="14782" y="58691"/>
                </a:lnTo>
                <a:lnTo>
                  <a:pt x="14416" y="58931"/>
                </a:lnTo>
                <a:lnTo>
                  <a:pt x="14037" y="59146"/>
                </a:lnTo>
                <a:lnTo>
                  <a:pt x="13658" y="59336"/>
                </a:lnTo>
                <a:lnTo>
                  <a:pt x="13254" y="59525"/>
                </a:lnTo>
                <a:lnTo>
                  <a:pt x="12837" y="59689"/>
                </a:lnTo>
                <a:lnTo>
                  <a:pt x="12407" y="59828"/>
                </a:lnTo>
                <a:lnTo>
                  <a:pt x="11965" y="59967"/>
                </a:lnTo>
                <a:lnTo>
                  <a:pt x="10158" y="60460"/>
                </a:lnTo>
                <a:lnTo>
                  <a:pt x="9261" y="60713"/>
                </a:lnTo>
                <a:lnTo>
                  <a:pt x="8352" y="60990"/>
                </a:lnTo>
                <a:lnTo>
                  <a:pt x="7467" y="61268"/>
                </a:lnTo>
                <a:lnTo>
                  <a:pt x="6570" y="61572"/>
                </a:lnTo>
                <a:lnTo>
                  <a:pt x="5699" y="61900"/>
                </a:lnTo>
                <a:lnTo>
                  <a:pt x="4827" y="62241"/>
                </a:lnTo>
                <a:lnTo>
                  <a:pt x="4562" y="62367"/>
                </a:lnTo>
                <a:lnTo>
                  <a:pt x="4284" y="62494"/>
                </a:lnTo>
                <a:lnTo>
                  <a:pt x="4018" y="62633"/>
                </a:lnTo>
                <a:lnTo>
                  <a:pt x="3753" y="62784"/>
                </a:lnTo>
                <a:lnTo>
                  <a:pt x="3500" y="62936"/>
                </a:lnTo>
                <a:lnTo>
                  <a:pt x="3248" y="63100"/>
                </a:lnTo>
                <a:lnTo>
                  <a:pt x="2742" y="63441"/>
                </a:lnTo>
                <a:lnTo>
                  <a:pt x="2237" y="63808"/>
                </a:lnTo>
                <a:lnTo>
                  <a:pt x="1757" y="64187"/>
                </a:lnTo>
                <a:lnTo>
                  <a:pt x="1290" y="64578"/>
                </a:lnTo>
                <a:lnTo>
                  <a:pt x="822" y="64970"/>
                </a:lnTo>
                <a:lnTo>
                  <a:pt x="683" y="65109"/>
                </a:lnTo>
                <a:lnTo>
                  <a:pt x="544" y="65260"/>
                </a:lnTo>
                <a:lnTo>
                  <a:pt x="431" y="65412"/>
                </a:lnTo>
                <a:lnTo>
                  <a:pt x="317" y="65576"/>
                </a:lnTo>
                <a:lnTo>
                  <a:pt x="228" y="65740"/>
                </a:lnTo>
                <a:lnTo>
                  <a:pt x="153" y="65917"/>
                </a:lnTo>
                <a:lnTo>
                  <a:pt x="89" y="66107"/>
                </a:lnTo>
                <a:lnTo>
                  <a:pt x="52" y="66296"/>
                </a:lnTo>
                <a:lnTo>
                  <a:pt x="14" y="66486"/>
                </a:lnTo>
                <a:lnTo>
                  <a:pt x="1" y="66675"/>
                </a:lnTo>
                <a:lnTo>
                  <a:pt x="1" y="66877"/>
                </a:lnTo>
                <a:lnTo>
                  <a:pt x="26" y="67067"/>
                </a:lnTo>
                <a:lnTo>
                  <a:pt x="52" y="67269"/>
                </a:lnTo>
                <a:lnTo>
                  <a:pt x="102" y="67471"/>
                </a:lnTo>
                <a:lnTo>
                  <a:pt x="178" y="67673"/>
                </a:lnTo>
                <a:lnTo>
                  <a:pt x="254" y="67875"/>
                </a:lnTo>
                <a:lnTo>
                  <a:pt x="355" y="68065"/>
                </a:lnTo>
                <a:lnTo>
                  <a:pt x="456" y="68242"/>
                </a:lnTo>
                <a:lnTo>
                  <a:pt x="569" y="68406"/>
                </a:lnTo>
                <a:lnTo>
                  <a:pt x="696" y="68570"/>
                </a:lnTo>
                <a:lnTo>
                  <a:pt x="822" y="68722"/>
                </a:lnTo>
                <a:lnTo>
                  <a:pt x="961" y="68848"/>
                </a:lnTo>
                <a:lnTo>
                  <a:pt x="1113" y="68974"/>
                </a:lnTo>
                <a:lnTo>
                  <a:pt x="1264" y="69088"/>
                </a:lnTo>
                <a:lnTo>
                  <a:pt x="1429" y="69189"/>
                </a:lnTo>
                <a:lnTo>
                  <a:pt x="1605" y="69290"/>
                </a:lnTo>
                <a:lnTo>
                  <a:pt x="1795" y="69366"/>
                </a:lnTo>
                <a:lnTo>
                  <a:pt x="1984" y="69429"/>
                </a:lnTo>
                <a:lnTo>
                  <a:pt x="2187" y="69492"/>
                </a:lnTo>
                <a:lnTo>
                  <a:pt x="2389" y="69543"/>
                </a:lnTo>
                <a:lnTo>
                  <a:pt x="2604" y="69568"/>
                </a:lnTo>
                <a:lnTo>
                  <a:pt x="2831" y="69593"/>
                </a:lnTo>
                <a:lnTo>
                  <a:pt x="3147" y="69606"/>
                </a:lnTo>
                <a:lnTo>
                  <a:pt x="3463" y="69606"/>
                </a:lnTo>
                <a:lnTo>
                  <a:pt x="3778" y="69593"/>
                </a:lnTo>
                <a:lnTo>
                  <a:pt x="4082" y="69568"/>
                </a:lnTo>
                <a:lnTo>
                  <a:pt x="4385" y="69518"/>
                </a:lnTo>
                <a:lnTo>
                  <a:pt x="4675" y="69454"/>
                </a:lnTo>
                <a:lnTo>
                  <a:pt x="4966" y="69379"/>
                </a:lnTo>
                <a:lnTo>
                  <a:pt x="5257" y="69290"/>
                </a:lnTo>
                <a:lnTo>
                  <a:pt x="5535" y="69202"/>
                </a:lnTo>
                <a:lnTo>
                  <a:pt x="5812" y="69088"/>
                </a:lnTo>
                <a:lnTo>
                  <a:pt x="6090" y="68962"/>
                </a:lnTo>
                <a:lnTo>
                  <a:pt x="6356" y="68823"/>
                </a:lnTo>
                <a:lnTo>
                  <a:pt x="6634" y="68684"/>
                </a:lnTo>
                <a:lnTo>
                  <a:pt x="6899" y="68520"/>
                </a:lnTo>
                <a:lnTo>
                  <a:pt x="7152" y="68355"/>
                </a:lnTo>
                <a:lnTo>
                  <a:pt x="7417" y="68191"/>
                </a:lnTo>
                <a:lnTo>
                  <a:pt x="7998" y="67762"/>
                </a:lnTo>
                <a:lnTo>
                  <a:pt x="8567" y="67319"/>
                </a:lnTo>
                <a:lnTo>
                  <a:pt x="9110" y="66865"/>
                </a:lnTo>
                <a:lnTo>
                  <a:pt x="9640" y="66397"/>
                </a:lnTo>
                <a:lnTo>
                  <a:pt x="10146" y="65905"/>
                </a:lnTo>
                <a:lnTo>
                  <a:pt x="10638" y="65412"/>
                </a:lnTo>
                <a:lnTo>
                  <a:pt x="11131" y="64894"/>
                </a:lnTo>
                <a:lnTo>
                  <a:pt x="11599" y="64376"/>
                </a:lnTo>
                <a:lnTo>
                  <a:pt x="12053" y="63833"/>
                </a:lnTo>
                <a:lnTo>
                  <a:pt x="12508" y="63290"/>
                </a:lnTo>
                <a:lnTo>
                  <a:pt x="12950" y="62734"/>
                </a:lnTo>
                <a:lnTo>
                  <a:pt x="13380" y="62178"/>
                </a:lnTo>
                <a:lnTo>
                  <a:pt x="13797" y="61609"/>
                </a:lnTo>
                <a:lnTo>
                  <a:pt x="14226" y="61028"/>
                </a:lnTo>
                <a:lnTo>
                  <a:pt x="15048" y="59879"/>
                </a:lnTo>
                <a:lnTo>
                  <a:pt x="15300" y="59525"/>
                </a:lnTo>
                <a:lnTo>
                  <a:pt x="15578" y="59171"/>
                </a:lnTo>
                <a:lnTo>
                  <a:pt x="15856" y="58843"/>
                </a:lnTo>
                <a:lnTo>
                  <a:pt x="16147" y="58515"/>
                </a:lnTo>
                <a:lnTo>
                  <a:pt x="16741" y="57858"/>
                </a:lnTo>
                <a:lnTo>
                  <a:pt x="17322" y="57188"/>
                </a:lnTo>
                <a:lnTo>
                  <a:pt x="17764" y="57441"/>
                </a:lnTo>
                <a:lnTo>
                  <a:pt x="16753" y="60826"/>
                </a:lnTo>
                <a:lnTo>
                  <a:pt x="15730" y="64224"/>
                </a:lnTo>
                <a:lnTo>
                  <a:pt x="15692" y="64338"/>
                </a:lnTo>
                <a:lnTo>
                  <a:pt x="15629" y="64452"/>
                </a:lnTo>
                <a:lnTo>
                  <a:pt x="15553" y="64553"/>
                </a:lnTo>
                <a:lnTo>
                  <a:pt x="15477" y="64654"/>
                </a:lnTo>
                <a:lnTo>
                  <a:pt x="14403" y="65917"/>
                </a:lnTo>
                <a:lnTo>
                  <a:pt x="13317" y="67180"/>
                </a:lnTo>
                <a:lnTo>
                  <a:pt x="12786" y="67812"/>
                </a:lnTo>
                <a:lnTo>
                  <a:pt x="12256" y="68456"/>
                </a:lnTo>
                <a:lnTo>
                  <a:pt x="11725" y="69101"/>
                </a:lnTo>
                <a:lnTo>
                  <a:pt x="11220" y="69758"/>
                </a:lnTo>
                <a:lnTo>
                  <a:pt x="10714" y="70427"/>
                </a:lnTo>
                <a:lnTo>
                  <a:pt x="10474" y="70768"/>
                </a:lnTo>
                <a:lnTo>
                  <a:pt x="10247" y="71109"/>
                </a:lnTo>
                <a:lnTo>
                  <a:pt x="10019" y="71450"/>
                </a:lnTo>
                <a:lnTo>
                  <a:pt x="9805" y="71817"/>
                </a:lnTo>
                <a:lnTo>
                  <a:pt x="9615" y="72170"/>
                </a:lnTo>
                <a:lnTo>
                  <a:pt x="9426" y="72537"/>
                </a:lnTo>
                <a:lnTo>
                  <a:pt x="9261" y="72916"/>
                </a:lnTo>
                <a:lnTo>
                  <a:pt x="9110" y="73295"/>
                </a:lnTo>
                <a:lnTo>
                  <a:pt x="8983" y="73686"/>
                </a:lnTo>
                <a:lnTo>
                  <a:pt x="8882" y="74078"/>
                </a:lnTo>
                <a:lnTo>
                  <a:pt x="8794" y="74482"/>
                </a:lnTo>
                <a:lnTo>
                  <a:pt x="8743" y="74899"/>
                </a:lnTo>
                <a:lnTo>
                  <a:pt x="8706" y="75329"/>
                </a:lnTo>
                <a:lnTo>
                  <a:pt x="8706" y="75771"/>
                </a:lnTo>
                <a:lnTo>
                  <a:pt x="8718" y="76011"/>
                </a:lnTo>
                <a:lnTo>
                  <a:pt x="8756" y="76263"/>
                </a:lnTo>
                <a:lnTo>
                  <a:pt x="8819" y="76529"/>
                </a:lnTo>
                <a:lnTo>
                  <a:pt x="8882" y="76794"/>
                </a:lnTo>
                <a:lnTo>
                  <a:pt x="8983" y="77034"/>
                </a:lnTo>
                <a:lnTo>
                  <a:pt x="9034" y="77135"/>
                </a:lnTo>
                <a:lnTo>
                  <a:pt x="9085" y="77236"/>
                </a:lnTo>
                <a:lnTo>
                  <a:pt x="9148" y="77312"/>
                </a:lnTo>
                <a:lnTo>
                  <a:pt x="9211" y="77388"/>
                </a:lnTo>
                <a:lnTo>
                  <a:pt x="9274" y="77451"/>
                </a:lnTo>
                <a:lnTo>
                  <a:pt x="9350" y="77489"/>
                </a:lnTo>
                <a:lnTo>
                  <a:pt x="9451" y="77514"/>
                </a:lnTo>
                <a:lnTo>
                  <a:pt x="9565" y="77552"/>
                </a:lnTo>
                <a:lnTo>
                  <a:pt x="9678" y="77565"/>
                </a:lnTo>
                <a:lnTo>
                  <a:pt x="9805" y="77577"/>
                </a:lnTo>
                <a:lnTo>
                  <a:pt x="9931" y="77577"/>
                </a:lnTo>
                <a:lnTo>
                  <a:pt x="10070" y="77565"/>
                </a:lnTo>
                <a:lnTo>
                  <a:pt x="10335" y="77527"/>
                </a:lnTo>
                <a:lnTo>
                  <a:pt x="10601" y="77463"/>
                </a:lnTo>
                <a:lnTo>
                  <a:pt x="10853" y="77375"/>
                </a:lnTo>
                <a:lnTo>
                  <a:pt x="11093" y="77261"/>
                </a:lnTo>
                <a:lnTo>
                  <a:pt x="11207" y="77211"/>
                </a:lnTo>
                <a:lnTo>
                  <a:pt x="11308" y="77135"/>
                </a:lnTo>
                <a:lnTo>
                  <a:pt x="11548" y="76958"/>
                </a:lnTo>
                <a:lnTo>
                  <a:pt x="11788" y="76781"/>
                </a:lnTo>
                <a:lnTo>
                  <a:pt x="12016" y="76592"/>
                </a:lnTo>
                <a:lnTo>
                  <a:pt x="12243" y="76390"/>
                </a:lnTo>
                <a:lnTo>
                  <a:pt x="12458" y="76200"/>
                </a:lnTo>
                <a:lnTo>
                  <a:pt x="12673" y="75998"/>
                </a:lnTo>
                <a:lnTo>
                  <a:pt x="12875" y="75783"/>
                </a:lnTo>
                <a:lnTo>
                  <a:pt x="13077" y="75581"/>
                </a:lnTo>
                <a:lnTo>
                  <a:pt x="13456" y="75152"/>
                </a:lnTo>
                <a:lnTo>
                  <a:pt x="13810" y="74697"/>
                </a:lnTo>
                <a:lnTo>
                  <a:pt x="14125" y="74229"/>
                </a:lnTo>
                <a:lnTo>
                  <a:pt x="14429" y="73749"/>
                </a:lnTo>
                <a:lnTo>
                  <a:pt x="14707" y="73257"/>
                </a:lnTo>
                <a:lnTo>
                  <a:pt x="14959" y="72751"/>
                </a:lnTo>
                <a:lnTo>
                  <a:pt x="15199" y="72221"/>
                </a:lnTo>
                <a:lnTo>
                  <a:pt x="15401" y="71690"/>
                </a:lnTo>
                <a:lnTo>
                  <a:pt x="15591" y="71134"/>
                </a:lnTo>
                <a:lnTo>
                  <a:pt x="15742" y="70579"/>
                </a:lnTo>
                <a:lnTo>
                  <a:pt x="15881" y="69998"/>
                </a:lnTo>
                <a:lnTo>
                  <a:pt x="16008" y="69404"/>
                </a:lnTo>
                <a:lnTo>
                  <a:pt x="16488" y="66637"/>
                </a:lnTo>
                <a:lnTo>
                  <a:pt x="16968" y="63858"/>
                </a:lnTo>
                <a:lnTo>
                  <a:pt x="17903" y="58312"/>
                </a:lnTo>
                <a:lnTo>
                  <a:pt x="18042" y="58578"/>
                </a:lnTo>
                <a:lnTo>
                  <a:pt x="18156" y="58843"/>
                </a:lnTo>
                <a:lnTo>
                  <a:pt x="18244" y="59096"/>
                </a:lnTo>
                <a:lnTo>
                  <a:pt x="18320" y="59348"/>
                </a:lnTo>
                <a:lnTo>
                  <a:pt x="18383" y="59601"/>
                </a:lnTo>
                <a:lnTo>
                  <a:pt x="18433" y="59854"/>
                </a:lnTo>
                <a:lnTo>
                  <a:pt x="18522" y="60346"/>
                </a:lnTo>
                <a:lnTo>
                  <a:pt x="18598" y="60776"/>
                </a:lnTo>
                <a:lnTo>
                  <a:pt x="18673" y="61218"/>
                </a:lnTo>
                <a:lnTo>
                  <a:pt x="18838" y="62090"/>
                </a:lnTo>
                <a:lnTo>
                  <a:pt x="18914" y="62519"/>
                </a:lnTo>
                <a:lnTo>
                  <a:pt x="18964" y="62949"/>
                </a:lnTo>
                <a:lnTo>
                  <a:pt x="18989" y="63391"/>
                </a:lnTo>
                <a:lnTo>
                  <a:pt x="19002" y="63605"/>
                </a:lnTo>
                <a:lnTo>
                  <a:pt x="18989" y="63820"/>
                </a:lnTo>
                <a:lnTo>
                  <a:pt x="18926" y="64894"/>
                </a:lnTo>
                <a:lnTo>
                  <a:pt x="18850" y="65980"/>
                </a:lnTo>
                <a:lnTo>
                  <a:pt x="18762" y="67067"/>
                </a:lnTo>
                <a:lnTo>
                  <a:pt x="18661" y="68141"/>
                </a:lnTo>
                <a:lnTo>
                  <a:pt x="18560" y="69227"/>
                </a:lnTo>
                <a:lnTo>
                  <a:pt x="18471" y="70313"/>
                </a:lnTo>
                <a:lnTo>
                  <a:pt x="18396" y="71387"/>
                </a:lnTo>
                <a:lnTo>
                  <a:pt x="18358" y="72474"/>
                </a:lnTo>
                <a:lnTo>
                  <a:pt x="18345" y="73004"/>
                </a:lnTo>
                <a:lnTo>
                  <a:pt x="18358" y="73522"/>
                </a:lnTo>
                <a:lnTo>
                  <a:pt x="18383" y="74040"/>
                </a:lnTo>
                <a:lnTo>
                  <a:pt x="18421" y="74558"/>
                </a:lnTo>
                <a:lnTo>
                  <a:pt x="18484" y="75063"/>
                </a:lnTo>
                <a:lnTo>
                  <a:pt x="18572" y="75569"/>
                </a:lnTo>
                <a:lnTo>
                  <a:pt x="18686" y="76074"/>
                </a:lnTo>
                <a:lnTo>
                  <a:pt x="18812" y="76554"/>
                </a:lnTo>
                <a:lnTo>
                  <a:pt x="18977" y="77047"/>
                </a:lnTo>
                <a:lnTo>
                  <a:pt x="19154" y="77514"/>
                </a:lnTo>
                <a:lnTo>
                  <a:pt x="19255" y="77741"/>
                </a:lnTo>
                <a:lnTo>
                  <a:pt x="19368" y="77981"/>
                </a:lnTo>
                <a:lnTo>
                  <a:pt x="19482" y="78209"/>
                </a:lnTo>
                <a:lnTo>
                  <a:pt x="19608" y="78436"/>
                </a:lnTo>
                <a:lnTo>
                  <a:pt x="19747" y="78651"/>
                </a:lnTo>
                <a:lnTo>
                  <a:pt x="19886" y="78878"/>
                </a:lnTo>
                <a:lnTo>
                  <a:pt x="20038" y="79093"/>
                </a:lnTo>
                <a:lnTo>
                  <a:pt x="20190" y="79308"/>
                </a:lnTo>
                <a:lnTo>
                  <a:pt x="20366" y="79523"/>
                </a:lnTo>
                <a:lnTo>
                  <a:pt x="20531" y="79725"/>
                </a:lnTo>
                <a:lnTo>
                  <a:pt x="20720" y="79927"/>
                </a:lnTo>
                <a:lnTo>
                  <a:pt x="20910" y="80129"/>
                </a:lnTo>
                <a:lnTo>
                  <a:pt x="21200" y="80407"/>
                </a:lnTo>
                <a:lnTo>
                  <a:pt x="21491" y="80659"/>
                </a:lnTo>
                <a:lnTo>
                  <a:pt x="21630" y="80773"/>
                </a:lnTo>
                <a:lnTo>
                  <a:pt x="21781" y="80887"/>
                </a:lnTo>
                <a:lnTo>
                  <a:pt x="21946" y="80975"/>
                </a:lnTo>
                <a:lnTo>
                  <a:pt x="22097" y="81064"/>
                </a:lnTo>
                <a:lnTo>
                  <a:pt x="22261" y="81127"/>
                </a:lnTo>
                <a:lnTo>
                  <a:pt x="22438" y="81177"/>
                </a:lnTo>
                <a:lnTo>
                  <a:pt x="22615" y="81215"/>
                </a:lnTo>
                <a:lnTo>
                  <a:pt x="22792" y="81228"/>
                </a:lnTo>
                <a:lnTo>
                  <a:pt x="22969" y="81228"/>
                </a:lnTo>
                <a:lnTo>
                  <a:pt x="23171" y="81190"/>
                </a:lnTo>
                <a:lnTo>
                  <a:pt x="23361" y="81140"/>
                </a:lnTo>
                <a:lnTo>
                  <a:pt x="23563" y="81064"/>
                </a:lnTo>
                <a:lnTo>
                  <a:pt x="23765" y="80963"/>
                </a:lnTo>
                <a:lnTo>
                  <a:pt x="23954" y="80862"/>
                </a:lnTo>
                <a:lnTo>
                  <a:pt x="24144" y="80735"/>
                </a:lnTo>
                <a:lnTo>
                  <a:pt x="24308" y="80609"/>
                </a:lnTo>
                <a:lnTo>
                  <a:pt x="24472" y="80470"/>
                </a:lnTo>
                <a:lnTo>
                  <a:pt x="24624" y="80331"/>
                </a:lnTo>
                <a:lnTo>
                  <a:pt x="24763" y="80167"/>
                </a:lnTo>
                <a:lnTo>
                  <a:pt x="24877" y="80003"/>
                </a:lnTo>
                <a:lnTo>
                  <a:pt x="24990" y="79838"/>
                </a:lnTo>
                <a:lnTo>
                  <a:pt x="25091" y="79649"/>
                </a:lnTo>
                <a:lnTo>
                  <a:pt x="25180" y="79459"/>
                </a:lnTo>
                <a:lnTo>
                  <a:pt x="25243" y="79270"/>
                </a:lnTo>
                <a:lnTo>
                  <a:pt x="25294" y="79055"/>
                </a:lnTo>
                <a:lnTo>
                  <a:pt x="25331" y="78840"/>
                </a:lnTo>
                <a:lnTo>
                  <a:pt x="25357" y="78626"/>
                </a:lnTo>
                <a:lnTo>
                  <a:pt x="25357" y="78398"/>
                </a:lnTo>
                <a:lnTo>
                  <a:pt x="25344" y="77539"/>
                </a:lnTo>
                <a:lnTo>
                  <a:pt x="25331" y="77110"/>
                </a:lnTo>
                <a:lnTo>
                  <a:pt x="25306" y="76680"/>
                </a:lnTo>
                <a:lnTo>
                  <a:pt x="25256" y="76263"/>
                </a:lnTo>
                <a:lnTo>
                  <a:pt x="25192" y="75846"/>
                </a:lnTo>
                <a:lnTo>
                  <a:pt x="25142" y="75644"/>
                </a:lnTo>
                <a:lnTo>
                  <a:pt x="25091" y="75442"/>
                </a:lnTo>
                <a:lnTo>
                  <a:pt x="25028" y="75240"/>
                </a:lnTo>
                <a:lnTo>
                  <a:pt x="24965" y="75051"/>
                </a:lnTo>
                <a:lnTo>
                  <a:pt x="24485" y="73851"/>
                </a:lnTo>
                <a:lnTo>
                  <a:pt x="23992" y="72638"/>
                </a:lnTo>
                <a:lnTo>
                  <a:pt x="23487" y="71450"/>
                </a:lnTo>
                <a:lnTo>
                  <a:pt x="22969" y="70250"/>
                </a:lnTo>
                <a:lnTo>
                  <a:pt x="21920" y="67875"/>
                </a:lnTo>
                <a:lnTo>
                  <a:pt x="20872" y="65488"/>
                </a:lnTo>
                <a:lnTo>
                  <a:pt x="20569" y="64806"/>
                </a:lnTo>
                <a:lnTo>
                  <a:pt x="20278" y="64098"/>
                </a:lnTo>
                <a:lnTo>
                  <a:pt x="20139" y="63744"/>
                </a:lnTo>
                <a:lnTo>
                  <a:pt x="20013" y="63391"/>
                </a:lnTo>
                <a:lnTo>
                  <a:pt x="19886" y="63037"/>
                </a:lnTo>
                <a:lnTo>
                  <a:pt x="19773" y="62671"/>
                </a:lnTo>
                <a:lnTo>
                  <a:pt x="19672" y="62304"/>
                </a:lnTo>
                <a:lnTo>
                  <a:pt x="19583" y="61925"/>
                </a:lnTo>
                <a:lnTo>
                  <a:pt x="19507" y="61546"/>
                </a:lnTo>
                <a:lnTo>
                  <a:pt x="19444" y="61167"/>
                </a:lnTo>
                <a:lnTo>
                  <a:pt x="19394" y="60776"/>
                </a:lnTo>
                <a:lnTo>
                  <a:pt x="19356" y="60372"/>
                </a:lnTo>
                <a:lnTo>
                  <a:pt x="19330" y="59967"/>
                </a:lnTo>
                <a:lnTo>
                  <a:pt x="19330" y="59550"/>
                </a:lnTo>
                <a:lnTo>
                  <a:pt x="21680" y="60649"/>
                </a:lnTo>
                <a:lnTo>
                  <a:pt x="22830" y="61180"/>
                </a:lnTo>
                <a:lnTo>
                  <a:pt x="23954" y="61698"/>
                </a:lnTo>
                <a:lnTo>
                  <a:pt x="24978" y="62165"/>
                </a:lnTo>
                <a:lnTo>
                  <a:pt x="26001" y="62645"/>
                </a:lnTo>
                <a:lnTo>
                  <a:pt x="28048" y="63593"/>
                </a:lnTo>
                <a:lnTo>
                  <a:pt x="29071" y="64048"/>
                </a:lnTo>
                <a:lnTo>
                  <a:pt x="30107" y="64502"/>
                </a:lnTo>
                <a:lnTo>
                  <a:pt x="31143" y="64919"/>
                </a:lnTo>
                <a:lnTo>
                  <a:pt x="31661" y="65121"/>
                </a:lnTo>
                <a:lnTo>
                  <a:pt x="32191" y="65323"/>
                </a:lnTo>
                <a:lnTo>
                  <a:pt x="32406" y="65399"/>
                </a:lnTo>
                <a:lnTo>
                  <a:pt x="32608" y="65462"/>
                </a:lnTo>
                <a:lnTo>
                  <a:pt x="32823" y="65513"/>
                </a:lnTo>
                <a:lnTo>
                  <a:pt x="33025" y="65551"/>
                </a:lnTo>
                <a:lnTo>
                  <a:pt x="33227" y="65589"/>
                </a:lnTo>
                <a:lnTo>
                  <a:pt x="33430" y="65614"/>
                </a:lnTo>
                <a:lnTo>
                  <a:pt x="33632" y="65627"/>
                </a:lnTo>
                <a:lnTo>
                  <a:pt x="33821" y="65627"/>
                </a:lnTo>
                <a:lnTo>
                  <a:pt x="34023" y="65614"/>
                </a:lnTo>
                <a:lnTo>
                  <a:pt x="34213" y="65601"/>
                </a:lnTo>
                <a:lnTo>
                  <a:pt x="34402" y="65576"/>
                </a:lnTo>
                <a:lnTo>
                  <a:pt x="34579" y="65551"/>
                </a:lnTo>
                <a:lnTo>
                  <a:pt x="34769" y="65500"/>
                </a:lnTo>
                <a:lnTo>
                  <a:pt x="34946" y="65450"/>
                </a:lnTo>
                <a:lnTo>
                  <a:pt x="35122" y="65399"/>
                </a:lnTo>
                <a:lnTo>
                  <a:pt x="35299" y="65336"/>
                </a:lnTo>
                <a:lnTo>
                  <a:pt x="35464" y="65260"/>
                </a:lnTo>
                <a:lnTo>
                  <a:pt x="35628" y="65172"/>
                </a:lnTo>
                <a:lnTo>
                  <a:pt x="35792" y="65083"/>
                </a:lnTo>
                <a:lnTo>
                  <a:pt x="35944" y="64982"/>
                </a:lnTo>
                <a:lnTo>
                  <a:pt x="36095" y="64869"/>
                </a:lnTo>
                <a:lnTo>
                  <a:pt x="36247" y="64755"/>
                </a:lnTo>
                <a:lnTo>
                  <a:pt x="36398" y="64641"/>
                </a:lnTo>
                <a:lnTo>
                  <a:pt x="36537" y="64502"/>
                </a:lnTo>
                <a:lnTo>
                  <a:pt x="36676" y="64376"/>
                </a:lnTo>
                <a:lnTo>
                  <a:pt x="36803" y="64224"/>
                </a:lnTo>
                <a:lnTo>
                  <a:pt x="36929" y="64073"/>
                </a:lnTo>
                <a:lnTo>
                  <a:pt x="37055" y="63921"/>
                </a:lnTo>
                <a:lnTo>
                  <a:pt x="37169" y="63757"/>
                </a:lnTo>
                <a:lnTo>
                  <a:pt x="37283" y="63593"/>
                </a:lnTo>
                <a:lnTo>
                  <a:pt x="37498" y="63226"/>
                </a:lnTo>
                <a:lnTo>
                  <a:pt x="37498" y="62216"/>
                </a:lnTo>
                <a:lnTo>
                  <a:pt x="37220" y="62001"/>
                </a:lnTo>
                <a:lnTo>
                  <a:pt x="36954" y="61774"/>
                </a:lnTo>
                <a:lnTo>
                  <a:pt x="36398" y="61306"/>
                </a:lnTo>
                <a:lnTo>
                  <a:pt x="36121" y="61092"/>
                </a:lnTo>
                <a:lnTo>
                  <a:pt x="35843" y="60889"/>
                </a:lnTo>
                <a:lnTo>
                  <a:pt x="35539" y="60700"/>
                </a:lnTo>
                <a:lnTo>
                  <a:pt x="35388" y="60624"/>
                </a:lnTo>
                <a:lnTo>
                  <a:pt x="35236" y="60548"/>
                </a:lnTo>
                <a:lnTo>
                  <a:pt x="34845" y="60384"/>
                </a:lnTo>
                <a:lnTo>
                  <a:pt x="34453" y="60233"/>
                </a:lnTo>
                <a:lnTo>
                  <a:pt x="34061" y="60119"/>
                </a:lnTo>
                <a:lnTo>
                  <a:pt x="33670" y="60018"/>
                </a:lnTo>
                <a:lnTo>
                  <a:pt x="33265" y="59942"/>
                </a:lnTo>
                <a:lnTo>
                  <a:pt x="32861" y="59879"/>
                </a:lnTo>
                <a:lnTo>
                  <a:pt x="32457" y="59841"/>
                </a:lnTo>
                <a:lnTo>
                  <a:pt x="32052" y="59816"/>
                </a:lnTo>
                <a:lnTo>
                  <a:pt x="31648" y="59803"/>
                </a:lnTo>
                <a:lnTo>
                  <a:pt x="31244" y="59816"/>
                </a:lnTo>
                <a:lnTo>
                  <a:pt x="30827" y="59828"/>
                </a:lnTo>
                <a:lnTo>
                  <a:pt x="30423" y="59866"/>
                </a:lnTo>
                <a:lnTo>
                  <a:pt x="30018" y="59917"/>
                </a:lnTo>
                <a:lnTo>
                  <a:pt x="29614" y="59967"/>
                </a:lnTo>
                <a:lnTo>
                  <a:pt x="29210" y="60043"/>
                </a:lnTo>
                <a:lnTo>
                  <a:pt x="28818" y="60131"/>
                </a:lnTo>
                <a:lnTo>
                  <a:pt x="28225" y="60245"/>
                </a:lnTo>
                <a:lnTo>
                  <a:pt x="27643" y="60346"/>
                </a:lnTo>
                <a:lnTo>
                  <a:pt x="27062" y="60435"/>
                </a:lnTo>
                <a:lnTo>
                  <a:pt x="26481" y="60498"/>
                </a:lnTo>
                <a:lnTo>
                  <a:pt x="25913" y="60536"/>
                </a:lnTo>
                <a:lnTo>
                  <a:pt x="25344" y="60561"/>
                </a:lnTo>
                <a:lnTo>
                  <a:pt x="24776" y="60548"/>
                </a:lnTo>
                <a:lnTo>
                  <a:pt x="24207" y="60523"/>
                </a:lnTo>
                <a:lnTo>
                  <a:pt x="23651" y="60460"/>
                </a:lnTo>
                <a:lnTo>
                  <a:pt x="23373" y="60409"/>
                </a:lnTo>
                <a:lnTo>
                  <a:pt x="23095" y="60359"/>
                </a:lnTo>
                <a:lnTo>
                  <a:pt x="22817" y="60308"/>
                </a:lnTo>
                <a:lnTo>
                  <a:pt x="22552" y="60245"/>
                </a:lnTo>
                <a:lnTo>
                  <a:pt x="22274" y="60169"/>
                </a:lnTo>
                <a:lnTo>
                  <a:pt x="21996" y="60081"/>
                </a:lnTo>
                <a:lnTo>
                  <a:pt x="21731" y="59993"/>
                </a:lnTo>
                <a:lnTo>
                  <a:pt x="21453" y="59891"/>
                </a:lnTo>
                <a:lnTo>
                  <a:pt x="21188" y="59790"/>
                </a:lnTo>
                <a:lnTo>
                  <a:pt x="20922" y="59664"/>
                </a:lnTo>
                <a:lnTo>
                  <a:pt x="20644" y="59538"/>
                </a:lnTo>
                <a:lnTo>
                  <a:pt x="20379" y="59399"/>
                </a:lnTo>
                <a:lnTo>
                  <a:pt x="20114" y="59260"/>
                </a:lnTo>
                <a:lnTo>
                  <a:pt x="19848" y="59096"/>
                </a:lnTo>
                <a:lnTo>
                  <a:pt x="19608" y="58944"/>
                </a:lnTo>
                <a:lnTo>
                  <a:pt x="19482" y="58868"/>
                </a:lnTo>
                <a:lnTo>
                  <a:pt x="19368" y="58780"/>
                </a:lnTo>
                <a:lnTo>
                  <a:pt x="19267" y="58691"/>
                </a:lnTo>
                <a:lnTo>
                  <a:pt x="19179" y="58603"/>
                </a:lnTo>
                <a:lnTo>
                  <a:pt x="19116" y="58502"/>
                </a:lnTo>
                <a:lnTo>
                  <a:pt x="19090" y="58451"/>
                </a:lnTo>
                <a:lnTo>
                  <a:pt x="19078" y="58401"/>
                </a:lnTo>
                <a:lnTo>
                  <a:pt x="18863" y="56708"/>
                </a:lnTo>
                <a:lnTo>
                  <a:pt x="18648" y="55015"/>
                </a:lnTo>
                <a:lnTo>
                  <a:pt x="18269" y="51617"/>
                </a:lnTo>
                <a:lnTo>
                  <a:pt x="18648" y="51440"/>
                </a:lnTo>
                <a:lnTo>
                  <a:pt x="20013" y="53487"/>
                </a:lnTo>
                <a:lnTo>
                  <a:pt x="20695" y="54510"/>
                </a:lnTo>
                <a:lnTo>
                  <a:pt x="21352" y="55533"/>
                </a:lnTo>
                <a:lnTo>
                  <a:pt x="21706" y="56089"/>
                </a:lnTo>
                <a:lnTo>
                  <a:pt x="22072" y="56620"/>
                </a:lnTo>
                <a:lnTo>
                  <a:pt x="22261" y="56885"/>
                </a:lnTo>
                <a:lnTo>
                  <a:pt x="22451" y="57138"/>
                </a:lnTo>
                <a:lnTo>
                  <a:pt x="22653" y="57390"/>
                </a:lnTo>
                <a:lnTo>
                  <a:pt x="22868" y="57630"/>
                </a:lnTo>
                <a:lnTo>
                  <a:pt x="23083" y="57845"/>
                </a:lnTo>
                <a:lnTo>
                  <a:pt x="23323" y="58060"/>
                </a:lnTo>
                <a:lnTo>
                  <a:pt x="23563" y="58262"/>
                </a:lnTo>
                <a:lnTo>
                  <a:pt x="23815" y="58439"/>
                </a:lnTo>
                <a:lnTo>
                  <a:pt x="24093" y="58603"/>
                </a:lnTo>
                <a:lnTo>
                  <a:pt x="24384" y="58755"/>
                </a:lnTo>
                <a:lnTo>
                  <a:pt x="24687" y="58881"/>
                </a:lnTo>
                <a:lnTo>
                  <a:pt x="25016" y="58982"/>
                </a:lnTo>
                <a:lnTo>
                  <a:pt x="25117" y="58995"/>
                </a:lnTo>
                <a:lnTo>
                  <a:pt x="25230" y="59007"/>
                </a:lnTo>
                <a:lnTo>
                  <a:pt x="25331" y="59007"/>
                </a:lnTo>
                <a:lnTo>
                  <a:pt x="25445" y="58995"/>
                </a:lnTo>
                <a:lnTo>
                  <a:pt x="25685" y="58944"/>
                </a:lnTo>
                <a:lnTo>
                  <a:pt x="25925" y="58868"/>
                </a:lnTo>
                <a:lnTo>
                  <a:pt x="26418" y="58679"/>
                </a:lnTo>
                <a:lnTo>
                  <a:pt x="26671" y="58578"/>
                </a:lnTo>
                <a:lnTo>
                  <a:pt x="26911" y="58502"/>
                </a:lnTo>
                <a:lnTo>
                  <a:pt x="26860" y="58287"/>
                </a:lnTo>
                <a:lnTo>
                  <a:pt x="26822" y="58060"/>
                </a:lnTo>
                <a:lnTo>
                  <a:pt x="26746" y="57605"/>
                </a:lnTo>
                <a:lnTo>
                  <a:pt x="26696" y="57390"/>
                </a:lnTo>
                <a:lnTo>
                  <a:pt x="26633" y="57188"/>
                </a:lnTo>
                <a:lnTo>
                  <a:pt x="26582" y="57100"/>
                </a:lnTo>
                <a:lnTo>
                  <a:pt x="26544" y="57024"/>
                </a:lnTo>
                <a:lnTo>
                  <a:pt x="26481" y="56961"/>
                </a:lnTo>
                <a:lnTo>
                  <a:pt x="26418" y="56898"/>
                </a:lnTo>
                <a:lnTo>
                  <a:pt x="25849" y="56468"/>
                </a:lnTo>
                <a:lnTo>
                  <a:pt x="25268" y="56051"/>
                </a:lnTo>
                <a:lnTo>
                  <a:pt x="24674" y="55647"/>
                </a:lnTo>
                <a:lnTo>
                  <a:pt x="24081" y="55243"/>
                </a:lnTo>
                <a:lnTo>
                  <a:pt x="22893" y="54434"/>
                </a:lnTo>
                <a:lnTo>
                  <a:pt x="22299" y="54030"/>
                </a:lnTo>
                <a:lnTo>
                  <a:pt x="21718" y="53613"/>
                </a:lnTo>
                <a:lnTo>
                  <a:pt x="21327" y="53335"/>
                </a:lnTo>
                <a:lnTo>
                  <a:pt x="20948" y="53032"/>
                </a:lnTo>
                <a:lnTo>
                  <a:pt x="20190" y="52426"/>
                </a:lnTo>
                <a:lnTo>
                  <a:pt x="19444" y="51807"/>
                </a:lnTo>
                <a:lnTo>
                  <a:pt x="18699" y="51200"/>
                </a:lnTo>
                <a:lnTo>
                  <a:pt x="19002" y="50771"/>
                </a:lnTo>
                <a:lnTo>
                  <a:pt x="20480" y="51604"/>
                </a:lnTo>
                <a:lnTo>
                  <a:pt x="21958" y="52451"/>
                </a:lnTo>
                <a:lnTo>
                  <a:pt x="23449" y="53272"/>
                </a:lnTo>
                <a:lnTo>
                  <a:pt x="24194" y="53689"/>
                </a:lnTo>
                <a:lnTo>
                  <a:pt x="24952" y="54080"/>
                </a:lnTo>
                <a:lnTo>
                  <a:pt x="25875" y="54548"/>
                </a:lnTo>
                <a:lnTo>
                  <a:pt x="26342" y="54775"/>
                </a:lnTo>
                <a:lnTo>
                  <a:pt x="26810" y="54990"/>
                </a:lnTo>
                <a:lnTo>
                  <a:pt x="27277" y="55205"/>
                </a:lnTo>
                <a:lnTo>
                  <a:pt x="27757" y="55394"/>
                </a:lnTo>
                <a:lnTo>
                  <a:pt x="28237" y="55571"/>
                </a:lnTo>
                <a:lnTo>
                  <a:pt x="28717" y="55735"/>
                </a:lnTo>
                <a:lnTo>
                  <a:pt x="29210" y="55874"/>
                </a:lnTo>
                <a:lnTo>
                  <a:pt x="29703" y="56001"/>
                </a:lnTo>
                <a:lnTo>
                  <a:pt x="30208" y="56102"/>
                </a:lnTo>
                <a:lnTo>
                  <a:pt x="30713" y="56165"/>
                </a:lnTo>
                <a:lnTo>
                  <a:pt x="31231" y="56215"/>
                </a:lnTo>
                <a:lnTo>
                  <a:pt x="31484" y="56228"/>
                </a:lnTo>
                <a:lnTo>
                  <a:pt x="32015" y="56228"/>
                </a:lnTo>
                <a:lnTo>
                  <a:pt x="32280" y="56215"/>
                </a:lnTo>
                <a:lnTo>
                  <a:pt x="32558" y="56190"/>
                </a:lnTo>
                <a:lnTo>
                  <a:pt x="32823" y="56165"/>
                </a:lnTo>
                <a:lnTo>
                  <a:pt x="33114" y="56114"/>
                </a:lnTo>
                <a:lnTo>
                  <a:pt x="33392" y="56064"/>
                </a:lnTo>
                <a:lnTo>
                  <a:pt x="33670" y="55988"/>
                </a:lnTo>
                <a:lnTo>
                  <a:pt x="33922" y="55900"/>
                </a:lnTo>
                <a:lnTo>
                  <a:pt x="34162" y="55798"/>
                </a:lnTo>
                <a:lnTo>
                  <a:pt x="34390" y="55685"/>
                </a:lnTo>
                <a:lnTo>
                  <a:pt x="34604" y="55558"/>
                </a:lnTo>
                <a:lnTo>
                  <a:pt x="34807" y="55420"/>
                </a:lnTo>
                <a:lnTo>
                  <a:pt x="34983" y="55268"/>
                </a:lnTo>
                <a:lnTo>
                  <a:pt x="35148" y="55091"/>
                </a:lnTo>
                <a:lnTo>
                  <a:pt x="35299" y="54914"/>
                </a:lnTo>
                <a:lnTo>
                  <a:pt x="35426" y="54737"/>
                </a:lnTo>
                <a:lnTo>
                  <a:pt x="35539" y="54535"/>
                </a:lnTo>
                <a:lnTo>
                  <a:pt x="35628" y="54320"/>
                </a:lnTo>
                <a:lnTo>
                  <a:pt x="35704" y="54093"/>
                </a:lnTo>
                <a:lnTo>
                  <a:pt x="35754" y="53866"/>
                </a:lnTo>
                <a:lnTo>
                  <a:pt x="35792" y="53638"/>
                </a:lnTo>
                <a:lnTo>
                  <a:pt x="35805" y="53424"/>
                </a:lnTo>
                <a:lnTo>
                  <a:pt x="35805" y="53221"/>
                </a:lnTo>
                <a:lnTo>
                  <a:pt x="35779" y="53019"/>
                </a:lnTo>
                <a:lnTo>
                  <a:pt x="35742" y="52830"/>
                </a:lnTo>
                <a:lnTo>
                  <a:pt x="35678" y="52653"/>
                </a:lnTo>
                <a:lnTo>
                  <a:pt x="35603" y="52476"/>
                </a:lnTo>
                <a:lnTo>
                  <a:pt x="35501" y="52312"/>
                </a:lnTo>
                <a:lnTo>
                  <a:pt x="35375" y="52160"/>
                </a:lnTo>
                <a:lnTo>
                  <a:pt x="35224" y="52009"/>
                </a:lnTo>
                <a:lnTo>
                  <a:pt x="35047" y="51870"/>
                </a:lnTo>
                <a:lnTo>
                  <a:pt x="34845" y="51743"/>
                </a:lnTo>
                <a:lnTo>
                  <a:pt x="34617" y="51617"/>
                </a:lnTo>
                <a:lnTo>
                  <a:pt x="34352" y="51503"/>
                </a:lnTo>
                <a:lnTo>
                  <a:pt x="34074" y="51390"/>
                </a:lnTo>
                <a:lnTo>
                  <a:pt x="33745" y="51289"/>
                </a:lnTo>
                <a:lnTo>
                  <a:pt x="33088" y="51099"/>
                </a:lnTo>
                <a:lnTo>
                  <a:pt x="32432" y="50935"/>
                </a:lnTo>
                <a:lnTo>
                  <a:pt x="31762" y="50783"/>
                </a:lnTo>
                <a:lnTo>
                  <a:pt x="31080" y="50670"/>
                </a:lnTo>
                <a:lnTo>
                  <a:pt x="30397" y="50569"/>
                </a:lnTo>
                <a:lnTo>
                  <a:pt x="29715" y="50493"/>
                </a:lnTo>
                <a:lnTo>
                  <a:pt x="29033" y="50442"/>
                </a:lnTo>
                <a:lnTo>
                  <a:pt x="28363" y="50430"/>
                </a:lnTo>
                <a:lnTo>
                  <a:pt x="27656" y="50430"/>
                </a:lnTo>
                <a:lnTo>
                  <a:pt x="26949" y="50468"/>
                </a:lnTo>
                <a:lnTo>
                  <a:pt x="26241" y="50531"/>
                </a:lnTo>
                <a:lnTo>
                  <a:pt x="25534" y="50606"/>
                </a:lnTo>
                <a:lnTo>
                  <a:pt x="24839" y="50708"/>
                </a:lnTo>
                <a:lnTo>
                  <a:pt x="24131" y="50821"/>
                </a:lnTo>
                <a:lnTo>
                  <a:pt x="23436" y="50960"/>
                </a:lnTo>
                <a:lnTo>
                  <a:pt x="22742" y="51099"/>
                </a:lnTo>
                <a:lnTo>
                  <a:pt x="22438" y="51150"/>
                </a:lnTo>
                <a:lnTo>
                  <a:pt x="22148" y="51175"/>
                </a:lnTo>
                <a:lnTo>
                  <a:pt x="21870" y="51162"/>
                </a:lnTo>
                <a:lnTo>
                  <a:pt x="21604" y="51150"/>
                </a:lnTo>
                <a:lnTo>
                  <a:pt x="21339" y="51099"/>
                </a:lnTo>
                <a:lnTo>
                  <a:pt x="21087" y="51036"/>
                </a:lnTo>
                <a:lnTo>
                  <a:pt x="20834" y="50960"/>
                </a:lnTo>
                <a:lnTo>
                  <a:pt x="20581" y="50872"/>
                </a:lnTo>
                <a:lnTo>
                  <a:pt x="20341" y="50783"/>
                </a:lnTo>
                <a:lnTo>
                  <a:pt x="20101" y="50670"/>
                </a:lnTo>
                <a:lnTo>
                  <a:pt x="19621" y="50442"/>
                </a:lnTo>
                <a:lnTo>
                  <a:pt x="19141" y="50215"/>
                </a:lnTo>
                <a:lnTo>
                  <a:pt x="18661" y="50000"/>
                </a:lnTo>
                <a:lnTo>
                  <a:pt x="18598" y="49962"/>
                </a:lnTo>
                <a:lnTo>
                  <a:pt x="18535" y="49899"/>
                </a:lnTo>
                <a:lnTo>
                  <a:pt x="18471" y="49836"/>
                </a:lnTo>
                <a:lnTo>
                  <a:pt x="18421" y="49747"/>
                </a:lnTo>
                <a:lnTo>
                  <a:pt x="18370" y="49659"/>
                </a:lnTo>
                <a:lnTo>
                  <a:pt x="18332" y="49571"/>
                </a:lnTo>
                <a:lnTo>
                  <a:pt x="18320" y="49482"/>
                </a:lnTo>
                <a:lnTo>
                  <a:pt x="18307" y="49406"/>
                </a:lnTo>
                <a:lnTo>
                  <a:pt x="18294" y="47486"/>
                </a:lnTo>
                <a:lnTo>
                  <a:pt x="18294" y="45553"/>
                </a:lnTo>
                <a:lnTo>
                  <a:pt x="18294" y="41612"/>
                </a:lnTo>
                <a:lnTo>
                  <a:pt x="19116" y="41940"/>
                </a:lnTo>
                <a:lnTo>
                  <a:pt x="19937" y="42256"/>
                </a:lnTo>
                <a:lnTo>
                  <a:pt x="21604" y="42901"/>
                </a:lnTo>
                <a:lnTo>
                  <a:pt x="22438" y="43229"/>
                </a:lnTo>
                <a:lnTo>
                  <a:pt x="23259" y="43570"/>
                </a:lnTo>
                <a:lnTo>
                  <a:pt x="24081" y="43936"/>
                </a:lnTo>
                <a:lnTo>
                  <a:pt x="24889" y="44315"/>
                </a:lnTo>
                <a:lnTo>
                  <a:pt x="25470" y="44593"/>
                </a:lnTo>
                <a:lnTo>
                  <a:pt x="26039" y="44859"/>
                </a:lnTo>
                <a:lnTo>
                  <a:pt x="26620" y="45111"/>
                </a:lnTo>
                <a:lnTo>
                  <a:pt x="27201" y="45351"/>
                </a:lnTo>
                <a:lnTo>
                  <a:pt x="27782" y="45566"/>
                </a:lnTo>
                <a:lnTo>
                  <a:pt x="28376" y="45781"/>
                </a:lnTo>
                <a:lnTo>
                  <a:pt x="28957" y="45958"/>
                </a:lnTo>
                <a:lnTo>
                  <a:pt x="29564" y="46122"/>
                </a:lnTo>
                <a:lnTo>
                  <a:pt x="30157" y="46273"/>
                </a:lnTo>
                <a:lnTo>
                  <a:pt x="30764" y="46400"/>
                </a:lnTo>
                <a:lnTo>
                  <a:pt x="31370" y="46488"/>
                </a:lnTo>
                <a:lnTo>
                  <a:pt x="31989" y="46564"/>
                </a:lnTo>
                <a:lnTo>
                  <a:pt x="32608" y="46602"/>
                </a:lnTo>
                <a:lnTo>
                  <a:pt x="33240" y="46627"/>
                </a:lnTo>
                <a:lnTo>
                  <a:pt x="33556" y="46615"/>
                </a:lnTo>
                <a:lnTo>
                  <a:pt x="33884" y="46602"/>
                </a:lnTo>
                <a:lnTo>
                  <a:pt x="34200" y="46589"/>
                </a:lnTo>
                <a:lnTo>
                  <a:pt x="34529" y="46564"/>
                </a:lnTo>
                <a:lnTo>
                  <a:pt x="34781" y="46526"/>
                </a:lnTo>
                <a:lnTo>
                  <a:pt x="35034" y="46476"/>
                </a:lnTo>
                <a:lnTo>
                  <a:pt x="35274" y="46400"/>
                </a:lnTo>
                <a:lnTo>
                  <a:pt x="35514" y="46324"/>
                </a:lnTo>
                <a:lnTo>
                  <a:pt x="35742" y="46223"/>
                </a:lnTo>
                <a:lnTo>
                  <a:pt x="35956" y="46097"/>
                </a:lnTo>
                <a:lnTo>
                  <a:pt x="36158" y="45970"/>
                </a:lnTo>
                <a:lnTo>
                  <a:pt x="36348" y="45831"/>
                </a:lnTo>
                <a:lnTo>
                  <a:pt x="36525" y="45680"/>
                </a:lnTo>
                <a:lnTo>
                  <a:pt x="36676" y="45516"/>
                </a:lnTo>
                <a:lnTo>
                  <a:pt x="36828" y="45339"/>
                </a:lnTo>
                <a:lnTo>
                  <a:pt x="36942" y="45149"/>
                </a:lnTo>
                <a:lnTo>
                  <a:pt x="37055" y="44960"/>
                </a:lnTo>
                <a:lnTo>
                  <a:pt x="37144" y="44770"/>
                </a:lnTo>
                <a:lnTo>
                  <a:pt x="37207" y="44568"/>
                </a:lnTo>
                <a:lnTo>
                  <a:pt x="37245" y="44366"/>
                </a:lnTo>
                <a:lnTo>
                  <a:pt x="37270" y="44126"/>
                </a:lnTo>
                <a:lnTo>
                  <a:pt x="37283" y="43911"/>
                </a:lnTo>
                <a:lnTo>
                  <a:pt x="37270" y="43696"/>
                </a:lnTo>
                <a:lnTo>
                  <a:pt x="37245" y="43494"/>
                </a:lnTo>
                <a:lnTo>
                  <a:pt x="37194" y="43305"/>
                </a:lnTo>
                <a:lnTo>
                  <a:pt x="37131" y="43128"/>
                </a:lnTo>
                <a:lnTo>
                  <a:pt x="37043" y="42964"/>
                </a:lnTo>
                <a:lnTo>
                  <a:pt x="36929" y="42800"/>
                </a:lnTo>
                <a:lnTo>
                  <a:pt x="36803" y="42648"/>
                </a:lnTo>
                <a:lnTo>
                  <a:pt x="36651" y="42496"/>
                </a:lnTo>
                <a:lnTo>
                  <a:pt x="36474" y="42357"/>
                </a:lnTo>
                <a:lnTo>
                  <a:pt x="36285" y="42231"/>
                </a:lnTo>
                <a:lnTo>
                  <a:pt x="36057" y="42105"/>
                </a:lnTo>
                <a:lnTo>
                  <a:pt x="35817" y="41978"/>
                </a:lnTo>
                <a:lnTo>
                  <a:pt x="35539" y="41865"/>
                </a:lnTo>
                <a:lnTo>
                  <a:pt x="35236" y="41751"/>
                </a:lnTo>
                <a:lnTo>
                  <a:pt x="34769" y="41599"/>
                </a:lnTo>
                <a:lnTo>
                  <a:pt x="34301" y="41473"/>
                </a:lnTo>
                <a:lnTo>
                  <a:pt x="33834" y="41372"/>
                </a:lnTo>
                <a:lnTo>
                  <a:pt x="33366" y="41296"/>
                </a:lnTo>
                <a:lnTo>
                  <a:pt x="32886" y="41233"/>
                </a:lnTo>
                <a:lnTo>
                  <a:pt x="32419" y="41195"/>
                </a:lnTo>
                <a:lnTo>
                  <a:pt x="31939" y="41183"/>
                </a:lnTo>
                <a:lnTo>
                  <a:pt x="31471" y="41183"/>
                </a:lnTo>
                <a:lnTo>
                  <a:pt x="30991" y="41195"/>
                </a:lnTo>
                <a:lnTo>
                  <a:pt x="30524" y="41220"/>
                </a:lnTo>
                <a:lnTo>
                  <a:pt x="30044" y="41271"/>
                </a:lnTo>
                <a:lnTo>
                  <a:pt x="29576" y="41321"/>
                </a:lnTo>
                <a:lnTo>
                  <a:pt x="29096" y="41372"/>
                </a:lnTo>
                <a:lnTo>
                  <a:pt x="28616" y="41448"/>
                </a:lnTo>
                <a:lnTo>
                  <a:pt x="27669" y="41599"/>
                </a:lnTo>
                <a:lnTo>
                  <a:pt x="27239" y="41675"/>
                </a:lnTo>
                <a:lnTo>
                  <a:pt x="26822" y="41776"/>
                </a:lnTo>
                <a:lnTo>
                  <a:pt x="25988" y="41978"/>
                </a:lnTo>
                <a:lnTo>
                  <a:pt x="25142" y="42181"/>
                </a:lnTo>
                <a:lnTo>
                  <a:pt x="24725" y="42269"/>
                </a:lnTo>
                <a:lnTo>
                  <a:pt x="24308" y="42357"/>
                </a:lnTo>
                <a:lnTo>
                  <a:pt x="23879" y="42421"/>
                </a:lnTo>
                <a:lnTo>
                  <a:pt x="23462" y="42458"/>
                </a:lnTo>
                <a:lnTo>
                  <a:pt x="23032" y="42471"/>
                </a:lnTo>
                <a:lnTo>
                  <a:pt x="22817" y="42471"/>
                </a:lnTo>
                <a:lnTo>
                  <a:pt x="22603" y="42458"/>
                </a:lnTo>
                <a:lnTo>
                  <a:pt x="22388" y="42433"/>
                </a:lnTo>
                <a:lnTo>
                  <a:pt x="22173" y="42408"/>
                </a:lnTo>
                <a:lnTo>
                  <a:pt x="21958" y="42357"/>
                </a:lnTo>
                <a:lnTo>
                  <a:pt x="21743" y="42319"/>
                </a:lnTo>
                <a:lnTo>
                  <a:pt x="21529" y="42256"/>
                </a:lnTo>
                <a:lnTo>
                  <a:pt x="21301" y="42181"/>
                </a:lnTo>
                <a:lnTo>
                  <a:pt x="21087" y="42092"/>
                </a:lnTo>
                <a:lnTo>
                  <a:pt x="20872" y="42004"/>
                </a:lnTo>
                <a:lnTo>
                  <a:pt x="20531" y="41852"/>
                </a:lnTo>
                <a:lnTo>
                  <a:pt x="20190" y="41713"/>
                </a:lnTo>
                <a:lnTo>
                  <a:pt x="19507" y="41460"/>
                </a:lnTo>
                <a:lnTo>
                  <a:pt x="18863" y="41246"/>
                </a:lnTo>
                <a:lnTo>
                  <a:pt x="18269" y="41044"/>
                </a:lnTo>
                <a:lnTo>
                  <a:pt x="18269" y="32567"/>
                </a:lnTo>
                <a:lnTo>
                  <a:pt x="18812" y="32820"/>
                </a:lnTo>
                <a:lnTo>
                  <a:pt x="19356" y="33047"/>
                </a:lnTo>
                <a:lnTo>
                  <a:pt x="20404" y="33489"/>
                </a:lnTo>
                <a:lnTo>
                  <a:pt x="20910" y="33704"/>
                </a:lnTo>
                <a:lnTo>
                  <a:pt x="21377" y="33944"/>
                </a:lnTo>
                <a:lnTo>
                  <a:pt x="21617" y="34070"/>
                </a:lnTo>
                <a:lnTo>
                  <a:pt x="21832" y="34197"/>
                </a:lnTo>
                <a:lnTo>
                  <a:pt x="22047" y="34336"/>
                </a:lnTo>
                <a:lnTo>
                  <a:pt x="22261" y="34487"/>
                </a:lnTo>
                <a:lnTo>
                  <a:pt x="22704" y="34803"/>
                </a:lnTo>
                <a:lnTo>
                  <a:pt x="23146" y="35106"/>
                </a:lnTo>
                <a:lnTo>
                  <a:pt x="23588" y="35409"/>
                </a:lnTo>
                <a:lnTo>
                  <a:pt x="24043" y="35700"/>
                </a:lnTo>
                <a:lnTo>
                  <a:pt x="24485" y="35978"/>
                </a:lnTo>
                <a:lnTo>
                  <a:pt x="24952" y="36243"/>
                </a:lnTo>
                <a:lnTo>
                  <a:pt x="25407" y="36496"/>
                </a:lnTo>
                <a:lnTo>
                  <a:pt x="25875" y="36748"/>
                </a:lnTo>
                <a:lnTo>
                  <a:pt x="26355" y="36989"/>
                </a:lnTo>
                <a:lnTo>
                  <a:pt x="26822" y="37216"/>
                </a:lnTo>
                <a:lnTo>
                  <a:pt x="27315" y="37431"/>
                </a:lnTo>
                <a:lnTo>
                  <a:pt x="27795" y="37645"/>
                </a:lnTo>
                <a:lnTo>
                  <a:pt x="28288" y="37835"/>
                </a:lnTo>
                <a:lnTo>
                  <a:pt x="28793" y="38024"/>
                </a:lnTo>
                <a:lnTo>
                  <a:pt x="29298" y="38189"/>
                </a:lnTo>
                <a:lnTo>
                  <a:pt x="29804" y="38353"/>
                </a:lnTo>
                <a:lnTo>
                  <a:pt x="30107" y="38441"/>
                </a:lnTo>
                <a:lnTo>
                  <a:pt x="30397" y="38517"/>
                </a:lnTo>
                <a:lnTo>
                  <a:pt x="30701" y="38580"/>
                </a:lnTo>
                <a:lnTo>
                  <a:pt x="31004" y="38643"/>
                </a:lnTo>
                <a:lnTo>
                  <a:pt x="31307" y="38681"/>
                </a:lnTo>
                <a:lnTo>
                  <a:pt x="31598" y="38719"/>
                </a:lnTo>
                <a:lnTo>
                  <a:pt x="31901" y="38744"/>
                </a:lnTo>
                <a:lnTo>
                  <a:pt x="32507" y="38744"/>
                </a:lnTo>
                <a:lnTo>
                  <a:pt x="32811" y="38719"/>
                </a:lnTo>
                <a:lnTo>
                  <a:pt x="33101" y="38669"/>
                </a:lnTo>
                <a:lnTo>
                  <a:pt x="33404" y="38618"/>
                </a:lnTo>
                <a:lnTo>
                  <a:pt x="33707" y="38530"/>
                </a:lnTo>
                <a:lnTo>
                  <a:pt x="33998" y="38441"/>
                </a:lnTo>
                <a:lnTo>
                  <a:pt x="34301" y="38315"/>
                </a:lnTo>
                <a:lnTo>
                  <a:pt x="34592" y="38176"/>
                </a:lnTo>
                <a:lnTo>
                  <a:pt x="34845" y="38024"/>
                </a:lnTo>
                <a:lnTo>
                  <a:pt x="35085" y="37860"/>
                </a:lnTo>
                <a:lnTo>
                  <a:pt x="35299" y="37671"/>
                </a:lnTo>
                <a:lnTo>
                  <a:pt x="35476" y="37481"/>
                </a:lnTo>
                <a:lnTo>
                  <a:pt x="35640" y="37279"/>
                </a:lnTo>
                <a:lnTo>
                  <a:pt x="35767" y="37064"/>
                </a:lnTo>
                <a:lnTo>
                  <a:pt x="35868" y="36837"/>
                </a:lnTo>
                <a:lnTo>
                  <a:pt x="35906" y="36723"/>
                </a:lnTo>
                <a:lnTo>
                  <a:pt x="35931" y="36610"/>
                </a:lnTo>
                <a:lnTo>
                  <a:pt x="35956" y="36483"/>
                </a:lnTo>
                <a:lnTo>
                  <a:pt x="35969" y="36370"/>
                </a:lnTo>
                <a:lnTo>
                  <a:pt x="35982" y="36256"/>
                </a:lnTo>
                <a:lnTo>
                  <a:pt x="35982" y="36129"/>
                </a:lnTo>
                <a:lnTo>
                  <a:pt x="35969" y="36016"/>
                </a:lnTo>
                <a:lnTo>
                  <a:pt x="35956" y="35902"/>
                </a:lnTo>
                <a:lnTo>
                  <a:pt x="35931" y="35776"/>
                </a:lnTo>
                <a:lnTo>
                  <a:pt x="35893" y="35662"/>
                </a:lnTo>
                <a:lnTo>
                  <a:pt x="35855" y="35548"/>
                </a:lnTo>
                <a:lnTo>
                  <a:pt x="35792" y="35435"/>
                </a:lnTo>
                <a:lnTo>
                  <a:pt x="35742" y="35321"/>
                </a:lnTo>
                <a:lnTo>
                  <a:pt x="35666" y="35207"/>
                </a:lnTo>
                <a:lnTo>
                  <a:pt x="35590" y="35094"/>
                </a:lnTo>
                <a:lnTo>
                  <a:pt x="35501" y="34980"/>
                </a:lnTo>
                <a:lnTo>
                  <a:pt x="35413" y="34879"/>
                </a:lnTo>
                <a:lnTo>
                  <a:pt x="35299" y="34778"/>
                </a:lnTo>
                <a:lnTo>
                  <a:pt x="35135" y="34614"/>
                </a:lnTo>
                <a:lnTo>
                  <a:pt x="34946" y="34462"/>
                </a:lnTo>
                <a:lnTo>
                  <a:pt x="34579" y="34171"/>
                </a:lnTo>
                <a:lnTo>
                  <a:pt x="34175" y="33906"/>
                </a:lnTo>
                <a:lnTo>
                  <a:pt x="33758" y="33666"/>
                </a:lnTo>
                <a:lnTo>
                  <a:pt x="33328" y="33439"/>
                </a:lnTo>
                <a:lnTo>
                  <a:pt x="32886" y="33237"/>
                </a:lnTo>
                <a:lnTo>
                  <a:pt x="32444" y="33072"/>
                </a:lnTo>
                <a:lnTo>
                  <a:pt x="31989" y="32933"/>
                </a:lnTo>
                <a:lnTo>
                  <a:pt x="31547" y="32820"/>
                </a:lnTo>
                <a:lnTo>
                  <a:pt x="31092" y="32731"/>
                </a:lnTo>
                <a:lnTo>
                  <a:pt x="30638" y="32668"/>
                </a:lnTo>
                <a:lnTo>
                  <a:pt x="30195" y="32630"/>
                </a:lnTo>
                <a:lnTo>
                  <a:pt x="29741" y="32605"/>
                </a:lnTo>
                <a:lnTo>
                  <a:pt x="29286" y="32605"/>
                </a:lnTo>
                <a:lnTo>
                  <a:pt x="28844" y="32618"/>
                </a:lnTo>
                <a:lnTo>
                  <a:pt x="28389" y="32656"/>
                </a:lnTo>
                <a:lnTo>
                  <a:pt x="27934" y="32693"/>
                </a:lnTo>
                <a:lnTo>
                  <a:pt x="27479" y="32744"/>
                </a:lnTo>
                <a:lnTo>
                  <a:pt x="27037" y="32807"/>
                </a:lnTo>
                <a:lnTo>
                  <a:pt x="26582" y="32883"/>
                </a:lnTo>
                <a:lnTo>
                  <a:pt x="25673" y="33034"/>
                </a:lnTo>
                <a:lnTo>
                  <a:pt x="24776" y="33186"/>
                </a:lnTo>
                <a:lnTo>
                  <a:pt x="24295" y="33262"/>
                </a:lnTo>
                <a:lnTo>
                  <a:pt x="23815" y="33312"/>
                </a:lnTo>
                <a:lnTo>
                  <a:pt x="23335" y="33338"/>
                </a:lnTo>
                <a:lnTo>
                  <a:pt x="22843" y="33338"/>
                </a:lnTo>
                <a:lnTo>
                  <a:pt x="22363" y="33325"/>
                </a:lnTo>
                <a:lnTo>
                  <a:pt x="21882" y="33275"/>
                </a:lnTo>
                <a:lnTo>
                  <a:pt x="21642" y="33237"/>
                </a:lnTo>
                <a:lnTo>
                  <a:pt x="21402" y="33186"/>
                </a:lnTo>
                <a:lnTo>
                  <a:pt x="21175" y="33136"/>
                </a:lnTo>
                <a:lnTo>
                  <a:pt x="20948" y="33072"/>
                </a:lnTo>
                <a:lnTo>
                  <a:pt x="20505" y="32946"/>
                </a:lnTo>
                <a:lnTo>
                  <a:pt x="20126" y="32820"/>
                </a:lnTo>
                <a:lnTo>
                  <a:pt x="19785" y="32706"/>
                </a:lnTo>
                <a:lnTo>
                  <a:pt x="19495" y="32580"/>
                </a:lnTo>
                <a:lnTo>
                  <a:pt x="19242" y="32453"/>
                </a:lnTo>
                <a:lnTo>
                  <a:pt x="19141" y="32390"/>
                </a:lnTo>
                <a:lnTo>
                  <a:pt x="19040" y="32327"/>
                </a:lnTo>
                <a:lnTo>
                  <a:pt x="18951" y="32251"/>
                </a:lnTo>
                <a:lnTo>
                  <a:pt x="18863" y="32175"/>
                </a:lnTo>
                <a:lnTo>
                  <a:pt x="18800" y="32100"/>
                </a:lnTo>
                <a:lnTo>
                  <a:pt x="18737" y="32011"/>
                </a:lnTo>
                <a:lnTo>
                  <a:pt x="18673" y="31923"/>
                </a:lnTo>
                <a:lnTo>
                  <a:pt x="18636" y="31822"/>
                </a:lnTo>
                <a:lnTo>
                  <a:pt x="18585" y="31721"/>
                </a:lnTo>
                <a:lnTo>
                  <a:pt x="18560" y="31620"/>
                </a:lnTo>
                <a:lnTo>
                  <a:pt x="18535" y="31493"/>
                </a:lnTo>
                <a:lnTo>
                  <a:pt x="18509" y="31367"/>
                </a:lnTo>
                <a:lnTo>
                  <a:pt x="18484" y="31102"/>
                </a:lnTo>
                <a:lnTo>
                  <a:pt x="18484" y="30786"/>
                </a:lnTo>
                <a:lnTo>
                  <a:pt x="18497" y="30432"/>
                </a:lnTo>
                <a:lnTo>
                  <a:pt x="18522" y="30028"/>
                </a:lnTo>
                <a:lnTo>
                  <a:pt x="18547" y="29586"/>
                </a:lnTo>
                <a:lnTo>
                  <a:pt x="18686" y="28070"/>
                </a:lnTo>
                <a:lnTo>
                  <a:pt x="18825" y="26567"/>
                </a:lnTo>
                <a:lnTo>
                  <a:pt x="19128" y="23547"/>
                </a:lnTo>
                <a:lnTo>
                  <a:pt x="19444" y="20541"/>
                </a:lnTo>
                <a:lnTo>
                  <a:pt x="19760" y="17522"/>
                </a:lnTo>
                <a:lnTo>
                  <a:pt x="20303" y="17471"/>
                </a:lnTo>
                <a:lnTo>
                  <a:pt x="20569" y="19038"/>
                </a:lnTo>
                <a:lnTo>
                  <a:pt x="20834" y="20604"/>
                </a:lnTo>
                <a:lnTo>
                  <a:pt x="20960" y="21387"/>
                </a:lnTo>
                <a:lnTo>
                  <a:pt x="21087" y="22170"/>
                </a:lnTo>
                <a:lnTo>
                  <a:pt x="21200" y="22954"/>
                </a:lnTo>
                <a:lnTo>
                  <a:pt x="21289" y="23737"/>
                </a:lnTo>
                <a:lnTo>
                  <a:pt x="21364" y="24444"/>
                </a:lnTo>
                <a:lnTo>
                  <a:pt x="21415" y="25152"/>
                </a:lnTo>
                <a:lnTo>
                  <a:pt x="21491" y="26554"/>
                </a:lnTo>
                <a:lnTo>
                  <a:pt x="21529" y="27261"/>
                </a:lnTo>
                <a:lnTo>
                  <a:pt x="21579" y="27956"/>
                </a:lnTo>
                <a:lnTo>
                  <a:pt x="21655" y="28664"/>
                </a:lnTo>
                <a:lnTo>
                  <a:pt x="21706" y="29005"/>
                </a:lnTo>
                <a:lnTo>
                  <a:pt x="21756" y="29358"/>
                </a:lnTo>
                <a:lnTo>
                  <a:pt x="21794" y="29472"/>
                </a:lnTo>
                <a:lnTo>
                  <a:pt x="21832" y="29598"/>
                </a:lnTo>
                <a:lnTo>
                  <a:pt x="21895" y="29725"/>
                </a:lnTo>
                <a:lnTo>
                  <a:pt x="21971" y="29864"/>
                </a:lnTo>
                <a:lnTo>
                  <a:pt x="22059" y="29990"/>
                </a:lnTo>
                <a:lnTo>
                  <a:pt x="22160" y="30116"/>
                </a:lnTo>
                <a:lnTo>
                  <a:pt x="22261" y="30243"/>
                </a:lnTo>
                <a:lnTo>
                  <a:pt x="22375" y="30356"/>
                </a:lnTo>
                <a:lnTo>
                  <a:pt x="22501" y="30470"/>
                </a:lnTo>
                <a:lnTo>
                  <a:pt x="22615" y="30571"/>
                </a:lnTo>
                <a:lnTo>
                  <a:pt x="22742" y="30672"/>
                </a:lnTo>
                <a:lnTo>
                  <a:pt x="22868" y="30748"/>
                </a:lnTo>
                <a:lnTo>
                  <a:pt x="22994" y="30824"/>
                </a:lnTo>
                <a:lnTo>
                  <a:pt x="23121" y="30874"/>
                </a:lnTo>
                <a:lnTo>
                  <a:pt x="23247" y="30912"/>
                </a:lnTo>
                <a:lnTo>
                  <a:pt x="23361" y="30925"/>
                </a:lnTo>
                <a:lnTo>
                  <a:pt x="23563" y="30937"/>
                </a:lnTo>
                <a:lnTo>
                  <a:pt x="23752" y="30912"/>
                </a:lnTo>
                <a:lnTo>
                  <a:pt x="23916" y="30874"/>
                </a:lnTo>
                <a:lnTo>
                  <a:pt x="24068" y="30799"/>
                </a:lnTo>
                <a:lnTo>
                  <a:pt x="24207" y="30710"/>
                </a:lnTo>
                <a:lnTo>
                  <a:pt x="24333" y="30609"/>
                </a:lnTo>
                <a:lnTo>
                  <a:pt x="24447" y="30483"/>
                </a:lnTo>
                <a:lnTo>
                  <a:pt x="24535" y="30344"/>
                </a:lnTo>
                <a:lnTo>
                  <a:pt x="24624" y="30192"/>
                </a:lnTo>
                <a:lnTo>
                  <a:pt x="24687" y="30041"/>
                </a:lnTo>
                <a:lnTo>
                  <a:pt x="24738" y="29864"/>
                </a:lnTo>
                <a:lnTo>
                  <a:pt x="24776" y="29699"/>
                </a:lnTo>
                <a:lnTo>
                  <a:pt x="24813" y="29523"/>
                </a:lnTo>
                <a:lnTo>
                  <a:pt x="24826" y="29333"/>
                </a:lnTo>
                <a:lnTo>
                  <a:pt x="24826" y="29156"/>
                </a:lnTo>
                <a:lnTo>
                  <a:pt x="24813" y="28979"/>
                </a:lnTo>
                <a:lnTo>
                  <a:pt x="24763" y="28424"/>
                </a:lnTo>
                <a:lnTo>
                  <a:pt x="24700" y="27868"/>
                </a:lnTo>
                <a:lnTo>
                  <a:pt x="24637" y="27312"/>
                </a:lnTo>
                <a:lnTo>
                  <a:pt x="24548" y="26743"/>
                </a:lnTo>
                <a:lnTo>
                  <a:pt x="24447" y="26200"/>
                </a:lnTo>
                <a:lnTo>
                  <a:pt x="24308" y="25657"/>
                </a:lnTo>
                <a:lnTo>
                  <a:pt x="24232" y="25392"/>
                </a:lnTo>
                <a:lnTo>
                  <a:pt x="24156" y="25126"/>
                </a:lnTo>
                <a:lnTo>
                  <a:pt x="24055" y="24861"/>
                </a:lnTo>
                <a:lnTo>
                  <a:pt x="23954" y="24609"/>
                </a:lnTo>
                <a:lnTo>
                  <a:pt x="23803" y="24255"/>
                </a:lnTo>
                <a:lnTo>
                  <a:pt x="23638" y="23901"/>
                </a:lnTo>
                <a:lnTo>
                  <a:pt x="23297" y="23194"/>
                </a:lnTo>
                <a:lnTo>
                  <a:pt x="22931" y="22499"/>
                </a:lnTo>
                <a:lnTo>
                  <a:pt x="22552" y="21817"/>
                </a:lnTo>
                <a:lnTo>
                  <a:pt x="21769" y="20452"/>
                </a:lnTo>
                <a:lnTo>
                  <a:pt x="21364" y="19770"/>
                </a:lnTo>
                <a:lnTo>
                  <a:pt x="20985" y="19088"/>
                </a:lnTo>
                <a:lnTo>
                  <a:pt x="21415" y="18785"/>
                </a:lnTo>
                <a:lnTo>
                  <a:pt x="22261" y="19770"/>
                </a:lnTo>
                <a:lnTo>
                  <a:pt x="23095" y="20743"/>
                </a:lnTo>
                <a:lnTo>
                  <a:pt x="23512" y="21236"/>
                </a:lnTo>
                <a:lnTo>
                  <a:pt x="23929" y="21741"/>
                </a:lnTo>
                <a:lnTo>
                  <a:pt x="24321" y="22246"/>
                </a:lnTo>
                <a:lnTo>
                  <a:pt x="24700" y="22764"/>
                </a:lnTo>
                <a:lnTo>
                  <a:pt x="25053" y="23244"/>
                </a:lnTo>
                <a:lnTo>
                  <a:pt x="25420" y="23712"/>
                </a:lnTo>
                <a:lnTo>
                  <a:pt x="25786" y="24166"/>
                </a:lnTo>
                <a:lnTo>
                  <a:pt x="26165" y="24609"/>
                </a:lnTo>
                <a:lnTo>
                  <a:pt x="26544" y="25038"/>
                </a:lnTo>
                <a:lnTo>
                  <a:pt x="26949" y="25455"/>
                </a:lnTo>
                <a:lnTo>
                  <a:pt x="27365" y="25859"/>
                </a:lnTo>
                <a:lnTo>
                  <a:pt x="27782" y="26251"/>
                </a:lnTo>
                <a:lnTo>
                  <a:pt x="28225" y="26617"/>
                </a:lnTo>
                <a:lnTo>
                  <a:pt x="28679" y="26971"/>
                </a:lnTo>
                <a:lnTo>
                  <a:pt x="29147" y="27299"/>
                </a:lnTo>
                <a:lnTo>
                  <a:pt x="29627" y="27615"/>
                </a:lnTo>
                <a:lnTo>
                  <a:pt x="30132" y="27906"/>
                </a:lnTo>
                <a:lnTo>
                  <a:pt x="30650" y="28184"/>
                </a:lnTo>
                <a:lnTo>
                  <a:pt x="31181" y="28424"/>
                </a:lnTo>
                <a:lnTo>
                  <a:pt x="31737" y="28651"/>
                </a:lnTo>
                <a:lnTo>
                  <a:pt x="32027" y="28752"/>
                </a:lnTo>
                <a:lnTo>
                  <a:pt x="32330" y="28815"/>
                </a:lnTo>
                <a:lnTo>
                  <a:pt x="32634" y="28853"/>
                </a:lnTo>
                <a:lnTo>
                  <a:pt x="32924" y="28878"/>
                </a:lnTo>
                <a:lnTo>
                  <a:pt x="33227" y="28866"/>
                </a:lnTo>
                <a:lnTo>
                  <a:pt x="33518" y="28828"/>
                </a:lnTo>
                <a:lnTo>
                  <a:pt x="33821" y="28765"/>
                </a:lnTo>
                <a:lnTo>
                  <a:pt x="34099" y="28676"/>
                </a:lnTo>
                <a:lnTo>
                  <a:pt x="34377" y="28563"/>
                </a:lnTo>
                <a:lnTo>
                  <a:pt x="34642" y="28436"/>
                </a:lnTo>
                <a:lnTo>
                  <a:pt x="34895" y="28285"/>
                </a:lnTo>
                <a:lnTo>
                  <a:pt x="35135" y="28108"/>
                </a:lnTo>
                <a:lnTo>
                  <a:pt x="35363" y="27918"/>
                </a:lnTo>
                <a:lnTo>
                  <a:pt x="35565" y="27704"/>
                </a:lnTo>
                <a:lnTo>
                  <a:pt x="35754" y="27476"/>
                </a:lnTo>
                <a:lnTo>
                  <a:pt x="35931" y="27236"/>
                </a:lnTo>
                <a:lnTo>
                  <a:pt x="36045" y="27034"/>
                </a:lnTo>
                <a:lnTo>
                  <a:pt x="36133" y="26819"/>
                </a:lnTo>
                <a:lnTo>
                  <a:pt x="36196" y="26604"/>
                </a:lnTo>
                <a:lnTo>
                  <a:pt x="36247" y="26390"/>
                </a:lnTo>
                <a:lnTo>
                  <a:pt x="36272" y="26175"/>
                </a:lnTo>
                <a:lnTo>
                  <a:pt x="36272" y="25948"/>
                </a:lnTo>
                <a:lnTo>
                  <a:pt x="36247" y="25720"/>
                </a:lnTo>
                <a:lnTo>
                  <a:pt x="36209" y="25493"/>
                </a:lnTo>
                <a:lnTo>
                  <a:pt x="36133" y="25265"/>
                </a:lnTo>
                <a:lnTo>
                  <a:pt x="36045" y="25038"/>
                </a:lnTo>
                <a:lnTo>
                  <a:pt x="35931" y="24811"/>
                </a:lnTo>
                <a:lnTo>
                  <a:pt x="35779" y="24583"/>
                </a:lnTo>
                <a:lnTo>
                  <a:pt x="35615" y="24356"/>
                </a:lnTo>
                <a:lnTo>
                  <a:pt x="35426" y="24128"/>
                </a:lnTo>
                <a:lnTo>
                  <a:pt x="35211" y="23901"/>
                </a:lnTo>
                <a:lnTo>
                  <a:pt x="34971" y="23674"/>
                </a:lnTo>
                <a:lnTo>
                  <a:pt x="34680" y="23421"/>
                </a:lnTo>
                <a:lnTo>
                  <a:pt x="34377" y="23181"/>
                </a:lnTo>
                <a:lnTo>
                  <a:pt x="34061" y="22941"/>
                </a:lnTo>
                <a:lnTo>
                  <a:pt x="33733" y="22714"/>
                </a:lnTo>
                <a:lnTo>
                  <a:pt x="33392" y="22512"/>
                </a:lnTo>
                <a:lnTo>
                  <a:pt x="33051" y="22322"/>
                </a:lnTo>
                <a:lnTo>
                  <a:pt x="32697" y="22158"/>
                </a:lnTo>
                <a:lnTo>
                  <a:pt x="32520" y="22095"/>
                </a:lnTo>
                <a:lnTo>
                  <a:pt x="32343" y="22031"/>
                </a:lnTo>
                <a:lnTo>
                  <a:pt x="31661" y="21817"/>
                </a:lnTo>
                <a:lnTo>
                  <a:pt x="30966" y="21615"/>
                </a:lnTo>
                <a:lnTo>
                  <a:pt x="30271" y="21425"/>
                </a:lnTo>
                <a:lnTo>
                  <a:pt x="29576" y="21248"/>
                </a:lnTo>
                <a:lnTo>
                  <a:pt x="28869" y="21097"/>
                </a:lnTo>
                <a:lnTo>
                  <a:pt x="28161" y="20970"/>
                </a:lnTo>
                <a:lnTo>
                  <a:pt x="27808" y="20907"/>
                </a:lnTo>
                <a:lnTo>
                  <a:pt x="27454" y="20857"/>
                </a:lnTo>
                <a:lnTo>
                  <a:pt x="27100" y="20819"/>
                </a:lnTo>
                <a:lnTo>
                  <a:pt x="26746" y="20793"/>
                </a:lnTo>
                <a:lnTo>
                  <a:pt x="26468" y="20768"/>
                </a:lnTo>
                <a:lnTo>
                  <a:pt x="26203" y="20730"/>
                </a:lnTo>
                <a:lnTo>
                  <a:pt x="25938" y="20692"/>
                </a:lnTo>
                <a:lnTo>
                  <a:pt x="25685" y="20642"/>
                </a:lnTo>
                <a:lnTo>
                  <a:pt x="25432" y="20591"/>
                </a:lnTo>
                <a:lnTo>
                  <a:pt x="25192" y="20516"/>
                </a:lnTo>
                <a:lnTo>
                  <a:pt x="24952" y="20452"/>
                </a:lnTo>
                <a:lnTo>
                  <a:pt x="24725" y="20364"/>
                </a:lnTo>
                <a:lnTo>
                  <a:pt x="24498" y="20276"/>
                </a:lnTo>
                <a:lnTo>
                  <a:pt x="24270" y="20187"/>
                </a:lnTo>
                <a:lnTo>
                  <a:pt x="24055" y="20073"/>
                </a:lnTo>
                <a:lnTo>
                  <a:pt x="23841" y="19972"/>
                </a:lnTo>
                <a:lnTo>
                  <a:pt x="23626" y="19859"/>
                </a:lnTo>
                <a:lnTo>
                  <a:pt x="23424" y="19732"/>
                </a:lnTo>
                <a:lnTo>
                  <a:pt x="23032" y="19467"/>
                </a:lnTo>
                <a:lnTo>
                  <a:pt x="22653" y="19189"/>
                </a:lnTo>
                <a:lnTo>
                  <a:pt x="22287" y="18886"/>
                </a:lnTo>
                <a:lnTo>
                  <a:pt x="21933" y="18558"/>
                </a:lnTo>
                <a:lnTo>
                  <a:pt x="21592" y="18216"/>
                </a:lnTo>
                <a:lnTo>
                  <a:pt x="21263" y="17850"/>
                </a:lnTo>
                <a:lnTo>
                  <a:pt x="20948" y="17484"/>
                </a:lnTo>
                <a:lnTo>
                  <a:pt x="20632" y="17092"/>
                </a:lnTo>
                <a:lnTo>
                  <a:pt x="20316" y="16701"/>
                </a:lnTo>
                <a:lnTo>
                  <a:pt x="20253" y="16587"/>
                </a:lnTo>
                <a:lnTo>
                  <a:pt x="20190" y="16460"/>
                </a:lnTo>
                <a:lnTo>
                  <a:pt x="20152" y="16334"/>
                </a:lnTo>
                <a:lnTo>
                  <a:pt x="20114" y="16195"/>
                </a:lnTo>
                <a:lnTo>
                  <a:pt x="20088" y="16044"/>
                </a:lnTo>
                <a:lnTo>
                  <a:pt x="20076" y="15905"/>
                </a:lnTo>
                <a:lnTo>
                  <a:pt x="20076" y="15766"/>
                </a:lnTo>
                <a:lnTo>
                  <a:pt x="20101" y="15639"/>
                </a:lnTo>
                <a:lnTo>
                  <a:pt x="20505" y="13391"/>
                </a:lnTo>
                <a:lnTo>
                  <a:pt x="20922" y="11155"/>
                </a:lnTo>
                <a:lnTo>
                  <a:pt x="21352" y="8919"/>
                </a:lnTo>
                <a:lnTo>
                  <a:pt x="21807" y="6683"/>
                </a:lnTo>
                <a:lnTo>
                  <a:pt x="21983" y="5836"/>
                </a:lnTo>
                <a:lnTo>
                  <a:pt x="22173" y="5003"/>
                </a:lnTo>
                <a:lnTo>
                  <a:pt x="22552" y="3335"/>
                </a:lnTo>
                <a:lnTo>
                  <a:pt x="22944" y="1668"/>
                </a:lnTo>
                <a:lnTo>
                  <a:pt x="23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8"/>
          <p:cNvSpPr/>
          <p:nvPr/>
        </p:nvSpPr>
        <p:spPr>
          <a:xfrm rot="10800000">
            <a:off x="7389849" y="2091142"/>
            <a:ext cx="200231" cy="468944"/>
          </a:xfrm>
          <a:custGeom>
            <a:avLst/>
            <a:gdLst/>
            <a:ahLst/>
            <a:cxnLst/>
            <a:rect l="l" t="t" r="r" b="b"/>
            <a:pathLst>
              <a:path w="34478" h="80748" extrusionOk="0">
                <a:moveTo>
                  <a:pt x="11522" y="0"/>
                </a:moveTo>
                <a:lnTo>
                  <a:pt x="11446" y="89"/>
                </a:lnTo>
                <a:lnTo>
                  <a:pt x="11383" y="177"/>
                </a:lnTo>
                <a:lnTo>
                  <a:pt x="11333" y="253"/>
                </a:lnTo>
                <a:lnTo>
                  <a:pt x="11282" y="341"/>
                </a:lnTo>
                <a:lnTo>
                  <a:pt x="11257" y="417"/>
                </a:lnTo>
                <a:lnTo>
                  <a:pt x="11244" y="493"/>
                </a:lnTo>
                <a:lnTo>
                  <a:pt x="11257" y="556"/>
                </a:lnTo>
                <a:lnTo>
                  <a:pt x="11270" y="632"/>
                </a:lnTo>
                <a:lnTo>
                  <a:pt x="11699" y="1769"/>
                </a:lnTo>
                <a:lnTo>
                  <a:pt x="12103" y="2918"/>
                </a:lnTo>
                <a:lnTo>
                  <a:pt x="12495" y="4068"/>
                </a:lnTo>
                <a:lnTo>
                  <a:pt x="12849" y="5217"/>
                </a:lnTo>
                <a:lnTo>
                  <a:pt x="13202" y="6380"/>
                </a:lnTo>
                <a:lnTo>
                  <a:pt x="13518" y="7542"/>
                </a:lnTo>
                <a:lnTo>
                  <a:pt x="13821" y="8717"/>
                </a:lnTo>
                <a:lnTo>
                  <a:pt x="14112" y="9892"/>
                </a:lnTo>
                <a:lnTo>
                  <a:pt x="14377" y="11079"/>
                </a:lnTo>
                <a:lnTo>
                  <a:pt x="14617" y="12254"/>
                </a:lnTo>
                <a:lnTo>
                  <a:pt x="14845" y="13441"/>
                </a:lnTo>
                <a:lnTo>
                  <a:pt x="15060" y="14641"/>
                </a:lnTo>
                <a:lnTo>
                  <a:pt x="15262" y="15829"/>
                </a:lnTo>
                <a:lnTo>
                  <a:pt x="15439" y="17029"/>
                </a:lnTo>
                <a:lnTo>
                  <a:pt x="15603" y="18229"/>
                </a:lnTo>
                <a:lnTo>
                  <a:pt x="15742" y="19429"/>
                </a:lnTo>
                <a:lnTo>
                  <a:pt x="15856" y="20389"/>
                </a:lnTo>
                <a:lnTo>
                  <a:pt x="15957" y="21349"/>
                </a:lnTo>
                <a:lnTo>
                  <a:pt x="16121" y="23269"/>
                </a:lnTo>
                <a:lnTo>
                  <a:pt x="16272" y="25202"/>
                </a:lnTo>
                <a:lnTo>
                  <a:pt x="16399" y="27122"/>
                </a:lnTo>
                <a:lnTo>
                  <a:pt x="16512" y="29055"/>
                </a:lnTo>
                <a:lnTo>
                  <a:pt x="16626" y="30975"/>
                </a:lnTo>
                <a:lnTo>
                  <a:pt x="16727" y="32908"/>
                </a:lnTo>
                <a:lnTo>
                  <a:pt x="16854" y="34841"/>
                </a:lnTo>
                <a:lnTo>
                  <a:pt x="16841" y="34967"/>
                </a:lnTo>
                <a:lnTo>
                  <a:pt x="16803" y="35106"/>
                </a:lnTo>
                <a:lnTo>
                  <a:pt x="16752" y="35258"/>
                </a:lnTo>
                <a:lnTo>
                  <a:pt x="16677" y="35397"/>
                </a:lnTo>
                <a:lnTo>
                  <a:pt x="16601" y="35523"/>
                </a:lnTo>
                <a:lnTo>
                  <a:pt x="16500" y="35637"/>
                </a:lnTo>
                <a:lnTo>
                  <a:pt x="16399" y="35725"/>
                </a:lnTo>
                <a:lnTo>
                  <a:pt x="16348" y="35763"/>
                </a:lnTo>
                <a:lnTo>
                  <a:pt x="16298" y="35776"/>
                </a:lnTo>
                <a:lnTo>
                  <a:pt x="16007" y="35877"/>
                </a:lnTo>
                <a:lnTo>
                  <a:pt x="15717" y="35991"/>
                </a:lnTo>
                <a:lnTo>
                  <a:pt x="15426" y="36104"/>
                </a:lnTo>
                <a:lnTo>
                  <a:pt x="15135" y="36231"/>
                </a:lnTo>
                <a:lnTo>
                  <a:pt x="14857" y="36357"/>
                </a:lnTo>
                <a:lnTo>
                  <a:pt x="14592" y="36496"/>
                </a:lnTo>
                <a:lnTo>
                  <a:pt x="14327" y="36635"/>
                </a:lnTo>
                <a:lnTo>
                  <a:pt x="14062" y="36786"/>
                </a:lnTo>
                <a:lnTo>
                  <a:pt x="13544" y="37102"/>
                </a:lnTo>
                <a:lnTo>
                  <a:pt x="13051" y="37431"/>
                </a:lnTo>
                <a:lnTo>
                  <a:pt x="12571" y="37784"/>
                </a:lnTo>
                <a:lnTo>
                  <a:pt x="12103" y="38163"/>
                </a:lnTo>
                <a:lnTo>
                  <a:pt x="11649" y="38542"/>
                </a:lnTo>
                <a:lnTo>
                  <a:pt x="11194" y="38947"/>
                </a:lnTo>
                <a:lnTo>
                  <a:pt x="10752" y="39363"/>
                </a:lnTo>
                <a:lnTo>
                  <a:pt x="10322" y="39780"/>
                </a:lnTo>
                <a:lnTo>
                  <a:pt x="9905" y="40210"/>
                </a:lnTo>
                <a:lnTo>
                  <a:pt x="9476" y="40652"/>
                </a:lnTo>
                <a:lnTo>
                  <a:pt x="8642" y="41524"/>
                </a:lnTo>
                <a:lnTo>
                  <a:pt x="8440" y="41751"/>
                </a:lnTo>
                <a:lnTo>
                  <a:pt x="8225" y="41941"/>
                </a:lnTo>
                <a:lnTo>
                  <a:pt x="8124" y="42029"/>
                </a:lnTo>
                <a:lnTo>
                  <a:pt x="8023" y="42117"/>
                </a:lnTo>
                <a:lnTo>
                  <a:pt x="7909" y="42181"/>
                </a:lnTo>
                <a:lnTo>
                  <a:pt x="7795" y="42244"/>
                </a:lnTo>
                <a:lnTo>
                  <a:pt x="7669" y="42294"/>
                </a:lnTo>
                <a:lnTo>
                  <a:pt x="7543" y="42332"/>
                </a:lnTo>
                <a:lnTo>
                  <a:pt x="7416" y="42357"/>
                </a:lnTo>
                <a:lnTo>
                  <a:pt x="7277" y="42383"/>
                </a:lnTo>
                <a:lnTo>
                  <a:pt x="7113" y="42383"/>
                </a:lnTo>
                <a:lnTo>
                  <a:pt x="6949" y="42370"/>
                </a:lnTo>
                <a:lnTo>
                  <a:pt x="6772" y="42345"/>
                </a:lnTo>
                <a:lnTo>
                  <a:pt x="6582" y="42307"/>
                </a:lnTo>
                <a:lnTo>
                  <a:pt x="6418" y="42269"/>
                </a:lnTo>
                <a:lnTo>
                  <a:pt x="6241" y="42244"/>
                </a:lnTo>
                <a:lnTo>
                  <a:pt x="5875" y="42244"/>
                </a:lnTo>
                <a:lnTo>
                  <a:pt x="5685" y="42256"/>
                </a:lnTo>
                <a:lnTo>
                  <a:pt x="5496" y="42269"/>
                </a:lnTo>
                <a:lnTo>
                  <a:pt x="5306" y="42307"/>
                </a:lnTo>
                <a:lnTo>
                  <a:pt x="5104" y="42345"/>
                </a:lnTo>
                <a:lnTo>
                  <a:pt x="4725" y="42446"/>
                </a:lnTo>
                <a:lnTo>
                  <a:pt x="4346" y="42560"/>
                </a:lnTo>
                <a:lnTo>
                  <a:pt x="3980" y="42698"/>
                </a:lnTo>
                <a:lnTo>
                  <a:pt x="3626" y="42850"/>
                </a:lnTo>
                <a:lnTo>
                  <a:pt x="3323" y="43002"/>
                </a:lnTo>
                <a:lnTo>
                  <a:pt x="3020" y="43179"/>
                </a:lnTo>
                <a:lnTo>
                  <a:pt x="2717" y="43368"/>
                </a:lnTo>
                <a:lnTo>
                  <a:pt x="2426" y="43570"/>
                </a:lnTo>
                <a:lnTo>
                  <a:pt x="2338" y="43507"/>
                </a:lnTo>
                <a:lnTo>
                  <a:pt x="2236" y="43456"/>
                </a:lnTo>
                <a:lnTo>
                  <a:pt x="2135" y="43419"/>
                </a:lnTo>
                <a:lnTo>
                  <a:pt x="2034" y="43381"/>
                </a:lnTo>
                <a:lnTo>
                  <a:pt x="1921" y="43355"/>
                </a:lnTo>
                <a:lnTo>
                  <a:pt x="1807" y="43330"/>
                </a:lnTo>
                <a:lnTo>
                  <a:pt x="1693" y="43317"/>
                </a:lnTo>
                <a:lnTo>
                  <a:pt x="1580" y="43305"/>
                </a:lnTo>
                <a:lnTo>
                  <a:pt x="1415" y="43317"/>
                </a:lnTo>
                <a:lnTo>
                  <a:pt x="1264" y="43343"/>
                </a:lnTo>
                <a:lnTo>
                  <a:pt x="1112" y="43381"/>
                </a:lnTo>
                <a:lnTo>
                  <a:pt x="960" y="43431"/>
                </a:lnTo>
                <a:lnTo>
                  <a:pt x="822" y="43507"/>
                </a:lnTo>
                <a:lnTo>
                  <a:pt x="695" y="43583"/>
                </a:lnTo>
                <a:lnTo>
                  <a:pt x="569" y="43671"/>
                </a:lnTo>
                <a:lnTo>
                  <a:pt x="455" y="43772"/>
                </a:lnTo>
                <a:lnTo>
                  <a:pt x="354" y="43886"/>
                </a:lnTo>
                <a:lnTo>
                  <a:pt x="266" y="44012"/>
                </a:lnTo>
                <a:lnTo>
                  <a:pt x="190" y="44139"/>
                </a:lnTo>
                <a:lnTo>
                  <a:pt x="114" y="44278"/>
                </a:lnTo>
                <a:lnTo>
                  <a:pt x="63" y="44417"/>
                </a:lnTo>
                <a:lnTo>
                  <a:pt x="26" y="44568"/>
                </a:lnTo>
                <a:lnTo>
                  <a:pt x="0" y="44732"/>
                </a:lnTo>
                <a:lnTo>
                  <a:pt x="0" y="44897"/>
                </a:lnTo>
                <a:lnTo>
                  <a:pt x="0" y="45048"/>
                </a:lnTo>
                <a:lnTo>
                  <a:pt x="26" y="45212"/>
                </a:lnTo>
                <a:lnTo>
                  <a:pt x="63" y="45364"/>
                </a:lnTo>
                <a:lnTo>
                  <a:pt x="114" y="45503"/>
                </a:lnTo>
                <a:lnTo>
                  <a:pt x="190" y="45642"/>
                </a:lnTo>
                <a:lnTo>
                  <a:pt x="266" y="45781"/>
                </a:lnTo>
                <a:lnTo>
                  <a:pt x="354" y="45895"/>
                </a:lnTo>
                <a:lnTo>
                  <a:pt x="455" y="46008"/>
                </a:lnTo>
                <a:lnTo>
                  <a:pt x="569" y="46109"/>
                </a:lnTo>
                <a:lnTo>
                  <a:pt x="695" y="46198"/>
                </a:lnTo>
                <a:lnTo>
                  <a:pt x="822" y="46286"/>
                </a:lnTo>
                <a:lnTo>
                  <a:pt x="960" y="46349"/>
                </a:lnTo>
                <a:lnTo>
                  <a:pt x="1112" y="46400"/>
                </a:lnTo>
                <a:lnTo>
                  <a:pt x="1264" y="46438"/>
                </a:lnTo>
                <a:lnTo>
                  <a:pt x="1415" y="46463"/>
                </a:lnTo>
                <a:lnTo>
                  <a:pt x="1580" y="46476"/>
                </a:lnTo>
                <a:lnTo>
                  <a:pt x="1718" y="46463"/>
                </a:lnTo>
                <a:lnTo>
                  <a:pt x="1870" y="46450"/>
                </a:lnTo>
                <a:lnTo>
                  <a:pt x="1996" y="46412"/>
                </a:lnTo>
                <a:lnTo>
                  <a:pt x="2135" y="46375"/>
                </a:lnTo>
                <a:lnTo>
                  <a:pt x="2262" y="46311"/>
                </a:lnTo>
                <a:lnTo>
                  <a:pt x="2375" y="46248"/>
                </a:lnTo>
                <a:lnTo>
                  <a:pt x="2489" y="46172"/>
                </a:lnTo>
                <a:lnTo>
                  <a:pt x="2603" y="46097"/>
                </a:lnTo>
                <a:lnTo>
                  <a:pt x="2704" y="45996"/>
                </a:lnTo>
                <a:lnTo>
                  <a:pt x="2792" y="45895"/>
                </a:lnTo>
                <a:lnTo>
                  <a:pt x="2868" y="45793"/>
                </a:lnTo>
                <a:lnTo>
                  <a:pt x="2944" y="45667"/>
                </a:lnTo>
                <a:lnTo>
                  <a:pt x="3007" y="45553"/>
                </a:lnTo>
                <a:lnTo>
                  <a:pt x="3058" y="45427"/>
                </a:lnTo>
                <a:lnTo>
                  <a:pt x="3108" y="45288"/>
                </a:lnTo>
                <a:lnTo>
                  <a:pt x="3133" y="45149"/>
                </a:lnTo>
                <a:lnTo>
                  <a:pt x="3310" y="44783"/>
                </a:lnTo>
                <a:lnTo>
                  <a:pt x="3487" y="44467"/>
                </a:lnTo>
                <a:lnTo>
                  <a:pt x="3651" y="44189"/>
                </a:lnTo>
                <a:lnTo>
                  <a:pt x="3816" y="43949"/>
                </a:lnTo>
                <a:lnTo>
                  <a:pt x="3980" y="43734"/>
                </a:lnTo>
                <a:lnTo>
                  <a:pt x="4157" y="43570"/>
                </a:lnTo>
                <a:lnTo>
                  <a:pt x="4245" y="43494"/>
                </a:lnTo>
                <a:lnTo>
                  <a:pt x="4346" y="43431"/>
                </a:lnTo>
                <a:lnTo>
                  <a:pt x="4435" y="43368"/>
                </a:lnTo>
                <a:lnTo>
                  <a:pt x="4536" y="43330"/>
                </a:lnTo>
                <a:lnTo>
                  <a:pt x="4649" y="43280"/>
                </a:lnTo>
                <a:lnTo>
                  <a:pt x="4763" y="43242"/>
                </a:lnTo>
                <a:lnTo>
                  <a:pt x="5003" y="43191"/>
                </a:lnTo>
                <a:lnTo>
                  <a:pt x="5269" y="43166"/>
                </a:lnTo>
                <a:lnTo>
                  <a:pt x="5572" y="43153"/>
                </a:lnTo>
                <a:lnTo>
                  <a:pt x="5913" y="43166"/>
                </a:lnTo>
                <a:lnTo>
                  <a:pt x="6292" y="43191"/>
                </a:lnTo>
                <a:lnTo>
                  <a:pt x="6721" y="43242"/>
                </a:lnTo>
                <a:lnTo>
                  <a:pt x="7201" y="43305"/>
                </a:lnTo>
                <a:lnTo>
                  <a:pt x="5963" y="44909"/>
                </a:lnTo>
                <a:lnTo>
                  <a:pt x="4776" y="46476"/>
                </a:lnTo>
                <a:lnTo>
                  <a:pt x="4574" y="46476"/>
                </a:lnTo>
                <a:lnTo>
                  <a:pt x="4422" y="46501"/>
                </a:lnTo>
                <a:lnTo>
                  <a:pt x="4270" y="46539"/>
                </a:lnTo>
                <a:lnTo>
                  <a:pt x="4119" y="46602"/>
                </a:lnTo>
                <a:lnTo>
                  <a:pt x="3980" y="46665"/>
                </a:lnTo>
                <a:lnTo>
                  <a:pt x="3854" y="46741"/>
                </a:lnTo>
                <a:lnTo>
                  <a:pt x="3727" y="46829"/>
                </a:lnTo>
                <a:lnTo>
                  <a:pt x="3626" y="46930"/>
                </a:lnTo>
                <a:lnTo>
                  <a:pt x="3525" y="47044"/>
                </a:lnTo>
                <a:lnTo>
                  <a:pt x="3424" y="47170"/>
                </a:lnTo>
                <a:lnTo>
                  <a:pt x="3348" y="47297"/>
                </a:lnTo>
                <a:lnTo>
                  <a:pt x="3285" y="47436"/>
                </a:lnTo>
                <a:lnTo>
                  <a:pt x="3235" y="47587"/>
                </a:lnTo>
                <a:lnTo>
                  <a:pt x="3197" y="47739"/>
                </a:lnTo>
                <a:lnTo>
                  <a:pt x="3171" y="47890"/>
                </a:lnTo>
                <a:lnTo>
                  <a:pt x="3159" y="48055"/>
                </a:lnTo>
                <a:lnTo>
                  <a:pt x="3171" y="48219"/>
                </a:lnTo>
                <a:lnTo>
                  <a:pt x="3197" y="48371"/>
                </a:lnTo>
                <a:lnTo>
                  <a:pt x="3235" y="48522"/>
                </a:lnTo>
                <a:lnTo>
                  <a:pt x="3285" y="48674"/>
                </a:lnTo>
                <a:lnTo>
                  <a:pt x="3348" y="48813"/>
                </a:lnTo>
                <a:lnTo>
                  <a:pt x="3424" y="48939"/>
                </a:lnTo>
                <a:lnTo>
                  <a:pt x="3525" y="49065"/>
                </a:lnTo>
                <a:lnTo>
                  <a:pt x="3626" y="49166"/>
                </a:lnTo>
                <a:lnTo>
                  <a:pt x="3727" y="49280"/>
                </a:lnTo>
                <a:lnTo>
                  <a:pt x="3854" y="49369"/>
                </a:lnTo>
                <a:lnTo>
                  <a:pt x="3980" y="49444"/>
                </a:lnTo>
                <a:lnTo>
                  <a:pt x="4119" y="49507"/>
                </a:lnTo>
                <a:lnTo>
                  <a:pt x="4270" y="49558"/>
                </a:lnTo>
                <a:lnTo>
                  <a:pt x="4422" y="49609"/>
                </a:lnTo>
                <a:lnTo>
                  <a:pt x="4574" y="49621"/>
                </a:lnTo>
                <a:lnTo>
                  <a:pt x="4738" y="49634"/>
                </a:lnTo>
                <a:lnTo>
                  <a:pt x="4902" y="49621"/>
                </a:lnTo>
                <a:lnTo>
                  <a:pt x="5054" y="49609"/>
                </a:lnTo>
                <a:lnTo>
                  <a:pt x="5205" y="49558"/>
                </a:lnTo>
                <a:lnTo>
                  <a:pt x="5357" y="49507"/>
                </a:lnTo>
                <a:lnTo>
                  <a:pt x="5496" y="49444"/>
                </a:lnTo>
                <a:lnTo>
                  <a:pt x="5622" y="49369"/>
                </a:lnTo>
                <a:lnTo>
                  <a:pt x="5749" y="49280"/>
                </a:lnTo>
                <a:lnTo>
                  <a:pt x="5862" y="49166"/>
                </a:lnTo>
                <a:lnTo>
                  <a:pt x="5963" y="49065"/>
                </a:lnTo>
                <a:lnTo>
                  <a:pt x="6052" y="48939"/>
                </a:lnTo>
                <a:lnTo>
                  <a:pt x="6128" y="48813"/>
                </a:lnTo>
                <a:lnTo>
                  <a:pt x="6191" y="48674"/>
                </a:lnTo>
                <a:lnTo>
                  <a:pt x="6254" y="48522"/>
                </a:lnTo>
                <a:lnTo>
                  <a:pt x="6292" y="48371"/>
                </a:lnTo>
                <a:lnTo>
                  <a:pt x="6317" y="48219"/>
                </a:lnTo>
                <a:lnTo>
                  <a:pt x="6317" y="48055"/>
                </a:lnTo>
                <a:lnTo>
                  <a:pt x="6317" y="47903"/>
                </a:lnTo>
                <a:lnTo>
                  <a:pt x="6292" y="47764"/>
                </a:lnTo>
                <a:lnTo>
                  <a:pt x="6254" y="47625"/>
                </a:lnTo>
                <a:lnTo>
                  <a:pt x="6216" y="47486"/>
                </a:lnTo>
                <a:lnTo>
                  <a:pt x="6153" y="47360"/>
                </a:lnTo>
                <a:lnTo>
                  <a:pt x="6077" y="47234"/>
                </a:lnTo>
                <a:lnTo>
                  <a:pt x="6001" y="47120"/>
                </a:lnTo>
                <a:lnTo>
                  <a:pt x="5913" y="47006"/>
                </a:lnTo>
                <a:lnTo>
                  <a:pt x="6077" y="46615"/>
                </a:lnTo>
                <a:lnTo>
                  <a:pt x="6267" y="46248"/>
                </a:lnTo>
                <a:lnTo>
                  <a:pt x="6469" y="45882"/>
                </a:lnTo>
                <a:lnTo>
                  <a:pt x="6684" y="45528"/>
                </a:lnTo>
                <a:lnTo>
                  <a:pt x="6924" y="45174"/>
                </a:lnTo>
                <a:lnTo>
                  <a:pt x="7164" y="44833"/>
                </a:lnTo>
                <a:lnTo>
                  <a:pt x="7416" y="44492"/>
                </a:lnTo>
                <a:lnTo>
                  <a:pt x="7694" y="44151"/>
                </a:lnTo>
                <a:lnTo>
                  <a:pt x="8250" y="43482"/>
                </a:lnTo>
                <a:lnTo>
                  <a:pt x="8819" y="42800"/>
                </a:lnTo>
                <a:lnTo>
                  <a:pt x="9412" y="42092"/>
                </a:lnTo>
                <a:lnTo>
                  <a:pt x="9703" y="41726"/>
                </a:lnTo>
                <a:lnTo>
                  <a:pt x="9994" y="41359"/>
                </a:lnTo>
                <a:lnTo>
                  <a:pt x="10132" y="41751"/>
                </a:lnTo>
                <a:lnTo>
                  <a:pt x="10271" y="42117"/>
                </a:lnTo>
                <a:lnTo>
                  <a:pt x="10549" y="42800"/>
                </a:lnTo>
                <a:lnTo>
                  <a:pt x="10663" y="43115"/>
                </a:lnTo>
                <a:lnTo>
                  <a:pt x="10764" y="43431"/>
                </a:lnTo>
                <a:lnTo>
                  <a:pt x="10827" y="43734"/>
                </a:lnTo>
                <a:lnTo>
                  <a:pt x="10853" y="43886"/>
                </a:lnTo>
                <a:lnTo>
                  <a:pt x="10865" y="44038"/>
                </a:lnTo>
                <a:lnTo>
                  <a:pt x="10916" y="44593"/>
                </a:lnTo>
                <a:lnTo>
                  <a:pt x="10954" y="45149"/>
                </a:lnTo>
                <a:lnTo>
                  <a:pt x="10954" y="45414"/>
                </a:lnTo>
                <a:lnTo>
                  <a:pt x="10954" y="45692"/>
                </a:lnTo>
                <a:lnTo>
                  <a:pt x="10941" y="45958"/>
                </a:lnTo>
                <a:lnTo>
                  <a:pt x="10903" y="46223"/>
                </a:lnTo>
                <a:lnTo>
                  <a:pt x="10865" y="46476"/>
                </a:lnTo>
                <a:lnTo>
                  <a:pt x="10789" y="46728"/>
                </a:lnTo>
                <a:lnTo>
                  <a:pt x="10701" y="46968"/>
                </a:lnTo>
                <a:lnTo>
                  <a:pt x="10587" y="47208"/>
                </a:lnTo>
                <a:lnTo>
                  <a:pt x="10448" y="47436"/>
                </a:lnTo>
                <a:lnTo>
                  <a:pt x="10373" y="47549"/>
                </a:lnTo>
                <a:lnTo>
                  <a:pt x="10284" y="47663"/>
                </a:lnTo>
                <a:lnTo>
                  <a:pt x="10183" y="47764"/>
                </a:lnTo>
                <a:lnTo>
                  <a:pt x="10082" y="47865"/>
                </a:lnTo>
                <a:lnTo>
                  <a:pt x="9968" y="47966"/>
                </a:lnTo>
                <a:lnTo>
                  <a:pt x="9842" y="48067"/>
                </a:lnTo>
                <a:lnTo>
                  <a:pt x="9741" y="48055"/>
                </a:lnTo>
                <a:lnTo>
                  <a:pt x="9577" y="48067"/>
                </a:lnTo>
                <a:lnTo>
                  <a:pt x="9425" y="48093"/>
                </a:lnTo>
                <a:lnTo>
                  <a:pt x="9273" y="48131"/>
                </a:lnTo>
                <a:lnTo>
                  <a:pt x="9122" y="48181"/>
                </a:lnTo>
                <a:lnTo>
                  <a:pt x="8983" y="48244"/>
                </a:lnTo>
                <a:lnTo>
                  <a:pt x="8856" y="48320"/>
                </a:lnTo>
                <a:lnTo>
                  <a:pt x="8730" y="48421"/>
                </a:lnTo>
                <a:lnTo>
                  <a:pt x="8616" y="48522"/>
                </a:lnTo>
                <a:lnTo>
                  <a:pt x="8515" y="48636"/>
                </a:lnTo>
                <a:lnTo>
                  <a:pt x="8427" y="48750"/>
                </a:lnTo>
                <a:lnTo>
                  <a:pt x="8351" y="48876"/>
                </a:lnTo>
                <a:lnTo>
                  <a:pt x="8288" y="49015"/>
                </a:lnTo>
                <a:lnTo>
                  <a:pt x="8225" y="49166"/>
                </a:lnTo>
                <a:lnTo>
                  <a:pt x="8187" y="49318"/>
                </a:lnTo>
                <a:lnTo>
                  <a:pt x="8162" y="49470"/>
                </a:lnTo>
                <a:lnTo>
                  <a:pt x="8162" y="49634"/>
                </a:lnTo>
                <a:lnTo>
                  <a:pt x="8162" y="49798"/>
                </a:lnTo>
                <a:lnTo>
                  <a:pt x="8187" y="49950"/>
                </a:lnTo>
                <a:lnTo>
                  <a:pt x="8225" y="50101"/>
                </a:lnTo>
                <a:lnTo>
                  <a:pt x="8288" y="50253"/>
                </a:lnTo>
                <a:lnTo>
                  <a:pt x="8351" y="50392"/>
                </a:lnTo>
                <a:lnTo>
                  <a:pt x="8427" y="50518"/>
                </a:lnTo>
                <a:lnTo>
                  <a:pt x="8515" y="50644"/>
                </a:lnTo>
                <a:lnTo>
                  <a:pt x="8616" y="50758"/>
                </a:lnTo>
                <a:lnTo>
                  <a:pt x="8730" y="50859"/>
                </a:lnTo>
                <a:lnTo>
                  <a:pt x="8856" y="50948"/>
                </a:lnTo>
                <a:lnTo>
                  <a:pt x="8983" y="51023"/>
                </a:lnTo>
                <a:lnTo>
                  <a:pt x="9122" y="51099"/>
                </a:lnTo>
                <a:lnTo>
                  <a:pt x="9273" y="51150"/>
                </a:lnTo>
                <a:lnTo>
                  <a:pt x="9425" y="51188"/>
                </a:lnTo>
                <a:lnTo>
                  <a:pt x="9577" y="51213"/>
                </a:lnTo>
                <a:lnTo>
                  <a:pt x="9905" y="51213"/>
                </a:lnTo>
                <a:lnTo>
                  <a:pt x="10057" y="51188"/>
                </a:lnTo>
                <a:lnTo>
                  <a:pt x="10208" y="51150"/>
                </a:lnTo>
                <a:lnTo>
                  <a:pt x="10360" y="51099"/>
                </a:lnTo>
                <a:lnTo>
                  <a:pt x="10499" y="51023"/>
                </a:lnTo>
                <a:lnTo>
                  <a:pt x="10625" y="50948"/>
                </a:lnTo>
                <a:lnTo>
                  <a:pt x="10752" y="50859"/>
                </a:lnTo>
                <a:lnTo>
                  <a:pt x="10853" y="50758"/>
                </a:lnTo>
                <a:lnTo>
                  <a:pt x="10966" y="50644"/>
                </a:lnTo>
                <a:lnTo>
                  <a:pt x="11055" y="50518"/>
                </a:lnTo>
                <a:lnTo>
                  <a:pt x="11131" y="50392"/>
                </a:lnTo>
                <a:lnTo>
                  <a:pt x="11194" y="50253"/>
                </a:lnTo>
                <a:lnTo>
                  <a:pt x="11257" y="50101"/>
                </a:lnTo>
                <a:lnTo>
                  <a:pt x="11295" y="49950"/>
                </a:lnTo>
                <a:lnTo>
                  <a:pt x="11320" y="49798"/>
                </a:lnTo>
                <a:lnTo>
                  <a:pt x="11320" y="49634"/>
                </a:lnTo>
                <a:lnTo>
                  <a:pt x="11307" y="49432"/>
                </a:lnTo>
                <a:lnTo>
                  <a:pt x="11270" y="49242"/>
                </a:lnTo>
                <a:lnTo>
                  <a:pt x="11206" y="49065"/>
                </a:lnTo>
                <a:lnTo>
                  <a:pt x="11131" y="48888"/>
                </a:lnTo>
                <a:lnTo>
                  <a:pt x="11434" y="47878"/>
                </a:lnTo>
                <a:lnTo>
                  <a:pt x="11585" y="47373"/>
                </a:lnTo>
                <a:lnTo>
                  <a:pt x="11712" y="46867"/>
                </a:lnTo>
                <a:lnTo>
                  <a:pt x="11825" y="46362"/>
                </a:lnTo>
                <a:lnTo>
                  <a:pt x="11914" y="45857"/>
                </a:lnTo>
                <a:lnTo>
                  <a:pt x="11939" y="45604"/>
                </a:lnTo>
                <a:lnTo>
                  <a:pt x="11964" y="45351"/>
                </a:lnTo>
                <a:lnTo>
                  <a:pt x="11990" y="45099"/>
                </a:lnTo>
                <a:lnTo>
                  <a:pt x="12002" y="44846"/>
                </a:lnTo>
                <a:lnTo>
                  <a:pt x="12002" y="44593"/>
                </a:lnTo>
                <a:lnTo>
                  <a:pt x="11990" y="44353"/>
                </a:lnTo>
                <a:lnTo>
                  <a:pt x="11964" y="44101"/>
                </a:lnTo>
                <a:lnTo>
                  <a:pt x="11939" y="43848"/>
                </a:lnTo>
                <a:lnTo>
                  <a:pt x="11889" y="43608"/>
                </a:lnTo>
                <a:lnTo>
                  <a:pt x="11838" y="43355"/>
                </a:lnTo>
                <a:lnTo>
                  <a:pt x="11775" y="43115"/>
                </a:lnTo>
                <a:lnTo>
                  <a:pt x="11686" y="42863"/>
                </a:lnTo>
                <a:lnTo>
                  <a:pt x="11598" y="42623"/>
                </a:lnTo>
                <a:lnTo>
                  <a:pt x="11484" y="42370"/>
                </a:lnTo>
                <a:lnTo>
                  <a:pt x="11358" y="42130"/>
                </a:lnTo>
                <a:lnTo>
                  <a:pt x="11219" y="41890"/>
                </a:lnTo>
                <a:lnTo>
                  <a:pt x="11055" y="41650"/>
                </a:lnTo>
                <a:lnTo>
                  <a:pt x="10878" y="41410"/>
                </a:lnTo>
                <a:lnTo>
                  <a:pt x="10688" y="41170"/>
                </a:lnTo>
                <a:lnTo>
                  <a:pt x="10486" y="40930"/>
                </a:lnTo>
                <a:lnTo>
                  <a:pt x="11194" y="40210"/>
                </a:lnTo>
                <a:lnTo>
                  <a:pt x="11547" y="39856"/>
                </a:lnTo>
                <a:lnTo>
                  <a:pt x="11914" y="39515"/>
                </a:lnTo>
                <a:lnTo>
                  <a:pt x="12280" y="39187"/>
                </a:lnTo>
                <a:lnTo>
                  <a:pt x="12659" y="38871"/>
                </a:lnTo>
                <a:lnTo>
                  <a:pt x="13038" y="38568"/>
                </a:lnTo>
                <a:lnTo>
                  <a:pt x="13430" y="38277"/>
                </a:lnTo>
                <a:lnTo>
                  <a:pt x="13834" y="37987"/>
                </a:lnTo>
                <a:lnTo>
                  <a:pt x="14251" y="37721"/>
                </a:lnTo>
                <a:lnTo>
                  <a:pt x="14681" y="37456"/>
                </a:lnTo>
                <a:lnTo>
                  <a:pt x="15123" y="37216"/>
                </a:lnTo>
                <a:lnTo>
                  <a:pt x="15578" y="36976"/>
                </a:lnTo>
                <a:lnTo>
                  <a:pt x="16045" y="36761"/>
                </a:lnTo>
                <a:lnTo>
                  <a:pt x="16550" y="36559"/>
                </a:lnTo>
                <a:lnTo>
                  <a:pt x="17056" y="36370"/>
                </a:lnTo>
                <a:lnTo>
                  <a:pt x="16449" y="52792"/>
                </a:lnTo>
                <a:lnTo>
                  <a:pt x="16045" y="52805"/>
                </a:lnTo>
                <a:lnTo>
                  <a:pt x="15641" y="52817"/>
                </a:lnTo>
                <a:lnTo>
                  <a:pt x="15249" y="52842"/>
                </a:lnTo>
                <a:lnTo>
                  <a:pt x="14857" y="52893"/>
                </a:lnTo>
                <a:lnTo>
                  <a:pt x="14491" y="52944"/>
                </a:lnTo>
                <a:lnTo>
                  <a:pt x="14125" y="53019"/>
                </a:lnTo>
                <a:lnTo>
                  <a:pt x="13771" y="53095"/>
                </a:lnTo>
                <a:lnTo>
                  <a:pt x="13417" y="53196"/>
                </a:lnTo>
                <a:lnTo>
                  <a:pt x="13076" y="53297"/>
                </a:lnTo>
                <a:lnTo>
                  <a:pt x="12748" y="53411"/>
                </a:lnTo>
                <a:lnTo>
                  <a:pt x="12419" y="53537"/>
                </a:lnTo>
                <a:lnTo>
                  <a:pt x="12103" y="53676"/>
                </a:lnTo>
                <a:lnTo>
                  <a:pt x="11800" y="53828"/>
                </a:lnTo>
                <a:lnTo>
                  <a:pt x="11497" y="53979"/>
                </a:lnTo>
                <a:lnTo>
                  <a:pt x="11194" y="54144"/>
                </a:lnTo>
                <a:lnTo>
                  <a:pt x="10916" y="54320"/>
                </a:lnTo>
                <a:lnTo>
                  <a:pt x="10625" y="54510"/>
                </a:lnTo>
                <a:lnTo>
                  <a:pt x="10347" y="54699"/>
                </a:lnTo>
                <a:lnTo>
                  <a:pt x="10082" y="54902"/>
                </a:lnTo>
                <a:lnTo>
                  <a:pt x="9817" y="55116"/>
                </a:lnTo>
                <a:lnTo>
                  <a:pt x="9551" y="55331"/>
                </a:lnTo>
                <a:lnTo>
                  <a:pt x="9299" y="55558"/>
                </a:lnTo>
                <a:lnTo>
                  <a:pt x="9046" y="55786"/>
                </a:lnTo>
                <a:lnTo>
                  <a:pt x="8806" y="56026"/>
                </a:lnTo>
                <a:lnTo>
                  <a:pt x="8326" y="56531"/>
                </a:lnTo>
                <a:lnTo>
                  <a:pt x="7858" y="57049"/>
                </a:lnTo>
                <a:lnTo>
                  <a:pt x="7404" y="57580"/>
                </a:lnTo>
                <a:lnTo>
                  <a:pt x="6961" y="58148"/>
                </a:lnTo>
                <a:lnTo>
                  <a:pt x="5976" y="59424"/>
                </a:lnTo>
                <a:lnTo>
                  <a:pt x="5483" y="60068"/>
                </a:lnTo>
                <a:lnTo>
                  <a:pt x="5003" y="60713"/>
                </a:lnTo>
                <a:lnTo>
                  <a:pt x="4890" y="60763"/>
                </a:lnTo>
                <a:lnTo>
                  <a:pt x="4788" y="60814"/>
                </a:lnTo>
                <a:lnTo>
                  <a:pt x="4687" y="60877"/>
                </a:lnTo>
                <a:lnTo>
                  <a:pt x="4586" y="60953"/>
                </a:lnTo>
                <a:lnTo>
                  <a:pt x="4498" y="61028"/>
                </a:lnTo>
                <a:lnTo>
                  <a:pt x="4409" y="61104"/>
                </a:lnTo>
                <a:lnTo>
                  <a:pt x="4334" y="61193"/>
                </a:lnTo>
                <a:lnTo>
                  <a:pt x="4258" y="61281"/>
                </a:lnTo>
                <a:lnTo>
                  <a:pt x="4195" y="61382"/>
                </a:lnTo>
                <a:lnTo>
                  <a:pt x="4132" y="61496"/>
                </a:lnTo>
                <a:lnTo>
                  <a:pt x="4081" y="61597"/>
                </a:lnTo>
                <a:lnTo>
                  <a:pt x="4043" y="61711"/>
                </a:lnTo>
                <a:lnTo>
                  <a:pt x="4005" y="61824"/>
                </a:lnTo>
                <a:lnTo>
                  <a:pt x="3980" y="61951"/>
                </a:lnTo>
                <a:lnTo>
                  <a:pt x="3967" y="62077"/>
                </a:lnTo>
                <a:lnTo>
                  <a:pt x="3967" y="62203"/>
                </a:lnTo>
                <a:lnTo>
                  <a:pt x="3967" y="62367"/>
                </a:lnTo>
                <a:lnTo>
                  <a:pt x="3993" y="62519"/>
                </a:lnTo>
                <a:lnTo>
                  <a:pt x="4030" y="62671"/>
                </a:lnTo>
                <a:lnTo>
                  <a:pt x="4094" y="62810"/>
                </a:lnTo>
                <a:lnTo>
                  <a:pt x="4157" y="62949"/>
                </a:lnTo>
                <a:lnTo>
                  <a:pt x="4233" y="63088"/>
                </a:lnTo>
                <a:lnTo>
                  <a:pt x="4321" y="63201"/>
                </a:lnTo>
                <a:lnTo>
                  <a:pt x="4422" y="63315"/>
                </a:lnTo>
                <a:lnTo>
                  <a:pt x="4536" y="63416"/>
                </a:lnTo>
                <a:lnTo>
                  <a:pt x="4662" y="63517"/>
                </a:lnTo>
                <a:lnTo>
                  <a:pt x="4788" y="63593"/>
                </a:lnTo>
                <a:lnTo>
                  <a:pt x="4927" y="63656"/>
                </a:lnTo>
                <a:lnTo>
                  <a:pt x="5079" y="63707"/>
                </a:lnTo>
                <a:lnTo>
                  <a:pt x="5231" y="63744"/>
                </a:lnTo>
                <a:lnTo>
                  <a:pt x="5382" y="63770"/>
                </a:lnTo>
                <a:lnTo>
                  <a:pt x="5546" y="63782"/>
                </a:lnTo>
                <a:lnTo>
                  <a:pt x="5711" y="63770"/>
                </a:lnTo>
                <a:lnTo>
                  <a:pt x="5862" y="63744"/>
                </a:lnTo>
                <a:lnTo>
                  <a:pt x="6014" y="63707"/>
                </a:lnTo>
                <a:lnTo>
                  <a:pt x="6153" y="63656"/>
                </a:lnTo>
                <a:lnTo>
                  <a:pt x="6292" y="63593"/>
                </a:lnTo>
                <a:lnTo>
                  <a:pt x="6431" y="63517"/>
                </a:lnTo>
                <a:lnTo>
                  <a:pt x="6545" y="63416"/>
                </a:lnTo>
                <a:lnTo>
                  <a:pt x="6658" y="63315"/>
                </a:lnTo>
                <a:lnTo>
                  <a:pt x="6759" y="63201"/>
                </a:lnTo>
                <a:lnTo>
                  <a:pt x="6860" y="63088"/>
                </a:lnTo>
                <a:lnTo>
                  <a:pt x="6936" y="62949"/>
                </a:lnTo>
                <a:lnTo>
                  <a:pt x="6999" y="62810"/>
                </a:lnTo>
                <a:lnTo>
                  <a:pt x="7050" y="62671"/>
                </a:lnTo>
                <a:lnTo>
                  <a:pt x="7088" y="62519"/>
                </a:lnTo>
                <a:lnTo>
                  <a:pt x="7113" y="62367"/>
                </a:lnTo>
                <a:lnTo>
                  <a:pt x="7126" y="62203"/>
                </a:lnTo>
                <a:lnTo>
                  <a:pt x="7113" y="62001"/>
                </a:lnTo>
                <a:lnTo>
                  <a:pt x="7075" y="61799"/>
                </a:lnTo>
                <a:lnTo>
                  <a:pt x="7012" y="61622"/>
                </a:lnTo>
                <a:lnTo>
                  <a:pt x="6936" y="61445"/>
                </a:lnTo>
                <a:lnTo>
                  <a:pt x="6835" y="61281"/>
                </a:lnTo>
                <a:lnTo>
                  <a:pt x="6709" y="61129"/>
                </a:lnTo>
                <a:lnTo>
                  <a:pt x="6570" y="61003"/>
                </a:lnTo>
                <a:lnTo>
                  <a:pt x="6418" y="60889"/>
                </a:lnTo>
                <a:lnTo>
                  <a:pt x="6418" y="60814"/>
                </a:lnTo>
                <a:lnTo>
                  <a:pt x="6431" y="60738"/>
                </a:lnTo>
                <a:lnTo>
                  <a:pt x="6443" y="60675"/>
                </a:lnTo>
                <a:lnTo>
                  <a:pt x="6469" y="60612"/>
                </a:lnTo>
                <a:lnTo>
                  <a:pt x="6898" y="60018"/>
                </a:lnTo>
                <a:lnTo>
                  <a:pt x="7315" y="59424"/>
                </a:lnTo>
                <a:lnTo>
                  <a:pt x="8200" y="58249"/>
                </a:lnTo>
                <a:lnTo>
                  <a:pt x="10044" y="55786"/>
                </a:lnTo>
                <a:lnTo>
                  <a:pt x="10234" y="56190"/>
                </a:lnTo>
                <a:lnTo>
                  <a:pt x="10398" y="56582"/>
                </a:lnTo>
                <a:lnTo>
                  <a:pt x="10524" y="56973"/>
                </a:lnTo>
                <a:lnTo>
                  <a:pt x="10638" y="57352"/>
                </a:lnTo>
                <a:lnTo>
                  <a:pt x="10726" y="57731"/>
                </a:lnTo>
                <a:lnTo>
                  <a:pt x="10777" y="58085"/>
                </a:lnTo>
                <a:lnTo>
                  <a:pt x="10815" y="58451"/>
                </a:lnTo>
                <a:lnTo>
                  <a:pt x="10827" y="58792"/>
                </a:lnTo>
                <a:lnTo>
                  <a:pt x="10815" y="59134"/>
                </a:lnTo>
                <a:lnTo>
                  <a:pt x="10777" y="59462"/>
                </a:lnTo>
                <a:lnTo>
                  <a:pt x="10714" y="59790"/>
                </a:lnTo>
                <a:lnTo>
                  <a:pt x="10625" y="60106"/>
                </a:lnTo>
                <a:lnTo>
                  <a:pt x="10524" y="60409"/>
                </a:lnTo>
                <a:lnTo>
                  <a:pt x="10385" y="60700"/>
                </a:lnTo>
                <a:lnTo>
                  <a:pt x="10234" y="60991"/>
                </a:lnTo>
                <a:lnTo>
                  <a:pt x="10069" y="61268"/>
                </a:lnTo>
                <a:lnTo>
                  <a:pt x="9905" y="61281"/>
                </a:lnTo>
                <a:lnTo>
                  <a:pt x="9753" y="61294"/>
                </a:lnTo>
                <a:lnTo>
                  <a:pt x="9602" y="61344"/>
                </a:lnTo>
                <a:lnTo>
                  <a:pt x="9450" y="61395"/>
                </a:lnTo>
                <a:lnTo>
                  <a:pt x="9311" y="61458"/>
                </a:lnTo>
                <a:lnTo>
                  <a:pt x="9185" y="61534"/>
                </a:lnTo>
                <a:lnTo>
                  <a:pt x="9059" y="61635"/>
                </a:lnTo>
                <a:lnTo>
                  <a:pt x="8958" y="61736"/>
                </a:lnTo>
                <a:lnTo>
                  <a:pt x="8844" y="61837"/>
                </a:lnTo>
                <a:lnTo>
                  <a:pt x="8755" y="61963"/>
                </a:lnTo>
                <a:lnTo>
                  <a:pt x="8680" y="62090"/>
                </a:lnTo>
                <a:lnTo>
                  <a:pt x="8616" y="62229"/>
                </a:lnTo>
                <a:lnTo>
                  <a:pt x="8566" y="62380"/>
                </a:lnTo>
                <a:lnTo>
                  <a:pt x="8515" y="62532"/>
                </a:lnTo>
                <a:lnTo>
                  <a:pt x="8503" y="62683"/>
                </a:lnTo>
                <a:lnTo>
                  <a:pt x="8490" y="62848"/>
                </a:lnTo>
                <a:lnTo>
                  <a:pt x="8503" y="63012"/>
                </a:lnTo>
                <a:lnTo>
                  <a:pt x="8515" y="63163"/>
                </a:lnTo>
                <a:lnTo>
                  <a:pt x="8566" y="63315"/>
                </a:lnTo>
                <a:lnTo>
                  <a:pt x="8616" y="63467"/>
                </a:lnTo>
                <a:lnTo>
                  <a:pt x="8680" y="63605"/>
                </a:lnTo>
                <a:lnTo>
                  <a:pt x="8755" y="63732"/>
                </a:lnTo>
                <a:lnTo>
                  <a:pt x="8856" y="63858"/>
                </a:lnTo>
                <a:lnTo>
                  <a:pt x="8958" y="63972"/>
                </a:lnTo>
                <a:lnTo>
                  <a:pt x="9059" y="64073"/>
                </a:lnTo>
                <a:lnTo>
                  <a:pt x="9185" y="64161"/>
                </a:lnTo>
                <a:lnTo>
                  <a:pt x="9311" y="64237"/>
                </a:lnTo>
                <a:lnTo>
                  <a:pt x="9450" y="64300"/>
                </a:lnTo>
                <a:lnTo>
                  <a:pt x="9602" y="64363"/>
                </a:lnTo>
                <a:lnTo>
                  <a:pt x="9753" y="64401"/>
                </a:lnTo>
                <a:lnTo>
                  <a:pt x="9905" y="64427"/>
                </a:lnTo>
                <a:lnTo>
                  <a:pt x="10234" y="64427"/>
                </a:lnTo>
                <a:lnTo>
                  <a:pt x="10385" y="64401"/>
                </a:lnTo>
                <a:lnTo>
                  <a:pt x="10537" y="64363"/>
                </a:lnTo>
                <a:lnTo>
                  <a:pt x="10688" y="64300"/>
                </a:lnTo>
                <a:lnTo>
                  <a:pt x="10827" y="64237"/>
                </a:lnTo>
                <a:lnTo>
                  <a:pt x="10954" y="64161"/>
                </a:lnTo>
                <a:lnTo>
                  <a:pt x="11080" y="64073"/>
                </a:lnTo>
                <a:lnTo>
                  <a:pt x="11194" y="63972"/>
                </a:lnTo>
                <a:lnTo>
                  <a:pt x="11295" y="63858"/>
                </a:lnTo>
                <a:lnTo>
                  <a:pt x="11383" y="63732"/>
                </a:lnTo>
                <a:lnTo>
                  <a:pt x="11459" y="63605"/>
                </a:lnTo>
                <a:lnTo>
                  <a:pt x="11522" y="63467"/>
                </a:lnTo>
                <a:lnTo>
                  <a:pt x="11585" y="63315"/>
                </a:lnTo>
                <a:lnTo>
                  <a:pt x="11623" y="63163"/>
                </a:lnTo>
                <a:lnTo>
                  <a:pt x="11649" y="63012"/>
                </a:lnTo>
                <a:lnTo>
                  <a:pt x="11649" y="62848"/>
                </a:lnTo>
                <a:lnTo>
                  <a:pt x="11649" y="62696"/>
                </a:lnTo>
                <a:lnTo>
                  <a:pt x="11623" y="62544"/>
                </a:lnTo>
                <a:lnTo>
                  <a:pt x="11585" y="62393"/>
                </a:lnTo>
                <a:lnTo>
                  <a:pt x="11535" y="62254"/>
                </a:lnTo>
                <a:lnTo>
                  <a:pt x="11472" y="62127"/>
                </a:lnTo>
                <a:lnTo>
                  <a:pt x="11396" y="62001"/>
                </a:lnTo>
                <a:lnTo>
                  <a:pt x="11307" y="61875"/>
                </a:lnTo>
                <a:lnTo>
                  <a:pt x="11219" y="61761"/>
                </a:lnTo>
                <a:lnTo>
                  <a:pt x="11219" y="61534"/>
                </a:lnTo>
                <a:lnTo>
                  <a:pt x="11219" y="61420"/>
                </a:lnTo>
                <a:lnTo>
                  <a:pt x="11244" y="61319"/>
                </a:lnTo>
                <a:lnTo>
                  <a:pt x="11333" y="60940"/>
                </a:lnTo>
                <a:lnTo>
                  <a:pt x="11421" y="60574"/>
                </a:lnTo>
                <a:lnTo>
                  <a:pt x="11484" y="60195"/>
                </a:lnTo>
                <a:lnTo>
                  <a:pt x="11535" y="59816"/>
                </a:lnTo>
                <a:lnTo>
                  <a:pt x="11585" y="59437"/>
                </a:lnTo>
                <a:lnTo>
                  <a:pt x="11611" y="59070"/>
                </a:lnTo>
                <a:lnTo>
                  <a:pt x="11611" y="58679"/>
                </a:lnTo>
                <a:lnTo>
                  <a:pt x="11611" y="58300"/>
                </a:lnTo>
                <a:lnTo>
                  <a:pt x="11585" y="57908"/>
                </a:lnTo>
                <a:lnTo>
                  <a:pt x="11535" y="57529"/>
                </a:lnTo>
                <a:lnTo>
                  <a:pt x="11484" y="57125"/>
                </a:lnTo>
                <a:lnTo>
                  <a:pt x="11396" y="56733"/>
                </a:lnTo>
                <a:lnTo>
                  <a:pt x="11295" y="56329"/>
                </a:lnTo>
                <a:lnTo>
                  <a:pt x="11181" y="55912"/>
                </a:lnTo>
                <a:lnTo>
                  <a:pt x="11042" y="55508"/>
                </a:lnTo>
                <a:lnTo>
                  <a:pt x="10878" y="55078"/>
                </a:lnTo>
                <a:lnTo>
                  <a:pt x="15957" y="53221"/>
                </a:lnTo>
                <a:lnTo>
                  <a:pt x="16323" y="53689"/>
                </a:lnTo>
                <a:lnTo>
                  <a:pt x="14327" y="66549"/>
                </a:lnTo>
                <a:lnTo>
                  <a:pt x="13771" y="66612"/>
                </a:lnTo>
                <a:lnTo>
                  <a:pt x="13215" y="66688"/>
                </a:lnTo>
                <a:lnTo>
                  <a:pt x="12684" y="66776"/>
                </a:lnTo>
                <a:lnTo>
                  <a:pt x="12166" y="66877"/>
                </a:lnTo>
                <a:lnTo>
                  <a:pt x="11649" y="67004"/>
                </a:lnTo>
                <a:lnTo>
                  <a:pt x="11156" y="67143"/>
                </a:lnTo>
                <a:lnTo>
                  <a:pt x="10663" y="67307"/>
                </a:lnTo>
                <a:lnTo>
                  <a:pt x="10196" y="67484"/>
                </a:lnTo>
                <a:lnTo>
                  <a:pt x="9741" y="67686"/>
                </a:lnTo>
                <a:lnTo>
                  <a:pt x="9286" y="67913"/>
                </a:lnTo>
                <a:lnTo>
                  <a:pt x="8856" y="68166"/>
                </a:lnTo>
                <a:lnTo>
                  <a:pt x="8440" y="68444"/>
                </a:lnTo>
                <a:lnTo>
                  <a:pt x="8035" y="68747"/>
                </a:lnTo>
                <a:lnTo>
                  <a:pt x="7644" y="69075"/>
                </a:lnTo>
                <a:lnTo>
                  <a:pt x="7442" y="69252"/>
                </a:lnTo>
                <a:lnTo>
                  <a:pt x="7252" y="69429"/>
                </a:lnTo>
                <a:lnTo>
                  <a:pt x="7075" y="69631"/>
                </a:lnTo>
                <a:lnTo>
                  <a:pt x="6886" y="69821"/>
                </a:lnTo>
                <a:lnTo>
                  <a:pt x="6772" y="69947"/>
                </a:lnTo>
                <a:lnTo>
                  <a:pt x="6620" y="70048"/>
                </a:lnTo>
                <a:lnTo>
                  <a:pt x="6469" y="70137"/>
                </a:lnTo>
                <a:lnTo>
                  <a:pt x="6292" y="70212"/>
                </a:lnTo>
                <a:lnTo>
                  <a:pt x="6115" y="70276"/>
                </a:lnTo>
                <a:lnTo>
                  <a:pt x="5925" y="70326"/>
                </a:lnTo>
                <a:lnTo>
                  <a:pt x="5736" y="70364"/>
                </a:lnTo>
                <a:lnTo>
                  <a:pt x="5559" y="70389"/>
                </a:lnTo>
                <a:lnTo>
                  <a:pt x="5281" y="70440"/>
                </a:lnTo>
                <a:lnTo>
                  <a:pt x="5003" y="70503"/>
                </a:lnTo>
                <a:lnTo>
                  <a:pt x="4751" y="70579"/>
                </a:lnTo>
                <a:lnTo>
                  <a:pt x="4523" y="70667"/>
                </a:lnTo>
                <a:lnTo>
                  <a:pt x="4308" y="70781"/>
                </a:lnTo>
                <a:lnTo>
                  <a:pt x="4119" y="70907"/>
                </a:lnTo>
                <a:lnTo>
                  <a:pt x="3942" y="71059"/>
                </a:lnTo>
                <a:lnTo>
                  <a:pt x="3790" y="71210"/>
                </a:lnTo>
                <a:lnTo>
                  <a:pt x="3664" y="71387"/>
                </a:lnTo>
                <a:lnTo>
                  <a:pt x="3563" y="71577"/>
                </a:lnTo>
                <a:lnTo>
                  <a:pt x="3475" y="71779"/>
                </a:lnTo>
                <a:lnTo>
                  <a:pt x="3411" y="71994"/>
                </a:lnTo>
                <a:lnTo>
                  <a:pt x="3373" y="72221"/>
                </a:lnTo>
                <a:lnTo>
                  <a:pt x="3361" y="72461"/>
                </a:lnTo>
                <a:lnTo>
                  <a:pt x="3361" y="72714"/>
                </a:lnTo>
                <a:lnTo>
                  <a:pt x="3399" y="72992"/>
                </a:lnTo>
                <a:lnTo>
                  <a:pt x="3449" y="73219"/>
                </a:lnTo>
                <a:lnTo>
                  <a:pt x="3525" y="73434"/>
                </a:lnTo>
                <a:lnTo>
                  <a:pt x="3614" y="73636"/>
                </a:lnTo>
                <a:lnTo>
                  <a:pt x="3740" y="73825"/>
                </a:lnTo>
                <a:lnTo>
                  <a:pt x="3866" y="74015"/>
                </a:lnTo>
                <a:lnTo>
                  <a:pt x="4030" y="74179"/>
                </a:lnTo>
                <a:lnTo>
                  <a:pt x="4195" y="74331"/>
                </a:lnTo>
                <a:lnTo>
                  <a:pt x="4384" y="74470"/>
                </a:lnTo>
                <a:lnTo>
                  <a:pt x="4574" y="74583"/>
                </a:lnTo>
                <a:lnTo>
                  <a:pt x="4788" y="74684"/>
                </a:lnTo>
                <a:lnTo>
                  <a:pt x="5003" y="74773"/>
                </a:lnTo>
                <a:lnTo>
                  <a:pt x="5231" y="74836"/>
                </a:lnTo>
                <a:lnTo>
                  <a:pt x="5471" y="74874"/>
                </a:lnTo>
                <a:lnTo>
                  <a:pt x="5711" y="74886"/>
                </a:lnTo>
                <a:lnTo>
                  <a:pt x="5951" y="74886"/>
                </a:lnTo>
                <a:lnTo>
                  <a:pt x="6203" y="74861"/>
                </a:lnTo>
                <a:lnTo>
                  <a:pt x="6431" y="74811"/>
                </a:lnTo>
                <a:lnTo>
                  <a:pt x="6633" y="74735"/>
                </a:lnTo>
                <a:lnTo>
                  <a:pt x="6835" y="74646"/>
                </a:lnTo>
                <a:lnTo>
                  <a:pt x="7012" y="74533"/>
                </a:lnTo>
                <a:lnTo>
                  <a:pt x="7164" y="74406"/>
                </a:lnTo>
                <a:lnTo>
                  <a:pt x="7315" y="74255"/>
                </a:lnTo>
                <a:lnTo>
                  <a:pt x="7442" y="74078"/>
                </a:lnTo>
                <a:lnTo>
                  <a:pt x="7543" y="73901"/>
                </a:lnTo>
                <a:lnTo>
                  <a:pt x="7631" y="73699"/>
                </a:lnTo>
                <a:lnTo>
                  <a:pt x="7694" y="73484"/>
                </a:lnTo>
                <a:lnTo>
                  <a:pt x="7745" y="73257"/>
                </a:lnTo>
                <a:lnTo>
                  <a:pt x="7783" y="73004"/>
                </a:lnTo>
                <a:lnTo>
                  <a:pt x="7783" y="72751"/>
                </a:lnTo>
                <a:lnTo>
                  <a:pt x="7770" y="72486"/>
                </a:lnTo>
                <a:lnTo>
                  <a:pt x="7745" y="72221"/>
                </a:lnTo>
                <a:lnTo>
                  <a:pt x="7694" y="71930"/>
                </a:lnTo>
                <a:lnTo>
                  <a:pt x="7656" y="71754"/>
                </a:lnTo>
                <a:lnTo>
                  <a:pt x="7631" y="71564"/>
                </a:lnTo>
                <a:lnTo>
                  <a:pt x="7606" y="71375"/>
                </a:lnTo>
                <a:lnTo>
                  <a:pt x="7606" y="71185"/>
                </a:lnTo>
                <a:lnTo>
                  <a:pt x="7606" y="70996"/>
                </a:lnTo>
                <a:lnTo>
                  <a:pt x="7644" y="70819"/>
                </a:lnTo>
                <a:lnTo>
                  <a:pt x="7656" y="70743"/>
                </a:lnTo>
                <a:lnTo>
                  <a:pt x="7694" y="70667"/>
                </a:lnTo>
                <a:lnTo>
                  <a:pt x="7719" y="70604"/>
                </a:lnTo>
                <a:lnTo>
                  <a:pt x="7770" y="70541"/>
                </a:lnTo>
                <a:lnTo>
                  <a:pt x="8073" y="70187"/>
                </a:lnTo>
                <a:lnTo>
                  <a:pt x="8389" y="69859"/>
                </a:lnTo>
                <a:lnTo>
                  <a:pt x="8718" y="69555"/>
                </a:lnTo>
                <a:lnTo>
                  <a:pt x="9059" y="69290"/>
                </a:lnTo>
                <a:lnTo>
                  <a:pt x="9412" y="69038"/>
                </a:lnTo>
                <a:lnTo>
                  <a:pt x="9779" y="68797"/>
                </a:lnTo>
                <a:lnTo>
                  <a:pt x="10158" y="68595"/>
                </a:lnTo>
                <a:lnTo>
                  <a:pt x="10549" y="68406"/>
                </a:lnTo>
                <a:lnTo>
                  <a:pt x="10954" y="68242"/>
                </a:lnTo>
                <a:lnTo>
                  <a:pt x="11371" y="68090"/>
                </a:lnTo>
                <a:lnTo>
                  <a:pt x="11800" y="67951"/>
                </a:lnTo>
                <a:lnTo>
                  <a:pt x="12242" y="67837"/>
                </a:lnTo>
                <a:lnTo>
                  <a:pt x="12684" y="67736"/>
                </a:lnTo>
                <a:lnTo>
                  <a:pt x="13152" y="67648"/>
                </a:lnTo>
                <a:lnTo>
                  <a:pt x="13619" y="67585"/>
                </a:lnTo>
                <a:lnTo>
                  <a:pt x="14112" y="67522"/>
                </a:lnTo>
                <a:lnTo>
                  <a:pt x="11825" y="75897"/>
                </a:lnTo>
                <a:lnTo>
                  <a:pt x="11459" y="75884"/>
                </a:lnTo>
                <a:lnTo>
                  <a:pt x="11118" y="75897"/>
                </a:lnTo>
                <a:lnTo>
                  <a:pt x="10802" y="75922"/>
                </a:lnTo>
                <a:lnTo>
                  <a:pt x="10524" y="75973"/>
                </a:lnTo>
                <a:lnTo>
                  <a:pt x="10271" y="76036"/>
                </a:lnTo>
                <a:lnTo>
                  <a:pt x="10031" y="76124"/>
                </a:lnTo>
                <a:lnTo>
                  <a:pt x="9829" y="76225"/>
                </a:lnTo>
                <a:lnTo>
                  <a:pt x="9741" y="76289"/>
                </a:lnTo>
                <a:lnTo>
                  <a:pt x="9652" y="76364"/>
                </a:lnTo>
                <a:lnTo>
                  <a:pt x="9564" y="76440"/>
                </a:lnTo>
                <a:lnTo>
                  <a:pt x="9488" y="76516"/>
                </a:lnTo>
                <a:lnTo>
                  <a:pt x="9425" y="76592"/>
                </a:lnTo>
                <a:lnTo>
                  <a:pt x="9349" y="76693"/>
                </a:lnTo>
                <a:lnTo>
                  <a:pt x="9235" y="76882"/>
                </a:lnTo>
                <a:lnTo>
                  <a:pt x="9134" y="77110"/>
                </a:lnTo>
                <a:lnTo>
                  <a:pt x="9059" y="77350"/>
                </a:lnTo>
                <a:lnTo>
                  <a:pt x="8995" y="77615"/>
                </a:lnTo>
                <a:lnTo>
                  <a:pt x="8958" y="77906"/>
                </a:lnTo>
                <a:lnTo>
                  <a:pt x="8932" y="78221"/>
                </a:lnTo>
                <a:lnTo>
                  <a:pt x="8920" y="78461"/>
                </a:lnTo>
                <a:lnTo>
                  <a:pt x="8932" y="78689"/>
                </a:lnTo>
                <a:lnTo>
                  <a:pt x="8970" y="78891"/>
                </a:lnTo>
                <a:lnTo>
                  <a:pt x="9008" y="79093"/>
                </a:lnTo>
                <a:lnTo>
                  <a:pt x="9071" y="79283"/>
                </a:lnTo>
                <a:lnTo>
                  <a:pt x="9160" y="79459"/>
                </a:lnTo>
                <a:lnTo>
                  <a:pt x="9248" y="79624"/>
                </a:lnTo>
                <a:lnTo>
                  <a:pt x="9362" y="79775"/>
                </a:lnTo>
                <a:lnTo>
                  <a:pt x="9476" y="79914"/>
                </a:lnTo>
                <a:lnTo>
                  <a:pt x="9615" y="80053"/>
                </a:lnTo>
                <a:lnTo>
                  <a:pt x="9753" y="80179"/>
                </a:lnTo>
                <a:lnTo>
                  <a:pt x="9905" y="80306"/>
                </a:lnTo>
                <a:lnTo>
                  <a:pt x="10069" y="80432"/>
                </a:lnTo>
                <a:lnTo>
                  <a:pt x="10234" y="80533"/>
                </a:lnTo>
                <a:lnTo>
                  <a:pt x="10600" y="80748"/>
                </a:lnTo>
                <a:lnTo>
                  <a:pt x="11851" y="80748"/>
                </a:lnTo>
                <a:lnTo>
                  <a:pt x="12129" y="80533"/>
                </a:lnTo>
                <a:lnTo>
                  <a:pt x="12369" y="80318"/>
                </a:lnTo>
                <a:lnTo>
                  <a:pt x="12596" y="80091"/>
                </a:lnTo>
                <a:lnTo>
                  <a:pt x="12786" y="79876"/>
                </a:lnTo>
                <a:lnTo>
                  <a:pt x="12950" y="79662"/>
                </a:lnTo>
                <a:lnTo>
                  <a:pt x="13089" y="79447"/>
                </a:lnTo>
                <a:lnTo>
                  <a:pt x="13202" y="79219"/>
                </a:lnTo>
                <a:lnTo>
                  <a:pt x="13291" y="78992"/>
                </a:lnTo>
                <a:lnTo>
                  <a:pt x="13354" y="78777"/>
                </a:lnTo>
                <a:lnTo>
                  <a:pt x="13405" y="78537"/>
                </a:lnTo>
                <a:lnTo>
                  <a:pt x="13417" y="78310"/>
                </a:lnTo>
                <a:lnTo>
                  <a:pt x="13417" y="78070"/>
                </a:lnTo>
                <a:lnTo>
                  <a:pt x="13392" y="77817"/>
                </a:lnTo>
                <a:lnTo>
                  <a:pt x="13341" y="77565"/>
                </a:lnTo>
                <a:lnTo>
                  <a:pt x="13266" y="77312"/>
                </a:lnTo>
                <a:lnTo>
                  <a:pt x="13177" y="77034"/>
                </a:lnTo>
                <a:lnTo>
                  <a:pt x="13101" y="76794"/>
                </a:lnTo>
                <a:lnTo>
                  <a:pt x="13038" y="76541"/>
                </a:lnTo>
                <a:lnTo>
                  <a:pt x="13000" y="76276"/>
                </a:lnTo>
                <a:lnTo>
                  <a:pt x="12988" y="75998"/>
                </a:lnTo>
                <a:lnTo>
                  <a:pt x="12988" y="75733"/>
                </a:lnTo>
                <a:lnTo>
                  <a:pt x="13000" y="75455"/>
                </a:lnTo>
                <a:lnTo>
                  <a:pt x="13026" y="75190"/>
                </a:lnTo>
                <a:lnTo>
                  <a:pt x="13076" y="74937"/>
                </a:lnTo>
                <a:lnTo>
                  <a:pt x="13468" y="73118"/>
                </a:lnTo>
                <a:lnTo>
                  <a:pt x="13872" y="71299"/>
                </a:lnTo>
                <a:lnTo>
                  <a:pt x="14681" y="67673"/>
                </a:lnTo>
                <a:lnTo>
                  <a:pt x="15085" y="65867"/>
                </a:lnTo>
                <a:lnTo>
                  <a:pt x="15476" y="64048"/>
                </a:lnTo>
                <a:lnTo>
                  <a:pt x="15856" y="62229"/>
                </a:lnTo>
                <a:lnTo>
                  <a:pt x="16209" y="60409"/>
                </a:lnTo>
                <a:lnTo>
                  <a:pt x="16336" y="59778"/>
                </a:lnTo>
                <a:lnTo>
                  <a:pt x="16437" y="59134"/>
                </a:lnTo>
                <a:lnTo>
                  <a:pt x="16639" y="57858"/>
                </a:lnTo>
                <a:lnTo>
                  <a:pt x="16828" y="56569"/>
                </a:lnTo>
                <a:lnTo>
                  <a:pt x="16993" y="55293"/>
                </a:lnTo>
                <a:lnTo>
                  <a:pt x="17296" y="52716"/>
                </a:lnTo>
                <a:lnTo>
                  <a:pt x="17460" y="51415"/>
                </a:lnTo>
                <a:lnTo>
                  <a:pt x="17624" y="50126"/>
                </a:lnTo>
                <a:lnTo>
                  <a:pt x="17877" y="50240"/>
                </a:lnTo>
                <a:lnTo>
                  <a:pt x="18117" y="50366"/>
                </a:lnTo>
                <a:lnTo>
                  <a:pt x="18370" y="50493"/>
                </a:lnTo>
                <a:lnTo>
                  <a:pt x="18610" y="50619"/>
                </a:lnTo>
                <a:lnTo>
                  <a:pt x="19090" y="50922"/>
                </a:lnTo>
                <a:lnTo>
                  <a:pt x="19557" y="51238"/>
                </a:lnTo>
                <a:lnTo>
                  <a:pt x="20012" y="51579"/>
                </a:lnTo>
                <a:lnTo>
                  <a:pt x="20454" y="51958"/>
                </a:lnTo>
                <a:lnTo>
                  <a:pt x="20884" y="52350"/>
                </a:lnTo>
                <a:lnTo>
                  <a:pt x="21301" y="52767"/>
                </a:lnTo>
                <a:lnTo>
                  <a:pt x="21692" y="53196"/>
                </a:lnTo>
                <a:lnTo>
                  <a:pt x="22059" y="53651"/>
                </a:lnTo>
                <a:lnTo>
                  <a:pt x="22412" y="54118"/>
                </a:lnTo>
                <a:lnTo>
                  <a:pt x="22753" y="54598"/>
                </a:lnTo>
                <a:lnTo>
                  <a:pt x="23057" y="55091"/>
                </a:lnTo>
                <a:lnTo>
                  <a:pt x="23347" y="55596"/>
                </a:lnTo>
                <a:lnTo>
                  <a:pt x="23613" y="56114"/>
                </a:lnTo>
                <a:lnTo>
                  <a:pt x="23853" y="56645"/>
                </a:lnTo>
                <a:lnTo>
                  <a:pt x="23107" y="57580"/>
                </a:lnTo>
                <a:lnTo>
                  <a:pt x="22387" y="58477"/>
                </a:lnTo>
                <a:lnTo>
                  <a:pt x="22033" y="58919"/>
                </a:lnTo>
                <a:lnTo>
                  <a:pt x="21705" y="59361"/>
                </a:lnTo>
                <a:lnTo>
                  <a:pt x="21376" y="59803"/>
                </a:lnTo>
                <a:lnTo>
                  <a:pt x="21061" y="60258"/>
                </a:lnTo>
                <a:lnTo>
                  <a:pt x="20846" y="60612"/>
                </a:lnTo>
                <a:lnTo>
                  <a:pt x="20631" y="60965"/>
                </a:lnTo>
                <a:lnTo>
                  <a:pt x="20429" y="61332"/>
                </a:lnTo>
                <a:lnTo>
                  <a:pt x="20239" y="61698"/>
                </a:lnTo>
                <a:lnTo>
                  <a:pt x="20050" y="62077"/>
                </a:lnTo>
                <a:lnTo>
                  <a:pt x="19873" y="62443"/>
                </a:lnTo>
                <a:lnTo>
                  <a:pt x="19545" y="63214"/>
                </a:lnTo>
                <a:lnTo>
                  <a:pt x="19418" y="63328"/>
                </a:lnTo>
                <a:lnTo>
                  <a:pt x="19292" y="63454"/>
                </a:lnTo>
                <a:lnTo>
                  <a:pt x="19203" y="63593"/>
                </a:lnTo>
                <a:lnTo>
                  <a:pt x="19115" y="63744"/>
                </a:lnTo>
                <a:lnTo>
                  <a:pt x="19039" y="63909"/>
                </a:lnTo>
                <a:lnTo>
                  <a:pt x="18989" y="64073"/>
                </a:lnTo>
                <a:lnTo>
                  <a:pt x="18963" y="64250"/>
                </a:lnTo>
                <a:lnTo>
                  <a:pt x="18951" y="64427"/>
                </a:lnTo>
                <a:lnTo>
                  <a:pt x="18963" y="64591"/>
                </a:lnTo>
                <a:lnTo>
                  <a:pt x="18989" y="64742"/>
                </a:lnTo>
                <a:lnTo>
                  <a:pt x="19027" y="64894"/>
                </a:lnTo>
                <a:lnTo>
                  <a:pt x="19077" y="65046"/>
                </a:lnTo>
                <a:lnTo>
                  <a:pt x="19140" y="65185"/>
                </a:lnTo>
                <a:lnTo>
                  <a:pt x="19229" y="65311"/>
                </a:lnTo>
                <a:lnTo>
                  <a:pt x="19317" y="65437"/>
                </a:lnTo>
                <a:lnTo>
                  <a:pt x="19418" y="65551"/>
                </a:lnTo>
                <a:lnTo>
                  <a:pt x="19532" y="65652"/>
                </a:lnTo>
                <a:lnTo>
                  <a:pt x="19646" y="65740"/>
                </a:lnTo>
                <a:lnTo>
                  <a:pt x="19785" y="65816"/>
                </a:lnTo>
                <a:lnTo>
                  <a:pt x="19924" y="65892"/>
                </a:lnTo>
                <a:lnTo>
                  <a:pt x="20063" y="65943"/>
                </a:lnTo>
                <a:lnTo>
                  <a:pt x="20214" y="65980"/>
                </a:lnTo>
                <a:lnTo>
                  <a:pt x="20378" y="66006"/>
                </a:lnTo>
                <a:lnTo>
                  <a:pt x="20694" y="66006"/>
                </a:lnTo>
                <a:lnTo>
                  <a:pt x="20858" y="65980"/>
                </a:lnTo>
                <a:lnTo>
                  <a:pt x="21010" y="65943"/>
                </a:lnTo>
                <a:lnTo>
                  <a:pt x="21149" y="65892"/>
                </a:lnTo>
                <a:lnTo>
                  <a:pt x="21288" y="65816"/>
                </a:lnTo>
                <a:lnTo>
                  <a:pt x="21414" y="65740"/>
                </a:lnTo>
                <a:lnTo>
                  <a:pt x="21541" y="65652"/>
                </a:lnTo>
                <a:lnTo>
                  <a:pt x="21654" y="65551"/>
                </a:lnTo>
                <a:lnTo>
                  <a:pt x="21755" y="65437"/>
                </a:lnTo>
                <a:lnTo>
                  <a:pt x="21844" y="65311"/>
                </a:lnTo>
                <a:lnTo>
                  <a:pt x="21920" y="65185"/>
                </a:lnTo>
                <a:lnTo>
                  <a:pt x="21995" y="65046"/>
                </a:lnTo>
                <a:lnTo>
                  <a:pt x="22046" y="64894"/>
                </a:lnTo>
                <a:lnTo>
                  <a:pt x="22084" y="64742"/>
                </a:lnTo>
                <a:lnTo>
                  <a:pt x="22109" y="64591"/>
                </a:lnTo>
                <a:lnTo>
                  <a:pt x="22109" y="64427"/>
                </a:lnTo>
                <a:lnTo>
                  <a:pt x="22109" y="64313"/>
                </a:lnTo>
                <a:lnTo>
                  <a:pt x="22097" y="64199"/>
                </a:lnTo>
                <a:lnTo>
                  <a:pt x="22071" y="64086"/>
                </a:lnTo>
                <a:lnTo>
                  <a:pt x="22046" y="63972"/>
                </a:lnTo>
                <a:lnTo>
                  <a:pt x="22008" y="63871"/>
                </a:lnTo>
                <a:lnTo>
                  <a:pt x="21970" y="63770"/>
                </a:lnTo>
                <a:lnTo>
                  <a:pt x="21920" y="63669"/>
                </a:lnTo>
                <a:lnTo>
                  <a:pt x="21856" y="63580"/>
                </a:lnTo>
                <a:lnTo>
                  <a:pt x="21793" y="63479"/>
                </a:lnTo>
                <a:lnTo>
                  <a:pt x="21730" y="63403"/>
                </a:lnTo>
                <a:lnTo>
                  <a:pt x="21579" y="63239"/>
                </a:lnTo>
                <a:lnTo>
                  <a:pt x="21402" y="63113"/>
                </a:lnTo>
                <a:lnTo>
                  <a:pt x="21301" y="63050"/>
                </a:lnTo>
                <a:lnTo>
                  <a:pt x="21212" y="62999"/>
                </a:lnTo>
                <a:lnTo>
                  <a:pt x="21237" y="62620"/>
                </a:lnTo>
                <a:lnTo>
                  <a:pt x="21301" y="62241"/>
                </a:lnTo>
                <a:lnTo>
                  <a:pt x="21376" y="61862"/>
                </a:lnTo>
                <a:lnTo>
                  <a:pt x="21477" y="61483"/>
                </a:lnTo>
                <a:lnTo>
                  <a:pt x="21604" y="61117"/>
                </a:lnTo>
                <a:lnTo>
                  <a:pt x="21755" y="60750"/>
                </a:lnTo>
                <a:lnTo>
                  <a:pt x="21920" y="60397"/>
                </a:lnTo>
                <a:lnTo>
                  <a:pt x="22109" y="60056"/>
                </a:lnTo>
                <a:lnTo>
                  <a:pt x="22324" y="59727"/>
                </a:lnTo>
                <a:lnTo>
                  <a:pt x="22551" y="59411"/>
                </a:lnTo>
                <a:lnTo>
                  <a:pt x="22804" y="59108"/>
                </a:lnTo>
                <a:lnTo>
                  <a:pt x="23069" y="58830"/>
                </a:lnTo>
                <a:lnTo>
                  <a:pt x="23360" y="58565"/>
                </a:lnTo>
                <a:lnTo>
                  <a:pt x="23663" y="58312"/>
                </a:lnTo>
                <a:lnTo>
                  <a:pt x="23992" y="58085"/>
                </a:lnTo>
                <a:lnTo>
                  <a:pt x="24333" y="57883"/>
                </a:lnTo>
                <a:lnTo>
                  <a:pt x="24535" y="58413"/>
                </a:lnTo>
                <a:lnTo>
                  <a:pt x="24724" y="58931"/>
                </a:lnTo>
                <a:lnTo>
                  <a:pt x="24876" y="59462"/>
                </a:lnTo>
                <a:lnTo>
                  <a:pt x="25002" y="59980"/>
                </a:lnTo>
                <a:lnTo>
                  <a:pt x="25116" y="60510"/>
                </a:lnTo>
                <a:lnTo>
                  <a:pt x="25204" y="61041"/>
                </a:lnTo>
                <a:lnTo>
                  <a:pt x="25268" y="61572"/>
                </a:lnTo>
                <a:lnTo>
                  <a:pt x="25318" y="62102"/>
                </a:lnTo>
                <a:lnTo>
                  <a:pt x="25356" y="62645"/>
                </a:lnTo>
                <a:lnTo>
                  <a:pt x="25381" y="63176"/>
                </a:lnTo>
                <a:lnTo>
                  <a:pt x="25381" y="63707"/>
                </a:lnTo>
                <a:lnTo>
                  <a:pt x="25381" y="64250"/>
                </a:lnTo>
                <a:lnTo>
                  <a:pt x="25369" y="64780"/>
                </a:lnTo>
                <a:lnTo>
                  <a:pt x="25343" y="65324"/>
                </a:lnTo>
                <a:lnTo>
                  <a:pt x="25280" y="66397"/>
                </a:lnTo>
                <a:lnTo>
                  <a:pt x="24901" y="66511"/>
                </a:lnTo>
                <a:lnTo>
                  <a:pt x="24547" y="66625"/>
                </a:lnTo>
                <a:lnTo>
                  <a:pt x="24232" y="66738"/>
                </a:lnTo>
                <a:lnTo>
                  <a:pt x="23941" y="66865"/>
                </a:lnTo>
                <a:lnTo>
                  <a:pt x="23688" y="67004"/>
                </a:lnTo>
                <a:lnTo>
                  <a:pt x="23461" y="67143"/>
                </a:lnTo>
                <a:lnTo>
                  <a:pt x="23259" y="67294"/>
                </a:lnTo>
                <a:lnTo>
                  <a:pt x="23082" y="67458"/>
                </a:lnTo>
                <a:lnTo>
                  <a:pt x="22930" y="67635"/>
                </a:lnTo>
                <a:lnTo>
                  <a:pt x="22804" y="67825"/>
                </a:lnTo>
                <a:lnTo>
                  <a:pt x="22690" y="68027"/>
                </a:lnTo>
                <a:lnTo>
                  <a:pt x="22614" y="68242"/>
                </a:lnTo>
                <a:lnTo>
                  <a:pt x="22551" y="68469"/>
                </a:lnTo>
                <a:lnTo>
                  <a:pt x="22501" y="68722"/>
                </a:lnTo>
                <a:lnTo>
                  <a:pt x="22488" y="68987"/>
                </a:lnTo>
                <a:lnTo>
                  <a:pt x="22476" y="69278"/>
                </a:lnTo>
                <a:lnTo>
                  <a:pt x="22488" y="69555"/>
                </a:lnTo>
                <a:lnTo>
                  <a:pt x="22539" y="69846"/>
                </a:lnTo>
                <a:lnTo>
                  <a:pt x="22602" y="70124"/>
                </a:lnTo>
                <a:lnTo>
                  <a:pt x="22690" y="70414"/>
                </a:lnTo>
                <a:lnTo>
                  <a:pt x="22791" y="70692"/>
                </a:lnTo>
                <a:lnTo>
                  <a:pt x="22930" y="70958"/>
                </a:lnTo>
                <a:lnTo>
                  <a:pt x="23069" y="71223"/>
                </a:lnTo>
                <a:lnTo>
                  <a:pt x="23234" y="71463"/>
                </a:lnTo>
                <a:lnTo>
                  <a:pt x="23410" y="71690"/>
                </a:lnTo>
                <a:lnTo>
                  <a:pt x="23600" y="71892"/>
                </a:lnTo>
                <a:lnTo>
                  <a:pt x="23802" y="72069"/>
                </a:lnTo>
                <a:lnTo>
                  <a:pt x="23903" y="72145"/>
                </a:lnTo>
                <a:lnTo>
                  <a:pt x="24004" y="72221"/>
                </a:lnTo>
                <a:lnTo>
                  <a:pt x="24118" y="72271"/>
                </a:lnTo>
                <a:lnTo>
                  <a:pt x="24219" y="72335"/>
                </a:lnTo>
                <a:lnTo>
                  <a:pt x="24333" y="72373"/>
                </a:lnTo>
                <a:lnTo>
                  <a:pt x="24446" y="72410"/>
                </a:lnTo>
                <a:lnTo>
                  <a:pt x="24560" y="72423"/>
                </a:lnTo>
                <a:lnTo>
                  <a:pt x="24674" y="72448"/>
                </a:lnTo>
                <a:lnTo>
                  <a:pt x="24787" y="72448"/>
                </a:lnTo>
                <a:lnTo>
                  <a:pt x="24901" y="72436"/>
                </a:lnTo>
                <a:lnTo>
                  <a:pt x="25293" y="72373"/>
                </a:lnTo>
                <a:lnTo>
                  <a:pt x="25697" y="72297"/>
                </a:lnTo>
                <a:lnTo>
                  <a:pt x="26114" y="72183"/>
                </a:lnTo>
                <a:lnTo>
                  <a:pt x="26316" y="72120"/>
                </a:lnTo>
                <a:lnTo>
                  <a:pt x="26506" y="72044"/>
                </a:lnTo>
                <a:lnTo>
                  <a:pt x="26708" y="71956"/>
                </a:lnTo>
                <a:lnTo>
                  <a:pt x="26885" y="71867"/>
                </a:lnTo>
                <a:lnTo>
                  <a:pt x="27074" y="71766"/>
                </a:lnTo>
                <a:lnTo>
                  <a:pt x="27238" y="71652"/>
                </a:lnTo>
                <a:lnTo>
                  <a:pt x="27403" y="71539"/>
                </a:lnTo>
                <a:lnTo>
                  <a:pt x="27542" y="71400"/>
                </a:lnTo>
                <a:lnTo>
                  <a:pt x="27681" y="71261"/>
                </a:lnTo>
                <a:lnTo>
                  <a:pt x="27794" y="71097"/>
                </a:lnTo>
                <a:lnTo>
                  <a:pt x="27959" y="70819"/>
                </a:lnTo>
                <a:lnTo>
                  <a:pt x="28034" y="70680"/>
                </a:lnTo>
                <a:lnTo>
                  <a:pt x="28097" y="70541"/>
                </a:lnTo>
                <a:lnTo>
                  <a:pt x="28148" y="70402"/>
                </a:lnTo>
                <a:lnTo>
                  <a:pt x="28199" y="70276"/>
                </a:lnTo>
                <a:lnTo>
                  <a:pt x="28236" y="70137"/>
                </a:lnTo>
                <a:lnTo>
                  <a:pt x="28262" y="69998"/>
                </a:lnTo>
                <a:lnTo>
                  <a:pt x="28287" y="69859"/>
                </a:lnTo>
                <a:lnTo>
                  <a:pt x="28287" y="69720"/>
                </a:lnTo>
                <a:lnTo>
                  <a:pt x="28300" y="69593"/>
                </a:lnTo>
                <a:lnTo>
                  <a:pt x="28287" y="69454"/>
                </a:lnTo>
                <a:lnTo>
                  <a:pt x="28274" y="69315"/>
                </a:lnTo>
                <a:lnTo>
                  <a:pt x="28249" y="69176"/>
                </a:lnTo>
                <a:lnTo>
                  <a:pt x="28211" y="69050"/>
                </a:lnTo>
                <a:lnTo>
                  <a:pt x="28173" y="68911"/>
                </a:lnTo>
                <a:lnTo>
                  <a:pt x="28123" y="68772"/>
                </a:lnTo>
                <a:lnTo>
                  <a:pt x="28072" y="68646"/>
                </a:lnTo>
                <a:lnTo>
                  <a:pt x="27933" y="68368"/>
                </a:lnTo>
                <a:lnTo>
                  <a:pt x="27756" y="68090"/>
                </a:lnTo>
                <a:lnTo>
                  <a:pt x="27554" y="67812"/>
                </a:lnTo>
                <a:lnTo>
                  <a:pt x="27314" y="67534"/>
                </a:lnTo>
                <a:lnTo>
                  <a:pt x="27049" y="67256"/>
                </a:lnTo>
                <a:lnTo>
                  <a:pt x="26746" y="66978"/>
                </a:lnTo>
                <a:lnTo>
                  <a:pt x="26417" y="66688"/>
                </a:lnTo>
                <a:lnTo>
                  <a:pt x="26417" y="60056"/>
                </a:lnTo>
                <a:lnTo>
                  <a:pt x="27213" y="60308"/>
                </a:lnTo>
                <a:lnTo>
                  <a:pt x="27617" y="60435"/>
                </a:lnTo>
                <a:lnTo>
                  <a:pt x="28009" y="60574"/>
                </a:lnTo>
                <a:lnTo>
                  <a:pt x="28401" y="60725"/>
                </a:lnTo>
                <a:lnTo>
                  <a:pt x="28780" y="60877"/>
                </a:lnTo>
                <a:lnTo>
                  <a:pt x="29146" y="61041"/>
                </a:lnTo>
                <a:lnTo>
                  <a:pt x="29500" y="61231"/>
                </a:lnTo>
                <a:lnTo>
                  <a:pt x="29841" y="61445"/>
                </a:lnTo>
                <a:lnTo>
                  <a:pt x="30005" y="61559"/>
                </a:lnTo>
                <a:lnTo>
                  <a:pt x="30169" y="61673"/>
                </a:lnTo>
                <a:lnTo>
                  <a:pt x="30321" y="61799"/>
                </a:lnTo>
                <a:lnTo>
                  <a:pt x="30473" y="61938"/>
                </a:lnTo>
                <a:lnTo>
                  <a:pt x="30612" y="62077"/>
                </a:lnTo>
                <a:lnTo>
                  <a:pt x="30751" y="62216"/>
                </a:lnTo>
                <a:lnTo>
                  <a:pt x="30890" y="62380"/>
                </a:lnTo>
                <a:lnTo>
                  <a:pt x="31016" y="62532"/>
                </a:lnTo>
                <a:lnTo>
                  <a:pt x="31142" y="62709"/>
                </a:lnTo>
                <a:lnTo>
                  <a:pt x="31256" y="62885"/>
                </a:lnTo>
                <a:lnTo>
                  <a:pt x="31370" y="63088"/>
                </a:lnTo>
                <a:lnTo>
                  <a:pt x="31471" y="63277"/>
                </a:lnTo>
                <a:lnTo>
                  <a:pt x="31572" y="63492"/>
                </a:lnTo>
                <a:lnTo>
                  <a:pt x="31660" y="63719"/>
                </a:lnTo>
                <a:lnTo>
                  <a:pt x="31698" y="63858"/>
                </a:lnTo>
                <a:lnTo>
                  <a:pt x="31736" y="64010"/>
                </a:lnTo>
                <a:lnTo>
                  <a:pt x="31761" y="64174"/>
                </a:lnTo>
                <a:lnTo>
                  <a:pt x="31774" y="64338"/>
                </a:lnTo>
                <a:lnTo>
                  <a:pt x="31774" y="64502"/>
                </a:lnTo>
                <a:lnTo>
                  <a:pt x="31749" y="64654"/>
                </a:lnTo>
                <a:lnTo>
                  <a:pt x="31711" y="64793"/>
                </a:lnTo>
                <a:lnTo>
                  <a:pt x="31660" y="64932"/>
                </a:lnTo>
                <a:lnTo>
                  <a:pt x="31496" y="65248"/>
                </a:lnTo>
                <a:lnTo>
                  <a:pt x="31420" y="65412"/>
                </a:lnTo>
                <a:lnTo>
                  <a:pt x="31370" y="65576"/>
                </a:lnTo>
                <a:lnTo>
                  <a:pt x="31319" y="65728"/>
                </a:lnTo>
                <a:lnTo>
                  <a:pt x="31281" y="65879"/>
                </a:lnTo>
                <a:lnTo>
                  <a:pt x="31269" y="66031"/>
                </a:lnTo>
                <a:lnTo>
                  <a:pt x="31256" y="66183"/>
                </a:lnTo>
                <a:lnTo>
                  <a:pt x="31269" y="66334"/>
                </a:lnTo>
                <a:lnTo>
                  <a:pt x="31294" y="66486"/>
                </a:lnTo>
                <a:lnTo>
                  <a:pt x="31344" y="66625"/>
                </a:lnTo>
                <a:lnTo>
                  <a:pt x="31407" y="66764"/>
                </a:lnTo>
                <a:lnTo>
                  <a:pt x="31496" y="66903"/>
                </a:lnTo>
                <a:lnTo>
                  <a:pt x="31597" y="67029"/>
                </a:lnTo>
                <a:lnTo>
                  <a:pt x="31723" y="67168"/>
                </a:lnTo>
                <a:lnTo>
                  <a:pt x="31875" y="67294"/>
                </a:lnTo>
                <a:lnTo>
                  <a:pt x="32014" y="67383"/>
                </a:lnTo>
                <a:lnTo>
                  <a:pt x="32140" y="67458"/>
                </a:lnTo>
                <a:lnTo>
                  <a:pt x="32267" y="67522"/>
                </a:lnTo>
                <a:lnTo>
                  <a:pt x="32393" y="67559"/>
                </a:lnTo>
                <a:lnTo>
                  <a:pt x="32507" y="67585"/>
                </a:lnTo>
                <a:lnTo>
                  <a:pt x="32620" y="67597"/>
                </a:lnTo>
                <a:lnTo>
                  <a:pt x="32734" y="67597"/>
                </a:lnTo>
                <a:lnTo>
                  <a:pt x="32848" y="67585"/>
                </a:lnTo>
                <a:lnTo>
                  <a:pt x="32898" y="67597"/>
                </a:lnTo>
                <a:lnTo>
                  <a:pt x="33050" y="67585"/>
                </a:lnTo>
                <a:lnTo>
                  <a:pt x="33214" y="67559"/>
                </a:lnTo>
                <a:lnTo>
                  <a:pt x="33366" y="67522"/>
                </a:lnTo>
                <a:lnTo>
                  <a:pt x="33505" y="67471"/>
                </a:lnTo>
                <a:lnTo>
                  <a:pt x="33644" y="67395"/>
                </a:lnTo>
                <a:lnTo>
                  <a:pt x="33783" y="67319"/>
                </a:lnTo>
                <a:lnTo>
                  <a:pt x="33896" y="67231"/>
                </a:lnTo>
                <a:lnTo>
                  <a:pt x="34010" y="67130"/>
                </a:lnTo>
                <a:lnTo>
                  <a:pt x="34111" y="67016"/>
                </a:lnTo>
                <a:lnTo>
                  <a:pt x="34200" y="66890"/>
                </a:lnTo>
                <a:lnTo>
                  <a:pt x="34288" y="66764"/>
                </a:lnTo>
                <a:lnTo>
                  <a:pt x="34351" y="66625"/>
                </a:lnTo>
                <a:lnTo>
                  <a:pt x="34402" y="66486"/>
                </a:lnTo>
                <a:lnTo>
                  <a:pt x="34440" y="66334"/>
                </a:lnTo>
                <a:lnTo>
                  <a:pt x="34465" y="66170"/>
                </a:lnTo>
                <a:lnTo>
                  <a:pt x="34477" y="66006"/>
                </a:lnTo>
                <a:lnTo>
                  <a:pt x="34465" y="65854"/>
                </a:lnTo>
                <a:lnTo>
                  <a:pt x="34452" y="65715"/>
                </a:lnTo>
                <a:lnTo>
                  <a:pt x="34414" y="65576"/>
                </a:lnTo>
                <a:lnTo>
                  <a:pt x="34364" y="65437"/>
                </a:lnTo>
                <a:lnTo>
                  <a:pt x="34313" y="65311"/>
                </a:lnTo>
                <a:lnTo>
                  <a:pt x="34237" y="65185"/>
                </a:lnTo>
                <a:lnTo>
                  <a:pt x="34162" y="65071"/>
                </a:lnTo>
                <a:lnTo>
                  <a:pt x="34073" y="64957"/>
                </a:lnTo>
                <a:lnTo>
                  <a:pt x="33972" y="64856"/>
                </a:lnTo>
                <a:lnTo>
                  <a:pt x="33858" y="64768"/>
                </a:lnTo>
                <a:lnTo>
                  <a:pt x="33745" y="64692"/>
                </a:lnTo>
                <a:lnTo>
                  <a:pt x="33631" y="64616"/>
                </a:lnTo>
                <a:lnTo>
                  <a:pt x="33492" y="64553"/>
                </a:lnTo>
                <a:lnTo>
                  <a:pt x="33366" y="64502"/>
                </a:lnTo>
                <a:lnTo>
                  <a:pt x="33214" y="64477"/>
                </a:lnTo>
                <a:lnTo>
                  <a:pt x="33075" y="64452"/>
                </a:lnTo>
                <a:lnTo>
                  <a:pt x="33037" y="64401"/>
                </a:lnTo>
                <a:lnTo>
                  <a:pt x="33012" y="64338"/>
                </a:lnTo>
                <a:lnTo>
                  <a:pt x="32924" y="64048"/>
                </a:lnTo>
                <a:lnTo>
                  <a:pt x="32822" y="63770"/>
                </a:lnTo>
                <a:lnTo>
                  <a:pt x="32709" y="63504"/>
                </a:lnTo>
                <a:lnTo>
                  <a:pt x="32595" y="63252"/>
                </a:lnTo>
                <a:lnTo>
                  <a:pt x="32469" y="62999"/>
                </a:lnTo>
                <a:lnTo>
                  <a:pt x="32330" y="62759"/>
                </a:lnTo>
                <a:lnTo>
                  <a:pt x="32191" y="62532"/>
                </a:lnTo>
                <a:lnTo>
                  <a:pt x="32039" y="62317"/>
                </a:lnTo>
                <a:lnTo>
                  <a:pt x="31875" y="62102"/>
                </a:lnTo>
                <a:lnTo>
                  <a:pt x="31711" y="61913"/>
                </a:lnTo>
                <a:lnTo>
                  <a:pt x="31546" y="61723"/>
                </a:lnTo>
                <a:lnTo>
                  <a:pt x="31357" y="61534"/>
                </a:lnTo>
                <a:lnTo>
                  <a:pt x="31180" y="61357"/>
                </a:lnTo>
                <a:lnTo>
                  <a:pt x="30991" y="61193"/>
                </a:lnTo>
                <a:lnTo>
                  <a:pt x="30788" y="61041"/>
                </a:lnTo>
                <a:lnTo>
                  <a:pt x="30586" y="60889"/>
                </a:lnTo>
                <a:lnTo>
                  <a:pt x="30372" y="60738"/>
                </a:lnTo>
                <a:lnTo>
                  <a:pt x="30157" y="60599"/>
                </a:lnTo>
                <a:lnTo>
                  <a:pt x="29942" y="60473"/>
                </a:lnTo>
                <a:lnTo>
                  <a:pt x="29715" y="60346"/>
                </a:lnTo>
                <a:lnTo>
                  <a:pt x="29260" y="60106"/>
                </a:lnTo>
                <a:lnTo>
                  <a:pt x="28780" y="59891"/>
                </a:lnTo>
                <a:lnTo>
                  <a:pt x="28287" y="59689"/>
                </a:lnTo>
                <a:lnTo>
                  <a:pt x="27769" y="59500"/>
                </a:lnTo>
                <a:lnTo>
                  <a:pt x="27251" y="59336"/>
                </a:lnTo>
                <a:lnTo>
                  <a:pt x="26720" y="59171"/>
                </a:lnTo>
                <a:lnTo>
                  <a:pt x="26645" y="59146"/>
                </a:lnTo>
                <a:lnTo>
                  <a:pt x="26556" y="59108"/>
                </a:lnTo>
                <a:lnTo>
                  <a:pt x="26392" y="58995"/>
                </a:lnTo>
                <a:lnTo>
                  <a:pt x="26228" y="58868"/>
                </a:lnTo>
                <a:lnTo>
                  <a:pt x="26076" y="58717"/>
                </a:lnTo>
                <a:lnTo>
                  <a:pt x="25925" y="58540"/>
                </a:lnTo>
                <a:lnTo>
                  <a:pt x="25798" y="58363"/>
                </a:lnTo>
                <a:lnTo>
                  <a:pt x="25697" y="58173"/>
                </a:lnTo>
                <a:lnTo>
                  <a:pt x="25621" y="57997"/>
                </a:lnTo>
                <a:lnTo>
                  <a:pt x="25318" y="57251"/>
                </a:lnTo>
                <a:lnTo>
                  <a:pt x="24990" y="56531"/>
                </a:lnTo>
                <a:lnTo>
                  <a:pt x="24649" y="55824"/>
                </a:lnTo>
                <a:lnTo>
                  <a:pt x="24472" y="55483"/>
                </a:lnTo>
                <a:lnTo>
                  <a:pt x="24295" y="55142"/>
                </a:lnTo>
                <a:lnTo>
                  <a:pt x="24093" y="54813"/>
                </a:lnTo>
                <a:lnTo>
                  <a:pt x="23903" y="54485"/>
                </a:lnTo>
                <a:lnTo>
                  <a:pt x="23701" y="54169"/>
                </a:lnTo>
                <a:lnTo>
                  <a:pt x="23486" y="53853"/>
                </a:lnTo>
                <a:lnTo>
                  <a:pt x="23271" y="53537"/>
                </a:lnTo>
                <a:lnTo>
                  <a:pt x="23057" y="53247"/>
                </a:lnTo>
                <a:lnTo>
                  <a:pt x="22829" y="52944"/>
                </a:lnTo>
                <a:lnTo>
                  <a:pt x="22589" y="52666"/>
                </a:lnTo>
                <a:lnTo>
                  <a:pt x="22349" y="52388"/>
                </a:lnTo>
                <a:lnTo>
                  <a:pt x="22097" y="52110"/>
                </a:lnTo>
                <a:lnTo>
                  <a:pt x="21844" y="51844"/>
                </a:lnTo>
                <a:lnTo>
                  <a:pt x="21579" y="51592"/>
                </a:lnTo>
                <a:lnTo>
                  <a:pt x="21301" y="51339"/>
                </a:lnTo>
                <a:lnTo>
                  <a:pt x="21023" y="51099"/>
                </a:lnTo>
                <a:lnTo>
                  <a:pt x="20732" y="50872"/>
                </a:lnTo>
                <a:lnTo>
                  <a:pt x="20442" y="50644"/>
                </a:lnTo>
                <a:lnTo>
                  <a:pt x="20138" y="50430"/>
                </a:lnTo>
                <a:lnTo>
                  <a:pt x="19822" y="50228"/>
                </a:lnTo>
                <a:lnTo>
                  <a:pt x="19494" y="50025"/>
                </a:lnTo>
                <a:lnTo>
                  <a:pt x="19166" y="49836"/>
                </a:lnTo>
                <a:lnTo>
                  <a:pt x="18824" y="49659"/>
                </a:lnTo>
                <a:lnTo>
                  <a:pt x="18483" y="49495"/>
                </a:lnTo>
                <a:lnTo>
                  <a:pt x="18117" y="49331"/>
                </a:lnTo>
                <a:lnTo>
                  <a:pt x="17751" y="49179"/>
                </a:lnTo>
                <a:lnTo>
                  <a:pt x="17751" y="27704"/>
                </a:lnTo>
                <a:lnTo>
                  <a:pt x="18041" y="27830"/>
                </a:lnTo>
                <a:lnTo>
                  <a:pt x="18319" y="27969"/>
                </a:lnTo>
                <a:lnTo>
                  <a:pt x="18597" y="28108"/>
                </a:lnTo>
                <a:lnTo>
                  <a:pt x="18862" y="28247"/>
                </a:lnTo>
                <a:lnTo>
                  <a:pt x="19128" y="28398"/>
                </a:lnTo>
                <a:lnTo>
                  <a:pt x="19380" y="28550"/>
                </a:lnTo>
                <a:lnTo>
                  <a:pt x="19873" y="28878"/>
                </a:lnTo>
                <a:lnTo>
                  <a:pt x="20353" y="29219"/>
                </a:lnTo>
                <a:lnTo>
                  <a:pt x="20795" y="29586"/>
                </a:lnTo>
                <a:lnTo>
                  <a:pt x="21212" y="29952"/>
                </a:lnTo>
                <a:lnTo>
                  <a:pt x="21616" y="30344"/>
                </a:lnTo>
                <a:lnTo>
                  <a:pt x="22008" y="30748"/>
                </a:lnTo>
                <a:lnTo>
                  <a:pt x="22374" y="31165"/>
                </a:lnTo>
                <a:lnTo>
                  <a:pt x="22716" y="31594"/>
                </a:lnTo>
                <a:lnTo>
                  <a:pt x="23044" y="32024"/>
                </a:lnTo>
                <a:lnTo>
                  <a:pt x="23360" y="32466"/>
                </a:lnTo>
                <a:lnTo>
                  <a:pt x="23650" y="32921"/>
                </a:lnTo>
                <a:lnTo>
                  <a:pt x="23941" y="33376"/>
                </a:lnTo>
                <a:lnTo>
                  <a:pt x="24206" y="33830"/>
                </a:lnTo>
                <a:lnTo>
                  <a:pt x="23890" y="34298"/>
                </a:lnTo>
                <a:lnTo>
                  <a:pt x="23562" y="34753"/>
                </a:lnTo>
                <a:lnTo>
                  <a:pt x="22956" y="35599"/>
                </a:lnTo>
                <a:lnTo>
                  <a:pt x="22678" y="36003"/>
                </a:lnTo>
                <a:lnTo>
                  <a:pt x="22425" y="36420"/>
                </a:lnTo>
                <a:lnTo>
                  <a:pt x="22185" y="36837"/>
                </a:lnTo>
                <a:lnTo>
                  <a:pt x="22084" y="37039"/>
                </a:lnTo>
                <a:lnTo>
                  <a:pt x="21983" y="37254"/>
                </a:lnTo>
                <a:lnTo>
                  <a:pt x="21856" y="37595"/>
                </a:lnTo>
                <a:lnTo>
                  <a:pt x="21743" y="37949"/>
                </a:lnTo>
                <a:lnTo>
                  <a:pt x="21642" y="38302"/>
                </a:lnTo>
                <a:lnTo>
                  <a:pt x="21566" y="38669"/>
                </a:lnTo>
                <a:lnTo>
                  <a:pt x="21503" y="39035"/>
                </a:lnTo>
                <a:lnTo>
                  <a:pt x="21440" y="39414"/>
                </a:lnTo>
                <a:lnTo>
                  <a:pt x="21402" y="39780"/>
                </a:lnTo>
                <a:lnTo>
                  <a:pt x="21364" y="40159"/>
                </a:lnTo>
                <a:lnTo>
                  <a:pt x="21250" y="40273"/>
                </a:lnTo>
                <a:lnTo>
                  <a:pt x="21149" y="40387"/>
                </a:lnTo>
                <a:lnTo>
                  <a:pt x="21073" y="40526"/>
                </a:lnTo>
                <a:lnTo>
                  <a:pt x="20997" y="40665"/>
                </a:lnTo>
                <a:lnTo>
                  <a:pt x="20934" y="40816"/>
                </a:lnTo>
                <a:lnTo>
                  <a:pt x="20896" y="40968"/>
                </a:lnTo>
                <a:lnTo>
                  <a:pt x="20871" y="41132"/>
                </a:lnTo>
                <a:lnTo>
                  <a:pt x="20858" y="41296"/>
                </a:lnTo>
                <a:lnTo>
                  <a:pt x="20871" y="41460"/>
                </a:lnTo>
                <a:lnTo>
                  <a:pt x="20896" y="41612"/>
                </a:lnTo>
                <a:lnTo>
                  <a:pt x="20934" y="41764"/>
                </a:lnTo>
                <a:lnTo>
                  <a:pt x="20985" y="41915"/>
                </a:lnTo>
                <a:lnTo>
                  <a:pt x="21061" y="42054"/>
                </a:lnTo>
                <a:lnTo>
                  <a:pt x="21136" y="42181"/>
                </a:lnTo>
                <a:lnTo>
                  <a:pt x="21225" y="42307"/>
                </a:lnTo>
                <a:lnTo>
                  <a:pt x="21326" y="42421"/>
                </a:lnTo>
                <a:lnTo>
                  <a:pt x="21440" y="42522"/>
                </a:lnTo>
                <a:lnTo>
                  <a:pt x="21566" y="42610"/>
                </a:lnTo>
                <a:lnTo>
                  <a:pt x="21692" y="42686"/>
                </a:lnTo>
                <a:lnTo>
                  <a:pt x="21831" y="42749"/>
                </a:lnTo>
                <a:lnTo>
                  <a:pt x="21970" y="42812"/>
                </a:lnTo>
                <a:lnTo>
                  <a:pt x="22122" y="42850"/>
                </a:lnTo>
                <a:lnTo>
                  <a:pt x="22286" y="42875"/>
                </a:lnTo>
                <a:lnTo>
                  <a:pt x="22602" y="42875"/>
                </a:lnTo>
                <a:lnTo>
                  <a:pt x="22766" y="42850"/>
                </a:lnTo>
                <a:lnTo>
                  <a:pt x="22918" y="42812"/>
                </a:lnTo>
                <a:lnTo>
                  <a:pt x="23057" y="42749"/>
                </a:lnTo>
                <a:lnTo>
                  <a:pt x="23196" y="42686"/>
                </a:lnTo>
                <a:lnTo>
                  <a:pt x="23335" y="42610"/>
                </a:lnTo>
                <a:lnTo>
                  <a:pt x="23448" y="42522"/>
                </a:lnTo>
                <a:lnTo>
                  <a:pt x="23562" y="42421"/>
                </a:lnTo>
                <a:lnTo>
                  <a:pt x="23663" y="42307"/>
                </a:lnTo>
                <a:lnTo>
                  <a:pt x="23752" y="42181"/>
                </a:lnTo>
                <a:lnTo>
                  <a:pt x="23840" y="42054"/>
                </a:lnTo>
                <a:lnTo>
                  <a:pt x="23903" y="41915"/>
                </a:lnTo>
                <a:lnTo>
                  <a:pt x="23954" y="41764"/>
                </a:lnTo>
                <a:lnTo>
                  <a:pt x="23992" y="41612"/>
                </a:lnTo>
                <a:lnTo>
                  <a:pt x="24017" y="41460"/>
                </a:lnTo>
                <a:lnTo>
                  <a:pt x="24029" y="41296"/>
                </a:lnTo>
                <a:lnTo>
                  <a:pt x="24017" y="41170"/>
                </a:lnTo>
                <a:lnTo>
                  <a:pt x="24004" y="41044"/>
                </a:lnTo>
                <a:lnTo>
                  <a:pt x="23979" y="40930"/>
                </a:lnTo>
                <a:lnTo>
                  <a:pt x="23954" y="40816"/>
                </a:lnTo>
                <a:lnTo>
                  <a:pt x="23903" y="40703"/>
                </a:lnTo>
                <a:lnTo>
                  <a:pt x="23853" y="40589"/>
                </a:lnTo>
                <a:lnTo>
                  <a:pt x="23802" y="40488"/>
                </a:lnTo>
                <a:lnTo>
                  <a:pt x="23739" y="40387"/>
                </a:lnTo>
                <a:lnTo>
                  <a:pt x="23663" y="40298"/>
                </a:lnTo>
                <a:lnTo>
                  <a:pt x="23587" y="40210"/>
                </a:lnTo>
                <a:lnTo>
                  <a:pt x="23499" y="40121"/>
                </a:lnTo>
                <a:lnTo>
                  <a:pt x="23410" y="40058"/>
                </a:lnTo>
                <a:lnTo>
                  <a:pt x="23309" y="39982"/>
                </a:lnTo>
                <a:lnTo>
                  <a:pt x="23208" y="39919"/>
                </a:lnTo>
                <a:lnTo>
                  <a:pt x="23107" y="39869"/>
                </a:lnTo>
                <a:lnTo>
                  <a:pt x="22994" y="39818"/>
                </a:lnTo>
                <a:lnTo>
                  <a:pt x="22880" y="39490"/>
                </a:lnTo>
                <a:lnTo>
                  <a:pt x="22829" y="39313"/>
                </a:lnTo>
                <a:lnTo>
                  <a:pt x="22779" y="39149"/>
                </a:lnTo>
                <a:lnTo>
                  <a:pt x="22741" y="38984"/>
                </a:lnTo>
                <a:lnTo>
                  <a:pt x="22716" y="38808"/>
                </a:lnTo>
                <a:lnTo>
                  <a:pt x="22703" y="38643"/>
                </a:lnTo>
                <a:lnTo>
                  <a:pt x="22690" y="38479"/>
                </a:lnTo>
                <a:lnTo>
                  <a:pt x="22690" y="38315"/>
                </a:lnTo>
                <a:lnTo>
                  <a:pt x="22703" y="38151"/>
                </a:lnTo>
                <a:lnTo>
                  <a:pt x="22716" y="37987"/>
                </a:lnTo>
                <a:lnTo>
                  <a:pt x="22741" y="37835"/>
                </a:lnTo>
                <a:lnTo>
                  <a:pt x="22766" y="37671"/>
                </a:lnTo>
                <a:lnTo>
                  <a:pt x="22804" y="37519"/>
                </a:lnTo>
                <a:lnTo>
                  <a:pt x="22855" y="37355"/>
                </a:lnTo>
                <a:lnTo>
                  <a:pt x="22905" y="37203"/>
                </a:lnTo>
                <a:lnTo>
                  <a:pt x="22968" y="37052"/>
                </a:lnTo>
                <a:lnTo>
                  <a:pt x="23044" y="36900"/>
                </a:lnTo>
                <a:lnTo>
                  <a:pt x="23132" y="36749"/>
                </a:lnTo>
                <a:lnTo>
                  <a:pt x="23221" y="36610"/>
                </a:lnTo>
                <a:lnTo>
                  <a:pt x="23309" y="36458"/>
                </a:lnTo>
                <a:lnTo>
                  <a:pt x="23423" y="36319"/>
                </a:lnTo>
                <a:lnTo>
                  <a:pt x="23537" y="36180"/>
                </a:lnTo>
                <a:lnTo>
                  <a:pt x="23663" y="36041"/>
                </a:lnTo>
                <a:lnTo>
                  <a:pt x="23789" y="35915"/>
                </a:lnTo>
                <a:lnTo>
                  <a:pt x="23928" y="35776"/>
                </a:lnTo>
                <a:lnTo>
                  <a:pt x="24080" y="35649"/>
                </a:lnTo>
                <a:lnTo>
                  <a:pt x="24244" y="35523"/>
                </a:lnTo>
                <a:lnTo>
                  <a:pt x="24585" y="35283"/>
                </a:lnTo>
                <a:lnTo>
                  <a:pt x="24952" y="35043"/>
                </a:lnTo>
                <a:lnTo>
                  <a:pt x="25002" y="35346"/>
                </a:lnTo>
                <a:lnTo>
                  <a:pt x="25065" y="35649"/>
                </a:lnTo>
                <a:lnTo>
                  <a:pt x="25204" y="36243"/>
                </a:lnTo>
                <a:lnTo>
                  <a:pt x="25356" y="36837"/>
                </a:lnTo>
                <a:lnTo>
                  <a:pt x="25520" y="37431"/>
                </a:lnTo>
                <a:lnTo>
                  <a:pt x="25849" y="38606"/>
                </a:lnTo>
                <a:lnTo>
                  <a:pt x="25988" y="39187"/>
                </a:lnTo>
                <a:lnTo>
                  <a:pt x="26114" y="39780"/>
                </a:lnTo>
                <a:lnTo>
                  <a:pt x="26177" y="40071"/>
                </a:lnTo>
                <a:lnTo>
                  <a:pt x="26215" y="40361"/>
                </a:lnTo>
                <a:lnTo>
                  <a:pt x="26253" y="40652"/>
                </a:lnTo>
                <a:lnTo>
                  <a:pt x="26278" y="40955"/>
                </a:lnTo>
                <a:lnTo>
                  <a:pt x="26291" y="41246"/>
                </a:lnTo>
                <a:lnTo>
                  <a:pt x="26291" y="41536"/>
                </a:lnTo>
                <a:lnTo>
                  <a:pt x="26291" y="41839"/>
                </a:lnTo>
                <a:lnTo>
                  <a:pt x="26266" y="42130"/>
                </a:lnTo>
                <a:lnTo>
                  <a:pt x="26215" y="42433"/>
                </a:lnTo>
                <a:lnTo>
                  <a:pt x="26165" y="42724"/>
                </a:lnTo>
                <a:lnTo>
                  <a:pt x="26089" y="43027"/>
                </a:lnTo>
                <a:lnTo>
                  <a:pt x="26000" y="43330"/>
                </a:lnTo>
                <a:lnTo>
                  <a:pt x="25887" y="43621"/>
                </a:lnTo>
                <a:lnTo>
                  <a:pt x="25760" y="43924"/>
                </a:lnTo>
                <a:lnTo>
                  <a:pt x="25609" y="44227"/>
                </a:lnTo>
                <a:lnTo>
                  <a:pt x="25432" y="44543"/>
                </a:lnTo>
                <a:lnTo>
                  <a:pt x="25318" y="44657"/>
                </a:lnTo>
                <a:lnTo>
                  <a:pt x="25204" y="44783"/>
                </a:lnTo>
                <a:lnTo>
                  <a:pt x="25116" y="44909"/>
                </a:lnTo>
                <a:lnTo>
                  <a:pt x="25040" y="45061"/>
                </a:lnTo>
                <a:lnTo>
                  <a:pt x="24977" y="45212"/>
                </a:lnTo>
                <a:lnTo>
                  <a:pt x="24926" y="45377"/>
                </a:lnTo>
                <a:lnTo>
                  <a:pt x="24901" y="45553"/>
                </a:lnTo>
                <a:lnTo>
                  <a:pt x="24889" y="45730"/>
                </a:lnTo>
                <a:lnTo>
                  <a:pt x="24901" y="45895"/>
                </a:lnTo>
                <a:lnTo>
                  <a:pt x="24926" y="46046"/>
                </a:lnTo>
                <a:lnTo>
                  <a:pt x="24964" y="46198"/>
                </a:lnTo>
                <a:lnTo>
                  <a:pt x="25015" y="46337"/>
                </a:lnTo>
                <a:lnTo>
                  <a:pt x="25078" y="46476"/>
                </a:lnTo>
                <a:lnTo>
                  <a:pt x="25154" y="46615"/>
                </a:lnTo>
                <a:lnTo>
                  <a:pt x="25255" y="46728"/>
                </a:lnTo>
                <a:lnTo>
                  <a:pt x="25356" y="46842"/>
                </a:lnTo>
                <a:lnTo>
                  <a:pt x="25470" y="46943"/>
                </a:lnTo>
                <a:lnTo>
                  <a:pt x="25583" y="47031"/>
                </a:lnTo>
                <a:lnTo>
                  <a:pt x="25710" y="47120"/>
                </a:lnTo>
                <a:lnTo>
                  <a:pt x="25849" y="47183"/>
                </a:lnTo>
                <a:lnTo>
                  <a:pt x="26000" y="47234"/>
                </a:lnTo>
                <a:lnTo>
                  <a:pt x="26152" y="47271"/>
                </a:lnTo>
                <a:lnTo>
                  <a:pt x="26304" y="47297"/>
                </a:lnTo>
                <a:lnTo>
                  <a:pt x="26468" y="47309"/>
                </a:lnTo>
                <a:lnTo>
                  <a:pt x="26632" y="47297"/>
                </a:lnTo>
                <a:lnTo>
                  <a:pt x="26784" y="47271"/>
                </a:lnTo>
                <a:lnTo>
                  <a:pt x="26935" y="47234"/>
                </a:lnTo>
                <a:lnTo>
                  <a:pt x="27087" y="47183"/>
                </a:lnTo>
                <a:lnTo>
                  <a:pt x="27226" y="47120"/>
                </a:lnTo>
                <a:lnTo>
                  <a:pt x="27352" y="47031"/>
                </a:lnTo>
                <a:lnTo>
                  <a:pt x="27478" y="46943"/>
                </a:lnTo>
                <a:lnTo>
                  <a:pt x="27592" y="46842"/>
                </a:lnTo>
                <a:lnTo>
                  <a:pt x="27693" y="46728"/>
                </a:lnTo>
                <a:lnTo>
                  <a:pt x="27782" y="46615"/>
                </a:lnTo>
                <a:lnTo>
                  <a:pt x="27857" y="46476"/>
                </a:lnTo>
                <a:lnTo>
                  <a:pt x="27921" y="46337"/>
                </a:lnTo>
                <a:lnTo>
                  <a:pt x="27984" y="46198"/>
                </a:lnTo>
                <a:lnTo>
                  <a:pt x="28022" y="46046"/>
                </a:lnTo>
                <a:lnTo>
                  <a:pt x="28047" y="45895"/>
                </a:lnTo>
                <a:lnTo>
                  <a:pt x="28047" y="45730"/>
                </a:lnTo>
                <a:lnTo>
                  <a:pt x="28047" y="45604"/>
                </a:lnTo>
                <a:lnTo>
                  <a:pt x="28034" y="45490"/>
                </a:lnTo>
                <a:lnTo>
                  <a:pt x="28009" y="45364"/>
                </a:lnTo>
                <a:lnTo>
                  <a:pt x="27984" y="45250"/>
                </a:lnTo>
                <a:lnTo>
                  <a:pt x="27946" y="45149"/>
                </a:lnTo>
                <a:lnTo>
                  <a:pt x="27895" y="45036"/>
                </a:lnTo>
                <a:lnTo>
                  <a:pt x="27845" y="44934"/>
                </a:lnTo>
                <a:lnTo>
                  <a:pt x="27782" y="44833"/>
                </a:lnTo>
                <a:lnTo>
                  <a:pt x="27706" y="44745"/>
                </a:lnTo>
                <a:lnTo>
                  <a:pt x="27643" y="44657"/>
                </a:lnTo>
                <a:lnTo>
                  <a:pt x="27554" y="44581"/>
                </a:lnTo>
                <a:lnTo>
                  <a:pt x="27466" y="44505"/>
                </a:lnTo>
                <a:lnTo>
                  <a:pt x="27377" y="44429"/>
                </a:lnTo>
                <a:lnTo>
                  <a:pt x="27289" y="44366"/>
                </a:lnTo>
                <a:lnTo>
                  <a:pt x="27188" y="44315"/>
                </a:lnTo>
                <a:lnTo>
                  <a:pt x="27074" y="44265"/>
                </a:lnTo>
                <a:lnTo>
                  <a:pt x="27036" y="44050"/>
                </a:lnTo>
                <a:lnTo>
                  <a:pt x="27011" y="43835"/>
                </a:lnTo>
                <a:lnTo>
                  <a:pt x="26960" y="42989"/>
                </a:lnTo>
                <a:lnTo>
                  <a:pt x="26935" y="42130"/>
                </a:lnTo>
                <a:lnTo>
                  <a:pt x="26910" y="41271"/>
                </a:lnTo>
                <a:lnTo>
                  <a:pt x="26885" y="40412"/>
                </a:lnTo>
                <a:lnTo>
                  <a:pt x="26847" y="39566"/>
                </a:lnTo>
                <a:lnTo>
                  <a:pt x="26809" y="39149"/>
                </a:lnTo>
                <a:lnTo>
                  <a:pt x="26771" y="38719"/>
                </a:lnTo>
                <a:lnTo>
                  <a:pt x="26720" y="38302"/>
                </a:lnTo>
                <a:lnTo>
                  <a:pt x="26645" y="37898"/>
                </a:lnTo>
                <a:lnTo>
                  <a:pt x="26569" y="37481"/>
                </a:lnTo>
                <a:lnTo>
                  <a:pt x="26468" y="37077"/>
                </a:lnTo>
                <a:lnTo>
                  <a:pt x="26354" y="36635"/>
                </a:lnTo>
                <a:lnTo>
                  <a:pt x="26228" y="36193"/>
                </a:lnTo>
                <a:lnTo>
                  <a:pt x="26089" y="35763"/>
                </a:lnTo>
                <a:lnTo>
                  <a:pt x="25937" y="35334"/>
                </a:lnTo>
                <a:lnTo>
                  <a:pt x="25773" y="34917"/>
                </a:lnTo>
                <a:lnTo>
                  <a:pt x="25609" y="34500"/>
                </a:lnTo>
                <a:lnTo>
                  <a:pt x="25432" y="34096"/>
                </a:lnTo>
                <a:lnTo>
                  <a:pt x="25255" y="33691"/>
                </a:lnTo>
                <a:lnTo>
                  <a:pt x="25053" y="33312"/>
                </a:lnTo>
                <a:lnTo>
                  <a:pt x="24851" y="32921"/>
                </a:lnTo>
                <a:lnTo>
                  <a:pt x="24636" y="32554"/>
                </a:lnTo>
                <a:lnTo>
                  <a:pt x="24408" y="32188"/>
                </a:lnTo>
                <a:lnTo>
                  <a:pt x="24181" y="31822"/>
                </a:lnTo>
                <a:lnTo>
                  <a:pt x="23928" y="31481"/>
                </a:lnTo>
                <a:lnTo>
                  <a:pt x="23676" y="31140"/>
                </a:lnTo>
                <a:lnTo>
                  <a:pt x="23410" y="30799"/>
                </a:lnTo>
                <a:lnTo>
                  <a:pt x="23132" y="30483"/>
                </a:lnTo>
                <a:lnTo>
                  <a:pt x="22842" y="30167"/>
                </a:lnTo>
                <a:lnTo>
                  <a:pt x="22539" y="29864"/>
                </a:lnTo>
                <a:lnTo>
                  <a:pt x="22223" y="29561"/>
                </a:lnTo>
                <a:lnTo>
                  <a:pt x="21907" y="29283"/>
                </a:lnTo>
                <a:lnTo>
                  <a:pt x="21566" y="29005"/>
                </a:lnTo>
                <a:lnTo>
                  <a:pt x="21225" y="28739"/>
                </a:lnTo>
                <a:lnTo>
                  <a:pt x="20871" y="28487"/>
                </a:lnTo>
                <a:lnTo>
                  <a:pt x="20505" y="28234"/>
                </a:lnTo>
                <a:lnTo>
                  <a:pt x="20113" y="27994"/>
                </a:lnTo>
                <a:lnTo>
                  <a:pt x="19721" y="27779"/>
                </a:lnTo>
                <a:lnTo>
                  <a:pt x="19317" y="27565"/>
                </a:lnTo>
                <a:lnTo>
                  <a:pt x="18900" y="27350"/>
                </a:lnTo>
                <a:lnTo>
                  <a:pt x="18471" y="27160"/>
                </a:lnTo>
                <a:lnTo>
                  <a:pt x="18028" y="26983"/>
                </a:lnTo>
                <a:lnTo>
                  <a:pt x="17574" y="26807"/>
                </a:lnTo>
                <a:lnTo>
                  <a:pt x="17397" y="25101"/>
                </a:lnTo>
                <a:lnTo>
                  <a:pt x="17207" y="23383"/>
                </a:lnTo>
                <a:lnTo>
                  <a:pt x="17005" y="21678"/>
                </a:lnTo>
                <a:lnTo>
                  <a:pt x="16790" y="19972"/>
                </a:lnTo>
                <a:lnTo>
                  <a:pt x="16550" y="18267"/>
                </a:lnTo>
                <a:lnTo>
                  <a:pt x="16285" y="16562"/>
                </a:lnTo>
                <a:lnTo>
                  <a:pt x="16146" y="15715"/>
                </a:lnTo>
                <a:lnTo>
                  <a:pt x="15994" y="14869"/>
                </a:lnTo>
                <a:lnTo>
                  <a:pt x="15843" y="14022"/>
                </a:lnTo>
                <a:lnTo>
                  <a:pt x="15679" y="13189"/>
                </a:lnTo>
                <a:lnTo>
                  <a:pt x="15502" y="12342"/>
                </a:lnTo>
                <a:lnTo>
                  <a:pt x="15312" y="11496"/>
                </a:lnTo>
                <a:lnTo>
                  <a:pt x="15123" y="10662"/>
                </a:lnTo>
                <a:lnTo>
                  <a:pt x="14921" y="9828"/>
                </a:lnTo>
                <a:lnTo>
                  <a:pt x="14706" y="8995"/>
                </a:lnTo>
                <a:lnTo>
                  <a:pt x="14478" y="8161"/>
                </a:lnTo>
                <a:lnTo>
                  <a:pt x="14238" y="7327"/>
                </a:lnTo>
                <a:lnTo>
                  <a:pt x="13986" y="6506"/>
                </a:lnTo>
                <a:lnTo>
                  <a:pt x="13733" y="5685"/>
                </a:lnTo>
                <a:lnTo>
                  <a:pt x="13455" y="4864"/>
                </a:lnTo>
                <a:lnTo>
                  <a:pt x="13165" y="4043"/>
                </a:lnTo>
                <a:lnTo>
                  <a:pt x="12874" y="3234"/>
                </a:lnTo>
                <a:lnTo>
                  <a:pt x="12558" y="2413"/>
                </a:lnTo>
                <a:lnTo>
                  <a:pt x="12230" y="1605"/>
                </a:lnTo>
                <a:lnTo>
                  <a:pt x="11876" y="809"/>
                </a:lnTo>
                <a:lnTo>
                  <a:pt x="115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8"/>
          <p:cNvSpPr/>
          <p:nvPr/>
        </p:nvSpPr>
        <p:spPr>
          <a:xfrm rot="10800000">
            <a:off x="1862574" y="3224694"/>
            <a:ext cx="157453" cy="460436"/>
          </a:xfrm>
          <a:custGeom>
            <a:avLst/>
            <a:gdLst/>
            <a:ahLst/>
            <a:cxnLst/>
            <a:rect l="l" t="t" r="r" b="b"/>
            <a:pathLst>
              <a:path w="27112" h="79283" extrusionOk="0">
                <a:moveTo>
                  <a:pt x="21237" y="56393"/>
                </a:moveTo>
                <a:lnTo>
                  <a:pt x="21452" y="56405"/>
                </a:lnTo>
                <a:lnTo>
                  <a:pt x="21654" y="56418"/>
                </a:lnTo>
                <a:lnTo>
                  <a:pt x="21869" y="56456"/>
                </a:lnTo>
                <a:lnTo>
                  <a:pt x="22071" y="56494"/>
                </a:lnTo>
                <a:lnTo>
                  <a:pt x="22286" y="56544"/>
                </a:lnTo>
                <a:lnTo>
                  <a:pt x="22501" y="56607"/>
                </a:lnTo>
                <a:lnTo>
                  <a:pt x="22703" y="56670"/>
                </a:lnTo>
                <a:lnTo>
                  <a:pt x="22917" y="56759"/>
                </a:lnTo>
                <a:lnTo>
                  <a:pt x="23120" y="56847"/>
                </a:lnTo>
                <a:lnTo>
                  <a:pt x="23334" y="56948"/>
                </a:lnTo>
                <a:lnTo>
                  <a:pt x="23537" y="57049"/>
                </a:lnTo>
                <a:lnTo>
                  <a:pt x="23739" y="57176"/>
                </a:lnTo>
                <a:lnTo>
                  <a:pt x="23941" y="57302"/>
                </a:lnTo>
                <a:lnTo>
                  <a:pt x="24130" y="57428"/>
                </a:lnTo>
                <a:lnTo>
                  <a:pt x="24320" y="57567"/>
                </a:lnTo>
                <a:lnTo>
                  <a:pt x="24509" y="57719"/>
                </a:lnTo>
                <a:lnTo>
                  <a:pt x="24686" y="57871"/>
                </a:lnTo>
                <a:lnTo>
                  <a:pt x="24863" y="58035"/>
                </a:lnTo>
                <a:lnTo>
                  <a:pt x="25040" y="58199"/>
                </a:lnTo>
                <a:lnTo>
                  <a:pt x="25204" y="58376"/>
                </a:lnTo>
                <a:lnTo>
                  <a:pt x="25356" y="58553"/>
                </a:lnTo>
                <a:lnTo>
                  <a:pt x="25507" y="58742"/>
                </a:lnTo>
                <a:lnTo>
                  <a:pt x="25659" y="58932"/>
                </a:lnTo>
                <a:lnTo>
                  <a:pt x="25785" y="59121"/>
                </a:lnTo>
                <a:lnTo>
                  <a:pt x="25912" y="59323"/>
                </a:lnTo>
                <a:lnTo>
                  <a:pt x="26038" y="59525"/>
                </a:lnTo>
                <a:lnTo>
                  <a:pt x="26139" y="59740"/>
                </a:lnTo>
                <a:lnTo>
                  <a:pt x="26240" y="59955"/>
                </a:lnTo>
                <a:lnTo>
                  <a:pt x="26329" y="60170"/>
                </a:lnTo>
                <a:lnTo>
                  <a:pt x="26417" y="60384"/>
                </a:lnTo>
                <a:lnTo>
                  <a:pt x="26417" y="60384"/>
                </a:lnTo>
                <a:lnTo>
                  <a:pt x="25962" y="60258"/>
                </a:lnTo>
                <a:lnTo>
                  <a:pt x="25533" y="60119"/>
                </a:lnTo>
                <a:lnTo>
                  <a:pt x="25103" y="59968"/>
                </a:lnTo>
                <a:lnTo>
                  <a:pt x="24699" y="59803"/>
                </a:lnTo>
                <a:lnTo>
                  <a:pt x="24295" y="59614"/>
                </a:lnTo>
                <a:lnTo>
                  <a:pt x="23916" y="59424"/>
                </a:lnTo>
                <a:lnTo>
                  <a:pt x="23537" y="59210"/>
                </a:lnTo>
                <a:lnTo>
                  <a:pt x="23183" y="58982"/>
                </a:lnTo>
                <a:lnTo>
                  <a:pt x="22829" y="58730"/>
                </a:lnTo>
                <a:lnTo>
                  <a:pt x="22501" y="58464"/>
                </a:lnTo>
                <a:lnTo>
                  <a:pt x="22185" y="58174"/>
                </a:lnTo>
                <a:lnTo>
                  <a:pt x="21882" y="57871"/>
                </a:lnTo>
                <a:lnTo>
                  <a:pt x="21591" y="57542"/>
                </a:lnTo>
                <a:lnTo>
                  <a:pt x="21326" y="57188"/>
                </a:lnTo>
                <a:lnTo>
                  <a:pt x="21073" y="56809"/>
                </a:lnTo>
                <a:lnTo>
                  <a:pt x="20833" y="56418"/>
                </a:lnTo>
                <a:lnTo>
                  <a:pt x="21035" y="56393"/>
                </a:lnTo>
                <a:close/>
                <a:moveTo>
                  <a:pt x="17194" y="60700"/>
                </a:moveTo>
                <a:lnTo>
                  <a:pt x="17409" y="61206"/>
                </a:lnTo>
                <a:lnTo>
                  <a:pt x="17599" y="61686"/>
                </a:lnTo>
                <a:lnTo>
                  <a:pt x="17763" y="62178"/>
                </a:lnTo>
                <a:lnTo>
                  <a:pt x="17889" y="62658"/>
                </a:lnTo>
                <a:lnTo>
                  <a:pt x="17990" y="63151"/>
                </a:lnTo>
                <a:lnTo>
                  <a:pt x="18066" y="63631"/>
                </a:lnTo>
                <a:lnTo>
                  <a:pt x="18117" y="64111"/>
                </a:lnTo>
                <a:lnTo>
                  <a:pt x="18129" y="64591"/>
                </a:lnTo>
                <a:lnTo>
                  <a:pt x="18129" y="65084"/>
                </a:lnTo>
                <a:lnTo>
                  <a:pt x="18091" y="65564"/>
                </a:lnTo>
                <a:lnTo>
                  <a:pt x="18041" y="66056"/>
                </a:lnTo>
                <a:lnTo>
                  <a:pt x="17952" y="66562"/>
                </a:lnTo>
                <a:lnTo>
                  <a:pt x="17851" y="67054"/>
                </a:lnTo>
                <a:lnTo>
                  <a:pt x="17725" y="67560"/>
                </a:lnTo>
                <a:lnTo>
                  <a:pt x="17573" y="68078"/>
                </a:lnTo>
                <a:lnTo>
                  <a:pt x="17397" y="68596"/>
                </a:lnTo>
                <a:lnTo>
                  <a:pt x="17283" y="68343"/>
                </a:lnTo>
                <a:lnTo>
                  <a:pt x="17169" y="68090"/>
                </a:lnTo>
                <a:lnTo>
                  <a:pt x="17068" y="67838"/>
                </a:lnTo>
                <a:lnTo>
                  <a:pt x="16980" y="67585"/>
                </a:lnTo>
                <a:lnTo>
                  <a:pt x="16904" y="67332"/>
                </a:lnTo>
                <a:lnTo>
                  <a:pt x="16828" y="67092"/>
                </a:lnTo>
                <a:lnTo>
                  <a:pt x="16765" y="66840"/>
                </a:lnTo>
                <a:lnTo>
                  <a:pt x="16714" y="66600"/>
                </a:lnTo>
                <a:lnTo>
                  <a:pt x="16626" y="66107"/>
                </a:lnTo>
                <a:lnTo>
                  <a:pt x="16563" y="65614"/>
                </a:lnTo>
                <a:lnTo>
                  <a:pt x="16525" y="65134"/>
                </a:lnTo>
                <a:lnTo>
                  <a:pt x="16525" y="64654"/>
                </a:lnTo>
                <a:lnTo>
                  <a:pt x="16537" y="64162"/>
                </a:lnTo>
                <a:lnTo>
                  <a:pt x="16588" y="63682"/>
                </a:lnTo>
                <a:lnTo>
                  <a:pt x="16651" y="63189"/>
                </a:lnTo>
                <a:lnTo>
                  <a:pt x="16727" y="62696"/>
                </a:lnTo>
                <a:lnTo>
                  <a:pt x="16815" y="62204"/>
                </a:lnTo>
                <a:lnTo>
                  <a:pt x="16929" y="61711"/>
                </a:lnTo>
                <a:lnTo>
                  <a:pt x="17055" y="61206"/>
                </a:lnTo>
                <a:lnTo>
                  <a:pt x="17194" y="60700"/>
                </a:lnTo>
                <a:close/>
                <a:moveTo>
                  <a:pt x="5900" y="65854"/>
                </a:moveTo>
                <a:lnTo>
                  <a:pt x="5761" y="66448"/>
                </a:lnTo>
                <a:lnTo>
                  <a:pt x="5609" y="67029"/>
                </a:lnTo>
                <a:lnTo>
                  <a:pt x="5445" y="67598"/>
                </a:lnTo>
                <a:lnTo>
                  <a:pt x="5243" y="68153"/>
                </a:lnTo>
                <a:lnTo>
                  <a:pt x="5028" y="68697"/>
                </a:lnTo>
                <a:lnTo>
                  <a:pt x="4801" y="69215"/>
                </a:lnTo>
                <a:lnTo>
                  <a:pt x="4536" y="69720"/>
                </a:lnTo>
                <a:lnTo>
                  <a:pt x="4397" y="69960"/>
                </a:lnTo>
                <a:lnTo>
                  <a:pt x="4245" y="70200"/>
                </a:lnTo>
                <a:lnTo>
                  <a:pt x="4093" y="70440"/>
                </a:lnTo>
                <a:lnTo>
                  <a:pt x="3942" y="70667"/>
                </a:lnTo>
                <a:lnTo>
                  <a:pt x="3765" y="70895"/>
                </a:lnTo>
                <a:lnTo>
                  <a:pt x="3601" y="71122"/>
                </a:lnTo>
                <a:lnTo>
                  <a:pt x="3411" y="71337"/>
                </a:lnTo>
                <a:lnTo>
                  <a:pt x="3222" y="71552"/>
                </a:lnTo>
                <a:lnTo>
                  <a:pt x="3032" y="71754"/>
                </a:lnTo>
                <a:lnTo>
                  <a:pt x="2817" y="71956"/>
                </a:lnTo>
                <a:lnTo>
                  <a:pt x="2615" y="72158"/>
                </a:lnTo>
                <a:lnTo>
                  <a:pt x="2388" y="72348"/>
                </a:lnTo>
                <a:lnTo>
                  <a:pt x="2160" y="72537"/>
                </a:lnTo>
                <a:lnTo>
                  <a:pt x="1920" y="72726"/>
                </a:lnTo>
                <a:lnTo>
                  <a:pt x="1680" y="72903"/>
                </a:lnTo>
                <a:lnTo>
                  <a:pt x="1428" y="73068"/>
                </a:lnTo>
                <a:lnTo>
                  <a:pt x="1162" y="73244"/>
                </a:lnTo>
                <a:lnTo>
                  <a:pt x="884" y="73396"/>
                </a:lnTo>
                <a:lnTo>
                  <a:pt x="884" y="73131"/>
                </a:lnTo>
                <a:lnTo>
                  <a:pt x="910" y="72865"/>
                </a:lnTo>
                <a:lnTo>
                  <a:pt x="935" y="72600"/>
                </a:lnTo>
                <a:lnTo>
                  <a:pt x="973" y="72322"/>
                </a:lnTo>
                <a:lnTo>
                  <a:pt x="1036" y="72044"/>
                </a:lnTo>
                <a:lnTo>
                  <a:pt x="1099" y="71766"/>
                </a:lnTo>
                <a:lnTo>
                  <a:pt x="1175" y="71488"/>
                </a:lnTo>
                <a:lnTo>
                  <a:pt x="1276" y="71211"/>
                </a:lnTo>
                <a:lnTo>
                  <a:pt x="1377" y="70933"/>
                </a:lnTo>
                <a:lnTo>
                  <a:pt x="1491" y="70655"/>
                </a:lnTo>
                <a:lnTo>
                  <a:pt x="1605" y="70377"/>
                </a:lnTo>
                <a:lnTo>
                  <a:pt x="1744" y="70099"/>
                </a:lnTo>
                <a:lnTo>
                  <a:pt x="1882" y="69821"/>
                </a:lnTo>
                <a:lnTo>
                  <a:pt x="2034" y="69556"/>
                </a:lnTo>
                <a:lnTo>
                  <a:pt x="2198" y="69290"/>
                </a:lnTo>
                <a:lnTo>
                  <a:pt x="2363" y="69025"/>
                </a:lnTo>
                <a:lnTo>
                  <a:pt x="2539" y="68760"/>
                </a:lnTo>
                <a:lnTo>
                  <a:pt x="2729" y="68507"/>
                </a:lnTo>
                <a:lnTo>
                  <a:pt x="2918" y="68267"/>
                </a:lnTo>
                <a:lnTo>
                  <a:pt x="3121" y="68027"/>
                </a:lnTo>
                <a:lnTo>
                  <a:pt x="3323" y="67787"/>
                </a:lnTo>
                <a:lnTo>
                  <a:pt x="3537" y="67560"/>
                </a:lnTo>
                <a:lnTo>
                  <a:pt x="3752" y="67345"/>
                </a:lnTo>
                <a:lnTo>
                  <a:pt x="3980" y="67143"/>
                </a:lnTo>
                <a:lnTo>
                  <a:pt x="4207" y="66941"/>
                </a:lnTo>
                <a:lnTo>
                  <a:pt x="4434" y="66751"/>
                </a:lnTo>
                <a:lnTo>
                  <a:pt x="4675" y="66574"/>
                </a:lnTo>
                <a:lnTo>
                  <a:pt x="4915" y="66398"/>
                </a:lnTo>
                <a:lnTo>
                  <a:pt x="5155" y="66246"/>
                </a:lnTo>
                <a:lnTo>
                  <a:pt x="5395" y="66107"/>
                </a:lnTo>
                <a:lnTo>
                  <a:pt x="5647" y="65968"/>
                </a:lnTo>
                <a:lnTo>
                  <a:pt x="5900" y="65854"/>
                </a:lnTo>
                <a:close/>
                <a:moveTo>
                  <a:pt x="10574" y="67724"/>
                </a:moveTo>
                <a:lnTo>
                  <a:pt x="10777" y="68406"/>
                </a:lnTo>
                <a:lnTo>
                  <a:pt x="10953" y="69088"/>
                </a:lnTo>
                <a:lnTo>
                  <a:pt x="11105" y="69758"/>
                </a:lnTo>
                <a:lnTo>
                  <a:pt x="11231" y="70427"/>
                </a:lnTo>
                <a:lnTo>
                  <a:pt x="11332" y="71097"/>
                </a:lnTo>
                <a:lnTo>
                  <a:pt x="11358" y="71425"/>
                </a:lnTo>
                <a:lnTo>
                  <a:pt x="11396" y="71754"/>
                </a:lnTo>
                <a:lnTo>
                  <a:pt x="11408" y="72095"/>
                </a:lnTo>
                <a:lnTo>
                  <a:pt x="11421" y="72423"/>
                </a:lnTo>
                <a:lnTo>
                  <a:pt x="11421" y="72752"/>
                </a:lnTo>
                <a:lnTo>
                  <a:pt x="11421" y="73080"/>
                </a:lnTo>
                <a:lnTo>
                  <a:pt x="11396" y="73396"/>
                </a:lnTo>
                <a:lnTo>
                  <a:pt x="11370" y="73724"/>
                </a:lnTo>
                <a:lnTo>
                  <a:pt x="11332" y="74053"/>
                </a:lnTo>
                <a:lnTo>
                  <a:pt x="11282" y="74381"/>
                </a:lnTo>
                <a:lnTo>
                  <a:pt x="11219" y="74697"/>
                </a:lnTo>
                <a:lnTo>
                  <a:pt x="11156" y="75026"/>
                </a:lnTo>
                <a:lnTo>
                  <a:pt x="11067" y="75341"/>
                </a:lnTo>
                <a:lnTo>
                  <a:pt x="10979" y="75657"/>
                </a:lnTo>
                <a:lnTo>
                  <a:pt x="10865" y="75986"/>
                </a:lnTo>
                <a:lnTo>
                  <a:pt x="10751" y="76302"/>
                </a:lnTo>
                <a:lnTo>
                  <a:pt x="10612" y="76617"/>
                </a:lnTo>
                <a:lnTo>
                  <a:pt x="10473" y="76933"/>
                </a:lnTo>
                <a:lnTo>
                  <a:pt x="10309" y="77249"/>
                </a:lnTo>
                <a:lnTo>
                  <a:pt x="10145" y="77565"/>
                </a:lnTo>
                <a:lnTo>
                  <a:pt x="9955" y="77868"/>
                </a:lnTo>
                <a:lnTo>
                  <a:pt x="9753" y="78184"/>
                </a:lnTo>
                <a:lnTo>
                  <a:pt x="9576" y="77994"/>
                </a:lnTo>
                <a:lnTo>
                  <a:pt x="9425" y="77780"/>
                </a:lnTo>
                <a:lnTo>
                  <a:pt x="9273" y="77540"/>
                </a:lnTo>
                <a:lnTo>
                  <a:pt x="9147" y="77274"/>
                </a:lnTo>
                <a:lnTo>
                  <a:pt x="9033" y="76996"/>
                </a:lnTo>
                <a:lnTo>
                  <a:pt x="8932" y="76693"/>
                </a:lnTo>
                <a:lnTo>
                  <a:pt x="8844" y="76377"/>
                </a:lnTo>
                <a:lnTo>
                  <a:pt x="8768" y="76049"/>
                </a:lnTo>
                <a:lnTo>
                  <a:pt x="8717" y="75708"/>
                </a:lnTo>
                <a:lnTo>
                  <a:pt x="8667" y="75354"/>
                </a:lnTo>
                <a:lnTo>
                  <a:pt x="8641" y="74988"/>
                </a:lnTo>
                <a:lnTo>
                  <a:pt x="8616" y="74609"/>
                </a:lnTo>
                <a:lnTo>
                  <a:pt x="8604" y="74230"/>
                </a:lnTo>
                <a:lnTo>
                  <a:pt x="8616" y="73851"/>
                </a:lnTo>
                <a:lnTo>
                  <a:pt x="8629" y="73459"/>
                </a:lnTo>
                <a:lnTo>
                  <a:pt x="8667" y="73068"/>
                </a:lnTo>
                <a:lnTo>
                  <a:pt x="8705" y="72676"/>
                </a:lnTo>
                <a:lnTo>
                  <a:pt x="8755" y="72272"/>
                </a:lnTo>
                <a:lnTo>
                  <a:pt x="8818" y="71893"/>
                </a:lnTo>
                <a:lnTo>
                  <a:pt x="8894" y="71501"/>
                </a:lnTo>
                <a:lnTo>
                  <a:pt x="8983" y="71122"/>
                </a:lnTo>
                <a:lnTo>
                  <a:pt x="9071" y="70743"/>
                </a:lnTo>
                <a:lnTo>
                  <a:pt x="9185" y="70377"/>
                </a:lnTo>
                <a:lnTo>
                  <a:pt x="9298" y="70023"/>
                </a:lnTo>
                <a:lnTo>
                  <a:pt x="9425" y="69682"/>
                </a:lnTo>
                <a:lnTo>
                  <a:pt x="9564" y="69341"/>
                </a:lnTo>
                <a:lnTo>
                  <a:pt x="9715" y="69025"/>
                </a:lnTo>
                <a:lnTo>
                  <a:pt x="9867" y="68735"/>
                </a:lnTo>
                <a:lnTo>
                  <a:pt x="10031" y="68444"/>
                </a:lnTo>
                <a:lnTo>
                  <a:pt x="10208" y="68179"/>
                </a:lnTo>
                <a:lnTo>
                  <a:pt x="10385" y="67939"/>
                </a:lnTo>
                <a:lnTo>
                  <a:pt x="10574" y="67724"/>
                </a:lnTo>
                <a:close/>
                <a:moveTo>
                  <a:pt x="12457" y="0"/>
                </a:moveTo>
                <a:lnTo>
                  <a:pt x="12103" y="38"/>
                </a:lnTo>
                <a:lnTo>
                  <a:pt x="11863" y="6292"/>
                </a:lnTo>
                <a:lnTo>
                  <a:pt x="11749" y="9412"/>
                </a:lnTo>
                <a:lnTo>
                  <a:pt x="11648" y="12545"/>
                </a:lnTo>
                <a:lnTo>
                  <a:pt x="11383" y="21261"/>
                </a:lnTo>
                <a:lnTo>
                  <a:pt x="11269" y="25619"/>
                </a:lnTo>
                <a:lnTo>
                  <a:pt x="11156" y="29978"/>
                </a:lnTo>
                <a:lnTo>
                  <a:pt x="11004" y="36155"/>
                </a:lnTo>
                <a:lnTo>
                  <a:pt x="10852" y="42320"/>
                </a:lnTo>
                <a:lnTo>
                  <a:pt x="10726" y="48497"/>
                </a:lnTo>
                <a:lnTo>
                  <a:pt x="10675" y="51579"/>
                </a:lnTo>
                <a:lnTo>
                  <a:pt x="10625" y="54674"/>
                </a:lnTo>
                <a:lnTo>
                  <a:pt x="10625" y="55053"/>
                </a:lnTo>
                <a:lnTo>
                  <a:pt x="10600" y="55445"/>
                </a:lnTo>
                <a:lnTo>
                  <a:pt x="10574" y="55824"/>
                </a:lnTo>
                <a:lnTo>
                  <a:pt x="10549" y="56203"/>
                </a:lnTo>
                <a:lnTo>
                  <a:pt x="10499" y="56569"/>
                </a:lnTo>
                <a:lnTo>
                  <a:pt x="10448" y="56948"/>
                </a:lnTo>
                <a:lnTo>
                  <a:pt x="10385" y="57315"/>
                </a:lnTo>
                <a:lnTo>
                  <a:pt x="10309" y="57681"/>
                </a:lnTo>
                <a:lnTo>
                  <a:pt x="10221" y="58047"/>
                </a:lnTo>
                <a:lnTo>
                  <a:pt x="10120" y="58401"/>
                </a:lnTo>
                <a:lnTo>
                  <a:pt x="10019" y="58755"/>
                </a:lnTo>
                <a:lnTo>
                  <a:pt x="9892" y="59109"/>
                </a:lnTo>
                <a:lnTo>
                  <a:pt x="9766" y="59450"/>
                </a:lnTo>
                <a:lnTo>
                  <a:pt x="9614" y="59803"/>
                </a:lnTo>
                <a:lnTo>
                  <a:pt x="9450" y="60144"/>
                </a:lnTo>
                <a:lnTo>
                  <a:pt x="9273" y="60473"/>
                </a:lnTo>
                <a:lnTo>
                  <a:pt x="8856" y="61269"/>
                </a:lnTo>
                <a:lnTo>
                  <a:pt x="8427" y="62052"/>
                </a:lnTo>
                <a:lnTo>
                  <a:pt x="8199" y="62431"/>
                </a:lnTo>
                <a:lnTo>
                  <a:pt x="7972" y="62810"/>
                </a:lnTo>
                <a:lnTo>
                  <a:pt x="7732" y="63176"/>
                </a:lnTo>
                <a:lnTo>
                  <a:pt x="7467" y="63530"/>
                </a:lnTo>
                <a:lnTo>
                  <a:pt x="7201" y="63871"/>
                </a:lnTo>
                <a:lnTo>
                  <a:pt x="6898" y="64199"/>
                </a:lnTo>
                <a:lnTo>
                  <a:pt x="6582" y="64515"/>
                </a:lnTo>
                <a:lnTo>
                  <a:pt x="6418" y="64667"/>
                </a:lnTo>
                <a:lnTo>
                  <a:pt x="6241" y="64806"/>
                </a:lnTo>
                <a:lnTo>
                  <a:pt x="6064" y="64945"/>
                </a:lnTo>
                <a:lnTo>
                  <a:pt x="5875" y="65071"/>
                </a:lnTo>
                <a:lnTo>
                  <a:pt x="5685" y="65210"/>
                </a:lnTo>
                <a:lnTo>
                  <a:pt x="5483" y="65324"/>
                </a:lnTo>
                <a:lnTo>
                  <a:pt x="5268" y="65437"/>
                </a:lnTo>
                <a:lnTo>
                  <a:pt x="5054" y="65551"/>
                </a:lnTo>
                <a:lnTo>
                  <a:pt x="4826" y="65652"/>
                </a:lnTo>
                <a:lnTo>
                  <a:pt x="4586" y="65753"/>
                </a:lnTo>
                <a:lnTo>
                  <a:pt x="4194" y="65905"/>
                </a:lnTo>
                <a:lnTo>
                  <a:pt x="3841" y="66094"/>
                </a:lnTo>
                <a:lnTo>
                  <a:pt x="3500" y="66284"/>
                </a:lnTo>
                <a:lnTo>
                  <a:pt x="3171" y="66511"/>
                </a:lnTo>
                <a:lnTo>
                  <a:pt x="2868" y="66739"/>
                </a:lnTo>
                <a:lnTo>
                  <a:pt x="2590" y="66979"/>
                </a:lnTo>
                <a:lnTo>
                  <a:pt x="2325" y="67231"/>
                </a:lnTo>
                <a:lnTo>
                  <a:pt x="2085" y="67509"/>
                </a:lnTo>
                <a:lnTo>
                  <a:pt x="1857" y="67775"/>
                </a:lnTo>
                <a:lnTo>
                  <a:pt x="1642" y="68065"/>
                </a:lnTo>
                <a:lnTo>
                  <a:pt x="1453" y="68343"/>
                </a:lnTo>
                <a:lnTo>
                  <a:pt x="1276" y="68646"/>
                </a:lnTo>
                <a:lnTo>
                  <a:pt x="1112" y="68937"/>
                </a:lnTo>
                <a:lnTo>
                  <a:pt x="960" y="69227"/>
                </a:lnTo>
                <a:lnTo>
                  <a:pt x="821" y="69518"/>
                </a:lnTo>
                <a:lnTo>
                  <a:pt x="708" y="69808"/>
                </a:lnTo>
                <a:lnTo>
                  <a:pt x="594" y="70099"/>
                </a:lnTo>
                <a:lnTo>
                  <a:pt x="493" y="70377"/>
                </a:lnTo>
                <a:lnTo>
                  <a:pt x="404" y="70655"/>
                </a:lnTo>
                <a:lnTo>
                  <a:pt x="329" y="70920"/>
                </a:lnTo>
                <a:lnTo>
                  <a:pt x="202" y="71425"/>
                </a:lnTo>
                <a:lnTo>
                  <a:pt x="114" y="71867"/>
                </a:lnTo>
                <a:lnTo>
                  <a:pt x="51" y="72234"/>
                </a:lnTo>
                <a:lnTo>
                  <a:pt x="13" y="72537"/>
                </a:lnTo>
                <a:lnTo>
                  <a:pt x="0" y="72828"/>
                </a:lnTo>
                <a:lnTo>
                  <a:pt x="0" y="72967"/>
                </a:lnTo>
                <a:lnTo>
                  <a:pt x="25" y="73131"/>
                </a:lnTo>
                <a:lnTo>
                  <a:pt x="89" y="73484"/>
                </a:lnTo>
                <a:lnTo>
                  <a:pt x="139" y="73826"/>
                </a:lnTo>
                <a:lnTo>
                  <a:pt x="164" y="73990"/>
                </a:lnTo>
                <a:lnTo>
                  <a:pt x="177" y="74129"/>
                </a:lnTo>
                <a:lnTo>
                  <a:pt x="379" y="74116"/>
                </a:lnTo>
                <a:lnTo>
                  <a:pt x="569" y="74078"/>
                </a:lnTo>
                <a:lnTo>
                  <a:pt x="758" y="74053"/>
                </a:lnTo>
                <a:lnTo>
                  <a:pt x="948" y="74002"/>
                </a:lnTo>
                <a:lnTo>
                  <a:pt x="1124" y="73939"/>
                </a:lnTo>
                <a:lnTo>
                  <a:pt x="1301" y="73876"/>
                </a:lnTo>
                <a:lnTo>
                  <a:pt x="1478" y="73813"/>
                </a:lnTo>
                <a:lnTo>
                  <a:pt x="1642" y="73724"/>
                </a:lnTo>
                <a:lnTo>
                  <a:pt x="2047" y="73497"/>
                </a:lnTo>
                <a:lnTo>
                  <a:pt x="2438" y="73257"/>
                </a:lnTo>
                <a:lnTo>
                  <a:pt x="2805" y="72992"/>
                </a:lnTo>
                <a:lnTo>
                  <a:pt x="3158" y="72714"/>
                </a:lnTo>
                <a:lnTo>
                  <a:pt x="3500" y="72411"/>
                </a:lnTo>
                <a:lnTo>
                  <a:pt x="3815" y="72107"/>
                </a:lnTo>
                <a:lnTo>
                  <a:pt x="4106" y="71779"/>
                </a:lnTo>
                <a:lnTo>
                  <a:pt x="4384" y="71438"/>
                </a:lnTo>
                <a:lnTo>
                  <a:pt x="4649" y="71084"/>
                </a:lnTo>
                <a:lnTo>
                  <a:pt x="4889" y="70718"/>
                </a:lnTo>
                <a:lnTo>
                  <a:pt x="5104" y="70339"/>
                </a:lnTo>
                <a:lnTo>
                  <a:pt x="5294" y="69947"/>
                </a:lnTo>
                <a:lnTo>
                  <a:pt x="5470" y="69543"/>
                </a:lnTo>
                <a:lnTo>
                  <a:pt x="5622" y="69139"/>
                </a:lnTo>
                <a:lnTo>
                  <a:pt x="5761" y="68722"/>
                </a:lnTo>
                <a:lnTo>
                  <a:pt x="5862" y="68292"/>
                </a:lnTo>
                <a:lnTo>
                  <a:pt x="5938" y="68002"/>
                </a:lnTo>
                <a:lnTo>
                  <a:pt x="6026" y="67711"/>
                </a:lnTo>
                <a:lnTo>
                  <a:pt x="6115" y="67433"/>
                </a:lnTo>
                <a:lnTo>
                  <a:pt x="6216" y="67156"/>
                </a:lnTo>
                <a:lnTo>
                  <a:pt x="6330" y="66878"/>
                </a:lnTo>
                <a:lnTo>
                  <a:pt x="6443" y="66612"/>
                </a:lnTo>
                <a:lnTo>
                  <a:pt x="6570" y="66360"/>
                </a:lnTo>
                <a:lnTo>
                  <a:pt x="6696" y="66094"/>
                </a:lnTo>
                <a:lnTo>
                  <a:pt x="6974" y="65602"/>
                </a:lnTo>
                <a:lnTo>
                  <a:pt x="7277" y="65109"/>
                </a:lnTo>
                <a:lnTo>
                  <a:pt x="7580" y="64629"/>
                </a:lnTo>
                <a:lnTo>
                  <a:pt x="7909" y="64149"/>
                </a:lnTo>
                <a:lnTo>
                  <a:pt x="8553" y="63214"/>
                </a:lnTo>
                <a:lnTo>
                  <a:pt x="8882" y="62734"/>
                </a:lnTo>
                <a:lnTo>
                  <a:pt x="9185" y="62254"/>
                </a:lnTo>
                <a:lnTo>
                  <a:pt x="9488" y="61774"/>
                </a:lnTo>
                <a:lnTo>
                  <a:pt x="9766" y="61281"/>
                </a:lnTo>
                <a:lnTo>
                  <a:pt x="9892" y="61029"/>
                </a:lnTo>
                <a:lnTo>
                  <a:pt x="10019" y="60763"/>
                </a:lnTo>
                <a:lnTo>
                  <a:pt x="10132" y="60511"/>
                </a:lnTo>
                <a:lnTo>
                  <a:pt x="10246" y="60245"/>
                </a:lnTo>
                <a:lnTo>
                  <a:pt x="10271" y="60789"/>
                </a:lnTo>
                <a:lnTo>
                  <a:pt x="10296" y="61332"/>
                </a:lnTo>
                <a:lnTo>
                  <a:pt x="10322" y="62406"/>
                </a:lnTo>
                <a:lnTo>
                  <a:pt x="10334" y="63479"/>
                </a:lnTo>
                <a:lnTo>
                  <a:pt x="10347" y="64541"/>
                </a:lnTo>
                <a:lnTo>
                  <a:pt x="10360" y="64793"/>
                </a:lnTo>
                <a:lnTo>
                  <a:pt x="10347" y="65033"/>
                </a:lnTo>
                <a:lnTo>
                  <a:pt x="10334" y="65273"/>
                </a:lnTo>
                <a:lnTo>
                  <a:pt x="10309" y="65501"/>
                </a:lnTo>
                <a:lnTo>
                  <a:pt x="10271" y="65741"/>
                </a:lnTo>
                <a:lnTo>
                  <a:pt x="10233" y="65968"/>
                </a:lnTo>
                <a:lnTo>
                  <a:pt x="10183" y="66183"/>
                </a:lnTo>
                <a:lnTo>
                  <a:pt x="10120" y="66410"/>
                </a:lnTo>
                <a:lnTo>
                  <a:pt x="10056" y="66638"/>
                </a:lnTo>
                <a:lnTo>
                  <a:pt x="9981" y="66852"/>
                </a:lnTo>
                <a:lnTo>
                  <a:pt x="9816" y="67294"/>
                </a:lnTo>
                <a:lnTo>
                  <a:pt x="9614" y="67737"/>
                </a:lnTo>
                <a:lnTo>
                  <a:pt x="9387" y="68179"/>
                </a:lnTo>
                <a:lnTo>
                  <a:pt x="9084" y="68785"/>
                </a:lnTo>
                <a:lnTo>
                  <a:pt x="8945" y="69088"/>
                </a:lnTo>
                <a:lnTo>
                  <a:pt x="8806" y="69391"/>
                </a:lnTo>
                <a:lnTo>
                  <a:pt x="8692" y="69695"/>
                </a:lnTo>
                <a:lnTo>
                  <a:pt x="8566" y="69998"/>
                </a:lnTo>
                <a:lnTo>
                  <a:pt x="8465" y="70301"/>
                </a:lnTo>
                <a:lnTo>
                  <a:pt x="8364" y="70604"/>
                </a:lnTo>
                <a:lnTo>
                  <a:pt x="8275" y="70907"/>
                </a:lnTo>
                <a:lnTo>
                  <a:pt x="8187" y="71223"/>
                </a:lnTo>
                <a:lnTo>
                  <a:pt x="8123" y="71526"/>
                </a:lnTo>
                <a:lnTo>
                  <a:pt x="8048" y="71842"/>
                </a:lnTo>
                <a:lnTo>
                  <a:pt x="7997" y="72158"/>
                </a:lnTo>
                <a:lnTo>
                  <a:pt x="7947" y="72461"/>
                </a:lnTo>
                <a:lnTo>
                  <a:pt x="7909" y="72777"/>
                </a:lnTo>
                <a:lnTo>
                  <a:pt x="7883" y="73093"/>
                </a:lnTo>
                <a:lnTo>
                  <a:pt x="7858" y="73409"/>
                </a:lnTo>
                <a:lnTo>
                  <a:pt x="7846" y="73724"/>
                </a:lnTo>
                <a:lnTo>
                  <a:pt x="7846" y="74040"/>
                </a:lnTo>
                <a:lnTo>
                  <a:pt x="7858" y="74356"/>
                </a:lnTo>
                <a:lnTo>
                  <a:pt x="7871" y="74672"/>
                </a:lnTo>
                <a:lnTo>
                  <a:pt x="7896" y="74988"/>
                </a:lnTo>
                <a:lnTo>
                  <a:pt x="7934" y="75304"/>
                </a:lnTo>
                <a:lnTo>
                  <a:pt x="7985" y="75619"/>
                </a:lnTo>
                <a:lnTo>
                  <a:pt x="8035" y="75948"/>
                </a:lnTo>
                <a:lnTo>
                  <a:pt x="8111" y="76264"/>
                </a:lnTo>
                <a:lnTo>
                  <a:pt x="8187" y="76579"/>
                </a:lnTo>
                <a:lnTo>
                  <a:pt x="8262" y="76908"/>
                </a:lnTo>
                <a:lnTo>
                  <a:pt x="8364" y="77224"/>
                </a:lnTo>
                <a:lnTo>
                  <a:pt x="8465" y="77552"/>
                </a:lnTo>
                <a:lnTo>
                  <a:pt x="8591" y="77868"/>
                </a:lnTo>
                <a:lnTo>
                  <a:pt x="8717" y="78196"/>
                </a:lnTo>
                <a:lnTo>
                  <a:pt x="8793" y="78335"/>
                </a:lnTo>
                <a:lnTo>
                  <a:pt x="8882" y="78487"/>
                </a:lnTo>
                <a:lnTo>
                  <a:pt x="8983" y="78613"/>
                </a:lnTo>
                <a:lnTo>
                  <a:pt x="9084" y="78752"/>
                </a:lnTo>
                <a:lnTo>
                  <a:pt x="9324" y="79018"/>
                </a:lnTo>
                <a:lnTo>
                  <a:pt x="9538" y="79283"/>
                </a:lnTo>
                <a:lnTo>
                  <a:pt x="9804" y="79068"/>
                </a:lnTo>
                <a:lnTo>
                  <a:pt x="10082" y="78853"/>
                </a:lnTo>
                <a:lnTo>
                  <a:pt x="10208" y="78740"/>
                </a:lnTo>
                <a:lnTo>
                  <a:pt x="10334" y="78626"/>
                </a:lnTo>
                <a:lnTo>
                  <a:pt x="10448" y="78512"/>
                </a:lnTo>
                <a:lnTo>
                  <a:pt x="10537" y="78373"/>
                </a:lnTo>
                <a:lnTo>
                  <a:pt x="10701" y="78146"/>
                </a:lnTo>
                <a:lnTo>
                  <a:pt x="10840" y="77906"/>
                </a:lnTo>
                <a:lnTo>
                  <a:pt x="10979" y="77666"/>
                </a:lnTo>
                <a:lnTo>
                  <a:pt x="11105" y="77426"/>
                </a:lnTo>
                <a:lnTo>
                  <a:pt x="11231" y="77186"/>
                </a:lnTo>
                <a:lnTo>
                  <a:pt x="11345" y="76946"/>
                </a:lnTo>
                <a:lnTo>
                  <a:pt x="11446" y="76706"/>
                </a:lnTo>
                <a:lnTo>
                  <a:pt x="11547" y="76453"/>
                </a:lnTo>
                <a:lnTo>
                  <a:pt x="11724" y="75960"/>
                </a:lnTo>
                <a:lnTo>
                  <a:pt x="11863" y="75455"/>
                </a:lnTo>
                <a:lnTo>
                  <a:pt x="11977" y="74950"/>
                </a:lnTo>
                <a:lnTo>
                  <a:pt x="12078" y="74445"/>
                </a:lnTo>
                <a:lnTo>
                  <a:pt x="12141" y="73927"/>
                </a:lnTo>
                <a:lnTo>
                  <a:pt x="12179" y="73409"/>
                </a:lnTo>
                <a:lnTo>
                  <a:pt x="12204" y="72891"/>
                </a:lnTo>
                <a:lnTo>
                  <a:pt x="12204" y="72360"/>
                </a:lnTo>
                <a:lnTo>
                  <a:pt x="12179" y="71830"/>
                </a:lnTo>
                <a:lnTo>
                  <a:pt x="12141" y="71299"/>
                </a:lnTo>
                <a:lnTo>
                  <a:pt x="12078" y="70756"/>
                </a:lnTo>
                <a:lnTo>
                  <a:pt x="12002" y="70225"/>
                </a:lnTo>
                <a:lnTo>
                  <a:pt x="11888" y="69606"/>
                </a:lnTo>
                <a:lnTo>
                  <a:pt x="11762" y="69000"/>
                </a:lnTo>
                <a:lnTo>
                  <a:pt x="11471" y="67775"/>
                </a:lnTo>
                <a:lnTo>
                  <a:pt x="11332" y="67168"/>
                </a:lnTo>
                <a:lnTo>
                  <a:pt x="11219" y="66562"/>
                </a:lnTo>
                <a:lnTo>
                  <a:pt x="11181" y="66259"/>
                </a:lnTo>
                <a:lnTo>
                  <a:pt x="11156" y="65955"/>
                </a:lnTo>
                <a:lnTo>
                  <a:pt x="11130" y="65640"/>
                </a:lnTo>
                <a:lnTo>
                  <a:pt x="11118" y="65336"/>
                </a:lnTo>
                <a:lnTo>
                  <a:pt x="11118" y="63340"/>
                </a:lnTo>
                <a:lnTo>
                  <a:pt x="11143" y="61332"/>
                </a:lnTo>
                <a:lnTo>
                  <a:pt x="11168" y="59323"/>
                </a:lnTo>
                <a:lnTo>
                  <a:pt x="11206" y="57327"/>
                </a:lnTo>
                <a:lnTo>
                  <a:pt x="11295" y="53323"/>
                </a:lnTo>
                <a:lnTo>
                  <a:pt x="11383" y="49306"/>
                </a:lnTo>
                <a:lnTo>
                  <a:pt x="11383" y="48712"/>
                </a:lnTo>
                <a:lnTo>
                  <a:pt x="11383" y="48106"/>
                </a:lnTo>
                <a:lnTo>
                  <a:pt x="12128" y="49306"/>
                </a:lnTo>
                <a:lnTo>
                  <a:pt x="12495" y="49899"/>
                </a:lnTo>
                <a:lnTo>
                  <a:pt x="12848" y="50506"/>
                </a:lnTo>
                <a:lnTo>
                  <a:pt x="13190" y="51112"/>
                </a:lnTo>
                <a:lnTo>
                  <a:pt x="13531" y="51718"/>
                </a:lnTo>
                <a:lnTo>
                  <a:pt x="13847" y="52325"/>
                </a:lnTo>
                <a:lnTo>
                  <a:pt x="14162" y="52944"/>
                </a:lnTo>
                <a:lnTo>
                  <a:pt x="14453" y="53563"/>
                </a:lnTo>
                <a:lnTo>
                  <a:pt x="14731" y="54194"/>
                </a:lnTo>
                <a:lnTo>
                  <a:pt x="14996" y="54826"/>
                </a:lnTo>
                <a:lnTo>
                  <a:pt x="15236" y="55470"/>
                </a:lnTo>
                <a:lnTo>
                  <a:pt x="15464" y="56115"/>
                </a:lnTo>
                <a:lnTo>
                  <a:pt x="15666" y="56771"/>
                </a:lnTo>
                <a:lnTo>
                  <a:pt x="15855" y="57441"/>
                </a:lnTo>
                <a:lnTo>
                  <a:pt x="16020" y="58111"/>
                </a:lnTo>
                <a:lnTo>
                  <a:pt x="16095" y="58502"/>
                </a:lnTo>
                <a:lnTo>
                  <a:pt x="16158" y="58906"/>
                </a:lnTo>
                <a:lnTo>
                  <a:pt x="16209" y="59311"/>
                </a:lnTo>
                <a:lnTo>
                  <a:pt x="16247" y="59715"/>
                </a:lnTo>
                <a:lnTo>
                  <a:pt x="16260" y="60119"/>
                </a:lnTo>
                <a:lnTo>
                  <a:pt x="16272" y="60523"/>
                </a:lnTo>
                <a:lnTo>
                  <a:pt x="16272" y="60928"/>
                </a:lnTo>
                <a:lnTo>
                  <a:pt x="16260" y="61332"/>
                </a:lnTo>
                <a:lnTo>
                  <a:pt x="16209" y="61926"/>
                </a:lnTo>
                <a:lnTo>
                  <a:pt x="16158" y="62519"/>
                </a:lnTo>
                <a:lnTo>
                  <a:pt x="16007" y="63694"/>
                </a:lnTo>
                <a:lnTo>
                  <a:pt x="15931" y="64275"/>
                </a:lnTo>
                <a:lnTo>
                  <a:pt x="15868" y="64869"/>
                </a:lnTo>
                <a:lnTo>
                  <a:pt x="15830" y="65450"/>
                </a:lnTo>
                <a:lnTo>
                  <a:pt x="15817" y="65753"/>
                </a:lnTo>
                <a:lnTo>
                  <a:pt x="15817" y="66044"/>
                </a:lnTo>
                <a:lnTo>
                  <a:pt x="15830" y="66296"/>
                </a:lnTo>
                <a:lnTo>
                  <a:pt x="15855" y="66549"/>
                </a:lnTo>
                <a:lnTo>
                  <a:pt x="15881" y="66802"/>
                </a:lnTo>
                <a:lnTo>
                  <a:pt x="15918" y="67054"/>
                </a:lnTo>
                <a:lnTo>
                  <a:pt x="15969" y="67294"/>
                </a:lnTo>
                <a:lnTo>
                  <a:pt x="16032" y="67547"/>
                </a:lnTo>
                <a:lnTo>
                  <a:pt x="16108" y="67787"/>
                </a:lnTo>
                <a:lnTo>
                  <a:pt x="16209" y="68027"/>
                </a:lnTo>
                <a:lnTo>
                  <a:pt x="16310" y="68255"/>
                </a:lnTo>
                <a:lnTo>
                  <a:pt x="16424" y="68495"/>
                </a:lnTo>
                <a:lnTo>
                  <a:pt x="16550" y="68709"/>
                </a:lnTo>
                <a:lnTo>
                  <a:pt x="16702" y="68937"/>
                </a:lnTo>
                <a:lnTo>
                  <a:pt x="16853" y="69151"/>
                </a:lnTo>
                <a:lnTo>
                  <a:pt x="17030" y="69354"/>
                </a:lnTo>
                <a:lnTo>
                  <a:pt x="17232" y="69556"/>
                </a:lnTo>
                <a:lnTo>
                  <a:pt x="17434" y="69758"/>
                </a:lnTo>
                <a:lnTo>
                  <a:pt x="17586" y="69594"/>
                </a:lnTo>
                <a:lnTo>
                  <a:pt x="17738" y="69442"/>
                </a:lnTo>
                <a:lnTo>
                  <a:pt x="17864" y="69290"/>
                </a:lnTo>
                <a:lnTo>
                  <a:pt x="17915" y="69215"/>
                </a:lnTo>
                <a:lnTo>
                  <a:pt x="17952" y="69139"/>
                </a:lnTo>
                <a:lnTo>
                  <a:pt x="18192" y="68570"/>
                </a:lnTo>
                <a:lnTo>
                  <a:pt x="18395" y="67989"/>
                </a:lnTo>
                <a:lnTo>
                  <a:pt x="18483" y="67699"/>
                </a:lnTo>
                <a:lnTo>
                  <a:pt x="18559" y="67421"/>
                </a:lnTo>
                <a:lnTo>
                  <a:pt x="18635" y="67130"/>
                </a:lnTo>
                <a:lnTo>
                  <a:pt x="18698" y="66840"/>
                </a:lnTo>
                <a:lnTo>
                  <a:pt x="18761" y="66562"/>
                </a:lnTo>
                <a:lnTo>
                  <a:pt x="18812" y="66271"/>
                </a:lnTo>
                <a:lnTo>
                  <a:pt x="18849" y="65993"/>
                </a:lnTo>
                <a:lnTo>
                  <a:pt x="18875" y="65703"/>
                </a:lnTo>
                <a:lnTo>
                  <a:pt x="18900" y="65425"/>
                </a:lnTo>
                <a:lnTo>
                  <a:pt x="18913" y="65147"/>
                </a:lnTo>
                <a:lnTo>
                  <a:pt x="18925" y="64856"/>
                </a:lnTo>
                <a:lnTo>
                  <a:pt x="18925" y="64578"/>
                </a:lnTo>
                <a:lnTo>
                  <a:pt x="18913" y="64288"/>
                </a:lnTo>
                <a:lnTo>
                  <a:pt x="18887" y="64010"/>
                </a:lnTo>
                <a:lnTo>
                  <a:pt x="18862" y="63719"/>
                </a:lnTo>
                <a:lnTo>
                  <a:pt x="18824" y="63442"/>
                </a:lnTo>
                <a:lnTo>
                  <a:pt x="18774" y="63164"/>
                </a:lnTo>
                <a:lnTo>
                  <a:pt x="18710" y="62873"/>
                </a:lnTo>
                <a:lnTo>
                  <a:pt x="18647" y="62595"/>
                </a:lnTo>
                <a:lnTo>
                  <a:pt x="18572" y="62305"/>
                </a:lnTo>
                <a:lnTo>
                  <a:pt x="18483" y="62027"/>
                </a:lnTo>
                <a:lnTo>
                  <a:pt x="18395" y="61736"/>
                </a:lnTo>
                <a:lnTo>
                  <a:pt x="18294" y="61458"/>
                </a:lnTo>
                <a:lnTo>
                  <a:pt x="18167" y="61168"/>
                </a:lnTo>
                <a:lnTo>
                  <a:pt x="18054" y="60890"/>
                </a:lnTo>
                <a:lnTo>
                  <a:pt x="17915" y="60599"/>
                </a:lnTo>
                <a:lnTo>
                  <a:pt x="17776" y="60321"/>
                </a:lnTo>
                <a:lnTo>
                  <a:pt x="17624" y="60031"/>
                </a:lnTo>
                <a:lnTo>
                  <a:pt x="17447" y="59715"/>
                </a:lnTo>
                <a:lnTo>
                  <a:pt x="17296" y="59386"/>
                </a:lnTo>
                <a:lnTo>
                  <a:pt x="17144" y="59058"/>
                </a:lnTo>
                <a:lnTo>
                  <a:pt x="17005" y="58730"/>
                </a:lnTo>
                <a:lnTo>
                  <a:pt x="16879" y="58388"/>
                </a:lnTo>
                <a:lnTo>
                  <a:pt x="16765" y="58047"/>
                </a:lnTo>
                <a:lnTo>
                  <a:pt x="16525" y="57340"/>
                </a:lnTo>
                <a:lnTo>
                  <a:pt x="16310" y="56633"/>
                </a:lnTo>
                <a:lnTo>
                  <a:pt x="16095" y="55912"/>
                </a:lnTo>
                <a:lnTo>
                  <a:pt x="15881" y="55192"/>
                </a:lnTo>
                <a:lnTo>
                  <a:pt x="15641" y="54485"/>
                </a:lnTo>
                <a:lnTo>
                  <a:pt x="16133" y="54611"/>
                </a:lnTo>
                <a:lnTo>
                  <a:pt x="16601" y="54763"/>
                </a:lnTo>
                <a:lnTo>
                  <a:pt x="17068" y="54927"/>
                </a:lnTo>
                <a:lnTo>
                  <a:pt x="17498" y="55091"/>
                </a:lnTo>
                <a:lnTo>
                  <a:pt x="17927" y="55281"/>
                </a:lnTo>
                <a:lnTo>
                  <a:pt x="18331" y="55483"/>
                </a:lnTo>
                <a:lnTo>
                  <a:pt x="18723" y="55698"/>
                </a:lnTo>
                <a:lnTo>
                  <a:pt x="19102" y="55938"/>
                </a:lnTo>
                <a:lnTo>
                  <a:pt x="19468" y="56190"/>
                </a:lnTo>
                <a:lnTo>
                  <a:pt x="19822" y="56456"/>
                </a:lnTo>
                <a:lnTo>
                  <a:pt x="20163" y="56746"/>
                </a:lnTo>
                <a:lnTo>
                  <a:pt x="20492" y="57049"/>
                </a:lnTo>
                <a:lnTo>
                  <a:pt x="20795" y="57378"/>
                </a:lnTo>
                <a:lnTo>
                  <a:pt x="21098" y="57732"/>
                </a:lnTo>
                <a:lnTo>
                  <a:pt x="21401" y="58098"/>
                </a:lnTo>
                <a:lnTo>
                  <a:pt x="21679" y="58502"/>
                </a:lnTo>
                <a:lnTo>
                  <a:pt x="21957" y="58894"/>
                </a:lnTo>
                <a:lnTo>
                  <a:pt x="22197" y="59210"/>
                </a:lnTo>
                <a:lnTo>
                  <a:pt x="22311" y="59349"/>
                </a:lnTo>
                <a:lnTo>
                  <a:pt x="22425" y="59475"/>
                </a:lnTo>
                <a:lnTo>
                  <a:pt x="22538" y="59589"/>
                </a:lnTo>
                <a:lnTo>
                  <a:pt x="22665" y="59690"/>
                </a:lnTo>
                <a:lnTo>
                  <a:pt x="22791" y="59791"/>
                </a:lnTo>
                <a:lnTo>
                  <a:pt x="22930" y="59892"/>
                </a:lnTo>
                <a:lnTo>
                  <a:pt x="23246" y="60081"/>
                </a:lnTo>
                <a:lnTo>
                  <a:pt x="23638" y="60283"/>
                </a:lnTo>
                <a:lnTo>
                  <a:pt x="24118" y="60523"/>
                </a:lnTo>
                <a:lnTo>
                  <a:pt x="24193" y="60549"/>
                </a:lnTo>
                <a:lnTo>
                  <a:pt x="24320" y="60587"/>
                </a:lnTo>
                <a:lnTo>
                  <a:pt x="24674" y="60637"/>
                </a:lnTo>
                <a:lnTo>
                  <a:pt x="25103" y="60688"/>
                </a:lnTo>
                <a:lnTo>
                  <a:pt x="25583" y="60713"/>
                </a:lnTo>
                <a:lnTo>
                  <a:pt x="26291" y="60713"/>
                </a:lnTo>
                <a:lnTo>
                  <a:pt x="26493" y="60700"/>
                </a:lnTo>
                <a:lnTo>
                  <a:pt x="26682" y="60675"/>
                </a:lnTo>
                <a:lnTo>
                  <a:pt x="26834" y="60650"/>
                </a:lnTo>
                <a:lnTo>
                  <a:pt x="26960" y="60612"/>
                </a:lnTo>
                <a:lnTo>
                  <a:pt x="26998" y="60587"/>
                </a:lnTo>
                <a:lnTo>
                  <a:pt x="27036" y="60561"/>
                </a:lnTo>
                <a:lnTo>
                  <a:pt x="27061" y="60523"/>
                </a:lnTo>
                <a:lnTo>
                  <a:pt x="27087" y="60485"/>
                </a:lnTo>
                <a:lnTo>
                  <a:pt x="27099" y="60422"/>
                </a:lnTo>
                <a:lnTo>
                  <a:pt x="27112" y="60347"/>
                </a:lnTo>
                <a:lnTo>
                  <a:pt x="27099" y="60182"/>
                </a:lnTo>
                <a:lnTo>
                  <a:pt x="27074" y="60005"/>
                </a:lnTo>
                <a:lnTo>
                  <a:pt x="27036" y="59803"/>
                </a:lnTo>
                <a:lnTo>
                  <a:pt x="26973" y="59614"/>
                </a:lnTo>
                <a:lnTo>
                  <a:pt x="26897" y="59450"/>
                </a:lnTo>
                <a:lnTo>
                  <a:pt x="26809" y="59311"/>
                </a:lnTo>
                <a:lnTo>
                  <a:pt x="26329" y="58654"/>
                </a:lnTo>
                <a:lnTo>
                  <a:pt x="26076" y="58325"/>
                </a:lnTo>
                <a:lnTo>
                  <a:pt x="25823" y="58009"/>
                </a:lnTo>
                <a:lnTo>
                  <a:pt x="25558" y="57706"/>
                </a:lnTo>
                <a:lnTo>
                  <a:pt x="25419" y="57567"/>
                </a:lnTo>
                <a:lnTo>
                  <a:pt x="25267" y="57428"/>
                </a:lnTo>
                <a:lnTo>
                  <a:pt x="25128" y="57302"/>
                </a:lnTo>
                <a:lnTo>
                  <a:pt x="24977" y="57188"/>
                </a:lnTo>
                <a:lnTo>
                  <a:pt x="24813" y="57075"/>
                </a:lnTo>
                <a:lnTo>
                  <a:pt x="24648" y="56986"/>
                </a:lnTo>
                <a:lnTo>
                  <a:pt x="24118" y="56696"/>
                </a:lnTo>
                <a:lnTo>
                  <a:pt x="23574" y="56443"/>
                </a:lnTo>
                <a:lnTo>
                  <a:pt x="23019" y="56190"/>
                </a:lnTo>
                <a:lnTo>
                  <a:pt x="22463" y="55963"/>
                </a:lnTo>
                <a:lnTo>
                  <a:pt x="21882" y="55761"/>
                </a:lnTo>
                <a:lnTo>
                  <a:pt x="21313" y="55584"/>
                </a:lnTo>
                <a:lnTo>
                  <a:pt x="20732" y="55420"/>
                </a:lnTo>
                <a:lnTo>
                  <a:pt x="20138" y="55268"/>
                </a:lnTo>
                <a:lnTo>
                  <a:pt x="19570" y="55142"/>
                </a:lnTo>
                <a:lnTo>
                  <a:pt x="19026" y="54978"/>
                </a:lnTo>
                <a:lnTo>
                  <a:pt x="18483" y="54813"/>
                </a:lnTo>
                <a:lnTo>
                  <a:pt x="17965" y="54611"/>
                </a:lnTo>
                <a:lnTo>
                  <a:pt x="17472" y="54397"/>
                </a:lnTo>
                <a:lnTo>
                  <a:pt x="17232" y="54283"/>
                </a:lnTo>
                <a:lnTo>
                  <a:pt x="16992" y="54157"/>
                </a:lnTo>
                <a:lnTo>
                  <a:pt x="16765" y="54018"/>
                </a:lnTo>
                <a:lnTo>
                  <a:pt x="16537" y="53891"/>
                </a:lnTo>
                <a:lnTo>
                  <a:pt x="16310" y="53740"/>
                </a:lnTo>
                <a:lnTo>
                  <a:pt x="16095" y="53588"/>
                </a:lnTo>
                <a:lnTo>
                  <a:pt x="15893" y="53436"/>
                </a:lnTo>
                <a:lnTo>
                  <a:pt x="15678" y="53272"/>
                </a:lnTo>
                <a:lnTo>
                  <a:pt x="15489" y="53095"/>
                </a:lnTo>
                <a:lnTo>
                  <a:pt x="15287" y="52919"/>
                </a:lnTo>
                <a:lnTo>
                  <a:pt x="15097" y="52729"/>
                </a:lnTo>
                <a:lnTo>
                  <a:pt x="14920" y="52540"/>
                </a:lnTo>
                <a:lnTo>
                  <a:pt x="14744" y="52337"/>
                </a:lnTo>
                <a:lnTo>
                  <a:pt x="14579" y="52123"/>
                </a:lnTo>
                <a:lnTo>
                  <a:pt x="14415" y="51908"/>
                </a:lnTo>
                <a:lnTo>
                  <a:pt x="14251" y="51681"/>
                </a:lnTo>
                <a:lnTo>
                  <a:pt x="14112" y="51441"/>
                </a:lnTo>
                <a:lnTo>
                  <a:pt x="13960" y="51201"/>
                </a:lnTo>
                <a:lnTo>
                  <a:pt x="13821" y="50948"/>
                </a:lnTo>
                <a:lnTo>
                  <a:pt x="13695" y="50683"/>
                </a:lnTo>
                <a:lnTo>
                  <a:pt x="13569" y="50405"/>
                </a:lnTo>
                <a:lnTo>
                  <a:pt x="13455" y="50127"/>
                </a:lnTo>
                <a:lnTo>
                  <a:pt x="13329" y="49836"/>
                </a:lnTo>
                <a:lnTo>
                  <a:pt x="13177" y="49546"/>
                </a:lnTo>
                <a:lnTo>
                  <a:pt x="12861" y="48990"/>
                </a:lnTo>
                <a:lnTo>
                  <a:pt x="12697" y="48712"/>
                </a:lnTo>
                <a:lnTo>
                  <a:pt x="12545" y="48421"/>
                </a:lnTo>
                <a:lnTo>
                  <a:pt x="12406" y="48143"/>
                </a:lnTo>
                <a:lnTo>
                  <a:pt x="12293" y="47840"/>
                </a:lnTo>
                <a:lnTo>
                  <a:pt x="12053" y="47158"/>
                </a:lnTo>
                <a:lnTo>
                  <a:pt x="11939" y="46804"/>
                </a:lnTo>
                <a:lnTo>
                  <a:pt x="11850" y="46451"/>
                </a:lnTo>
                <a:lnTo>
                  <a:pt x="11762" y="46097"/>
                </a:lnTo>
                <a:lnTo>
                  <a:pt x="11699" y="45731"/>
                </a:lnTo>
                <a:lnTo>
                  <a:pt x="11661" y="45377"/>
                </a:lnTo>
                <a:lnTo>
                  <a:pt x="11648" y="45023"/>
                </a:lnTo>
                <a:lnTo>
                  <a:pt x="11661" y="43735"/>
                </a:lnTo>
                <a:lnTo>
                  <a:pt x="11674" y="42433"/>
                </a:lnTo>
                <a:lnTo>
                  <a:pt x="11737" y="39856"/>
                </a:lnTo>
                <a:lnTo>
                  <a:pt x="11813" y="37267"/>
                </a:lnTo>
                <a:lnTo>
                  <a:pt x="11876" y="34690"/>
                </a:lnTo>
                <a:lnTo>
                  <a:pt x="12027" y="26668"/>
                </a:lnTo>
                <a:lnTo>
                  <a:pt x="12179" y="18659"/>
                </a:lnTo>
                <a:lnTo>
                  <a:pt x="12204" y="17560"/>
                </a:lnTo>
                <a:lnTo>
                  <a:pt x="12229" y="16461"/>
                </a:lnTo>
                <a:lnTo>
                  <a:pt x="12457" y="8641"/>
                </a:lnTo>
                <a:lnTo>
                  <a:pt x="12659" y="822"/>
                </a:lnTo>
                <a:lnTo>
                  <a:pt x="12659" y="721"/>
                </a:lnTo>
                <a:lnTo>
                  <a:pt x="12646" y="619"/>
                </a:lnTo>
                <a:lnTo>
                  <a:pt x="12583" y="417"/>
                </a:lnTo>
                <a:lnTo>
                  <a:pt x="12520" y="203"/>
                </a:lnTo>
                <a:lnTo>
                  <a:pt x="12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48"/>
          <p:cNvGrpSpPr/>
          <p:nvPr/>
        </p:nvGrpSpPr>
        <p:grpSpPr>
          <a:xfrm>
            <a:off x="1860951" y="1318022"/>
            <a:ext cx="160724" cy="397481"/>
            <a:chOff x="1748428" y="1080933"/>
            <a:chExt cx="248645" cy="614915"/>
          </a:xfrm>
        </p:grpSpPr>
        <p:sp>
          <p:nvSpPr>
            <p:cNvPr id="325" name="Google Shape;325;p48"/>
            <p:cNvSpPr/>
            <p:nvPr/>
          </p:nvSpPr>
          <p:spPr>
            <a:xfrm rot="10800000">
              <a:off x="1748428" y="1080933"/>
              <a:ext cx="248645" cy="614915"/>
            </a:xfrm>
            <a:custGeom>
              <a:avLst/>
              <a:gdLst/>
              <a:ahLst/>
              <a:cxnLst/>
              <a:rect l="l" t="t" r="r" b="b"/>
              <a:pathLst>
                <a:path w="27681" h="68457" extrusionOk="0">
                  <a:moveTo>
                    <a:pt x="7227" y="30635"/>
                  </a:moveTo>
                  <a:lnTo>
                    <a:pt x="7214" y="30786"/>
                  </a:lnTo>
                  <a:lnTo>
                    <a:pt x="7214" y="30950"/>
                  </a:lnTo>
                  <a:lnTo>
                    <a:pt x="7189" y="31102"/>
                  </a:lnTo>
                  <a:lnTo>
                    <a:pt x="7164" y="31178"/>
                  </a:lnTo>
                  <a:lnTo>
                    <a:pt x="7138" y="31241"/>
                  </a:lnTo>
                  <a:lnTo>
                    <a:pt x="6570" y="32391"/>
                  </a:lnTo>
                  <a:lnTo>
                    <a:pt x="5989" y="33528"/>
                  </a:lnTo>
                  <a:lnTo>
                    <a:pt x="5698" y="34096"/>
                  </a:lnTo>
                  <a:lnTo>
                    <a:pt x="5395" y="34652"/>
                  </a:lnTo>
                  <a:lnTo>
                    <a:pt x="5079" y="35208"/>
                  </a:lnTo>
                  <a:lnTo>
                    <a:pt x="4763" y="35763"/>
                  </a:lnTo>
                  <a:lnTo>
                    <a:pt x="4384" y="36370"/>
                  </a:lnTo>
                  <a:lnTo>
                    <a:pt x="4005" y="36964"/>
                  </a:lnTo>
                  <a:lnTo>
                    <a:pt x="3614" y="37557"/>
                  </a:lnTo>
                  <a:lnTo>
                    <a:pt x="3209" y="38151"/>
                  </a:lnTo>
                  <a:lnTo>
                    <a:pt x="1605" y="40488"/>
                  </a:lnTo>
                  <a:lnTo>
                    <a:pt x="1491" y="40627"/>
                  </a:lnTo>
                  <a:lnTo>
                    <a:pt x="1365" y="40753"/>
                  </a:lnTo>
                  <a:lnTo>
                    <a:pt x="1112" y="41006"/>
                  </a:lnTo>
                  <a:lnTo>
                    <a:pt x="1011" y="40198"/>
                  </a:lnTo>
                  <a:lnTo>
                    <a:pt x="1112" y="39869"/>
                  </a:lnTo>
                  <a:lnTo>
                    <a:pt x="1201" y="39515"/>
                  </a:lnTo>
                  <a:lnTo>
                    <a:pt x="1276" y="39162"/>
                  </a:lnTo>
                  <a:lnTo>
                    <a:pt x="1378" y="38795"/>
                  </a:lnTo>
                  <a:lnTo>
                    <a:pt x="1479" y="38429"/>
                  </a:lnTo>
                  <a:lnTo>
                    <a:pt x="1605" y="38075"/>
                  </a:lnTo>
                  <a:lnTo>
                    <a:pt x="1681" y="37898"/>
                  </a:lnTo>
                  <a:lnTo>
                    <a:pt x="1757" y="37734"/>
                  </a:lnTo>
                  <a:lnTo>
                    <a:pt x="1845" y="37570"/>
                  </a:lnTo>
                  <a:lnTo>
                    <a:pt x="1946" y="37418"/>
                  </a:lnTo>
                  <a:lnTo>
                    <a:pt x="2515" y="36585"/>
                  </a:lnTo>
                  <a:lnTo>
                    <a:pt x="3096" y="35776"/>
                  </a:lnTo>
                  <a:lnTo>
                    <a:pt x="3677" y="34968"/>
                  </a:lnTo>
                  <a:lnTo>
                    <a:pt x="4283" y="34159"/>
                  </a:lnTo>
                  <a:lnTo>
                    <a:pt x="5496" y="32567"/>
                  </a:lnTo>
                  <a:lnTo>
                    <a:pt x="6709" y="30976"/>
                  </a:lnTo>
                  <a:lnTo>
                    <a:pt x="6759" y="30925"/>
                  </a:lnTo>
                  <a:lnTo>
                    <a:pt x="6810" y="30875"/>
                  </a:lnTo>
                  <a:lnTo>
                    <a:pt x="6949" y="30786"/>
                  </a:lnTo>
                  <a:lnTo>
                    <a:pt x="7088" y="30710"/>
                  </a:lnTo>
                  <a:lnTo>
                    <a:pt x="7227" y="30635"/>
                  </a:lnTo>
                  <a:close/>
                  <a:moveTo>
                    <a:pt x="7922" y="38227"/>
                  </a:moveTo>
                  <a:lnTo>
                    <a:pt x="8023" y="38265"/>
                  </a:lnTo>
                  <a:lnTo>
                    <a:pt x="8137" y="38303"/>
                  </a:lnTo>
                  <a:lnTo>
                    <a:pt x="8225" y="38341"/>
                  </a:lnTo>
                  <a:lnTo>
                    <a:pt x="8263" y="38366"/>
                  </a:lnTo>
                  <a:lnTo>
                    <a:pt x="8301" y="38404"/>
                  </a:lnTo>
                  <a:lnTo>
                    <a:pt x="9185" y="39477"/>
                  </a:lnTo>
                  <a:lnTo>
                    <a:pt x="9615" y="40033"/>
                  </a:lnTo>
                  <a:lnTo>
                    <a:pt x="9829" y="40311"/>
                  </a:lnTo>
                  <a:lnTo>
                    <a:pt x="10032" y="40614"/>
                  </a:lnTo>
                  <a:lnTo>
                    <a:pt x="10234" y="40905"/>
                  </a:lnTo>
                  <a:lnTo>
                    <a:pt x="10423" y="41221"/>
                  </a:lnTo>
                  <a:lnTo>
                    <a:pt x="10613" y="41562"/>
                  </a:lnTo>
                  <a:lnTo>
                    <a:pt x="10790" y="41903"/>
                  </a:lnTo>
                  <a:lnTo>
                    <a:pt x="10966" y="42269"/>
                  </a:lnTo>
                  <a:lnTo>
                    <a:pt x="11131" y="42661"/>
                  </a:lnTo>
                  <a:lnTo>
                    <a:pt x="11282" y="43065"/>
                  </a:lnTo>
                  <a:lnTo>
                    <a:pt x="11421" y="43495"/>
                  </a:lnTo>
                  <a:lnTo>
                    <a:pt x="11472" y="43735"/>
                  </a:lnTo>
                  <a:lnTo>
                    <a:pt x="11510" y="44025"/>
                  </a:lnTo>
                  <a:lnTo>
                    <a:pt x="11586" y="44669"/>
                  </a:lnTo>
                  <a:lnTo>
                    <a:pt x="11623" y="44998"/>
                  </a:lnTo>
                  <a:lnTo>
                    <a:pt x="11661" y="45288"/>
                  </a:lnTo>
                  <a:lnTo>
                    <a:pt x="11699" y="45529"/>
                  </a:lnTo>
                  <a:lnTo>
                    <a:pt x="11725" y="45630"/>
                  </a:lnTo>
                  <a:lnTo>
                    <a:pt x="11750" y="45705"/>
                  </a:lnTo>
                  <a:lnTo>
                    <a:pt x="11737" y="45693"/>
                  </a:lnTo>
                  <a:lnTo>
                    <a:pt x="11712" y="45655"/>
                  </a:lnTo>
                  <a:lnTo>
                    <a:pt x="11636" y="45516"/>
                  </a:lnTo>
                  <a:lnTo>
                    <a:pt x="11447" y="45112"/>
                  </a:lnTo>
                  <a:lnTo>
                    <a:pt x="11169" y="44518"/>
                  </a:lnTo>
                  <a:lnTo>
                    <a:pt x="11118" y="44379"/>
                  </a:lnTo>
                  <a:lnTo>
                    <a:pt x="11042" y="44227"/>
                  </a:lnTo>
                  <a:lnTo>
                    <a:pt x="10878" y="43899"/>
                  </a:lnTo>
                  <a:lnTo>
                    <a:pt x="10714" y="43583"/>
                  </a:lnTo>
                  <a:lnTo>
                    <a:pt x="10651" y="43431"/>
                  </a:lnTo>
                  <a:lnTo>
                    <a:pt x="10613" y="43293"/>
                  </a:lnTo>
                  <a:lnTo>
                    <a:pt x="10259" y="42711"/>
                  </a:lnTo>
                  <a:lnTo>
                    <a:pt x="9931" y="42143"/>
                  </a:lnTo>
                  <a:lnTo>
                    <a:pt x="9627" y="41574"/>
                  </a:lnTo>
                  <a:lnTo>
                    <a:pt x="9324" y="40993"/>
                  </a:lnTo>
                  <a:lnTo>
                    <a:pt x="9034" y="40412"/>
                  </a:lnTo>
                  <a:lnTo>
                    <a:pt x="8718" y="39844"/>
                  </a:lnTo>
                  <a:lnTo>
                    <a:pt x="8402" y="39263"/>
                  </a:lnTo>
                  <a:lnTo>
                    <a:pt x="8048" y="38694"/>
                  </a:lnTo>
                  <a:lnTo>
                    <a:pt x="7998" y="38593"/>
                  </a:lnTo>
                  <a:lnTo>
                    <a:pt x="7972" y="38467"/>
                  </a:lnTo>
                  <a:lnTo>
                    <a:pt x="7922" y="38227"/>
                  </a:lnTo>
                  <a:close/>
                  <a:moveTo>
                    <a:pt x="19962" y="42345"/>
                  </a:moveTo>
                  <a:lnTo>
                    <a:pt x="20227" y="42535"/>
                  </a:lnTo>
                  <a:lnTo>
                    <a:pt x="20353" y="42636"/>
                  </a:lnTo>
                  <a:lnTo>
                    <a:pt x="20467" y="42749"/>
                  </a:lnTo>
                  <a:lnTo>
                    <a:pt x="21035" y="43431"/>
                  </a:lnTo>
                  <a:lnTo>
                    <a:pt x="21591" y="44126"/>
                  </a:lnTo>
                  <a:lnTo>
                    <a:pt x="22135" y="44821"/>
                  </a:lnTo>
                  <a:lnTo>
                    <a:pt x="22653" y="45541"/>
                  </a:lnTo>
                  <a:lnTo>
                    <a:pt x="23145" y="46261"/>
                  </a:lnTo>
                  <a:lnTo>
                    <a:pt x="23625" y="46994"/>
                  </a:lnTo>
                  <a:lnTo>
                    <a:pt x="24080" y="47739"/>
                  </a:lnTo>
                  <a:lnTo>
                    <a:pt x="24295" y="48118"/>
                  </a:lnTo>
                  <a:lnTo>
                    <a:pt x="24510" y="48497"/>
                  </a:lnTo>
                  <a:lnTo>
                    <a:pt x="24712" y="48889"/>
                  </a:lnTo>
                  <a:lnTo>
                    <a:pt x="24901" y="49268"/>
                  </a:lnTo>
                  <a:lnTo>
                    <a:pt x="25091" y="49659"/>
                  </a:lnTo>
                  <a:lnTo>
                    <a:pt x="25268" y="50064"/>
                  </a:lnTo>
                  <a:lnTo>
                    <a:pt x="25445" y="50455"/>
                  </a:lnTo>
                  <a:lnTo>
                    <a:pt x="25609" y="50859"/>
                  </a:lnTo>
                  <a:lnTo>
                    <a:pt x="25760" y="51276"/>
                  </a:lnTo>
                  <a:lnTo>
                    <a:pt x="25912" y="51681"/>
                  </a:lnTo>
                  <a:lnTo>
                    <a:pt x="26051" y="52097"/>
                  </a:lnTo>
                  <a:lnTo>
                    <a:pt x="26177" y="52527"/>
                  </a:lnTo>
                  <a:lnTo>
                    <a:pt x="26304" y="52944"/>
                  </a:lnTo>
                  <a:lnTo>
                    <a:pt x="26417" y="53373"/>
                  </a:lnTo>
                  <a:lnTo>
                    <a:pt x="26518" y="53816"/>
                  </a:lnTo>
                  <a:lnTo>
                    <a:pt x="26607" y="54258"/>
                  </a:lnTo>
                  <a:lnTo>
                    <a:pt x="26683" y="54700"/>
                  </a:lnTo>
                  <a:lnTo>
                    <a:pt x="26759" y="55155"/>
                  </a:lnTo>
                  <a:lnTo>
                    <a:pt x="26796" y="55445"/>
                  </a:lnTo>
                  <a:lnTo>
                    <a:pt x="26822" y="55723"/>
                  </a:lnTo>
                  <a:lnTo>
                    <a:pt x="26860" y="56317"/>
                  </a:lnTo>
                  <a:lnTo>
                    <a:pt x="26872" y="56898"/>
                  </a:lnTo>
                  <a:lnTo>
                    <a:pt x="26885" y="57479"/>
                  </a:lnTo>
                  <a:lnTo>
                    <a:pt x="26885" y="57555"/>
                  </a:lnTo>
                  <a:lnTo>
                    <a:pt x="26860" y="57643"/>
                  </a:lnTo>
                  <a:lnTo>
                    <a:pt x="26759" y="57908"/>
                  </a:lnTo>
                  <a:lnTo>
                    <a:pt x="26645" y="57391"/>
                  </a:lnTo>
                  <a:lnTo>
                    <a:pt x="26544" y="56961"/>
                  </a:lnTo>
                  <a:lnTo>
                    <a:pt x="26417" y="56532"/>
                  </a:lnTo>
                  <a:lnTo>
                    <a:pt x="26291" y="56102"/>
                  </a:lnTo>
                  <a:lnTo>
                    <a:pt x="26139" y="55685"/>
                  </a:lnTo>
                  <a:lnTo>
                    <a:pt x="25975" y="55281"/>
                  </a:lnTo>
                  <a:lnTo>
                    <a:pt x="25798" y="54877"/>
                  </a:lnTo>
                  <a:lnTo>
                    <a:pt x="25609" y="54472"/>
                  </a:lnTo>
                  <a:lnTo>
                    <a:pt x="25419" y="54081"/>
                  </a:lnTo>
                  <a:lnTo>
                    <a:pt x="25205" y="53689"/>
                  </a:lnTo>
                  <a:lnTo>
                    <a:pt x="25002" y="53310"/>
                  </a:lnTo>
                  <a:lnTo>
                    <a:pt x="24560" y="52540"/>
                  </a:lnTo>
                  <a:lnTo>
                    <a:pt x="23663" y="50998"/>
                  </a:lnTo>
                  <a:lnTo>
                    <a:pt x="23385" y="50518"/>
                  </a:lnTo>
                  <a:lnTo>
                    <a:pt x="23133" y="50026"/>
                  </a:lnTo>
                  <a:lnTo>
                    <a:pt x="22880" y="49546"/>
                  </a:lnTo>
                  <a:lnTo>
                    <a:pt x="22627" y="49040"/>
                  </a:lnTo>
                  <a:lnTo>
                    <a:pt x="22160" y="48042"/>
                  </a:lnTo>
                  <a:lnTo>
                    <a:pt x="21718" y="47019"/>
                  </a:lnTo>
                  <a:lnTo>
                    <a:pt x="21276" y="45996"/>
                  </a:lnTo>
                  <a:lnTo>
                    <a:pt x="20846" y="44973"/>
                  </a:lnTo>
                  <a:lnTo>
                    <a:pt x="20416" y="43949"/>
                  </a:lnTo>
                  <a:lnTo>
                    <a:pt x="19974" y="42926"/>
                  </a:lnTo>
                  <a:lnTo>
                    <a:pt x="19949" y="42863"/>
                  </a:lnTo>
                  <a:lnTo>
                    <a:pt x="19936" y="42800"/>
                  </a:lnTo>
                  <a:lnTo>
                    <a:pt x="19936" y="42648"/>
                  </a:lnTo>
                  <a:lnTo>
                    <a:pt x="19949" y="42497"/>
                  </a:lnTo>
                  <a:lnTo>
                    <a:pt x="19962" y="42345"/>
                  </a:lnTo>
                  <a:close/>
                  <a:moveTo>
                    <a:pt x="3828" y="1"/>
                  </a:moveTo>
                  <a:lnTo>
                    <a:pt x="3778" y="203"/>
                  </a:lnTo>
                  <a:lnTo>
                    <a:pt x="3702" y="417"/>
                  </a:lnTo>
                  <a:lnTo>
                    <a:pt x="3677" y="518"/>
                  </a:lnTo>
                  <a:lnTo>
                    <a:pt x="3664" y="620"/>
                  </a:lnTo>
                  <a:lnTo>
                    <a:pt x="3677" y="708"/>
                  </a:lnTo>
                  <a:lnTo>
                    <a:pt x="3690" y="784"/>
                  </a:lnTo>
                  <a:lnTo>
                    <a:pt x="4094" y="1630"/>
                  </a:lnTo>
                  <a:lnTo>
                    <a:pt x="4511" y="2477"/>
                  </a:lnTo>
                  <a:lnTo>
                    <a:pt x="4940" y="3310"/>
                  </a:lnTo>
                  <a:lnTo>
                    <a:pt x="5382" y="4131"/>
                  </a:lnTo>
                  <a:lnTo>
                    <a:pt x="6570" y="6304"/>
                  </a:lnTo>
                  <a:lnTo>
                    <a:pt x="7758" y="8464"/>
                  </a:lnTo>
                  <a:lnTo>
                    <a:pt x="8932" y="10625"/>
                  </a:lnTo>
                  <a:lnTo>
                    <a:pt x="10107" y="12797"/>
                  </a:lnTo>
                  <a:lnTo>
                    <a:pt x="10171" y="12924"/>
                  </a:lnTo>
                  <a:lnTo>
                    <a:pt x="10208" y="13063"/>
                  </a:lnTo>
                  <a:lnTo>
                    <a:pt x="10246" y="13214"/>
                  </a:lnTo>
                  <a:lnTo>
                    <a:pt x="10272" y="13378"/>
                  </a:lnTo>
                  <a:lnTo>
                    <a:pt x="10297" y="13530"/>
                  </a:lnTo>
                  <a:lnTo>
                    <a:pt x="10297" y="13694"/>
                  </a:lnTo>
                  <a:lnTo>
                    <a:pt x="10284" y="13846"/>
                  </a:lnTo>
                  <a:lnTo>
                    <a:pt x="10272" y="13997"/>
                  </a:lnTo>
                  <a:lnTo>
                    <a:pt x="9653" y="17434"/>
                  </a:lnTo>
                  <a:lnTo>
                    <a:pt x="9034" y="20857"/>
                  </a:lnTo>
                  <a:lnTo>
                    <a:pt x="8402" y="24293"/>
                  </a:lnTo>
                  <a:lnTo>
                    <a:pt x="7758" y="27717"/>
                  </a:lnTo>
                  <a:lnTo>
                    <a:pt x="7707" y="28058"/>
                  </a:lnTo>
                  <a:lnTo>
                    <a:pt x="7656" y="28386"/>
                  </a:lnTo>
                  <a:lnTo>
                    <a:pt x="7593" y="28727"/>
                  </a:lnTo>
                  <a:lnTo>
                    <a:pt x="7555" y="28891"/>
                  </a:lnTo>
                  <a:lnTo>
                    <a:pt x="7505" y="29056"/>
                  </a:lnTo>
                  <a:lnTo>
                    <a:pt x="7454" y="29207"/>
                  </a:lnTo>
                  <a:lnTo>
                    <a:pt x="7391" y="29371"/>
                  </a:lnTo>
                  <a:lnTo>
                    <a:pt x="7315" y="29523"/>
                  </a:lnTo>
                  <a:lnTo>
                    <a:pt x="7227" y="29675"/>
                  </a:lnTo>
                  <a:lnTo>
                    <a:pt x="7113" y="29826"/>
                  </a:lnTo>
                  <a:lnTo>
                    <a:pt x="6987" y="29965"/>
                  </a:lnTo>
                  <a:lnTo>
                    <a:pt x="6848" y="30091"/>
                  </a:lnTo>
                  <a:lnTo>
                    <a:pt x="6684" y="30230"/>
                  </a:lnTo>
                  <a:lnTo>
                    <a:pt x="6330" y="30496"/>
                  </a:lnTo>
                  <a:lnTo>
                    <a:pt x="5976" y="30786"/>
                  </a:lnTo>
                  <a:lnTo>
                    <a:pt x="5648" y="31102"/>
                  </a:lnTo>
                  <a:lnTo>
                    <a:pt x="5319" y="31418"/>
                  </a:lnTo>
                  <a:lnTo>
                    <a:pt x="5003" y="31746"/>
                  </a:lnTo>
                  <a:lnTo>
                    <a:pt x="4700" y="32087"/>
                  </a:lnTo>
                  <a:lnTo>
                    <a:pt x="4410" y="32441"/>
                  </a:lnTo>
                  <a:lnTo>
                    <a:pt x="4119" y="32795"/>
                  </a:lnTo>
                  <a:lnTo>
                    <a:pt x="3462" y="33641"/>
                  </a:lnTo>
                  <a:lnTo>
                    <a:pt x="3146" y="34071"/>
                  </a:lnTo>
                  <a:lnTo>
                    <a:pt x="2830" y="34500"/>
                  </a:lnTo>
                  <a:lnTo>
                    <a:pt x="2527" y="34930"/>
                  </a:lnTo>
                  <a:lnTo>
                    <a:pt x="2237" y="35385"/>
                  </a:lnTo>
                  <a:lnTo>
                    <a:pt x="1959" y="35827"/>
                  </a:lnTo>
                  <a:lnTo>
                    <a:pt x="1706" y="36294"/>
                  </a:lnTo>
                  <a:lnTo>
                    <a:pt x="1466" y="36761"/>
                  </a:lnTo>
                  <a:lnTo>
                    <a:pt x="1239" y="37242"/>
                  </a:lnTo>
                  <a:lnTo>
                    <a:pt x="1049" y="37722"/>
                  </a:lnTo>
                  <a:lnTo>
                    <a:pt x="872" y="38227"/>
                  </a:lnTo>
                  <a:lnTo>
                    <a:pt x="796" y="38479"/>
                  </a:lnTo>
                  <a:lnTo>
                    <a:pt x="733" y="38745"/>
                  </a:lnTo>
                  <a:lnTo>
                    <a:pt x="670" y="39010"/>
                  </a:lnTo>
                  <a:lnTo>
                    <a:pt x="607" y="39275"/>
                  </a:lnTo>
                  <a:lnTo>
                    <a:pt x="569" y="39541"/>
                  </a:lnTo>
                  <a:lnTo>
                    <a:pt x="531" y="39819"/>
                  </a:lnTo>
                  <a:lnTo>
                    <a:pt x="493" y="40096"/>
                  </a:lnTo>
                  <a:lnTo>
                    <a:pt x="468" y="40374"/>
                  </a:lnTo>
                  <a:lnTo>
                    <a:pt x="443" y="40804"/>
                  </a:lnTo>
                  <a:lnTo>
                    <a:pt x="392" y="41233"/>
                  </a:lnTo>
                  <a:lnTo>
                    <a:pt x="342" y="41663"/>
                  </a:lnTo>
                  <a:lnTo>
                    <a:pt x="278" y="42092"/>
                  </a:lnTo>
                  <a:lnTo>
                    <a:pt x="139" y="42951"/>
                  </a:lnTo>
                  <a:lnTo>
                    <a:pt x="0" y="43798"/>
                  </a:lnTo>
                  <a:lnTo>
                    <a:pt x="0" y="44063"/>
                  </a:lnTo>
                  <a:lnTo>
                    <a:pt x="114" y="44139"/>
                  </a:lnTo>
                  <a:lnTo>
                    <a:pt x="215" y="44189"/>
                  </a:lnTo>
                  <a:lnTo>
                    <a:pt x="304" y="44227"/>
                  </a:lnTo>
                  <a:lnTo>
                    <a:pt x="392" y="44240"/>
                  </a:lnTo>
                  <a:lnTo>
                    <a:pt x="468" y="44253"/>
                  </a:lnTo>
                  <a:lnTo>
                    <a:pt x="531" y="44240"/>
                  </a:lnTo>
                  <a:lnTo>
                    <a:pt x="594" y="44215"/>
                  </a:lnTo>
                  <a:lnTo>
                    <a:pt x="657" y="44177"/>
                  </a:lnTo>
                  <a:lnTo>
                    <a:pt x="708" y="44126"/>
                  </a:lnTo>
                  <a:lnTo>
                    <a:pt x="746" y="44076"/>
                  </a:lnTo>
                  <a:lnTo>
                    <a:pt x="834" y="43937"/>
                  </a:lnTo>
                  <a:lnTo>
                    <a:pt x="897" y="43773"/>
                  </a:lnTo>
                  <a:lnTo>
                    <a:pt x="961" y="43596"/>
                  </a:lnTo>
                  <a:lnTo>
                    <a:pt x="1074" y="43267"/>
                  </a:lnTo>
                  <a:lnTo>
                    <a:pt x="1188" y="42939"/>
                  </a:lnTo>
                  <a:lnTo>
                    <a:pt x="1441" y="42307"/>
                  </a:lnTo>
                  <a:lnTo>
                    <a:pt x="1719" y="41676"/>
                  </a:lnTo>
                  <a:lnTo>
                    <a:pt x="2009" y="41069"/>
                  </a:lnTo>
                  <a:lnTo>
                    <a:pt x="2338" y="40475"/>
                  </a:lnTo>
                  <a:lnTo>
                    <a:pt x="2666" y="39882"/>
                  </a:lnTo>
                  <a:lnTo>
                    <a:pt x="3033" y="39301"/>
                  </a:lnTo>
                  <a:lnTo>
                    <a:pt x="3399" y="38745"/>
                  </a:lnTo>
                  <a:lnTo>
                    <a:pt x="3778" y="38176"/>
                  </a:lnTo>
                  <a:lnTo>
                    <a:pt x="4170" y="37620"/>
                  </a:lnTo>
                  <a:lnTo>
                    <a:pt x="4574" y="37077"/>
                  </a:lnTo>
                  <a:lnTo>
                    <a:pt x="4978" y="36534"/>
                  </a:lnTo>
                  <a:lnTo>
                    <a:pt x="5812" y="35460"/>
                  </a:lnTo>
                  <a:lnTo>
                    <a:pt x="6658" y="34387"/>
                  </a:lnTo>
                  <a:lnTo>
                    <a:pt x="6772" y="34248"/>
                  </a:lnTo>
                  <a:lnTo>
                    <a:pt x="6886" y="34109"/>
                  </a:lnTo>
                  <a:lnTo>
                    <a:pt x="6936" y="34210"/>
                  </a:lnTo>
                  <a:lnTo>
                    <a:pt x="6987" y="34323"/>
                  </a:lnTo>
                  <a:lnTo>
                    <a:pt x="7037" y="34424"/>
                  </a:lnTo>
                  <a:lnTo>
                    <a:pt x="7037" y="34475"/>
                  </a:lnTo>
                  <a:lnTo>
                    <a:pt x="7037" y="34513"/>
                  </a:lnTo>
                  <a:lnTo>
                    <a:pt x="6987" y="35132"/>
                  </a:lnTo>
                  <a:lnTo>
                    <a:pt x="6911" y="35751"/>
                  </a:lnTo>
                  <a:lnTo>
                    <a:pt x="6835" y="36357"/>
                  </a:lnTo>
                  <a:lnTo>
                    <a:pt x="6823" y="36673"/>
                  </a:lnTo>
                  <a:lnTo>
                    <a:pt x="6797" y="36976"/>
                  </a:lnTo>
                  <a:lnTo>
                    <a:pt x="6722" y="40071"/>
                  </a:lnTo>
                  <a:lnTo>
                    <a:pt x="6646" y="43179"/>
                  </a:lnTo>
                  <a:lnTo>
                    <a:pt x="6583" y="46274"/>
                  </a:lnTo>
                  <a:lnTo>
                    <a:pt x="6570" y="47815"/>
                  </a:lnTo>
                  <a:lnTo>
                    <a:pt x="6557" y="49369"/>
                  </a:lnTo>
                  <a:lnTo>
                    <a:pt x="6557" y="49470"/>
                  </a:lnTo>
                  <a:lnTo>
                    <a:pt x="6545" y="49558"/>
                  </a:lnTo>
                  <a:lnTo>
                    <a:pt x="6519" y="49634"/>
                  </a:lnTo>
                  <a:lnTo>
                    <a:pt x="6494" y="49710"/>
                  </a:lnTo>
                  <a:lnTo>
                    <a:pt x="6456" y="49773"/>
                  </a:lnTo>
                  <a:lnTo>
                    <a:pt x="6418" y="49836"/>
                  </a:lnTo>
                  <a:lnTo>
                    <a:pt x="6330" y="49937"/>
                  </a:lnTo>
                  <a:lnTo>
                    <a:pt x="6823" y="49988"/>
                  </a:lnTo>
                  <a:lnTo>
                    <a:pt x="7328" y="50013"/>
                  </a:lnTo>
                  <a:lnTo>
                    <a:pt x="7315" y="47764"/>
                  </a:lnTo>
                  <a:lnTo>
                    <a:pt x="7315" y="45503"/>
                  </a:lnTo>
                  <a:lnTo>
                    <a:pt x="7353" y="43090"/>
                  </a:lnTo>
                  <a:lnTo>
                    <a:pt x="7404" y="40678"/>
                  </a:lnTo>
                  <a:lnTo>
                    <a:pt x="7416" y="40564"/>
                  </a:lnTo>
                  <a:lnTo>
                    <a:pt x="7429" y="40463"/>
                  </a:lnTo>
                  <a:lnTo>
                    <a:pt x="7480" y="40235"/>
                  </a:lnTo>
                  <a:lnTo>
                    <a:pt x="7543" y="40021"/>
                  </a:lnTo>
                  <a:lnTo>
                    <a:pt x="7606" y="39793"/>
                  </a:lnTo>
                  <a:lnTo>
                    <a:pt x="7871" y="40122"/>
                  </a:lnTo>
                  <a:lnTo>
                    <a:pt x="7998" y="40286"/>
                  </a:lnTo>
                  <a:lnTo>
                    <a:pt x="8111" y="40463"/>
                  </a:lnTo>
                  <a:lnTo>
                    <a:pt x="9564" y="43040"/>
                  </a:lnTo>
                  <a:lnTo>
                    <a:pt x="10284" y="44328"/>
                  </a:lnTo>
                  <a:lnTo>
                    <a:pt x="11017" y="45604"/>
                  </a:lnTo>
                  <a:lnTo>
                    <a:pt x="11169" y="45870"/>
                  </a:lnTo>
                  <a:lnTo>
                    <a:pt x="11244" y="45996"/>
                  </a:lnTo>
                  <a:lnTo>
                    <a:pt x="11345" y="46135"/>
                  </a:lnTo>
                  <a:lnTo>
                    <a:pt x="11447" y="46236"/>
                  </a:lnTo>
                  <a:lnTo>
                    <a:pt x="11497" y="46286"/>
                  </a:lnTo>
                  <a:lnTo>
                    <a:pt x="11548" y="46324"/>
                  </a:lnTo>
                  <a:lnTo>
                    <a:pt x="11611" y="46350"/>
                  </a:lnTo>
                  <a:lnTo>
                    <a:pt x="11674" y="46375"/>
                  </a:lnTo>
                  <a:lnTo>
                    <a:pt x="11800" y="46375"/>
                  </a:lnTo>
                  <a:lnTo>
                    <a:pt x="11863" y="46350"/>
                  </a:lnTo>
                  <a:lnTo>
                    <a:pt x="11927" y="46324"/>
                  </a:lnTo>
                  <a:lnTo>
                    <a:pt x="11977" y="46286"/>
                  </a:lnTo>
                  <a:lnTo>
                    <a:pt x="12015" y="46249"/>
                  </a:lnTo>
                  <a:lnTo>
                    <a:pt x="12066" y="46185"/>
                  </a:lnTo>
                  <a:lnTo>
                    <a:pt x="12091" y="46135"/>
                  </a:lnTo>
                  <a:lnTo>
                    <a:pt x="12154" y="45996"/>
                  </a:lnTo>
                  <a:lnTo>
                    <a:pt x="12192" y="45844"/>
                  </a:lnTo>
                  <a:lnTo>
                    <a:pt x="12230" y="45693"/>
                  </a:lnTo>
                  <a:lnTo>
                    <a:pt x="12242" y="45554"/>
                  </a:lnTo>
                  <a:lnTo>
                    <a:pt x="12255" y="45415"/>
                  </a:lnTo>
                  <a:lnTo>
                    <a:pt x="12255" y="45213"/>
                  </a:lnTo>
                  <a:lnTo>
                    <a:pt x="12242" y="44998"/>
                  </a:lnTo>
                  <a:lnTo>
                    <a:pt x="12230" y="44796"/>
                  </a:lnTo>
                  <a:lnTo>
                    <a:pt x="12205" y="44581"/>
                  </a:lnTo>
                  <a:lnTo>
                    <a:pt x="12179" y="44379"/>
                  </a:lnTo>
                  <a:lnTo>
                    <a:pt x="12129" y="44177"/>
                  </a:lnTo>
                  <a:lnTo>
                    <a:pt x="12040" y="43773"/>
                  </a:lnTo>
                  <a:lnTo>
                    <a:pt x="11914" y="43368"/>
                  </a:lnTo>
                  <a:lnTo>
                    <a:pt x="11788" y="42964"/>
                  </a:lnTo>
                  <a:lnTo>
                    <a:pt x="11649" y="42572"/>
                  </a:lnTo>
                  <a:lnTo>
                    <a:pt x="11497" y="42193"/>
                  </a:lnTo>
                  <a:lnTo>
                    <a:pt x="11333" y="41815"/>
                  </a:lnTo>
                  <a:lnTo>
                    <a:pt x="11169" y="41448"/>
                  </a:lnTo>
                  <a:lnTo>
                    <a:pt x="10979" y="41082"/>
                  </a:lnTo>
                  <a:lnTo>
                    <a:pt x="10790" y="40715"/>
                  </a:lnTo>
                  <a:lnTo>
                    <a:pt x="10587" y="40362"/>
                  </a:lnTo>
                  <a:lnTo>
                    <a:pt x="10373" y="40021"/>
                  </a:lnTo>
                  <a:lnTo>
                    <a:pt x="10145" y="39680"/>
                  </a:lnTo>
                  <a:lnTo>
                    <a:pt x="9905" y="39339"/>
                  </a:lnTo>
                  <a:lnTo>
                    <a:pt x="9653" y="39010"/>
                  </a:lnTo>
                  <a:lnTo>
                    <a:pt x="9387" y="38682"/>
                  </a:lnTo>
                  <a:lnTo>
                    <a:pt x="9109" y="38366"/>
                  </a:lnTo>
                  <a:lnTo>
                    <a:pt x="8819" y="38050"/>
                  </a:lnTo>
                  <a:lnTo>
                    <a:pt x="8617" y="37823"/>
                  </a:lnTo>
                  <a:lnTo>
                    <a:pt x="8402" y="37570"/>
                  </a:lnTo>
                  <a:lnTo>
                    <a:pt x="8212" y="37292"/>
                  </a:lnTo>
                  <a:lnTo>
                    <a:pt x="8035" y="37014"/>
                  </a:lnTo>
                  <a:lnTo>
                    <a:pt x="7947" y="36863"/>
                  </a:lnTo>
                  <a:lnTo>
                    <a:pt x="7884" y="36724"/>
                  </a:lnTo>
                  <a:lnTo>
                    <a:pt x="7821" y="36572"/>
                  </a:lnTo>
                  <a:lnTo>
                    <a:pt x="7770" y="36433"/>
                  </a:lnTo>
                  <a:lnTo>
                    <a:pt x="7720" y="36281"/>
                  </a:lnTo>
                  <a:lnTo>
                    <a:pt x="7694" y="36142"/>
                  </a:lnTo>
                  <a:lnTo>
                    <a:pt x="7682" y="36004"/>
                  </a:lnTo>
                  <a:lnTo>
                    <a:pt x="7669" y="35865"/>
                  </a:lnTo>
                  <a:lnTo>
                    <a:pt x="7720" y="34879"/>
                  </a:lnTo>
                  <a:lnTo>
                    <a:pt x="7783" y="33881"/>
                  </a:lnTo>
                  <a:lnTo>
                    <a:pt x="7846" y="32896"/>
                  </a:lnTo>
                  <a:lnTo>
                    <a:pt x="7934" y="31911"/>
                  </a:lnTo>
                  <a:lnTo>
                    <a:pt x="8035" y="30925"/>
                  </a:lnTo>
                  <a:lnTo>
                    <a:pt x="8149" y="29940"/>
                  </a:lnTo>
                  <a:lnTo>
                    <a:pt x="8288" y="28954"/>
                  </a:lnTo>
                  <a:lnTo>
                    <a:pt x="8427" y="27982"/>
                  </a:lnTo>
                  <a:lnTo>
                    <a:pt x="8692" y="26415"/>
                  </a:lnTo>
                  <a:lnTo>
                    <a:pt x="8958" y="24849"/>
                  </a:lnTo>
                  <a:lnTo>
                    <a:pt x="9236" y="23295"/>
                  </a:lnTo>
                  <a:lnTo>
                    <a:pt x="9526" y="21741"/>
                  </a:lnTo>
                  <a:lnTo>
                    <a:pt x="10120" y="18634"/>
                  </a:lnTo>
                  <a:lnTo>
                    <a:pt x="10714" y="15513"/>
                  </a:lnTo>
                  <a:lnTo>
                    <a:pt x="10752" y="15349"/>
                  </a:lnTo>
                  <a:lnTo>
                    <a:pt x="10828" y="15198"/>
                  </a:lnTo>
                  <a:lnTo>
                    <a:pt x="10966" y="14882"/>
                  </a:lnTo>
                  <a:lnTo>
                    <a:pt x="11080" y="15033"/>
                  </a:lnTo>
                  <a:lnTo>
                    <a:pt x="11207" y="15172"/>
                  </a:lnTo>
                  <a:lnTo>
                    <a:pt x="11320" y="15324"/>
                  </a:lnTo>
                  <a:lnTo>
                    <a:pt x="11358" y="15400"/>
                  </a:lnTo>
                  <a:lnTo>
                    <a:pt x="11396" y="15475"/>
                  </a:lnTo>
                  <a:lnTo>
                    <a:pt x="11851" y="16726"/>
                  </a:lnTo>
                  <a:lnTo>
                    <a:pt x="12306" y="17977"/>
                  </a:lnTo>
                  <a:lnTo>
                    <a:pt x="12748" y="19215"/>
                  </a:lnTo>
                  <a:lnTo>
                    <a:pt x="13215" y="20465"/>
                  </a:lnTo>
                  <a:lnTo>
                    <a:pt x="13670" y="21741"/>
                  </a:lnTo>
                  <a:lnTo>
                    <a:pt x="14138" y="23017"/>
                  </a:lnTo>
                  <a:lnTo>
                    <a:pt x="14580" y="24293"/>
                  </a:lnTo>
                  <a:lnTo>
                    <a:pt x="15022" y="25569"/>
                  </a:lnTo>
                  <a:lnTo>
                    <a:pt x="15439" y="26857"/>
                  </a:lnTo>
                  <a:lnTo>
                    <a:pt x="15856" y="28146"/>
                  </a:lnTo>
                  <a:lnTo>
                    <a:pt x="16235" y="29435"/>
                  </a:lnTo>
                  <a:lnTo>
                    <a:pt x="16601" y="30736"/>
                  </a:lnTo>
                  <a:lnTo>
                    <a:pt x="16942" y="32049"/>
                  </a:lnTo>
                  <a:lnTo>
                    <a:pt x="17258" y="33351"/>
                  </a:lnTo>
                  <a:lnTo>
                    <a:pt x="17410" y="34008"/>
                  </a:lnTo>
                  <a:lnTo>
                    <a:pt x="17549" y="34677"/>
                  </a:lnTo>
                  <a:lnTo>
                    <a:pt x="17688" y="35334"/>
                  </a:lnTo>
                  <a:lnTo>
                    <a:pt x="17801" y="35991"/>
                  </a:lnTo>
                  <a:lnTo>
                    <a:pt x="17928" y="36660"/>
                  </a:lnTo>
                  <a:lnTo>
                    <a:pt x="18029" y="37330"/>
                  </a:lnTo>
                  <a:lnTo>
                    <a:pt x="18130" y="37999"/>
                  </a:lnTo>
                  <a:lnTo>
                    <a:pt x="18218" y="38669"/>
                  </a:lnTo>
                  <a:lnTo>
                    <a:pt x="18307" y="39339"/>
                  </a:lnTo>
                  <a:lnTo>
                    <a:pt x="18370" y="40008"/>
                  </a:lnTo>
                  <a:lnTo>
                    <a:pt x="18433" y="40690"/>
                  </a:lnTo>
                  <a:lnTo>
                    <a:pt x="18483" y="41360"/>
                  </a:lnTo>
                  <a:lnTo>
                    <a:pt x="18585" y="43002"/>
                  </a:lnTo>
                  <a:lnTo>
                    <a:pt x="18673" y="44644"/>
                  </a:lnTo>
                  <a:lnTo>
                    <a:pt x="18736" y="46299"/>
                  </a:lnTo>
                  <a:lnTo>
                    <a:pt x="18787" y="47941"/>
                  </a:lnTo>
                  <a:lnTo>
                    <a:pt x="18799" y="49584"/>
                  </a:lnTo>
                  <a:lnTo>
                    <a:pt x="18812" y="51226"/>
                  </a:lnTo>
                  <a:lnTo>
                    <a:pt x="18787" y="52868"/>
                  </a:lnTo>
                  <a:lnTo>
                    <a:pt x="18749" y="54510"/>
                  </a:lnTo>
                  <a:lnTo>
                    <a:pt x="18673" y="56140"/>
                  </a:lnTo>
                  <a:lnTo>
                    <a:pt x="18585" y="57782"/>
                  </a:lnTo>
                  <a:lnTo>
                    <a:pt x="18471" y="59424"/>
                  </a:lnTo>
                  <a:lnTo>
                    <a:pt x="18332" y="61067"/>
                  </a:lnTo>
                  <a:lnTo>
                    <a:pt x="18168" y="62696"/>
                  </a:lnTo>
                  <a:lnTo>
                    <a:pt x="17966" y="64338"/>
                  </a:lnTo>
                  <a:lnTo>
                    <a:pt x="17751" y="65968"/>
                  </a:lnTo>
                  <a:lnTo>
                    <a:pt x="17498" y="67598"/>
                  </a:lnTo>
                  <a:lnTo>
                    <a:pt x="17460" y="67724"/>
                  </a:lnTo>
                  <a:lnTo>
                    <a:pt x="17523" y="67914"/>
                  </a:lnTo>
                  <a:lnTo>
                    <a:pt x="17587" y="68103"/>
                  </a:lnTo>
                  <a:lnTo>
                    <a:pt x="17662" y="68280"/>
                  </a:lnTo>
                  <a:lnTo>
                    <a:pt x="17751" y="68457"/>
                  </a:lnTo>
                  <a:lnTo>
                    <a:pt x="18142" y="66650"/>
                  </a:lnTo>
                  <a:lnTo>
                    <a:pt x="18332" y="65753"/>
                  </a:lnTo>
                  <a:lnTo>
                    <a:pt x="18509" y="64844"/>
                  </a:lnTo>
                  <a:lnTo>
                    <a:pt x="18673" y="63934"/>
                  </a:lnTo>
                  <a:lnTo>
                    <a:pt x="18812" y="63037"/>
                  </a:lnTo>
                  <a:lnTo>
                    <a:pt x="18863" y="62583"/>
                  </a:lnTo>
                  <a:lnTo>
                    <a:pt x="18913" y="62128"/>
                  </a:lnTo>
                  <a:lnTo>
                    <a:pt x="18964" y="61673"/>
                  </a:lnTo>
                  <a:lnTo>
                    <a:pt x="19001" y="61218"/>
                  </a:lnTo>
                  <a:lnTo>
                    <a:pt x="19052" y="60195"/>
                  </a:lnTo>
                  <a:lnTo>
                    <a:pt x="19103" y="59172"/>
                  </a:lnTo>
                  <a:lnTo>
                    <a:pt x="19191" y="57113"/>
                  </a:lnTo>
                  <a:lnTo>
                    <a:pt x="19242" y="55066"/>
                  </a:lnTo>
                  <a:lnTo>
                    <a:pt x="19279" y="53007"/>
                  </a:lnTo>
                  <a:lnTo>
                    <a:pt x="19330" y="48901"/>
                  </a:lnTo>
                  <a:lnTo>
                    <a:pt x="19355" y="46855"/>
                  </a:lnTo>
                  <a:lnTo>
                    <a:pt x="19393" y="44796"/>
                  </a:lnTo>
                  <a:lnTo>
                    <a:pt x="19418" y="44025"/>
                  </a:lnTo>
                  <a:lnTo>
                    <a:pt x="19646" y="44379"/>
                  </a:lnTo>
                  <a:lnTo>
                    <a:pt x="19759" y="44556"/>
                  </a:lnTo>
                  <a:lnTo>
                    <a:pt x="19848" y="44745"/>
                  </a:lnTo>
                  <a:lnTo>
                    <a:pt x="20202" y="45529"/>
                  </a:lnTo>
                  <a:lnTo>
                    <a:pt x="20530" y="46324"/>
                  </a:lnTo>
                  <a:lnTo>
                    <a:pt x="20859" y="47120"/>
                  </a:lnTo>
                  <a:lnTo>
                    <a:pt x="21187" y="47916"/>
                  </a:lnTo>
                  <a:lnTo>
                    <a:pt x="21528" y="48699"/>
                  </a:lnTo>
                  <a:lnTo>
                    <a:pt x="21718" y="49091"/>
                  </a:lnTo>
                  <a:lnTo>
                    <a:pt x="21895" y="49470"/>
                  </a:lnTo>
                  <a:lnTo>
                    <a:pt x="22097" y="49849"/>
                  </a:lnTo>
                  <a:lnTo>
                    <a:pt x="22311" y="50215"/>
                  </a:lnTo>
                  <a:lnTo>
                    <a:pt x="22526" y="50569"/>
                  </a:lnTo>
                  <a:lnTo>
                    <a:pt x="22754" y="50923"/>
                  </a:lnTo>
                  <a:lnTo>
                    <a:pt x="23183" y="51554"/>
                  </a:lnTo>
                  <a:lnTo>
                    <a:pt x="23587" y="52199"/>
                  </a:lnTo>
                  <a:lnTo>
                    <a:pt x="23966" y="52830"/>
                  </a:lnTo>
                  <a:lnTo>
                    <a:pt x="24320" y="53474"/>
                  </a:lnTo>
                  <a:lnTo>
                    <a:pt x="24661" y="54131"/>
                  </a:lnTo>
                  <a:lnTo>
                    <a:pt x="24965" y="54788"/>
                  </a:lnTo>
                  <a:lnTo>
                    <a:pt x="25255" y="55458"/>
                  </a:lnTo>
                  <a:lnTo>
                    <a:pt x="25508" y="56127"/>
                  </a:lnTo>
                  <a:lnTo>
                    <a:pt x="25621" y="56468"/>
                  </a:lnTo>
                  <a:lnTo>
                    <a:pt x="25735" y="56822"/>
                  </a:lnTo>
                  <a:lnTo>
                    <a:pt x="25836" y="57163"/>
                  </a:lnTo>
                  <a:lnTo>
                    <a:pt x="25925" y="57504"/>
                  </a:lnTo>
                  <a:lnTo>
                    <a:pt x="26013" y="57858"/>
                  </a:lnTo>
                  <a:lnTo>
                    <a:pt x="26089" y="58212"/>
                  </a:lnTo>
                  <a:lnTo>
                    <a:pt x="26165" y="58565"/>
                  </a:lnTo>
                  <a:lnTo>
                    <a:pt x="26228" y="58932"/>
                  </a:lnTo>
                  <a:lnTo>
                    <a:pt x="26278" y="59285"/>
                  </a:lnTo>
                  <a:lnTo>
                    <a:pt x="26316" y="59652"/>
                  </a:lnTo>
                  <a:lnTo>
                    <a:pt x="26354" y="60031"/>
                  </a:lnTo>
                  <a:lnTo>
                    <a:pt x="26380" y="60397"/>
                  </a:lnTo>
                  <a:lnTo>
                    <a:pt x="26392" y="60776"/>
                  </a:lnTo>
                  <a:lnTo>
                    <a:pt x="26405" y="61155"/>
                  </a:lnTo>
                  <a:lnTo>
                    <a:pt x="26405" y="61534"/>
                  </a:lnTo>
                  <a:lnTo>
                    <a:pt x="26392" y="61913"/>
                  </a:lnTo>
                  <a:lnTo>
                    <a:pt x="26392" y="62014"/>
                  </a:lnTo>
                  <a:lnTo>
                    <a:pt x="26417" y="62103"/>
                  </a:lnTo>
                  <a:lnTo>
                    <a:pt x="26443" y="62204"/>
                  </a:lnTo>
                  <a:lnTo>
                    <a:pt x="26481" y="62292"/>
                  </a:lnTo>
                  <a:lnTo>
                    <a:pt x="26569" y="62481"/>
                  </a:lnTo>
                  <a:lnTo>
                    <a:pt x="26657" y="62684"/>
                  </a:lnTo>
                  <a:lnTo>
                    <a:pt x="26784" y="62507"/>
                  </a:lnTo>
                  <a:lnTo>
                    <a:pt x="26923" y="62330"/>
                  </a:lnTo>
                  <a:lnTo>
                    <a:pt x="26986" y="62241"/>
                  </a:lnTo>
                  <a:lnTo>
                    <a:pt x="27049" y="62140"/>
                  </a:lnTo>
                  <a:lnTo>
                    <a:pt x="27087" y="62052"/>
                  </a:lnTo>
                  <a:lnTo>
                    <a:pt x="27112" y="61951"/>
                  </a:lnTo>
                  <a:lnTo>
                    <a:pt x="27277" y="61142"/>
                  </a:lnTo>
                  <a:lnTo>
                    <a:pt x="27415" y="60321"/>
                  </a:lnTo>
                  <a:lnTo>
                    <a:pt x="27681" y="58679"/>
                  </a:lnTo>
                  <a:lnTo>
                    <a:pt x="27681" y="56595"/>
                  </a:lnTo>
                  <a:lnTo>
                    <a:pt x="27491" y="55534"/>
                  </a:lnTo>
                  <a:lnTo>
                    <a:pt x="27289" y="54472"/>
                  </a:lnTo>
                  <a:lnTo>
                    <a:pt x="27125" y="53689"/>
                  </a:lnTo>
                  <a:lnTo>
                    <a:pt x="26935" y="52919"/>
                  </a:lnTo>
                  <a:lnTo>
                    <a:pt x="26721" y="52161"/>
                  </a:lnTo>
                  <a:lnTo>
                    <a:pt x="26481" y="51415"/>
                  </a:lnTo>
                  <a:lnTo>
                    <a:pt x="26215" y="50683"/>
                  </a:lnTo>
                  <a:lnTo>
                    <a:pt x="25925" y="49963"/>
                  </a:lnTo>
                  <a:lnTo>
                    <a:pt x="25609" y="49242"/>
                  </a:lnTo>
                  <a:lnTo>
                    <a:pt x="25268" y="48548"/>
                  </a:lnTo>
                  <a:lnTo>
                    <a:pt x="24901" y="47866"/>
                  </a:lnTo>
                  <a:lnTo>
                    <a:pt x="24522" y="47183"/>
                  </a:lnTo>
                  <a:lnTo>
                    <a:pt x="24118" y="46526"/>
                  </a:lnTo>
                  <a:lnTo>
                    <a:pt x="23689" y="45870"/>
                  </a:lnTo>
                  <a:lnTo>
                    <a:pt x="23246" y="45225"/>
                  </a:lnTo>
                  <a:lnTo>
                    <a:pt x="22779" y="44594"/>
                  </a:lnTo>
                  <a:lnTo>
                    <a:pt x="22286" y="43962"/>
                  </a:lnTo>
                  <a:lnTo>
                    <a:pt x="21781" y="43356"/>
                  </a:lnTo>
                  <a:lnTo>
                    <a:pt x="21478" y="42989"/>
                  </a:lnTo>
                  <a:lnTo>
                    <a:pt x="21187" y="42610"/>
                  </a:lnTo>
                  <a:lnTo>
                    <a:pt x="20909" y="42231"/>
                  </a:lnTo>
                  <a:lnTo>
                    <a:pt x="20656" y="41852"/>
                  </a:lnTo>
                  <a:lnTo>
                    <a:pt x="20416" y="41461"/>
                  </a:lnTo>
                  <a:lnTo>
                    <a:pt x="20189" y="41069"/>
                  </a:lnTo>
                  <a:lnTo>
                    <a:pt x="19974" y="40665"/>
                  </a:lnTo>
                  <a:lnTo>
                    <a:pt x="19785" y="40248"/>
                  </a:lnTo>
                  <a:lnTo>
                    <a:pt x="19595" y="39831"/>
                  </a:lnTo>
                  <a:lnTo>
                    <a:pt x="19431" y="39414"/>
                  </a:lnTo>
                  <a:lnTo>
                    <a:pt x="19267" y="38972"/>
                  </a:lnTo>
                  <a:lnTo>
                    <a:pt x="19128" y="38530"/>
                  </a:lnTo>
                  <a:lnTo>
                    <a:pt x="18989" y="38088"/>
                  </a:lnTo>
                  <a:lnTo>
                    <a:pt x="18875" y="37620"/>
                  </a:lnTo>
                  <a:lnTo>
                    <a:pt x="18774" y="37153"/>
                  </a:lnTo>
                  <a:lnTo>
                    <a:pt x="18673" y="36673"/>
                  </a:lnTo>
                  <a:lnTo>
                    <a:pt x="18395" y="35195"/>
                  </a:lnTo>
                  <a:lnTo>
                    <a:pt x="18092" y="33730"/>
                  </a:lnTo>
                  <a:lnTo>
                    <a:pt x="17751" y="32277"/>
                  </a:lnTo>
                  <a:lnTo>
                    <a:pt x="17384" y="30824"/>
                  </a:lnTo>
                  <a:lnTo>
                    <a:pt x="17005" y="29384"/>
                  </a:lnTo>
                  <a:lnTo>
                    <a:pt x="16601" y="27944"/>
                  </a:lnTo>
                  <a:lnTo>
                    <a:pt x="16172" y="26516"/>
                  </a:lnTo>
                  <a:lnTo>
                    <a:pt x="15717" y="25089"/>
                  </a:lnTo>
                  <a:lnTo>
                    <a:pt x="15249" y="23674"/>
                  </a:lnTo>
                  <a:lnTo>
                    <a:pt x="14757" y="22259"/>
                  </a:lnTo>
                  <a:lnTo>
                    <a:pt x="14251" y="20844"/>
                  </a:lnTo>
                  <a:lnTo>
                    <a:pt x="13733" y="19442"/>
                  </a:lnTo>
                  <a:lnTo>
                    <a:pt x="13203" y="18040"/>
                  </a:lnTo>
                  <a:lnTo>
                    <a:pt x="12659" y="16650"/>
                  </a:lnTo>
                  <a:lnTo>
                    <a:pt x="12104" y="15261"/>
                  </a:lnTo>
                  <a:lnTo>
                    <a:pt x="11535" y="13871"/>
                  </a:lnTo>
                  <a:lnTo>
                    <a:pt x="11472" y="13707"/>
                  </a:lnTo>
                  <a:lnTo>
                    <a:pt x="11421" y="13530"/>
                  </a:lnTo>
                  <a:lnTo>
                    <a:pt x="11396" y="13341"/>
                  </a:lnTo>
                  <a:lnTo>
                    <a:pt x="11371" y="13151"/>
                  </a:lnTo>
                  <a:lnTo>
                    <a:pt x="11358" y="12962"/>
                  </a:lnTo>
                  <a:lnTo>
                    <a:pt x="11371" y="12772"/>
                  </a:lnTo>
                  <a:lnTo>
                    <a:pt x="11383" y="12595"/>
                  </a:lnTo>
                  <a:lnTo>
                    <a:pt x="11421" y="12418"/>
                  </a:lnTo>
                  <a:lnTo>
                    <a:pt x="11914" y="10246"/>
                  </a:lnTo>
                  <a:lnTo>
                    <a:pt x="12432" y="8085"/>
                  </a:lnTo>
                  <a:lnTo>
                    <a:pt x="12950" y="5925"/>
                  </a:lnTo>
                  <a:lnTo>
                    <a:pt x="13455" y="3765"/>
                  </a:lnTo>
                  <a:lnTo>
                    <a:pt x="13468" y="3651"/>
                  </a:lnTo>
                  <a:lnTo>
                    <a:pt x="13468" y="3538"/>
                  </a:lnTo>
                  <a:lnTo>
                    <a:pt x="13468" y="3424"/>
                  </a:lnTo>
                  <a:lnTo>
                    <a:pt x="13443" y="3310"/>
                  </a:lnTo>
                  <a:lnTo>
                    <a:pt x="13405" y="3083"/>
                  </a:lnTo>
                  <a:lnTo>
                    <a:pt x="13367" y="2843"/>
                  </a:lnTo>
                  <a:lnTo>
                    <a:pt x="13241" y="3045"/>
                  </a:lnTo>
                  <a:lnTo>
                    <a:pt x="13114" y="3247"/>
                  </a:lnTo>
                  <a:lnTo>
                    <a:pt x="12988" y="3449"/>
                  </a:lnTo>
                  <a:lnTo>
                    <a:pt x="12950" y="3550"/>
                  </a:lnTo>
                  <a:lnTo>
                    <a:pt x="12912" y="3664"/>
                  </a:lnTo>
                  <a:lnTo>
                    <a:pt x="12419" y="5534"/>
                  </a:lnTo>
                  <a:lnTo>
                    <a:pt x="11939" y="7403"/>
                  </a:lnTo>
                  <a:lnTo>
                    <a:pt x="10979" y="11155"/>
                  </a:lnTo>
                  <a:lnTo>
                    <a:pt x="10929" y="11332"/>
                  </a:lnTo>
                  <a:lnTo>
                    <a:pt x="10865" y="11496"/>
                  </a:lnTo>
                  <a:lnTo>
                    <a:pt x="10726" y="11837"/>
                  </a:lnTo>
                  <a:lnTo>
                    <a:pt x="10474" y="11572"/>
                  </a:lnTo>
                  <a:lnTo>
                    <a:pt x="10360" y="11433"/>
                  </a:lnTo>
                  <a:lnTo>
                    <a:pt x="10272" y="11294"/>
                  </a:lnTo>
                  <a:lnTo>
                    <a:pt x="7303" y="5900"/>
                  </a:lnTo>
                  <a:lnTo>
                    <a:pt x="4334" y="506"/>
                  </a:lnTo>
                  <a:lnTo>
                    <a:pt x="4283" y="430"/>
                  </a:lnTo>
                  <a:lnTo>
                    <a:pt x="4233" y="367"/>
                  </a:lnTo>
                  <a:lnTo>
                    <a:pt x="4106" y="241"/>
                  </a:lnTo>
                  <a:lnTo>
                    <a:pt x="3967" y="127"/>
                  </a:lnTo>
                  <a:lnTo>
                    <a:pt x="38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8"/>
            <p:cNvSpPr/>
            <p:nvPr/>
          </p:nvSpPr>
          <p:spPr>
            <a:xfrm rot="10800000">
              <a:off x="1888691" y="1193609"/>
              <a:ext cx="93858" cy="65366"/>
            </a:xfrm>
            <a:custGeom>
              <a:avLst/>
              <a:gdLst/>
              <a:ahLst/>
              <a:cxnLst/>
              <a:rect l="l" t="t" r="r" b="b"/>
              <a:pathLst>
                <a:path w="10449" h="7277" extrusionOk="0">
                  <a:moveTo>
                    <a:pt x="3879" y="745"/>
                  </a:moveTo>
                  <a:lnTo>
                    <a:pt x="3930" y="771"/>
                  </a:lnTo>
                  <a:lnTo>
                    <a:pt x="3968" y="796"/>
                  </a:lnTo>
                  <a:lnTo>
                    <a:pt x="4018" y="821"/>
                  </a:lnTo>
                  <a:lnTo>
                    <a:pt x="4119" y="922"/>
                  </a:lnTo>
                  <a:lnTo>
                    <a:pt x="4220" y="1036"/>
                  </a:lnTo>
                  <a:lnTo>
                    <a:pt x="4321" y="1175"/>
                  </a:lnTo>
                  <a:lnTo>
                    <a:pt x="4410" y="1314"/>
                  </a:lnTo>
                  <a:lnTo>
                    <a:pt x="4574" y="1604"/>
                  </a:lnTo>
                  <a:lnTo>
                    <a:pt x="4688" y="1819"/>
                  </a:lnTo>
                  <a:lnTo>
                    <a:pt x="4726" y="1908"/>
                  </a:lnTo>
                  <a:lnTo>
                    <a:pt x="4789" y="2186"/>
                  </a:lnTo>
                  <a:lnTo>
                    <a:pt x="4839" y="2463"/>
                  </a:lnTo>
                  <a:lnTo>
                    <a:pt x="4877" y="2741"/>
                  </a:lnTo>
                  <a:lnTo>
                    <a:pt x="4902" y="3019"/>
                  </a:lnTo>
                  <a:lnTo>
                    <a:pt x="4928" y="3310"/>
                  </a:lnTo>
                  <a:lnTo>
                    <a:pt x="4940" y="3613"/>
                  </a:lnTo>
                  <a:lnTo>
                    <a:pt x="4940" y="3916"/>
                  </a:lnTo>
                  <a:lnTo>
                    <a:pt x="4940" y="4219"/>
                  </a:lnTo>
                  <a:lnTo>
                    <a:pt x="4953" y="4308"/>
                  </a:lnTo>
                  <a:lnTo>
                    <a:pt x="4978" y="4384"/>
                  </a:lnTo>
                  <a:lnTo>
                    <a:pt x="5016" y="4447"/>
                  </a:lnTo>
                  <a:lnTo>
                    <a:pt x="5067" y="4497"/>
                  </a:lnTo>
                  <a:lnTo>
                    <a:pt x="5130" y="4548"/>
                  </a:lnTo>
                  <a:lnTo>
                    <a:pt x="5193" y="4573"/>
                  </a:lnTo>
                  <a:lnTo>
                    <a:pt x="5256" y="4586"/>
                  </a:lnTo>
                  <a:lnTo>
                    <a:pt x="5332" y="4598"/>
                  </a:lnTo>
                  <a:lnTo>
                    <a:pt x="5408" y="4586"/>
                  </a:lnTo>
                  <a:lnTo>
                    <a:pt x="5471" y="4573"/>
                  </a:lnTo>
                  <a:lnTo>
                    <a:pt x="5534" y="4548"/>
                  </a:lnTo>
                  <a:lnTo>
                    <a:pt x="5597" y="4497"/>
                  </a:lnTo>
                  <a:lnTo>
                    <a:pt x="5648" y="4447"/>
                  </a:lnTo>
                  <a:lnTo>
                    <a:pt x="5686" y="4384"/>
                  </a:lnTo>
                  <a:lnTo>
                    <a:pt x="5711" y="4308"/>
                  </a:lnTo>
                  <a:lnTo>
                    <a:pt x="5724" y="4219"/>
                  </a:lnTo>
                  <a:lnTo>
                    <a:pt x="5724" y="3714"/>
                  </a:lnTo>
                  <a:lnTo>
                    <a:pt x="5722" y="3669"/>
                  </a:lnTo>
                  <a:lnTo>
                    <a:pt x="5724" y="3626"/>
                  </a:lnTo>
                  <a:lnTo>
                    <a:pt x="5736" y="3335"/>
                  </a:lnTo>
                  <a:lnTo>
                    <a:pt x="5762" y="3032"/>
                  </a:lnTo>
                  <a:lnTo>
                    <a:pt x="5799" y="2741"/>
                  </a:lnTo>
                  <a:lnTo>
                    <a:pt x="5837" y="2451"/>
                  </a:lnTo>
                  <a:lnTo>
                    <a:pt x="5901" y="2160"/>
                  </a:lnTo>
                  <a:lnTo>
                    <a:pt x="5964" y="1870"/>
                  </a:lnTo>
                  <a:lnTo>
                    <a:pt x="5989" y="1756"/>
                  </a:lnTo>
                  <a:lnTo>
                    <a:pt x="6027" y="1630"/>
                  </a:lnTo>
                  <a:lnTo>
                    <a:pt x="6065" y="1503"/>
                  </a:lnTo>
                  <a:lnTo>
                    <a:pt x="6115" y="1377"/>
                  </a:lnTo>
                  <a:lnTo>
                    <a:pt x="6178" y="1276"/>
                  </a:lnTo>
                  <a:lnTo>
                    <a:pt x="6242" y="1175"/>
                  </a:lnTo>
                  <a:lnTo>
                    <a:pt x="6305" y="1087"/>
                  </a:lnTo>
                  <a:lnTo>
                    <a:pt x="6381" y="1023"/>
                  </a:lnTo>
                  <a:lnTo>
                    <a:pt x="6456" y="998"/>
                  </a:lnTo>
                  <a:lnTo>
                    <a:pt x="6494" y="985"/>
                  </a:lnTo>
                  <a:lnTo>
                    <a:pt x="6545" y="985"/>
                  </a:lnTo>
                  <a:lnTo>
                    <a:pt x="6583" y="998"/>
                  </a:lnTo>
                  <a:lnTo>
                    <a:pt x="6621" y="1023"/>
                  </a:lnTo>
                  <a:lnTo>
                    <a:pt x="6659" y="1049"/>
                  </a:lnTo>
                  <a:lnTo>
                    <a:pt x="6709" y="1087"/>
                  </a:lnTo>
                  <a:lnTo>
                    <a:pt x="6785" y="1200"/>
                  </a:lnTo>
                  <a:lnTo>
                    <a:pt x="6861" y="1352"/>
                  </a:lnTo>
                  <a:lnTo>
                    <a:pt x="6949" y="1567"/>
                  </a:lnTo>
                  <a:lnTo>
                    <a:pt x="7025" y="1819"/>
                  </a:lnTo>
                  <a:lnTo>
                    <a:pt x="7025" y="1971"/>
                  </a:lnTo>
                  <a:lnTo>
                    <a:pt x="7012" y="2122"/>
                  </a:lnTo>
                  <a:lnTo>
                    <a:pt x="7000" y="2274"/>
                  </a:lnTo>
                  <a:lnTo>
                    <a:pt x="6962" y="2413"/>
                  </a:lnTo>
                  <a:lnTo>
                    <a:pt x="6886" y="2716"/>
                  </a:lnTo>
                  <a:lnTo>
                    <a:pt x="6810" y="2994"/>
                  </a:lnTo>
                  <a:lnTo>
                    <a:pt x="6696" y="3323"/>
                  </a:lnTo>
                  <a:lnTo>
                    <a:pt x="6583" y="3638"/>
                  </a:lnTo>
                  <a:lnTo>
                    <a:pt x="6444" y="3954"/>
                  </a:lnTo>
                  <a:lnTo>
                    <a:pt x="6305" y="4270"/>
                  </a:lnTo>
                  <a:lnTo>
                    <a:pt x="6267" y="4346"/>
                  </a:lnTo>
                  <a:lnTo>
                    <a:pt x="6254" y="4422"/>
                  </a:lnTo>
                  <a:lnTo>
                    <a:pt x="6254" y="4497"/>
                  </a:lnTo>
                  <a:lnTo>
                    <a:pt x="6280" y="4573"/>
                  </a:lnTo>
                  <a:lnTo>
                    <a:pt x="6305" y="4636"/>
                  </a:lnTo>
                  <a:lnTo>
                    <a:pt x="6343" y="4699"/>
                  </a:lnTo>
                  <a:lnTo>
                    <a:pt x="6393" y="4737"/>
                  </a:lnTo>
                  <a:lnTo>
                    <a:pt x="6456" y="4788"/>
                  </a:lnTo>
                  <a:lnTo>
                    <a:pt x="6520" y="4813"/>
                  </a:lnTo>
                  <a:lnTo>
                    <a:pt x="6583" y="4838"/>
                  </a:lnTo>
                  <a:lnTo>
                    <a:pt x="6722" y="4838"/>
                  </a:lnTo>
                  <a:lnTo>
                    <a:pt x="6785" y="4813"/>
                  </a:lnTo>
                  <a:lnTo>
                    <a:pt x="6848" y="4775"/>
                  </a:lnTo>
                  <a:lnTo>
                    <a:pt x="6911" y="4725"/>
                  </a:lnTo>
                  <a:lnTo>
                    <a:pt x="6962" y="4649"/>
                  </a:lnTo>
                  <a:lnTo>
                    <a:pt x="7265" y="4169"/>
                  </a:lnTo>
                  <a:lnTo>
                    <a:pt x="7568" y="3714"/>
                  </a:lnTo>
                  <a:lnTo>
                    <a:pt x="7732" y="3499"/>
                  </a:lnTo>
                  <a:lnTo>
                    <a:pt x="7909" y="3272"/>
                  </a:lnTo>
                  <a:lnTo>
                    <a:pt x="8086" y="3057"/>
                  </a:lnTo>
                  <a:lnTo>
                    <a:pt x="8288" y="2842"/>
                  </a:lnTo>
                  <a:lnTo>
                    <a:pt x="8566" y="2653"/>
                  </a:lnTo>
                  <a:lnTo>
                    <a:pt x="8705" y="2590"/>
                  </a:lnTo>
                  <a:lnTo>
                    <a:pt x="8819" y="2527"/>
                  </a:lnTo>
                  <a:lnTo>
                    <a:pt x="8933" y="2476"/>
                  </a:lnTo>
                  <a:lnTo>
                    <a:pt x="9034" y="2451"/>
                  </a:lnTo>
                  <a:lnTo>
                    <a:pt x="9135" y="2426"/>
                  </a:lnTo>
                  <a:lnTo>
                    <a:pt x="9223" y="2413"/>
                  </a:lnTo>
                  <a:lnTo>
                    <a:pt x="9375" y="2413"/>
                  </a:lnTo>
                  <a:lnTo>
                    <a:pt x="9438" y="2438"/>
                  </a:lnTo>
                  <a:lnTo>
                    <a:pt x="9488" y="2463"/>
                  </a:lnTo>
                  <a:lnTo>
                    <a:pt x="9539" y="2489"/>
                  </a:lnTo>
                  <a:lnTo>
                    <a:pt x="9577" y="2539"/>
                  </a:lnTo>
                  <a:lnTo>
                    <a:pt x="9615" y="2577"/>
                  </a:lnTo>
                  <a:lnTo>
                    <a:pt x="9640" y="2628"/>
                  </a:lnTo>
                  <a:lnTo>
                    <a:pt x="9678" y="2754"/>
                  </a:lnTo>
                  <a:lnTo>
                    <a:pt x="9691" y="2880"/>
                  </a:lnTo>
                  <a:lnTo>
                    <a:pt x="9678" y="3019"/>
                  </a:lnTo>
                  <a:lnTo>
                    <a:pt x="9640" y="3171"/>
                  </a:lnTo>
                  <a:lnTo>
                    <a:pt x="9590" y="3310"/>
                  </a:lnTo>
                  <a:lnTo>
                    <a:pt x="9514" y="3449"/>
                  </a:lnTo>
                  <a:lnTo>
                    <a:pt x="9413" y="3575"/>
                  </a:lnTo>
                  <a:lnTo>
                    <a:pt x="9299" y="3689"/>
                  </a:lnTo>
                  <a:lnTo>
                    <a:pt x="9147" y="3828"/>
                  </a:lnTo>
                  <a:lnTo>
                    <a:pt x="8983" y="3954"/>
                  </a:lnTo>
                  <a:lnTo>
                    <a:pt x="8819" y="4080"/>
                  </a:lnTo>
                  <a:lnTo>
                    <a:pt x="8655" y="4207"/>
                  </a:lnTo>
                  <a:lnTo>
                    <a:pt x="8440" y="4346"/>
                  </a:lnTo>
                  <a:lnTo>
                    <a:pt x="8225" y="4485"/>
                  </a:lnTo>
                  <a:lnTo>
                    <a:pt x="7783" y="4750"/>
                  </a:lnTo>
                  <a:lnTo>
                    <a:pt x="7315" y="4977"/>
                  </a:lnTo>
                  <a:lnTo>
                    <a:pt x="6861" y="5205"/>
                  </a:lnTo>
                  <a:lnTo>
                    <a:pt x="6722" y="5268"/>
                  </a:lnTo>
                  <a:lnTo>
                    <a:pt x="6659" y="5318"/>
                  </a:lnTo>
                  <a:lnTo>
                    <a:pt x="6642" y="5346"/>
                  </a:lnTo>
                  <a:lnTo>
                    <a:pt x="6646" y="5331"/>
                  </a:lnTo>
                  <a:lnTo>
                    <a:pt x="6646" y="5281"/>
                  </a:lnTo>
                  <a:lnTo>
                    <a:pt x="6633" y="5230"/>
                  </a:lnTo>
                  <a:lnTo>
                    <a:pt x="6621" y="5180"/>
                  </a:lnTo>
                  <a:lnTo>
                    <a:pt x="6595" y="5142"/>
                  </a:lnTo>
                  <a:lnTo>
                    <a:pt x="6557" y="5104"/>
                  </a:lnTo>
                  <a:lnTo>
                    <a:pt x="6520" y="5066"/>
                  </a:lnTo>
                  <a:lnTo>
                    <a:pt x="6456" y="5041"/>
                  </a:lnTo>
                  <a:lnTo>
                    <a:pt x="6077" y="4902"/>
                  </a:lnTo>
                  <a:lnTo>
                    <a:pt x="5711" y="4801"/>
                  </a:lnTo>
                  <a:lnTo>
                    <a:pt x="5521" y="4763"/>
                  </a:lnTo>
                  <a:lnTo>
                    <a:pt x="5345" y="4725"/>
                  </a:lnTo>
                  <a:lnTo>
                    <a:pt x="5155" y="4699"/>
                  </a:lnTo>
                  <a:lnTo>
                    <a:pt x="4978" y="4687"/>
                  </a:lnTo>
                  <a:lnTo>
                    <a:pt x="4789" y="4687"/>
                  </a:lnTo>
                  <a:lnTo>
                    <a:pt x="4612" y="4699"/>
                  </a:lnTo>
                  <a:lnTo>
                    <a:pt x="4435" y="4725"/>
                  </a:lnTo>
                  <a:lnTo>
                    <a:pt x="4246" y="4763"/>
                  </a:lnTo>
                  <a:lnTo>
                    <a:pt x="4069" y="4813"/>
                  </a:lnTo>
                  <a:lnTo>
                    <a:pt x="3984" y="4841"/>
                  </a:lnTo>
                  <a:lnTo>
                    <a:pt x="3984" y="4841"/>
                  </a:lnTo>
                  <a:lnTo>
                    <a:pt x="3993" y="4788"/>
                  </a:lnTo>
                  <a:lnTo>
                    <a:pt x="4005" y="4712"/>
                  </a:lnTo>
                  <a:lnTo>
                    <a:pt x="3980" y="4624"/>
                  </a:lnTo>
                  <a:lnTo>
                    <a:pt x="3866" y="4219"/>
                  </a:lnTo>
                  <a:lnTo>
                    <a:pt x="3753" y="3803"/>
                  </a:lnTo>
                  <a:lnTo>
                    <a:pt x="3652" y="3386"/>
                  </a:lnTo>
                  <a:lnTo>
                    <a:pt x="3563" y="2956"/>
                  </a:lnTo>
                  <a:lnTo>
                    <a:pt x="3513" y="2527"/>
                  </a:lnTo>
                  <a:lnTo>
                    <a:pt x="3487" y="2312"/>
                  </a:lnTo>
                  <a:lnTo>
                    <a:pt x="3475" y="2097"/>
                  </a:lnTo>
                  <a:lnTo>
                    <a:pt x="3475" y="1882"/>
                  </a:lnTo>
                  <a:lnTo>
                    <a:pt x="3487" y="1668"/>
                  </a:lnTo>
                  <a:lnTo>
                    <a:pt x="3513" y="1453"/>
                  </a:lnTo>
                  <a:lnTo>
                    <a:pt x="3538" y="1251"/>
                  </a:lnTo>
                  <a:lnTo>
                    <a:pt x="3563" y="1124"/>
                  </a:lnTo>
                  <a:lnTo>
                    <a:pt x="3589" y="1023"/>
                  </a:lnTo>
                  <a:lnTo>
                    <a:pt x="3626" y="935"/>
                  </a:lnTo>
                  <a:lnTo>
                    <a:pt x="3664" y="872"/>
                  </a:lnTo>
                  <a:lnTo>
                    <a:pt x="3702" y="821"/>
                  </a:lnTo>
                  <a:lnTo>
                    <a:pt x="3740" y="783"/>
                  </a:lnTo>
                  <a:lnTo>
                    <a:pt x="3791" y="758"/>
                  </a:lnTo>
                  <a:lnTo>
                    <a:pt x="3829" y="745"/>
                  </a:lnTo>
                  <a:close/>
                  <a:moveTo>
                    <a:pt x="1314" y="2148"/>
                  </a:moveTo>
                  <a:lnTo>
                    <a:pt x="1441" y="2160"/>
                  </a:lnTo>
                  <a:lnTo>
                    <a:pt x="1580" y="2186"/>
                  </a:lnTo>
                  <a:lnTo>
                    <a:pt x="1731" y="2223"/>
                  </a:lnTo>
                  <a:lnTo>
                    <a:pt x="1845" y="2299"/>
                  </a:lnTo>
                  <a:lnTo>
                    <a:pt x="1946" y="2375"/>
                  </a:lnTo>
                  <a:lnTo>
                    <a:pt x="2035" y="2463"/>
                  </a:lnTo>
                  <a:lnTo>
                    <a:pt x="2123" y="2565"/>
                  </a:lnTo>
                  <a:lnTo>
                    <a:pt x="2211" y="2653"/>
                  </a:lnTo>
                  <a:lnTo>
                    <a:pt x="2287" y="2767"/>
                  </a:lnTo>
                  <a:lnTo>
                    <a:pt x="2439" y="2981"/>
                  </a:lnTo>
                  <a:lnTo>
                    <a:pt x="2565" y="3196"/>
                  </a:lnTo>
                  <a:lnTo>
                    <a:pt x="2692" y="3411"/>
                  </a:lnTo>
                  <a:lnTo>
                    <a:pt x="2805" y="3638"/>
                  </a:lnTo>
                  <a:lnTo>
                    <a:pt x="2906" y="3878"/>
                  </a:lnTo>
                  <a:lnTo>
                    <a:pt x="2995" y="4106"/>
                  </a:lnTo>
                  <a:lnTo>
                    <a:pt x="3083" y="4346"/>
                  </a:lnTo>
                  <a:lnTo>
                    <a:pt x="3235" y="4826"/>
                  </a:lnTo>
                  <a:lnTo>
                    <a:pt x="3260" y="4914"/>
                  </a:lnTo>
                  <a:lnTo>
                    <a:pt x="3311" y="4977"/>
                  </a:lnTo>
                  <a:lnTo>
                    <a:pt x="3374" y="5028"/>
                  </a:lnTo>
                  <a:lnTo>
                    <a:pt x="3437" y="5066"/>
                  </a:lnTo>
                  <a:lnTo>
                    <a:pt x="3461" y="5075"/>
                  </a:lnTo>
                  <a:lnTo>
                    <a:pt x="3461" y="5075"/>
                  </a:lnTo>
                  <a:lnTo>
                    <a:pt x="3399" y="5116"/>
                  </a:lnTo>
                  <a:lnTo>
                    <a:pt x="3273" y="5205"/>
                  </a:lnTo>
                  <a:lnTo>
                    <a:pt x="3146" y="5306"/>
                  </a:lnTo>
                  <a:lnTo>
                    <a:pt x="3104" y="5348"/>
                  </a:lnTo>
                  <a:lnTo>
                    <a:pt x="3104" y="5348"/>
                  </a:lnTo>
                  <a:lnTo>
                    <a:pt x="2692" y="5028"/>
                  </a:lnTo>
                  <a:lnTo>
                    <a:pt x="2262" y="4674"/>
                  </a:lnTo>
                  <a:lnTo>
                    <a:pt x="1845" y="4308"/>
                  </a:lnTo>
                  <a:lnTo>
                    <a:pt x="1630" y="4106"/>
                  </a:lnTo>
                  <a:lnTo>
                    <a:pt x="1441" y="3904"/>
                  </a:lnTo>
                  <a:lnTo>
                    <a:pt x="1302" y="3790"/>
                  </a:lnTo>
                  <a:lnTo>
                    <a:pt x="1176" y="3664"/>
                  </a:lnTo>
                  <a:lnTo>
                    <a:pt x="1062" y="3512"/>
                  </a:lnTo>
                  <a:lnTo>
                    <a:pt x="948" y="3348"/>
                  </a:lnTo>
                  <a:lnTo>
                    <a:pt x="847" y="3184"/>
                  </a:lnTo>
                  <a:lnTo>
                    <a:pt x="771" y="3019"/>
                  </a:lnTo>
                  <a:lnTo>
                    <a:pt x="708" y="2855"/>
                  </a:lnTo>
                  <a:lnTo>
                    <a:pt x="670" y="2691"/>
                  </a:lnTo>
                  <a:lnTo>
                    <a:pt x="670" y="2552"/>
                  </a:lnTo>
                  <a:lnTo>
                    <a:pt x="683" y="2489"/>
                  </a:lnTo>
                  <a:lnTo>
                    <a:pt x="695" y="2426"/>
                  </a:lnTo>
                  <a:lnTo>
                    <a:pt x="721" y="2362"/>
                  </a:lnTo>
                  <a:lnTo>
                    <a:pt x="759" y="2312"/>
                  </a:lnTo>
                  <a:lnTo>
                    <a:pt x="809" y="2261"/>
                  </a:lnTo>
                  <a:lnTo>
                    <a:pt x="860" y="2223"/>
                  </a:lnTo>
                  <a:lnTo>
                    <a:pt x="923" y="2198"/>
                  </a:lnTo>
                  <a:lnTo>
                    <a:pt x="999" y="2173"/>
                  </a:lnTo>
                  <a:lnTo>
                    <a:pt x="1087" y="2160"/>
                  </a:lnTo>
                  <a:lnTo>
                    <a:pt x="1188" y="2148"/>
                  </a:lnTo>
                  <a:close/>
                  <a:moveTo>
                    <a:pt x="5054" y="5281"/>
                  </a:moveTo>
                  <a:lnTo>
                    <a:pt x="5218" y="5306"/>
                  </a:lnTo>
                  <a:lnTo>
                    <a:pt x="5383" y="5318"/>
                  </a:lnTo>
                  <a:lnTo>
                    <a:pt x="5698" y="5382"/>
                  </a:lnTo>
                  <a:lnTo>
                    <a:pt x="6014" y="5470"/>
                  </a:lnTo>
                  <a:lnTo>
                    <a:pt x="6317" y="5558"/>
                  </a:lnTo>
                  <a:lnTo>
                    <a:pt x="6381" y="5571"/>
                  </a:lnTo>
                  <a:lnTo>
                    <a:pt x="6482" y="5571"/>
                  </a:lnTo>
                  <a:lnTo>
                    <a:pt x="6520" y="5546"/>
                  </a:lnTo>
                  <a:lnTo>
                    <a:pt x="6557" y="5508"/>
                  </a:lnTo>
                  <a:lnTo>
                    <a:pt x="6568" y="5497"/>
                  </a:lnTo>
                  <a:lnTo>
                    <a:pt x="6568" y="5497"/>
                  </a:lnTo>
                  <a:lnTo>
                    <a:pt x="6557" y="5521"/>
                  </a:lnTo>
                  <a:lnTo>
                    <a:pt x="6469" y="5672"/>
                  </a:lnTo>
                  <a:lnTo>
                    <a:pt x="6393" y="5799"/>
                  </a:lnTo>
                  <a:lnTo>
                    <a:pt x="6305" y="5925"/>
                  </a:lnTo>
                  <a:lnTo>
                    <a:pt x="6204" y="6039"/>
                  </a:lnTo>
                  <a:lnTo>
                    <a:pt x="6103" y="6140"/>
                  </a:lnTo>
                  <a:lnTo>
                    <a:pt x="5989" y="6228"/>
                  </a:lnTo>
                  <a:lnTo>
                    <a:pt x="5875" y="6316"/>
                  </a:lnTo>
                  <a:lnTo>
                    <a:pt x="5762" y="6380"/>
                  </a:lnTo>
                  <a:lnTo>
                    <a:pt x="5635" y="6443"/>
                  </a:lnTo>
                  <a:lnTo>
                    <a:pt x="5496" y="6506"/>
                  </a:lnTo>
                  <a:lnTo>
                    <a:pt x="5357" y="6544"/>
                  </a:lnTo>
                  <a:lnTo>
                    <a:pt x="5206" y="6582"/>
                  </a:lnTo>
                  <a:lnTo>
                    <a:pt x="5054" y="6620"/>
                  </a:lnTo>
                  <a:lnTo>
                    <a:pt x="4902" y="6632"/>
                  </a:lnTo>
                  <a:lnTo>
                    <a:pt x="4738" y="6645"/>
                  </a:lnTo>
                  <a:lnTo>
                    <a:pt x="4498" y="6645"/>
                  </a:lnTo>
                  <a:lnTo>
                    <a:pt x="4283" y="6632"/>
                  </a:lnTo>
                  <a:lnTo>
                    <a:pt x="4094" y="6594"/>
                  </a:lnTo>
                  <a:lnTo>
                    <a:pt x="3942" y="6556"/>
                  </a:lnTo>
                  <a:lnTo>
                    <a:pt x="3816" y="6493"/>
                  </a:lnTo>
                  <a:lnTo>
                    <a:pt x="3702" y="6430"/>
                  </a:lnTo>
                  <a:lnTo>
                    <a:pt x="3626" y="6354"/>
                  </a:lnTo>
                  <a:lnTo>
                    <a:pt x="3576" y="6279"/>
                  </a:lnTo>
                  <a:lnTo>
                    <a:pt x="3538" y="6190"/>
                  </a:lnTo>
                  <a:lnTo>
                    <a:pt x="3525" y="6114"/>
                  </a:lnTo>
                  <a:lnTo>
                    <a:pt x="3538" y="6013"/>
                  </a:lnTo>
                  <a:lnTo>
                    <a:pt x="3563" y="5925"/>
                  </a:lnTo>
                  <a:lnTo>
                    <a:pt x="3614" y="5836"/>
                  </a:lnTo>
                  <a:lnTo>
                    <a:pt x="3677" y="5748"/>
                  </a:lnTo>
                  <a:lnTo>
                    <a:pt x="3753" y="5672"/>
                  </a:lnTo>
                  <a:lnTo>
                    <a:pt x="3841" y="5596"/>
                  </a:lnTo>
                  <a:lnTo>
                    <a:pt x="3980" y="5508"/>
                  </a:lnTo>
                  <a:lnTo>
                    <a:pt x="4119" y="5432"/>
                  </a:lnTo>
                  <a:lnTo>
                    <a:pt x="4271" y="5369"/>
                  </a:lnTo>
                  <a:lnTo>
                    <a:pt x="4422" y="5331"/>
                  </a:lnTo>
                  <a:lnTo>
                    <a:pt x="4587" y="5306"/>
                  </a:lnTo>
                  <a:lnTo>
                    <a:pt x="4738" y="5281"/>
                  </a:lnTo>
                  <a:close/>
                  <a:moveTo>
                    <a:pt x="3942" y="0"/>
                  </a:moveTo>
                  <a:lnTo>
                    <a:pt x="3765" y="38"/>
                  </a:lnTo>
                  <a:lnTo>
                    <a:pt x="3601" y="89"/>
                  </a:lnTo>
                  <a:lnTo>
                    <a:pt x="3450" y="152"/>
                  </a:lnTo>
                  <a:lnTo>
                    <a:pt x="3311" y="228"/>
                  </a:lnTo>
                  <a:lnTo>
                    <a:pt x="3197" y="316"/>
                  </a:lnTo>
                  <a:lnTo>
                    <a:pt x="3096" y="417"/>
                  </a:lnTo>
                  <a:lnTo>
                    <a:pt x="2995" y="531"/>
                  </a:lnTo>
                  <a:lnTo>
                    <a:pt x="2919" y="657"/>
                  </a:lnTo>
                  <a:lnTo>
                    <a:pt x="2843" y="796"/>
                  </a:lnTo>
                  <a:lnTo>
                    <a:pt x="2793" y="948"/>
                  </a:lnTo>
                  <a:lnTo>
                    <a:pt x="2742" y="1099"/>
                  </a:lnTo>
                  <a:lnTo>
                    <a:pt x="2704" y="1263"/>
                  </a:lnTo>
                  <a:lnTo>
                    <a:pt x="2679" y="1428"/>
                  </a:lnTo>
                  <a:lnTo>
                    <a:pt x="2666" y="1604"/>
                  </a:lnTo>
                  <a:lnTo>
                    <a:pt x="2654" y="1781"/>
                  </a:lnTo>
                  <a:lnTo>
                    <a:pt x="2660" y="1978"/>
                  </a:lnTo>
                  <a:lnTo>
                    <a:pt x="2660" y="1978"/>
                  </a:lnTo>
                  <a:lnTo>
                    <a:pt x="2628" y="1946"/>
                  </a:lnTo>
                  <a:lnTo>
                    <a:pt x="2515" y="1844"/>
                  </a:lnTo>
                  <a:lnTo>
                    <a:pt x="2401" y="1756"/>
                  </a:lnTo>
                  <a:lnTo>
                    <a:pt x="2287" y="1680"/>
                  </a:lnTo>
                  <a:lnTo>
                    <a:pt x="2174" y="1604"/>
                  </a:lnTo>
                  <a:lnTo>
                    <a:pt x="2047" y="1541"/>
                  </a:lnTo>
                  <a:lnTo>
                    <a:pt x="1921" y="1478"/>
                  </a:lnTo>
                  <a:lnTo>
                    <a:pt x="1782" y="1440"/>
                  </a:lnTo>
                  <a:lnTo>
                    <a:pt x="1643" y="1402"/>
                  </a:lnTo>
                  <a:lnTo>
                    <a:pt x="1504" y="1390"/>
                  </a:lnTo>
                  <a:lnTo>
                    <a:pt x="1352" y="1377"/>
                  </a:lnTo>
                  <a:lnTo>
                    <a:pt x="1201" y="1377"/>
                  </a:lnTo>
                  <a:lnTo>
                    <a:pt x="1037" y="1402"/>
                  </a:lnTo>
                  <a:lnTo>
                    <a:pt x="910" y="1428"/>
                  </a:lnTo>
                  <a:lnTo>
                    <a:pt x="797" y="1466"/>
                  </a:lnTo>
                  <a:lnTo>
                    <a:pt x="683" y="1529"/>
                  </a:lnTo>
                  <a:lnTo>
                    <a:pt x="569" y="1592"/>
                  </a:lnTo>
                  <a:lnTo>
                    <a:pt x="468" y="1668"/>
                  </a:lnTo>
                  <a:lnTo>
                    <a:pt x="380" y="1756"/>
                  </a:lnTo>
                  <a:lnTo>
                    <a:pt x="291" y="1857"/>
                  </a:lnTo>
                  <a:lnTo>
                    <a:pt x="215" y="1958"/>
                  </a:lnTo>
                  <a:lnTo>
                    <a:pt x="152" y="2072"/>
                  </a:lnTo>
                  <a:lnTo>
                    <a:pt x="102" y="2198"/>
                  </a:lnTo>
                  <a:lnTo>
                    <a:pt x="51" y="2312"/>
                  </a:lnTo>
                  <a:lnTo>
                    <a:pt x="26" y="2438"/>
                  </a:lnTo>
                  <a:lnTo>
                    <a:pt x="13" y="2565"/>
                  </a:lnTo>
                  <a:lnTo>
                    <a:pt x="1" y="2691"/>
                  </a:lnTo>
                  <a:lnTo>
                    <a:pt x="13" y="2817"/>
                  </a:lnTo>
                  <a:lnTo>
                    <a:pt x="39" y="2944"/>
                  </a:lnTo>
                  <a:lnTo>
                    <a:pt x="114" y="3184"/>
                  </a:lnTo>
                  <a:lnTo>
                    <a:pt x="215" y="3424"/>
                  </a:lnTo>
                  <a:lnTo>
                    <a:pt x="316" y="3664"/>
                  </a:lnTo>
                  <a:lnTo>
                    <a:pt x="443" y="3878"/>
                  </a:lnTo>
                  <a:lnTo>
                    <a:pt x="582" y="4093"/>
                  </a:lnTo>
                  <a:lnTo>
                    <a:pt x="746" y="4295"/>
                  </a:lnTo>
                  <a:lnTo>
                    <a:pt x="910" y="4497"/>
                  </a:lnTo>
                  <a:lnTo>
                    <a:pt x="1074" y="4687"/>
                  </a:lnTo>
                  <a:lnTo>
                    <a:pt x="1264" y="4864"/>
                  </a:lnTo>
                  <a:lnTo>
                    <a:pt x="1453" y="5041"/>
                  </a:lnTo>
                  <a:lnTo>
                    <a:pt x="1656" y="5205"/>
                  </a:lnTo>
                  <a:lnTo>
                    <a:pt x="1858" y="5369"/>
                  </a:lnTo>
                  <a:lnTo>
                    <a:pt x="2073" y="5521"/>
                  </a:lnTo>
                  <a:lnTo>
                    <a:pt x="2275" y="5672"/>
                  </a:lnTo>
                  <a:lnTo>
                    <a:pt x="2704" y="5937"/>
                  </a:lnTo>
                  <a:lnTo>
                    <a:pt x="2780" y="5975"/>
                  </a:lnTo>
                  <a:lnTo>
                    <a:pt x="2843" y="5988"/>
                  </a:lnTo>
                  <a:lnTo>
                    <a:pt x="2895" y="5988"/>
                  </a:lnTo>
                  <a:lnTo>
                    <a:pt x="2970" y="6127"/>
                  </a:lnTo>
                  <a:lnTo>
                    <a:pt x="3058" y="6291"/>
                  </a:lnTo>
                  <a:lnTo>
                    <a:pt x="3159" y="6430"/>
                  </a:lnTo>
                  <a:lnTo>
                    <a:pt x="3260" y="6556"/>
                  </a:lnTo>
                  <a:lnTo>
                    <a:pt x="3374" y="6683"/>
                  </a:lnTo>
                  <a:lnTo>
                    <a:pt x="3487" y="6796"/>
                  </a:lnTo>
                  <a:lnTo>
                    <a:pt x="3614" y="6885"/>
                  </a:lnTo>
                  <a:lnTo>
                    <a:pt x="3740" y="6973"/>
                  </a:lnTo>
                  <a:lnTo>
                    <a:pt x="3879" y="7049"/>
                  </a:lnTo>
                  <a:lnTo>
                    <a:pt x="4018" y="7112"/>
                  </a:lnTo>
                  <a:lnTo>
                    <a:pt x="4157" y="7163"/>
                  </a:lnTo>
                  <a:lnTo>
                    <a:pt x="4296" y="7213"/>
                  </a:lnTo>
                  <a:lnTo>
                    <a:pt x="4448" y="7239"/>
                  </a:lnTo>
                  <a:lnTo>
                    <a:pt x="4599" y="7264"/>
                  </a:lnTo>
                  <a:lnTo>
                    <a:pt x="4751" y="7277"/>
                  </a:lnTo>
                  <a:lnTo>
                    <a:pt x="5054" y="7277"/>
                  </a:lnTo>
                  <a:lnTo>
                    <a:pt x="5206" y="7251"/>
                  </a:lnTo>
                  <a:lnTo>
                    <a:pt x="5357" y="7226"/>
                  </a:lnTo>
                  <a:lnTo>
                    <a:pt x="5509" y="7188"/>
                  </a:lnTo>
                  <a:lnTo>
                    <a:pt x="5648" y="7138"/>
                  </a:lnTo>
                  <a:lnTo>
                    <a:pt x="5799" y="7087"/>
                  </a:lnTo>
                  <a:lnTo>
                    <a:pt x="5951" y="7024"/>
                  </a:lnTo>
                  <a:lnTo>
                    <a:pt x="6090" y="6948"/>
                  </a:lnTo>
                  <a:lnTo>
                    <a:pt x="6229" y="6860"/>
                  </a:lnTo>
                  <a:lnTo>
                    <a:pt x="6368" y="6771"/>
                  </a:lnTo>
                  <a:lnTo>
                    <a:pt x="6494" y="6670"/>
                  </a:lnTo>
                  <a:lnTo>
                    <a:pt x="6621" y="6569"/>
                  </a:lnTo>
                  <a:lnTo>
                    <a:pt x="6747" y="6443"/>
                  </a:lnTo>
                  <a:lnTo>
                    <a:pt x="6861" y="6329"/>
                  </a:lnTo>
                  <a:lnTo>
                    <a:pt x="6962" y="6190"/>
                  </a:lnTo>
                  <a:lnTo>
                    <a:pt x="7075" y="6051"/>
                  </a:lnTo>
                  <a:lnTo>
                    <a:pt x="7139" y="5963"/>
                  </a:lnTo>
                  <a:lnTo>
                    <a:pt x="7227" y="5874"/>
                  </a:lnTo>
                  <a:lnTo>
                    <a:pt x="7315" y="5786"/>
                  </a:lnTo>
                  <a:lnTo>
                    <a:pt x="7417" y="5697"/>
                  </a:lnTo>
                  <a:lnTo>
                    <a:pt x="7631" y="5546"/>
                  </a:lnTo>
                  <a:lnTo>
                    <a:pt x="7884" y="5394"/>
                  </a:lnTo>
                  <a:lnTo>
                    <a:pt x="8149" y="5255"/>
                  </a:lnTo>
                  <a:lnTo>
                    <a:pt x="8427" y="5116"/>
                  </a:lnTo>
                  <a:lnTo>
                    <a:pt x="8996" y="4826"/>
                  </a:lnTo>
                  <a:lnTo>
                    <a:pt x="9274" y="4674"/>
                  </a:lnTo>
                  <a:lnTo>
                    <a:pt x="9526" y="4497"/>
                  </a:lnTo>
                  <a:lnTo>
                    <a:pt x="9779" y="4320"/>
                  </a:lnTo>
                  <a:lnTo>
                    <a:pt x="9880" y="4232"/>
                  </a:lnTo>
                  <a:lnTo>
                    <a:pt x="9981" y="4131"/>
                  </a:lnTo>
                  <a:lnTo>
                    <a:pt x="10082" y="4030"/>
                  </a:lnTo>
                  <a:lnTo>
                    <a:pt x="10171" y="3916"/>
                  </a:lnTo>
                  <a:lnTo>
                    <a:pt x="10246" y="3803"/>
                  </a:lnTo>
                  <a:lnTo>
                    <a:pt x="10310" y="3676"/>
                  </a:lnTo>
                  <a:lnTo>
                    <a:pt x="10360" y="3550"/>
                  </a:lnTo>
                  <a:lnTo>
                    <a:pt x="10398" y="3411"/>
                  </a:lnTo>
                  <a:lnTo>
                    <a:pt x="10436" y="3272"/>
                  </a:lnTo>
                  <a:lnTo>
                    <a:pt x="10449" y="3120"/>
                  </a:lnTo>
                  <a:lnTo>
                    <a:pt x="10449" y="2994"/>
                  </a:lnTo>
                  <a:lnTo>
                    <a:pt x="10423" y="2868"/>
                  </a:lnTo>
                  <a:lnTo>
                    <a:pt x="10398" y="2741"/>
                  </a:lnTo>
                  <a:lnTo>
                    <a:pt x="10360" y="2628"/>
                  </a:lnTo>
                  <a:lnTo>
                    <a:pt x="10297" y="2501"/>
                  </a:lnTo>
                  <a:lnTo>
                    <a:pt x="10234" y="2375"/>
                  </a:lnTo>
                  <a:lnTo>
                    <a:pt x="10158" y="2261"/>
                  </a:lnTo>
                  <a:lnTo>
                    <a:pt x="10082" y="2148"/>
                  </a:lnTo>
                  <a:lnTo>
                    <a:pt x="9981" y="2047"/>
                  </a:lnTo>
                  <a:lnTo>
                    <a:pt x="9880" y="1958"/>
                  </a:lnTo>
                  <a:lnTo>
                    <a:pt x="9779" y="1870"/>
                  </a:lnTo>
                  <a:lnTo>
                    <a:pt x="9665" y="1807"/>
                  </a:lnTo>
                  <a:lnTo>
                    <a:pt x="9539" y="1756"/>
                  </a:lnTo>
                  <a:lnTo>
                    <a:pt x="9425" y="1718"/>
                  </a:lnTo>
                  <a:lnTo>
                    <a:pt x="9286" y="1706"/>
                  </a:lnTo>
                  <a:lnTo>
                    <a:pt x="9160" y="1706"/>
                  </a:lnTo>
                  <a:lnTo>
                    <a:pt x="8895" y="1743"/>
                  </a:lnTo>
                  <a:lnTo>
                    <a:pt x="8655" y="1807"/>
                  </a:lnTo>
                  <a:lnTo>
                    <a:pt x="8427" y="1895"/>
                  </a:lnTo>
                  <a:lnTo>
                    <a:pt x="8212" y="2009"/>
                  </a:lnTo>
                  <a:lnTo>
                    <a:pt x="8010" y="2135"/>
                  </a:lnTo>
                  <a:lnTo>
                    <a:pt x="7821" y="2274"/>
                  </a:lnTo>
                  <a:lnTo>
                    <a:pt x="7758" y="2329"/>
                  </a:lnTo>
                  <a:lnTo>
                    <a:pt x="7758" y="2329"/>
                  </a:lnTo>
                  <a:lnTo>
                    <a:pt x="7770" y="2261"/>
                  </a:lnTo>
                  <a:lnTo>
                    <a:pt x="7783" y="2085"/>
                  </a:lnTo>
                  <a:lnTo>
                    <a:pt x="7796" y="1920"/>
                  </a:lnTo>
                  <a:lnTo>
                    <a:pt x="7808" y="1756"/>
                  </a:lnTo>
                  <a:lnTo>
                    <a:pt x="7796" y="1604"/>
                  </a:lnTo>
                  <a:lnTo>
                    <a:pt x="7783" y="1453"/>
                  </a:lnTo>
                  <a:lnTo>
                    <a:pt x="7758" y="1301"/>
                  </a:lnTo>
                  <a:lnTo>
                    <a:pt x="7720" y="1162"/>
                  </a:lnTo>
                  <a:lnTo>
                    <a:pt x="7669" y="1036"/>
                  </a:lnTo>
                  <a:lnTo>
                    <a:pt x="7606" y="910"/>
                  </a:lnTo>
                  <a:lnTo>
                    <a:pt x="7530" y="809"/>
                  </a:lnTo>
                  <a:lnTo>
                    <a:pt x="7442" y="708"/>
                  </a:lnTo>
                  <a:lnTo>
                    <a:pt x="7341" y="619"/>
                  </a:lnTo>
                  <a:lnTo>
                    <a:pt x="7214" y="543"/>
                  </a:lnTo>
                  <a:lnTo>
                    <a:pt x="7075" y="480"/>
                  </a:lnTo>
                  <a:lnTo>
                    <a:pt x="6924" y="442"/>
                  </a:lnTo>
                  <a:lnTo>
                    <a:pt x="6747" y="404"/>
                  </a:lnTo>
                  <a:lnTo>
                    <a:pt x="6583" y="392"/>
                  </a:lnTo>
                  <a:lnTo>
                    <a:pt x="6431" y="404"/>
                  </a:lnTo>
                  <a:lnTo>
                    <a:pt x="6280" y="417"/>
                  </a:lnTo>
                  <a:lnTo>
                    <a:pt x="6153" y="455"/>
                  </a:lnTo>
                  <a:lnTo>
                    <a:pt x="6027" y="505"/>
                  </a:lnTo>
                  <a:lnTo>
                    <a:pt x="5913" y="569"/>
                  </a:lnTo>
                  <a:lnTo>
                    <a:pt x="5799" y="657"/>
                  </a:lnTo>
                  <a:lnTo>
                    <a:pt x="5698" y="745"/>
                  </a:lnTo>
                  <a:lnTo>
                    <a:pt x="5610" y="847"/>
                  </a:lnTo>
                  <a:lnTo>
                    <a:pt x="5521" y="948"/>
                  </a:lnTo>
                  <a:lnTo>
                    <a:pt x="5446" y="1074"/>
                  </a:lnTo>
                  <a:lnTo>
                    <a:pt x="5370" y="1200"/>
                  </a:lnTo>
                  <a:lnTo>
                    <a:pt x="5353" y="1238"/>
                  </a:lnTo>
                  <a:lnTo>
                    <a:pt x="5353" y="1238"/>
                  </a:lnTo>
                  <a:lnTo>
                    <a:pt x="5345" y="1213"/>
                  </a:lnTo>
                  <a:lnTo>
                    <a:pt x="5281" y="1049"/>
                  </a:lnTo>
                  <a:lnTo>
                    <a:pt x="5218" y="884"/>
                  </a:lnTo>
                  <a:lnTo>
                    <a:pt x="5142" y="733"/>
                  </a:lnTo>
                  <a:lnTo>
                    <a:pt x="5054" y="594"/>
                  </a:lnTo>
                  <a:lnTo>
                    <a:pt x="4966" y="468"/>
                  </a:lnTo>
                  <a:lnTo>
                    <a:pt x="4865" y="354"/>
                  </a:lnTo>
                  <a:lnTo>
                    <a:pt x="4763" y="253"/>
                  </a:lnTo>
                  <a:lnTo>
                    <a:pt x="4650" y="164"/>
                  </a:lnTo>
                  <a:lnTo>
                    <a:pt x="4523" y="101"/>
                  </a:lnTo>
                  <a:lnTo>
                    <a:pt x="4397" y="51"/>
                  </a:lnTo>
                  <a:lnTo>
                    <a:pt x="4246" y="13"/>
                  </a:lnTo>
                  <a:lnTo>
                    <a:pt x="40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8"/>
            <p:cNvSpPr/>
            <p:nvPr/>
          </p:nvSpPr>
          <p:spPr>
            <a:xfrm rot="10800000">
              <a:off x="1888691" y="1193609"/>
              <a:ext cx="93858" cy="65366"/>
            </a:xfrm>
            <a:custGeom>
              <a:avLst/>
              <a:gdLst/>
              <a:ahLst/>
              <a:cxnLst/>
              <a:rect l="l" t="t" r="r" b="b"/>
              <a:pathLst>
                <a:path w="10449" h="7277" fill="none" extrusionOk="0">
                  <a:moveTo>
                    <a:pt x="5964" y="1870"/>
                  </a:moveTo>
                  <a:lnTo>
                    <a:pt x="5964" y="1870"/>
                  </a:lnTo>
                  <a:lnTo>
                    <a:pt x="5989" y="1756"/>
                  </a:lnTo>
                  <a:lnTo>
                    <a:pt x="6027" y="1630"/>
                  </a:lnTo>
                  <a:lnTo>
                    <a:pt x="6065" y="1503"/>
                  </a:lnTo>
                  <a:lnTo>
                    <a:pt x="6115" y="1377"/>
                  </a:lnTo>
                  <a:lnTo>
                    <a:pt x="6178" y="1276"/>
                  </a:lnTo>
                  <a:lnTo>
                    <a:pt x="6242" y="1175"/>
                  </a:lnTo>
                  <a:lnTo>
                    <a:pt x="6305" y="1087"/>
                  </a:lnTo>
                  <a:lnTo>
                    <a:pt x="6381" y="1023"/>
                  </a:lnTo>
                  <a:lnTo>
                    <a:pt x="6456" y="998"/>
                  </a:lnTo>
                  <a:lnTo>
                    <a:pt x="6494" y="985"/>
                  </a:lnTo>
                  <a:lnTo>
                    <a:pt x="6545" y="985"/>
                  </a:lnTo>
                  <a:lnTo>
                    <a:pt x="6583" y="998"/>
                  </a:lnTo>
                  <a:lnTo>
                    <a:pt x="6621" y="1023"/>
                  </a:lnTo>
                  <a:lnTo>
                    <a:pt x="6659" y="1049"/>
                  </a:lnTo>
                  <a:lnTo>
                    <a:pt x="6709" y="1087"/>
                  </a:lnTo>
                  <a:lnTo>
                    <a:pt x="6785" y="1200"/>
                  </a:lnTo>
                  <a:lnTo>
                    <a:pt x="6861" y="1352"/>
                  </a:lnTo>
                  <a:lnTo>
                    <a:pt x="6949" y="1567"/>
                  </a:lnTo>
                  <a:lnTo>
                    <a:pt x="7025" y="1819"/>
                  </a:lnTo>
                  <a:lnTo>
                    <a:pt x="7025" y="1819"/>
                  </a:lnTo>
                  <a:lnTo>
                    <a:pt x="7025" y="1971"/>
                  </a:lnTo>
                  <a:lnTo>
                    <a:pt x="7012" y="2122"/>
                  </a:lnTo>
                  <a:lnTo>
                    <a:pt x="7000" y="2274"/>
                  </a:lnTo>
                  <a:lnTo>
                    <a:pt x="6962" y="2413"/>
                  </a:lnTo>
                  <a:lnTo>
                    <a:pt x="6886" y="2716"/>
                  </a:lnTo>
                  <a:lnTo>
                    <a:pt x="6810" y="2994"/>
                  </a:lnTo>
                  <a:lnTo>
                    <a:pt x="6810" y="2994"/>
                  </a:lnTo>
                  <a:lnTo>
                    <a:pt x="6696" y="3323"/>
                  </a:lnTo>
                  <a:lnTo>
                    <a:pt x="6583" y="3638"/>
                  </a:lnTo>
                  <a:lnTo>
                    <a:pt x="6444" y="3954"/>
                  </a:lnTo>
                  <a:lnTo>
                    <a:pt x="6305" y="4270"/>
                  </a:lnTo>
                  <a:lnTo>
                    <a:pt x="6305" y="4270"/>
                  </a:lnTo>
                  <a:lnTo>
                    <a:pt x="6267" y="4346"/>
                  </a:lnTo>
                  <a:lnTo>
                    <a:pt x="6254" y="4422"/>
                  </a:lnTo>
                  <a:lnTo>
                    <a:pt x="6254" y="4497"/>
                  </a:lnTo>
                  <a:lnTo>
                    <a:pt x="6280" y="4573"/>
                  </a:lnTo>
                  <a:lnTo>
                    <a:pt x="6305" y="4636"/>
                  </a:lnTo>
                  <a:lnTo>
                    <a:pt x="6343" y="4699"/>
                  </a:lnTo>
                  <a:lnTo>
                    <a:pt x="6393" y="4737"/>
                  </a:lnTo>
                  <a:lnTo>
                    <a:pt x="6456" y="4788"/>
                  </a:lnTo>
                  <a:lnTo>
                    <a:pt x="6520" y="4813"/>
                  </a:lnTo>
                  <a:lnTo>
                    <a:pt x="6583" y="4838"/>
                  </a:lnTo>
                  <a:lnTo>
                    <a:pt x="6646" y="4838"/>
                  </a:lnTo>
                  <a:lnTo>
                    <a:pt x="6722" y="4838"/>
                  </a:lnTo>
                  <a:lnTo>
                    <a:pt x="6785" y="4813"/>
                  </a:lnTo>
                  <a:lnTo>
                    <a:pt x="6848" y="4775"/>
                  </a:lnTo>
                  <a:lnTo>
                    <a:pt x="6911" y="4725"/>
                  </a:lnTo>
                  <a:lnTo>
                    <a:pt x="6962" y="4649"/>
                  </a:lnTo>
                  <a:lnTo>
                    <a:pt x="6962" y="4649"/>
                  </a:lnTo>
                  <a:lnTo>
                    <a:pt x="7265" y="4169"/>
                  </a:lnTo>
                  <a:lnTo>
                    <a:pt x="7568" y="3714"/>
                  </a:lnTo>
                  <a:lnTo>
                    <a:pt x="7732" y="3499"/>
                  </a:lnTo>
                  <a:lnTo>
                    <a:pt x="7909" y="3272"/>
                  </a:lnTo>
                  <a:lnTo>
                    <a:pt x="8086" y="3057"/>
                  </a:lnTo>
                  <a:lnTo>
                    <a:pt x="8288" y="2842"/>
                  </a:lnTo>
                  <a:lnTo>
                    <a:pt x="8288" y="2842"/>
                  </a:lnTo>
                  <a:lnTo>
                    <a:pt x="8566" y="2653"/>
                  </a:lnTo>
                  <a:lnTo>
                    <a:pt x="8705" y="2590"/>
                  </a:lnTo>
                  <a:lnTo>
                    <a:pt x="8819" y="2527"/>
                  </a:lnTo>
                  <a:lnTo>
                    <a:pt x="8933" y="2476"/>
                  </a:lnTo>
                  <a:lnTo>
                    <a:pt x="9034" y="2451"/>
                  </a:lnTo>
                  <a:lnTo>
                    <a:pt x="9135" y="2426"/>
                  </a:lnTo>
                  <a:lnTo>
                    <a:pt x="9223" y="2413"/>
                  </a:lnTo>
                  <a:lnTo>
                    <a:pt x="9299" y="2413"/>
                  </a:lnTo>
                  <a:lnTo>
                    <a:pt x="9375" y="2413"/>
                  </a:lnTo>
                  <a:lnTo>
                    <a:pt x="9438" y="2438"/>
                  </a:lnTo>
                  <a:lnTo>
                    <a:pt x="9488" y="2463"/>
                  </a:lnTo>
                  <a:lnTo>
                    <a:pt x="9539" y="2489"/>
                  </a:lnTo>
                  <a:lnTo>
                    <a:pt x="9577" y="2539"/>
                  </a:lnTo>
                  <a:lnTo>
                    <a:pt x="9615" y="2577"/>
                  </a:lnTo>
                  <a:lnTo>
                    <a:pt x="9640" y="2628"/>
                  </a:lnTo>
                  <a:lnTo>
                    <a:pt x="9678" y="2754"/>
                  </a:lnTo>
                  <a:lnTo>
                    <a:pt x="9691" y="2880"/>
                  </a:lnTo>
                  <a:lnTo>
                    <a:pt x="9678" y="3019"/>
                  </a:lnTo>
                  <a:lnTo>
                    <a:pt x="9640" y="3171"/>
                  </a:lnTo>
                  <a:lnTo>
                    <a:pt x="9590" y="3310"/>
                  </a:lnTo>
                  <a:lnTo>
                    <a:pt x="9514" y="3449"/>
                  </a:lnTo>
                  <a:lnTo>
                    <a:pt x="9413" y="3575"/>
                  </a:lnTo>
                  <a:lnTo>
                    <a:pt x="9299" y="3689"/>
                  </a:lnTo>
                  <a:lnTo>
                    <a:pt x="9299" y="3689"/>
                  </a:lnTo>
                  <a:lnTo>
                    <a:pt x="9147" y="3828"/>
                  </a:lnTo>
                  <a:lnTo>
                    <a:pt x="8983" y="3954"/>
                  </a:lnTo>
                  <a:lnTo>
                    <a:pt x="8819" y="4080"/>
                  </a:lnTo>
                  <a:lnTo>
                    <a:pt x="8655" y="4207"/>
                  </a:lnTo>
                  <a:lnTo>
                    <a:pt x="8655" y="4207"/>
                  </a:lnTo>
                  <a:lnTo>
                    <a:pt x="8440" y="4346"/>
                  </a:lnTo>
                  <a:lnTo>
                    <a:pt x="8225" y="4485"/>
                  </a:lnTo>
                  <a:lnTo>
                    <a:pt x="7783" y="4750"/>
                  </a:lnTo>
                  <a:lnTo>
                    <a:pt x="7315" y="4977"/>
                  </a:lnTo>
                  <a:lnTo>
                    <a:pt x="6861" y="5205"/>
                  </a:lnTo>
                  <a:lnTo>
                    <a:pt x="6861" y="5205"/>
                  </a:lnTo>
                  <a:lnTo>
                    <a:pt x="6722" y="5268"/>
                  </a:lnTo>
                  <a:lnTo>
                    <a:pt x="6659" y="5318"/>
                  </a:lnTo>
                  <a:lnTo>
                    <a:pt x="6621" y="5382"/>
                  </a:lnTo>
                  <a:lnTo>
                    <a:pt x="6621" y="5382"/>
                  </a:lnTo>
                  <a:lnTo>
                    <a:pt x="6557" y="5521"/>
                  </a:lnTo>
                  <a:lnTo>
                    <a:pt x="6469" y="5672"/>
                  </a:lnTo>
                  <a:lnTo>
                    <a:pt x="6393" y="5799"/>
                  </a:lnTo>
                  <a:lnTo>
                    <a:pt x="6305" y="5925"/>
                  </a:lnTo>
                  <a:lnTo>
                    <a:pt x="6204" y="6039"/>
                  </a:lnTo>
                  <a:lnTo>
                    <a:pt x="6103" y="6140"/>
                  </a:lnTo>
                  <a:lnTo>
                    <a:pt x="5989" y="6228"/>
                  </a:lnTo>
                  <a:lnTo>
                    <a:pt x="5875" y="6316"/>
                  </a:lnTo>
                  <a:lnTo>
                    <a:pt x="5762" y="6380"/>
                  </a:lnTo>
                  <a:lnTo>
                    <a:pt x="5635" y="6443"/>
                  </a:lnTo>
                  <a:lnTo>
                    <a:pt x="5496" y="6506"/>
                  </a:lnTo>
                  <a:lnTo>
                    <a:pt x="5357" y="6544"/>
                  </a:lnTo>
                  <a:lnTo>
                    <a:pt x="5206" y="6582"/>
                  </a:lnTo>
                  <a:lnTo>
                    <a:pt x="5054" y="6620"/>
                  </a:lnTo>
                  <a:lnTo>
                    <a:pt x="4902" y="6632"/>
                  </a:lnTo>
                  <a:lnTo>
                    <a:pt x="4738" y="6645"/>
                  </a:lnTo>
                  <a:lnTo>
                    <a:pt x="4738" y="6645"/>
                  </a:lnTo>
                  <a:lnTo>
                    <a:pt x="4498" y="6645"/>
                  </a:lnTo>
                  <a:lnTo>
                    <a:pt x="4283" y="6632"/>
                  </a:lnTo>
                  <a:lnTo>
                    <a:pt x="4094" y="6594"/>
                  </a:lnTo>
                  <a:lnTo>
                    <a:pt x="3942" y="6556"/>
                  </a:lnTo>
                  <a:lnTo>
                    <a:pt x="3816" y="6493"/>
                  </a:lnTo>
                  <a:lnTo>
                    <a:pt x="3702" y="6430"/>
                  </a:lnTo>
                  <a:lnTo>
                    <a:pt x="3626" y="6354"/>
                  </a:lnTo>
                  <a:lnTo>
                    <a:pt x="3576" y="6279"/>
                  </a:lnTo>
                  <a:lnTo>
                    <a:pt x="3538" y="6190"/>
                  </a:lnTo>
                  <a:lnTo>
                    <a:pt x="3525" y="6114"/>
                  </a:lnTo>
                  <a:lnTo>
                    <a:pt x="3538" y="6013"/>
                  </a:lnTo>
                  <a:lnTo>
                    <a:pt x="3563" y="5925"/>
                  </a:lnTo>
                  <a:lnTo>
                    <a:pt x="3614" y="5836"/>
                  </a:lnTo>
                  <a:lnTo>
                    <a:pt x="3677" y="5748"/>
                  </a:lnTo>
                  <a:lnTo>
                    <a:pt x="3753" y="5672"/>
                  </a:lnTo>
                  <a:lnTo>
                    <a:pt x="3841" y="5596"/>
                  </a:lnTo>
                  <a:lnTo>
                    <a:pt x="3841" y="5596"/>
                  </a:lnTo>
                  <a:lnTo>
                    <a:pt x="3980" y="5508"/>
                  </a:lnTo>
                  <a:lnTo>
                    <a:pt x="4119" y="5432"/>
                  </a:lnTo>
                  <a:lnTo>
                    <a:pt x="4271" y="5369"/>
                  </a:lnTo>
                  <a:lnTo>
                    <a:pt x="4422" y="5331"/>
                  </a:lnTo>
                  <a:lnTo>
                    <a:pt x="4587" y="5306"/>
                  </a:lnTo>
                  <a:lnTo>
                    <a:pt x="4738" y="5281"/>
                  </a:lnTo>
                  <a:lnTo>
                    <a:pt x="4902" y="5281"/>
                  </a:lnTo>
                  <a:lnTo>
                    <a:pt x="5054" y="5281"/>
                  </a:lnTo>
                  <a:lnTo>
                    <a:pt x="5218" y="5306"/>
                  </a:lnTo>
                  <a:lnTo>
                    <a:pt x="5383" y="5318"/>
                  </a:lnTo>
                  <a:lnTo>
                    <a:pt x="5698" y="5382"/>
                  </a:lnTo>
                  <a:lnTo>
                    <a:pt x="6014" y="5470"/>
                  </a:lnTo>
                  <a:lnTo>
                    <a:pt x="6317" y="5558"/>
                  </a:lnTo>
                  <a:lnTo>
                    <a:pt x="6317" y="5558"/>
                  </a:lnTo>
                  <a:lnTo>
                    <a:pt x="6381" y="5571"/>
                  </a:lnTo>
                  <a:lnTo>
                    <a:pt x="6431" y="5571"/>
                  </a:lnTo>
                  <a:lnTo>
                    <a:pt x="6482" y="5571"/>
                  </a:lnTo>
                  <a:lnTo>
                    <a:pt x="6520" y="5546"/>
                  </a:lnTo>
                  <a:lnTo>
                    <a:pt x="6557" y="5508"/>
                  </a:lnTo>
                  <a:lnTo>
                    <a:pt x="6595" y="5470"/>
                  </a:lnTo>
                  <a:lnTo>
                    <a:pt x="6621" y="5432"/>
                  </a:lnTo>
                  <a:lnTo>
                    <a:pt x="6633" y="5382"/>
                  </a:lnTo>
                  <a:lnTo>
                    <a:pt x="6646" y="5331"/>
                  </a:lnTo>
                  <a:lnTo>
                    <a:pt x="6646" y="5281"/>
                  </a:lnTo>
                  <a:lnTo>
                    <a:pt x="6633" y="5230"/>
                  </a:lnTo>
                  <a:lnTo>
                    <a:pt x="6621" y="5180"/>
                  </a:lnTo>
                  <a:lnTo>
                    <a:pt x="6595" y="5142"/>
                  </a:lnTo>
                  <a:lnTo>
                    <a:pt x="6557" y="5104"/>
                  </a:lnTo>
                  <a:lnTo>
                    <a:pt x="6520" y="5066"/>
                  </a:lnTo>
                  <a:lnTo>
                    <a:pt x="6456" y="5041"/>
                  </a:lnTo>
                  <a:lnTo>
                    <a:pt x="6456" y="5041"/>
                  </a:lnTo>
                  <a:lnTo>
                    <a:pt x="6456" y="5041"/>
                  </a:lnTo>
                  <a:lnTo>
                    <a:pt x="6077" y="4902"/>
                  </a:lnTo>
                  <a:lnTo>
                    <a:pt x="5711" y="4801"/>
                  </a:lnTo>
                  <a:lnTo>
                    <a:pt x="5521" y="4763"/>
                  </a:lnTo>
                  <a:lnTo>
                    <a:pt x="5345" y="4725"/>
                  </a:lnTo>
                  <a:lnTo>
                    <a:pt x="5155" y="4699"/>
                  </a:lnTo>
                  <a:lnTo>
                    <a:pt x="4978" y="4687"/>
                  </a:lnTo>
                  <a:lnTo>
                    <a:pt x="4789" y="4687"/>
                  </a:lnTo>
                  <a:lnTo>
                    <a:pt x="4612" y="4699"/>
                  </a:lnTo>
                  <a:lnTo>
                    <a:pt x="4435" y="4725"/>
                  </a:lnTo>
                  <a:lnTo>
                    <a:pt x="4246" y="4763"/>
                  </a:lnTo>
                  <a:lnTo>
                    <a:pt x="4069" y="4813"/>
                  </a:lnTo>
                  <a:lnTo>
                    <a:pt x="3879" y="4876"/>
                  </a:lnTo>
                  <a:lnTo>
                    <a:pt x="3702" y="4952"/>
                  </a:lnTo>
                  <a:lnTo>
                    <a:pt x="3513" y="5041"/>
                  </a:lnTo>
                  <a:lnTo>
                    <a:pt x="3513" y="5041"/>
                  </a:lnTo>
                  <a:lnTo>
                    <a:pt x="3399" y="5116"/>
                  </a:lnTo>
                  <a:lnTo>
                    <a:pt x="3273" y="5205"/>
                  </a:lnTo>
                  <a:lnTo>
                    <a:pt x="3146" y="5306"/>
                  </a:lnTo>
                  <a:lnTo>
                    <a:pt x="3033" y="5420"/>
                  </a:lnTo>
                  <a:lnTo>
                    <a:pt x="2932" y="5546"/>
                  </a:lnTo>
                  <a:lnTo>
                    <a:pt x="2894" y="5609"/>
                  </a:lnTo>
                  <a:lnTo>
                    <a:pt x="2868" y="5685"/>
                  </a:lnTo>
                  <a:lnTo>
                    <a:pt x="2856" y="5748"/>
                  </a:lnTo>
                  <a:lnTo>
                    <a:pt x="2856" y="5824"/>
                  </a:lnTo>
                  <a:lnTo>
                    <a:pt x="2856" y="5887"/>
                  </a:lnTo>
                  <a:lnTo>
                    <a:pt x="2881" y="5963"/>
                  </a:lnTo>
                  <a:lnTo>
                    <a:pt x="2881" y="5963"/>
                  </a:lnTo>
                  <a:lnTo>
                    <a:pt x="2970" y="6127"/>
                  </a:lnTo>
                  <a:lnTo>
                    <a:pt x="3058" y="6291"/>
                  </a:lnTo>
                  <a:lnTo>
                    <a:pt x="3159" y="6430"/>
                  </a:lnTo>
                  <a:lnTo>
                    <a:pt x="3260" y="6556"/>
                  </a:lnTo>
                  <a:lnTo>
                    <a:pt x="3374" y="6683"/>
                  </a:lnTo>
                  <a:lnTo>
                    <a:pt x="3487" y="6796"/>
                  </a:lnTo>
                  <a:lnTo>
                    <a:pt x="3614" y="6885"/>
                  </a:lnTo>
                  <a:lnTo>
                    <a:pt x="3740" y="6973"/>
                  </a:lnTo>
                  <a:lnTo>
                    <a:pt x="3879" y="7049"/>
                  </a:lnTo>
                  <a:lnTo>
                    <a:pt x="4018" y="7112"/>
                  </a:lnTo>
                  <a:lnTo>
                    <a:pt x="4157" y="7163"/>
                  </a:lnTo>
                  <a:lnTo>
                    <a:pt x="4296" y="7213"/>
                  </a:lnTo>
                  <a:lnTo>
                    <a:pt x="4448" y="7239"/>
                  </a:lnTo>
                  <a:lnTo>
                    <a:pt x="4599" y="7264"/>
                  </a:lnTo>
                  <a:lnTo>
                    <a:pt x="4751" y="7277"/>
                  </a:lnTo>
                  <a:lnTo>
                    <a:pt x="4902" y="7277"/>
                  </a:lnTo>
                  <a:lnTo>
                    <a:pt x="5054" y="7277"/>
                  </a:lnTo>
                  <a:lnTo>
                    <a:pt x="5206" y="7251"/>
                  </a:lnTo>
                  <a:lnTo>
                    <a:pt x="5357" y="7226"/>
                  </a:lnTo>
                  <a:lnTo>
                    <a:pt x="5509" y="7188"/>
                  </a:lnTo>
                  <a:lnTo>
                    <a:pt x="5648" y="7138"/>
                  </a:lnTo>
                  <a:lnTo>
                    <a:pt x="5799" y="7087"/>
                  </a:lnTo>
                  <a:lnTo>
                    <a:pt x="5951" y="7024"/>
                  </a:lnTo>
                  <a:lnTo>
                    <a:pt x="6090" y="6948"/>
                  </a:lnTo>
                  <a:lnTo>
                    <a:pt x="6229" y="6860"/>
                  </a:lnTo>
                  <a:lnTo>
                    <a:pt x="6368" y="6771"/>
                  </a:lnTo>
                  <a:lnTo>
                    <a:pt x="6494" y="6670"/>
                  </a:lnTo>
                  <a:lnTo>
                    <a:pt x="6621" y="6569"/>
                  </a:lnTo>
                  <a:lnTo>
                    <a:pt x="6747" y="6443"/>
                  </a:lnTo>
                  <a:lnTo>
                    <a:pt x="6861" y="6329"/>
                  </a:lnTo>
                  <a:lnTo>
                    <a:pt x="6962" y="6190"/>
                  </a:lnTo>
                  <a:lnTo>
                    <a:pt x="7075" y="6051"/>
                  </a:lnTo>
                  <a:lnTo>
                    <a:pt x="7075" y="6051"/>
                  </a:lnTo>
                  <a:lnTo>
                    <a:pt x="7139" y="5963"/>
                  </a:lnTo>
                  <a:lnTo>
                    <a:pt x="7227" y="5874"/>
                  </a:lnTo>
                  <a:lnTo>
                    <a:pt x="7315" y="5786"/>
                  </a:lnTo>
                  <a:lnTo>
                    <a:pt x="7417" y="5697"/>
                  </a:lnTo>
                  <a:lnTo>
                    <a:pt x="7631" y="5546"/>
                  </a:lnTo>
                  <a:lnTo>
                    <a:pt x="7884" y="5394"/>
                  </a:lnTo>
                  <a:lnTo>
                    <a:pt x="8149" y="5255"/>
                  </a:lnTo>
                  <a:lnTo>
                    <a:pt x="8427" y="5116"/>
                  </a:lnTo>
                  <a:lnTo>
                    <a:pt x="8996" y="4826"/>
                  </a:lnTo>
                  <a:lnTo>
                    <a:pt x="9274" y="4674"/>
                  </a:lnTo>
                  <a:lnTo>
                    <a:pt x="9526" y="4497"/>
                  </a:lnTo>
                  <a:lnTo>
                    <a:pt x="9779" y="4320"/>
                  </a:lnTo>
                  <a:lnTo>
                    <a:pt x="9880" y="4232"/>
                  </a:lnTo>
                  <a:lnTo>
                    <a:pt x="9981" y="4131"/>
                  </a:lnTo>
                  <a:lnTo>
                    <a:pt x="10082" y="4030"/>
                  </a:lnTo>
                  <a:lnTo>
                    <a:pt x="10171" y="3916"/>
                  </a:lnTo>
                  <a:lnTo>
                    <a:pt x="10246" y="3803"/>
                  </a:lnTo>
                  <a:lnTo>
                    <a:pt x="10310" y="3676"/>
                  </a:lnTo>
                  <a:lnTo>
                    <a:pt x="10360" y="3550"/>
                  </a:lnTo>
                  <a:lnTo>
                    <a:pt x="10398" y="3411"/>
                  </a:lnTo>
                  <a:lnTo>
                    <a:pt x="10436" y="3272"/>
                  </a:lnTo>
                  <a:lnTo>
                    <a:pt x="10449" y="3120"/>
                  </a:lnTo>
                  <a:lnTo>
                    <a:pt x="10449" y="3120"/>
                  </a:lnTo>
                  <a:lnTo>
                    <a:pt x="10449" y="2994"/>
                  </a:lnTo>
                  <a:lnTo>
                    <a:pt x="10423" y="2868"/>
                  </a:lnTo>
                  <a:lnTo>
                    <a:pt x="10398" y="2741"/>
                  </a:lnTo>
                  <a:lnTo>
                    <a:pt x="10360" y="2628"/>
                  </a:lnTo>
                  <a:lnTo>
                    <a:pt x="10297" y="2501"/>
                  </a:lnTo>
                  <a:lnTo>
                    <a:pt x="10234" y="2375"/>
                  </a:lnTo>
                  <a:lnTo>
                    <a:pt x="10158" y="2261"/>
                  </a:lnTo>
                  <a:lnTo>
                    <a:pt x="10082" y="2148"/>
                  </a:lnTo>
                  <a:lnTo>
                    <a:pt x="9981" y="2047"/>
                  </a:lnTo>
                  <a:lnTo>
                    <a:pt x="9880" y="1958"/>
                  </a:lnTo>
                  <a:lnTo>
                    <a:pt x="9779" y="1870"/>
                  </a:lnTo>
                  <a:lnTo>
                    <a:pt x="9665" y="1807"/>
                  </a:lnTo>
                  <a:lnTo>
                    <a:pt x="9539" y="1756"/>
                  </a:lnTo>
                  <a:lnTo>
                    <a:pt x="9425" y="1718"/>
                  </a:lnTo>
                  <a:lnTo>
                    <a:pt x="9286" y="1706"/>
                  </a:lnTo>
                  <a:lnTo>
                    <a:pt x="9160" y="1706"/>
                  </a:lnTo>
                  <a:lnTo>
                    <a:pt x="9160" y="1706"/>
                  </a:lnTo>
                  <a:lnTo>
                    <a:pt x="8895" y="1743"/>
                  </a:lnTo>
                  <a:lnTo>
                    <a:pt x="8655" y="1807"/>
                  </a:lnTo>
                  <a:lnTo>
                    <a:pt x="8427" y="1895"/>
                  </a:lnTo>
                  <a:lnTo>
                    <a:pt x="8212" y="2009"/>
                  </a:lnTo>
                  <a:lnTo>
                    <a:pt x="8010" y="2135"/>
                  </a:lnTo>
                  <a:lnTo>
                    <a:pt x="7821" y="2274"/>
                  </a:lnTo>
                  <a:lnTo>
                    <a:pt x="7631" y="2438"/>
                  </a:lnTo>
                  <a:lnTo>
                    <a:pt x="7454" y="2615"/>
                  </a:lnTo>
                  <a:lnTo>
                    <a:pt x="7290" y="2805"/>
                  </a:lnTo>
                  <a:lnTo>
                    <a:pt x="7139" y="3007"/>
                  </a:lnTo>
                  <a:lnTo>
                    <a:pt x="6987" y="3209"/>
                  </a:lnTo>
                  <a:lnTo>
                    <a:pt x="6835" y="3424"/>
                  </a:lnTo>
                  <a:lnTo>
                    <a:pt x="6557" y="3840"/>
                  </a:lnTo>
                  <a:lnTo>
                    <a:pt x="6305" y="4270"/>
                  </a:lnTo>
                  <a:lnTo>
                    <a:pt x="6305" y="4270"/>
                  </a:lnTo>
                  <a:lnTo>
                    <a:pt x="6962" y="4649"/>
                  </a:lnTo>
                  <a:lnTo>
                    <a:pt x="6962" y="4649"/>
                  </a:lnTo>
                  <a:lnTo>
                    <a:pt x="7164" y="4207"/>
                  </a:lnTo>
                  <a:lnTo>
                    <a:pt x="7290" y="3929"/>
                  </a:lnTo>
                  <a:lnTo>
                    <a:pt x="7404" y="3613"/>
                  </a:lnTo>
                  <a:lnTo>
                    <a:pt x="7518" y="3297"/>
                  </a:lnTo>
                  <a:lnTo>
                    <a:pt x="7619" y="2956"/>
                  </a:lnTo>
                  <a:lnTo>
                    <a:pt x="7707" y="2602"/>
                  </a:lnTo>
                  <a:lnTo>
                    <a:pt x="7770" y="2261"/>
                  </a:lnTo>
                  <a:lnTo>
                    <a:pt x="7783" y="2085"/>
                  </a:lnTo>
                  <a:lnTo>
                    <a:pt x="7796" y="1920"/>
                  </a:lnTo>
                  <a:lnTo>
                    <a:pt x="7808" y="1756"/>
                  </a:lnTo>
                  <a:lnTo>
                    <a:pt x="7796" y="1604"/>
                  </a:lnTo>
                  <a:lnTo>
                    <a:pt x="7783" y="1453"/>
                  </a:lnTo>
                  <a:lnTo>
                    <a:pt x="7758" y="1301"/>
                  </a:lnTo>
                  <a:lnTo>
                    <a:pt x="7720" y="1162"/>
                  </a:lnTo>
                  <a:lnTo>
                    <a:pt x="7669" y="1036"/>
                  </a:lnTo>
                  <a:lnTo>
                    <a:pt x="7606" y="910"/>
                  </a:lnTo>
                  <a:lnTo>
                    <a:pt x="7530" y="809"/>
                  </a:lnTo>
                  <a:lnTo>
                    <a:pt x="7442" y="708"/>
                  </a:lnTo>
                  <a:lnTo>
                    <a:pt x="7341" y="619"/>
                  </a:lnTo>
                  <a:lnTo>
                    <a:pt x="7214" y="543"/>
                  </a:lnTo>
                  <a:lnTo>
                    <a:pt x="7075" y="480"/>
                  </a:lnTo>
                  <a:lnTo>
                    <a:pt x="6924" y="442"/>
                  </a:lnTo>
                  <a:lnTo>
                    <a:pt x="6747" y="404"/>
                  </a:lnTo>
                  <a:lnTo>
                    <a:pt x="6747" y="404"/>
                  </a:lnTo>
                  <a:lnTo>
                    <a:pt x="6583" y="392"/>
                  </a:lnTo>
                  <a:lnTo>
                    <a:pt x="6431" y="404"/>
                  </a:lnTo>
                  <a:lnTo>
                    <a:pt x="6280" y="417"/>
                  </a:lnTo>
                  <a:lnTo>
                    <a:pt x="6153" y="455"/>
                  </a:lnTo>
                  <a:lnTo>
                    <a:pt x="6027" y="505"/>
                  </a:lnTo>
                  <a:lnTo>
                    <a:pt x="5913" y="569"/>
                  </a:lnTo>
                  <a:lnTo>
                    <a:pt x="5799" y="657"/>
                  </a:lnTo>
                  <a:lnTo>
                    <a:pt x="5698" y="745"/>
                  </a:lnTo>
                  <a:lnTo>
                    <a:pt x="5610" y="847"/>
                  </a:lnTo>
                  <a:lnTo>
                    <a:pt x="5521" y="948"/>
                  </a:lnTo>
                  <a:lnTo>
                    <a:pt x="5446" y="1074"/>
                  </a:lnTo>
                  <a:lnTo>
                    <a:pt x="5370" y="1200"/>
                  </a:lnTo>
                  <a:lnTo>
                    <a:pt x="5307" y="1339"/>
                  </a:lnTo>
                  <a:lnTo>
                    <a:pt x="5256" y="1478"/>
                  </a:lnTo>
                  <a:lnTo>
                    <a:pt x="5155" y="1781"/>
                  </a:lnTo>
                  <a:lnTo>
                    <a:pt x="5079" y="2110"/>
                  </a:lnTo>
                  <a:lnTo>
                    <a:pt x="5029" y="2438"/>
                  </a:lnTo>
                  <a:lnTo>
                    <a:pt x="4978" y="2767"/>
                  </a:lnTo>
                  <a:lnTo>
                    <a:pt x="4953" y="3095"/>
                  </a:lnTo>
                  <a:lnTo>
                    <a:pt x="4940" y="3411"/>
                  </a:lnTo>
                  <a:lnTo>
                    <a:pt x="4940" y="3701"/>
                  </a:lnTo>
                  <a:lnTo>
                    <a:pt x="4940" y="4219"/>
                  </a:lnTo>
                  <a:lnTo>
                    <a:pt x="4940" y="4219"/>
                  </a:lnTo>
                  <a:lnTo>
                    <a:pt x="4953" y="4308"/>
                  </a:lnTo>
                  <a:lnTo>
                    <a:pt x="4978" y="4384"/>
                  </a:lnTo>
                  <a:lnTo>
                    <a:pt x="5016" y="4447"/>
                  </a:lnTo>
                  <a:lnTo>
                    <a:pt x="5067" y="4497"/>
                  </a:lnTo>
                  <a:lnTo>
                    <a:pt x="5130" y="4548"/>
                  </a:lnTo>
                  <a:lnTo>
                    <a:pt x="5193" y="4573"/>
                  </a:lnTo>
                  <a:lnTo>
                    <a:pt x="5256" y="4586"/>
                  </a:lnTo>
                  <a:lnTo>
                    <a:pt x="5332" y="4598"/>
                  </a:lnTo>
                  <a:lnTo>
                    <a:pt x="5408" y="4586"/>
                  </a:lnTo>
                  <a:lnTo>
                    <a:pt x="5471" y="4573"/>
                  </a:lnTo>
                  <a:lnTo>
                    <a:pt x="5534" y="4548"/>
                  </a:lnTo>
                  <a:lnTo>
                    <a:pt x="5597" y="4497"/>
                  </a:lnTo>
                  <a:lnTo>
                    <a:pt x="5648" y="4447"/>
                  </a:lnTo>
                  <a:lnTo>
                    <a:pt x="5686" y="4384"/>
                  </a:lnTo>
                  <a:lnTo>
                    <a:pt x="5711" y="4308"/>
                  </a:lnTo>
                  <a:lnTo>
                    <a:pt x="5724" y="4219"/>
                  </a:lnTo>
                  <a:lnTo>
                    <a:pt x="5724" y="4219"/>
                  </a:lnTo>
                  <a:lnTo>
                    <a:pt x="5724" y="3714"/>
                  </a:lnTo>
                  <a:lnTo>
                    <a:pt x="5711" y="3398"/>
                  </a:lnTo>
                  <a:lnTo>
                    <a:pt x="5686" y="3057"/>
                  </a:lnTo>
                  <a:lnTo>
                    <a:pt x="5660" y="2691"/>
                  </a:lnTo>
                  <a:lnTo>
                    <a:pt x="5610" y="2312"/>
                  </a:lnTo>
                  <a:lnTo>
                    <a:pt x="5547" y="1933"/>
                  </a:lnTo>
                  <a:lnTo>
                    <a:pt x="5458" y="1567"/>
                  </a:lnTo>
                  <a:lnTo>
                    <a:pt x="5345" y="1213"/>
                  </a:lnTo>
                  <a:lnTo>
                    <a:pt x="5281" y="1049"/>
                  </a:lnTo>
                  <a:lnTo>
                    <a:pt x="5218" y="884"/>
                  </a:lnTo>
                  <a:lnTo>
                    <a:pt x="5142" y="733"/>
                  </a:lnTo>
                  <a:lnTo>
                    <a:pt x="5054" y="594"/>
                  </a:lnTo>
                  <a:lnTo>
                    <a:pt x="4966" y="468"/>
                  </a:lnTo>
                  <a:lnTo>
                    <a:pt x="4865" y="354"/>
                  </a:lnTo>
                  <a:lnTo>
                    <a:pt x="4763" y="253"/>
                  </a:lnTo>
                  <a:lnTo>
                    <a:pt x="4650" y="164"/>
                  </a:lnTo>
                  <a:lnTo>
                    <a:pt x="4523" y="101"/>
                  </a:lnTo>
                  <a:lnTo>
                    <a:pt x="4397" y="51"/>
                  </a:lnTo>
                  <a:lnTo>
                    <a:pt x="4246" y="13"/>
                  </a:lnTo>
                  <a:lnTo>
                    <a:pt x="4094" y="0"/>
                  </a:lnTo>
                  <a:lnTo>
                    <a:pt x="3942" y="0"/>
                  </a:lnTo>
                  <a:lnTo>
                    <a:pt x="3765" y="38"/>
                  </a:lnTo>
                  <a:lnTo>
                    <a:pt x="3765" y="38"/>
                  </a:lnTo>
                  <a:lnTo>
                    <a:pt x="3601" y="89"/>
                  </a:lnTo>
                  <a:lnTo>
                    <a:pt x="3450" y="152"/>
                  </a:lnTo>
                  <a:lnTo>
                    <a:pt x="3311" y="228"/>
                  </a:lnTo>
                  <a:lnTo>
                    <a:pt x="3197" y="316"/>
                  </a:lnTo>
                  <a:lnTo>
                    <a:pt x="3096" y="417"/>
                  </a:lnTo>
                  <a:lnTo>
                    <a:pt x="2995" y="531"/>
                  </a:lnTo>
                  <a:lnTo>
                    <a:pt x="2919" y="657"/>
                  </a:lnTo>
                  <a:lnTo>
                    <a:pt x="2843" y="796"/>
                  </a:lnTo>
                  <a:lnTo>
                    <a:pt x="2793" y="948"/>
                  </a:lnTo>
                  <a:lnTo>
                    <a:pt x="2742" y="1099"/>
                  </a:lnTo>
                  <a:lnTo>
                    <a:pt x="2704" y="1263"/>
                  </a:lnTo>
                  <a:lnTo>
                    <a:pt x="2679" y="1428"/>
                  </a:lnTo>
                  <a:lnTo>
                    <a:pt x="2666" y="1604"/>
                  </a:lnTo>
                  <a:lnTo>
                    <a:pt x="2654" y="1781"/>
                  </a:lnTo>
                  <a:lnTo>
                    <a:pt x="2666" y="2148"/>
                  </a:lnTo>
                  <a:lnTo>
                    <a:pt x="2692" y="2527"/>
                  </a:lnTo>
                  <a:lnTo>
                    <a:pt x="2742" y="2893"/>
                  </a:lnTo>
                  <a:lnTo>
                    <a:pt x="2818" y="3272"/>
                  </a:lnTo>
                  <a:lnTo>
                    <a:pt x="2894" y="3638"/>
                  </a:lnTo>
                  <a:lnTo>
                    <a:pt x="2982" y="3979"/>
                  </a:lnTo>
                  <a:lnTo>
                    <a:pt x="3071" y="4295"/>
                  </a:lnTo>
                  <a:lnTo>
                    <a:pt x="3235" y="4826"/>
                  </a:lnTo>
                  <a:lnTo>
                    <a:pt x="3235" y="4826"/>
                  </a:lnTo>
                  <a:lnTo>
                    <a:pt x="3260" y="4914"/>
                  </a:lnTo>
                  <a:lnTo>
                    <a:pt x="3311" y="4977"/>
                  </a:lnTo>
                  <a:lnTo>
                    <a:pt x="3374" y="5028"/>
                  </a:lnTo>
                  <a:lnTo>
                    <a:pt x="3437" y="5066"/>
                  </a:lnTo>
                  <a:lnTo>
                    <a:pt x="3500" y="5091"/>
                  </a:lnTo>
                  <a:lnTo>
                    <a:pt x="3576" y="5104"/>
                  </a:lnTo>
                  <a:lnTo>
                    <a:pt x="3639" y="5104"/>
                  </a:lnTo>
                  <a:lnTo>
                    <a:pt x="3715" y="5091"/>
                  </a:lnTo>
                  <a:lnTo>
                    <a:pt x="3791" y="5066"/>
                  </a:lnTo>
                  <a:lnTo>
                    <a:pt x="3841" y="5028"/>
                  </a:lnTo>
                  <a:lnTo>
                    <a:pt x="3904" y="4977"/>
                  </a:lnTo>
                  <a:lnTo>
                    <a:pt x="3942" y="4927"/>
                  </a:lnTo>
                  <a:lnTo>
                    <a:pt x="3980" y="4864"/>
                  </a:lnTo>
                  <a:lnTo>
                    <a:pt x="3993" y="4788"/>
                  </a:lnTo>
                  <a:lnTo>
                    <a:pt x="4005" y="4712"/>
                  </a:lnTo>
                  <a:lnTo>
                    <a:pt x="3980" y="4624"/>
                  </a:lnTo>
                  <a:lnTo>
                    <a:pt x="3980" y="4624"/>
                  </a:lnTo>
                  <a:lnTo>
                    <a:pt x="3816" y="4080"/>
                  </a:lnTo>
                  <a:lnTo>
                    <a:pt x="3715" y="3790"/>
                  </a:lnTo>
                  <a:lnTo>
                    <a:pt x="3601" y="3512"/>
                  </a:lnTo>
                  <a:lnTo>
                    <a:pt x="3475" y="3221"/>
                  </a:lnTo>
                  <a:lnTo>
                    <a:pt x="3336" y="2931"/>
                  </a:lnTo>
                  <a:lnTo>
                    <a:pt x="3184" y="2666"/>
                  </a:lnTo>
                  <a:lnTo>
                    <a:pt x="3007" y="2400"/>
                  </a:lnTo>
                  <a:lnTo>
                    <a:pt x="2831" y="2160"/>
                  </a:lnTo>
                  <a:lnTo>
                    <a:pt x="2729" y="2047"/>
                  </a:lnTo>
                  <a:lnTo>
                    <a:pt x="2628" y="1946"/>
                  </a:lnTo>
                  <a:lnTo>
                    <a:pt x="2515" y="1844"/>
                  </a:lnTo>
                  <a:lnTo>
                    <a:pt x="2401" y="1756"/>
                  </a:lnTo>
                  <a:lnTo>
                    <a:pt x="2287" y="1680"/>
                  </a:lnTo>
                  <a:lnTo>
                    <a:pt x="2174" y="1604"/>
                  </a:lnTo>
                  <a:lnTo>
                    <a:pt x="2047" y="1541"/>
                  </a:lnTo>
                  <a:lnTo>
                    <a:pt x="1921" y="1478"/>
                  </a:lnTo>
                  <a:lnTo>
                    <a:pt x="1782" y="1440"/>
                  </a:lnTo>
                  <a:lnTo>
                    <a:pt x="1643" y="1402"/>
                  </a:lnTo>
                  <a:lnTo>
                    <a:pt x="1504" y="1390"/>
                  </a:lnTo>
                  <a:lnTo>
                    <a:pt x="1352" y="1377"/>
                  </a:lnTo>
                  <a:lnTo>
                    <a:pt x="1201" y="1377"/>
                  </a:lnTo>
                  <a:lnTo>
                    <a:pt x="1037" y="1402"/>
                  </a:lnTo>
                  <a:lnTo>
                    <a:pt x="1037" y="1402"/>
                  </a:lnTo>
                  <a:lnTo>
                    <a:pt x="910" y="1428"/>
                  </a:lnTo>
                  <a:lnTo>
                    <a:pt x="797" y="1466"/>
                  </a:lnTo>
                  <a:lnTo>
                    <a:pt x="683" y="1529"/>
                  </a:lnTo>
                  <a:lnTo>
                    <a:pt x="569" y="1592"/>
                  </a:lnTo>
                  <a:lnTo>
                    <a:pt x="468" y="1668"/>
                  </a:lnTo>
                  <a:lnTo>
                    <a:pt x="380" y="1756"/>
                  </a:lnTo>
                  <a:lnTo>
                    <a:pt x="291" y="1857"/>
                  </a:lnTo>
                  <a:lnTo>
                    <a:pt x="215" y="1958"/>
                  </a:lnTo>
                  <a:lnTo>
                    <a:pt x="152" y="2072"/>
                  </a:lnTo>
                  <a:lnTo>
                    <a:pt x="102" y="2198"/>
                  </a:lnTo>
                  <a:lnTo>
                    <a:pt x="51" y="2312"/>
                  </a:lnTo>
                  <a:lnTo>
                    <a:pt x="26" y="2438"/>
                  </a:lnTo>
                  <a:lnTo>
                    <a:pt x="13" y="2565"/>
                  </a:lnTo>
                  <a:lnTo>
                    <a:pt x="1" y="2691"/>
                  </a:lnTo>
                  <a:lnTo>
                    <a:pt x="13" y="2817"/>
                  </a:lnTo>
                  <a:lnTo>
                    <a:pt x="39" y="2944"/>
                  </a:lnTo>
                  <a:lnTo>
                    <a:pt x="39" y="2944"/>
                  </a:lnTo>
                  <a:lnTo>
                    <a:pt x="114" y="3184"/>
                  </a:lnTo>
                  <a:lnTo>
                    <a:pt x="215" y="3424"/>
                  </a:lnTo>
                  <a:lnTo>
                    <a:pt x="316" y="3664"/>
                  </a:lnTo>
                  <a:lnTo>
                    <a:pt x="443" y="3878"/>
                  </a:lnTo>
                  <a:lnTo>
                    <a:pt x="582" y="4093"/>
                  </a:lnTo>
                  <a:lnTo>
                    <a:pt x="746" y="4295"/>
                  </a:lnTo>
                  <a:lnTo>
                    <a:pt x="910" y="4497"/>
                  </a:lnTo>
                  <a:lnTo>
                    <a:pt x="1074" y="4687"/>
                  </a:lnTo>
                  <a:lnTo>
                    <a:pt x="1264" y="4864"/>
                  </a:lnTo>
                  <a:lnTo>
                    <a:pt x="1453" y="5041"/>
                  </a:lnTo>
                  <a:lnTo>
                    <a:pt x="1656" y="5205"/>
                  </a:lnTo>
                  <a:lnTo>
                    <a:pt x="1858" y="5369"/>
                  </a:lnTo>
                  <a:lnTo>
                    <a:pt x="2073" y="5521"/>
                  </a:lnTo>
                  <a:lnTo>
                    <a:pt x="2275" y="5672"/>
                  </a:lnTo>
                  <a:lnTo>
                    <a:pt x="2704" y="5937"/>
                  </a:lnTo>
                  <a:lnTo>
                    <a:pt x="2704" y="5937"/>
                  </a:lnTo>
                  <a:lnTo>
                    <a:pt x="2780" y="5975"/>
                  </a:lnTo>
                  <a:lnTo>
                    <a:pt x="2843" y="5988"/>
                  </a:lnTo>
                  <a:lnTo>
                    <a:pt x="2906" y="5988"/>
                  </a:lnTo>
                  <a:lnTo>
                    <a:pt x="2970" y="5975"/>
                  </a:lnTo>
                  <a:lnTo>
                    <a:pt x="3020" y="5950"/>
                  </a:lnTo>
                  <a:lnTo>
                    <a:pt x="3083" y="5925"/>
                  </a:lnTo>
                  <a:lnTo>
                    <a:pt x="3134" y="5874"/>
                  </a:lnTo>
                  <a:lnTo>
                    <a:pt x="3172" y="5836"/>
                  </a:lnTo>
                  <a:lnTo>
                    <a:pt x="3210" y="5786"/>
                  </a:lnTo>
                  <a:lnTo>
                    <a:pt x="3235" y="5723"/>
                  </a:lnTo>
                  <a:lnTo>
                    <a:pt x="3247" y="5660"/>
                  </a:lnTo>
                  <a:lnTo>
                    <a:pt x="3260" y="5609"/>
                  </a:lnTo>
                  <a:lnTo>
                    <a:pt x="3247" y="5546"/>
                  </a:lnTo>
                  <a:lnTo>
                    <a:pt x="3235" y="5483"/>
                  </a:lnTo>
                  <a:lnTo>
                    <a:pt x="3197" y="5432"/>
                  </a:lnTo>
                  <a:lnTo>
                    <a:pt x="3146" y="5382"/>
                  </a:lnTo>
                  <a:lnTo>
                    <a:pt x="3146" y="5382"/>
                  </a:lnTo>
                  <a:lnTo>
                    <a:pt x="2692" y="5028"/>
                  </a:lnTo>
                  <a:lnTo>
                    <a:pt x="2262" y="4674"/>
                  </a:lnTo>
                  <a:lnTo>
                    <a:pt x="1845" y="4308"/>
                  </a:lnTo>
                  <a:lnTo>
                    <a:pt x="1630" y="4106"/>
                  </a:lnTo>
                  <a:lnTo>
                    <a:pt x="1441" y="3904"/>
                  </a:lnTo>
                  <a:lnTo>
                    <a:pt x="1441" y="3904"/>
                  </a:lnTo>
                  <a:lnTo>
                    <a:pt x="1302" y="3790"/>
                  </a:lnTo>
                  <a:lnTo>
                    <a:pt x="1176" y="3664"/>
                  </a:lnTo>
                  <a:lnTo>
                    <a:pt x="1062" y="3512"/>
                  </a:lnTo>
                  <a:lnTo>
                    <a:pt x="948" y="3348"/>
                  </a:lnTo>
                  <a:lnTo>
                    <a:pt x="847" y="3184"/>
                  </a:lnTo>
                  <a:lnTo>
                    <a:pt x="771" y="3019"/>
                  </a:lnTo>
                  <a:lnTo>
                    <a:pt x="708" y="2855"/>
                  </a:lnTo>
                  <a:lnTo>
                    <a:pt x="670" y="2691"/>
                  </a:lnTo>
                  <a:lnTo>
                    <a:pt x="670" y="2552"/>
                  </a:lnTo>
                  <a:lnTo>
                    <a:pt x="683" y="2489"/>
                  </a:lnTo>
                  <a:lnTo>
                    <a:pt x="695" y="2426"/>
                  </a:lnTo>
                  <a:lnTo>
                    <a:pt x="721" y="2362"/>
                  </a:lnTo>
                  <a:lnTo>
                    <a:pt x="759" y="2312"/>
                  </a:lnTo>
                  <a:lnTo>
                    <a:pt x="809" y="2261"/>
                  </a:lnTo>
                  <a:lnTo>
                    <a:pt x="860" y="2223"/>
                  </a:lnTo>
                  <a:lnTo>
                    <a:pt x="923" y="2198"/>
                  </a:lnTo>
                  <a:lnTo>
                    <a:pt x="999" y="2173"/>
                  </a:lnTo>
                  <a:lnTo>
                    <a:pt x="1087" y="2160"/>
                  </a:lnTo>
                  <a:lnTo>
                    <a:pt x="1188" y="2148"/>
                  </a:lnTo>
                  <a:lnTo>
                    <a:pt x="1314" y="2148"/>
                  </a:lnTo>
                  <a:lnTo>
                    <a:pt x="1441" y="2160"/>
                  </a:lnTo>
                  <a:lnTo>
                    <a:pt x="1580" y="2186"/>
                  </a:lnTo>
                  <a:lnTo>
                    <a:pt x="1731" y="2223"/>
                  </a:lnTo>
                  <a:lnTo>
                    <a:pt x="1731" y="2223"/>
                  </a:lnTo>
                  <a:lnTo>
                    <a:pt x="1845" y="2299"/>
                  </a:lnTo>
                  <a:lnTo>
                    <a:pt x="1946" y="2375"/>
                  </a:lnTo>
                  <a:lnTo>
                    <a:pt x="2035" y="2463"/>
                  </a:lnTo>
                  <a:lnTo>
                    <a:pt x="2123" y="2565"/>
                  </a:lnTo>
                  <a:lnTo>
                    <a:pt x="2211" y="2653"/>
                  </a:lnTo>
                  <a:lnTo>
                    <a:pt x="2287" y="2767"/>
                  </a:lnTo>
                  <a:lnTo>
                    <a:pt x="2439" y="2981"/>
                  </a:lnTo>
                  <a:lnTo>
                    <a:pt x="2439" y="2981"/>
                  </a:lnTo>
                  <a:lnTo>
                    <a:pt x="2565" y="3196"/>
                  </a:lnTo>
                  <a:lnTo>
                    <a:pt x="2692" y="3411"/>
                  </a:lnTo>
                  <a:lnTo>
                    <a:pt x="2805" y="3638"/>
                  </a:lnTo>
                  <a:lnTo>
                    <a:pt x="2906" y="3878"/>
                  </a:lnTo>
                  <a:lnTo>
                    <a:pt x="2995" y="4106"/>
                  </a:lnTo>
                  <a:lnTo>
                    <a:pt x="3083" y="4346"/>
                  </a:lnTo>
                  <a:lnTo>
                    <a:pt x="3235" y="4826"/>
                  </a:lnTo>
                  <a:lnTo>
                    <a:pt x="3235" y="4826"/>
                  </a:lnTo>
                  <a:lnTo>
                    <a:pt x="3980" y="4624"/>
                  </a:lnTo>
                  <a:lnTo>
                    <a:pt x="3980" y="4624"/>
                  </a:lnTo>
                  <a:lnTo>
                    <a:pt x="3866" y="4219"/>
                  </a:lnTo>
                  <a:lnTo>
                    <a:pt x="3753" y="3803"/>
                  </a:lnTo>
                  <a:lnTo>
                    <a:pt x="3652" y="3386"/>
                  </a:lnTo>
                  <a:lnTo>
                    <a:pt x="3563" y="2956"/>
                  </a:lnTo>
                  <a:lnTo>
                    <a:pt x="3513" y="2527"/>
                  </a:lnTo>
                  <a:lnTo>
                    <a:pt x="3487" y="2312"/>
                  </a:lnTo>
                  <a:lnTo>
                    <a:pt x="3475" y="2097"/>
                  </a:lnTo>
                  <a:lnTo>
                    <a:pt x="3475" y="1882"/>
                  </a:lnTo>
                  <a:lnTo>
                    <a:pt x="3487" y="1668"/>
                  </a:lnTo>
                  <a:lnTo>
                    <a:pt x="3513" y="1453"/>
                  </a:lnTo>
                  <a:lnTo>
                    <a:pt x="3538" y="1251"/>
                  </a:lnTo>
                  <a:lnTo>
                    <a:pt x="3538" y="1251"/>
                  </a:lnTo>
                  <a:lnTo>
                    <a:pt x="3563" y="1124"/>
                  </a:lnTo>
                  <a:lnTo>
                    <a:pt x="3589" y="1023"/>
                  </a:lnTo>
                  <a:lnTo>
                    <a:pt x="3626" y="935"/>
                  </a:lnTo>
                  <a:lnTo>
                    <a:pt x="3664" y="872"/>
                  </a:lnTo>
                  <a:lnTo>
                    <a:pt x="3702" y="821"/>
                  </a:lnTo>
                  <a:lnTo>
                    <a:pt x="3740" y="783"/>
                  </a:lnTo>
                  <a:lnTo>
                    <a:pt x="3791" y="758"/>
                  </a:lnTo>
                  <a:lnTo>
                    <a:pt x="3829" y="745"/>
                  </a:lnTo>
                  <a:lnTo>
                    <a:pt x="3879" y="745"/>
                  </a:lnTo>
                  <a:lnTo>
                    <a:pt x="3930" y="771"/>
                  </a:lnTo>
                  <a:lnTo>
                    <a:pt x="3968" y="796"/>
                  </a:lnTo>
                  <a:lnTo>
                    <a:pt x="4018" y="821"/>
                  </a:lnTo>
                  <a:lnTo>
                    <a:pt x="4119" y="922"/>
                  </a:lnTo>
                  <a:lnTo>
                    <a:pt x="4220" y="1036"/>
                  </a:lnTo>
                  <a:lnTo>
                    <a:pt x="4321" y="1175"/>
                  </a:lnTo>
                  <a:lnTo>
                    <a:pt x="4410" y="1314"/>
                  </a:lnTo>
                  <a:lnTo>
                    <a:pt x="4574" y="1604"/>
                  </a:lnTo>
                  <a:lnTo>
                    <a:pt x="4688" y="1819"/>
                  </a:lnTo>
                  <a:lnTo>
                    <a:pt x="4726" y="1908"/>
                  </a:lnTo>
                  <a:lnTo>
                    <a:pt x="4726" y="1908"/>
                  </a:lnTo>
                  <a:lnTo>
                    <a:pt x="4789" y="2186"/>
                  </a:lnTo>
                  <a:lnTo>
                    <a:pt x="4839" y="2463"/>
                  </a:lnTo>
                  <a:lnTo>
                    <a:pt x="4877" y="2741"/>
                  </a:lnTo>
                  <a:lnTo>
                    <a:pt x="4902" y="3019"/>
                  </a:lnTo>
                  <a:lnTo>
                    <a:pt x="4902" y="3019"/>
                  </a:lnTo>
                  <a:lnTo>
                    <a:pt x="4928" y="3310"/>
                  </a:lnTo>
                  <a:lnTo>
                    <a:pt x="4940" y="3613"/>
                  </a:lnTo>
                  <a:lnTo>
                    <a:pt x="4940" y="3916"/>
                  </a:lnTo>
                  <a:lnTo>
                    <a:pt x="4940" y="4219"/>
                  </a:lnTo>
                  <a:lnTo>
                    <a:pt x="4940" y="4219"/>
                  </a:lnTo>
                  <a:lnTo>
                    <a:pt x="5724" y="4219"/>
                  </a:lnTo>
                  <a:lnTo>
                    <a:pt x="5724" y="4219"/>
                  </a:lnTo>
                  <a:lnTo>
                    <a:pt x="5711" y="3929"/>
                  </a:lnTo>
                  <a:lnTo>
                    <a:pt x="5724" y="3626"/>
                  </a:lnTo>
                  <a:lnTo>
                    <a:pt x="5736" y="3335"/>
                  </a:lnTo>
                  <a:lnTo>
                    <a:pt x="5762" y="3032"/>
                  </a:lnTo>
                  <a:lnTo>
                    <a:pt x="5799" y="2741"/>
                  </a:lnTo>
                  <a:lnTo>
                    <a:pt x="5837" y="2451"/>
                  </a:lnTo>
                  <a:lnTo>
                    <a:pt x="5901" y="2160"/>
                  </a:lnTo>
                  <a:lnTo>
                    <a:pt x="5964" y="187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48"/>
          <p:cNvGrpSpPr/>
          <p:nvPr/>
        </p:nvGrpSpPr>
        <p:grpSpPr>
          <a:xfrm>
            <a:off x="4489585" y="3236054"/>
            <a:ext cx="164829" cy="397626"/>
            <a:chOff x="4444536" y="2965201"/>
            <a:chExt cx="254995" cy="615140"/>
          </a:xfrm>
        </p:grpSpPr>
        <p:sp>
          <p:nvSpPr>
            <p:cNvPr id="329" name="Google Shape;329;p48"/>
            <p:cNvSpPr/>
            <p:nvPr/>
          </p:nvSpPr>
          <p:spPr>
            <a:xfrm rot="10800000">
              <a:off x="4580827" y="3124739"/>
              <a:ext cx="118704" cy="357566"/>
            </a:xfrm>
            <a:custGeom>
              <a:avLst/>
              <a:gdLst/>
              <a:ahLst/>
              <a:cxnLst/>
              <a:rect l="l" t="t" r="r" b="b"/>
              <a:pathLst>
                <a:path w="13215" h="39807" extrusionOk="0">
                  <a:moveTo>
                    <a:pt x="9766" y="24129"/>
                  </a:moveTo>
                  <a:lnTo>
                    <a:pt x="9867" y="24142"/>
                  </a:lnTo>
                  <a:lnTo>
                    <a:pt x="9968" y="24167"/>
                  </a:lnTo>
                  <a:lnTo>
                    <a:pt x="10069" y="24217"/>
                  </a:lnTo>
                  <a:lnTo>
                    <a:pt x="10183" y="24268"/>
                  </a:lnTo>
                  <a:lnTo>
                    <a:pt x="10296" y="24344"/>
                  </a:lnTo>
                  <a:lnTo>
                    <a:pt x="10536" y="24533"/>
                  </a:lnTo>
                  <a:lnTo>
                    <a:pt x="10777" y="24761"/>
                  </a:lnTo>
                  <a:lnTo>
                    <a:pt x="10991" y="24988"/>
                  </a:lnTo>
                  <a:lnTo>
                    <a:pt x="11181" y="25241"/>
                  </a:lnTo>
                  <a:lnTo>
                    <a:pt x="11345" y="25493"/>
                  </a:lnTo>
                  <a:lnTo>
                    <a:pt x="11484" y="25759"/>
                  </a:lnTo>
                  <a:lnTo>
                    <a:pt x="11598" y="26024"/>
                  </a:lnTo>
                  <a:lnTo>
                    <a:pt x="11686" y="26302"/>
                  </a:lnTo>
                  <a:lnTo>
                    <a:pt x="11762" y="26580"/>
                  </a:lnTo>
                  <a:lnTo>
                    <a:pt x="11812" y="26870"/>
                  </a:lnTo>
                  <a:lnTo>
                    <a:pt x="11838" y="27161"/>
                  </a:lnTo>
                  <a:lnTo>
                    <a:pt x="11850" y="27451"/>
                  </a:lnTo>
                  <a:lnTo>
                    <a:pt x="11850" y="27755"/>
                  </a:lnTo>
                  <a:lnTo>
                    <a:pt x="11838" y="28045"/>
                  </a:lnTo>
                  <a:lnTo>
                    <a:pt x="11812" y="28348"/>
                  </a:lnTo>
                  <a:lnTo>
                    <a:pt x="11775" y="28639"/>
                  </a:lnTo>
                  <a:lnTo>
                    <a:pt x="11737" y="28942"/>
                  </a:lnTo>
                  <a:lnTo>
                    <a:pt x="11610" y="29586"/>
                  </a:lnTo>
                  <a:lnTo>
                    <a:pt x="11471" y="30218"/>
                  </a:lnTo>
                  <a:lnTo>
                    <a:pt x="11307" y="30824"/>
                  </a:lnTo>
                  <a:lnTo>
                    <a:pt x="11118" y="31431"/>
                  </a:lnTo>
                  <a:lnTo>
                    <a:pt x="10903" y="32024"/>
                  </a:lnTo>
                  <a:lnTo>
                    <a:pt x="10663" y="32606"/>
                  </a:lnTo>
                  <a:lnTo>
                    <a:pt x="10385" y="33174"/>
                  </a:lnTo>
                  <a:lnTo>
                    <a:pt x="10094" y="33717"/>
                  </a:lnTo>
                  <a:lnTo>
                    <a:pt x="9778" y="34260"/>
                  </a:lnTo>
                  <a:lnTo>
                    <a:pt x="9437" y="34778"/>
                  </a:lnTo>
                  <a:lnTo>
                    <a:pt x="9071" y="35284"/>
                  </a:lnTo>
                  <a:lnTo>
                    <a:pt x="8679" y="35776"/>
                  </a:lnTo>
                  <a:lnTo>
                    <a:pt x="8250" y="36256"/>
                  </a:lnTo>
                  <a:lnTo>
                    <a:pt x="7808" y="36724"/>
                  </a:lnTo>
                  <a:lnTo>
                    <a:pt x="7328" y="37166"/>
                  </a:lnTo>
                  <a:lnTo>
                    <a:pt x="6835" y="37595"/>
                  </a:lnTo>
                  <a:lnTo>
                    <a:pt x="6620" y="37760"/>
                  </a:lnTo>
                  <a:lnTo>
                    <a:pt x="6405" y="37924"/>
                  </a:lnTo>
                  <a:lnTo>
                    <a:pt x="6178" y="38075"/>
                  </a:lnTo>
                  <a:lnTo>
                    <a:pt x="5950" y="38214"/>
                  </a:lnTo>
                  <a:lnTo>
                    <a:pt x="5685" y="38366"/>
                  </a:lnTo>
                  <a:lnTo>
                    <a:pt x="5420" y="38492"/>
                  </a:lnTo>
                  <a:lnTo>
                    <a:pt x="5167" y="38606"/>
                  </a:lnTo>
                  <a:lnTo>
                    <a:pt x="4915" y="38707"/>
                  </a:lnTo>
                  <a:lnTo>
                    <a:pt x="4662" y="38783"/>
                  </a:lnTo>
                  <a:lnTo>
                    <a:pt x="4422" y="38846"/>
                  </a:lnTo>
                  <a:lnTo>
                    <a:pt x="4182" y="38897"/>
                  </a:lnTo>
                  <a:lnTo>
                    <a:pt x="3954" y="38934"/>
                  </a:lnTo>
                  <a:lnTo>
                    <a:pt x="3727" y="38947"/>
                  </a:lnTo>
                  <a:lnTo>
                    <a:pt x="3512" y="38947"/>
                  </a:lnTo>
                  <a:lnTo>
                    <a:pt x="3297" y="38934"/>
                  </a:lnTo>
                  <a:lnTo>
                    <a:pt x="3095" y="38909"/>
                  </a:lnTo>
                  <a:lnTo>
                    <a:pt x="2906" y="38871"/>
                  </a:lnTo>
                  <a:lnTo>
                    <a:pt x="2716" y="38808"/>
                  </a:lnTo>
                  <a:lnTo>
                    <a:pt x="2527" y="38732"/>
                  </a:lnTo>
                  <a:lnTo>
                    <a:pt x="2363" y="38644"/>
                  </a:lnTo>
                  <a:lnTo>
                    <a:pt x="2198" y="38543"/>
                  </a:lnTo>
                  <a:lnTo>
                    <a:pt x="2047" y="38429"/>
                  </a:lnTo>
                  <a:lnTo>
                    <a:pt x="1895" y="38290"/>
                  </a:lnTo>
                  <a:lnTo>
                    <a:pt x="1756" y="38151"/>
                  </a:lnTo>
                  <a:lnTo>
                    <a:pt x="1630" y="37987"/>
                  </a:lnTo>
                  <a:lnTo>
                    <a:pt x="1516" y="37810"/>
                  </a:lnTo>
                  <a:lnTo>
                    <a:pt x="1415" y="37633"/>
                  </a:lnTo>
                  <a:lnTo>
                    <a:pt x="1314" y="37431"/>
                  </a:lnTo>
                  <a:lnTo>
                    <a:pt x="1238" y="37216"/>
                  </a:lnTo>
                  <a:lnTo>
                    <a:pt x="1162" y="36989"/>
                  </a:lnTo>
                  <a:lnTo>
                    <a:pt x="1099" y="36749"/>
                  </a:lnTo>
                  <a:lnTo>
                    <a:pt x="1049" y="36496"/>
                  </a:lnTo>
                  <a:lnTo>
                    <a:pt x="1011" y="36231"/>
                  </a:lnTo>
                  <a:lnTo>
                    <a:pt x="985" y="35953"/>
                  </a:lnTo>
                  <a:lnTo>
                    <a:pt x="985" y="35663"/>
                  </a:lnTo>
                  <a:lnTo>
                    <a:pt x="985" y="35359"/>
                  </a:lnTo>
                  <a:lnTo>
                    <a:pt x="998" y="34943"/>
                  </a:lnTo>
                  <a:lnTo>
                    <a:pt x="1023" y="34526"/>
                  </a:lnTo>
                  <a:lnTo>
                    <a:pt x="1074" y="34121"/>
                  </a:lnTo>
                  <a:lnTo>
                    <a:pt x="1124" y="33717"/>
                  </a:lnTo>
                  <a:lnTo>
                    <a:pt x="1175" y="33326"/>
                  </a:lnTo>
                  <a:lnTo>
                    <a:pt x="1251" y="32934"/>
                  </a:lnTo>
                  <a:lnTo>
                    <a:pt x="1339" y="32555"/>
                  </a:lnTo>
                  <a:lnTo>
                    <a:pt x="1428" y="32176"/>
                  </a:lnTo>
                  <a:lnTo>
                    <a:pt x="1529" y="31797"/>
                  </a:lnTo>
                  <a:lnTo>
                    <a:pt x="1642" y="31431"/>
                  </a:lnTo>
                  <a:lnTo>
                    <a:pt x="1769" y="31077"/>
                  </a:lnTo>
                  <a:lnTo>
                    <a:pt x="1908" y="30711"/>
                  </a:lnTo>
                  <a:lnTo>
                    <a:pt x="2059" y="30370"/>
                  </a:lnTo>
                  <a:lnTo>
                    <a:pt x="2211" y="30016"/>
                  </a:lnTo>
                  <a:lnTo>
                    <a:pt x="2375" y="29687"/>
                  </a:lnTo>
                  <a:lnTo>
                    <a:pt x="2552" y="29346"/>
                  </a:lnTo>
                  <a:lnTo>
                    <a:pt x="2742" y="29018"/>
                  </a:lnTo>
                  <a:lnTo>
                    <a:pt x="2944" y="28702"/>
                  </a:lnTo>
                  <a:lnTo>
                    <a:pt x="3158" y="28386"/>
                  </a:lnTo>
                  <a:lnTo>
                    <a:pt x="3373" y="28083"/>
                  </a:lnTo>
                  <a:lnTo>
                    <a:pt x="3601" y="27780"/>
                  </a:lnTo>
                  <a:lnTo>
                    <a:pt x="3853" y="27477"/>
                  </a:lnTo>
                  <a:lnTo>
                    <a:pt x="4106" y="27186"/>
                  </a:lnTo>
                  <a:lnTo>
                    <a:pt x="4359" y="26896"/>
                  </a:lnTo>
                  <a:lnTo>
                    <a:pt x="4637" y="26618"/>
                  </a:lnTo>
                  <a:lnTo>
                    <a:pt x="4915" y="26340"/>
                  </a:lnTo>
                  <a:lnTo>
                    <a:pt x="5218" y="26074"/>
                  </a:lnTo>
                  <a:lnTo>
                    <a:pt x="5521" y="25809"/>
                  </a:lnTo>
                  <a:lnTo>
                    <a:pt x="5837" y="25557"/>
                  </a:lnTo>
                  <a:lnTo>
                    <a:pt x="6153" y="25304"/>
                  </a:lnTo>
                  <a:lnTo>
                    <a:pt x="6494" y="25064"/>
                  </a:lnTo>
                  <a:lnTo>
                    <a:pt x="6835" y="24824"/>
                  </a:lnTo>
                  <a:lnTo>
                    <a:pt x="6999" y="24723"/>
                  </a:lnTo>
                  <a:lnTo>
                    <a:pt x="7176" y="24634"/>
                  </a:lnTo>
                  <a:lnTo>
                    <a:pt x="7365" y="24546"/>
                  </a:lnTo>
                  <a:lnTo>
                    <a:pt x="7542" y="24470"/>
                  </a:lnTo>
                  <a:lnTo>
                    <a:pt x="7921" y="24331"/>
                  </a:lnTo>
                  <a:lnTo>
                    <a:pt x="8300" y="24180"/>
                  </a:lnTo>
                  <a:lnTo>
                    <a:pt x="8553" y="24445"/>
                  </a:lnTo>
                  <a:lnTo>
                    <a:pt x="5496" y="32643"/>
                  </a:lnTo>
                  <a:lnTo>
                    <a:pt x="5875" y="32820"/>
                  </a:lnTo>
                  <a:lnTo>
                    <a:pt x="6052" y="32568"/>
                  </a:lnTo>
                  <a:lnTo>
                    <a:pt x="6228" y="32328"/>
                  </a:lnTo>
                  <a:lnTo>
                    <a:pt x="6380" y="32075"/>
                  </a:lnTo>
                  <a:lnTo>
                    <a:pt x="6456" y="31949"/>
                  </a:lnTo>
                  <a:lnTo>
                    <a:pt x="6519" y="31810"/>
                  </a:lnTo>
                  <a:lnTo>
                    <a:pt x="7176" y="30117"/>
                  </a:lnTo>
                  <a:lnTo>
                    <a:pt x="7833" y="28424"/>
                  </a:lnTo>
                  <a:lnTo>
                    <a:pt x="8161" y="27578"/>
                  </a:lnTo>
                  <a:lnTo>
                    <a:pt x="8465" y="26719"/>
                  </a:lnTo>
                  <a:lnTo>
                    <a:pt x="8768" y="25860"/>
                  </a:lnTo>
                  <a:lnTo>
                    <a:pt x="9046" y="25001"/>
                  </a:lnTo>
                  <a:lnTo>
                    <a:pt x="9109" y="24799"/>
                  </a:lnTo>
                  <a:lnTo>
                    <a:pt x="9185" y="24634"/>
                  </a:lnTo>
                  <a:lnTo>
                    <a:pt x="9260" y="24483"/>
                  </a:lnTo>
                  <a:lnTo>
                    <a:pt x="9336" y="24369"/>
                  </a:lnTo>
                  <a:lnTo>
                    <a:pt x="9412" y="24281"/>
                  </a:lnTo>
                  <a:lnTo>
                    <a:pt x="9501" y="24205"/>
                  </a:lnTo>
                  <a:lnTo>
                    <a:pt x="9589" y="24154"/>
                  </a:lnTo>
                  <a:lnTo>
                    <a:pt x="9677" y="24129"/>
                  </a:lnTo>
                  <a:close/>
                  <a:moveTo>
                    <a:pt x="12520" y="1"/>
                  </a:moveTo>
                  <a:lnTo>
                    <a:pt x="12457" y="215"/>
                  </a:lnTo>
                  <a:lnTo>
                    <a:pt x="12406" y="531"/>
                  </a:lnTo>
                  <a:lnTo>
                    <a:pt x="12343" y="936"/>
                  </a:lnTo>
                  <a:lnTo>
                    <a:pt x="12280" y="1441"/>
                  </a:lnTo>
                  <a:lnTo>
                    <a:pt x="12154" y="2679"/>
                  </a:lnTo>
                  <a:lnTo>
                    <a:pt x="12002" y="4207"/>
                  </a:lnTo>
                  <a:lnTo>
                    <a:pt x="11825" y="5989"/>
                  </a:lnTo>
                  <a:lnTo>
                    <a:pt x="11610" y="7972"/>
                  </a:lnTo>
                  <a:lnTo>
                    <a:pt x="11484" y="9033"/>
                  </a:lnTo>
                  <a:lnTo>
                    <a:pt x="11345" y="10119"/>
                  </a:lnTo>
                  <a:lnTo>
                    <a:pt x="11193" y="11244"/>
                  </a:lnTo>
                  <a:lnTo>
                    <a:pt x="11017" y="12393"/>
                  </a:lnTo>
                  <a:lnTo>
                    <a:pt x="10802" y="13669"/>
                  </a:lnTo>
                  <a:lnTo>
                    <a:pt x="10562" y="14945"/>
                  </a:lnTo>
                  <a:lnTo>
                    <a:pt x="10309" y="16208"/>
                  </a:lnTo>
                  <a:lnTo>
                    <a:pt x="10044" y="17472"/>
                  </a:lnTo>
                  <a:lnTo>
                    <a:pt x="9488" y="20011"/>
                  </a:lnTo>
                  <a:lnTo>
                    <a:pt x="8919" y="22537"/>
                  </a:lnTo>
                  <a:lnTo>
                    <a:pt x="8894" y="22664"/>
                  </a:lnTo>
                  <a:lnTo>
                    <a:pt x="8844" y="22790"/>
                  </a:lnTo>
                  <a:lnTo>
                    <a:pt x="8793" y="22916"/>
                  </a:lnTo>
                  <a:lnTo>
                    <a:pt x="8730" y="23030"/>
                  </a:lnTo>
                  <a:lnTo>
                    <a:pt x="8654" y="23144"/>
                  </a:lnTo>
                  <a:lnTo>
                    <a:pt x="8578" y="23232"/>
                  </a:lnTo>
                  <a:lnTo>
                    <a:pt x="8490" y="23308"/>
                  </a:lnTo>
                  <a:lnTo>
                    <a:pt x="8452" y="23321"/>
                  </a:lnTo>
                  <a:lnTo>
                    <a:pt x="8414" y="23333"/>
                  </a:lnTo>
                  <a:lnTo>
                    <a:pt x="8149" y="23396"/>
                  </a:lnTo>
                  <a:lnTo>
                    <a:pt x="7896" y="23472"/>
                  </a:lnTo>
                  <a:lnTo>
                    <a:pt x="7656" y="23548"/>
                  </a:lnTo>
                  <a:lnTo>
                    <a:pt x="7416" y="23636"/>
                  </a:lnTo>
                  <a:lnTo>
                    <a:pt x="7176" y="23725"/>
                  </a:lnTo>
                  <a:lnTo>
                    <a:pt x="6949" y="23826"/>
                  </a:lnTo>
                  <a:lnTo>
                    <a:pt x="6721" y="23927"/>
                  </a:lnTo>
                  <a:lnTo>
                    <a:pt x="6506" y="24041"/>
                  </a:lnTo>
                  <a:lnTo>
                    <a:pt x="6292" y="24167"/>
                  </a:lnTo>
                  <a:lnTo>
                    <a:pt x="6077" y="24281"/>
                  </a:lnTo>
                  <a:lnTo>
                    <a:pt x="5673" y="24546"/>
                  </a:lnTo>
                  <a:lnTo>
                    <a:pt x="5281" y="24836"/>
                  </a:lnTo>
                  <a:lnTo>
                    <a:pt x="4915" y="25140"/>
                  </a:lnTo>
                  <a:lnTo>
                    <a:pt x="4561" y="25468"/>
                  </a:lnTo>
                  <a:lnTo>
                    <a:pt x="4220" y="25809"/>
                  </a:lnTo>
                  <a:lnTo>
                    <a:pt x="3891" y="26163"/>
                  </a:lnTo>
                  <a:lnTo>
                    <a:pt x="3563" y="26542"/>
                  </a:lnTo>
                  <a:lnTo>
                    <a:pt x="3260" y="26921"/>
                  </a:lnTo>
                  <a:lnTo>
                    <a:pt x="2956" y="27325"/>
                  </a:lnTo>
                  <a:lnTo>
                    <a:pt x="2666" y="27729"/>
                  </a:lnTo>
                  <a:lnTo>
                    <a:pt x="2375" y="28134"/>
                  </a:lnTo>
                  <a:lnTo>
                    <a:pt x="2148" y="28500"/>
                  </a:lnTo>
                  <a:lnTo>
                    <a:pt x="1920" y="28866"/>
                  </a:lnTo>
                  <a:lnTo>
                    <a:pt x="1718" y="29233"/>
                  </a:lnTo>
                  <a:lnTo>
                    <a:pt x="1529" y="29612"/>
                  </a:lnTo>
                  <a:lnTo>
                    <a:pt x="1339" y="30003"/>
                  </a:lnTo>
                  <a:lnTo>
                    <a:pt x="1175" y="30382"/>
                  </a:lnTo>
                  <a:lnTo>
                    <a:pt x="1023" y="30786"/>
                  </a:lnTo>
                  <a:lnTo>
                    <a:pt x="872" y="31178"/>
                  </a:lnTo>
                  <a:lnTo>
                    <a:pt x="745" y="31582"/>
                  </a:lnTo>
                  <a:lnTo>
                    <a:pt x="619" y="31974"/>
                  </a:lnTo>
                  <a:lnTo>
                    <a:pt x="493" y="32391"/>
                  </a:lnTo>
                  <a:lnTo>
                    <a:pt x="379" y="32795"/>
                  </a:lnTo>
                  <a:lnTo>
                    <a:pt x="177" y="33616"/>
                  </a:lnTo>
                  <a:lnTo>
                    <a:pt x="0" y="34450"/>
                  </a:lnTo>
                  <a:lnTo>
                    <a:pt x="0" y="36143"/>
                  </a:lnTo>
                  <a:lnTo>
                    <a:pt x="101" y="36218"/>
                  </a:lnTo>
                  <a:lnTo>
                    <a:pt x="139" y="36256"/>
                  </a:lnTo>
                  <a:lnTo>
                    <a:pt x="164" y="36294"/>
                  </a:lnTo>
                  <a:lnTo>
                    <a:pt x="215" y="36635"/>
                  </a:lnTo>
                  <a:lnTo>
                    <a:pt x="291" y="36951"/>
                  </a:lnTo>
                  <a:lnTo>
                    <a:pt x="379" y="37254"/>
                  </a:lnTo>
                  <a:lnTo>
                    <a:pt x="467" y="37532"/>
                  </a:lnTo>
                  <a:lnTo>
                    <a:pt x="581" y="37798"/>
                  </a:lnTo>
                  <a:lnTo>
                    <a:pt x="708" y="38050"/>
                  </a:lnTo>
                  <a:lnTo>
                    <a:pt x="847" y="38290"/>
                  </a:lnTo>
                  <a:lnTo>
                    <a:pt x="998" y="38505"/>
                  </a:lnTo>
                  <a:lnTo>
                    <a:pt x="1162" y="38694"/>
                  </a:lnTo>
                  <a:lnTo>
                    <a:pt x="1327" y="38884"/>
                  </a:lnTo>
                  <a:lnTo>
                    <a:pt x="1516" y="39048"/>
                  </a:lnTo>
                  <a:lnTo>
                    <a:pt x="1706" y="39200"/>
                  </a:lnTo>
                  <a:lnTo>
                    <a:pt x="1895" y="39326"/>
                  </a:lnTo>
                  <a:lnTo>
                    <a:pt x="2110" y="39440"/>
                  </a:lnTo>
                  <a:lnTo>
                    <a:pt x="2325" y="39541"/>
                  </a:lnTo>
                  <a:lnTo>
                    <a:pt x="2552" y="39629"/>
                  </a:lnTo>
                  <a:lnTo>
                    <a:pt x="2779" y="39692"/>
                  </a:lnTo>
                  <a:lnTo>
                    <a:pt x="3007" y="39743"/>
                  </a:lnTo>
                  <a:lnTo>
                    <a:pt x="3247" y="39781"/>
                  </a:lnTo>
                  <a:lnTo>
                    <a:pt x="3500" y="39793"/>
                  </a:lnTo>
                  <a:lnTo>
                    <a:pt x="3740" y="39806"/>
                  </a:lnTo>
                  <a:lnTo>
                    <a:pt x="3992" y="39793"/>
                  </a:lnTo>
                  <a:lnTo>
                    <a:pt x="4258" y="39756"/>
                  </a:lnTo>
                  <a:lnTo>
                    <a:pt x="4510" y="39718"/>
                  </a:lnTo>
                  <a:lnTo>
                    <a:pt x="4776" y="39655"/>
                  </a:lnTo>
                  <a:lnTo>
                    <a:pt x="5041" y="39579"/>
                  </a:lnTo>
                  <a:lnTo>
                    <a:pt x="5294" y="39490"/>
                  </a:lnTo>
                  <a:lnTo>
                    <a:pt x="5559" y="39377"/>
                  </a:lnTo>
                  <a:lnTo>
                    <a:pt x="5824" y="39250"/>
                  </a:lnTo>
                  <a:lnTo>
                    <a:pt x="6089" y="39111"/>
                  </a:lnTo>
                  <a:lnTo>
                    <a:pt x="6342" y="38960"/>
                  </a:lnTo>
                  <a:lnTo>
                    <a:pt x="6595" y="38796"/>
                  </a:lnTo>
                  <a:lnTo>
                    <a:pt x="6911" y="38568"/>
                  </a:lnTo>
                  <a:lnTo>
                    <a:pt x="7214" y="38353"/>
                  </a:lnTo>
                  <a:lnTo>
                    <a:pt x="7504" y="38113"/>
                  </a:lnTo>
                  <a:lnTo>
                    <a:pt x="7782" y="37886"/>
                  </a:lnTo>
                  <a:lnTo>
                    <a:pt x="8060" y="37646"/>
                  </a:lnTo>
                  <a:lnTo>
                    <a:pt x="8326" y="37393"/>
                  </a:lnTo>
                  <a:lnTo>
                    <a:pt x="8591" y="37141"/>
                  </a:lnTo>
                  <a:lnTo>
                    <a:pt x="8844" y="36888"/>
                  </a:lnTo>
                  <a:lnTo>
                    <a:pt x="9084" y="36623"/>
                  </a:lnTo>
                  <a:lnTo>
                    <a:pt x="9311" y="36357"/>
                  </a:lnTo>
                  <a:lnTo>
                    <a:pt x="9538" y="36092"/>
                  </a:lnTo>
                  <a:lnTo>
                    <a:pt x="9766" y="35814"/>
                  </a:lnTo>
                  <a:lnTo>
                    <a:pt x="9968" y="35524"/>
                  </a:lnTo>
                  <a:lnTo>
                    <a:pt x="10170" y="35246"/>
                  </a:lnTo>
                  <a:lnTo>
                    <a:pt x="10372" y="34943"/>
                  </a:lnTo>
                  <a:lnTo>
                    <a:pt x="10549" y="34652"/>
                  </a:lnTo>
                  <a:lnTo>
                    <a:pt x="10739" y="34349"/>
                  </a:lnTo>
                  <a:lnTo>
                    <a:pt x="10903" y="34046"/>
                  </a:lnTo>
                  <a:lnTo>
                    <a:pt x="11067" y="33730"/>
                  </a:lnTo>
                  <a:lnTo>
                    <a:pt x="11219" y="33414"/>
                  </a:lnTo>
                  <a:lnTo>
                    <a:pt x="11370" y="33098"/>
                  </a:lnTo>
                  <a:lnTo>
                    <a:pt x="11509" y="32770"/>
                  </a:lnTo>
                  <a:lnTo>
                    <a:pt x="11636" y="32441"/>
                  </a:lnTo>
                  <a:lnTo>
                    <a:pt x="11762" y="32100"/>
                  </a:lnTo>
                  <a:lnTo>
                    <a:pt x="11876" y="31772"/>
                  </a:lnTo>
                  <a:lnTo>
                    <a:pt x="11989" y="31418"/>
                  </a:lnTo>
                  <a:lnTo>
                    <a:pt x="12090" y="31077"/>
                  </a:lnTo>
                  <a:lnTo>
                    <a:pt x="12179" y="30723"/>
                  </a:lnTo>
                  <a:lnTo>
                    <a:pt x="12267" y="30370"/>
                  </a:lnTo>
                  <a:lnTo>
                    <a:pt x="12343" y="30016"/>
                  </a:lnTo>
                  <a:lnTo>
                    <a:pt x="12406" y="29649"/>
                  </a:lnTo>
                  <a:lnTo>
                    <a:pt x="12469" y="29283"/>
                  </a:lnTo>
                  <a:lnTo>
                    <a:pt x="12558" y="28702"/>
                  </a:lnTo>
                  <a:lnTo>
                    <a:pt x="12596" y="28159"/>
                  </a:lnTo>
                  <a:lnTo>
                    <a:pt x="12621" y="27654"/>
                  </a:lnTo>
                  <a:lnTo>
                    <a:pt x="12608" y="27414"/>
                  </a:lnTo>
                  <a:lnTo>
                    <a:pt x="12608" y="27186"/>
                  </a:lnTo>
                  <a:lnTo>
                    <a:pt x="12583" y="26959"/>
                  </a:lnTo>
                  <a:lnTo>
                    <a:pt x="12558" y="26744"/>
                  </a:lnTo>
                  <a:lnTo>
                    <a:pt x="12520" y="26529"/>
                  </a:lnTo>
                  <a:lnTo>
                    <a:pt x="12482" y="26327"/>
                  </a:lnTo>
                  <a:lnTo>
                    <a:pt x="12432" y="26138"/>
                  </a:lnTo>
                  <a:lnTo>
                    <a:pt x="12368" y="25948"/>
                  </a:lnTo>
                  <a:lnTo>
                    <a:pt x="12305" y="25759"/>
                  </a:lnTo>
                  <a:lnTo>
                    <a:pt x="12229" y="25582"/>
                  </a:lnTo>
                  <a:lnTo>
                    <a:pt x="12141" y="25418"/>
                  </a:lnTo>
                  <a:lnTo>
                    <a:pt x="12053" y="25241"/>
                  </a:lnTo>
                  <a:lnTo>
                    <a:pt x="11951" y="25089"/>
                  </a:lnTo>
                  <a:lnTo>
                    <a:pt x="11838" y="24925"/>
                  </a:lnTo>
                  <a:lnTo>
                    <a:pt x="11724" y="24773"/>
                  </a:lnTo>
                  <a:lnTo>
                    <a:pt x="11598" y="24634"/>
                  </a:lnTo>
                  <a:lnTo>
                    <a:pt x="11459" y="24483"/>
                  </a:lnTo>
                  <a:lnTo>
                    <a:pt x="11320" y="24344"/>
                  </a:lnTo>
                  <a:lnTo>
                    <a:pt x="11168" y="24217"/>
                  </a:lnTo>
                  <a:lnTo>
                    <a:pt x="11004" y="24079"/>
                  </a:lnTo>
                  <a:lnTo>
                    <a:pt x="10663" y="23826"/>
                  </a:lnTo>
                  <a:lnTo>
                    <a:pt x="10284" y="23586"/>
                  </a:lnTo>
                  <a:lnTo>
                    <a:pt x="9867" y="23346"/>
                  </a:lnTo>
                  <a:lnTo>
                    <a:pt x="10271" y="20845"/>
                  </a:lnTo>
                  <a:lnTo>
                    <a:pt x="10688" y="18204"/>
                  </a:lnTo>
                  <a:lnTo>
                    <a:pt x="11547" y="12697"/>
                  </a:lnTo>
                  <a:lnTo>
                    <a:pt x="12394" y="7214"/>
                  </a:lnTo>
                  <a:lnTo>
                    <a:pt x="12811" y="4586"/>
                  </a:lnTo>
                  <a:lnTo>
                    <a:pt x="13215" y="2085"/>
                  </a:lnTo>
                  <a:lnTo>
                    <a:pt x="125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8"/>
            <p:cNvSpPr/>
            <p:nvPr/>
          </p:nvSpPr>
          <p:spPr>
            <a:xfrm rot="10800000">
              <a:off x="4580827" y="3124739"/>
              <a:ext cx="118704" cy="357566"/>
            </a:xfrm>
            <a:custGeom>
              <a:avLst/>
              <a:gdLst/>
              <a:ahLst/>
              <a:cxnLst/>
              <a:rect l="l" t="t" r="r" b="b"/>
              <a:pathLst>
                <a:path w="13215" h="39807" fill="none" extrusionOk="0">
                  <a:moveTo>
                    <a:pt x="13215" y="2085"/>
                  </a:moveTo>
                  <a:lnTo>
                    <a:pt x="13215" y="2085"/>
                  </a:lnTo>
                  <a:lnTo>
                    <a:pt x="12811" y="4586"/>
                  </a:lnTo>
                  <a:lnTo>
                    <a:pt x="12394" y="7214"/>
                  </a:lnTo>
                  <a:lnTo>
                    <a:pt x="11547" y="12697"/>
                  </a:lnTo>
                  <a:lnTo>
                    <a:pt x="10688" y="18204"/>
                  </a:lnTo>
                  <a:lnTo>
                    <a:pt x="10271" y="20845"/>
                  </a:lnTo>
                  <a:lnTo>
                    <a:pt x="9867" y="23346"/>
                  </a:lnTo>
                  <a:lnTo>
                    <a:pt x="9867" y="23346"/>
                  </a:lnTo>
                  <a:lnTo>
                    <a:pt x="10284" y="23586"/>
                  </a:lnTo>
                  <a:lnTo>
                    <a:pt x="10663" y="23826"/>
                  </a:lnTo>
                  <a:lnTo>
                    <a:pt x="11004" y="24079"/>
                  </a:lnTo>
                  <a:lnTo>
                    <a:pt x="11168" y="24217"/>
                  </a:lnTo>
                  <a:lnTo>
                    <a:pt x="11320" y="24344"/>
                  </a:lnTo>
                  <a:lnTo>
                    <a:pt x="11459" y="24483"/>
                  </a:lnTo>
                  <a:lnTo>
                    <a:pt x="11598" y="24634"/>
                  </a:lnTo>
                  <a:lnTo>
                    <a:pt x="11724" y="24773"/>
                  </a:lnTo>
                  <a:lnTo>
                    <a:pt x="11838" y="24925"/>
                  </a:lnTo>
                  <a:lnTo>
                    <a:pt x="11951" y="25089"/>
                  </a:lnTo>
                  <a:lnTo>
                    <a:pt x="12053" y="25241"/>
                  </a:lnTo>
                  <a:lnTo>
                    <a:pt x="12141" y="25418"/>
                  </a:lnTo>
                  <a:lnTo>
                    <a:pt x="12229" y="25582"/>
                  </a:lnTo>
                  <a:lnTo>
                    <a:pt x="12305" y="25759"/>
                  </a:lnTo>
                  <a:lnTo>
                    <a:pt x="12368" y="25948"/>
                  </a:lnTo>
                  <a:lnTo>
                    <a:pt x="12432" y="26138"/>
                  </a:lnTo>
                  <a:lnTo>
                    <a:pt x="12482" y="26327"/>
                  </a:lnTo>
                  <a:lnTo>
                    <a:pt x="12520" y="26529"/>
                  </a:lnTo>
                  <a:lnTo>
                    <a:pt x="12558" y="26744"/>
                  </a:lnTo>
                  <a:lnTo>
                    <a:pt x="12583" y="26959"/>
                  </a:lnTo>
                  <a:lnTo>
                    <a:pt x="12608" y="27186"/>
                  </a:lnTo>
                  <a:lnTo>
                    <a:pt x="12608" y="27414"/>
                  </a:lnTo>
                  <a:lnTo>
                    <a:pt x="12621" y="27654"/>
                  </a:lnTo>
                  <a:lnTo>
                    <a:pt x="12596" y="28159"/>
                  </a:lnTo>
                  <a:lnTo>
                    <a:pt x="12558" y="28702"/>
                  </a:lnTo>
                  <a:lnTo>
                    <a:pt x="12469" y="29283"/>
                  </a:lnTo>
                  <a:lnTo>
                    <a:pt x="12469" y="29283"/>
                  </a:lnTo>
                  <a:lnTo>
                    <a:pt x="12406" y="29649"/>
                  </a:lnTo>
                  <a:lnTo>
                    <a:pt x="12343" y="30016"/>
                  </a:lnTo>
                  <a:lnTo>
                    <a:pt x="12267" y="30370"/>
                  </a:lnTo>
                  <a:lnTo>
                    <a:pt x="12179" y="30723"/>
                  </a:lnTo>
                  <a:lnTo>
                    <a:pt x="12090" y="31077"/>
                  </a:lnTo>
                  <a:lnTo>
                    <a:pt x="11989" y="31418"/>
                  </a:lnTo>
                  <a:lnTo>
                    <a:pt x="11876" y="31772"/>
                  </a:lnTo>
                  <a:lnTo>
                    <a:pt x="11762" y="32100"/>
                  </a:lnTo>
                  <a:lnTo>
                    <a:pt x="11636" y="32441"/>
                  </a:lnTo>
                  <a:lnTo>
                    <a:pt x="11509" y="32770"/>
                  </a:lnTo>
                  <a:lnTo>
                    <a:pt x="11370" y="33098"/>
                  </a:lnTo>
                  <a:lnTo>
                    <a:pt x="11219" y="33414"/>
                  </a:lnTo>
                  <a:lnTo>
                    <a:pt x="11067" y="33730"/>
                  </a:lnTo>
                  <a:lnTo>
                    <a:pt x="10903" y="34046"/>
                  </a:lnTo>
                  <a:lnTo>
                    <a:pt x="10739" y="34349"/>
                  </a:lnTo>
                  <a:lnTo>
                    <a:pt x="10549" y="34652"/>
                  </a:lnTo>
                  <a:lnTo>
                    <a:pt x="10372" y="34943"/>
                  </a:lnTo>
                  <a:lnTo>
                    <a:pt x="10170" y="35246"/>
                  </a:lnTo>
                  <a:lnTo>
                    <a:pt x="9968" y="35524"/>
                  </a:lnTo>
                  <a:lnTo>
                    <a:pt x="9766" y="35814"/>
                  </a:lnTo>
                  <a:lnTo>
                    <a:pt x="9538" y="36092"/>
                  </a:lnTo>
                  <a:lnTo>
                    <a:pt x="9311" y="36357"/>
                  </a:lnTo>
                  <a:lnTo>
                    <a:pt x="9084" y="36623"/>
                  </a:lnTo>
                  <a:lnTo>
                    <a:pt x="8844" y="36888"/>
                  </a:lnTo>
                  <a:lnTo>
                    <a:pt x="8591" y="37141"/>
                  </a:lnTo>
                  <a:lnTo>
                    <a:pt x="8326" y="37393"/>
                  </a:lnTo>
                  <a:lnTo>
                    <a:pt x="8060" y="37646"/>
                  </a:lnTo>
                  <a:lnTo>
                    <a:pt x="7782" y="37886"/>
                  </a:lnTo>
                  <a:lnTo>
                    <a:pt x="7504" y="38113"/>
                  </a:lnTo>
                  <a:lnTo>
                    <a:pt x="7214" y="38353"/>
                  </a:lnTo>
                  <a:lnTo>
                    <a:pt x="6911" y="38568"/>
                  </a:lnTo>
                  <a:lnTo>
                    <a:pt x="6595" y="38796"/>
                  </a:lnTo>
                  <a:lnTo>
                    <a:pt x="6595" y="38796"/>
                  </a:lnTo>
                  <a:lnTo>
                    <a:pt x="6342" y="38960"/>
                  </a:lnTo>
                  <a:lnTo>
                    <a:pt x="6089" y="39111"/>
                  </a:lnTo>
                  <a:lnTo>
                    <a:pt x="5824" y="39250"/>
                  </a:lnTo>
                  <a:lnTo>
                    <a:pt x="5559" y="39377"/>
                  </a:lnTo>
                  <a:lnTo>
                    <a:pt x="5294" y="39490"/>
                  </a:lnTo>
                  <a:lnTo>
                    <a:pt x="5041" y="39579"/>
                  </a:lnTo>
                  <a:lnTo>
                    <a:pt x="4776" y="39655"/>
                  </a:lnTo>
                  <a:lnTo>
                    <a:pt x="4510" y="39718"/>
                  </a:lnTo>
                  <a:lnTo>
                    <a:pt x="4258" y="39756"/>
                  </a:lnTo>
                  <a:lnTo>
                    <a:pt x="3992" y="39793"/>
                  </a:lnTo>
                  <a:lnTo>
                    <a:pt x="3740" y="39806"/>
                  </a:lnTo>
                  <a:lnTo>
                    <a:pt x="3500" y="39793"/>
                  </a:lnTo>
                  <a:lnTo>
                    <a:pt x="3247" y="39781"/>
                  </a:lnTo>
                  <a:lnTo>
                    <a:pt x="3007" y="39743"/>
                  </a:lnTo>
                  <a:lnTo>
                    <a:pt x="2779" y="39692"/>
                  </a:lnTo>
                  <a:lnTo>
                    <a:pt x="2552" y="39629"/>
                  </a:lnTo>
                  <a:lnTo>
                    <a:pt x="2325" y="39541"/>
                  </a:lnTo>
                  <a:lnTo>
                    <a:pt x="2110" y="39440"/>
                  </a:lnTo>
                  <a:lnTo>
                    <a:pt x="1895" y="39326"/>
                  </a:lnTo>
                  <a:lnTo>
                    <a:pt x="1706" y="39200"/>
                  </a:lnTo>
                  <a:lnTo>
                    <a:pt x="1516" y="39048"/>
                  </a:lnTo>
                  <a:lnTo>
                    <a:pt x="1327" y="38884"/>
                  </a:lnTo>
                  <a:lnTo>
                    <a:pt x="1162" y="38694"/>
                  </a:lnTo>
                  <a:lnTo>
                    <a:pt x="998" y="38505"/>
                  </a:lnTo>
                  <a:lnTo>
                    <a:pt x="847" y="38290"/>
                  </a:lnTo>
                  <a:lnTo>
                    <a:pt x="708" y="38050"/>
                  </a:lnTo>
                  <a:lnTo>
                    <a:pt x="581" y="37798"/>
                  </a:lnTo>
                  <a:lnTo>
                    <a:pt x="467" y="37532"/>
                  </a:lnTo>
                  <a:lnTo>
                    <a:pt x="379" y="37254"/>
                  </a:lnTo>
                  <a:lnTo>
                    <a:pt x="291" y="36951"/>
                  </a:lnTo>
                  <a:lnTo>
                    <a:pt x="215" y="36635"/>
                  </a:lnTo>
                  <a:lnTo>
                    <a:pt x="164" y="36294"/>
                  </a:lnTo>
                  <a:lnTo>
                    <a:pt x="164" y="36294"/>
                  </a:lnTo>
                  <a:lnTo>
                    <a:pt x="139" y="36256"/>
                  </a:lnTo>
                  <a:lnTo>
                    <a:pt x="101" y="36218"/>
                  </a:lnTo>
                  <a:lnTo>
                    <a:pt x="0" y="36143"/>
                  </a:lnTo>
                  <a:lnTo>
                    <a:pt x="0" y="36143"/>
                  </a:lnTo>
                  <a:lnTo>
                    <a:pt x="0" y="34450"/>
                  </a:lnTo>
                  <a:lnTo>
                    <a:pt x="0" y="34450"/>
                  </a:lnTo>
                  <a:lnTo>
                    <a:pt x="177" y="33616"/>
                  </a:lnTo>
                  <a:lnTo>
                    <a:pt x="379" y="32795"/>
                  </a:lnTo>
                  <a:lnTo>
                    <a:pt x="493" y="32391"/>
                  </a:lnTo>
                  <a:lnTo>
                    <a:pt x="619" y="31974"/>
                  </a:lnTo>
                  <a:lnTo>
                    <a:pt x="745" y="31582"/>
                  </a:lnTo>
                  <a:lnTo>
                    <a:pt x="872" y="31178"/>
                  </a:lnTo>
                  <a:lnTo>
                    <a:pt x="1023" y="30786"/>
                  </a:lnTo>
                  <a:lnTo>
                    <a:pt x="1175" y="30382"/>
                  </a:lnTo>
                  <a:lnTo>
                    <a:pt x="1339" y="30003"/>
                  </a:lnTo>
                  <a:lnTo>
                    <a:pt x="1529" y="29612"/>
                  </a:lnTo>
                  <a:lnTo>
                    <a:pt x="1718" y="29233"/>
                  </a:lnTo>
                  <a:lnTo>
                    <a:pt x="1920" y="28866"/>
                  </a:lnTo>
                  <a:lnTo>
                    <a:pt x="2148" y="28500"/>
                  </a:lnTo>
                  <a:lnTo>
                    <a:pt x="2375" y="28134"/>
                  </a:lnTo>
                  <a:lnTo>
                    <a:pt x="2375" y="28134"/>
                  </a:lnTo>
                  <a:lnTo>
                    <a:pt x="2666" y="27729"/>
                  </a:lnTo>
                  <a:lnTo>
                    <a:pt x="2956" y="27325"/>
                  </a:lnTo>
                  <a:lnTo>
                    <a:pt x="3260" y="26921"/>
                  </a:lnTo>
                  <a:lnTo>
                    <a:pt x="3563" y="26542"/>
                  </a:lnTo>
                  <a:lnTo>
                    <a:pt x="3891" y="26163"/>
                  </a:lnTo>
                  <a:lnTo>
                    <a:pt x="4220" y="25809"/>
                  </a:lnTo>
                  <a:lnTo>
                    <a:pt x="4561" y="25468"/>
                  </a:lnTo>
                  <a:lnTo>
                    <a:pt x="4915" y="25140"/>
                  </a:lnTo>
                  <a:lnTo>
                    <a:pt x="5281" y="24836"/>
                  </a:lnTo>
                  <a:lnTo>
                    <a:pt x="5673" y="24546"/>
                  </a:lnTo>
                  <a:lnTo>
                    <a:pt x="6077" y="24281"/>
                  </a:lnTo>
                  <a:lnTo>
                    <a:pt x="6292" y="24167"/>
                  </a:lnTo>
                  <a:lnTo>
                    <a:pt x="6506" y="24041"/>
                  </a:lnTo>
                  <a:lnTo>
                    <a:pt x="6721" y="23927"/>
                  </a:lnTo>
                  <a:lnTo>
                    <a:pt x="6949" y="23826"/>
                  </a:lnTo>
                  <a:lnTo>
                    <a:pt x="7176" y="23725"/>
                  </a:lnTo>
                  <a:lnTo>
                    <a:pt x="7416" y="23636"/>
                  </a:lnTo>
                  <a:lnTo>
                    <a:pt x="7656" y="23548"/>
                  </a:lnTo>
                  <a:lnTo>
                    <a:pt x="7896" y="23472"/>
                  </a:lnTo>
                  <a:lnTo>
                    <a:pt x="8149" y="23396"/>
                  </a:lnTo>
                  <a:lnTo>
                    <a:pt x="8414" y="23333"/>
                  </a:lnTo>
                  <a:lnTo>
                    <a:pt x="8414" y="23333"/>
                  </a:lnTo>
                  <a:lnTo>
                    <a:pt x="8452" y="23321"/>
                  </a:lnTo>
                  <a:lnTo>
                    <a:pt x="8490" y="23308"/>
                  </a:lnTo>
                  <a:lnTo>
                    <a:pt x="8578" y="23232"/>
                  </a:lnTo>
                  <a:lnTo>
                    <a:pt x="8654" y="23144"/>
                  </a:lnTo>
                  <a:lnTo>
                    <a:pt x="8730" y="23030"/>
                  </a:lnTo>
                  <a:lnTo>
                    <a:pt x="8793" y="22916"/>
                  </a:lnTo>
                  <a:lnTo>
                    <a:pt x="8844" y="22790"/>
                  </a:lnTo>
                  <a:lnTo>
                    <a:pt x="8894" y="22664"/>
                  </a:lnTo>
                  <a:lnTo>
                    <a:pt x="8919" y="22537"/>
                  </a:lnTo>
                  <a:lnTo>
                    <a:pt x="8919" y="22537"/>
                  </a:lnTo>
                  <a:lnTo>
                    <a:pt x="9488" y="20011"/>
                  </a:lnTo>
                  <a:lnTo>
                    <a:pt x="10044" y="17472"/>
                  </a:lnTo>
                  <a:lnTo>
                    <a:pt x="10309" y="16208"/>
                  </a:lnTo>
                  <a:lnTo>
                    <a:pt x="10562" y="14945"/>
                  </a:lnTo>
                  <a:lnTo>
                    <a:pt x="10802" y="13669"/>
                  </a:lnTo>
                  <a:lnTo>
                    <a:pt x="11017" y="12393"/>
                  </a:lnTo>
                  <a:lnTo>
                    <a:pt x="11017" y="12393"/>
                  </a:lnTo>
                  <a:lnTo>
                    <a:pt x="11193" y="11244"/>
                  </a:lnTo>
                  <a:lnTo>
                    <a:pt x="11345" y="10119"/>
                  </a:lnTo>
                  <a:lnTo>
                    <a:pt x="11484" y="9033"/>
                  </a:lnTo>
                  <a:lnTo>
                    <a:pt x="11610" y="7972"/>
                  </a:lnTo>
                  <a:lnTo>
                    <a:pt x="11825" y="5989"/>
                  </a:lnTo>
                  <a:lnTo>
                    <a:pt x="12002" y="4207"/>
                  </a:lnTo>
                  <a:lnTo>
                    <a:pt x="12154" y="2679"/>
                  </a:lnTo>
                  <a:lnTo>
                    <a:pt x="12280" y="1441"/>
                  </a:lnTo>
                  <a:lnTo>
                    <a:pt x="12343" y="936"/>
                  </a:lnTo>
                  <a:lnTo>
                    <a:pt x="12406" y="531"/>
                  </a:lnTo>
                  <a:lnTo>
                    <a:pt x="12457" y="215"/>
                  </a:lnTo>
                  <a:lnTo>
                    <a:pt x="125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8"/>
            <p:cNvSpPr/>
            <p:nvPr/>
          </p:nvSpPr>
          <p:spPr>
            <a:xfrm rot="10800000">
              <a:off x="4593079" y="3132455"/>
              <a:ext cx="97604" cy="133112"/>
            </a:xfrm>
            <a:custGeom>
              <a:avLst/>
              <a:gdLst/>
              <a:ahLst/>
              <a:cxnLst/>
              <a:rect l="l" t="t" r="r" b="b"/>
              <a:pathLst>
                <a:path w="10866" h="14819" fill="none" extrusionOk="0">
                  <a:moveTo>
                    <a:pt x="7568" y="316"/>
                  </a:moveTo>
                  <a:lnTo>
                    <a:pt x="7568" y="316"/>
                  </a:lnTo>
                  <a:lnTo>
                    <a:pt x="7315" y="51"/>
                  </a:lnTo>
                  <a:lnTo>
                    <a:pt x="7315" y="51"/>
                  </a:lnTo>
                  <a:lnTo>
                    <a:pt x="6936" y="202"/>
                  </a:lnTo>
                  <a:lnTo>
                    <a:pt x="6557" y="341"/>
                  </a:lnTo>
                  <a:lnTo>
                    <a:pt x="6380" y="417"/>
                  </a:lnTo>
                  <a:lnTo>
                    <a:pt x="6191" y="505"/>
                  </a:lnTo>
                  <a:lnTo>
                    <a:pt x="6014" y="594"/>
                  </a:lnTo>
                  <a:lnTo>
                    <a:pt x="5850" y="695"/>
                  </a:lnTo>
                  <a:lnTo>
                    <a:pt x="5850" y="695"/>
                  </a:lnTo>
                  <a:lnTo>
                    <a:pt x="5509" y="935"/>
                  </a:lnTo>
                  <a:lnTo>
                    <a:pt x="5168" y="1175"/>
                  </a:lnTo>
                  <a:lnTo>
                    <a:pt x="4852" y="1428"/>
                  </a:lnTo>
                  <a:lnTo>
                    <a:pt x="4536" y="1680"/>
                  </a:lnTo>
                  <a:lnTo>
                    <a:pt x="4233" y="1945"/>
                  </a:lnTo>
                  <a:lnTo>
                    <a:pt x="3930" y="2211"/>
                  </a:lnTo>
                  <a:lnTo>
                    <a:pt x="3652" y="2489"/>
                  </a:lnTo>
                  <a:lnTo>
                    <a:pt x="3374" y="2767"/>
                  </a:lnTo>
                  <a:lnTo>
                    <a:pt x="3121" y="3057"/>
                  </a:lnTo>
                  <a:lnTo>
                    <a:pt x="2868" y="3348"/>
                  </a:lnTo>
                  <a:lnTo>
                    <a:pt x="2616" y="3651"/>
                  </a:lnTo>
                  <a:lnTo>
                    <a:pt x="2388" y="3954"/>
                  </a:lnTo>
                  <a:lnTo>
                    <a:pt x="2173" y="4257"/>
                  </a:lnTo>
                  <a:lnTo>
                    <a:pt x="1959" y="4573"/>
                  </a:lnTo>
                  <a:lnTo>
                    <a:pt x="1757" y="4889"/>
                  </a:lnTo>
                  <a:lnTo>
                    <a:pt x="1567" y="5217"/>
                  </a:lnTo>
                  <a:lnTo>
                    <a:pt x="1390" y="5558"/>
                  </a:lnTo>
                  <a:lnTo>
                    <a:pt x="1226" y="5887"/>
                  </a:lnTo>
                  <a:lnTo>
                    <a:pt x="1074" y="6241"/>
                  </a:lnTo>
                  <a:lnTo>
                    <a:pt x="923" y="6582"/>
                  </a:lnTo>
                  <a:lnTo>
                    <a:pt x="784" y="6948"/>
                  </a:lnTo>
                  <a:lnTo>
                    <a:pt x="657" y="7302"/>
                  </a:lnTo>
                  <a:lnTo>
                    <a:pt x="544" y="7668"/>
                  </a:lnTo>
                  <a:lnTo>
                    <a:pt x="443" y="8047"/>
                  </a:lnTo>
                  <a:lnTo>
                    <a:pt x="354" y="8426"/>
                  </a:lnTo>
                  <a:lnTo>
                    <a:pt x="266" y="8805"/>
                  </a:lnTo>
                  <a:lnTo>
                    <a:pt x="190" y="9197"/>
                  </a:lnTo>
                  <a:lnTo>
                    <a:pt x="139" y="9588"/>
                  </a:lnTo>
                  <a:lnTo>
                    <a:pt x="89" y="9992"/>
                  </a:lnTo>
                  <a:lnTo>
                    <a:pt x="38" y="10397"/>
                  </a:lnTo>
                  <a:lnTo>
                    <a:pt x="13" y="10814"/>
                  </a:lnTo>
                  <a:lnTo>
                    <a:pt x="0" y="11230"/>
                  </a:lnTo>
                  <a:lnTo>
                    <a:pt x="0" y="11230"/>
                  </a:lnTo>
                  <a:lnTo>
                    <a:pt x="0" y="11534"/>
                  </a:lnTo>
                  <a:lnTo>
                    <a:pt x="0" y="11824"/>
                  </a:lnTo>
                  <a:lnTo>
                    <a:pt x="26" y="12102"/>
                  </a:lnTo>
                  <a:lnTo>
                    <a:pt x="64" y="12367"/>
                  </a:lnTo>
                  <a:lnTo>
                    <a:pt x="114" y="12620"/>
                  </a:lnTo>
                  <a:lnTo>
                    <a:pt x="177" y="12860"/>
                  </a:lnTo>
                  <a:lnTo>
                    <a:pt x="253" y="13087"/>
                  </a:lnTo>
                  <a:lnTo>
                    <a:pt x="329" y="13302"/>
                  </a:lnTo>
                  <a:lnTo>
                    <a:pt x="430" y="13504"/>
                  </a:lnTo>
                  <a:lnTo>
                    <a:pt x="531" y="13681"/>
                  </a:lnTo>
                  <a:lnTo>
                    <a:pt x="645" y="13858"/>
                  </a:lnTo>
                  <a:lnTo>
                    <a:pt x="771" y="14022"/>
                  </a:lnTo>
                  <a:lnTo>
                    <a:pt x="910" y="14161"/>
                  </a:lnTo>
                  <a:lnTo>
                    <a:pt x="1062" y="14300"/>
                  </a:lnTo>
                  <a:lnTo>
                    <a:pt x="1213" y="14414"/>
                  </a:lnTo>
                  <a:lnTo>
                    <a:pt x="1378" y="14515"/>
                  </a:lnTo>
                  <a:lnTo>
                    <a:pt x="1542" y="14603"/>
                  </a:lnTo>
                  <a:lnTo>
                    <a:pt x="1731" y="14679"/>
                  </a:lnTo>
                  <a:lnTo>
                    <a:pt x="1921" y="14742"/>
                  </a:lnTo>
                  <a:lnTo>
                    <a:pt x="2110" y="14780"/>
                  </a:lnTo>
                  <a:lnTo>
                    <a:pt x="2312" y="14805"/>
                  </a:lnTo>
                  <a:lnTo>
                    <a:pt x="2527" y="14818"/>
                  </a:lnTo>
                  <a:lnTo>
                    <a:pt x="2742" y="14818"/>
                  </a:lnTo>
                  <a:lnTo>
                    <a:pt x="2969" y="14805"/>
                  </a:lnTo>
                  <a:lnTo>
                    <a:pt x="3197" y="14768"/>
                  </a:lnTo>
                  <a:lnTo>
                    <a:pt x="3437" y="14717"/>
                  </a:lnTo>
                  <a:lnTo>
                    <a:pt x="3677" y="14654"/>
                  </a:lnTo>
                  <a:lnTo>
                    <a:pt x="3930" y="14578"/>
                  </a:lnTo>
                  <a:lnTo>
                    <a:pt x="4182" y="14477"/>
                  </a:lnTo>
                  <a:lnTo>
                    <a:pt x="4435" y="14363"/>
                  </a:lnTo>
                  <a:lnTo>
                    <a:pt x="4700" y="14237"/>
                  </a:lnTo>
                  <a:lnTo>
                    <a:pt x="4965" y="14085"/>
                  </a:lnTo>
                  <a:lnTo>
                    <a:pt x="4965" y="14085"/>
                  </a:lnTo>
                  <a:lnTo>
                    <a:pt x="5193" y="13946"/>
                  </a:lnTo>
                  <a:lnTo>
                    <a:pt x="5420" y="13795"/>
                  </a:lnTo>
                  <a:lnTo>
                    <a:pt x="5635" y="13631"/>
                  </a:lnTo>
                  <a:lnTo>
                    <a:pt x="5850" y="13466"/>
                  </a:lnTo>
                  <a:lnTo>
                    <a:pt x="5850" y="13466"/>
                  </a:lnTo>
                  <a:lnTo>
                    <a:pt x="6343" y="13037"/>
                  </a:lnTo>
                  <a:lnTo>
                    <a:pt x="6823" y="12595"/>
                  </a:lnTo>
                  <a:lnTo>
                    <a:pt x="7265" y="12127"/>
                  </a:lnTo>
                  <a:lnTo>
                    <a:pt x="7694" y="11647"/>
                  </a:lnTo>
                  <a:lnTo>
                    <a:pt x="8086" y="11155"/>
                  </a:lnTo>
                  <a:lnTo>
                    <a:pt x="8452" y="10649"/>
                  </a:lnTo>
                  <a:lnTo>
                    <a:pt x="8793" y="10131"/>
                  </a:lnTo>
                  <a:lnTo>
                    <a:pt x="9109" y="9588"/>
                  </a:lnTo>
                  <a:lnTo>
                    <a:pt x="9400" y="9045"/>
                  </a:lnTo>
                  <a:lnTo>
                    <a:pt x="9678" y="8477"/>
                  </a:lnTo>
                  <a:lnTo>
                    <a:pt x="9918" y="7895"/>
                  </a:lnTo>
                  <a:lnTo>
                    <a:pt x="10133" y="7302"/>
                  </a:lnTo>
                  <a:lnTo>
                    <a:pt x="10322" y="6695"/>
                  </a:lnTo>
                  <a:lnTo>
                    <a:pt x="10486" y="6089"/>
                  </a:lnTo>
                  <a:lnTo>
                    <a:pt x="10625" y="5457"/>
                  </a:lnTo>
                  <a:lnTo>
                    <a:pt x="10752" y="4813"/>
                  </a:lnTo>
                  <a:lnTo>
                    <a:pt x="10752" y="4813"/>
                  </a:lnTo>
                  <a:lnTo>
                    <a:pt x="10790" y="4510"/>
                  </a:lnTo>
                  <a:lnTo>
                    <a:pt x="10827" y="4219"/>
                  </a:lnTo>
                  <a:lnTo>
                    <a:pt x="10853" y="3916"/>
                  </a:lnTo>
                  <a:lnTo>
                    <a:pt x="10865" y="3626"/>
                  </a:lnTo>
                  <a:lnTo>
                    <a:pt x="10865" y="3322"/>
                  </a:lnTo>
                  <a:lnTo>
                    <a:pt x="10853" y="3032"/>
                  </a:lnTo>
                  <a:lnTo>
                    <a:pt x="10827" y="2741"/>
                  </a:lnTo>
                  <a:lnTo>
                    <a:pt x="10777" y="2451"/>
                  </a:lnTo>
                  <a:lnTo>
                    <a:pt x="10701" y="2173"/>
                  </a:lnTo>
                  <a:lnTo>
                    <a:pt x="10613" y="1895"/>
                  </a:lnTo>
                  <a:lnTo>
                    <a:pt x="10499" y="1630"/>
                  </a:lnTo>
                  <a:lnTo>
                    <a:pt x="10360" y="1364"/>
                  </a:lnTo>
                  <a:lnTo>
                    <a:pt x="10196" y="1112"/>
                  </a:lnTo>
                  <a:lnTo>
                    <a:pt x="10006" y="859"/>
                  </a:lnTo>
                  <a:lnTo>
                    <a:pt x="9792" y="632"/>
                  </a:lnTo>
                  <a:lnTo>
                    <a:pt x="9551" y="404"/>
                  </a:lnTo>
                  <a:lnTo>
                    <a:pt x="9551" y="404"/>
                  </a:lnTo>
                  <a:lnTo>
                    <a:pt x="9311" y="215"/>
                  </a:lnTo>
                  <a:lnTo>
                    <a:pt x="9198" y="139"/>
                  </a:lnTo>
                  <a:lnTo>
                    <a:pt x="9084" y="88"/>
                  </a:lnTo>
                  <a:lnTo>
                    <a:pt x="8983" y="38"/>
                  </a:lnTo>
                  <a:lnTo>
                    <a:pt x="8882" y="13"/>
                  </a:lnTo>
                  <a:lnTo>
                    <a:pt x="8781" y="0"/>
                  </a:lnTo>
                  <a:lnTo>
                    <a:pt x="8692" y="0"/>
                  </a:lnTo>
                  <a:lnTo>
                    <a:pt x="8604" y="25"/>
                  </a:lnTo>
                  <a:lnTo>
                    <a:pt x="8516" y="76"/>
                  </a:lnTo>
                  <a:lnTo>
                    <a:pt x="8427" y="152"/>
                  </a:lnTo>
                  <a:lnTo>
                    <a:pt x="8351" y="240"/>
                  </a:lnTo>
                  <a:lnTo>
                    <a:pt x="8275" y="354"/>
                  </a:lnTo>
                  <a:lnTo>
                    <a:pt x="8200" y="505"/>
                  </a:lnTo>
                  <a:lnTo>
                    <a:pt x="8124" y="670"/>
                  </a:lnTo>
                  <a:lnTo>
                    <a:pt x="8061" y="872"/>
                  </a:lnTo>
                  <a:lnTo>
                    <a:pt x="8061" y="872"/>
                  </a:lnTo>
                  <a:lnTo>
                    <a:pt x="7783" y="1731"/>
                  </a:lnTo>
                  <a:lnTo>
                    <a:pt x="7480" y="2590"/>
                  </a:lnTo>
                  <a:lnTo>
                    <a:pt x="7176" y="3449"/>
                  </a:lnTo>
                  <a:lnTo>
                    <a:pt x="6848" y="4295"/>
                  </a:lnTo>
                  <a:lnTo>
                    <a:pt x="6191" y="5988"/>
                  </a:lnTo>
                  <a:lnTo>
                    <a:pt x="5534" y="7681"/>
                  </a:lnTo>
                  <a:lnTo>
                    <a:pt x="5534" y="7681"/>
                  </a:lnTo>
                  <a:lnTo>
                    <a:pt x="5471" y="7820"/>
                  </a:lnTo>
                  <a:lnTo>
                    <a:pt x="5395" y="7946"/>
                  </a:lnTo>
                  <a:lnTo>
                    <a:pt x="5243" y="8199"/>
                  </a:lnTo>
                  <a:lnTo>
                    <a:pt x="5067" y="8439"/>
                  </a:lnTo>
                  <a:lnTo>
                    <a:pt x="4890" y="8691"/>
                  </a:lnTo>
                  <a:lnTo>
                    <a:pt x="4890" y="8691"/>
                  </a:lnTo>
                  <a:lnTo>
                    <a:pt x="4511" y="8514"/>
                  </a:lnTo>
                  <a:lnTo>
                    <a:pt x="4511" y="8514"/>
                  </a:lnTo>
                  <a:lnTo>
                    <a:pt x="7568" y="316"/>
                  </a:lnTo>
                  <a:lnTo>
                    <a:pt x="7568" y="31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8"/>
            <p:cNvSpPr/>
            <p:nvPr/>
          </p:nvSpPr>
          <p:spPr>
            <a:xfrm rot="10800000">
              <a:off x="4444536" y="3013653"/>
              <a:ext cx="198711" cy="566688"/>
            </a:xfrm>
            <a:custGeom>
              <a:avLst/>
              <a:gdLst/>
              <a:ahLst/>
              <a:cxnLst/>
              <a:rect l="l" t="t" r="r" b="b"/>
              <a:pathLst>
                <a:path w="22122" h="63088" extrusionOk="0">
                  <a:moveTo>
                    <a:pt x="15009" y="39035"/>
                  </a:moveTo>
                  <a:lnTo>
                    <a:pt x="15262" y="39199"/>
                  </a:lnTo>
                  <a:lnTo>
                    <a:pt x="15375" y="39300"/>
                  </a:lnTo>
                  <a:lnTo>
                    <a:pt x="15477" y="39401"/>
                  </a:lnTo>
                  <a:lnTo>
                    <a:pt x="16007" y="40033"/>
                  </a:lnTo>
                  <a:lnTo>
                    <a:pt x="16512" y="40665"/>
                  </a:lnTo>
                  <a:lnTo>
                    <a:pt x="17005" y="41309"/>
                  </a:lnTo>
                  <a:lnTo>
                    <a:pt x="17485" y="41966"/>
                  </a:lnTo>
                  <a:lnTo>
                    <a:pt x="17953" y="42635"/>
                  </a:lnTo>
                  <a:lnTo>
                    <a:pt x="18395" y="43305"/>
                  </a:lnTo>
                  <a:lnTo>
                    <a:pt x="18799" y="44000"/>
                  </a:lnTo>
                  <a:lnTo>
                    <a:pt x="19203" y="44694"/>
                  </a:lnTo>
                  <a:lnTo>
                    <a:pt x="19570" y="45402"/>
                  </a:lnTo>
                  <a:lnTo>
                    <a:pt x="19734" y="45768"/>
                  </a:lnTo>
                  <a:lnTo>
                    <a:pt x="19898" y="46134"/>
                  </a:lnTo>
                  <a:lnTo>
                    <a:pt x="20063" y="46501"/>
                  </a:lnTo>
                  <a:lnTo>
                    <a:pt x="20214" y="46880"/>
                  </a:lnTo>
                  <a:lnTo>
                    <a:pt x="20353" y="47246"/>
                  </a:lnTo>
                  <a:lnTo>
                    <a:pt x="20492" y="47625"/>
                  </a:lnTo>
                  <a:lnTo>
                    <a:pt x="20618" y="48017"/>
                  </a:lnTo>
                  <a:lnTo>
                    <a:pt x="20745" y="48408"/>
                  </a:lnTo>
                  <a:lnTo>
                    <a:pt x="20858" y="48800"/>
                  </a:lnTo>
                  <a:lnTo>
                    <a:pt x="20960" y="49192"/>
                  </a:lnTo>
                  <a:lnTo>
                    <a:pt x="21048" y="49596"/>
                  </a:lnTo>
                  <a:lnTo>
                    <a:pt x="21136" y="50000"/>
                  </a:lnTo>
                  <a:lnTo>
                    <a:pt x="21212" y="50417"/>
                  </a:lnTo>
                  <a:lnTo>
                    <a:pt x="21275" y="50821"/>
                  </a:lnTo>
                  <a:lnTo>
                    <a:pt x="21313" y="51086"/>
                  </a:lnTo>
                  <a:lnTo>
                    <a:pt x="21339" y="51364"/>
                  </a:lnTo>
                  <a:lnTo>
                    <a:pt x="21364" y="51895"/>
                  </a:lnTo>
                  <a:lnTo>
                    <a:pt x="21389" y="52969"/>
                  </a:lnTo>
                  <a:lnTo>
                    <a:pt x="21389" y="53045"/>
                  </a:lnTo>
                  <a:lnTo>
                    <a:pt x="21364" y="53120"/>
                  </a:lnTo>
                  <a:lnTo>
                    <a:pt x="21275" y="53373"/>
                  </a:lnTo>
                  <a:lnTo>
                    <a:pt x="21162" y="52893"/>
                  </a:lnTo>
                  <a:lnTo>
                    <a:pt x="21073" y="52489"/>
                  </a:lnTo>
                  <a:lnTo>
                    <a:pt x="20960" y="52097"/>
                  </a:lnTo>
                  <a:lnTo>
                    <a:pt x="20846" y="51705"/>
                  </a:lnTo>
                  <a:lnTo>
                    <a:pt x="20707" y="51326"/>
                  </a:lnTo>
                  <a:lnTo>
                    <a:pt x="20555" y="50948"/>
                  </a:lnTo>
                  <a:lnTo>
                    <a:pt x="20391" y="50569"/>
                  </a:lnTo>
                  <a:lnTo>
                    <a:pt x="20214" y="50202"/>
                  </a:lnTo>
                  <a:lnTo>
                    <a:pt x="20037" y="49848"/>
                  </a:lnTo>
                  <a:lnTo>
                    <a:pt x="19658" y="49128"/>
                  </a:lnTo>
                  <a:lnTo>
                    <a:pt x="19254" y="48421"/>
                  </a:lnTo>
                  <a:lnTo>
                    <a:pt x="18420" y="47006"/>
                  </a:lnTo>
                  <a:lnTo>
                    <a:pt x="18167" y="46564"/>
                  </a:lnTo>
                  <a:lnTo>
                    <a:pt x="17927" y="46109"/>
                  </a:lnTo>
                  <a:lnTo>
                    <a:pt x="17700" y="45654"/>
                  </a:lnTo>
                  <a:lnTo>
                    <a:pt x="17473" y="45200"/>
                  </a:lnTo>
                  <a:lnTo>
                    <a:pt x="17043" y="44277"/>
                  </a:lnTo>
                  <a:lnTo>
                    <a:pt x="16626" y="43330"/>
                  </a:lnTo>
                  <a:lnTo>
                    <a:pt x="16222" y="42395"/>
                  </a:lnTo>
                  <a:lnTo>
                    <a:pt x="15830" y="41448"/>
                  </a:lnTo>
                  <a:lnTo>
                    <a:pt x="15426" y="40500"/>
                  </a:lnTo>
                  <a:lnTo>
                    <a:pt x="15022" y="39566"/>
                  </a:lnTo>
                  <a:lnTo>
                    <a:pt x="14996" y="39502"/>
                  </a:lnTo>
                  <a:lnTo>
                    <a:pt x="14984" y="39439"/>
                  </a:lnTo>
                  <a:lnTo>
                    <a:pt x="14996" y="39300"/>
                  </a:lnTo>
                  <a:lnTo>
                    <a:pt x="15009" y="39161"/>
                  </a:lnTo>
                  <a:lnTo>
                    <a:pt x="15009" y="39035"/>
                  </a:lnTo>
                  <a:close/>
                  <a:moveTo>
                    <a:pt x="139" y="0"/>
                  </a:moveTo>
                  <a:lnTo>
                    <a:pt x="89" y="190"/>
                  </a:lnTo>
                  <a:lnTo>
                    <a:pt x="38" y="392"/>
                  </a:lnTo>
                  <a:lnTo>
                    <a:pt x="13" y="480"/>
                  </a:lnTo>
                  <a:lnTo>
                    <a:pt x="0" y="569"/>
                  </a:lnTo>
                  <a:lnTo>
                    <a:pt x="0" y="657"/>
                  </a:lnTo>
                  <a:lnTo>
                    <a:pt x="26" y="733"/>
                  </a:lnTo>
                  <a:lnTo>
                    <a:pt x="392" y="1503"/>
                  </a:lnTo>
                  <a:lnTo>
                    <a:pt x="784" y="2287"/>
                  </a:lnTo>
                  <a:lnTo>
                    <a:pt x="1175" y="3045"/>
                  </a:lnTo>
                  <a:lnTo>
                    <a:pt x="1580" y="3815"/>
                  </a:lnTo>
                  <a:lnTo>
                    <a:pt x="2666" y="5811"/>
                  </a:lnTo>
                  <a:lnTo>
                    <a:pt x="3765" y="7794"/>
                  </a:lnTo>
                  <a:lnTo>
                    <a:pt x="4852" y="9790"/>
                  </a:lnTo>
                  <a:lnTo>
                    <a:pt x="5925" y="11786"/>
                  </a:lnTo>
                  <a:lnTo>
                    <a:pt x="6140" y="12191"/>
                  </a:lnTo>
                  <a:lnTo>
                    <a:pt x="6292" y="12481"/>
                  </a:lnTo>
                  <a:lnTo>
                    <a:pt x="6456" y="12797"/>
                  </a:lnTo>
                  <a:lnTo>
                    <a:pt x="6608" y="13113"/>
                  </a:lnTo>
                  <a:lnTo>
                    <a:pt x="6721" y="13403"/>
                  </a:lnTo>
                  <a:lnTo>
                    <a:pt x="6772" y="13530"/>
                  </a:lnTo>
                  <a:lnTo>
                    <a:pt x="6787" y="13607"/>
                  </a:lnTo>
                  <a:lnTo>
                    <a:pt x="6787" y="13607"/>
                  </a:lnTo>
                  <a:lnTo>
                    <a:pt x="6785" y="13618"/>
                  </a:lnTo>
                  <a:lnTo>
                    <a:pt x="6793" y="13633"/>
                  </a:lnTo>
                  <a:lnTo>
                    <a:pt x="6793" y="13633"/>
                  </a:lnTo>
                  <a:lnTo>
                    <a:pt x="6797" y="13656"/>
                  </a:lnTo>
                  <a:lnTo>
                    <a:pt x="6810" y="13757"/>
                  </a:lnTo>
                  <a:lnTo>
                    <a:pt x="6810" y="13833"/>
                  </a:lnTo>
                  <a:lnTo>
                    <a:pt x="6833" y="13706"/>
                  </a:lnTo>
                  <a:lnTo>
                    <a:pt x="6924" y="13871"/>
                  </a:lnTo>
                  <a:lnTo>
                    <a:pt x="7037" y="14086"/>
                  </a:lnTo>
                  <a:lnTo>
                    <a:pt x="7126" y="14262"/>
                  </a:lnTo>
                  <a:lnTo>
                    <a:pt x="7543" y="15412"/>
                  </a:lnTo>
                  <a:lnTo>
                    <a:pt x="7960" y="16562"/>
                  </a:lnTo>
                  <a:lnTo>
                    <a:pt x="8364" y="17711"/>
                  </a:lnTo>
                  <a:lnTo>
                    <a:pt x="8793" y="18861"/>
                  </a:lnTo>
                  <a:lnTo>
                    <a:pt x="9223" y="20035"/>
                  </a:lnTo>
                  <a:lnTo>
                    <a:pt x="9640" y="21210"/>
                  </a:lnTo>
                  <a:lnTo>
                    <a:pt x="10057" y="22385"/>
                  </a:lnTo>
                  <a:lnTo>
                    <a:pt x="10461" y="23573"/>
                  </a:lnTo>
                  <a:lnTo>
                    <a:pt x="10853" y="24747"/>
                  </a:lnTo>
                  <a:lnTo>
                    <a:pt x="11219" y="25935"/>
                  </a:lnTo>
                  <a:lnTo>
                    <a:pt x="11585" y="27135"/>
                  </a:lnTo>
                  <a:lnTo>
                    <a:pt x="11914" y="28335"/>
                  </a:lnTo>
                  <a:lnTo>
                    <a:pt x="12230" y="29535"/>
                  </a:lnTo>
                  <a:lnTo>
                    <a:pt x="12520" y="30735"/>
                  </a:lnTo>
                  <a:lnTo>
                    <a:pt x="12786" y="31948"/>
                  </a:lnTo>
                  <a:lnTo>
                    <a:pt x="13026" y="33173"/>
                  </a:lnTo>
                  <a:lnTo>
                    <a:pt x="13139" y="33780"/>
                  </a:lnTo>
                  <a:lnTo>
                    <a:pt x="13228" y="34399"/>
                  </a:lnTo>
                  <a:lnTo>
                    <a:pt x="13329" y="35018"/>
                  </a:lnTo>
                  <a:lnTo>
                    <a:pt x="13405" y="35637"/>
                  </a:lnTo>
                  <a:lnTo>
                    <a:pt x="13480" y="36256"/>
                  </a:lnTo>
                  <a:lnTo>
                    <a:pt x="13544" y="36875"/>
                  </a:lnTo>
                  <a:lnTo>
                    <a:pt x="13607" y="37494"/>
                  </a:lnTo>
                  <a:lnTo>
                    <a:pt x="13657" y="38125"/>
                  </a:lnTo>
                  <a:lnTo>
                    <a:pt x="13746" y="39641"/>
                  </a:lnTo>
                  <a:lnTo>
                    <a:pt x="13822" y="41145"/>
                  </a:lnTo>
                  <a:lnTo>
                    <a:pt x="13885" y="42661"/>
                  </a:lnTo>
                  <a:lnTo>
                    <a:pt x="13923" y="44176"/>
                  </a:lnTo>
                  <a:lnTo>
                    <a:pt x="13948" y="45692"/>
                  </a:lnTo>
                  <a:lnTo>
                    <a:pt x="13948" y="47208"/>
                  </a:lnTo>
                  <a:lnTo>
                    <a:pt x="13935" y="48724"/>
                  </a:lnTo>
                  <a:lnTo>
                    <a:pt x="13885" y="50227"/>
                  </a:lnTo>
                  <a:lnTo>
                    <a:pt x="13834" y="51743"/>
                  </a:lnTo>
                  <a:lnTo>
                    <a:pt x="13746" y="53259"/>
                  </a:lnTo>
                  <a:lnTo>
                    <a:pt x="13632" y="54763"/>
                  </a:lnTo>
                  <a:lnTo>
                    <a:pt x="13506" y="56278"/>
                  </a:lnTo>
                  <a:lnTo>
                    <a:pt x="13354" y="57782"/>
                  </a:lnTo>
                  <a:lnTo>
                    <a:pt x="13177" y="59285"/>
                  </a:lnTo>
                  <a:lnTo>
                    <a:pt x="12975" y="60801"/>
                  </a:lnTo>
                  <a:lnTo>
                    <a:pt x="12735" y="62304"/>
                  </a:lnTo>
                  <a:lnTo>
                    <a:pt x="12710" y="62405"/>
                  </a:lnTo>
                  <a:lnTo>
                    <a:pt x="12760" y="62582"/>
                  </a:lnTo>
                  <a:lnTo>
                    <a:pt x="12823" y="62759"/>
                  </a:lnTo>
                  <a:lnTo>
                    <a:pt x="12887" y="62923"/>
                  </a:lnTo>
                  <a:lnTo>
                    <a:pt x="12975" y="63087"/>
                  </a:lnTo>
                  <a:lnTo>
                    <a:pt x="13329" y="61420"/>
                  </a:lnTo>
                  <a:lnTo>
                    <a:pt x="13506" y="60586"/>
                  </a:lnTo>
                  <a:lnTo>
                    <a:pt x="13670" y="59765"/>
                  </a:lnTo>
                  <a:lnTo>
                    <a:pt x="13822" y="58931"/>
                  </a:lnTo>
                  <a:lnTo>
                    <a:pt x="13948" y="58085"/>
                  </a:lnTo>
                  <a:lnTo>
                    <a:pt x="14049" y="57251"/>
                  </a:lnTo>
                  <a:lnTo>
                    <a:pt x="14087" y="56834"/>
                  </a:lnTo>
                  <a:lnTo>
                    <a:pt x="14125" y="56417"/>
                  </a:lnTo>
                  <a:lnTo>
                    <a:pt x="14175" y="55470"/>
                  </a:lnTo>
                  <a:lnTo>
                    <a:pt x="14226" y="54523"/>
                  </a:lnTo>
                  <a:lnTo>
                    <a:pt x="14302" y="52640"/>
                  </a:lnTo>
                  <a:lnTo>
                    <a:pt x="14352" y="50745"/>
                  </a:lnTo>
                  <a:lnTo>
                    <a:pt x="14390" y="48850"/>
                  </a:lnTo>
                  <a:lnTo>
                    <a:pt x="14428" y="45073"/>
                  </a:lnTo>
                  <a:lnTo>
                    <a:pt x="14453" y="43178"/>
                  </a:lnTo>
                  <a:lnTo>
                    <a:pt x="14491" y="41284"/>
                  </a:lnTo>
                  <a:lnTo>
                    <a:pt x="14504" y="40563"/>
                  </a:lnTo>
                  <a:lnTo>
                    <a:pt x="14719" y="40905"/>
                  </a:lnTo>
                  <a:lnTo>
                    <a:pt x="14820" y="41069"/>
                  </a:lnTo>
                  <a:lnTo>
                    <a:pt x="14908" y="41246"/>
                  </a:lnTo>
                  <a:lnTo>
                    <a:pt x="15236" y="41966"/>
                  </a:lnTo>
                  <a:lnTo>
                    <a:pt x="15540" y="42698"/>
                  </a:lnTo>
                  <a:lnTo>
                    <a:pt x="15830" y="43431"/>
                  </a:lnTo>
                  <a:lnTo>
                    <a:pt x="16146" y="44164"/>
                  </a:lnTo>
                  <a:lnTo>
                    <a:pt x="16462" y="44884"/>
                  </a:lnTo>
                  <a:lnTo>
                    <a:pt x="16626" y="45238"/>
                  </a:lnTo>
                  <a:lnTo>
                    <a:pt x="16803" y="45591"/>
                  </a:lnTo>
                  <a:lnTo>
                    <a:pt x="16980" y="45932"/>
                  </a:lnTo>
                  <a:lnTo>
                    <a:pt x="17169" y="46273"/>
                  </a:lnTo>
                  <a:lnTo>
                    <a:pt x="17372" y="46615"/>
                  </a:lnTo>
                  <a:lnTo>
                    <a:pt x="17586" y="46930"/>
                  </a:lnTo>
                  <a:lnTo>
                    <a:pt x="17978" y="47511"/>
                  </a:lnTo>
                  <a:lnTo>
                    <a:pt x="18357" y="48105"/>
                  </a:lnTo>
                  <a:lnTo>
                    <a:pt x="18698" y="48686"/>
                  </a:lnTo>
                  <a:lnTo>
                    <a:pt x="19039" y="49280"/>
                  </a:lnTo>
                  <a:lnTo>
                    <a:pt x="19342" y="49886"/>
                  </a:lnTo>
                  <a:lnTo>
                    <a:pt x="19633" y="50493"/>
                  </a:lnTo>
                  <a:lnTo>
                    <a:pt x="19886" y="51112"/>
                  </a:lnTo>
                  <a:lnTo>
                    <a:pt x="20126" y="51731"/>
                  </a:lnTo>
                  <a:lnTo>
                    <a:pt x="20328" y="52362"/>
                  </a:lnTo>
                  <a:lnTo>
                    <a:pt x="20505" y="52994"/>
                  </a:lnTo>
                  <a:lnTo>
                    <a:pt x="20593" y="53322"/>
                  </a:lnTo>
                  <a:lnTo>
                    <a:pt x="20656" y="53651"/>
                  </a:lnTo>
                  <a:lnTo>
                    <a:pt x="20719" y="53979"/>
                  </a:lnTo>
                  <a:lnTo>
                    <a:pt x="20783" y="54308"/>
                  </a:lnTo>
                  <a:lnTo>
                    <a:pt x="20833" y="54636"/>
                  </a:lnTo>
                  <a:lnTo>
                    <a:pt x="20871" y="54977"/>
                  </a:lnTo>
                  <a:lnTo>
                    <a:pt x="20909" y="55318"/>
                  </a:lnTo>
                  <a:lnTo>
                    <a:pt x="20922" y="55659"/>
                  </a:lnTo>
                  <a:lnTo>
                    <a:pt x="20947" y="56001"/>
                  </a:lnTo>
                  <a:lnTo>
                    <a:pt x="20947" y="56354"/>
                  </a:lnTo>
                  <a:lnTo>
                    <a:pt x="20947" y="56708"/>
                  </a:lnTo>
                  <a:lnTo>
                    <a:pt x="20934" y="57062"/>
                  </a:lnTo>
                  <a:lnTo>
                    <a:pt x="20934" y="57150"/>
                  </a:lnTo>
                  <a:lnTo>
                    <a:pt x="20960" y="57239"/>
                  </a:lnTo>
                  <a:lnTo>
                    <a:pt x="20985" y="57327"/>
                  </a:lnTo>
                  <a:lnTo>
                    <a:pt x="21023" y="57415"/>
                  </a:lnTo>
                  <a:lnTo>
                    <a:pt x="21098" y="57592"/>
                  </a:lnTo>
                  <a:lnTo>
                    <a:pt x="21174" y="57769"/>
                  </a:lnTo>
                  <a:lnTo>
                    <a:pt x="21301" y="57605"/>
                  </a:lnTo>
                  <a:lnTo>
                    <a:pt x="21427" y="57441"/>
                  </a:lnTo>
                  <a:lnTo>
                    <a:pt x="21490" y="57352"/>
                  </a:lnTo>
                  <a:lnTo>
                    <a:pt x="21541" y="57276"/>
                  </a:lnTo>
                  <a:lnTo>
                    <a:pt x="21579" y="57188"/>
                  </a:lnTo>
                  <a:lnTo>
                    <a:pt x="21604" y="57100"/>
                  </a:lnTo>
                  <a:lnTo>
                    <a:pt x="21755" y="56342"/>
                  </a:lnTo>
                  <a:lnTo>
                    <a:pt x="21882" y="55596"/>
                  </a:lnTo>
                  <a:lnTo>
                    <a:pt x="22122" y="54080"/>
                  </a:lnTo>
                  <a:lnTo>
                    <a:pt x="22122" y="52160"/>
                  </a:lnTo>
                  <a:lnTo>
                    <a:pt x="21945" y="51175"/>
                  </a:lnTo>
                  <a:lnTo>
                    <a:pt x="21768" y="50202"/>
                  </a:lnTo>
                  <a:lnTo>
                    <a:pt x="21616" y="49482"/>
                  </a:lnTo>
                  <a:lnTo>
                    <a:pt x="21440" y="48775"/>
                  </a:lnTo>
                  <a:lnTo>
                    <a:pt x="21237" y="48067"/>
                  </a:lnTo>
                  <a:lnTo>
                    <a:pt x="21023" y="47385"/>
                  </a:lnTo>
                  <a:lnTo>
                    <a:pt x="20770" y="46703"/>
                  </a:lnTo>
                  <a:lnTo>
                    <a:pt x="20505" y="46046"/>
                  </a:lnTo>
                  <a:lnTo>
                    <a:pt x="20214" y="45389"/>
                  </a:lnTo>
                  <a:lnTo>
                    <a:pt x="19898" y="44745"/>
                  </a:lnTo>
                  <a:lnTo>
                    <a:pt x="19570" y="44113"/>
                  </a:lnTo>
                  <a:lnTo>
                    <a:pt x="19216" y="43482"/>
                  </a:lnTo>
                  <a:lnTo>
                    <a:pt x="18837" y="42875"/>
                  </a:lnTo>
                  <a:lnTo>
                    <a:pt x="18445" y="42269"/>
                  </a:lnTo>
                  <a:lnTo>
                    <a:pt x="18041" y="41675"/>
                  </a:lnTo>
                  <a:lnTo>
                    <a:pt x="17599" y="41094"/>
                  </a:lnTo>
                  <a:lnTo>
                    <a:pt x="17157" y="40526"/>
                  </a:lnTo>
                  <a:lnTo>
                    <a:pt x="16689" y="39957"/>
                  </a:lnTo>
                  <a:lnTo>
                    <a:pt x="16411" y="39616"/>
                  </a:lnTo>
                  <a:lnTo>
                    <a:pt x="16146" y="39275"/>
                  </a:lnTo>
                  <a:lnTo>
                    <a:pt x="15893" y="38921"/>
                  </a:lnTo>
                  <a:lnTo>
                    <a:pt x="15653" y="38568"/>
                  </a:lnTo>
                  <a:lnTo>
                    <a:pt x="15426" y="38214"/>
                  </a:lnTo>
                  <a:lnTo>
                    <a:pt x="15224" y="37847"/>
                  </a:lnTo>
                  <a:lnTo>
                    <a:pt x="15022" y="37481"/>
                  </a:lnTo>
                  <a:lnTo>
                    <a:pt x="14845" y="37102"/>
                  </a:lnTo>
                  <a:lnTo>
                    <a:pt x="14668" y="36711"/>
                  </a:lnTo>
                  <a:lnTo>
                    <a:pt x="14516" y="36319"/>
                  </a:lnTo>
                  <a:lnTo>
                    <a:pt x="14377" y="35927"/>
                  </a:lnTo>
                  <a:lnTo>
                    <a:pt x="14238" y="35510"/>
                  </a:lnTo>
                  <a:lnTo>
                    <a:pt x="14125" y="35094"/>
                  </a:lnTo>
                  <a:lnTo>
                    <a:pt x="14011" y="34677"/>
                  </a:lnTo>
                  <a:lnTo>
                    <a:pt x="13910" y="34235"/>
                  </a:lnTo>
                  <a:lnTo>
                    <a:pt x="13822" y="33792"/>
                  </a:lnTo>
                  <a:lnTo>
                    <a:pt x="13569" y="32441"/>
                  </a:lnTo>
                  <a:lnTo>
                    <a:pt x="13278" y="31089"/>
                  </a:lnTo>
                  <a:lnTo>
                    <a:pt x="12975" y="29737"/>
                  </a:lnTo>
                  <a:lnTo>
                    <a:pt x="12647" y="28411"/>
                  </a:lnTo>
                  <a:lnTo>
                    <a:pt x="12280" y="27072"/>
                  </a:lnTo>
                  <a:lnTo>
                    <a:pt x="11914" y="25745"/>
                  </a:lnTo>
                  <a:lnTo>
                    <a:pt x="11510" y="24432"/>
                  </a:lnTo>
                  <a:lnTo>
                    <a:pt x="11093" y="23118"/>
                  </a:lnTo>
                  <a:lnTo>
                    <a:pt x="10663" y="21817"/>
                  </a:lnTo>
                  <a:lnTo>
                    <a:pt x="10221" y="20516"/>
                  </a:lnTo>
                  <a:lnTo>
                    <a:pt x="9753" y="19214"/>
                  </a:lnTo>
                  <a:lnTo>
                    <a:pt x="9273" y="17926"/>
                  </a:lnTo>
                  <a:lnTo>
                    <a:pt x="8781" y="16637"/>
                  </a:lnTo>
                  <a:lnTo>
                    <a:pt x="8275" y="15349"/>
                  </a:lnTo>
                  <a:lnTo>
                    <a:pt x="7770" y="14060"/>
                  </a:lnTo>
                  <a:lnTo>
                    <a:pt x="7239" y="12784"/>
                  </a:lnTo>
                  <a:lnTo>
                    <a:pt x="7075" y="12393"/>
                  </a:lnTo>
                  <a:lnTo>
                    <a:pt x="6949" y="12077"/>
                  </a:lnTo>
                  <a:lnTo>
                    <a:pt x="6747" y="11572"/>
                  </a:lnTo>
                  <a:lnTo>
                    <a:pt x="6494" y="10902"/>
                  </a:lnTo>
                  <a:lnTo>
                    <a:pt x="6267" y="10662"/>
                  </a:lnTo>
                  <a:lnTo>
                    <a:pt x="6166" y="10548"/>
                  </a:lnTo>
                  <a:lnTo>
                    <a:pt x="6077" y="10409"/>
                  </a:lnTo>
                  <a:lnTo>
                    <a:pt x="3348" y="5445"/>
                  </a:lnTo>
                  <a:lnTo>
                    <a:pt x="607" y="468"/>
                  </a:lnTo>
                  <a:lnTo>
                    <a:pt x="569" y="404"/>
                  </a:lnTo>
                  <a:lnTo>
                    <a:pt x="518" y="341"/>
                  </a:lnTo>
                  <a:lnTo>
                    <a:pt x="405" y="228"/>
                  </a:lnTo>
                  <a:lnTo>
                    <a:pt x="266" y="114"/>
                  </a:lnTo>
                  <a:lnTo>
                    <a:pt x="1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8"/>
            <p:cNvSpPr/>
            <p:nvPr/>
          </p:nvSpPr>
          <p:spPr>
            <a:xfrm rot="10800000">
              <a:off x="4579686" y="3456086"/>
              <a:ext cx="63560" cy="124255"/>
            </a:xfrm>
            <a:custGeom>
              <a:avLst/>
              <a:gdLst/>
              <a:ahLst/>
              <a:cxnLst/>
              <a:rect l="l" t="t" r="r" b="b"/>
              <a:pathLst>
                <a:path w="7076" h="13833" fill="none" extrusionOk="0">
                  <a:moveTo>
                    <a:pt x="7075" y="12393"/>
                  </a:moveTo>
                  <a:lnTo>
                    <a:pt x="7075" y="12393"/>
                  </a:lnTo>
                  <a:lnTo>
                    <a:pt x="6949" y="12077"/>
                  </a:lnTo>
                  <a:lnTo>
                    <a:pt x="6747" y="11572"/>
                  </a:lnTo>
                  <a:lnTo>
                    <a:pt x="6494" y="10902"/>
                  </a:lnTo>
                  <a:lnTo>
                    <a:pt x="6494" y="10902"/>
                  </a:lnTo>
                  <a:lnTo>
                    <a:pt x="6267" y="10662"/>
                  </a:lnTo>
                  <a:lnTo>
                    <a:pt x="6166" y="10548"/>
                  </a:lnTo>
                  <a:lnTo>
                    <a:pt x="6077" y="10409"/>
                  </a:lnTo>
                  <a:lnTo>
                    <a:pt x="6077" y="10409"/>
                  </a:lnTo>
                  <a:lnTo>
                    <a:pt x="3348" y="5445"/>
                  </a:lnTo>
                  <a:lnTo>
                    <a:pt x="607" y="468"/>
                  </a:lnTo>
                  <a:lnTo>
                    <a:pt x="607" y="468"/>
                  </a:lnTo>
                  <a:lnTo>
                    <a:pt x="569" y="404"/>
                  </a:lnTo>
                  <a:lnTo>
                    <a:pt x="518" y="341"/>
                  </a:lnTo>
                  <a:lnTo>
                    <a:pt x="405" y="228"/>
                  </a:lnTo>
                  <a:lnTo>
                    <a:pt x="266" y="114"/>
                  </a:lnTo>
                  <a:lnTo>
                    <a:pt x="139" y="0"/>
                  </a:lnTo>
                  <a:lnTo>
                    <a:pt x="139" y="0"/>
                  </a:lnTo>
                  <a:lnTo>
                    <a:pt x="89" y="190"/>
                  </a:lnTo>
                  <a:lnTo>
                    <a:pt x="38" y="392"/>
                  </a:lnTo>
                  <a:lnTo>
                    <a:pt x="13" y="480"/>
                  </a:lnTo>
                  <a:lnTo>
                    <a:pt x="0" y="569"/>
                  </a:lnTo>
                  <a:lnTo>
                    <a:pt x="0" y="657"/>
                  </a:lnTo>
                  <a:lnTo>
                    <a:pt x="26" y="733"/>
                  </a:lnTo>
                  <a:lnTo>
                    <a:pt x="26" y="733"/>
                  </a:lnTo>
                  <a:lnTo>
                    <a:pt x="392" y="1503"/>
                  </a:lnTo>
                  <a:lnTo>
                    <a:pt x="784" y="2287"/>
                  </a:lnTo>
                  <a:lnTo>
                    <a:pt x="1175" y="3045"/>
                  </a:lnTo>
                  <a:lnTo>
                    <a:pt x="1580" y="3815"/>
                  </a:lnTo>
                  <a:lnTo>
                    <a:pt x="1580" y="3815"/>
                  </a:lnTo>
                  <a:lnTo>
                    <a:pt x="2666" y="5811"/>
                  </a:lnTo>
                  <a:lnTo>
                    <a:pt x="3765" y="7794"/>
                  </a:lnTo>
                  <a:lnTo>
                    <a:pt x="4852" y="9790"/>
                  </a:lnTo>
                  <a:lnTo>
                    <a:pt x="5925" y="11786"/>
                  </a:lnTo>
                  <a:lnTo>
                    <a:pt x="5925" y="11786"/>
                  </a:lnTo>
                  <a:lnTo>
                    <a:pt x="6140" y="12191"/>
                  </a:lnTo>
                  <a:lnTo>
                    <a:pt x="6292" y="12481"/>
                  </a:lnTo>
                  <a:lnTo>
                    <a:pt x="6456" y="12797"/>
                  </a:lnTo>
                  <a:lnTo>
                    <a:pt x="6608" y="13113"/>
                  </a:lnTo>
                  <a:lnTo>
                    <a:pt x="6721" y="13403"/>
                  </a:lnTo>
                  <a:lnTo>
                    <a:pt x="6772" y="13530"/>
                  </a:lnTo>
                  <a:lnTo>
                    <a:pt x="6797" y="13656"/>
                  </a:lnTo>
                  <a:lnTo>
                    <a:pt x="6810" y="13757"/>
                  </a:lnTo>
                  <a:lnTo>
                    <a:pt x="6810" y="1383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8"/>
            <p:cNvSpPr/>
            <p:nvPr/>
          </p:nvSpPr>
          <p:spPr>
            <a:xfrm rot="10800000">
              <a:off x="4444536" y="3013653"/>
              <a:ext cx="137774" cy="455377"/>
            </a:xfrm>
            <a:custGeom>
              <a:avLst/>
              <a:gdLst/>
              <a:ahLst/>
              <a:cxnLst/>
              <a:rect l="l" t="t" r="r" b="b"/>
              <a:pathLst>
                <a:path w="15338" h="50696" fill="none" extrusionOk="0">
                  <a:moveTo>
                    <a:pt x="1" y="1226"/>
                  </a:moveTo>
                  <a:lnTo>
                    <a:pt x="1" y="1226"/>
                  </a:lnTo>
                  <a:lnTo>
                    <a:pt x="140" y="1479"/>
                  </a:lnTo>
                  <a:lnTo>
                    <a:pt x="253" y="1694"/>
                  </a:lnTo>
                  <a:lnTo>
                    <a:pt x="342" y="1870"/>
                  </a:lnTo>
                  <a:lnTo>
                    <a:pt x="342" y="1870"/>
                  </a:lnTo>
                  <a:lnTo>
                    <a:pt x="759" y="3020"/>
                  </a:lnTo>
                  <a:lnTo>
                    <a:pt x="1176" y="4170"/>
                  </a:lnTo>
                  <a:lnTo>
                    <a:pt x="1580" y="5319"/>
                  </a:lnTo>
                  <a:lnTo>
                    <a:pt x="2009" y="6469"/>
                  </a:lnTo>
                  <a:lnTo>
                    <a:pt x="2009" y="6469"/>
                  </a:lnTo>
                  <a:lnTo>
                    <a:pt x="2439" y="7643"/>
                  </a:lnTo>
                  <a:lnTo>
                    <a:pt x="2856" y="8818"/>
                  </a:lnTo>
                  <a:lnTo>
                    <a:pt x="3273" y="9993"/>
                  </a:lnTo>
                  <a:lnTo>
                    <a:pt x="3677" y="11181"/>
                  </a:lnTo>
                  <a:lnTo>
                    <a:pt x="4069" y="12355"/>
                  </a:lnTo>
                  <a:lnTo>
                    <a:pt x="4435" y="13543"/>
                  </a:lnTo>
                  <a:lnTo>
                    <a:pt x="4801" y="14743"/>
                  </a:lnTo>
                  <a:lnTo>
                    <a:pt x="5130" y="15943"/>
                  </a:lnTo>
                  <a:lnTo>
                    <a:pt x="5446" y="17143"/>
                  </a:lnTo>
                  <a:lnTo>
                    <a:pt x="5736" y="18343"/>
                  </a:lnTo>
                  <a:lnTo>
                    <a:pt x="6002" y="19556"/>
                  </a:lnTo>
                  <a:lnTo>
                    <a:pt x="6242" y="20781"/>
                  </a:lnTo>
                  <a:lnTo>
                    <a:pt x="6355" y="21388"/>
                  </a:lnTo>
                  <a:lnTo>
                    <a:pt x="6444" y="22007"/>
                  </a:lnTo>
                  <a:lnTo>
                    <a:pt x="6545" y="22626"/>
                  </a:lnTo>
                  <a:lnTo>
                    <a:pt x="6621" y="23245"/>
                  </a:lnTo>
                  <a:lnTo>
                    <a:pt x="6696" y="23864"/>
                  </a:lnTo>
                  <a:lnTo>
                    <a:pt x="6760" y="24483"/>
                  </a:lnTo>
                  <a:lnTo>
                    <a:pt x="6823" y="25102"/>
                  </a:lnTo>
                  <a:lnTo>
                    <a:pt x="6873" y="25733"/>
                  </a:lnTo>
                  <a:lnTo>
                    <a:pt x="6873" y="25733"/>
                  </a:lnTo>
                  <a:lnTo>
                    <a:pt x="6962" y="27249"/>
                  </a:lnTo>
                  <a:lnTo>
                    <a:pt x="7038" y="28753"/>
                  </a:lnTo>
                  <a:lnTo>
                    <a:pt x="7101" y="30269"/>
                  </a:lnTo>
                  <a:lnTo>
                    <a:pt x="7139" y="31784"/>
                  </a:lnTo>
                  <a:lnTo>
                    <a:pt x="7164" y="33300"/>
                  </a:lnTo>
                  <a:lnTo>
                    <a:pt x="7164" y="34816"/>
                  </a:lnTo>
                  <a:lnTo>
                    <a:pt x="7151" y="36332"/>
                  </a:lnTo>
                  <a:lnTo>
                    <a:pt x="7101" y="37835"/>
                  </a:lnTo>
                  <a:lnTo>
                    <a:pt x="7050" y="39351"/>
                  </a:lnTo>
                  <a:lnTo>
                    <a:pt x="6962" y="40867"/>
                  </a:lnTo>
                  <a:lnTo>
                    <a:pt x="6848" y="42371"/>
                  </a:lnTo>
                  <a:lnTo>
                    <a:pt x="6722" y="43886"/>
                  </a:lnTo>
                  <a:lnTo>
                    <a:pt x="6570" y="45390"/>
                  </a:lnTo>
                  <a:lnTo>
                    <a:pt x="6393" y="46893"/>
                  </a:lnTo>
                  <a:lnTo>
                    <a:pt x="6191" y="48409"/>
                  </a:lnTo>
                  <a:lnTo>
                    <a:pt x="5951" y="49912"/>
                  </a:lnTo>
                  <a:lnTo>
                    <a:pt x="5951" y="49912"/>
                  </a:lnTo>
                  <a:lnTo>
                    <a:pt x="5926" y="50013"/>
                  </a:lnTo>
                  <a:lnTo>
                    <a:pt x="5926" y="50013"/>
                  </a:lnTo>
                  <a:lnTo>
                    <a:pt x="5976" y="50190"/>
                  </a:lnTo>
                  <a:lnTo>
                    <a:pt x="6039" y="50367"/>
                  </a:lnTo>
                  <a:lnTo>
                    <a:pt x="6103" y="50531"/>
                  </a:lnTo>
                  <a:lnTo>
                    <a:pt x="6191" y="50695"/>
                  </a:lnTo>
                  <a:lnTo>
                    <a:pt x="6191" y="50695"/>
                  </a:lnTo>
                  <a:lnTo>
                    <a:pt x="6545" y="49028"/>
                  </a:lnTo>
                  <a:lnTo>
                    <a:pt x="6722" y="48194"/>
                  </a:lnTo>
                  <a:lnTo>
                    <a:pt x="6886" y="47373"/>
                  </a:lnTo>
                  <a:lnTo>
                    <a:pt x="7038" y="46539"/>
                  </a:lnTo>
                  <a:lnTo>
                    <a:pt x="7164" y="45693"/>
                  </a:lnTo>
                  <a:lnTo>
                    <a:pt x="7265" y="44859"/>
                  </a:lnTo>
                  <a:lnTo>
                    <a:pt x="7303" y="44442"/>
                  </a:lnTo>
                  <a:lnTo>
                    <a:pt x="7341" y="44025"/>
                  </a:lnTo>
                  <a:lnTo>
                    <a:pt x="7341" y="44025"/>
                  </a:lnTo>
                  <a:lnTo>
                    <a:pt x="7391" y="43078"/>
                  </a:lnTo>
                  <a:lnTo>
                    <a:pt x="7442" y="42131"/>
                  </a:lnTo>
                  <a:lnTo>
                    <a:pt x="7518" y="40248"/>
                  </a:lnTo>
                  <a:lnTo>
                    <a:pt x="7568" y="38353"/>
                  </a:lnTo>
                  <a:lnTo>
                    <a:pt x="7606" y="36458"/>
                  </a:lnTo>
                  <a:lnTo>
                    <a:pt x="7644" y="32681"/>
                  </a:lnTo>
                  <a:lnTo>
                    <a:pt x="7669" y="30786"/>
                  </a:lnTo>
                  <a:lnTo>
                    <a:pt x="7707" y="28892"/>
                  </a:lnTo>
                  <a:lnTo>
                    <a:pt x="7707" y="28892"/>
                  </a:lnTo>
                  <a:lnTo>
                    <a:pt x="7720" y="28171"/>
                  </a:lnTo>
                  <a:lnTo>
                    <a:pt x="7720" y="28171"/>
                  </a:lnTo>
                  <a:lnTo>
                    <a:pt x="7935" y="28513"/>
                  </a:lnTo>
                  <a:lnTo>
                    <a:pt x="8036" y="28677"/>
                  </a:lnTo>
                  <a:lnTo>
                    <a:pt x="8124" y="28854"/>
                  </a:lnTo>
                  <a:lnTo>
                    <a:pt x="8124" y="28854"/>
                  </a:lnTo>
                  <a:lnTo>
                    <a:pt x="8452" y="29574"/>
                  </a:lnTo>
                  <a:lnTo>
                    <a:pt x="8756" y="30306"/>
                  </a:lnTo>
                  <a:lnTo>
                    <a:pt x="9046" y="31039"/>
                  </a:lnTo>
                  <a:lnTo>
                    <a:pt x="9362" y="31772"/>
                  </a:lnTo>
                  <a:lnTo>
                    <a:pt x="9678" y="32492"/>
                  </a:lnTo>
                  <a:lnTo>
                    <a:pt x="9842" y="32846"/>
                  </a:lnTo>
                  <a:lnTo>
                    <a:pt x="10019" y="33199"/>
                  </a:lnTo>
                  <a:lnTo>
                    <a:pt x="10196" y="33540"/>
                  </a:lnTo>
                  <a:lnTo>
                    <a:pt x="10385" y="33881"/>
                  </a:lnTo>
                  <a:lnTo>
                    <a:pt x="10588" y="34223"/>
                  </a:lnTo>
                  <a:lnTo>
                    <a:pt x="10802" y="34538"/>
                  </a:lnTo>
                  <a:lnTo>
                    <a:pt x="10802" y="34538"/>
                  </a:lnTo>
                  <a:lnTo>
                    <a:pt x="11194" y="35119"/>
                  </a:lnTo>
                  <a:lnTo>
                    <a:pt x="11573" y="35713"/>
                  </a:lnTo>
                  <a:lnTo>
                    <a:pt x="11914" y="36294"/>
                  </a:lnTo>
                  <a:lnTo>
                    <a:pt x="12255" y="36888"/>
                  </a:lnTo>
                  <a:lnTo>
                    <a:pt x="12558" y="37494"/>
                  </a:lnTo>
                  <a:lnTo>
                    <a:pt x="12849" y="38101"/>
                  </a:lnTo>
                  <a:lnTo>
                    <a:pt x="13102" y="38720"/>
                  </a:lnTo>
                  <a:lnTo>
                    <a:pt x="13342" y="39339"/>
                  </a:lnTo>
                  <a:lnTo>
                    <a:pt x="13544" y="39970"/>
                  </a:lnTo>
                  <a:lnTo>
                    <a:pt x="13721" y="40602"/>
                  </a:lnTo>
                  <a:lnTo>
                    <a:pt x="13809" y="40930"/>
                  </a:lnTo>
                  <a:lnTo>
                    <a:pt x="13872" y="41259"/>
                  </a:lnTo>
                  <a:lnTo>
                    <a:pt x="13935" y="41587"/>
                  </a:lnTo>
                  <a:lnTo>
                    <a:pt x="13999" y="41916"/>
                  </a:lnTo>
                  <a:lnTo>
                    <a:pt x="14049" y="42244"/>
                  </a:lnTo>
                  <a:lnTo>
                    <a:pt x="14087" y="42585"/>
                  </a:lnTo>
                  <a:lnTo>
                    <a:pt x="14125" y="42926"/>
                  </a:lnTo>
                  <a:lnTo>
                    <a:pt x="14138" y="43267"/>
                  </a:lnTo>
                  <a:lnTo>
                    <a:pt x="14163" y="43609"/>
                  </a:lnTo>
                  <a:lnTo>
                    <a:pt x="14163" y="43962"/>
                  </a:lnTo>
                  <a:lnTo>
                    <a:pt x="14163" y="44316"/>
                  </a:lnTo>
                  <a:lnTo>
                    <a:pt x="14150" y="44670"/>
                  </a:lnTo>
                  <a:lnTo>
                    <a:pt x="14150" y="44670"/>
                  </a:lnTo>
                  <a:lnTo>
                    <a:pt x="14150" y="44758"/>
                  </a:lnTo>
                  <a:lnTo>
                    <a:pt x="14176" y="44847"/>
                  </a:lnTo>
                  <a:lnTo>
                    <a:pt x="14201" y="44935"/>
                  </a:lnTo>
                  <a:lnTo>
                    <a:pt x="14239" y="45023"/>
                  </a:lnTo>
                  <a:lnTo>
                    <a:pt x="14314" y="45200"/>
                  </a:lnTo>
                  <a:lnTo>
                    <a:pt x="14390" y="45377"/>
                  </a:lnTo>
                  <a:lnTo>
                    <a:pt x="14390" y="45377"/>
                  </a:lnTo>
                  <a:lnTo>
                    <a:pt x="14517" y="45213"/>
                  </a:lnTo>
                  <a:lnTo>
                    <a:pt x="14643" y="45049"/>
                  </a:lnTo>
                  <a:lnTo>
                    <a:pt x="14706" y="44960"/>
                  </a:lnTo>
                  <a:lnTo>
                    <a:pt x="14757" y="44884"/>
                  </a:lnTo>
                  <a:lnTo>
                    <a:pt x="14795" y="44796"/>
                  </a:lnTo>
                  <a:lnTo>
                    <a:pt x="14820" y="44708"/>
                  </a:lnTo>
                  <a:lnTo>
                    <a:pt x="14820" y="44708"/>
                  </a:lnTo>
                  <a:lnTo>
                    <a:pt x="14971" y="43950"/>
                  </a:lnTo>
                  <a:lnTo>
                    <a:pt x="15098" y="43204"/>
                  </a:lnTo>
                  <a:lnTo>
                    <a:pt x="15338" y="41688"/>
                  </a:lnTo>
                  <a:lnTo>
                    <a:pt x="15338" y="41688"/>
                  </a:lnTo>
                  <a:lnTo>
                    <a:pt x="15338" y="39768"/>
                  </a:lnTo>
                  <a:lnTo>
                    <a:pt x="15338" y="39768"/>
                  </a:lnTo>
                  <a:lnTo>
                    <a:pt x="15161" y="38783"/>
                  </a:lnTo>
                  <a:lnTo>
                    <a:pt x="14984" y="37810"/>
                  </a:lnTo>
                  <a:lnTo>
                    <a:pt x="14984" y="37810"/>
                  </a:lnTo>
                  <a:lnTo>
                    <a:pt x="14832" y="37090"/>
                  </a:lnTo>
                  <a:lnTo>
                    <a:pt x="14656" y="36383"/>
                  </a:lnTo>
                  <a:lnTo>
                    <a:pt x="14453" y="35675"/>
                  </a:lnTo>
                  <a:lnTo>
                    <a:pt x="14239" y="34993"/>
                  </a:lnTo>
                  <a:lnTo>
                    <a:pt x="13986" y="34311"/>
                  </a:lnTo>
                  <a:lnTo>
                    <a:pt x="13721" y="33654"/>
                  </a:lnTo>
                  <a:lnTo>
                    <a:pt x="13430" y="32997"/>
                  </a:lnTo>
                  <a:lnTo>
                    <a:pt x="13114" y="32353"/>
                  </a:lnTo>
                  <a:lnTo>
                    <a:pt x="12786" y="31721"/>
                  </a:lnTo>
                  <a:lnTo>
                    <a:pt x="12432" y="31090"/>
                  </a:lnTo>
                  <a:lnTo>
                    <a:pt x="12053" y="30483"/>
                  </a:lnTo>
                  <a:lnTo>
                    <a:pt x="11661" y="29877"/>
                  </a:lnTo>
                  <a:lnTo>
                    <a:pt x="11257" y="29283"/>
                  </a:lnTo>
                  <a:lnTo>
                    <a:pt x="10815" y="28702"/>
                  </a:lnTo>
                  <a:lnTo>
                    <a:pt x="10373" y="28134"/>
                  </a:lnTo>
                  <a:lnTo>
                    <a:pt x="9905" y="27565"/>
                  </a:lnTo>
                  <a:lnTo>
                    <a:pt x="9905" y="27565"/>
                  </a:lnTo>
                  <a:lnTo>
                    <a:pt x="9627" y="27224"/>
                  </a:lnTo>
                  <a:lnTo>
                    <a:pt x="9362" y="26883"/>
                  </a:lnTo>
                  <a:lnTo>
                    <a:pt x="9109" y="26529"/>
                  </a:lnTo>
                  <a:lnTo>
                    <a:pt x="8869" y="26176"/>
                  </a:lnTo>
                  <a:lnTo>
                    <a:pt x="8642" y="25822"/>
                  </a:lnTo>
                  <a:lnTo>
                    <a:pt x="8440" y="25455"/>
                  </a:lnTo>
                  <a:lnTo>
                    <a:pt x="8238" y="25089"/>
                  </a:lnTo>
                  <a:lnTo>
                    <a:pt x="8061" y="24710"/>
                  </a:lnTo>
                  <a:lnTo>
                    <a:pt x="7884" y="24319"/>
                  </a:lnTo>
                  <a:lnTo>
                    <a:pt x="7732" y="23927"/>
                  </a:lnTo>
                  <a:lnTo>
                    <a:pt x="7593" y="23535"/>
                  </a:lnTo>
                  <a:lnTo>
                    <a:pt x="7454" y="23118"/>
                  </a:lnTo>
                  <a:lnTo>
                    <a:pt x="7341" y="22702"/>
                  </a:lnTo>
                  <a:lnTo>
                    <a:pt x="7227" y="22285"/>
                  </a:lnTo>
                  <a:lnTo>
                    <a:pt x="7126" y="21843"/>
                  </a:lnTo>
                  <a:lnTo>
                    <a:pt x="7038" y="21400"/>
                  </a:lnTo>
                  <a:lnTo>
                    <a:pt x="7038" y="21400"/>
                  </a:lnTo>
                  <a:lnTo>
                    <a:pt x="6785" y="20049"/>
                  </a:lnTo>
                  <a:lnTo>
                    <a:pt x="6494" y="18697"/>
                  </a:lnTo>
                  <a:lnTo>
                    <a:pt x="6191" y="17345"/>
                  </a:lnTo>
                  <a:lnTo>
                    <a:pt x="5863" y="16019"/>
                  </a:lnTo>
                  <a:lnTo>
                    <a:pt x="5496" y="14680"/>
                  </a:lnTo>
                  <a:lnTo>
                    <a:pt x="5130" y="13353"/>
                  </a:lnTo>
                  <a:lnTo>
                    <a:pt x="4726" y="12040"/>
                  </a:lnTo>
                  <a:lnTo>
                    <a:pt x="4309" y="10726"/>
                  </a:lnTo>
                  <a:lnTo>
                    <a:pt x="3879" y="9425"/>
                  </a:lnTo>
                  <a:lnTo>
                    <a:pt x="3437" y="8124"/>
                  </a:lnTo>
                  <a:lnTo>
                    <a:pt x="2969" y="6822"/>
                  </a:lnTo>
                  <a:lnTo>
                    <a:pt x="2489" y="5534"/>
                  </a:lnTo>
                  <a:lnTo>
                    <a:pt x="1997" y="4245"/>
                  </a:lnTo>
                  <a:lnTo>
                    <a:pt x="1491" y="2957"/>
                  </a:lnTo>
                  <a:lnTo>
                    <a:pt x="986" y="1668"/>
                  </a:lnTo>
                  <a:lnTo>
                    <a:pt x="455" y="392"/>
                  </a:lnTo>
                  <a:lnTo>
                    <a:pt x="455" y="392"/>
                  </a:lnTo>
                  <a:lnTo>
                    <a:pt x="29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8"/>
            <p:cNvSpPr/>
            <p:nvPr/>
          </p:nvSpPr>
          <p:spPr>
            <a:xfrm rot="10800000">
              <a:off x="4451111" y="3100918"/>
              <a:ext cx="57551" cy="128800"/>
            </a:xfrm>
            <a:custGeom>
              <a:avLst/>
              <a:gdLst/>
              <a:ahLst/>
              <a:cxnLst/>
              <a:rect l="l" t="t" r="r" b="b"/>
              <a:pathLst>
                <a:path w="6407" h="14339" fill="none" extrusionOk="0">
                  <a:moveTo>
                    <a:pt x="26" y="1"/>
                  </a:moveTo>
                  <a:lnTo>
                    <a:pt x="26" y="1"/>
                  </a:lnTo>
                  <a:lnTo>
                    <a:pt x="279" y="165"/>
                  </a:lnTo>
                  <a:lnTo>
                    <a:pt x="392" y="266"/>
                  </a:lnTo>
                  <a:lnTo>
                    <a:pt x="494" y="367"/>
                  </a:lnTo>
                  <a:lnTo>
                    <a:pt x="494" y="367"/>
                  </a:lnTo>
                  <a:lnTo>
                    <a:pt x="1024" y="999"/>
                  </a:lnTo>
                  <a:lnTo>
                    <a:pt x="1529" y="1631"/>
                  </a:lnTo>
                  <a:lnTo>
                    <a:pt x="2022" y="2275"/>
                  </a:lnTo>
                  <a:lnTo>
                    <a:pt x="2502" y="2932"/>
                  </a:lnTo>
                  <a:lnTo>
                    <a:pt x="2970" y="3601"/>
                  </a:lnTo>
                  <a:lnTo>
                    <a:pt x="3412" y="4271"/>
                  </a:lnTo>
                  <a:lnTo>
                    <a:pt x="3816" y="4966"/>
                  </a:lnTo>
                  <a:lnTo>
                    <a:pt x="4220" y="5660"/>
                  </a:lnTo>
                  <a:lnTo>
                    <a:pt x="4587" y="6368"/>
                  </a:lnTo>
                  <a:lnTo>
                    <a:pt x="4751" y="6734"/>
                  </a:lnTo>
                  <a:lnTo>
                    <a:pt x="4915" y="7100"/>
                  </a:lnTo>
                  <a:lnTo>
                    <a:pt x="5080" y="7467"/>
                  </a:lnTo>
                  <a:lnTo>
                    <a:pt x="5231" y="7846"/>
                  </a:lnTo>
                  <a:lnTo>
                    <a:pt x="5370" y="8212"/>
                  </a:lnTo>
                  <a:lnTo>
                    <a:pt x="5509" y="8591"/>
                  </a:lnTo>
                  <a:lnTo>
                    <a:pt x="5635" y="8983"/>
                  </a:lnTo>
                  <a:lnTo>
                    <a:pt x="5762" y="9374"/>
                  </a:lnTo>
                  <a:lnTo>
                    <a:pt x="5875" y="9766"/>
                  </a:lnTo>
                  <a:lnTo>
                    <a:pt x="5977" y="10158"/>
                  </a:lnTo>
                  <a:lnTo>
                    <a:pt x="6065" y="10562"/>
                  </a:lnTo>
                  <a:lnTo>
                    <a:pt x="6153" y="10966"/>
                  </a:lnTo>
                  <a:lnTo>
                    <a:pt x="6229" y="11383"/>
                  </a:lnTo>
                  <a:lnTo>
                    <a:pt x="6292" y="11787"/>
                  </a:lnTo>
                  <a:lnTo>
                    <a:pt x="6292" y="11787"/>
                  </a:lnTo>
                  <a:lnTo>
                    <a:pt x="6330" y="12052"/>
                  </a:lnTo>
                  <a:lnTo>
                    <a:pt x="6356" y="12330"/>
                  </a:lnTo>
                  <a:lnTo>
                    <a:pt x="6381" y="12861"/>
                  </a:lnTo>
                  <a:lnTo>
                    <a:pt x="6406" y="13935"/>
                  </a:lnTo>
                  <a:lnTo>
                    <a:pt x="6406" y="13935"/>
                  </a:lnTo>
                  <a:lnTo>
                    <a:pt x="6406" y="14011"/>
                  </a:lnTo>
                  <a:lnTo>
                    <a:pt x="6381" y="14086"/>
                  </a:lnTo>
                  <a:lnTo>
                    <a:pt x="6292" y="14339"/>
                  </a:lnTo>
                  <a:lnTo>
                    <a:pt x="6292" y="14339"/>
                  </a:lnTo>
                  <a:lnTo>
                    <a:pt x="6179" y="13859"/>
                  </a:lnTo>
                  <a:lnTo>
                    <a:pt x="6179" y="13859"/>
                  </a:lnTo>
                  <a:lnTo>
                    <a:pt x="6090" y="13455"/>
                  </a:lnTo>
                  <a:lnTo>
                    <a:pt x="5977" y="13063"/>
                  </a:lnTo>
                  <a:lnTo>
                    <a:pt x="5863" y="12671"/>
                  </a:lnTo>
                  <a:lnTo>
                    <a:pt x="5724" y="12292"/>
                  </a:lnTo>
                  <a:lnTo>
                    <a:pt x="5572" y="11914"/>
                  </a:lnTo>
                  <a:lnTo>
                    <a:pt x="5408" y="11535"/>
                  </a:lnTo>
                  <a:lnTo>
                    <a:pt x="5231" y="11168"/>
                  </a:lnTo>
                  <a:lnTo>
                    <a:pt x="5054" y="10814"/>
                  </a:lnTo>
                  <a:lnTo>
                    <a:pt x="4675" y="10094"/>
                  </a:lnTo>
                  <a:lnTo>
                    <a:pt x="4271" y="9387"/>
                  </a:lnTo>
                  <a:lnTo>
                    <a:pt x="3437" y="7972"/>
                  </a:lnTo>
                  <a:lnTo>
                    <a:pt x="3437" y="7972"/>
                  </a:lnTo>
                  <a:lnTo>
                    <a:pt x="3184" y="7530"/>
                  </a:lnTo>
                  <a:lnTo>
                    <a:pt x="2944" y="7075"/>
                  </a:lnTo>
                  <a:lnTo>
                    <a:pt x="2717" y="6620"/>
                  </a:lnTo>
                  <a:lnTo>
                    <a:pt x="2490" y="6166"/>
                  </a:lnTo>
                  <a:lnTo>
                    <a:pt x="2060" y="5243"/>
                  </a:lnTo>
                  <a:lnTo>
                    <a:pt x="1643" y="4296"/>
                  </a:lnTo>
                  <a:lnTo>
                    <a:pt x="1239" y="3361"/>
                  </a:lnTo>
                  <a:lnTo>
                    <a:pt x="847" y="2414"/>
                  </a:lnTo>
                  <a:lnTo>
                    <a:pt x="443" y="1466"/>
                  </a:lnTo>
                  <a:lnTo>
                    <a:pt x="39" y="532"/>
                  </a:lnTo>
                  <a:lnTo>
                    <a:pt x="39" y="532"/>
                  </a:lnTo>
                  <a:lnTo>
                    <a:pt x="13" y="468"/>
                  </a:lnTo>
                  <a:lnTo>
                    <a:pt x="1" y="405"/>
                  </a:lnTo>
                  <a:lnTo>
                    <a:pt x="13" y="266"/>
                  </a:lnTo>
                  <a:lnTo>
                    <a:pt x="26" y="127"/>
                  </a:lnTo>
                  <a:lnTo>
                    <a:pt x="26" y="1"/>
                  </a:lnTo>
                  <a:lnTo>
                    <a:pt x="2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8"/>
            <p:cNvSpPr/>
            <p:nvPr/>
          </p:nvSpPr>
          <p:spPr>
            <a:xfrm rot="10800000">
              <a:off x="4480394" y="2965201"/>
              <a:ext cx="90229" cy="65482"/>
            </a:xfrm>
            <a:custGeom>
              <a:avLst/>
              <a:gdLst/>
              <a:ahLst/>
              <a:cxnLst/>
              <a:rect l="l" t="t" r="r" b="b"/>
              <a:pathLst>
                <a:path w="10045" h="7290" extrusionOk="0">
                  <a:moveTo>
                    <a:pt x="1113" y="1441"/>
                  </a:moveTo>
                  <a:lnTo>
                    <a:pt x="1201" y="1453"/>
                  </a:lnTo>
                  <a:lnTo>
                    <a:pt x="1302" y="1466"/>
                  </a:lnTo>
                  <a:lnTo>
                    <a:pt x="1403" y="1491"/>
                  </a:lnTo>
                  <a:lnTo>
                    <a:pt x="1530" y="1529"/>
                  </a:lnTo>
                  <a:lnTo>
                    <a:pt x="1656" y="1580"/>
                  </a:lnTo>
                  <a:lnTo>
                    <a:pt x="1795" y="1655"/>
                  </a:lnTo>
                  <a:lnTo>
                    <a:pt x="1972" y="1858"/>
                  </a:lnTo>
                  <a:lnTo>
                    <a:pt x="2035" y="1959"/>
                  </a:lnTo>
                  <a:lnTo>
                    <a:pt x="2111" y="2072"/>
                  </a:lnTo>
                  <a:lnTo>
                    <a:pt x="2224" y="2300"/>
                  </a:lnTo>
                  <a:lnTo>
                    <a:pt x="2313" y="2552"/>
                  </a:lnTo>
                  <a:lnTo>
                    <a:pt x="2389" y="2780"/>
                  </a:lnTo>
                  <a:lnTo>
                    <a:pt x="2452" y="3020"/>
                  </a:lnTo>
                  <a:lnTo>
                    <a:pt x="2515" y="3260"/>
                  </a:lnTo>
                  <a:lnTo>
                    <a:pt x="2565" y="3512"/>
                  </a:lnTo>
                  <a:lnTo>
                    <a:pt x="2603" y="3765"/>
                  </a:lnTo>
                  <a:lnTo>
                    <a:pt x="2629" y="4005"/>
                  </a:lnTo>
                  <a:lnTo>
                    <a:pt x="2667" y="4510"/>
                  </a:lnTo>
                  <a:lnTo>
                    <a:pt x="2679" y="4586"/>
                  </a:lnTo>
                  <a:lnTo>
                    <a:pt x="2717" y="4662"/>
                  </a:lnTo>
                  <a:lnTo>
                    <a:pt x="2755" y="4725"/>
                  </a:lnTo>
                  <a:lnTo>
                    <a:pt x="2806" y="4776"/>
                  </a:lnTo>
                  <a:lnTo>
                    <a:pt x="2835" y="4793"/>
                  </a:lnTo>
                  <a:lnTo>
                    <a:pt x="2835" y="4793"/>
                  </a:lnTo>
                  <a:lnTo>
                    <a:pt x="2768" y="4814"/>
                  </a:lnTo>
                  <a:lnTo>
                    <a:pt x="2629" y="4877"/>
                  </a:lnTo>
                  <a:lnTo>
                    <a:pt x="2477" y="4940"/>
                  </a:lnTo>
                  <a:lnTo>
                    <a:pt x="2420" y="4977"/>
                  </a:lnTo>
                  <a:lnTo>
                    <a:pt x="2420" y="4977"/>
                  </a:lnTo>
                  <a:lnTo>
                    <a:pt x="2098" y="4586"/>
                  </a:lnTo>
                  <a:lnTo>
                    <a:pt x="1757" y="4144"/>
                  </a:lnTo>
                  <a:lnTo>
                    <a:pt x="1441" y="3689"/>
                  </a:lnTo>
                  <a:lnTo>
                    <a:pt x="1289" y="3462"/>
                  </a:lnTo>
                  <a:lnTo>
                    <a:pt x="1138" y="3222"/>
                  </a:lnTo>
                  <a:lnTo>
                    <a:pt x="1037" y="3083"/>
                  </a:lnTo>
                  <a:lnTo>
                    <a:pt x="948" y="2919"/>
                  </a:lnTo>
                  <a:lnTo>
                    <a:pt x="860" y="2754"/>
                  </a:lnTo>
                  <a:lnTo>
                    <a:pt x="797" y="2565"/>
                  </a:lnTo>
                  <a:lnTo>
                    <a:pt x="734" y="2388"/>
                  </a:lnTo>
                  <a:lnTo>
                    <a:pt x="696" y="2211"/>
                  </a:lnTo>
                  <a:lnTo>
                    <a:pt x="670" y="2034"/>
                  </a:lnTo>
                  <a:lnTo>
                    <a:pt x="670" y="1883"/>
                  </a:lnTo>
                  <a:lnTo>
                    <a:pt x="696" y="1744"/>
                  </a:lnTo>
                  <a:lnTo>
                    <a:pt x="721" y="1681"/>
                  </a:lnTo>
                  <a:lnTo>
                    <a:pt x="759" y="1618"/>
                  </a:lnTo>
                  <a:lnTo>
                    <a:pt x="797" y="1567"/>
                  </a:lnTo>
                  <a:lnTo>
                    <a:pt x="835" y="1529"/>
                  </a:lnTo>
                  <a:lnTo>
                    <a:pt x="898" y="1491"/>
                  </a:lnTo>
                  <a:lnTo>
                    <a:pt x="961" y="1466"/>
                  </a:lnTo>
                  <a:lnTo>
                    <a:pt x="1024" y="1453"/>
                  </a:lnTo>
                  <a:lnTo>
                    <a:pt x="1113" y="1441"/>
                  </a:lnTo>
                  <a:close/>
                  <a:moveTo>
                    <a:pt x="4145" y="695"/>
                  </a:moveTo>
                  <a:lnTo>
                    <a:pt x="4195" y="721"/>
                  </a:lnTo>
                  <a:lnTo>
                    <a:pt x="4233" y="746"/>
                  </a:lnTo>
                  <a:lnTo>
                    <a:pt x="4284" y="771"/>
                  </a:lnTo>
                  <a:lnTo>
                    <a:pt x="4322" y="822"/>
                  </a:lnTo>
                  <a:lnTo>
                    <a:pt x="4397" y="935"/>
                  </a:lnTo>
                  <a:lnTo>
                    <a:pt x="4473" y="1074"/>
                  </a:lnTo>
                  <a:lnTo>
                    <a:pt x="4536" y="1226"/>
                  </a:lnTo>
                  <a:lnTo>
                    <a:pt x="4587" y="1378"/>
                  </a:lnTo>
                  <a:lnTo>
                    <a:pt x="4675" y="1693"/>
                  </a:lnTo>
                  <a:lnTo>
                    <a:pt x="4738" y="1921"/>
                  </a:lnTo>
                  <a:lnTo>
                    <a:pt x="4751" y="2022"/>
                  </a:lnTo>
                  <a:lnTo>
                    <a:pt x="4764" y="2300"/>
                  </a:lnTo>
                  <a:lnTo>
                    <a:pt x="4738" y="2578"/>
                  </a:lnTo>
                  <a:lnTo>
                    <a:pt x="4713" y="2856"/>
                  </a:lnTo>
                  <a:lnTo>
                    <a:pt x="4688" y="3121"/>
                  </a:lnTo>
                  <a:lnTo>
                    <a:pt x="4637" y="3424"/>
                  </a:lnTo>
                  <a:lnTo>
                    <a:pt x="4591" y="3689"/>
                  </a:lnTo>
                  <a:lnTo>
                    <a:pt x="4562" y="3803"/>
                  </a:lnTo>
                  <a:lnTo>
                    <a:pt x="4461" y="4296"/>
                  </a:lnTo>
                  <a:lnTo>
                    <a:pt x="4448" y="4384"/>
                  </a:lnTo>
                  <a:lnTo>
                    <a:pt x="4448" y="4473"/>
                  </a:lnTo>
                  <a:lnTo>
                    <a:pt x="4473" y="4536"/>
                  </a:lnTo>
                  <a:lnTo>
                    <a:pt x="4511" y="4599"/>
                  </a:lnTo>
                  <a:lnTo>
                    <a:pt x="4562" y="4649"/>
                  </a:lnTo>
                  <a:lnTo>
                    <a:pt x="4612" y="4700"/>
                  </a:lnTo>
                  <a:lnTo>
                    <a:pt x="4675" y="4725"/>
                  </a:lnTo>
                  <a:lnTo>
                    <a:pt x="4751" y="4750"/>
                  </a:lnTo>
                  <a:lnTo>
                    <a:pt x="4814" y="4763"/>
                  </a:lnTo>
                  <a:lnTo>
                    <a:pt x="4890" y="4763"/>
                  </a:lnTo>
                  <a:lnTo>
                    <a:pt x="4953" y="4738"/>
                  </a:lnTo>
                  <a:lnTo>
                    <a:pt x="5016" y="4713"/>
                  </a:lnTo>
                  <a:lnTo>
                    <a:pt x="5080" y="4675"/>
                  </a:lnTo>
                  <a:lnTo>
                    <a:pt x="5130" y="4624"/>
                  </a:lnTo>
                  <a:lnTo>
                    <a:pt x="5181" y="4561"/>
                  </a:lnTo>
                  <a:lnTo>
                    <a:pt x="5206" y="4473"/>
                  </a:lnTo>
                  <a:lnTo>
                    <a:pt x="5320" y="3992"/>
                  </a:lnTo>
                  <a:lnTo>
                    <a:pt x="5347" y="3856"/>
                  </a:lnTo>
                  <a:lnTo>
                    <a:pt x="5421" y="3614"/>
                  </a:lnTo>
                  <a:lnTo>
                    <a:pt x="5509" y="3336"/>
                  </a:lnTo>
                  <a:lnTo>
                    <a:pt x="5598" y="3058"/>
                  </a:lnTo>
                  <a:lnTo>
                    <a:pt x="5711" y="2792"/>
                  </a:lnTo>
                  <a:lnTo>
                    <a:pt x="5838" y="2527"/>
                  </a:lnTo>
                  <a:lnTo>
                    <a:pt x="5964" y="2262"/>
                  </a:lnTo>
                  <a:lnTo>
                    <a:pt x="6014" y="2148"/>
                  </a:lnTo>
                  <a:lnTo>
                    <a:pt x="6078" y="2034"/>
                  </a:lnTo>
                  <a:lnTo>
                    <a:pt x="6141" y="1921"/>
                  </a:lnTo>
                  <a:lnTo>
                    <a:pt x="6217" y="1820"/>
                  </a:lnTo>
                  <a:lnTo>
                    <a:pt x="6305" y="1731"/>
                  </a:lnTo>
                  <a:lnTo>
                    <a:pt x="6381" y="1643"/>
                  </a:lnTo>
                  <a:lnTo>
                    <a:pt x="6469" y="1580"/>
                  </a:lnTo>
                  <a:lnTo>
                    <a:pt x="6558" y="1542"/>
                  </a:lnTo>
                  <a:lnTo>
                    <a:pt x="6634" y="1529"/>
                  </a:lnTo>
                  <a:lnTo>
                    <a:pt x="6671" y="1529"/>
                  </a:lnTo>
                  <a:lnTo>
                    <a:pt x="6709" y="1542"/>
                  </a:lnTo>
                  <a:lnTo>
                    <a:pt x="6747" y="1554"/>
                  </a:lnTo>
                  <a:lnTo>
                    <a:pt x="6785" y="1580"/>
                  </a:lnTo>
                  <a:lnTo>
                    <a:pt x="6823" y="1618"/>
                  </a:lnTo>
                  <a:lnTo>
                    <a:pt x="6848" y="1668"/>
                  </a:lnTo>
                  <a:lnTo>
                    <a:pt x="6899" y="1794"/>
                  </a:lnTo>
                  <a:lnTo>
                    <a:pt x="6949" y="1959"/>
                  </a:lnTo>
                  <a:lnTo>
                    <a:pt x="6975" y="2173"/>
                  </a:lnTo>
                  <a:lnTo>
                    <a:pt x="6987" y="2451"/>
                  </a:lnTo>
                  <a:lnTo>
                    <a:pt x="6962" y="2590"/>
                  </a:lnTo>
                  <a:lnTo>
                    <a:pt x="6924" y="2729"/>
                  </a:lnTo>
                  <a:lnTo>
                    <a:pt x="6874" y="2868"/>
                  </a:lnTo>
                  <a:lnTo>
                    <a:pt x="6810" y="3007"/>
                  </a:lnTo>
                  <a:lnTo>
                    <a:pt x="6671" y="3272"/>
                  </a:lnTo>
                  <a:lnTo>
                    <a:pt x="6520" y="3538"/>
                  </a:lnTo>
                  <a:lnTo>
                    <a:pt x="6356" y="3828"/>
                  </a:lnTo>
                  <a:lnTo>
                    <a:pt x="6166" y="4106"/>
                  </a:lnTo>
                  <a:lnTo>
                    <a:pt x="5964" y="4384"/>
                  </a:lnTo>
                  <a:lnTo>
                    <a:pt x="5749" y="4649"/>
                  </a:lnTo>
                  <a:lnTo>
                    <a:pt x="5711" y="4713"/>
                  </a:lnTo>
                  <a:lnTo>
                    <a:pt x="5673" y="4788"/>
                  </a:lnTo>
                  <a:lnTo>
                    <a:pt x="5661" y="4864"/>
                  </a:lnTo>
                  <a:lnTo>
                    <a:pt x="5661" y="4940"/>
                  </a:lnTo>
                  <a:lnTo>
                    <a:pt x="5673" y="5003"/>
                  </a:lnTo>
                  <a:lnTo>
                    <a:pt x="5699" y="5066"/>
                  </a:lnTo>
                  <a:lnTo>
                    <a:pt x="5737" y="5129"/>
                  </a:lnTo>
                  <a:lnTo>
                    <a:pt x="5787" y="5180"/>
                  </a:lnTo>
                  <a:lnTo>
                    <a:pt x="5838" y="5218"/>
                  </a:lnTo>
                  <a:lnTo>
                    <a:pt x="5901" y="5256"/>
                  </a:lnTo>
                  <a:lnTo>
                    <a:pt x="5964" y="5281"/>
                  </a:lnTo>
                  <a:lnTo>
                    <a:pt x="6103" y="5281"/>
                  </a:lnTo>
                  <a:lnTo>
                    <a:pt x="6166" y="5256"/>
                  </a:lnTo>
                  <a:lnTo>
                    <a:pt x="6242" y="5218"/>
                  </a:lnTo>
                  <a:lnTo>
                    <a:pt x="6305" y="5167"/>
                  </a:lnTo>
                  <a:lnTo>
                    <a:pt x="6697" y="4763"/>
                  </a:lnTo>
                  <a:lnTo>
                    <a:pt x="7101" y="4397"/>
                  </a:lnTo>
                  <a:lnTo>
                    <a:pt x="7316" y="4220"/>
                  </a:lnTo>
                  <a:lnTo>
                    <a:pt x="7530" y="4043"/>
                  </a:lnTo>
                  <a:lnTo>
                    <a:pt x="7745" y="3879"/>
                  </a:lnTo>
                  <a:lnTo>
                    <a:pt x="7985" y="3715"/>
                  </a:lnTo>
                  <a:lnTo>
                    <a:pt x="8301" y="3601"/>
                  </a:lnTo>
                  <a:lnTo>
                    <a:pt x="8440" y="3550"/>
                  </a:lnTo>
                  <a:lnTo>
                    <a:pt x="8566" y="3525"/>
                  </a:lnTo>
                  <a:lnTo>
                    <a:pt x="8693" y="3500"/>
                  </a:lnTo>
                  <a:lnTo>
                    <a:pt x="8983" y="3500"/>
                  </a:lnTo>
                  <a:lnTo>
                    <a:pt x="9059" y="3525"/>
                  </a:lnTo>
                  <a:lnTo>
                    <a:pt x="9122" y="3538"/>
                  </a:lnTo>
                  <a:lnTo>
                    <a:pt x="9185" y="3576"/>
                  </a:lnTo>
                  <a:lnTo>
                    <a:pt x="9236" y="3614"/>
                  </a:lnTo>
                  <a:lnTo>
                    <a:pt x="9274" y="3651"/>
                  </a:lnTo>
                  <a:lnTo>
                    <a:pt x="9299" y="3702"/>
                  </a:lnTo>
                  <a:lnTo>
                    <a:pt x="9324" y="3752"/>
                  </a:lnTo>
                  <a:lnTo>
                    <a:pt x="9337" y="3816"/>
                  </a:lnTo>
                  <a:lnTo>
                    <a:pt x="9350" y="3929"/>
                  </a:lnTo>
                  <a:lnTo>
                    <a:pt x="9337" y="4056"/>
                  </a:lnTo>
                  <a:lnTo>
                    <a:pt x="9287" y="4195"/>
                  </a:lnTo>
                  <a:lnTo>
                    <a:pt x="9223" y="4334"/>
                  </a:lnTo>
                  <a:lnTo>
                    <a:pt x="9135" y="4460"/>
                  </a:lnTo>
                  <a:lnTo>
                    <a:pt x="9034" y="4574"/>
                  </a:lnTo>
                  <a:lnTo>
                    <a:pt x="8908" y="4675"/>
                  </a:lnTo>
                  <a:lnTo>
                    <a:pt x="8781" y="4750"/>
                  </a:lnTo>
                  <a:lnTo>
                    <a:pt x="8604" y="4852"/>
                  </a:lnTo>
                  <a:lnTo>
                    <a:pt x="8415" y="4953"/>
                  </a:lnTo>
                  <a:lnTo>
                    <a:pt x="8225" y="5028"/>
                  </a:lnTo>
                  <a:lnTo>
                    <a:pt x="8036" y="5104"/>
                  </a:lnTo>
                  <a:lnTo>
                    <a:pt x="7796" y="5205"/>
                  </a:lnTo>
                  <a:lnTo>
                    <a:pt x="7556" y="5281"/>
                  </a:lnTo>
                  <a:lnTo>
                    <a:pt x="7076" y="5433"/>
                  </a:lnTo>
                  <a:lnTo>
                    <a:pt x="6583" y="5559"/>
                  </a:lnTo>
                  <a:lnTo>
                    <a:pt x="6090" y="5673"/>
                  </a:lnTo>
                  <a:lnTo>
                    <a:pt x="5939" y="5711"/>
                  </a:lnTo>
                  <a:lnTo>
                    <a:pt x="5875" y="5736"/>
                  </a:lnTo>
                  <a:lnTo>
                    <a:pt x="5844" y="5761"/>
                  </a:lnTo>
                  <a:lnTo>
                    <a:pt x="5850" y="5748"/>
                  </a:lnTo>
                  <a:lnTo>
                    <a:pt x="5863" y="5711"/>
                  </a:lnTo>
                  <a:lnTo>
                    <a:pt x="5863" y="5647"/>
                  </a:lnTo>
                  <a:lnTo>
                    <a:pt x="5863" y="5597"/>
                  </a:lnTo>
                  <a:lnTo>
                    <a:pt x="5850" y="5546"/>
                  </a:lnTo>
                  <a:lnTo>
                    <a:pt x="5825" y="5508"/>
                  </a:lnTo>
                  <a:lnTo>
                    <a:pt x="5787" y="5458"/>
                  </a:lnTo>
                  <a:lnTo>
                    <a:pt x="5737" y="5420"/>
                  </a:lnTo>
                  <a:lnTo>
                    <a:pt x="5395" y="5205"/>
                  </a:lnTo>
                  <a:lnTo>
                    <a:pt x="5067" y="5028"/>
                  </a:lnTo>
                  <a:lnTo>
                    <a:pt x="4890" y="4953"/>
                  </a:lnTo>
                  <a:lnTo>
                    <a:pt x="4726" y="4877"/>
                  </a:lnTo>
                  <a:lnTo>
                    <a:pt x="4549" y="4814"/>
                  </a:lnTo>
                  <a:lnTo>
                    <a:pt x="4385" y="4763"/>
                  </a:lnTo>
                  <a:lnTo>
                    <a:pt x="4208" y="4725"/>
                  </a:lnTo>
                  <a:lnTo>
                    <a:pt x="4031" y="4687"/>
                  </a:lnTo>
                  <a:lnTo>
                    <a:pt x="3841" y="4675"/>
                  </a:lnTo>
                  <a:lnTo>
                    <a:pt x="3665" y="4662"/>
                  </a:lnTo>
                  <a:lnTo>
                    <a:pt x="3475" y="4675"/>
                  </a:lnTo>
                  <a:lnTo>
                    <a:pt x="3395" y="4680"/>
                  </a:lnTo>
                  <a:lnTo>
                    <a:pt x="3395" y="4680"/>
                  </a:lnTo>
                  <a:lnTo>
                    <a:pt x="3412" y="4637"/>
                  </a:lnTo>
                  <a:lnTo>
                    <a:pt x="3437" y="4561"/>
                  </a:lnTo>
                  <a:lnTo>
                    <a:pt x="3437" y="4473"/>
                  </a:lnTo>
                  <a:lnTo>
                    <a:pt x="3412" y="4056"/>
                  </a:lnTo>
                  <a:lnTo>
                    <a:pt x="3399" y="3626"/>
                  </a:lnTo>
                  <a:lnTo>
                    <a:pt x="3387" y="3197"/>
                  </a:lnTo>
                  <a:lnTo>
                    <a:pt x="3412" y="2767"/>
                  </a:lnTo>
                  <a:lnTo>
                    <a:pt x="3450" y="2338"/>
                  </a:lnTo>
                  <a:lnTo>
                    <a:pt x="3475" y="2135"/>
                  </a:lnTo>
                  <a:lnTo>
                    <a:pt x="3513" y="1921"/>
                  </a:lnTo>
                  <a:lnTo>
                    <a:pt x="3564" y="1719"/>
                  </a:lnTo>
                  <a:lnTo>
                    <a:pt x="3614" y="1516"/>
                  </a:lnTo>
                  <a:lnTo>
                    <a:pt x="3677" y="1314"/>
                  </a:lnTo>
                  <a:lnTo>
                    <a:pt x="3753" y="1125"/>
                  </a:lnTo>
                  <a:lnTo>
                    <a:pt x="3816" y="1011"/>
                  </a:lnTo>
                  <a:lnTo>
                    <a:pt x="3867" y="910"/>
                  </a:lnTo>
                  <a:lnTo>
                    <a:pt x="3917" y="834"/>
                  </a:lnTo>
                  <a:lnTo>
                    <a:pt x="3968" y="784"/>
                  </a:lnTo>
                  <a:lnTo>
                    <a:pt x="4006" y="733"/>
                  </a:lnTo>
                  <a:lnTo>
                    <a:pt x="4056" y="708"/>
                  </a:lnTo>
                  <a:lnTo>
                    <a:pt x="4107" y="695"/>
                  </a:lnTo>
                  <a:close/>
                  <a:moveTo>
                    <a:pt x="3703" y="5256"/>
                  </a:moveTo>
                  <a:lnTo>
                    <a:pt x="3867" y="5268"/>
                  </a:lnTo>
                  <a:lnTo>
                    <a:pt x="4018" y="5281"/>
                  </a:lnTo>
                  <a:lnTo>
                    <a:pt x="4170" y="5306"/>
                  </a:lnTo>
                  <a:lnTo>
                    <a:pt x="4334" y="5357"/>
                  </a:lnTo>
                  <a:lnTo>
                    <a:pt x="4486" y="5407"/>
                  </a:lnTo>
                  <a:lnTo>
                    <a:pt x="4637" y="5458"/>
                  </a:lnTo>
                  <a:lnTo>
                    <a:pt x="4928" y="5597"/>
                  </a:lnTo>
                  <a:lnTo>
                    <a:pt x="5206" y="5748"/>
                  </a:lnTo>
                  <a:lnTo>
                    <a:pt x="5484" y="5900"/>
                  </a:lnTo>
                  <a:lnTo>
                    <a:pt x="5534" y="5925"/>
                  </a:lnTo>
                  <a:lnTo>
                    <a:pt x="5585" y="5938"/>
                  </a:lnTo>
                  <a:lnTo>
                    <a:pt x="5635" y="5938"/>
                  </a:lnTo>
                  <a:lnTo>
                    <a:pt x="5686" y="5925"/>
                  </a:lnTo>
                  <a:lnTo>
                    <a:pt x="5705" y="5921"/>
                  </a:lnTo>
                  <a:lnTo>
                    <a:pt x="5705" y="5921"/>
                  </a:lnTo>
                  <a:lnTo>
                    <a:pt x="5610" y="6039"/>
                  </a:lnTo>
                  <a:lnTo>
                    <a:pt x="5496" y="6140"/>
                  </a:lnTo>
                  <a:lnTo>
                    <a:pt x="5383" y="6241"/>
                  </a:lnTo>
                  <a:lnTo>
                    <a:pt x="5269" y="6330"/>
                  </a:lnTo>
                  <a:lnTo>
                    <a:pt x="5143" y="6405"/>
                  </a:lnTo>
                  <a:lnTo>
                    <a:pt x="5016" y="6468"/>
                  </a:lnTo>
                  <a:lnTo>
                    <a:pt x="4890" y="6519"/>
                  </a:lnTo>
                  <a:lnTo>
                    <a:pt x="4764" y="6570"/>
                  </a:lnTo>
                  <a:lnTo>
                    <a:pt x="4625" y="6607"/>
                  </a:lnTo>
                  <a:lnTo>
                    <a:pt x="4486" y="6620"/>
                  </a:lnTo>
                  <a:lnTo>
                    <a:pt x="4334" y="6645"/>
                  </a:lnTo>
                  <a:lnTo>
                    <a:pt x="4183" y="6645"/>
                  </a:lnTo>
                  <a:lnTo>
                    <a:pt x="4031" y="6633"/>
                  </a:lnTo>
                  <a:lnTo>
                    <a:pt x="3879" y="6620"/>
                  </a:lnTo>
                  <a:lnTo>
                    <a:pt x="3715" y="6595"/>
                  </a:lnTo>
                  <a:lnTo>
                    <a:pt x="3488" y="6544"/>
                  </a:lnTo>
                  <a:lnTo>
                    <a:pt x="3286" y="6481"/>
                  </a:lnTo>
                  <a:lnTo>
                    <a:pt x="3109" y="6405"/>
                  </a:lnTo>
                  <a:lnTo>
                    <a:pt x="2970" y="6330"/>
                  </a:lnTo>
                  <a:lnTo>
                    <a:pt x="2856" y="6241"/>
                  </a:lnTo>
                  <a:lnTo>
                    <a:pt x="2768" y="6165"/>
                  </a:lnTo>
                  <a:lnTo>
                    <a:pt x="2717" y="6077"/>
                  </a:lnTo>
                  <a:lnTo>
                    <a:pt x="2679" y="5988"/>
                  </a:lnTo>
                  <a:lnTo>
                    <a:pt x="2667" y="5900"/>
                  </a:lnTo>
                  <a:lnTo>
                    <a:pt x="2667" y="5812"/>
                  </a:lnTo>
                  <a:lnTo>
                    <a:pt x="2704" y="5723"/>
                  </a:lnTo>
                  <a:lnTo>
                    <a:pt x="2742" y="5635"/>
                  </a:lnTo>
                  <a:lnTo>
                    <a:pt x="2806" y="5559"/>
                  </a:lnTo>
                  <a:lnTo>
                    <a:pt x="2881" y="5496"/>
                  </a:lnTo>
                  <a:lnTo>
                    <a:pt x="2982" y="5433"/>
                  </a:lnTo>
                  <a:lnTo>
                    <a:pt x="3083" y="5382"/>
                  </a:lnTo>
                  <a:lnTo>
                    <a:pt x="3235" y="5332"/>
                  </a:lnTo>
                  <a:lnTo>
                    <a:pt x="3399" y="5281"/>
                  </a:lnTo>
                  <a:lnTo>
                    <a:pt x="3551" y="5268"/>
                  </a:lnTo>
                  <a:lnTo>
                    <a:pt x="3703" y="5256"/>
                  </a:lnTo>
                  <a:close/>
                  <a:moveTo>
                    <a:pt x="4246" y="1"/>
                  </a:moveTo>
                  <a:lnTo>
                    <a:pt x="4082" y="13"/>
                  </a:lnTo>
                  <a:lnTo>
                    <a:pt x="3917" y="38"/>
                  </a:lnTo>
                  <a:lnTo>
                    <a:pt x="3766" y="89"/>
                  </a:lnTo>
                  <a:lnTo>
                    <a:pt x="3639" y="140"/>
                  </a:lnTo>
                  <a:lnTo>
                    <a:pt x="3513" y="215"/>
                  </a:lnTo>
                  <a:lnTo>
                    <a:pt x="3399" y="316"/>
                  </a:lnTo>
                  <a:lnTo>
                    <a:pt x="3286" y="417"/>
                  </a:lnTo>
                  <a:lnTo>
                    <a:pt x="3197" y="531"/>
                  </a:lnTo>
                  <a:lnTo>
                    <a:pt x="3109" y="657"/>
                  </a:lnTo>
                  <a:lnTo>
                    <a:pt x="3033" y="796"/>
                  </a:lnTo>
                  <a:lnTo>
                    <a:pt x="2957" y="948"/>
                  </a:lnTo>
                  <a:lnTo>
                    <a:pt x="2894" y="1100"/>
                  </a:lnTo>
                  <a:lnTo>
                    <a:pt x="2843" y="1264"/>
                  </a:lnTo>
                  <a:lnTo>
                    <a:pt x="2793" y="1441"/>
                  </a:lnTo>
                  <a:lnTo>
                    <a:pt x="2749" y="1645"/>
                  </a:lnTo>
                  <a:lnTo>
                    <a:pt x="2749" y="1645"/>
                  </a:lnTo>
                  <a:lnTo>
                    <a:pt x="2717" y="1592"/>
                  </a:lnTo>
                  <a:lnTo>
                    <a:pt x="2641" y="1466"/>
                  </a:lnTo>
                  <a:lnTo>
                    <a:pt x="2553" y="1352"/>
                  </a:lnTo>
                  <a:lnTo>
                    <a:pt x="2464" y="1251"/>
                  </a:lnTo>
                  <a:lnTo>
                    <a:pt x="2363" y="1150"/>
                  </a:lnTo>
                  <a:lnTo>
                    <a:pt x="2250" y="1062"/>
                  </a:lnTo>
                  <a:lnTo>
                    <a:pt x="2136" y="986"/>
                  </a:lnTo>
                  <a:lnTo>
                    <a:pt x="2022" y="910"/>
                  </a:lnTo>
                  <a:lnTo>
                    <a:pt x="1896" y="847"/>
                  </a:lnTo>
                  <a:lnTo>
                    <a:pt x="1757" y="796"/>
                  </a:lnTo>
                  <a:lnTo>
                    <a:pt x="1618" y="759"/>
                  </a:lnTo>
                  <a:lnTo>
                    <a:pt x="1466" y="733"/>
                  </a:lnTo>
                  <a:lnTo>
                    <a:pt x="1315" y="708"/>
                  </a:lnTo>
                  <a:lnTo>
                    <a:pt x="1188" y="708"/>
                  </a:lnTo>
                  <a:lnTo>
                    <a:pt x="1062" y="721"/>
                  </a:lnTo>
                  <a:lnTo>
                    <a:pt x="936" y="746"/>
                  </a:lnTo>
                  <a:lnTo>
                    <a:pt x="822" y="796"/>
                  </a:lnTo>
                  <a:lnTo>
                    <a:pt x="708" y="847"/>
                  </a:lnTo>
                  <a:lnTo>
                    <a:pt x="595" y="910"/>
                  </a:lnTo>
                  <a:lnTo>
                    <a:pt x="494" y="986"/>
                  </a:lnTo>
                  <a:lnTo>
                    <a:pt x="392" y="1074"/>
                  </a:lnTo>
                  <a:lnTo>
                    <a:pt x="304" y="1163"/>
                  </a:lnTo>
                  <a:lnTo>
                    <a:pt x="228" y="1264"/>
                  </a:lnTo>
                  <a:lnTo>
                    <a:pt x="165" y="1378"/>
                  </a:lnTo>
                  <a:lnTo>
                    <a:pt x="102" y="1491"/>
                  </a:lnTo>
                  <a:lnTo>
                    <a:pt x="64" y="1605"/>
                  </a:lnTo>
                  <a:lnTo>
                    <a:pt x="26" y="1731"/>
                  </a:lnTo>
                  <a:lnTo>
                    <a:pt x="13" y="1845"/>
                  </a:lnTo>
                  <a:lnTo>
                    <a:pt x="1" y="1971"/>
                  </a:lnTo>
                  <a:lnTo>
                    <a:pt x="26" y="2237"/>
                  </a:lnTo>
                  <a:lnTo>
                    <a:pt x="64" y="2489"/>
                  </a:lnTo>
                  <a:lnTo>
                    <a:pt x="115" y="2729"/>
                  </a:lnTo>
                  <a:lnTo>
                    <a:pt x="190" y="2969"/>
                  </a:lnTo>
                  <a:lnTo>
                    <a:pt x="279" y="3209"/>
                  </a:lnTo>
                  <a:lnTo>
                    <a:pt x="380" y="3437"/>
                  </a:lnTo>
                  <a:lnTo>
                    <a:pt x="494" y="3664"/>
                  </a:lnTo>
                  <a:lnTo>
                    <a:pt x="620" y="3891"/>
                  </a:lnTo>
                  <a:lnTo>
                    <a:pt x="759" y="4106"/>
                  </a:lnTo>
                  <a:lnTo>
                    <a:pt x="910" y="4321"/>
                  </a:lnTo>
                  <a:lnTo>
                    <a:pt x="1062" y="4523"/>
                  </a:lnTo>
                  <a:lnTo>
                    <a:pt x="1226" y="4725"/>
                  </a:lnTo>
                  <a:lnTo>
                    <a:pt x="1391" y="4915"/>
                  </a:lnTo>
                  <a:lnTo>
                    <a:pt x="1567" y="5104"/>
                  </a:lnTo>
                  <a:lnTo>
                    <a:pt x="1921" y="5458"/>
                  </a:lnTo>
                  <a:lnTo>
                    <a:pt x="1972" y="5508"/>
                  </a:lnTo>
                  <a:lnTo>
                    <a:pt x="2035" y="5534"/>
                  </a:lnTo>
                  <a:lnTo>
                    <a:pt x="2090" y="5545"/>
                  </a:lnTo>
                  <a:lnTo>
                    <a:pt x="2090" y="5545"/>
                  </a:lnTo>
                  <a:lnTo>
                    <a:pt x="2123" y="5698"/>
                  </a:lnTo>
                  <a:lnTo>
                    <a:pt x="2174" y="5875"/>
                  </a:lnTo>
                  <a:lnTo>
                    <a:pt x="2237" y="6039"/>
                  </a:lnTo>
                  <a:lnTo>
                    <a:pt x="2313" y="6191"/>
                  </a:lnTo>
                  <a:lnTo>
                    <a:pt x="2389" y="6330"/>
                  </a:lnTo>
                  <a:lnTo>
                    <a:pt x="2490" y="6456"/>
                  </a:lnTo>
                  <a:lnTo>
                    <a:pt x="2578" y="6582"/>
                  </a:lnTo>
                  <a:lnTo>
                    <a:pt x="2692" y="6696"/>
                  </a:lnTo>
                  <a:lnTo>
                    <a:pt x="2793" y="6797"/>
                  </a:lnTo>
                  <a:lnTo>
                    <a:pt x="2919" y="6885"/>
                  </a:lnTo>
                  <a:lnTo>
                    <a:pt x="3046" y="6974"/>
                  </a:lnTo>
                  <a:lnTo>
                    <a:pt x="3172" y="7037"/>
                  </a:lnTo>
                  <a:lnTo>
                    <a:pt x="3298" y="7113"/>
                  </a:lnTo>
                  <a:lnTo>
                    <a:pt x="3437" y="7163"/>
                  </a:lnTo>
                  <a:lnTo>
                    <a:pt x="3589" y="7201"/>
                  </a:lnTo>
                  <a:lnTo>
                    <a:pt x="3728" y="7239"/>
                  </a:lnTo>
                  <a:lnTo>
                    <a:pt x="3879" y="7264"/>
                  </a:lnTo>
                  <a:lnTo>
                    <a:pt x="4031" y="7277"/>
                  </a:lnTo>
                  <a:lnTo>
                    <a:pt x="4183" y="7290"/>
                  </a:lnTo>
                  <a:lnTo>
                    <a:pt x="4334" y="7290"/>
                  </a:lnTo>
                  <a:lnTo>
                    <a:pt x="4486" y="7277"/>
                  </a:lnTo>
                  <a:lnTo>
                    <a:pt x="4650" y="7252"/>
                  </a:lnTo>
                  <a:lnTo>
                    <a:pt x="4802" y="7226"/>
                  </a:lnTo>
                  <a:lnTo>
                    <a:pt x="4953" y="7189"/>
                  </a:lnTo>
                  <a:lnTo>
                    <a:pt x="5105" y="7138"/>
                  </a:lnTo>
                  <a:lnTo>
                    <a:pt x="5256" y="7075"/>
                  </a:lnTo>
                  <a:lnTo>
                    <a:pt x="5408" y="7012"/>
                  </a:lnTo>
                  <a:lnTo>
                    <a:pt x="5547" y="6936"/>
                  </a:lnTo>
                  <a:lnTo>
                    <a:pt x="5699" y="6847"/>
                  </a:lnTo>
                  <a:lnTo>
                    <a:pt x="5838" y="6759"/>
                  </a:lnTo>
                  <a:lnTo>
                    <a:pt x="5964" y="6658"/>
                  </a:lnTo>
                  <a:lnTo>
                    <a:pt x="6103" y="6544"/>
                  </a:lnTo>
                  <a:lnTo>
                    <a:pt x="6191" y="6468"/>
                  </a:lnTo>
                  <a:lnTo>
                    <a:pt x="6292" y="6393"/>
                  </a:lnTo>
                  <a:lnTo>
                    <a:pt x="6393" y="6330"/>
                  </a:lnTo>
                  <a:lnTo>
                    <a:pt x="6507" y="6279"/>
                  </a:lnTo>
                  <a:lnTo>
                    <a:pt x="6760" y="6178"/>
                  </a:lnTo>
                  <a:lnTo>
                    <a:pt x="7025" y="6089"/>
                  </a:lnTo>
                  <a:lnTo>
                    <a:pt x="7316" y="6014"/>
                  </a:lnTo>
                  <a:lnTo>
                    <a:pt x="7619" y="5938"/>
                  </a:lnTo>
                  <a:lnTo>
                    <a:pt x="8225" y="5786"/>
                  </a:lnTo>
                  <a:lnTo>
                    <a:pt x="8529" y="5698"/>
                  </a:lnTo>
                  <a:lnTo>
                    <a:pt x="8819" y="5597"/>
                  </a:lnTo>
                  <a:lnTo>
                    <a:pt x="9097" y="5471"/>
                  </a:lnTo>
                  <a:lnTo>
                    <a:pt x="9223" y="5407"/>
                  </a:lnTo>
                  <a:lnTo>
                    <a:pt x="9337" y="5332"/>
                  </a:lnTo>
                  <a:lnTo>
                    <a:pt x="9463" y="5256"/>
                  </a:lnTo>
                  <a:lnTo>
                    <a:pt x="9565" y="5167"/>
                  </a:lnTo>
                  <a:lnTo>
                    <a:pt x="9666" y="5066"/>
                  </a:lnTo>
                  <a:lnTo>
                    <a:pt x="9754" y="4965"/>
                  </a:lnTo>
                  <a:lnTo>
                    <a:pt x="9830" y="4852"/>
                  </a:lnTo>
                  <a:lnTo>
                    <a:pt x="9906" y="4725"/>
                  </a:lnTo>
                  <a:lnTo>
                    <a:pt x="9956" y="4599"/>
                  </a:lnTo>
                  <a:lnTo>
                    <a:pt x="10007" y="4460"/>
                  </a:lnTo>
                  <a:lnTo>
                    <a:pt x="10032" y="4346"/>
                  </a:lnTo>
                  <a:lnTo>
                    <a:pt x="10045" y="4220"/>
                  </a:lnTo>
                  <a:lnTo>
                    <a:pt x="10045" y="4094"/>
                  </a:lnTo>
                  <a:lnTo>
                    <a:pt x="10032" y="3955"/>
                  </a:lnTo>
                  <a:lnTo>
                    <a:pt x="10007" y="3828"/>
                  </a:lnTo>
                  <a:lnTo>
                    <a:pt x="9969" y="3702"/>
                  </a:lnTo>
                  <a:lnTo>
                    <a:pt x="9931" y="3563"/>
                  </a:lnTo>
                  <a:lnTo>
                    <a:pt x="9868" y="3437"/>
                  </a:lnTo>
                  <a:lnTo>
                    <a:pt x="9805" y="3323"/>
                  </a:lnTo>
                  <a:lnTo>
                    <a:pt x="9729" y="3209"/>
                  </a:lnTo>
                  <a:lnTo>
                    <a:pt x="9640" y="3108"/>
                  </a:lnTo>
                  <a:lnTo>
                    <a:pt x="9552" y="3020"/>
                  </a:lnTo>
                  <a:lnTo>
                    <a:pt x="9438" y="2944"/>
                  </a:lnTo>
                  <a:lnTo>
                    <a:pt x="9324" y="2881"/>
                  </a:lnTo>
                  <a:lnTo>
                    <a:pt x="9211" y="2830"/>
                  </a:lnTo>
                  <a:lnTo>
                    <a:pt x="9084" y="2805"/>
                  </a:lnTo>
                  <a:lnTo>
                    <a:pt x="8819" y="2792"/>
                  </a:lnTo>
                  <a:lnTo>
                    <a:pt x="8579" y="2792"/>
                  </a:lnTo>
                  <a:lnTo>
                    <a:pt x="8339" y="2830"/>
                  </a:lnTo>
                  <a:lnTo>
                    <a:pt x="8099" y="2881"/>
                  </a:lnTo>
                  <a:lnTo>
                    <a:pt x="7872" y="2969"/>
                  </a:lnTo>
                  <a:lnTo>
                    <a:pt x="7657" y="3070"/>
                  </a:lnTo>
                  <a:lnTo>
                    <a:pt x="7587" y="3107"/>
                  </a:lnTo>
                  <a:lnTo>
                    <a:pt x="7619" y="3032"/>
                  </a:lnTo>
                  <a:lnTo>
                    <a:pt x="7669" y="2881"/>
                  </a:lnTo>
                  <a:lnTo>
                    <a:pt x="7720" y="2717"/>
                  </a:lnTo>
                  <a:lnTo>
                    <a:pt x="7758" y="2565"/>
                  </a:lnTo>
                  <a:lnTo>
                    <a:pt x="7796" y="2413"/>
                  </a:lnTo>
                  <a:lnTo>
                    <a:pt x="7808" y="2262"/>
                  </a:lnTo>
                  <a:lnTo>
                    <a:pt x="7821" y="2110"/>
                  </a:lnTo>
                  <a:lnTo>
                    <a:pt x="7821" y="1971"/>
                  </a:lnTo>
                  <a:lnTo>
                    <a:pt x="7796" y="1832"/>
                  </a:lnTo>
                  <a:lnTo>
                    <a:pt x="7758" y="1706"/>
                  </a:lnTo>
                  <a:lnTo>
                    <a:pt x="7707" y="1580"/>
                  </a:lnTo>
                  <a:lnTo>
                    <a:pt x="7644" y="1466"/>
                  </a:lnTo>
                  <a:lnTo>
                    <a:pt x="7568" y="1352"/>
                  </a:lnTo>
                  <a:lnTo>
                    <a:pt x="7467" y="1251"/>
                  </a:lnTo>
                  <a:lnTo>
                    <a:pt x="7341" y="1163"/>
                  </a:lnTo>
                  <a:lnTo>
                    <a:pt x="7202" y="1087"/>
                  </a:lnTo>
                  <a:lnTo>
                    <a:pt x="7038" y="1024"/>
                  </a:lnTo>
                  <a:lnTo>
                    <a:pt x="6886" y="973"/>
                  </a:lnTo>
                  <a:lnTo>
                    <a:pt x="6735" y="935"/>
                  </a:lnTo>
                  <a:lnTo>
                    <a:pt x="6457" y="935"/>
                  </a:lnTo>
                  <a:lnTo>
                    <a:pt x="6318" y="961"/>
                  </a:lnTo>
                  <a:lnTo>
                    <a:pt x="6191" y="999"/>
                  </a:lnTo>
                  <a:lnTo>
                    <a:pt x="6078" y="1049"/>
                  </a:lnTo>
                  <a:lnTo>
                    <a:pt x="5964" y="1112"/>
                  </a:lnTo>
                  <a:lnTo>
                    <a:pt x="5850" y="1188"/>
                  </a:lnTo>
                  <a:lnTo>
                    <a:pt x="5737" y="1276"/>
                  </a:lnTo>
                  <a:lnTo>
                    <a:pt x="5635" y="1378"/>
                  </a:lnTo>
                  <a:lnTo>
                    <a:pt x="5547" y="1479"/>
                  </a:lnTo>
                  <a:lnTo>
                    <a:pt x="5512" y="1522"/>
                  </a:lnTo>
                  <a:lnTo>
                    <a:pt x="5512" y="1522"/>
                  </a:lnTo>
                  <a:lnTo>
                    <a:pt x="5509" y="1491"/>
                  </a:lnTo>
                  <a:lnTo>
                    <a:pt x="5496" y="1314"/>
                  </a:lnTo>
                  <a:lnTo>
                    <a:pt x="5459" y="1138"/>
                  </a:lnTo>
                  <a:lnTo>
                    <a:pt x="5421" y="986"/>
                  </a:lnTo>
                  <a:lnTo>
                    <a:pt x="5370" y="822"/>
                  </a:lnTo>
                  <a:lnTo>
                    <a:pt x="5307" y="683"/>
                  </a:lnTo>
                  <a:lnTo>
                    <a:pt x="5244" y="556"/>
                  </a:lnTo>
                  <a:lnTo>
                    <a:pt x="5155" y="430"/>
                  </a:lnTo>
                  <a:lnTo>
                    <a:pt x="5067" y="316"/>
                  </a:lnTo>
                  <a:lnTo>
                    <a:pt x="4966" y="228"/>
                  </a:lnTo>
                  <a:lnTo>
                    <a:pt x="4852" y="152"/>
                  </a:lnTo>
                  <a:lnTo>
                    <a:pt x="4726" y="89"/>
                  </a:lnTo>
                  <a:lnTo>
                    <a:pt x="4574" y="38"/>
                  </a:lnTo>
                  <a:lnTo>
                    <a:pt x="4423" y="13"/>
                  </a:lnTo>
                  <a:lnTo>
                    <a:pt x="42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5" name="Title 4">
            <a:extLst>
              <a:ext uri="{FF2B5EF4-FFF2-40B4-BE49-F238E27FC236}">
                <a16:creationId xmlns:a16="http://schemas.microsoft.com/office/drawing/2014/main" id="{E185212D-A0EA-4442-BB96-DB23DECD016E}"/>
              </a:ext>
            </a:extLst>
          </p:cNvPr>
          <p:cNvSpPr>
            <a:spLocks noGrp="1"/>
          </p:cNvSpPr>
          <p:nvPr>
            <p:ph type="title"/>
          </p:nvPr>
        </p:nvSpPr>
        <p:spPr>
          <a:xfrm>
            <a:off x="2324362" y="1831986"/>
            <a:ext cx="6229238" cy="4108013"/>
          </a:xfrm>
        </p:spPr>
        <p:txBody>
          <a:bodyPr/>
          <a:lstStyle/>
          <a:p>
            <a:pPr algn="l"/>
            <a:r>
              <a:rPr lang="en-US" sz="1800" b="1" i="0" dirty="0">
                <a:solidFill>
                  <a:srgbClr val="393939"/>
                </a:solidFill>
                <a:effectLst/>
                <a:latin typeface="Georgia" panose="02040502050405020303" pitchFamily="18" charset="0"/>
              </a:rPr>
              <a:t>Empirical:</a:t>
            </a:r>
            <a:r>
              <a:rPr lang="en-US" sz="1800" b="0" i="0" dirty="0">
                <a:solidFill>
                  <a:srgbClr val="393939"/>
                </a:solidFill>
                <a:effectLst/>
                <a:latin typeface="Georgia" panose="02040502050405020303" pitchFamily="18" charset="0"/>
              </a:rPr>
              <a:t> A cardinal feature of a scientific research work is that it is empirical. Simply put, this means that it can be verifiable. Thus for a work to qualify as a scientific work, persons should be able to verify the truth or otherwise of the said research work. Thus with a knowledge of the materials and tools used by the original research and an understanding of the research procedure, any third party with the requisite knowledge should be able to verify the said research work.</a:t>
            </a:r>
            <a:br>
              <a:rPr lang="en-US" sz="1800" b="0" i="0" dirty="0">
                <a:solidFill>
                  <a:srgbClr val="393939"/>
                </a:solidFill>
                <a:effectLst/>
                <a:latin typeface="Georgia" panose="02040502050405020303" pitchFamily="18" charset="0"/>
              </a:rPr>
            </a:br>
            <a:br>
              <a:rPr lang="en-US" sz="1800" dirty="0"/>
            </a:br>
            <a:endParaRPr lang="en-US" sz="1800" dirty="0"/>
          </a:p>
        </p:txBody>
      </p:sp>
      <p:pic>
        <p:nvPicPr>
          <p:cNvPr id="7" name="Picture 6">
            <a:extLst>
              <a:ext uri="{FF2B5EF4-FFF2-40B4-BE49-F238E27FC236}">
                <a16:creationId xmlns:a16="http://schemas.microsoft.com/office/drawing/2014/main" id="{DDD95BFC-D32D-4FDB-8AE0-6566010EE219}"/>
              </a:ext>
            </a:extLst>
          </p:cNvPr>
          <p:cNvPicPr>
            <a:picLocks noChangeAspect="1"/>
          </p:cNvPicPr>
          <p:nvPr/>
        </p:nvPicPr>
        <p:blipFill>
          <a:blip r:embed="rId3"/>
          <a:stretch>
            <a:fillRect/>
          </a:stretch>
        </p:blipFill>
        <p:spPr>
          <a:xfrm>
            <a:off x="51637" y="41062"/>
            <a:ext cx="2143125" cy="2143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199-FCC8-4E67-8F71-816569B12115}"/>
              </a:ext>
            </a:extLst>
          </p:cNvPr>
          <p:cNvSpPr>
            <a:spLocks noGrp="1"/>
          </p:cNvSpPr>
          <p:nvPr>
            <p:ph type="title"/>
          </p:nvPr>
        </p:nvSpPr>
        <p:spPr>
          <a:xfrm>
            <a:off x="35850" y="1870038"/>
            <a:ext cx="5444749" cy="3911562"/>
          </a:xfrm>
        </p:spPr>
        <p:txBody>
          <a:bodyPr/>
          <a:lstStyle/>
          <a:p>
            <a:r>
              <a:rPr lang="en-US" sz="2000" b="1" i="0" dirty="0">
                <a:solidFill>
                  <a:srgbClr val="393939"/>
                </a:solidFill>
                <a:effectLst/>
                <a:latin typeface="Georgia" panose="02040502050405020303" pitchFamily="18" charset="0"/>
              </a:rPr>
              <a:t>Objectivity:</a:t>
            </a:r>
            <a:r>
              <a:rPr lang="en-US" sz="2000" b="0" i="0" dirty="0">
                <a:solidFill>
                  <a:srgbClr val="393939"/>
                </a:solidFill>
                <a:effectLst/>
                <a:latin typeface="Georgia" panose="02040502050405020303" pitchFamily="18" charset="0"/>
              </a:rPr>
              <a:t> All scientific knowledge are objective as opposed to being subjective. This simply means that they are considered from the general perspective as opposed to being considered from the personal perspective. The purpose of a research work is usually to solve a problem or give explanation to a problem.</a:t>
            </a:r>
            <a:br>
              <a:rPr lang="en-US" sz="2000" b="0" i="0" dirty="0">
                <a:solidFill>
                  <a:srgbClr val="393939"/>
                </a:solidFill>
                <a:effectLst/>
                <a:latin typeface="Georgia" panose="02040502050405020303" pitchFamily="18" charset="0"/>
              </a:rPr>
            </a:br>
            <a:endParaRPr lang="en-US" sz="2000" dirty="0"/>
          </a:p>
        </p:txBody>
      </p:sp>
      <p:pic>
        <p:nvPicPr>
          <p:cNvPr id="4" name="Picture 3">
            <a:extLst>
              <a:ext uri="{FF2B5EF4-FFF2-40B4-BE49-F238E27FC236}">
                <a16:creationId xmlns:a16="http://schemas.microsoft.com/office/drawing/2014/main" id="{55862782-8F3A-4582-A4D5-AA918A71FF7B}"/>
              </a:ext>
            </a:extLst>
          </p:cNvPr>
          <p:cNvPicPr>
            <a:picLocks noChangeAspect="1"/>
          </p:cNvPicPr>
          <p:nvPr/>
        </p:nvPicPr>
        <p:blipFill>
          <a:blip r:embed="rId2"/>
          <a:stretch>
            <a:fillRect/>
          </a:stretch>
        </p:blipFill>
        <p:spPr>
          <a:xfrm>
            <a:off x="5342250" y="0"/>
            <a:ext cx="3765900" cy="2135060"/>
          </a:xfrm>
          <a:prstGeom prst="rect">
            <a:avLst/>
          </a:prstGeom>
        </p:spPr>
      </p:pic>
    </p:spTree>
    <p:extLst>
      <p:ext uri="{BB962C8B-B14F-4D97-AF65-F5344CB8AC3E}">
        <p14:creationId xmlns:p14="http://schemas.microsoft.com/office/powerpoint/2010/main" val="136425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8973-CAA6-43AB-B8F8-01AA11304A9F}"/>
              </a:ext>
            </a:extLst>
          </p:cNvPr>
          <p:cNvSpPr>
            <a:spLocks noGrp="1"/>
          </p:cNvSpPr>
          <p:nvPr>
            <p:ph type="title"/>
          </p:nvPr>
        </p:nvSpPr>
        <p:spPr>
          <a:xfrm>
            <a:off x="1683129" y="2760878"/>
            <a:ext cx="5559000" cy="1611600"/>
          </a:xfrm>
        </p:spPr>
        <p:txBody>
          <a:bodyPr/>
          <a:lstStyle/>
          <a:p>
            <a:r>
              <a:rPr lang="en-US" sz="2000" b="1" i="0" dirty="0">
                <a:solidFill>
                  <a:srgbClr val="393939"/>
                </a:solidFill>
                <a:effectLst/>
                <a:latin typeface="Georgia" panose="02040502050405020303" pitchFamily="18" charset="0"/>
              </a:rPr>
              <a:t>Ethical</a:t>
            </a:r>
            <a:r>
              <a:rPr lang="en-US" sz="2000" b="0" i="0" dirty="0">
                <a:solidFill>
                  <a:srgbClr val="393939"/>
                </a:solidFill>
                <a:effectLst/>
                <a:latin typeface="Georgia" panose="02040502050405020303" pitchFamily="18" charset="0"/>
              </a:rPr>
              <a:t>: Science does not exist on an island of it’s own, but exists within the framework of the human environment. Thus true and acceptable science must in some ways, put into consideration the values, morals, and ethical considerations of the society.</a:t>
            </a:r>
            <a:endParaRPr lang="en-US" sz="2000" dirty="0"/>
          </a:p>
        </p:txBody>
      </p:sp>
      <p:pic>
        <p:nvPicPr>
          <p:cNvPr id="4" name="Picture 3">
            <a:extLst>
              <a:ext uri="{FF2B5EF4-FFF2-40B4-BE49-F238E27FC236}">
                <a16:creationId xmlns:a16="http://schemas.microsoft.com/office/drawing/2014/main" id="{D76ADFAB-D01E-47EC-A8DB-9DCDDAA72D13}"/>
              </a:ext>
            </a:extLst>
          </p:cNvPr>
          <p:cNvPicPr>
            <a:picLocks noChangeAspect="1"/>
          </p:cNvPicPr>
          <p:nvPr/>
        </p:nvPicPr>
        <p:blipFill>
          <a:blip r:embed="rId2"/>
          <a:stretch>
            <a:fillRect/>
          </a:stretch>
        </p:blipFill>
        <p:spPr>
          <a:xfrm>
            <a:off x="1540200" y="71437"/>
            <a:ext cx="5844858" cy="2302025"/>
          </a:xfrm>
          <a:prstGeom prst="rect">
            <a:avLst/>
          </a:prstGeom>
        </p:spPr>
      </p:pic>
    </p:spTree>
    <p:extLst>
      <p:ext uri="{BB962C8B-B14F-4D97-AF65-F5344CB8AC3E}">
        <p14:creationId xmlns:p14="http://schemas.microsoft.com/office/powerpoint/2010/main" val="23051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A39-181B-4875-B0F1-E60FF2E0E0A8}"/>
              </a:ext>
            </a:extLst>
          </p:cNvPr>
          <p:cNvSpPr>
            <a:spLocks noGrp="1"/>
          </p:cNvSpPr>
          <p:nvPr>
            <p:ph type="title"/>
          </p:nvPr>
        </p:nvSpPr>
        <p:spPr>
          <a:xfrm>
            <a:off x="3112875" y="1502838"/>
            <a:ext cx="5011800" cy="1611600"/>
          </a:xfrm>
        </p:spPr>
        <p:txBody>
          <a:bodyPr/>
          <a:lstStyle/>
          <a:p>
            <a:r>
              <a:rPr lang="en-US" sz="2000" b="1" i="0" dirty="0">
                <a:solidFill>
                  <a:srgbClr val="393939"/>
                </a:solidFill>
                <a:effectLst/>
                <a:latin typeface="Georgia" panose="02040502050405020303" pitchFamily="18" charset="0"/>
              </a:rPr>
              <a:t>Systematic Exploration:</a:t>
            </a:r>
            <a:r>
              <a:rPr lang="en-US" sz="2000" b="0" i="0" dirty="0">
                <a:solidFill>
                  <a:srgbClr val="393939"/>
                </a:solidFill>
                <a:effectLst/>
                <a:latin typeface="Georgia" panose="02040502050405020303" pitchFamily="18" charset="0"/>
              </a:rPr>
              <a:t> Scientific research require verification and the only way a scientific research can be verified is where there is a systematic exploration which can be repeated. This means that a key feature of a scientific research is that it follows some particular steps and procedures and if these steps and procedures are repeated by any other person within a specific condition, the same result can be attained.</a:t>
            </a:r>
            <a:endParaRPr lang="en-US" sz="2000" dirty="0"/>
          </a:p>
        </p:txBody>
      </p:sp>
      <p:pic>
        <p:nvPicPr>
          <p:cNvPr id="4" name="Picture 3">
            <a:extLst>
              <a:ext uri="{FF2B5EF4-FFF2-40B4-BE49-F238E27FC236}">
                <a16:creationId xmlns:a16="http://schemas.microsoft.com/office/drawing/2014/main" id="{020F8D5D-FB30-4846-8FA7-8D3762C90143}"/>
              </a:ext>
            </a:extLst>
          </p:cNvPr>
          <p:cNvPicPr>
            <a:picLocks noChangeAspect="1"/>
          </p:cNvPicPr>
          <p:nvPr/>
        </p:nvPicPr>
        <p:blipFill>
          <a:blip r:embed="rId2"/>
          <a:stretch>
            <a:fillRect/>
          </a:stretch>
        </p:blipFill>
        <p:spPr>
          <a:xfrm>
            <a:off x="83925" y="144112"/>
            <a:ext cx="3028950" cy="1514475"/>
          </a:xfrm>
          <a:prstGeom prst="rect">
            <a:avLst/>
          </a:prstGeom>
        </p:spPr>
      </p:pic>
    </p:spTree>
    <p:extLst>
      <p:ext uri="{BB962C8B-B14F-4D97-AF65-F5344CB8AC3E}">
        <p14:creationId xmlns:p14="http://schemas.microsoft.com/office/powerpoint/2010/main" val="285228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BE05-F086-4A54-80FE-E607AA493CC7}"/>
              </a:ext>
            </a:extLst>
          </p:cNvPr>
          <p:cNvSpPr>
            <a:spLocks noGrp="1"/>
          </p:cNvSpPr>
          <p:nvPr>
            <p:ph type="title"/>
          </p:nvPr>
        </p:nvSpPr>
        <p:spPr>
          <a:xfrm>
            <a:off x="2433000" y="1330038"/>
            <a:ext cx="5760600" cy="1611600"/>
          </a:xfrm>
        </p:spPr>
        <p:txBody>
          <a:bodyPr/>
          <a:lstStyle/>
          <a:p>
            <a:r>
              <a:rPr lang="en-US" sz="2400" b="1" i="0" dirty="0">
                <a:solidFill>
                  <a:srgbClr val="393939"/>
                </a:solidFill>
                <a:effectLst/>
                <a:latin typeface="Georgia" panose="02040502050405020303" pitchFamily="18" charset="0"/>
              </a:rPr>
              <a:t>Reliable</a:t>
            </a:r>
            <a:r>
              <a:rPr lang="en-US" sz="2400" b="0" i="0" dirty="0">
                <a:solidFill>
                  <a:srgbClr val="393939"/>
                </a:solidFill>
                <a:effectLst/>
                <a:latin typeface="Georgia" panose="02040502050405020303" pitchFamily="18" charset="0"/>
              </a:rPr>
              <a:t>: It is a key feature of a research work qualified as scientific to be reliable. Reliable in this sense means that any other person may replicate similar results by following the systematic procedures laid down. If a research work cannot be relied upon by others and a similar result replicated, then it cannot be qualified as a scientific research.</a:t>
            </a:r>
            <a:endParaRPr lang="en-US" sz="2400" dirty="0"/>
          </a:p>
        </p:txBody>
      </p:sp>
      <p:pic>
        <p:nvPicPr>
          <p:cNvPr id="4" name="Picture 3">
            <a:extLst>
              <a:ext uri="{FF2B5EF4-FFF2-40B4-BE49-F238E27FC236}">
                <a16:creationId xmlns:a16="http://schemas.microsoft.com/office/drawing/2014/main" id="{05680689-3285-45D7-9415-09D56030E280}"/>
              </a:ext>
            </a:extLst>
          </p:cNvPr>
          <p:cNvPicPr>
            <a:picLocks noChangeAspect="1"/>
          </p:cNvPicPr>
          <p:nvPr/>
        </p:nvPicPr>
        <p:blipFill>
          <a:blip r:embed="rId2"/>
          <a:stretch>
            <a:fillRect/>
          </a:stretch>
        </p:blipFill>
        <p:spPr>
          <a:xfrm>
            <a:off x="0" y="0"/>
            <a:ext cx="2478343" cy="1931937"/>
          </a:xfrm>
          <a:prstGeom prst="rect">
            <a:avLst/>
          </a:prstGeom>
        </p:spPr>
      </p:pic>
    </p:spTree>
    <p:extLst>
      <p:ext uri="{BB962C8B-B14F-4D97-AF65-F5344CB8AC3E}">
        <p14:creationId xmlns:p14="http://schemas.microsoft.com/office/powerpoint/2010/main" val="348894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A45A-1E6F-4D5A-A79F-6E8D83177E29}"/>
              </a:ext>
            </a:extLst>
          </p:cNvPr>
          <p:cNvSpPr>
            <a:spLocks noGrp="1"/>
          </p:cNvSpPr>
          <p:nvPr>
            <p:ph type="title"/>
          </p:nvPr>
        </p:nvSpPr>
        <p:spPr>
          <a:xfrm>
            <a:off x="1418100" y="556875"/>
            <a:ext cx="6307800" cy="1611600"/>
          </a:xfrm>
        </p:spPr>
        <p:txBody>
          <a:bodyPr/>
          <a:lstStyle/>
          <a:p>
            <a:r>
              <a:rPr lang="en-US" sz="1800" b="1" i="0" dirty="0">
                <a:solidFill>
                  <a:srgbClr val="393939"/>
                </a:solidFill>
                <a:effectLst/>
                <a:latin typeface="Georgia" panose="02040502050405020303" pitchFamily="18" charset="0"/>
              </a:rPr>
              <a:t>Accuracy</a:t>
            </a:r>
            <a:r>
              <a:rPr lang="en-US" sz="1800" b="0" i="0" dirty="0">
                <a:solidFill>
                  <a:srgbClr val="393939"/>
                </a:solidFill>
                <a:effectLst/>
                <a:latin typeface="Georgia" panose="02040502050405020303" pitchFamily="18" charset="0"/>
              </a:rPr>
              <a:t>: All scientific research works must have this all-important feature of being accurate. A research work usually lays down the goals at the beginning stage and the results aimed to achieve at the end. This end result must be attained a 100 percent. The precise nature of science increases the reliability of scientific research works.</a:t>
            </a:r>
            <a:endParaRPr lang="en-US" sz="1800" dirty="0"/>
          </a:p>
        </p:txBody>
      </p:sp>
      <p:pic>
        <p:nvPicPr>
          <p:cNvPr id="4" name="Picture 3">
            <a:extLst>
              <a:ext uri="{FF2B5EF4-FFF2-40B4-BE49-F238E27FC236}">
                <a16:creationId xmlns:a16="http://schemas.microsoft.com/office/drawing/2014/main" id="{A6C29E1D-5ABE-4DE0-969A-67A15561AF72}"/>
              </a:ext>
            </a:extLst>
          </p:cNvPr>
          <p:cNvPicPr>
            <a:picLocks noChangeAspect="1"/>
          </p:cNvPicPr>
          <p:nvPr/>
        </p:nvPicPr>
        <p:blipFill>
          <a:blip r:embed="rId2"/>
          <a:stretch>
            <a:fillRect/>
          </a:stretch>
        </p:blipFill>
        <p:spPr>
          <a:xfrm>
            <a:off x="3296512" y="2472075"/>
            <a:ext cx="2162175" cy="2114550"/>
          </a:xfrm>
          <a:prstGeom prst="rect">
            <a:avLst/>
          </a:prstGeom>
        </p:spPr>
      </p:pic>
    </p:spTree>
    <p:extLst>
      <p:ext uri="{BB962C8B-B14F-4D97-AF65-F5344CB8AC3E}">
        <p14:creationId xmlns:p14="http://schemas.microsoft.com/office/powerpoint/2010/main" val="75685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3" name="Text Placeholder 2">
            <a:extLst>
              <a:ext uri="{FF2B5EF4-FFF2-40B4-BE49-F238E27FC236}">
                <a16:creationId xmlns:a16="http://schemas.microsoft.com/office/drawing/2014/main" id="{0402D939-1776-41D7-ABF0-B7B2CA58154F}"/>
              </a:ext>
            </a:extLst>
          </p:cNvPr>
          <p:cNvSpPr>
            <a:spLocks noGrp="1"/>
          </p:cNvSpPr>
          <p:nvPr>
            <p:ph type="body" idx="1"/>
          </p:nvPr>
        </p:nvSpPr>
        <p:spPr/>
        <p:txBody>
          <a:bodyPr/>
          <a:lstStyle/>
          <a:p>
            <a:r>
              <a:rPr lang="en-US" sz="3200" b="1" spc="100" dirty="0">
                <a:solidFill>
                  <a:schemeClr val="bg1">
                    <a:lumMod val="50000"/>
                  </a:schemeClr>
                </a:solidFill>
                <a:latin typeface="Arial"/>
                <a:cs typeface="Arial"/>
              </a:rPr>
              <a:t>What</a:t>
            </a:r>
            <a:r>
              <a:rPr lang="en-US" sz="3200" b="1" spc="75" dirty="0">
                <a:solidFill>
                  <a:schemeClr val="bg1">
                    <a:lumMod val="50000"/>
                  </a:schemeClr>
                </a:solidFill>
                <a:latin typeface="Arial"/>
                <a:cs typeface="Arial"/>
              </a:rPr>
              <a:t> </a:t>
            </a:r>
            <a:r>
              <a:rPr lang="en-US" sz="3200" b="1" dirty="0">
                <a:solidFill>
                  <a:schemeClr val="bg1">
                    <a:lumMod val="50000"/>
                  </a:schemeClr>
                </a:solidFill>
                <a:latin typeface="Arial"/>
                <a:cs typeface="Arial"/>
              </a:rPr>
              <a:t>is</a:t>
            </a:r>
            <a:r>
              <a:rPr lang="en-US" sz="3200" b="1" spc="35" dirty="0">
                <a:solidFill>
                  <a:schemeClr val="bg1">
                    <a:lumMod val="50000"/>
                  </a:schemeClr>
                </a:solidFill>
                <a:latin typeface="Arial"/>
                <a:cs typeface="Arial"/>
              </a:rPr>
              <a:t> </a:t>
            </a:r>
            <a:r>
              <a:rPr lang="en-US" sz="3200" b="1" spc="-10" dirty="0">
                <a:solidFill>
                  <a:schemeClr val="bg1">
                    <a:lumMod val="50000"/>
                  </a:schemeClr>
                </a:solidFill>
                <a:latin typeface="Arial"/>
                <a:cs typeface="Arial"/>
              </a:rPr>
              <a:t>research?</a:t>
            </a:r>
          </a:p>
          <a:p>
            <a:r>
              <a:rPr lang="en-US" sz="3200" b="1" spc="50" dirty="0">
                <a:solidFill>
                  <a:schemeClr val="bg1">
                    <a:lumMod val="50000"/>
                  </a:schemeClr>
                </a:solidFill>
                <a:latin typeface="Arial"/>
                <a:cs typeface="Arial"/>
              </a:rPr>
              <a:t>Characteristics</a:t>
            </a:r>
            <a:r>
              <a:rPr lang="en-US" sz="3200" b="1" spc="-70" dirty="0">
                <a:solidFill>
                  <a:schemeClr val="bg1">
                    <a:lumMod val="50000"/>
                  </a:schemeClr>
                </a:solidFill>
                <a:latin typeface="Arial"/>
                <a:cs typeface="Arial"/>
              </a:rPr>
              <a:t> </a:t>
            </a:r>
            <a:r>
              <a:rPr lang="en-US" sz="3200" b="1" spc="50" dirty="0">
                <a:solidFill>
                  <a:schemeClr val="bg1">
                    <a:lumMod val="50000"/>
                  </a:schemeClr>
                </a:solidFill>
                <a:latin typeface="Arial"/>
                <a:cs typeface="Arial"/>
              </a:rPr>
              <a:t>of</a:t>
            </a:r>
            <a:r>
              <a:rPr lang="en-US" sz="3200" b="1" spc="110" dirty="0">
                <a:solidFill>
                  <a:schemeClr val="bg1">
                    <a:lumMod val="50000"/>
                  </a:schemeClr>
                </a:solidFill>
                <a:latin typeface="Arial"/>
                <a:cs typeface="Arial"/>
              </a:rPr>
              <a:t> </a:t>
            </a:r>
            <a:r>
              <a:rPr lang="en-US" sz="3200" b="1" spc="55" dirty="0">
                <a:solidFill>
                  <a:schemeClr val="bg1">
                    <a:lumMod val="50000"/>
                  </a:schemeClr>
                </a:solidFill>
                <a:latin typeface="Arial"/>
                <a:cs typeface="Arial"/>
              </a:rPr>
              <a:t>the</a:t>
            </a:r>
            <a:r>
              <a:rPr lang="en-US" sz="3200" b="1" spc="160" dirty="0">
                <a:solidFill>
                  <a:schemeClr val="bg1">
                    <a:lumMod val="50000"/>
                  </a:schemeClr>
                </a:solidFill>
                <a:latin typeface="Arial"/>
                <a:cs typeface="Arial"/>
              </a:rPr>
              <a:t> </a:t>
            </a:r>
            <a:r>
              <a:rPr lang="en-US" sz="3200" b="1" spc="45" dirty="0">
                <a:solidFill>
                  <a:schemeClr val="bg1">
                    <a:lumMod val="50000"/>
                  </a:schemeClr>
                </a:solidFill>
                <a:latin typeface="Arial"/>
                <a:cs typeface="Arial"/>
              </a:rPr>
              <a:t>research</a:t>
            </a:r>
            <a:endParaRPr lang="en-US" sz="3200" b="1" spc="-10" dirty="0">
              <a:solidFill>
                <a:schemeClr val="bg1">
                  <a:lumMod val="50000"/>
                </a:schemeClr>
              </a:solidFill>
              <a:latin typeface="Arial"/>
              <a:cs typeface="Arial"/>
            </a:endParaRPr>
          </a:p>
          <a:p>
            <a:r>
              <a:rPr lang="en-US" sz="3200" b="1" dirty="0">
                <a:solidFill>
                  <a:schemeClr val="bg1">
                    <a:lumMod val="50000"/>
                  </a:schemeClr>
                </a:solidFill>
                <a:latin typeface="Arial"/>
                <a:cs typeface="Arial"/>
              </a:rPr>
              <a:t>Characteristics</a:t>
            </a:r>
            <a:r>
              <a:rPr lang="en-US" sz="3200" b="1" spc="120" dirty="0">
                <a:solidFill>
                  <a:schemeClr val="bg1">
                    <a:lumMod val="50000"/>
                  </a:schemeClr>
                </a:solidFill>
                <a:latin typeface="Arial"/>
                <a:cs typeface="Arial"/>
              </a:rPr>
              <a:t> </a:t>
            </a:r>
            <a:r>
              <a:rPr lang="en-US" sz="3200" b="1" spc="50" dirty="0">
                <a:solidFill>
                  <a:schemeClr val="bg1">
                    <a:lumMod val="50000"/>
                  </a:schemeClr>
                </a:solidFill>
                <a:latin typeface="Arial"/>
                <a:cs typeface="Arial"/>
              </a:rPr>
              <a:t>of</a:t>
            </a:r>
            <a:r>
              <a:rPr lang="en-US" sz="3200" b="1" spc="185" dirty="0">
                <a:solidFill>
                  <a:schemeClr val="bg1">
                    <a:lumMod val="50000"/>
                  </a:schemeClr>
                </a:solidFill>
                <a:latin typeface="Arial"/>
                <a:cs typeface="Arial"/>
              </a:rPr>
              <a:t> </a:t>
            </a:r>
            <a:r>
              <a:rPr lang="en-US" sz="3200" b="1" dirty="0">
                <a:solidFill>
                  <a:schemeClr val="bg1">
                    <a:lumMod val="50000"/>
                  </a:schemeClr>
                </a:solidFill>
                <a:latin typeface="Arial"/>
                <a:cs typeface="Arial"/>
              </a:rPr>
              <a:t>scientific</a:t>
            </a:r>
            <a:r>
              <a:rPr lang="en-US" sz="3200" b="1" spc="290" dirty="0">
                <a:solidFill>
                  <a:schemeClr val="bg1">
                    <a:lumMod val="50000"/>
                  </a:schemeClr>
                </a:solidFill>
                <a:latin typeface="Arial"/>
                <a:cs typeface="Arial"/>
              </a:rPr>
              <a:t> </a:t>
            </a:r>
            <a:r>
              <a:rPr lang="en-US" sz="3200" b="1" spc="-10" dirty="0">
                <a:solidFill>
                  <a:schemeClr val="bg1">
                    <a:lumMod val="50000"/>
                  </a:schemeClr>
                </a:solidFill>
                <a:latin typeface="Arial"/>
                <a:cs typeface="Arial"/>
              </a:rPr>
              <a:t>knowledge</a:t>
            </a:r>
          </a:p>
          <a:p>
            <a:r>
              <a:rPr lang="en-US" sz="3200" b="1" spc="50" dirty="0">
                <a:solidFill>
                  <a:schemeClr val="bg1">
                    <a:lumMod val="50000"/>
                  </a:schemeClr>
                </a:solidFill>
                <a:latin typeface="Arial"/>
                <a:cs typeface="Arial"/>
              </a:rPr>
              <a:t>General</a:t>
            </a:r>
            <a:r>
              <a:rPr lang="en-US" sz="3200" b="1" spc="195" dirty="0">
                <a:solidFill>
                  <a:schemeClr val="bg1">
                    <a:lumMod val="50000"/>
                  </a:schemeClr>
                </a:solidFill>
                <a:latin typeface="Arial"/>
                <a:cs typeface="Arial"/>
              </a:rPr>
              <a:t> </a:t>
            </a:r>
            <a:r>
              <a:rPr lang="en-US" sz="3200" b="1" dirty="0">
                <a:solidFill>
                  <a:schemeClr val="bg1">
                    <a:lumMod val="50000"/>
                  </a:schemeClr>
                </a:solidFill>
                <a:latin typeface="Arial"/>
                <a:cs typeface="Arial"/>
              </a:rPr>
              <a:t>approaches</a:t>
            </a:r>
            <a:r>
              <a:rPr lang="en-US" sz="3200" b="1" spc="215" dirty="0">
                <a:solidFill>
                  <a:schemeClr val="bg1">
                    <a:lumMod val="50000"/>
                  </a:schemeClr>
                </a:solidFill>
                <a:latin typeface="Arial"/>
                <a:cs typeface="Arial"/>
              </a:rPr>
              <a:t> </a:t>
            </a:r>
            <a:r>
              <a:rPr lang="en-US" sz="3200" b="1" dirty="0">
                <a:solidFill>
                  <a:schemeClr val="bg1">
                    <a:lumMod val="50000"/>
                  </a:schemeClr>
                </a:solidFill>
                <a:latin typeface="Arial"/>
                <a:cs typeface="Arial"/>
              </a:rPr>
              <a:t>to</a:t>
            </a:r>
            <a:r>
              <a:rPr lang="en-US" sz="3200" b="1" spc="285" dirty="0">
                <a:solidFill>
                  <a:schemeClr val="bg1">
                    <a:lumMod val="50000"/>
                  </a:schemeClr>
                </a:solidFill>
                <a:latin typeface="Arial"/>
                <a:cs typeface="Arial"/>
              </a:rPr>
              <a:t> </a:t>
            </a:r>
            <a:r>
              <a:rPr lang="en-US" sz="3200" b="1" spc="-10" dirty="0">
                <a:solidFill>
                  <a:schemeClr val="bg1">
                    <a:lumMod val="50000"/>
                  </a:schemeClr>
                </a:solidFill>
                <a:latin typeface="Arial"/>
                <a:cs typeface="Arial"/>
              </a:rPr>
              <a:t>research</a:t>
            </a:r>
            <a:endParaRPr lang="en-US" sz="3200" b="1" dirty="0">
              <a:solidFill>
                <a:schemeClr val="bg1">
                  <a:lumMod val="50000"/>
                </a:schemeClr>
              </a:solidFill>
              <a:latin typeface="Arial"/>
              <a:cs typeface="Arial"/>
            </a:endParaRPr>
          </a:p>
        </p:txBody>
      </p:sp>
      <p:sp>
        <p:nvSpPr>
          <p:cNvPr id="5" name="Title 4">
            <a:extLst>
              <a:ext uri="{FF2B5EF4-FFF2-40B4-BE49-F238E27FC236}">
                <a16:creationId xmlns:a16="http://schemas.microsoft.com/office/drawing/2014/main" id="{A3F2C795-5709-4678-B2B5-DC2A4F02ED5C}"/>
              </a:ext>
            </a:extLst>
          </p:cNvPr>
          <p:cNvSpPr>
            <a:spLocks noGrp="1"/>
          </p:cNvSpPr>
          <p:nvPr>
            <p:ph type="title"/>
          </p:nvPr>
        </p:nvSpPr>
        <p:spPr/>
        <p:txBody>
          <a:bodyPr/>
          <a:lstStyle/>
          <a:p>
            <a:r>
              <a:rPr lang="en-US" sz="2400" spc="100" dirty="0">
                <a:solidFill>
                  <a:schemeClr val="bg2"/>
                </a:solidFill>
                <a:latin typeface="Arial"/>
                <a:cs typeface="Arial"/>
              </a:rPr>
              <a:t>Introduction</a:t>
            </a:r>
            <a:r>
              <a:rPr lang="en-US" sz="2400" spc="114" dirty="0">
                <a:solidFill>
                  <a:schemeClr val="bg2"/>
                </a:solidFill>
                <a:latin typeface="Arial"/>
                <a:cs typeface="Arial"/>
              </a:rPr>
              <a:t> </a:t>
            </a:r>
            <a:r>
              <a:rPr lang="en-US" sz="2400" spc="100" dirty="0">
                <a:solidFill>
                  <a:schemeClr val="bg2"/>
                </a:solidFill>
                <a:latin typeface="Arial"/>
                <a:cs typeface="Arial"/>
              </a:rPr>
              <a:t>to</a:t>
            </a:r>
            <a:r>
              <a:rPr lang="en-US" sz="2400" spc="160" dirty="0">
                <a:solidFill>
                  <a:schemeClr val="bg2"/>
                </a:solidFill>
                <a:latin typeface="Arial"/>
                <a:cs typeface="Arial"/>
              </a:rPr>
              <a:t> </a:t>
            </a:r>
            <a:r>
              <a:rPr lang="en-US" sz="2400" dirty="0">
                <a:solidFill>
                  <a:schemeClr val="bg2"/>
                </a:solidFill>
                <a:latin typeface="Arial"/>
                <a:cs typeface="Arial"/>
              </a:rPr>
              <a:t>Research:</a:t>
            </a:r>
            <a:r>
              <a:rPr lang="en-US" sz="2400" spc="-60" dirty="0">
                <a:solidFill>
                  <a:schemeClr val="bg2"/>
                </a:solidFill>
                <a:latin typeface="Arial"/>
                <a:cs typeface="Arial"/>
              </a:rPr>
              <a:t> </a:t>
            </a:r>
            <a:r>
              <a:rPr lang="en-US" sz="2400" spc="-10" dirty="0">
                <a:solidFill>
                  <a:schemeClr val="bg2"/>
                </a:solidFill>
                <a:latin typeface="Arial"/>
                <a:cs typeface="Arial"/>
              </a:rPr>
              <a:t>General Concepts</a:t>
            </a:r>
            <a:br>
              <a:rPr lang="en-US" sz="2400" dirty="0">
                <a:latin typeface="Arial"/>
                <a:cs typeface="Arial"/>
              </a:rPr>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D9FE-090D-4669-AAE6-50AD348F56CF}"/>
              </a:ext>
            </a:extLst>
          </p:cNvPr>
          <p:cNvSpPr>
            <a:spLocks noGrp="1"/>
          </p:cNvSpPr>
          <p:nvPr>
            <p:ph type="title"/>
          </p:nvPr>
        </p:nvSpPr>
        <p:spPr>
          <a:xfrm>
            <a:off x="921000" y="1896637"/>
            <a:ext cx="7517400" cy="1611600"/>
          </a:xfrm>
        </p:spPr>
        <p:txBody>
          <a:bodyPr/>
          <a:lstStyle/>
          <a:p>
            <a:r>
              <a:rPr lang="en-US" sz="2200" b="1" i="0" dirty="0">
                <a:solidFill>
                  <a:srgbClr val="393939"/>
                </a:solidFill>
                <a:effectLst/>
                <a:latin typeface="Georgia" panose="02040502050405020303" pitchFamily="18" charset="0"/>
              </a:rPr>
              <a:t>Predictability:</a:t>
            </a:r>
            <a:r>
              <a:rPr lang="en-US" sz="2200" b="0" i="0" dirty="0">
                <a:solidFill>
                  <a:srgbClr val="393939"/>
                </a:solidFill>
                <a:effectLst/>
                <a:latin typeface="Georgia" panose="02040502050405020303" pitchFamily="18" charset="0"/>
              </a:rPr>
              <a:t> A good scientific research work should be predictable. This simply means that at the very early stages of the research work, a researcher should be able to predict the outcome. Due to the precise nature of science and scientific works, they are very easily predictable. Science does not allow for huge uncertainties and unknown variables. All unknown variables and uncertainties must therefore be eliminated so as to allow for a more predictable and reliable result.</a:t>
            </a:r>
            <a:endParaRPr lang="en-US" sz="2200" dirty="0"/>
          </a:p>
        </p:txBody>
      </p:sp>
      <p:pic>
        <p:nvPicPr>
          <p:cNvPr id="4" name="Picture 3">
            <a:extLst>
              <a:ext uri="{FF2B5EF4-FFF2-40B4-BE49-F238E27FC236}">
                <a16:creationId xmlns:a16="http://schemas.microsoft.com/office/drawing/2014/main" id="{F4617ABE-3B1B-4C87-A026-8CE9ADAACF9B}"/>
              </a:ext>
            </a:extLst>
          </p:cNvPr>
          <p:cNvPicPr>
            <a:picLocks noChangeAspect="1"/>
          </p:cNvPicPr>
          <p:nvPr/>
        </p:nvPicPr>
        <p:blipFill>
          <a:blip r:embed="rId2"/>
          <a:stretch>
            <a:fillRect/>
          </a:stretch>
        </p:blipFill>
        <p:spPr>
          <a:xfrm>
            <a:off x="3003112" y="130612"/>
            <a:ext cx="2619375" cy="1743075"/>
          </a:xfrm>
          <a:prstGeom prst="rect">
            <a:avLst/>
          </a:prstGeom>
        </p:spPr>
      </p:pic>
    </p:spTree>
    <p:extLst>
      <p:ext uri="{BB962C8B-B14F-4D97-AF65-F5344CB8AC3E}">
        <p14:creationId xmlns:p14="http://schemas.microsoft.com/office/powerpoint/2010/main" val="196806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C533-910F-4969-977E-9EB946ED9DC0}"/>
              </a:ext>
            </a:extLst>
          </p:cNvPr>
          <p:cNvSpPr>
            <a:spLocks noGrp="1"/>
          </p:cNvSpPr>
          <p:nvPr>
            <p:ph type="title"/>
          </p:nvPr>
        </p:nvSpPr>
        <p:spPr>
          <a:xfrm>
            <a:off x="108000" y="1330038"/>
            <a:ext cx="6890400" cy="1611600"/>
          </a:xfrm>
        </p:spPr>
        <p:txBody>
          <a:bodyPr/>
          <a:lstStyle/>
          <a:p>
            <a:r>
              <a:rPr lang="en-US" sz="2000" b="1" i="0" dirty="0">
                <a:solidFill>
                  <a:srgbClr val="393939"/>
                </a:solidFill>
                <a:effectLst/>
                <a:latin typeface="Georgia" panose="02040502050405020303" pitchFamily="18" charset="0"/>
              </a:rPr>
              <a:t>Replicated</a:t>
            </a:r>
            <a:r>
              <a:rPr lang="en-US" sz="2000" b="0" i="0" dirty="0">
                <a:solidFill>
                  <a:srgbClr val="393939"/>
                </a:solidFill>
                <a:effectLst/>
                <a:latin typeface="Georgia" panose="02040502050405020303" pitchFamily="18" charset="0"/>
              </a:rPr>
              <a:t>: A scientific work will be of little to no relevance of it cannot be replicated following a systematic exploration/ procedure laid down by the originator. The possibility of replicating a particular research work and attaining a result which is exact with the original research is what makes for the general acceptability of scientific works. The fact that a research conducted in a lab in Europe can be replicated in Africa and a similar result attained qualifies such research as being scientific. If after the due procedures and steps are followed, a similar result cannot be attained, then the research work cannot be termed scientific.</a:t>
            </a:r>
            <a:endParaRPr lang="en-US" sz="2000" dirty="0"/>
          </a:p>
        </p:txBody>
      </p:sp>
      <p:pic>
        <p:nvPicPr>
          <p:cNvPr id="4" name="Picture 3">
            <a:extLst>
              <a:ext uri="{FF2B5EF4-FFF2-40B4-BE49-F238E27FC236}">
                <a16:creationId xmlns:a16="http://schemas.microsoft.com/office/drawing/2014/main" id="{DC1593F1-69BD-4B38-BCBC-7C9291B9B3BA}"/>
              </a:ext>
            </a:extLst>
          </p:cNvPr>
          <p:cNvPicPr>
            <a:picLocks noChangeAspect="1"/>
          </p:cNvPicPr>
          <p:nvPr/>
        </p:nvPicPr>
        <p:blipFill>
          <a:blip r:embed="rId2"/>
          <a:stretch>
            <a:fillRect/>
          </a:stretch>
        </p:blipFill>
        <p:spPr>
          <a:xfrm>
            <a:off x="6517425" y="0"/>
            <a:ext cx="2619375" cy="1743075"/>
          </a:xfrm>
          <a:prstGeom prst="rect">
            <a:avLst/>
          </a:prstGeom>
        </p:spPr>
      </p:pic>
    </p:spTree>
    <p:extLst>
      <p:ext uri="{BB962C8B-B14F-4D97-AF65-F5344CB8AC3E}">
        <p14:creationId xmlns:p14="http://schemas.microsoft.com/office/powerpoint/2010/main" val="119865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0649-FDDA-48BD-AAB6-2B399841444E}"/>
              </a:ext>
            </a:extLst>
          </p:cNvPr>
          <p:cNvSpPr>
            <a:spLocks noGrp="1"/>
          </p:cNvSpPr>
          <p:nvPr>
            <p:ph type="title"/>
          </p:nvPr>
        </p:nvSpPr>
        <p:spPr>
          <a:xfrm>
            <a:off x="2196001" y="2571750"/>
            <a:ext cx="5911800" cy="1611600"/>
          </a:xfrm>
        </p:spPr>
        <p:txBody>
          <a:bodyPr/>
          <a:lstStyle/>
          <a:p>
            <a:r>
              <a:rPr lang="en-US" sz="2000" b="1" i="0" dirty="0">
                <a:solidFill>
                  <a:srgbClr val="393939"/>
                </a:solidFill>
                <a:effectLst/>
                <a:latin typeface="Georgia" panose="02040502050405020303" pitchFamily="18" charset="0"/>
              </a:rPr>
              <a:t>Controlled</a:t>
            </a:r>
            <a:r>
              <a:rPr lang="en-US" sz="2000" b="0" i="0" dirty="0">
                <a:solidFill>
                  <a:srgbClr val="393939"/>
                </a:solidFill>
                <a:effectLst/>
                <a:latin typeface="Georgia" panose="02040502050405020303" pitchFamily="18" charset="0"/>
              </a:rPr>
              <a:t>: All scientific research works are usually examined under a controlled environment. This allows for specific variables to be known as the knowledge of these variables allow for ease of repeating the said research work. All of the controlled variables must be made known so that a person who wishes to carry on the research can do so and attain a very similar result.</a:t>
            </a:r>
            <a:endParaRPr lang="en-US" sz="2000" dirty="0"/>
          </a:p>
        </p:txBody>
      </p:sp>
      <p:pic>
        <p:nvPicPr>
          <p:cNvPr id="4" name="Picture 3">
            <a:extLst>
              <a:ext uri="{FF2B5EF4-FFF2-40B4-BE49-F238E27FC236}">
                <a16:creationId xmlns:a16="http://schemas.microsoft.com/office/drawing/2014/main" id="{964CE09E-C238-486A-A529-BA904D305C70}"/>
              </a:ext>
            </a:extLst>
          </p:cNvPr>
          <p:cNvPicPr>
            <a:picLocks noChangeAspect="1"/>
          </p:cNvPicPr>
          <p:nvPr/>
        </p:nvPicPr>
        <p:blipFill>
          <a:blip r:embed="rId2"/>
          <a:stretch>
            <a:fillRect/>
          </a:stretch>
        </p:blipFill>
        <p:spPr>
          <a:xfrm>
            <a:off x="1" y="0"/>
            <a:ext cx="4392000" cy="2459520"/>
          </a:xfrm>
          <a:prstGeom prst="rect">
            <a:avLst/>
          </a:prstGeom>
        </p:spPr>
      </p:pic>
    </p:spTree>
    <p:extLst>
      <p:ext uri="{BB962C8B-B14F-4D97-AF65-F5344CB8AC3E}">
        <p14:creationId xmlns:p14="http://schemas.microsoft.com/office/powerpoint/2010/main" val="283136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DF9B-83E6-44F9-8CB3-F63F361B91D4}"/>
              </a:ext>
            </a:extLst>
          </p:cNvPr>
          <p:cNvSpPr>
            <a:spLocks noGrp="1"/>
          </p:cNvSpPr>
          <p:nvPr>
            <p:ph type="title"/>
          </p:nvPr>
        </p:nvSpPr>
        <p:spPr>
          <a:xfrm>
            <a:off x="756000" y="1765950"/>
            <a:ext cx="7502400" cy="1611600"/>
          </a:xfrm>
        </p:spPr>
        <p:txBody>
          <a:bodyPr/>
          <a:lstStyle/>
          <a:p>
            <a:r>
              <a:rPr lang="en-US" sz="2000" b="1" i="0" dirty="0">
                <a:solidFill>
                  <a:srgbClr val="393939"/>
                </a:solidFill>
                <a:effectLst/>
                <a:latin typeface="Georgia" panose="02040502050405020303" pitchFamily="18" charset="0"/>
              </a:rPr>
              <a:t>Objective/ Goal</a:t>
            </a:r>
            <a:r>
              <a:rPr lang="en-US" sz="2000" b="0" i="0" dirty="0">
                <a:solidFill>
                  <a:srgbClr val="393939"/>
                </a:solidFill>
                <a:effectLst/>
                <a:latin typeface="Georgia" panose="02040502050405020303" pitchFamily="18" charset="0"/>
              </a:rPr>
              <a:t>: Lastly, all scientific research works have a specific objective or goal as the end result in the mind of the researcher. Research are not just carried out without any objective or goal in mind. A research work is usually carried out with the aim of solving some world problems or making some new innovations. Thus, all scientific research must have a goal as the end product. This goal serves as the driving force for such research work.</a:t>
            </a:r>
            <a:endParaRPr lang="en-US" sz="2000" dirty="0"/>
          </a:p>
        </p:txBody>
      </p:sp>
      <p:pic>
        <p:nvPicPr>
          <p:cNvPr id="4" name="Picture 3">
            <a:extLst>
              <a:ext uri="{FF2B5EF4-FFF2-40B4-BE49-F238E27FC236}">
                <a16:creationId xmlns:a16="http://schemas.microsoft.com/office/drawing/2014/main" id="{6F6B9ED7-1E3F-49AD-BC1F-24F94DB6F4CD}"/>
              </a:ext>
            </a:extLst>
          </p:cNvPr>
          <p:cNvPicPr>
            <a:picLocks noChangeAspect="1"/>
          </p:cNvPicPr>
          <p:nvPr/>
        </p:nvPicPr>
        <p:blipFill>
          <a:blip r:embed="rId2"/>
          <a:stretch>
            <a:fillRect/>
          </a:stretch>
        </p:blipFill>
        <p:spPr>
          <a:xfrm>
            <a:off x="2805112" y="95250"/>
            <a:ext cx="3533775" cy="1295400"/>
          </a:xfrm>
          <a:prstGeom prst="rect">
            <a:avLst/>
          </a:prstGeom>
        </p:spPr>
      </p:pic>
    </p:spTree>
    <p:extLst>
      <p:ext uri="{BB962C8B-B14F-4D97-AF65-F5344CB8AC3E}">
        <p14:creationId xmlns:p14="http://schemas.microsoft.com/office/powerpoint/2010/main" val="262885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D8C2E97-2FF0-43FF-936E-20A38C9014E7}"/>
              </a:ext>
            </a:extLst>
          </p:cNvPr>
          <p:cNvGraphicFramePr>
            <a:graphicFrameLocks noGrp="1"/>
          </p:cNvGraphicFramePr>
          <p:nvPr>
            <p:extLst>
              <p:ext uri="{D42A27DB-BD31-4B8C-83A1-F6EECF244321}">
                <p14:modId xmlns:p14="http://schemas.microsoft.com/office/powerpoint/2010/main" val="125704098"/>
              </p:ext>
            </p:extLst>
          </p:nvPr>
        </p:nvGraphicFramePr>
        <p:xfrm>
          <a:off x="158400" y="689320"/>
          <a:ext cx="8049600" cy="4209820"/>
        </p:xfrm>
        <a:graphic>
          <a:graphicData uri="http://schemas.openxmlformats.org/drawingml/2006/table">
            <a:tbl>
              <a:tblPr/>
              <a:tblGrid>
                <a:gridCol w="2237280">
                  <a:extLst>
                    <a:ext uri="{9D8B030D-6E8A-4147-A177-3AD203B41FA5}">
                      <a16:colId xmlns:a16="http://schemas.microsoft.com/office/drawing/2014/main" val="3382715059"/>
                    </a:ext>
                  </a:extLst>
                </a:gridCol>
                <a:gridCol w="2237280">
                  <a:extLst>
                    <a:ext uri="{9D8B030D-6E8A-4147-A177-3AD203B41FA5}">
                      <a16:colId xmlns:a16="http://schemas.microsoft.com/office/drawing/2014/main" val="2803066198"/>
                    </a:ext>
                  </a:extLst>
                </a:gridCol>
                <a:gridCol w="1787520">
                  <a:extLst>
                    <a:ext uri="{9D8B030D-6E8A-4147-A177-3AD203B41FA5}">
                      <a16:colId xmlns:a16="http://schemas.microsoft.com/office/drawing/2014/main" val="1706565347"/>
                    </a:ext>
                  </a:extLst>
                </a:gridCol>
                <a:gridCol w="1787520">
                  <a:extLst>
                    <a:ext uri="{9D8B030D-6E8A-4147-A177-3AD203B41FA5}">
                      <a16:colId xmlns:a16="http://schemas.microsoft.com/office/drawing/2014/main" val="3875796918"/>
                    </a:ext>
                  </a:extLst>
                </a:gridCol>
              </a:tblGrid>
              <a:tr h="683260">
                <a:tc>
                  <a:txBody>
                    <a:bodyPr/>
                    <a:lstStyle/>
                    <a:p>
                      <a:pPr algn="ctr"/>
                      <a:r>
                        <a:rPr lang="en-US" sz="1600" b="1" dirty="0">
                          <a:effectLst/>
                        </a:rPr>
                        <a:t>Deduction</a:t>
                      </a:r>
                      <a:endParaRPr lang="en-US" sz="1600" dirty="0">
                        <a:effectLst/>
                      </a:endParaRP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b="1" dirty="0">
                          <a:effectLst/>
                        </a:rPr>
                        <a:t>Induction</a:t>
                      </a:r>
                      <a:endParaRPr lang="en-US" sz="1600" dirty="0">
                        <a:effectLst/>
                      </a:endParaRP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b="1" dirty="0">
                          <a:effectLst/>
                        </a:rPr>
                        <a:t>Abduction</a:t>
                      </a:r>
                      <a:endParaRPr lang="en-US" sz="1600" dirty="0">
                        <a:effectLst/>
                      </a:endParaRP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000" dirty="0"/>
                    </a:p>
                  </a:txBody>
                  <a:tcPr marL="9914" marR="9914" marT="4957" marB="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218323"/>
                  </a:ext>
                </a:extLst>
              </a:tr>
              <a:tr h="683260">
                <a:tc>
                  <a:txBody>
                    <a:bodyPr/>
                    <a:lstStyle/>
                    <a:p>
                      <a:pPr algn="l"/>
                      <a:r>
                        <a:rPr lang="en-US" sz="1200" dirty="0">
                          <a:effectLst/>
                        </a:rPr>
                        <a:t>Logic</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In a deductive inference,</a:t>
                      </a:r>
                    </a:p>
                    <a:p>
                      <a:pPr algn="l"/>
                      <a:r>
                        <a:rPr lang="en-US" sz="1000" dirty="0">
                          <a:effectLst/>
                        </a:rPr>
                        <a:t>when the premises are</a:t>
                      </a:r>
                    </a:p>
                    <a:p>
                      <a:pPr algn="l"/>
                      <a:r>
                        <a:rPr lang="en-US" sz="1000" dirty="0">
                          <a:effectLst/>
                        </a:rPr>
                        <a:t>true, the conclusion must also be true</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In an inductive inference, known premises are used</a:t>
                      </a:r>
                    </a:p>
                    <a:p>
                      <a:pPr algn="l"/>
                      <a:r>
                        <a:rPr lang="en-US" sz="1000" dirty="0">
                          <a:effectLst/>
                        </a:rPr>
                        <a:t>to generate untested conclusions</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In an abductive inference, known</a:t>
                      </a:r>
                    </a:p>
                    <a:p>
                      <a:pPr algn="l"/>
                      <a:r>
                        <a:rPr lang="en-US" sz="1000" dirty="0">
                          <a:effectLst/>
                        </a:rPr>
                        <a:t>premises are used to generate testable conclusions</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64245578"/>
                  </a:ext>
                </a:extLst>
              </a:tr>
              <a:tr h="683260">
                <a:tc>
                  <a:txBody>
                    <a:bodyPr/>
                    <a:lstStyle/>
                    <a:p>
                      <a:pPr algn="l"/>
                      <a:r>
                        <a:rPr lang="en-US" sz="1200" dirty="0">
                          <a:effectLst/>
                        </a:rPr>
                        <a:t>Generalizability</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Generalizing from the general to the specific</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Generalizing from the specific to the general</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a:effectLst/>
                        </a:rPr>
                        <a:t>Generalising from the interactions between the specific and the general</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0255699"/>
                  </a:ext>
                </a:extLst>
              </a:tr>
              <a:tr h="683260">
                <a:tc>
                  <a:txBody>
                    <a:bodyPr/>
                    <a:lstStyle/>
                    <a:p>
                      <a:pPr algn="l"/>
                      <a:r>
                        <a:rPr lang="en-US" sz="1200" dirty="0">
                          <a:effectLst/>
                        </a:rPr>
                        <a:t>Use of data</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a:effectLst/>
                        </a:rPr>
                        <a:t>Data collection is used to</a:t>
                      </a:r>
                    </a:p>
                    <a:p>
                      <a:pPr algn="l"/>
                      <a:r>
                        <a:rPr lang="en-US" sz="1000">
                          <a:effectLst/>
                        </a:rPr>
                        <a:t>evaluate propositions or</a:t>
                      </a:r>
                    </a:p>
                    <a:p>
                      <a:pPr algn="l"/>
                      <a:r>
                        <a:rPr lang="en-US" sz="1000">
                          <a:effectLst/>
                        </a:rPr>
                        <a:t>hypotheses related to an existing theory</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Data collection is used to</a:t>
                      </a:r>
                    </a:p>
                    <a:p>
                      <a:pPr algn="l"/>
                      <a:r>
                        <a:rPr lang="en-US" sz="1000" dirty="0">
                          <a:effectLst/>
                        </a:rPr>
                        <a:t>explore a phenomenon,</a:t>
                      </a:r>
                    </a:p>
                    <a:p>
                      <a:pPr algn="l"/>
                      <a:r>
                        <a:rPr lang="en-US" sz="1000" dirty="0">
                          <a:effectLst/>
                        </a:rPr>
                        <a:t>identify themes and</a:t>
                      </a:r>
                    </a:p>
                    <a:p>
                      <a:pPr algn="l"/>
                      <a:r>
                        <a:rPr lang="en-US" sz="1000" dirty="0">
                          <a:effectLst/>
                        </a:rPr>
                        <a:t>patterns and create a conceptual framework</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Data collection is used to explore a phenomenon, identify themes and patterns, locate these in a conceptual framework</a:t>
                      </a:r>
                    </a:p>
                    <a:p>
                      <a:pPr algn="l"/>
                      <a:r>
                        <a:rPr lang="en-US" sz="1000" dirty="0">
                          <a:effectLst/>
                        </a:rPr>
                        <a:t>and test this through subsequent data collection and so forth</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5357564"/>
                  </a:ext>
                </a:extLst>
              </a:tr>
              <a:tr h="683260">
                <a:tc>
                  <a:txBody>
                    <a:bodyPr/>
                    <a:lstStyle/>
                    <a:p>
                      <a:pPr algn="l"/>
                      <a:r>
                        <a:rPr lang="en-US" sz="1200" dirty="0">
                          <a:effectLst/>
                        </a:rPr>
                        <a:t> </a:t>
                      </a:r>
                    </a:p>
                    <a:p>
                      <a:pPr algn="l"/>
                      <a:r>
                        <a:rPr lang="en-US" sz="1200" dirty="0">
                          <a:effectLst/>
                        </a:rPr>
                        <a:t> </a:t>
                      </a:r>
                    </a:p>
                    <a:p>
                      <a:pPr algn="l"/>
                      <a:r>
                        <a:rPr lang="en-US" sz="1200" dirty="0">
                          <a:effectLst/>
                        </a:rPr>
                        <a:t>Theory</a:t>
                      </a:r>
                    </a:p>
                    <a:p>
                      <a:pPr algn="l"/>
                      <a:r>
                        <a:rPr lang="en-US" sz="1200" dirty="0">
                          <a:effectLst/>
                        </a:rPr>
                        <a:t> </a:t>
                      </a:r>
                    </a:p>
                    <a:p>
                      <a:pPr algn="l"/>
                      <a:r>
                        <a:rPr lang="en-US" sz="1200" dirty="0">
                          <a:effectLst/>
                        </a:rPr>
                        <a:t> </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a:effectLst/>
                        </a:rPr>
                        <a:t>Theory falsification or verification</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a:effectLst/>
                        </a:rPr>
                        <a:t>Theory generation and building</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000" dirty="0">
                          <a:effectLst/>
                        </a:rPr>
                        <a:t>Theory generation or modification;</a:t>
                      </a:r>
                    </a:p>
                    <a:p>
                      <a:pPr algn="l"/>
                      <a:r>
                        <a:rPr lang="en-US" sz="1000" dirty="0">
                          <a:effectLst/>
                        </a:rPr>
                        <a:t>incorporating existing theory where</a:t>
                      </a:r>
                    </a:p>
                    <a:p>
                      <a:pPr algn="l"/>
                      <a:r>
                        <a:rPr lang="en-US" sz="1000" dirty="0">
                          <a:effectLst/>
                        </a:rPr>
                        <a:t>appropriate, to build new theory or modify existing theory</a:t>
                      </a:r>
                    </a:p>
                  </a:txBody>
                  <a:tcPr marL="6610" marR="6610" marT="6610" marB="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75984414"/>
                  </a:ext>
                </a:extLst>
              </a:tr>
            </a:tbl>
          </a:graphicData>
        </a:graphic>
      </p:graphicFrame>
      <p:sp>
        <p:nvSpPr>
          <p:cNvPr id="6" name="TextBox 5">
            <a:extLst>
              <a:ext uri="{FF2B5EF4-FFF2-40B4-BE49-F238E27FC236}">
                <a16:creationId xmlns:a16="http://schemas.microsoft.com/office/drawing/2014/main" id="{B69669EC-4C23-4C4D-99D2-776600FD3572}"/>
              </a:ext>
            </a:extLst>
          </p:cNvPr>
          <p:cNvSpPr txBox="1"/>
          <p:nvPr/>
        </p:nvSpPr>
        <p:spPr>
          <a:xfrm>
            <a:off x="1090800" y="148512"/>
            <a:ext cx="6490800" cy="461665"/>
          </a:xfrm>
          <a:prstGeom prst="rect">
            <a:avLst/>
          </a:prstGeom>
          <a:noFill/>
        </p:spPr>
        <p:txBody>
          <a:bodyPr wrap="square">
            <a:spAutoFit/>
          </a:bodyPr>
          <a:lstStyle/>
          <a:p>
            <a:r>
              <a:rPr lang="en-US" sz="2400" b="1" spc="50" dirty="0">
                <a:solidFill>
                  <a:schemeClr val="bg1">
                    <a:lumMod val="50000"/>
                  </a:schemeClr>
                </a:solidFill>
                <a:latin typeface="Arial"/>
                <a:cs typeface="Arial"/>
              </a:rPr>
              <a:t>General</a:t>
            </a:r>
            <a:r>
              <a:rPr lang="en-US" sz="2400" b="1" spc="195" dirty="0">
                <a:solidFill>
                  <a:schemeClr val="bg1">
                    <a:lumMod val="50000"/>
                  </a:schemeClr>
                </a:solidFill>
                <a:latin typeface="Arial"/>
                <a:cs typeface="Arial"/>
              </a:rPr>
              <a:t> </a:t>
            </a:r>
            <a:r>
              <a:rPr lang="en-US" sz="2400" b="1" dirty="0">
                <a:solidFill>
                  <a:schemeClr val="bg1">
                    <a:lumMod val="50000"/>
                  </a:schemeClr>
                </a:solidFill>
                <a:latin typeface="Arial"/>
                <a:cs typeface="Arial"/>
              </a:rPr>
              <a:t>approaches</a:t>
            </a:r>
            <a:r>
              <a:rPr lang="en-US" sz="2400" b="1" spc="215" dirty="0">
                <a:solidFill>
                  <a:schemeClr val="bg1">
                    <a:lumMod val="50000"/>
                  </a:schemeClr>
                </a:solidFill>
                <a:latin typeface="Arial"/>
                <a:cs typeface="Arial"/>
              </a:rPr>
              <a:t> </a:t>
            </a:r>
            <a:r>
              <a:rPr lang="en-US" sz="2400" b="1" dirty="0">
                <a:solidFill>
                  <a:schemeClr val="bg1">
                    <a:lumMod val="50000"/>
                  </a:schemeClr>
                </a:solidFill>
                <a:latin typeface="Arial"/>
                <a:cs typeface="Arial"/>
              </a:rPr>
              <a:t>to</a:t>
            </a:r>
            <a:r>
              <a:rPr lang="en-US" sz="2400" b="1" spc="285" dirty="0">
                <a:solidFill>
                  <a:schemeClr val="bg1">
                    <a:lumMod val="50000"/>
                  </a:schemeClr>
                </a:solidFill>
                <a:latin typeface="Arial"/>
                <a:cs typeface="Arial"/>
              </a:rPr>
              <a:t> </a:t>
            </a:r>
            <a:r>
              <a:rPr lang="en-US" sz="2400" b="1" spc="-10" dirty="0">
                <a:solidFill>
                  <a:schemeClr val="bg1">
                    <a:lumMod val="50000"/>
                  </a:schemeClr>
                </a:solidFill>
                <a:latin typeface="Arial"/>
                <a:cs typeface="Arial"/>
              </a:rPr>
              <a:t>research</a:t>
            </a:r>
            <a:endParaRPr lang="en-US" sz="2400" b="1" dirty="0">
              <a:solidFill>
                <a:schemeClr val="bg1">
                  <a:lumMod val="50000"/>
                </a:schemeClr>
              </a:solidFill>
              <a:latin typeface="Arial"/>
              <a:cs typeface="Arial"/>
            </a:endParaRPr>
          </a:p>
        </p:txBody>
      </p:sp>
    </p:spTree>
    <p:extLst>
      <p:ext uri="{BB962C8B-B14F-4D97-AF65-F5344CB8AC3E}">
        <p14:creationId xmlns:p14="http://schemas.microsoft.com/office/powerpoint/2010/main" val="195164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474E3D-22D6-4ABD-9347-D6923A3BE570}"/>
              </a:ext>
            </a:extLst>
          </p:cNvPr>
          <p:cNvSpPr txBox="1"/>
          <p:nvPr/>
        </p:nvSpPr>
        <p:spPr>
          <a:xfrm>
            <a:off x="928800" y="2416512"/>
            <a:ext cx="7192800" cy="1446550"/>
          </a:xfrm>
          <a:prstGeom prst="rect">
            <a:avLst/>
          </a:prstGeom>
          <a:noFill/>
        </p:spPr>
        <p:txBody>
          <a:bodyPr wrap="square">
            <a:spAutoFit/>
          </a:bodyPr>
          <a:lstStyle/>
          <a:p>
            <a:pPr algn="ctr"/>
            <a:r>
              <a:rPr lang="en-US" sz="4400" b="1" i="0" dirty="0">
                <a:solidFill>
                  <a:schemeClr val="bg2"/>
                </a:solidFill>
                <a:effectLst/>
                <a:latin typeface="Helvetica" panose="020B0604020202020204" pitchFamily="34" charset="0"/>
              </a:rPr>
              <a:t>Deductive process in research approach</a:t>
            </a:r>
            <a:endParaRPr lang="en-US" sz="4400" b="0" i="0" dirty="0">
              <a:solidFill>
                <a:schemeClr val="bg2"/>
              </a:solidFill>
              <a:effectLst/>
              <a:latin typeface="Helvetica" panose="020B0604020202020204" pitchFamily="34" charset="0"/>
            </a:endParaRPr>
          </a:p>
        </p:txBody>
      </p:sp>
      <p:pic>
        <p:nvPicPr>
          <p:cNvPr id="6" name="Picture 5">
            <a:extLst>
              <a:ext uri="{FF2B5EF4-FFF2-40B4-BE49-F238E27FC236}">
                <a16:creationId xmlns:a16="http://schemas.microsoft.com/office/drawing/2014/main" id="{0EDD9D30-8618-4671-9534-482AF5D80869}"/>
              </a:ext>
            </a:extLst>
          </p:cNvPr>
          <p:cNvPicPr>
            <a:picLocks noChangeAspect="1"/>
          </p:cNvPicPr>
          <p:nvPr/>
        </p:nvPicPr>
        <p:blipFill>
          <a:blip r:embed="rId2"/>
          <a:stretch>
            <a:fillRect/>
          </a:stretch>
        </p:blipFill>
        <p:spPr>
          <a:xfrm>
            <a:off x="1438275" y="444837"/>
            <a:ext cx="6267450" cy="1971675"/>
          </a:xfrm>
          <a:prstGeom prst="rect">
            <a:avLst/>
          </a:prstGeom>
        </p:spPr>
      </p:pic>
    </p:spTree>
    <p:extLst>
      <p:ext uri="{BB962C8B-B14F-4D97-AF65-F5344CB8AC3E}">
        <p14:creationId xmlns:p14="http://schemas.microsoft.com/office/powerpoint/2010/main" val="61821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2B29DF-7F9C-4B31-B654-183A5253606B}"/>
              </a:ext>
            </a:extLst>
          </p:cNvPr>
          <p:cNvSpPr txBox="1"/>
          <p:nvPr/>
        </p:nvSpPr>
        <p:spPr>
          <a:xfrm>
            <a:off x="1418400" y="684225"/>
            <a:ext cx="6091200" cy="1200329"/>
          </a:xfrm>
          <a:prstGeom prst="rect">
            <a:avLst/>
          </a:prstGeom>
          <a:noFill/>
        </p:spPr>
        <p:txBody>
          <a:bodyPr wrap="square">
            <a:spAutoFit/>
          </a:bodyPr>
          <a:lstStyle/>
          <a:p>
            <a:pPr algn="ctr"/>
            <a:r>
              <a:rPr lang="en-US" sz="3600" b="1" i="0" dirty="0">
                <a:solidFill>
                  <a:schemeClr val="bg2"/>
                </a:solidFill>
                <a:effectLst/>
                <a:latin typeface="Helvetica" panose="020B0604020202020204" pitchFamily="34" charset="0"/>
              </a:rPr>
              <a:t>Inductive process in research approach</a:t>
            </a:r>
            <a:endParaRPr lang="en-US" sz="3600" b="0" i="0" dirty="0">
              <a:solidFill>
                <a:schemeClr val="bg2"/>
              </a:solidFill>
              <a:effectLst/>
              <a:latin typeface="Helvetica" panose="020B0604020202020204" pitchFamily="34" charset="0"/>
            </a:endParaRPr>
          </a:p>
        </p:txBody>
      </p:sp>
      <p:pic>
        <p:nvPicPr>
          <p:cNvPr id="6" name="Picture 5">
            <a:extLst>
              <a:ext uri="{FF2B5EF4-FFF2-40B4-BE49-F238E27FC236}">
                <a16:creationId xmlns:a16="http://schemas.microsoft.com/office/drawing/2014/main" id="{B13920CB-5052-45CB-83E8-06A59C64101D}"/>
              </a:ext>
            </a:extLst>
          </p:cNvPr>
          <p:cNvPicPr>
            <a:picLocks noChangeAspect="1"/>
          </p:cNvPicPr>
          <p:nvPr/>
        </p:nvPicPr>
        <p:blipFill>
          <a:blip r:embed="rId2"/>
          <a:stretch>
            <a:fillRect/>
          </a:stretch>
        </p:blipFill>
        <p:spPr>
          <a:xfrm>
            <a:off x="1613812" y="1932075"/>
            <a:ext cx="5743575" cy="2114550"/>
          </a:xfrm>
          <a:prstGeom prst="rect">
            <a:avLst/>
          </a:prstGeom>
        </p:spPr>
      </p:pic>
    </p:spTree>
    <p:extLst>
      <p:ext uri="{BB962C8B-B14F-4D97-AF65-F5344CB8AC3E}">
        <p14:creationId xmlns:p14="http://schemas.microsoft.com/office/powerpoint/2010/main" val="349634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579EE-E5C5-4D32-8D74-24797FCEF74E}"/>
              </a:ext>
            </a:extLst>
          </p:cNvPr>
          <p:cNvSpPr txBox="1"/>
          <p:nvPr/>
        </p:nvSpPr>
        <p:spPr>
          <a:xfrm>
            <a:off x="468000" y="1123850"/>
            <a:ext cx="7480800" cy="3477875"/>
          </a:xfrm>
          <a:prstGeom prst="rect">
            <a:avLst/>
          </a:prstGeom>
          <a:noFill/>
        </p:spPr>
        <p:txBody>
          <a:bodyPr wrap="square">
            <a:spAutoFit/>
          </a:bodyPr>
          <a:lstStyle/>
          <a:p>
            <a:pPr algn="ctr"/>
            <a:r>
              <a:rPr lang="en-US" sz="2000" b="1" i="0" dirty="0">
                <a:solidFill>
                  <a:schemeClr val="bg2"/>
                </a:solidFill>
                <a:effectLst/>
                <a:latin typeface="Helvetica" panose="020B0604020202020204" pitchFamily="34" charset="0"/>
              </a:rPr>
              <a:t>Abductive Approach</a:t>
            </a:r>
            <a:endParaRPr lang="en-US" sz="2000" b="0" i="0" dirty="0">
              <a:solidFill>
                <a:schemeClr val="bg2"/>
              </a:solidFill>
              <a:effectLst/>
              <a:latin typeface="Helvetica" panose="020B0604020202020204" pitchFamily="34" charset="0"/>
            </a:endParaRPr>
          </a:p>
          <a:p>
            <a:pPr algn="ctr"/>
            <a:r>
              <a:rPr lang="en-US" sz="2000" b="0" i="0" dirty="0">
                <a:solidFill>
                  <a:schemeClr val="bg2"/>
                </a:solidFill>
                <a:effectLst/>
                <a:latin typeface="Helvetica" panose="020B0604020202020204" pitchFamily="34" charset="0"/>
              </a:rPr>
              <a:t>In abductive approach, the research process is devoted to explanation of ‘incomplete observations’, ‘surprising facts’ or ‘puzzles’ specified at the beginning of the study. Referring to the same research topic, you may observe that </a:t>
            </a:r>
            <a:r>
              <a:rPr lang="en-US" sz="2000" b="0" i="0" dirty="0" err="1">
                <a:solidFill>
                  <a:schemeClr val="bg2"/>
                </a:solidFill>
                <a:effectLst/>
                <a:latin typeface="Helvetica" panose="020B0604020202020204" pitchFamily="34" charset="0"/>
              </a:rPr>
              <a:t>labour</a:t>
            </a:r>
            <a:r>
              <a:rPr lang="en-US" sz="2000" b="0" i="0" dirty="0">
                <a:solidFill>
                  <a:schemeClr val="bg2"/>
                </a:solidFill>
                <a:effectLst/>
                <a:latin typeface="Helvetica" panose="020B0604020202020204" pitchFamily="34" charset="0"/>
              </a:rPr>
              <a:t> migration within the EU was actually decreasing the extent of cross-cultural differences within teams in Dutch private sector organizations.</a:t>
            </a:r>
          </a:p>
          <a:p>
            <a:pPr algn="ctr"/>
            <a:r>
              <a:rPr lang="en-US" sz="2000" b="0" i="0" dirty="0">
                <a:solidFill>
                  <a:schemeClr val="bg2"/>
                </a:solidFill>
                <a:effectLst/>
                <a:latin typeface="Helvetica" panose="020B0604020202020204" pitchFamily="34" charset="0"/>
              </a:rPr>
              <a:t>In this case your study can be devoted to the explanation of this phenomenon by using qualitative and/or quantitative methods of data collection and data analysis in an integrated manner.</a:t>
            </a:r>
          </a:p>
        </p:txBody>
      </p:sp>
    </p:spTree>
    <p:extLst>
      <p:ext uri="{BB962C8B-B14F-4D97-AF65-F5344CB8AC3E}">
        <p14:creationId xmlns:p14="http://schemas.microsoft.com/office/powerpoint/2010/main" val="325114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CD67-2BD7-404A-81C1-8331AF0848AE}"/>
              </a:ext>
            </a:extLst>
          </p:cNvPr>
          <p:cNvSpPr>
            <a:spLocks noGrp="1"/>
          </p:cNvSpPr>
          <p:nvPr>
            <p:ph type="title"/>
          </p:nvPr>
        </p:nvSpPr>
        <p:spPr>
          <a:xfrm>
            <a:off x="2793000" y="307638"/>
            <a:ext cx="4278000" cy="923562"/>
          </a:xfrm>
        </p:spPr>
        <p:txBody>
          <a:bodyPr/>
          <a:lstStyle/>
          <a:p>
            <a:r>
              <a:rPr lang="en-US" sz="4400" dirty="0"/>
              <a:t>TASK TO DO:</a:t>
            </a:r>
          </a:p>
        </p:txBody>
      </p:sp>
      <p:sp>
        <p:nvSpPr>
          <p:cNvPr id="3" name="Subtitle 2">
            <a:extLst>
              <a:ext uri="{FF2B5EF4-FFF2-40B4-BE49-F238E27FC236}">
                <a16:creationId xmlns:a16="http://schemas.microsoft.com/office/drawing/2014/main" id="{1F87F7E1-6BBE-47AD-813B-D5816AC264CA}"/>
              </a:ext>
            </a:extLst>
          </p:cNvPr>
          <p:cNvSpPr>
            <a:spLocks noGrp="1"/>
          </p:cNvSpPr>
          <p:nvPr>
            <p:ph type="subTitle" idx="1"/>
          </p:nvPr>
        </p:nvSpPr>
        <p:spPr>
          <a:xfrm>
            <a:off x="1386000" y="1130400"/>
            <a:ext cx="6836400" cy="3077525"/>
          </a:xfrm>
        </p:spPr>
        <p:txBody>
          <a:bodyPr/>
          <a:lstStyle/>
          <a:p>
            <a:r>
              <a:rPr lang="en-US" sz="4400" dirty="0"/>
              <a:t>Write about general approaches to a research with examples </a:t>
            </a:r>
          </a:p>
        </p:txBody>
      </p:sp>
    </p:spTree>
    <p:extLst>
      <p:ext uri="{BB962C8B-B14F-4D97-AF65-F5344CB8AC3E}">
        <p14:creationId xmlns:p14="http://schemas.microsoft.com/office/powerpoint/2010/main" val="217377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69A86-F823-4798-960C-A87E26B303C1}"/>
              </a:ext>
            </a:extLst>
          </p:cNvPr>
          <p:cNvSpPr>
            <a:spLocks noGrp="1"/>
          </p:cNvSpPr>
          <p:nvPr>
            <p:ph type="subTitle" idx="1"/>
          </p:nvPr>
        </p:nvSpPr>
        <p:spPr>
          <a:xfrm>
            <a:off x="50400" y="875274"/>
            <a:ext cx="8323200" cy="3631926"/>
          </a:xfrm>
        </p:spPr>
        <p:txBody>
          <a:bodyPr/>
          <a:lstStyle/>
          <a:p>
            <a:r>
              <a:rPr lang="en-US" sz="2800" b="1" dirty="0"/>
              <a:t>REFERENCE LITERATURE: </a:t>
            </a:r>
          </a:p>
          <a:p>
            <a:endParaRPr lang="en-US" dirty="0"/>
          </a:p>
          <a:p>
            <a:endParaRPr lang="en-US" dirty="0"/>
          </a:p>
          <a:p>
            <a:pPr>
              <a:buAutoNum type="arabicPeriod"/>
            </a:pPr>
            <a:r>
              <a:rPr lang="en-US" dirty="0">
                <a:hlinkClick r:id="rId2"/>
              </a:rPr>
              <a:t>https://research-methodology.net/research-methodology/research-approach/</a:t>
            </a:r>
            <a:endParaRPr lang="en-US" dirty="0"/>
          </a:p>
          <a:p>
            <a:pPr algn="just"/>
            <a:r>
              <a:rPr lang="en-US" b="0" i="0" dirty="0">
                <a:solidFill>
                  <a:srgbClr val="428BCA"/>
                </a:solidFill>
                <a:effectLst/>
                <a:latin typeface="Helvetica" panose="020B0604020202020204" pitchFamily="34" charset="0"/>
              </a:rPr>
              <a:t>2. </a:t>
            </a:r>
            <a:r>
              <a:rPr lang="en-US" b="0" i="0" dirty="0">
                <a:solidFill>
                  <a:srgbClr val="212529"/>
                </a:solidFill>
                <a:effectLst/>
                <a:latin typeface="Helvetica" panose="020B0604020202020204" pitchFamily="34" charset="0"/>
              </a:rPr>
              <a:t> Bryman A. &amp; Bell, E. (2015) “Business Research 		Methods”4</a:t>
            </a:r>
            <a:r>
              <a:rPr lang="en-US" b="0" i="0" baseline="30000" dirty="0">
                <a:solidFill>
                  <a:srgbClr val="212529"/>
                </a:solidFill>
                <a:effectLst/>
                <a:latin typeface="Helvetica" panose="020B0604020202020204" pitchFamily="34" charset="0"/>
              </a:rPr>
              <a:t>th</a:t>
            </a:r>
            <a:r>
              <a:rPr lang="en-US" b="0" i="0" dirty="0">
                <a:solidFill>
                  <a:srgbClr val="212529"/>
                </a:solidFill>
                <a:effectLst/>
                <a:latin typeface="Helvetica" panose="020B0604020202020204" pitchFamily="34" charset="0"/>
              </a:rPr>
              <a:t> edition, Oxford University Press, p.27</a:t>
            </a:r>
          </a:p>
          <a:p>
            <a:pPr algn="just"/>
            <a:r>
              <a:rPr lang="en-US" b="0" i="0" dirty="0">
                <a:solidFill>
                  <a:srgbClr val="428BCA"/>
                </a:solidFill>
                <a:effectLst/>
                <a:latin typeface="Helvetica" panose="020B0604020202020204" pitchFamily="34" charset="0"/>
              </a:rPr>
              <a:t>3. </a:t>
            </a:r>
            <a:r>
              <a:rPr lang="en-US" b="0" i="0" dirty="0">
                <a:solidFill>
                  <a:srgbClr val="212529"/>
                </a:solidFill>
                <a:effectLst/>
                <a:latin typeface="Helvetica" panose="020B0604020202020204" pitchFamily="34" charset="0"/>
              </a:rPr>
              <a:t>Source: Saunders, M., Lewis, P. &amp; Thornhill, A. (2012) “Research Methods for Business Students” 6</a:t>
            </a:r>
            <a:r>
              <a:rPr lang="en-US" b="0" i="0" baseline="30000" dirty="0">
                <a:solidFill>
                  <a:srgbClr val="212529"/>
                </a:solidFill>
                <a:effectLst/>
                <a:latin typeface="Helvetica" panose="020B0604020202020204" pitchFamily="34" charset="0"/>
              </a:rPr>
              <a:t>th</a:t>
            </a:r>
            <a:r>
              <a:rPr lang="en-US" b="0" i="0" dirty="0">
                <a:solidFill>
                  <a:srgbClr val="212529"/>
                </a:solidFill>
                <a:effectLst/>
                <a:latin typeface="Helvetica" panose="020B0604020202020204" pitchFamily="34" charset="0"/>
              </a:rPr>
              <a:t> edition, Pearson Education Limited</a:t>
            </a:r>
          </a:p>
          <a:p>
            <a:pPr>
              <a:buAutoNum type="arabicPeriod"/>
            </a:pPr>
            <a:endParaRPr lang="en-US" dirty="0"/>
          </a:p>
        </p:txBody>
      </p:sp>
    </p:spTree>
    <p:extLst>
      <p:ext uri="{BB962C8B-B14F-4D97-AF65-F5344CB8AC3E}">
        <p14:creationId xmlns:p14="http://schemas.microsoft.com/office/powerpoint/2010/main" val="123289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664E-1C7C-4BE4-A5B3-858A1E91C4D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C29323-7A03-4835-B2CC-4D77F0B6EB60}"/>
              </a:ext>
            </a:extLst>
          </p:cNvPr>
          <p:cNvSpPr>
            <a:spLocks noGrp="1"/>
          </p:cNvSpPr>
          <p:nvPr>
            <p:ph type="body" idx="1"/>
          </p:nvPr>
        </p:nvSpPr>
        <p:spPr>
          <a:xfrm>
            <a:off x="720793" y="1209182"/>
            <a:ext cx="7704000" cy="3416400"/>
          </a:xfrm>
        </p:spPr>
        <p:txBody>
          <a:bodyPr/>
          <a:lstStyle/>
          <a:p>
            <a:endParaRPr lang="en-US" dirty="0"/>
          </a:p>
        </p:txBody>
      </p:sp>
      <p:pic>
        <p:nvPicPr>
          <p:cNvPr id="1026" name="Picture 2" descr="What is Research">
            <a:extLst>
              <a:ext uri="{FF2B5EF4-FFF2-40B4-BE49-F238E27FC236}">
                <a16:creationId xmlns:a16="http://schemas.microsoft.com/office/drawing/2014/main" id="{73360B21-01D1-4C4A-84EA-60CDCC23E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 y="56707"/>
            <a:ext cx="85899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66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6;p65">
            <a:extLst>
              <a:ext uri="{FF2B5EF4-FFF2-40B4-BE49-F238E27FC236}">
                <a16:creationId xmlns:a16="http://schemas.microsoft.com/office/drawing/2014/main" id="{DC9CF29E-5B59-4D21-BE75-598E90CD2F10}"/>
              </a:ext>
            </a:extLst>
          </p:cNvPr>
          <p:cNvSpPr txBox="1">
            <a:spLocks noGrp="1"/>
          </p:cNvSpPr>
          <p:nvPr>
            <p:ph type="title"/>
          </p:nvPr>
        </p:nvSpPr>
        <p:spPr>
          <a:xfrm>
            <a:off x="2433638" y="1330325"/>
            <a:ext cx="4809562" cy="16113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endParaRPr dirty="0"/>
          </a:p>
        </p:txBody>
      </p:sp>
    </p:spTree>
    <p:extLst>
      <p:ext uri="{BB962C8B-B14F-4D97-AF65-F5344CB8AC3E}">
        <p14:creationId xmlns:p14="http://schemas.microsoft.com/office/powerpoint/2010/main" val="377726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EE7C-BF04-44AD-8F52-F9E615C3B9E1}"/>
              </a:ext>
            </a:extLst>
          </p:cNvPr>
          <p:cNvSpPr>
            <a:spLocks noGrp="1"/>
          </p:cNvSpPr>
          <p:nvPr>
            <p:ph type="title"/>
          </p:nvPr>
        </p:nvSpPr>
        <p:spPr>
          <a:xfrm>
            <a:off x="1584000" y="0"/>
            <a:ext cx="7704000" cy="572700"/>
          </a:xfrm>
        </p:spPr>
        <p:txBody>
          <a:bodyPr/>
          <a:lstStyle/>
          <a:p>
            <a:r>
              <a:rPr lang="en-US" sz="2400" b="1" i="0" dirty="0">
                <a:solidFill>
                  <a:srgbClr val="082C64"/>
                </a:solidFill>
                <a:effectLst/>
                <a:latin typeface="+mn-lt"/>
              </a:rPr>
              <a:t>What is Research?</a:t>
            </a:r>
            <a:br>
              <a:rPr lang="en-US" sz="2400" b="0" i="0" dirty="0">
                <a:solidFill>
                  <a:srgbClr val="082C64"/>
                </a:solidFill>
                <a:effectLst/>
                <a:latin typeface="+mn-lt"/>
              </a:rPr>
            </a:br>
            <a:endParaRPr lang="en-US" dirty="0"/>
          </a:p>
        </p:txBody>
      </p:sp>
      <p:sp>
        <p:nvSpPr>
          <p:cNvPr id="4" name="Oval 3">
            <a:extLst>
              <a:ext uri="{FF2B5EF4-FFF2-40B4-BE49-F238E27FC236}">
                <a16:creationId xmlns:a16="http://schemas.microsoft.com/office/drawing/2014/main" id="{A5A4FDF6-C2C5-49EB-8707-AFF5CA4C89EF}"/>
              </a:ext>
            </a:extLst>
          </p:cNvPr>
          <p:cNvSpPr/>
          <p:nvPr/>
        </p:nvSpPr>
        <p:spPr>
          <a:xfrm>
            <a:off x="280800" y="568800"/>
            <a:ext cx="8222400" cy="43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YS Text"/>
              </a:rPr>
              <a:t>Research</a:t>
            </a:r>
            <a:r>
              <a:rPr lang="en-US" sz="2000" dirty="0">
                <a:solidFill>
                  <a:schemeClr val="bg1"/>
                </a:solidFill>
                <a:latin typeface="YS Text"/>
              </a:rPr>
              <a:t> is "creative and systematic work undertaken to increase the stock of knowledge". It involves the collection, organization, and analysis of information to increase understanding of a topic or issue. A </a:t>
            </a:r>
            <a:r>
              <a:rPr lang="en-US" sz="2000" b="1" dirty="0">
                <a:solidFill>
                  <a:schemeClr val="bg1"/>
                </a:solidFill>
                <a:latin typeface="YS Text"/>
              </a:rPr>
              <a:t>research</a:t>
            </a:r>
            <a:r>
              <a:rPr lang="en-US" sz="2000" dirty="0">
                <a:solidFill>
                  <a:schemeClr val="bg1"/>
                </a:solidFill>
                <a:latin typeface="YS Text"/>
              </a:rPr>
              <a:t> project may be an expansion on past work in the field. To test the validity of instruments, procedures, or experiments, </a:t>
            </a:r>
            <a:r>
              <a:rPr lang="en-US" sz="2000" b="1" dirty="0">
                <a:solidFill>
                  <a:schemeClr val="bg1"/>
                </a:solidFill>
                <a:latin typeface="YS Text"/>
              </a:rPr>
              <a:t>research</a:t>
            </a:r>
            <a:r>
              <a:rPr lang="en-US" sz="2000" dirty="0">
                <a:solidFill>
                  <a:schemeClr val="bg1"/>
                </a:solidFill>
                <a:latin typeface="YS Text"/>
              </a:rPr>
              <a:t> may replicate elements of prior projects or the project as a whole. (WIKIPEDIA)</a:t>
            </a:r>
            <a:endParaRPr lang="en-US" sz="2000" dirty="0">
              <a:solidFill>
                <a:schemeClr val="bg1"/>
              </a:solidFill>
            </a:endParaRPr>
          </a:p>
          <a:p>
            <a:pPr algn="ctr"/>
            <a:endParaRPr lang="en-US" dirty="0"/>
          </a:p>
        </p:txBody>
      </p:sp>
    </p:spTree>
    <p:extLst>
      <p:ext uri="{BB962C8B-B14F-4D97-AF65-F5344CB8AC3E}">
        <p14:creationId xmlns:p14="http://schemas.microsoft.com/office/powerpoint/2010/main" val="343982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11EA-CDD6-4C22-9FD6-5A8BC928A773}"/>
              </a:ext>
            </a:extLst>
          </p:cNvPr>
          <p:cNvSpPr>
            <a:spLocks noGrp="1"/>
          </p:cNvSpPr>
          <p:nvPr>
            <p:ph type="title"/>
          </p:nvPr>
        </p:nvSpPr>
        <p:spPr>
          <a:xfrm>
            <a:off x="720000" y="83518"/>
            <a:ext cx="7704000" cy="572700"/>
          </a:xfrm>
        </p:spPr>
        <p:txBody>
          <a:bodyPr/>
          <a:lstStyle/>
          <a:p>
            <a:r>
              <a:rPr lang="en-US" sz="3600" b="1" i="0" dirty="0">
                <a:solidFill>
                  <a:srgbClr val="082C64"/>
                </a:solidFill>
                <a:effectLst/>
                <a:latin typeface="+mn-lt"/>
              </a:rPr>
              <a:t>What is Research?</a:t>
            </a:r>
            <a:br>
              <a:rPr lang="en-US" sz="3600" b="0" i="0" dirty="0">
                <a:solidFill>
                  <a:srgbClr val="082C64"/>
                </a:solidFill>
                <a:effectLst/>
                <a:latin typeface="+mn-lt"/>
              </a:rPr>
            </a:br>
            <a:endParaRPr lang="en-US" sz="3600" dirty="0">
              <a:latin typeface="+mn-lt"/>
            </a:endParaRPr>
          </a:p>
        </p:txBody>
      </p:sp>
      <p:sp>
        <p:nvSpPr>
          <p:cNvPr id="3" name="Text Placeholder 2">
            <a:extLst>
              <a:ext uri="{FF2B5EF4-FFF2-40B4-BE49-F238E27FC236}">
                <a16:creationId xmlns:a16="http://schemas.microsoft.com/office/drawing/2014/main" id="{E92F0FF8-2537-46F1-8904-37DDDF49BA3A}"/>
              </a:ext>
            </a:extLst>
          </p:cNvPr>
          <p:cNvSpPr>
            <a:spLocks noGrp="1"/>
          </p:cNvSpPr>
          <p:nvPr>
            <p:ph type="body" idx="1"/>
          </p:nvPr>
        </p:nvSpPr>
        <p:spPr>
          <a:xfrm>
            <a:off x="1237451" y="656218"/>
            <a:ext cx="7704000" cy="3416400"/>
          </a:xfrm>
        </p:spPr>
        <p:txBody>
          <a:bodyPr/>
          <a:lstStyle/>
          <a:p>
            <a:pPr marL="139700" indent="0" algn="ctr">
              <a:buNone/>
            </a:pPr>
            <a:r>
              <a:rPr lang="en-US" sz="2400" b="0" i="0" dirty="0">
                <a:effectLst/>
                <a:latin typeface="+mn-lt"/>
              </a:rPr>
              <a:t>Research is the careful consideration of study regarding a particular concern or problem using scientific methods. According to the American sociologist Earl Robert Babbie, “research is a systematic inquiry to describe, explain, predict, and control the observed phenomenon. It involves inductive and deductive methods.”</a:t>
            </a:r>
            <a:endParaRPr lang="en-US" sz="2400" dirty="0">
              <a:latin typeface="+mn-lt"/>
            </a:endParaRPr>
          </a:p>
        </p:txBody>
      </p:sp>
      <p:pic>
        <p:nvPicPr>
          <p:cNvPr id="4" name="Picture 3">
            <a:extLst>
              <a:ext uri="{FF2B5EF4-FFF2-40B4-BE49-F238E27FC236}">
                <a16:creationId xmlns:a16="http://schemas.microsoft.com/office/drawing/2014/main" id="{1D9E1294-4BB9-4BFF-A472-07DF652E8FE6}"/>
              </a:ext>
            </a:extLst>
          </p:cNvPr>
          <p:cNvPicPr>
            <a:picLocks noChangeAspect="1"/>
          </p:cNvPicPr>
          <p:nvPr/>
        </p:nvPicPr>
        <p:blipFill>
          <a:blip r:embed="rId2"/>
          <a:stretch>
            <a:fillRect/>
          </a:stretch>
        </p:blipFill>
        <p:spPr>
          <a:xfrm>
            <a:off x="0" y="3281916"/>
            <a:ext cx="2792377" cy="1861584"/>
          </a:xfrm>
          <a:prstGeom prst="rect">
            <a:avLst/>
          </a:prstGeom>
        </p:spPr>
      </p:pic>
    </p:spTree>
    <p:extLst>
      <p:ext uri="{BB962C8B-B14F-4D97-AF65-F5344CB8AC3E}">
        <p14:creationId xmlns:p14="http://schemas.microsoft.com/office/powerpoint/2010/main" val="235051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0D1F-35B4-4CCA-96ED-B6AC035F6AB1}"/>
              </a:ext>
            </a:extLst>
          </p:cNvPr>
          <p:cNvSpPr>
            <a:spLocks noGrp="1"/>
          </p:cNvSpPr>
          <p:nvPr>
            <p:ph type="title"/>
          </p:nvPr>
        </p:nvSpPr>
        <p:spPr/>
        <p:txBody>
          <a:bodyPr/>
          <a:lstStyle/>
          <a:p>
            <a:r>
              <a:rPr lang="en-US" b="0" dirty="0">
                <a:latin typeface="Fira Sans"/>
              </a:rPr>
              <a:t>Research is conducted with set of goals:</a:t>
            </a:r>
            <a:br>
              <a:rPr lang="en-US" b="0" dirty="0">
                <a:latin typeface="Fira Sans"/>
              </a:rPr>
            </a:br>
            <a:endParaRPr lang="en-US" dirty="0"/>
          </a:p>
        </p:txBody>
      </p:sp>
      <p:pic>
        <p:nvPicPr>
          <p:cNvPr id="7" name="Picture 6">
            <a:extLst>
              <a:ext uri="{FF2B5EF4-FFF2-40B4-BE49-F238E27FC236}">
                <a16:creationId xmlns:a16="http://schemas.microsoft.com/office/drawing/2014/main" id="{4FDE4E13-3A7C-4FA5-8EFC-66DA61E22787}"/>
              </a:ext>
            </a:extLst>
          </p:cNvPr>
          <p:cNvPicPr>
            <a:picLocks noChangeAspect="1"/>
          </p:cNvPicPr>
          <p:nvPr/>
        </p:nvPicPr>
        <p:blipFill>
          <a:blip r:embed="rId2"/>
          <a:stretch>
            <a:fillRect/>
          </a:stretch>
        </p:blipFill>
        <p:spPr>
          <a:xfrm>
            <a:off x="720000" y="1085406"/>
            <a:ext cx="7483636" cy="3979533"/>
          </a:xfrm>
          <a:prstGeom prst="rect">
            <a:avLst/>
          </a:prstGeom>
        </p:spPr>
      </p:pic>
    </p:spTree>
    <p:extLst>
      <p:ext uri="{BB962C8B-B14F-4D97-AF65-F5344CB8AC3E}">
        <p14:creationId xmlns:p14="http://schemas.microsoft.com/office/powerpoint/2010/main" val="116425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F582-77FB-43B6-B964-5592E62401A7}"/>
              </a:ext>
            </a:extLst>
          </p:cNvPr>
          <p:cNvSpPr>
            <a:spLocks noGrp="1"/>
          </p:cNvSpPr>
          <p:nvPr>
            <p:ph type="title"/>
          </p:nvPr>
        </p:nvSpPr>
        <p:spPr>
          <a:xfrm>
            <a:off x="620763" y="0"/>
            <a:ext cx="7704000" cy="572700"/>
          </a:xfrm>
        </p:spPr>
        <p:txBody>
          <a:bodyPr/>
          <a:lstStyle/>
          <a:p>
            <a:r>
              <a:rPr lang="en-US" b="1" i="0" dirty="0">
                <a:solidFill>
                  <a:srgbClr val="082C64"/>
                </a:solidFill>
                <a:effectLst/>
                <a:latin typeface="Fira Sans"/>
              </a:rPr>
              <a:t>What are the characteristics of research?</a:t>
            </a:r>
            <a:br>
              <a:rPr lang="en-US" b="0" i="0" dirty="0">
                <a:solidFill>
                  <a:srgbClr val="082C64"/>
                </a:solidFill>
                <a:effectLst/>
                <a:latin typeface="Fira Sans"/>
              </a:rPr>
            </a:br>
            <a:endParaRPr lang="en-US" dirty="0"/>
          </a:p>
        </p:txBody>
      </p:sp>
      <p:graphicFrame>
        <p:nvGraphicFramePr>
          <p:cNvPr id="4" name="Diagram 3">
            <a:extLst>
              <a:ext uri="{FF2B5EF4-FFF2-40B4-BE49-F238E27FC236}">
                <a16:creationId xmlns:a16="http://schemas.microsoft.com/office/drawing/2014/main" id="{16EC855B-0062-45C9-B2AF-BBDEC01B9AAF}"/>
              </a:ext>
            </a:extLst>
          </p:cNvPr>
          <p:cNvGraphicFramePr/>
          <p:nvPr>
            <p:extLst>
              <p:ext uri="{D42A27DB-BD31-4B8C-83A1-F6EECF244321}">
                <p14:modId xmlns:p14="http://schemas.microsoft.com/office/powerpoint/2010/main" val="2299574084"/>
              </p:ext>
            </p:extLst>
          </p:nvPr>
        </p:nvGraphicFramePr>
        <p:xfrm>
          <a:off x="290623" y="572701"/>
          <a:ext cx="8364280" cy="450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0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6B7CAB-C80D-4D26-BB26-241E6198ED72}"/>
              </a:ext>
            </a:extLst>
          </p:cNvPr>
          <p:cNvPicPr>
            <a:picLocks noChangeAspect="1"/>
          </p:cNvPicPr>
          <p:nvPr/>
        </p:nvPicPr>
        <p:blipFill>
          <a:blip r:embed="rId2"/>
          <a:stretch>
            <a:fillRect/>
          </a:stretch>
        </p:blipFill>
        <p:spPr>
          <a:xfrm>
            <a:off x="4190400" y="125101"/>
            <a:ext cx="2361600" cy="1328400"/>
          </a:xfrm>
          <a:prstGeom prst="rect">
            <a:avLst/>
          </a:prstGeom>
        </p:spPr>
      </p:pic>
      <p:sp>
        <p:nvSpPr>
          <p:cNvPr id="9" name="TextBox 8">
            <a:extLst>
              <a:ext uri="{FF2B5EF4-FFF2-40B4-BE49-F238E27FC236}">
                <a16:creationId xmlns:a16="http://schemas.microsoft.com/office/drawing/2014/main" id="{1A4D557F-CE05-410E-80E6-7188BFD33197}"/>
              </a:ext>
            </a:extLst>
          </p:cNvPr>
          <p:cNvSpPr txBox="1"/>
          <p:nvPr/>
        </p:nvSpPr>
        <p:spPr>
          <a:xfrm>
            <a:off x="1240931" y="1315483"/>
            <a:ext cx="5311069" cy="707886"/>
          </a:xfrm>
          <a:prstGeom prst="rect">
            <a:avLst/>
          </a:prstGeom>
          <a:noFill/>
        </p:spPr>
        <p:txBody>
          <a:bodyPr wrap="none" rtlCol="0">
            <a:spAutoFit/>
          </a:bodyPr>
          <a:lstStyle/>
          <a:p>
            <a:r>
              <a:rPr lang="en-US" sz="4000" b="1" dirty="0"/>
              <a:t>RESEARCH CAN BE </a:t>
            </a:r>
          </a:p>
        </p:txBody>
      </p:sp>
      <p:cxnSp>
        <p:nvCxnSpPr>
          <p:cNvPr id="11" name="Connector: Curved 10">
            <a:extLst>
              <a:ext uri="{FF2B5EF4-FFF2-40B4-BE49-F238E27FC236}">
                <a16:creationId xmlns:a16="http://schemas.microsoft.com/office/drawing/2014/main" id="{BDF3189C-DFF6-46A1-B377-9885BE72C7C5}"/>
              </a:ext>
            </a:extLst>
          </p:cNvPr>
          <p:cNvCxnSpPr>
            <a:cxnSpLocks/>
          </p:cNvCxnSpPr>
          <p:nvPr/>
        </p:nvCxnSpPr>
        <p:spPr>
          <a:xfrm rot="5400000">
            <a:off x="1956189" y="1963311"/>
            <a:ext cx="1280262" cy="1175040"/>
          </a:xfrm>
          <a:prstGeom prst="curved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Connector: Curved 13">
            <a:extLst>
              <a:ext uri="{FF2B5EF4-FFF2-40B4-BE49-F238E27FC236}">
                <a16:creationId xmlns:a16="http://schemas.microsoft.com/office/drawing/2014/main" id="{7E1C7313-EE80-4EFF-8060-B8FE4E524A9F}"/>
              </a:ext>
            </a:extLst>
          </p:cNvPr>
          <p:cNvCxnSpPr>
            <a:cxnSpLocks/>
          </p:cNvCxnSpPr>
          <p:nvPr/>
        </p:nvCxnSpPr>
        <p:spPr>
          <a:xfrm rot="16200000" flipH="1">
            <a:off x="4879933" y="1998111"/>
            <a:ext cx="1202134" cy="1069200"/>
          </a:xfrm>
          <a:prstGeom prst="curved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7FB6A36B-B370-48F6-BCE6-42F9C83A5DD8}"/>
              </a:ext>
            </a:extLst>
          </p:cNvPr>
          <p:cNvSpPr txBox="1"/>
          <p:nvPr/>
        </p:nvSpPr>
        <p:spPr>
          <a:xfrm>
            <a:off x="8640" y="3232800"/>
            <a:ext cx="2520000" cy="769441"/>
          </a:xfrm>
          <a:prstGeom prst="rect">
            <a:avLst/>
          </a:prstGeom>
          <a:noFill/>
        </p:spPr>
        <p:txBody>
          <a:bodyPr wrap="square" rtlCol="0">
            <a:spAutoFit/>
          </a:bodyPr>
          <a:lstStyle/>
          <a:p>
            <a:r>
              <a:rPr lang="en-US" sz="4400" b="1" dirty="0">
                <a:latin typeface="Ink Free" panose="03080402000500000000" pitchFamily="66" charset="0"/>
              </a:rPr>
              <a:t>FORMAL</a:t>
            </a:r>
          </a:p>
        </p:txBody>
      </p:sp>
      <p:sp>
        <p:nvSpPr>
          <p:cNvPr id="17" name="TextBox 16">
            <a:extLst>
              <a:ext uri="{FF2B5EF4-FFF2-40B4-BE49-F238E27FC236}">
                <a16:creationId xmlns:a16="http://schemas.microsoft.com/office/drawing/2014/main" id="{6AF0FCAB-298D-40F7-BFEB-39E74EBE7E10}"/>
              </a:ext>
            </a:extLst>
          </p:cNvPr>
          <p:cNvSpPr txBox="1"/>
          <p:nvPr/>
        </p:nvSpPr>
        <p:spPr>
          <a:xfrm>
            <a:off x="5680800" y="3117095"/>
            <a:ext cx="3290400" cy="769441"/>
          </a:xfrm>
          <a:prstGeom prst="rect">
            <a:avLst/>
          </a:prstGeom>
          <a:noFill/>
        </p:spPr>
        <p:txBody>
          <a:bodyPr wrap="square" rtlCol="0">
            <a:spAutoFit/>
          </a:bodyPr>
          <a:lstStyle/>
          <a:p>
            <a:r>
              <a:rPr lang="en-US" sz="4400" b="1" dirty="0">
                <a:latin typeface="Ink Free" panose="03080402000500000000" pitchFamily="66" charset="0"/>
              </a:rPr>
              <a:t>INFORMAL</a:t>
            </a:r>
          </a:p>
        </p:txBody>
      </p:sp>
      <p:pic>
        <p:nvPicPr>
          <p:cNvPr id="18" name="Picture 17">
            <a:extLst>
              <a:ext uri="{FF2B5EF4-FFF2-40B4-BE49-F238E27FC236}">
                <a16:creationId xmlns:a16="http://schemas.microsoft.com/office/drawing/2014/main" id="{A5636A54-60E0-4B4B-8E31-97CA15ABA6D7}"/>
              </a:ext>
            </a:extLst>
          </p:cNvPr>
          <p:cNvPicPr>
            <a:picLocks noChangeAspect="1"/>
          </p:cNvPicPr>
          <p:nvPr/>
        </p:nvPicPr>
        <p:blipFill>
          <a:blip r:embed="rId3"/>
          <a:stretch>
            <a:fillRect/>
          </a:stretch>
        </p:blipFill>
        <p:spPr>
          <a:xfrm>
            <a:off x="6441120" y="3771730"/>
            <a:ext cx="2018880" cy="1261800"/>
          </a:xfrm>
          <a:prstGeom prst="rect">
            <a:avLst/>
          </a:prstGeom>
        </p:spPr>
      </p:pic>
      <p:pic>
        <p:nvPicPr>
          <p:cNvPr id="23" name="Picture 22">
            <a:extLst>
              <a:ext uri="{FF2B5EF4-FFF2-40B4-BE49-F238E27FC236}">
                <a16:creationId xmlns:a16="http://schemas.microsoft.com/office/drawing/2014/main" id="{EA1F7021-9475-4F4D-97CB-1897D1A3D532}"/>
              </a:ext>
            </a:extLst>
          </p:cNvPr>
          <p:cNvPicPr>
            <a:picLocks noChangeAspect="1"/>
          </p:cNvPicPr>
          <p:nvPr/>
        </p:nvPicPr>
        <p:blipFill>
          <a:blip r:embed="rId4"/>
          <a:stretch>
            <a:fillRect/>
          </a:stretch>
        </p:blipFill>
        <p:spPr>
          <a:xfrm>
            <a:off x="408601" y="3863238"/>
            <a:ext cx="1305000" cy="1242857"/>
          </a:xfrm>
          <a:prstGeom prst="rect">
            <a:avLst/>
          </a:prstGeom>
        </p:spPr>
      </p:pic>
    </p:spTree>
    <p:extLst>
      <p:ext uri="{BB962C8B-B14F-4D97-AF65-F5344CB8AC3E}">
        <p14:creationId xmlns:p14="http://schemas.microsoft.com/office/powerpoint/2010/main" val="266339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94CF-1793-4A07-9D7B-92922856668B}"/>
              </a:ext>
            </a:extLst>
          </p:cNvPr>
          <p:cNvSpPr>
            <a:spLocks noGrp="1"/>
          </p:cNvSpPr>
          <p:nvPr>
            <p:ph type="title"/>
          </p:nvPr>
        </p:nvSpPr>
        <p:spPr>
          <a:xfrm>
            <a:off x="943200" y="70625"/>
            <a:ext cx="7704000" cy="572700"/>
          </a:xfrm>
        </p:spPr>
        <p:txBody>
          <a:bodyPr/>
          <a:lstStyle/>
          <a:p>
            <a:r>
              <a:rPr lang="en-US" sz="2400" spc="155" dirty="0">
                <a:solidFill>
                  <a:schemeClr val="bg2"/>
                </a:solidFill>
                <a:latin typeface="Arial"/>
                <a:cs typeface="Arial"/>
              </a:rPr>
              <a:t>CHARACTERISTICS OF RESEARCH</a:t>
            </a:r>
            <a:endParaRPr lang="en-US" dirty="0">
              <a:solidFill>
                <a:schemeClr val="bg2"/>
              </a:solidFill>
            </a:endParaRPr>
          </a:p>
        </p:txBody>
      </p:sp>
      <p:graphicFrame>
        <p:nvGraphicFramePr>
          <p:cNvPr id="11" name="Diagram 10">
            <a:extLst>
              <a:ext uri="{FF2B5EF4-FFF2-40B4-BE49-F238E27FC236}">
                <a16:creationId xmlns:a16="http://schemas.microsoft.com/office/drawing/2014/main" id="{1954182A-6E71-4274-8F15-8E96904634ED}"/>
              </a:ext>
            </a:extLst>
          </p:cNvPr>
          <p:cNvGraphicFramePr/>
          <p:nvPr>
            <p:extLst>
              <p:ext uri="{D42A27DB-BD31-4B8C-83A1-F6EECF244321}">
                <p14:modId xmlns:p14="http://schemas.microsoft.com/office/powerpoint/2010/main" val="2697869225"/>
              </p:ext>
            </p:extLst>
          </p:nvPr>
        </p:nvGraphicFramePr>
        <p:xfrm>
          <a:off x="170400" y="734150"/>
          <a:ext cx="8368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390316"/>
      </p:ext>
    </p:extLst>
  </p:cSld>
  <p:clrMapOvr>
    <a:masterClrMapping/>
  </p:clrMapOvr>
</p:sld>
</file>

<file path=ppt/theme/theme1.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1700</Words>
  <Application>Microsoft Office PowerPoint</Application>
  <PresentationFormat>On-screen Show (16:9)</PresentationFormat>
  <Paragraphs>105</Paragraphs>
  <Slides>30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YS Text</vt:lpstr>
      <vt:lpstr>Oxygen</vt:lpstr>
      <vt:lpstr>Roboto</vt:lpstr>
      <vt:lpstr>Helvetica</vt:lpstr>
      <vt:lpstr>Georgia</vt:lpstr>
      <vt:lpstr>Poiret One</vt:lpstr>
      <vt:lpstr>Bebas Neue</vt:lpstr>
      <vt:lpstr>Arial</vt:lpstr>
      <vt:lpstr>Oxygen Light</vt:lpstr>
      <vt:lpstr>Fira Sans</vt:lpstr>
      <vt:lpstr>Ink Free</vt:lpstr>
      <vt:lpstr>Minimalist Aesthetic Slideshow by Slidesgo</vt:lpstr>
      <vt:lpstr>Introduction to Research  General Concept</vt:lpstr>
      <vt:lpstr>Introduction to Research: General Concepts </vt:lpstr>
      <vt:lpstr>PowerPoint Presentation</vt:lpstr>
      <vt:lpstr>What is Research? </vt:lpstr>
      <vt:lpstr>What is Research? </vt:lpstr>
      <vt:lpstr>Research is conducted with set of goals: </vt:lpstr>
      <vt:lpstr>What are the characteristics of research? </vt:lpstr>
      <vt:lpstr>PowerPoint Presentation</vt:lpstr>
      <vt:lpstr>CHARACTERISTICS OF RESEARCH</vt:lpstr>
      <vt:lpstr>PowerPoint Presentation</vt:lpstr>
      <vt:lpstr>PowerPoint Presentation</vt:lpstr>
      <vt:lpstr>CHARACTERISTICS OF SCIENTIFIC RESEARCH</vt:lpstr>
      <vt:lpstr>The major characteristics of scientific knowledge includes the following:</vt:lpstr>
      <vt:lpstr>Empirical: A cardinal feature of a scientific research work is that it is empirical. Simply put, this means that it can be verifiable. Thus for a work to qualify as a scientific work, persons should be able to verify the truth or otherwise of the said research work. Thus with a knowledge of the materials and tools used by the original research and an understanding of the research procedure, any third party with the requisite knowledge should be able to verify the said research work.  </vt:lpstr>
      <vt:lpstr>Objectivity: All scientific knowledge are objective as opposed to being subjective. This simply means that they are considered from the general perspective as opposed to being considered from the personal perspective. The purpose of a research work is usually to solve a problem or give explanation to a problem. </vt:lpstr>
      <vt:lpstr>Ethical: Science does not exist on an island of it’s own, but exists within the framework of the human environment. Thus true and acceptable science must in some ways, put into consideration the values, morals, and ethical considerations of the society.</vt:lpstr>
      <vt:lpstr>Systematic Exploration: Scientific research require verification and the only way a scientific research can be verified is where there is a systematic exploration which can be repeated. This means that a key feature of a scientific research is that it follows some particular steps and procedures and if these steps and procedures are repeated by any other person within a specific condition, the same result can be attained.</vt:lpstr>
      <vt:lpstr>Reliable: It is a key feature of a research work qualified as scientific to be reliable. Reliable in this sense means that any other person may replicate similar results by following the systematic procedures laid down. If a research work cannot be relied upon by others and a similar result replicated, then it cannot be qualified as a scientific research.</vt:lpstr>
      <vt:lpstr>Accuracy: All scientific research works must have this all-important feature of being accurate. A research work usually lays down the goals at the beginning stage and the results aimed to achieve at the end. This end result must be attained a 100 percent. The precise nature of science increases the reliability of scientific research works.</vt:lpstr>
      <vt:lpstr>Predictability: A good scientific research work should be predictable. This simply means that at the very early stages of the research work, a researcher should be able to predict the outcome. Due to the precise nature of science and scientific works, they are very easily predictable. Science does not allow for huge uncertainties and unknown variables. All unknown variables and uncertainties must therefore be eliminated so as to allow for a more predictable and reliable result.</vt:lpstr>
      <vt:lpstr>Replicated: A scientific work will be of little to no relevance of it cannot be replicated following a systematic exploration/ procedure laid down by the originator. The possibility of replicating a particular research work and attaining a result which is exact with the original research is what makes for the general acceptability of scientific works. The fact that a research conducted in a lab in Europe can be replicated in Africa and a similar result attained qualifies such research as being scientific. If after the due procedures and steps are followed, a similar result cannot be attained, then the research work cannot be termed scientific.</vt:lpstr>
      <vt:lpstr>Controlled: All scientific research works are usually examined under a controlled environment. This allows for specific variables to be known as the knowledge of these variables allow for ease of repeating the said research work. All of the controlled variables must be made known so that a person who wishes to carry on the research can do so and attain a very similar result.</vt:lpstr>
      <vt:lpstr>Objective/ Goal: Lastly, all scientific research works have a specific objective or goal as the end result in the mind of the researcher. Research are not just carried out without any objective or goal in mind. A research work is usually carried out with the aim of solving some world problems or making some new innovations. Thus, all scientific research must have a goal as the end product. This goal serves as the driving force for such research work.</vt:lpstr>
      <vt:lpstr>PowerPoint Presentation</vt:lpstr>
      <vt:lpstr>PowerPoint Presentation</vt:lpstr>
      <vt:lpstr>PowerPoint Presentation</vt:lpstr>
      <vt:lpstr>PowerPoint Presentation</vt:lpstr>
      <vt:lpstr>TASK TO DO:</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  General Concept</dc:title>
  <dc:creator>User</dc:creator>
  <cp:lastModifiedBy>Ғабит Жанар  Ғабитқызы</cp:lastModifiedBy>
  <cp:revision>9</cp:revision>
  <dcterms:modified xsi:type="dcterms:W3CDTF">2022-11-04T22:54:41Z</dcterms:modified>
</cp:coreProperties>
</file>