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23" r:id="rId4"/>
    <p:sldId id="324" r:id="rId5"/>
    <p:sldId id="357" r:id="rId6"/>
    <p:sldId id="351" r:id="rId7"/>
    <p:sldId id="361" r:id="rId8"/>
    <p:sldId id="328" r:id="rId9"/>
    <p:sldId id="34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00FF"/>
    <a:srgbClr val="FF33CC"/>
    <a:srgbClr val="0099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4660"/>
  </p:normalViewPr>
  <p:slideViewPr>
    <p:cSldViewPr snapToGrid="0">
      <p:cViewPr varScale="1">
        <p:scale>
          <a:sx n="78" d="100"/>
          <a:sy n="78" d="100"/>
        </p:scale>
        <p:origin x="5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83275" y="3567770"/>
            <a:ext cx="9123263" cy="248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СЫНЫПТАН ТЫС ТӘЖІРИБЕЛЕР МЕН БАҚЫЛАУЛАР</a:t>
            </a: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РАҚМЕТ!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6472" y="2665501"/>
            <a:ext cx="5947247" cy="2625247"/>
          </a:xfrm>
        </p:spPr>
        <p:txBody>
          <a:bodyPr anchor="ctr">
            <a:normAutofit fontScale="92500" lnSpcReduction="2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тәжірибелер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бақылаулар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Жұмыстарды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өткізудің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әдістемесі</a:t>
            </a: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sz="40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B5023FE-7A31-8E59-5133-383421B7F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716" y="1248029"/>
            <a:ext cx="5500858" cy="5112567"/>
          </a:xfrm>
        </p:spPr>
        <p:txBody>
          <a:bodyPr anchor="ctr">
            <a:norm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тәжірибелер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бақылаулар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сабақ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барысында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алынған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білімді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практика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жүзінде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физика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пәніне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қызығушылығын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арттыруға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бағытталған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іс-шаралар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Мұндай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тәжірибелер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ғылыми-зерттеу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қабілеттерін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дамытып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бетінше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іздеуге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талдауға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үйретеді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526776-74A7-0413-7167-D1D338C13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8" b="15788"/>
          <a:stretch/>
        </p:blipFill>
        <p:spPr bwMode="auto">
          <a:xfrm>
            <a:off x="6582927" y="1671320"/>
            <a:ext cx="4739547" cy="3449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2548749" y="320884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СЫНЫПТАН ТЫС ТӘЖІРИБЕЛЕР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C48C8E44-C9D2-412C-97AA-DDC37D8F5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023" y="3688585"/>
            <a:ext cx="10587564" cy="2430354"/>
          </a:xfrm>
        </p:spPr>
        <p:txBody>
          <a:bodyPr anchor="ctr"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жүргізіледі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Тәжірибелер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құрал-жабдықтар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табиғаттағы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құбылыстарды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жүргізіледі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ісшаралар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көбінесе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зертханалық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жұмыстарға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ортада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жүргізілетін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зерттеулерге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негізделеді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заңдылықтарды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тексеріп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қорытынды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шығарады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МАҚСАТЫ МЕН ҚЫЗМЕТІ</a:t>
            </a: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828232B7-ECDD-183D-C6C1-C0C3C2DAF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040" y="1112375"/>
            <a:ext cx="2102521" cy="246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3716800" y="1216923"/>
            <a:ext cx="73182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Мақсаты: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білімдерін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бекіту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Ғылыми-зерттеу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дағдыларды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дамыту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құбылыстарды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Өздігінен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ойлау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мәселені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дағдыларын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қалыптастыру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қызығушылықты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ояту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МАҚСАТЫ МЕН ҚЫЗМЕТІ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8EFC9A-4D40-422E-B78F-1A6462B04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5153" y="1319761"/>
            <a:ext cx="3969564" cy="441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285C9D05-CB77-4C32-BB99-92FA786C74A9}"/>
              </a:ext>
            </a:extLst>
          </p:cNvPr>
          <p:cNvSpPr txBox="1"/>
          <p:nvPr/>
        </p:nvSpPr>
        <p:spPr>
          <a:xfrm>
            <a:off x="5010070" y="1345472"/>
            <a:ext cx="614574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Оқушының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белсенді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қатысу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Тәжірибелерді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дәл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орындау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жазып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қорытынды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дағдыларын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жетілдіру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үйрену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Мұғалімнің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әрекеті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kk-K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мәнін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Тәжірибелердің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жүргізілетінін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ережелерін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талдауға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көмектесу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2B9E26C-AD3F-4B27-B9FD-890C45AA9267}"/>
              </a:ext>
            </a:extLst>
          </p:cNvPr>
          <p:cNvSpPr txBox="1"/>
          <p:nvPr/>
        </p:nvSpPr>
        <p:spPr>
          <a:xfrm>
            <a:off x="5344411" y="1391411"/>
            <a:ext cx="607703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/>
            <a:r>
              <a:rPr lang="kk-KZ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Үйірмелер:</a:t>
            </a:r>
          </a:p>
          <a:p>
            <a:pPr marL="228600"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Физиканы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оқытуда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артта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қалушылықты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сыныптың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біріктіруді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тәжірибесінде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кейде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үйірме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атайды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Мұғалім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алдымен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ішінен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физика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қызығушыларын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керек.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Мұғалімнің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ала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білуі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ынтасы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сөйкес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үйірме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тандауына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көмектесуте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сонан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үйірме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мүшелеріне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тапсырмаларды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беруіне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ЖҰМЫСТАРДЫ ӨТКІЗУ ӘДІСТЕМЕСІ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BFDB4E-BF4C-4FA3-BA51-29D67563C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921" y="1210949"/>
            <a:ext cx="3892928" cy="438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ЖҰМЫСТАРДЫ ӨТКІЗУ ӘДІСТЕМЕСІ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EB362F9-D3F7-489D-BAED-6AB1D9870E5A}"/>
              </a:ext>
            </a:extLst>
          </p:cNvPr>
          <p:cNvSpPr txBox="1"/>
          <p:nvPr/>
        </p:nvSpPr>
        <p:spPr>
          <a:xfrm>
            <a:off x="1495919" y="1800543"/>
            <a:ext cx="9197114" cy="3320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0" lvl="0" algn="ctr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kk-KZ" sz="23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Физикалық олимпиадалар:</a:t>
            </a:r>
          </a:p>
          <a:p>
            <a:pPr marR="381000" lvl="0" algn="ctr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Олимпиаданың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өзгеше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белгісі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жарыс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рухы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жұмыстың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түрінде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күштілерді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айқындау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саналады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Мектептің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тандаулы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физигі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атану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жолындағы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күрес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аудандық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олбыстық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тіпті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олимпиадалар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дәрежесіне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көтеріліп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соларға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қатысуға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мектепте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физикамен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жүйелі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шұғылдануға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жетекші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KZ" sz="23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226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85D437B9-A82D-8A35-CD89-19F045A88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71" y="4768960"/>
            <a:ext cx="10820100" cy="1518307"/>
          </a:xfrm>
        </p:spPr>
        <p:txBody>
          <a:bodyPr>
            <a:norm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Физика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кештері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физикадан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көпшілік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жұмыстың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тартымды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пайдалы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түрінің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ұйымдастырылып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өткен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кеш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көбінесе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үн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ұмытылмас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қалдырады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да,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кейбіреулерінің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физика мен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шынайы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еліктеуінің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бастамасы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ВАКУУМДЫҚ ТЕХНИКАСЫНЫҢ ДАМУ ТАРИХЫ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966904-47A7-4063-B25F-F29782277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1053" y="992801"/>
            <a:ext cx="4121743" cy="39110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C5520F4-405B-4A5C-BFEE-EF0789A37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9307" y="1041880"/>
            <a:ext cx="3832871" cy="382488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8BB9B49-3622-4C73-9D9B-524E9D3075D2}"/>
              </a:ext>
            </a:extLst>
          </p:cNvPr>
          <p:cNvSpPr/>
          <p:nvPr/>
        </p:nvSpPr>
        <p:spPr>
          <a:xfrm>
            <a:off x="3284738" y="4154598"/>
            <a:ext cx="2032986" cy="577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B7F4AB5D-9EE3-406E-AC39-79D7813E5B36}"/>
              </a:ext>
            </a:extLst>
          </p:cNvPr>
          <p:cNvSpPr/>
          <p:nvPr/>
        </p:nvSpPr>
        <p:spPr>
          <a:xfrm>
            <a:off x="9116079" y="4489892"/>
            <a:ext cx="1836947" cy="3768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 А. Эдисон</a:t>
            </a:r>
            <a:endPara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60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52247159-BDF0-493E-2762-F2215E0D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988" y="1781493"/>
            <a:ext cx="7615293" cy="2874530"/>
          </a:xfrm>
        </p:spPr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kk-KZ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Сыныптан тыс тәжірибелер ұғымын қалай түсінесің?</a:t>
            </a:r>
            <a:endParaRPr lang="kk-KZ" sz="2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kk-KZ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Мұғалім мен оқушының қызметтері ерекшеленеді ме?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kk-KZ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Жұмыстың қанша өткізу әдістемесі бар?</a:t>
            </a:r>
            <a:endParaRPr lang="kk-KZ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F00F18-E379-EA72-5E22-C02C1F4A0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534" y="2555225"/>
            <a:ext cx="2995838" cy="3744798"/>
          </a:xfrm>
          <a:prstGeom prst="rect">
            <a:avLst/>
          </a:prstGeom>
        </p:spPr>
      </p:pic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C1CAD3D-A8D9-0B7E-A7B6-A658B3E3EE98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D10F3A7-F9E4-AC10-09B9-162D00E7A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77442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СЫНЫПТАН ТЫС ТӘЖІРИБЕЛЕР</a:t>
            </a:r>
          </a:p>
        </p:txBody>
      </p:sp>
    </p:spTree>
    <p:extLst>
      <p:ext uri="{BB962C8B-B14F-4D97-AF65-F5344CB8AC3E}">
        <p14:creationId xmlns:p14="http://schemas.microsoft.com/office/powerpoint/2010/main" val="30985914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4427</TotalTime>
  <Words>447</Words>
  <Application>Microsoft Office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2. МАҚСАТЫ МЕН ҚЫЗМЕТІ</vt:lpstr>
      <vt:lpstr>Презентация PowerPoint</vt:lpstr>
      <vt:lpstr>3. ЖҰМЫСТАРДЫ ӨТКІЗУ ӘДІСТЕМЕСІ</vt:lpstr>
      <vt:lpstr>3. ЖҰМЫСТАРДЫ ӨТКІЗУ ӘДІСТЕМЕСІ</vt:lpstr>
      <vt:lpstr>1. ВАКУУМДЫҚ ТЕХНИКАСЫНЫҢ ДАМУ ТАРИХЫ</vt:lpstr>
      <vt:lpstr>СЫНЫПТАН ТЫС ТӘЖІРИБЕЛЕР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glmbrkvn17@gmail.com</cp:lastModifiedBy>
  <cp:revision>110</cp:revision>
  <dcterms:created xsi:type="dcterms:W3CDTF">2021-11-16T03:16:23Z</dcterms:created>
  <dcterms:modified xsi:type="dcterms:W3CDTF">2024-11-02T17:04:32Z</dcterms:modified>
</cp:coreProperties>
</file>