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2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7A551C-0770-4A97-B346-F13324F19951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A75D0D7A-EB74-4C81-88A6-248C12D84224}">
      <dgm:prSet phldrT="[Текст]" custT="1"/>
      <dgm:spPr>
        <a:xfrm>
          <a:off x="818573" y="1250411"/>
          <a:ext cx="5222240" cy="625205"/>
        </a:xfrm>
        <a:solidFill>
          <a:srgbClr val="4BACC6">
            <a:hueOff val="-3311292"/>
            <a:satOff val="13270"/>
            <a:lumOff val="2876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ru-RU" sz="1400" spc="3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только</a:t>
          </a:r>
          <a:r>
            <a:rPr lang="ru-RU" sz="1400" spc="-10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3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натуральные</a:t>
          </a:r>
          <a:r>
            <a:rPr lang="ru-RU" sz="1400" spc="-9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5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материалы</a:t>
          </a:r>
          <a:r>
            <a:rPr lang="ru-RU" sz="1400" spc="-9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3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в</a:t>
          </a:r>
          <a:r>
            <a:rPr lang="ru-RU" sz="1400" spc="-9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6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оформлении </a:t>
          </a:r>
          <a:r>
            <a:rPr lang="ru-RU" sz="1400" spc="5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;</a:t>
          </a:r>
          <a:endParaRPr lang="ru-RU" sz="1400" dirty="0">
            <a:solidFill>
              <a:sysClr val="window" lastClr="FFFFFF"/>
            </a:solidFill>
            <a:latin typeface="Arial" pitchFamily="34" charset="0"/>
            <a:ea typeface="+mn-ea"/>
            <a:cs typeface="Arial" pitchFamily="34" charset="0"/>
          </a:endParaRPr>
        </a:p>
      </dgm:t>
    </dgm:pt>
    <dgm:pt modelId="{FAF9B6F5-22D2-48EA-94C7-29A92C1D7C1C}" type="parTrans" cxnId="{635B3F9D-0FDC-4545-A41D-F6ED5DF846DA}">
      <dgm:prSet/>
      <dgm:spPr/>
      <dgm:t>
        <a:bodyPr/>
        <a:lstStyle/>
        <a:p>
          <a:endParaRPr lang="ru-RU"/>
        </a:p>
      </dgm:t>
    </dgm:pt>
    <dgm:pt modelId="{BB19B62D-1AB8-40BE-8350-0F12EEAD144C}" type="sibTrans" cxnId="{635B3F9D-0FDC-4545-A41D-F6ED5DF846DA}">
      <dgm:prSet/>
      <dgm:spPr/>
      <dgm:t>
        <a:bodyPr/>
        <a:lstStyle/>
        <a:p>
          <a:endParaRPr lang="ru-RU"/>
        </a:p>
      </dgm:t>
    </dgm:pt>
    <dgm:pt modelId="{DE0EAA27-57F9-448E-A36C-9449111090DC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xfrm>
          <a:off x="460128" y="3126353"/>
          <a:ext cx="5580684" cy="625205"/>
        </a:xfrm>
        <a:ln/>
      </dgm:spPr>
      <dgm:t>
        <a:bodyPr/>
        <a:lstStyle/>
        <a:p>
          <a:r>
            <a:rPr lang="ru-RU" sz="1400" spc="6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минимизацию</a:t>
          </a:r>
          <a:r>
            <a:rPr lang="ru-RU" sz="1400" spc="-9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6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мусорного</a:t>
          </a:r>
          <a:r>
            <a:rPr lang="ru-RU" sz="1400" spc="-9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5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следа;</a:t>
          </a:r>
          <a:endParaRPr lang="ru-RU" sz="1900" dirty="0">
            <a:solidFill>
              <a:sysClr val="window" lastClr="FFFFFF"/>
            </a:solidFill>
            <a:latin typeface="Arial" pitchFamily="34" charset="0"/>
            <a:ea typeface="+mn-ea"/>
            <a:cs typeface="Arial" pitchFamily="34" charset="0"/>
          </a:endParaRPr>
        </a:p>
      </dgm:t>
    </dgm:pt>
    <dgm:pt modelId="{3DC24244-43ED-47C9-8F51-020FBE5DCD2A}" type="parTrans" cxnId="{CDD37D40-9646-4A62-8C6F-049371CDD97F}">
      <dgm:prSet/>
      <dgm:spPr/>
      <dgm:t>
        <a:bodyPr/>
        <a:lstStyle/>
        <a:p>
          <a:endParaRPr lang="ru-RU"/>
        </a:p>
      </dgm:t>
    </dgm:pt>
    <dgm:pt modelId="{DD19489B-9DD2-48F8-BC82-E9A41A72D813}" type="sibTrans" cxnId="{CDD37D40-9646-4A62-8C6F-049371CDD97F}">
      <dgm:prSet/>
      <dgm:spPr/>
      <dgm:t>
        <a:bodyPr/>
        <a:lstStyle/>
        <a:p>
          <a:endParaRPr lang="ru-RU"/>
        </a:p>
      </dgm:t>
    </dgm:pt>
    <dgm:pt modelId="{D70CF49F-9B5D-459C-BE05-119102C7C2CC}">
      <dgm:prSet custT="1"/>
      <dgm:spPr>
        <a:xfrm>
          <a:off x="818573" y="2188382"/>
          <a:ext cx="5222240" cy="625205"/>
        </a:xfrm>
        <a:solidFill>
          <a:srgbClr val="4BACC6">
            <a:hueOff val="-6622584"/>
            <a:satOff val="26541"/>
            <a:lumOff val="5752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ru-RU" sz="1900" dirty="0">
              <a:solidFill>
                <a:sysClr val="window" lastClr="FFFF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ru-RU" sz="1400" spc="7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ма</a:t>
          </a:r>
          <a:r>
            <a:rPr lang="ru-RU" sz="1400" spc="3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к</a:t>
          </a:r>
          <a:r>
            <a:rPr lang="ru-RU" sz="1400" spc="7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симум</a:t>
          </a:r>
          <a:r>
            <a:rPr lang="ru-RU" sz="1400" spc="-9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4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дневно</a:t>
          </a:r>
          <a:r>
            <a:rPr lang="ru-RU" sz="1400" spc="1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г</a:t>
          </a:r>
          <a:r>
            <a:rPr lang="ru-RU" sz="1400" spc="9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о</a:t>
          </a:r>
          <a:r>
            <a:rPr lang="ru-RU" sz="1400" spc="-9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1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света,</a:t>
          </a:r>
          <a:r>
            <a:rPr lang="ru-RU" sz="1400" spc="-13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8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минимум</a:t>
          </a:r>
          <a:r>
            <a:rPr lang="ru-RU" sz="1400" spc="-9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4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деталей ;</a:t>
          </a:r>
          <a:endParaRPr lang="ru-RU" sz="1900" dirty="0">
            <a:solidFill>
              <a:sysClr val="window" lastClr="FFFFFF"/>
            </a:solidFill>
            <a:latin typeface="Arial" pitchFamily="34" charset="0"/>
            <a:ea typeface="+mn-ea"/>
            <a:cs typeface="Arial" pitchFamily="34" charset="0"/>
          </a:endParaRPr>
        </a:p>
      </dgm:t>
    </dgm:pt>
    <dgm:pt modelId="{F165F9ED-BC06-4F4E-847B-7F37AF8BFCB1}" type="parTrans" cxnId="{D9C45CB8-1A0D-417D-A725-2CECBC28385D}">
      <dgm:prSet/>
      <dgm:spPr/>
      <dgm:t>
        <a:bodyPr/>
        <a:lstStyle/>
        <a:p>
          <a:endParaRPr lang="ru-RU"/>
        </a:p>
      </dgm:t>
    </dgm:pt>
    <dgm:pt modelId="{3A42994A-6B47-46B8-8D6E-F6FF2E0204EE}" type="sibTrans" cxnId="{D9C45CB8-1A0D-417D-A725-2CECBC28385D}">
      <dgm:prSet/>
      <dgm:spPr/>
      <dgm:t>
        <a:bodyPr/>
        <a:lstStyle/>
        <a:p>
          <a:endParaRPr lang="ru-RU"/>
        </a:p>
      </dgm:t>
    </dgm:pt>
    <dgm:pt modelId="{8E652242-19F7-4BF1-9E37-36D2227D57EA}">
      <dgm:prSet phldrT="[Текст]" custT="1"/>
      <dgm:spPr>
        <a:xfrm>
          <a:off x="460128" y="312440"/>
          <a:ext cx="5580684" cy="625205"/>
        </a:xfrm>
        <a:solidFill>
          <a:srgbClr val="4BAC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l"/>
          <a:r>
            <a:rPr lang="ru-RU" sz="1400" spc="4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внимательное</a:t>
          </a:r>
          <a:r>
            <a:rPr lang="ru-RU" sz="1400" spc="-10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5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и</a:t>
          </a:r>
          <a:r>
            <a:rPr lang="ru-RU" sz="1400" spc="-10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6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бережное</a:t>
          </a:r>
          <a:r>
            <a:rPr lang="ru-RU" sz="1400" spc="-10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5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отношение </a:t>
          </a:r>
          <a:r>
            <a:rPr lang="ru-RU" sz="1400" spc="-42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3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к</a:t>
          </a:r>
          <a:r>
            <a:rPr lang="ru-RU" sz="1400" spc="-9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5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продуктам;</a:t>
          </a:r>
          <a:endParaRPr lang="ru-RU" sz="1400" dirty="0">
            <a:solidFill>
              <a:sysClr val="window" lastClr="FFFFFF"/>
            </a:solidFill>
            <a:latin typeface="Arial" pitchFamily="34" charset="0"/>
            <a:ea typeface="+mn-ea"/>
            <a:cs typeface="Arial" pitchFamily="34" charset="0"/>
          </a:endParaRPr>
        </a:p>
      </dgm:t>
    </dgm:pt>
    <dgm:pt modelId="{01FFDFF9-5861-44C0-85F0-D7A0F9D1CEE0}" type="sibTrans" cxnId="{9D741B14-2427-4F32-B193-841696C27CFC}">
      <dgm:prSet/>
      <dgm:spPr>
        <a:xfrm>
          <a:off x="-4594335" y="-704407"/>
          <a:ext cx="5472816" cy="5472816"/>
        </a:xfrm>
        <a:noFill/>
        <a:ln w="25400" cap="flat" cmpd="sng" algn="ctr">
          <a:solidFill>
            <a:srgbClr val="F79646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ru-RU"/>
        </a:p>
      </dgm:t>
    </dgm:pt>
    <dgm:pt modelId="{208A2033-7EB3-4552-8C77-02347EC7E327}" type="parTrans" cxnId="{9D741B14-2427-4F32-B193-841696C27CFC}">
      <dgm:prSet/>
      <dgm:spPr/>
      <dgm:t>
        <a:bodyPr/>
        <a:lstStyle/>
        <a:p>
          <a:endParaRPr lang="ru-RU"/>
        </a:p>
      </dgm:t>
    </dgm:pt>
    <dgm:pt modelId="{B4C9C1E0-CC5F-41AF-BF56-7F6F61FFBA60}">
      <dgm:prSet phldrT="[Текст]"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>
        <a:xfrm>
          <a:off x="460128" y="3126353"/>
          <a:ext cx="5580684" cy="625205"/>
        </a:xfrm>
        <a:ln/>
      </dgm:spPr>
      <dgm:t>
        <a:bodyPr/>
        <a:lstStyle/>
        <a:p>
          <a:r>
            <a:rPr lang="ru-RU" sz="1400" spc="2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отказ от </a:t>
          </a:r>
          <a:r>
            <a:rPr lang="ru-RU" sz="1400" spc="6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ресурсоёмких </a:t>
          </a:r>
          <a:r>
            <a:rPr lang="ru-RU" sz="1400" spc="4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продуктов ;</a:t>
          </a:r>
          <a:endParaRPr lang="ru-RU" sz="1400" dirty="0">
            <a:solidFill>
              <a:sysClr val="window" lastClr="FFFFFF"/>
            </a:solidFill>
            <a:latin typeface="Arial" pitchFamily="34" charset="0"/>
            <a:ea typeface="+mn-ea"/>
            <a:cs typeface="Arial" pitchFamily="34" charset="0"/>
          </a:endParaRPr>
        </a:p>
      </dgm:t>
    </dgm:pt>
    <dgm:pt modelId="{EA3E761F-469F-4DF3-A715-7F5C15F0502B}" type="parTrans" cxnId="{66F9AED1-4A6A-47CF-9C52-304638F53EC1}">
      <dgm:prSet/>
      <dgm:spPr/>
      <dgm:t>
        <a:bodyPr/>
        <a:lstStyle/>
        <a:p>
          <a:endParaRPr lang="ru-RU"/>
        </a:p>
      </dgm:t>
    </dgm:pt>
    <dgm:pt modelId="{A6396337-A607-4748-9995-7E702EE2B8AA}" type="sibTrans" cxnId="{66F9AED1-4A6A-47CF-9C52-304638F53EC1}">
      <dgm:prSet/>
      <dgm:spPr/>
      <dgm:t>
        <a:bodyPr/>
        <a:lstStyle/>
        <a:p>
          <a:endParaRPr lang="ru-RU"/>
        </a:p>
      </dgm:t>
    </dgm:pt>
    <dgm:pt modelId="{0548EB9F-BA46-4982-A801-FBE65AACB0E1}">
      <dgm:prSet phldrT="[Текст]" custT="1"/>
      <dgm:spPr>
        <a:xfrm>
          <a:off x="460128" y="3126353"/>
          <a:ext cx="5580684" cy="625205"/>
        </a:xfrm>
        <a:solidFill>
          <a:srgbClr val="4BACC6">
            <a:hueOff val="-9933876"/>
            <a:satOff val="39811"/>
            <a:lumOff val="8628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ru-RU" sz="1400" spc="3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ответственное</a:t>
          </a:r>
          <a:r>
            <a:rPr lang="ru-RU" sz="1400" spc="-10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5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потребление</a:t>
          </a:r>
          <a:r>
            <a:rPr lang="ru-RU" sz="1400" spc="-10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6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во</a:t>
          </a:r>
          <a:r>
            <a:rPr lang="ru-RU" sz="1400" spc="-10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7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всем;</a:t>
          </a:r>
          <a:endParaRPr lang="ru-RU" sz="1400" dirty="0">
            <a:solidFill>
              <a:sysClr val="window" lastClr="FFFFFF"/>
            </a:solidFill>
            <a:latin typeface="Arial" pitchFamily="34" charset="0"/>
            <a:ea typeface="+mn-ea"/>
            <a:cs typeface="Arial" pitchFamily="34" charset="0"/>
          </a:endParaRPr>
        </a:p>
      </dgm:t>
    </dgm:pt>
    <dgm:pt modelId="{B4179181-7295-4DB4-B6B4-154FF0C40A7D}" type="parTrans" cxnId="{5EC06C60-F2ED-44EF-9529-DB5B4F02322A}">
      <dgm:prSet/>
      <dgm:spPr/>
      <dgm:t>
        <a:bodyPr/>
        <a:lstStyle/>
        <a:p>
          <a:endParaRPr lang="ru-RU"/>
        </a:p>
      </dgm:t>
    </dgm:pt>
    <dgm:pt modelId="{FB322211-1710-4C26-9D1F-344D2DD89E52}" type="sibTrans" cxnId="{5EC06C60-F2ED-44EF-9529-DB5B4F02322A}">
      <dgm:prSet/>
      <dgm:spPr/>
      <dgm:t>
        <a:bodyPr/>
        <a:lstStyle/>
        <a:p>
          <a:endParaRPr lang="ru-RU"/>
        </a:p>
      </dgm:t>
    </dgm:pt>
    <dgm:pt modelId="{A46D6F07-DEA9-4637-A5C3-C40D1F787DC6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xfrm>
          <a:off x="460128" y="3126353"/>
          <a:ext cx="5580684" cy="625205"/>
        </a:xfrm>
        <a:ln/>
      </dgm:spPr>
      <dgm:t>
        <a:bodyPr/>
        <a:lstStyle/>
        <a:p>
          <a:r>
            <a:rPr lang="ru-RU" sz="1400" spc="2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отказ</a:t>
          </a:r>
          <a:r>
            <a:rPr lang="ru-RU" sz="1400" spc="-9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2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от</a:t>
          </a:r>
          <a:r>
            <a:rPr lang="ru-RU" sz="1400" spc="-9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4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использования</a:t>
          </a:r>
          <a:r>
            <a:rPr lang="ru-RU" sz="1400" spc="-9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4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опасных</a:t>
          </a:r>
          <a:r>
            <a:rPr lang="ru-RU" sz="1400" spc="-9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5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для </a:t>
          </a:r>
          <a:r>
            <a:rPr lang="ru-RU" sz="1400" spc="-42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50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экологии</a:t>
          </a:r>
          <a:r>
            <a:rPr lang="ru-RU" sz="1400" spc="-9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spc="45" dirty="0" smtClean="0">
              <a:solidFill>
                <a:srgbClr val="010202"/>
              </a:solidFill>
              <a:latin typeface="Arial" pitchFamily="34" charset="0"/>
              <a:cs typeface="Arial" pitchFamily="34" charset="0"/>
            </a:rPr>
            <a:t>продуктов.</a:t>
          </a:r>
          <a:endParaRPr lang="ru-RU" sz="1400" dirty="0">
            <a:solidFill>
              <a:sysClr val="window" lastClr="FFFFFF"/>
            </a:solidFill>
            <a:latin typeface="Arial" pitchFamily="34" charset="0"/>
            <a:ea typeface="+mn-ea"/>
            <a:cs typeface="Arial" pitchFamily="34" charset="0"/>
          </a:endParaRPr>
        </a:p>
      </dgm:t>
    </dgm:pt>
    <dgm:pt modelId="{89B7B29D-240D-4653-9115-FDA4C8FED602}" type="parTrans" cxnId="{EB2B8019-DCE2-4BF5-98FB-15D7767D9890}">
      <dgm:prSet/>
      <dgm:spPr/>
      <dgm:t>
        <a:bodyPr/>
        <a:lstStyle/>
        <a:p>
          <a:endParaRPr lang="ru-RU"/>
        </a:p>
      </dgm:t>
    </dgm:pt>
    <dgm:pt modelId="{F8024B8B-656E-4D33-8181-D7AC89E19434}" type="sibTrans" cxnId="{EB2B8019-DCE2-4BF5-98FB-15D7767D9890}">
      <dgm:prSet/>
      <dgm:spPr/>
      <dgm:t>
        <a:bodyPr/>
        <a:lstStyle/>
        <a:p>
          <a:endParaRPr lang="ru-RU"/>
        </a:p>
      </dgm:t>
    </dgm:pt>
    <dgm:pt modelId="{E57C662D-4613-4405-8F52-A41BAE63A144}" type="pres">
      <dgm:prSet presAssocID="{747A551C-0770-4A97-B346-F13324F1995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D2883F75-AC78-4B7F-9666-533FCCD78F22}" type="pres">
      <dgm:prSet presAssocID="{747A551C-0770-4A97-B346-F13324F19951}" presName="Name1" presStyleCnt="0"/>
      <dgm:spPr/>
    </dgm:pt>
    <dgm:pt modelId="{3BBCBDBD-D059-409B-948E-359930740629}" type="pres">
      <dgm:prSet presAssocID="{747A551C-0770-4A97-B346-F13324F19951}" presName="cycle" presStyleCnt="0"/>
      <dgm:spPr/>
    </dgm:pt>
    <dgm:pt modelId="{0A8D9632-EE80-434F-84B8-E7040894F95C}" type="pres">
      <dgm:prSet presAssocID="{747A551C-0770-4A97-B346-F13324F19951}" presName="srcNode" presStyleLbl="node1" presStyleIdx="0" presStyleCnt="7"/>
      <dgm:spPr/>
    </dgm:pt>
    <dgm:pt modelId="{7F058BA0-4B27-4BAF-B4CD-353810C49764}" type="pres">
      <dgm:prSet presAssocID="{747A551C-0770-4A97-B346-F13324F19951}" presName="conn" presStyleLbl="parChTrans1D2" presStyleIdx="0" presStyleCnt="1"/>
      <dgm:spPr>
        <a:prstGeom prst="blockArc">
          <a:avLst>
            <a:gd name="adj1" fmla="val 18900000"/>
            <a:gd name="adj2" fmla="val 2700000"/>
            <a:gd name="adj3" fmla="val 395"/>
          </a:avLst>
        </a:prstGeom>
      </dgm:spPr>
      <dgm:t>
        <a:bodyPr/>
        <a:lstStyle/>
        <a:p>
          <a:endParaRPr lang="ru-RU"/>
        </a:p>
      </dgm:t>
    </dgm:pt>
    <dgm:pt modelId="{7768102B-84BD-4F24-9353-9CA935C864EF}" type="pres">
      <dgm:prSet presAssocID="{747A551C-0770-4A97-B346-F13324F19951}" presName="extraNode" presStyleLbl="node1" presStyleIdx="0" presStyleCnt="7"/>
      <dgm:spPr/>
    </dgm:pt>
    <dgm:pt modelId="{9237BAD8-5ECE-44EA-B057-ECCD5A8026BC}" type="pres">
      <dgm:prSet presAssocID="{747A551C-0770-4A97-B346-F13324F19951}" presName="dstNode" presStyleLbl="node1" presStyleIdx="0" presStyleCnt="7"/>
      <dgm:spPr/>
    </dgm:pt>
    <dgm:pt modelId="{7DE3D43F-DFD5-4E24-99AB-8CB6816EA267}" type="pres">
      <dgm:prSet presAssocID="{8E652242-19F7-4BF1-9E37-36D2227D57EA}" presName="text_1" presStyleLbl="node1" presStyleIdx="0" presStyleCnt="7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C3CDA133-C81F-4BAB-9C76-FBBE4EF0EE70}" type="pres">
      <dgm:prSet presAssocID="{8E652242-19F7-4BF1-9E37-36D2227D57EA}" presName="accent_1" presStyleCnt="0"/>
      <dgm:spPr/>
    </dgm:pt>
    <dgm:pt modelId="{3D4F403B-7581-4D67-BD8A-78D38E74147B}" type="pres">
      <dgm:prSet presAssocID="{8E652242-19F7-4BF1-9E37-36D2227D57EA}" presName="accentRepeatNode" presStyleLbl="solidFgAcc1" presStyleIdx="0" presStyleCnt="7"/>
      <dgm:spPr>
        <a:xfrm>
          <a:off x="69375" y="234289"/>
          <a:ext cx="781507" cy="781507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BACC6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DEEF6737-6F27-49F0-8B1E-C5435F9402A6}" type="pres">
      <dgm:prSet presAssocID="{A75D0D7A-EB74-4C81-88A6-248C12D84224}" presName="text_2" presStyleLbl="node1" presStyleIdx="1" presStyleCnt="7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E80B9409-B36C-4C0B-9AE4-391E4CA9DDBA}" type="pres">
      <dgm:prSet presAssocID="{A75D0D7A-EB74-4C81-88A6-248C12D84224}" presName="accent_2" presStyleCnt="0"/>
      <dgm:spPr/>
    </dgm:pt>
    <dgm:pt modelId="{A6BA6B9B-BE0B-49F8-89D7-7A2B277CC7EB}" type="pres">
      <dgm:prSet presAssocID="{A75D0D7A-EB74-4C81-88A6-248C12D84224}" presName="accentRepeatNode" presStyleLbl="solidFgAcc1" presStyleIdx="1" presStyleCnt="7"/>
      <dgm:spPr>
        <a:xfrm>
          <a:off x="427819" y="1172260"/>
          <a:ext cx="781507" cy="781507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BACC6">
              <a:hueOff val="-3311292"/>
              <a:satOff val="13270"/>
              <a:lumOff val="2876"/>
              <a:alphaOff val="0"/>
            </a:srgbClr>
          </a:solidFill>
          <a:prstDash val="solid"/>
        </a:ln>
        <a:effectLst/>
      </dgm:spPr>
    </dgm:pt>
    <dgm:pt modelId="{710067AE-F5C0-4966-BD67-86270A17137C}" type="pres">
      <dgm:prSet presAssocID="{D70CF49F-9B5D-459C-BE05-119102C7C2CC}" presName="text_3" presStyleLbl="node1" presStyleIdx="2" presStyleCnt="7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4EA3612A-5F5A-4C89-A6A6-BB0F53850295}" type="pres">
      <dgm:prSet presAssocID="{D70CF49F-9B5D-459C-BE05-119102C7C2CC}" presName="accent_3" presStyleCnt="0"/>
      <dgm:spPr/>
    </dgm:pt>
    <dgm:pt modelId="{9005F83F-6527-4FFD-AF22-BB675F8C3431}" type="pres">
      <dgm:prSet presAssocID="{D70CF49F-9B5D-459C-BE05-119102C7C2CC}" presName="accentRepeatNode" presStyleLbl="solidFgAcc1" presStyleIdx="2" presStyleCnt="7"/>
      <dgm:spPr>
        <a:xfrm>
          <a:off x="427819" y="2110232"/>
          <a:ext cx="781507" cy="781507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BACC6">
              <a:hueOff val="-6622584"/>
              <a:satOff val="26541"/>
              <a:lumOff val="5752"/>
              <a:alphaOff val="0"/>
            </a:srgbClr>
          </a:solidFill>
          <a:prstDash val="solid"/>
        </a:ln>
        <a:effectLst/>
      </dgm:spPr>
    </dgm:pt>
    <dgm:pt modelId="{911417B3-62BE-439B-A3BF-7A6E184D40C9}" type="pres">
      <dgm:prSet presAssocID="{DE0EAA27-57F9-448E-A36C-9449111090DC}" presName="text_4" presStyleLbl="node1" presStyleIdx="3" presStyleCnt="7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F7222C41-D03A-4F45-B72C-5F0899697B8B}" type="pres">
      <dgm:prSet presAssocID="{DE0EAA27-57F9-448E-A36C-9449111090DC}" presName="accent_4" presStyleCnt="0"/>
      <dgm:spPr/>
    </dgm:pt>
    <dgm:pt modelId="{AF364480-C02F-4EDF-B77A-DA83438CE05A}" type="pres">
      <dgm:prSet presAssocID="{DE0EAA27-57F9-448E-A36C-9449111090DC}" presName="accentRepeatNode" presStyleLbl="solidFgAcc1" presStyleIdx="3" presStyleCnt="7"/>
      <dgm:spPr>
        <a:xfrm>
          <a:off x="69375" y="3048203"/>
          <a:ext cx="781507" cy="781507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BACC6">
              <a:hueOff val="-9933876"/>
              <a:satOff val="39811"/>
              <a:lumOff val="8628"/>
              <a:alphaOff val="0"/>
            </a:srgbClr>
          </a:solidFill>
          <a:prstDash val="solid"/>
        </a:ln>
        <a:effectLst/>
      </dgm:spPr>
    </dgm:pt>
    <dgm:pt modelId="{81BCED44-7EE6-4951-8298-EA9E5AD56E9B}" type="pres">
      <dgm:prSet presAssocID="{B4C9C1E0-CC5F-41AF-BF56-7F6F61FFBA60}" presName="text_5" presStyleLbl="node1" presStyleIdx="4" presStyleCnt="7" custLinFactNeighborX="-220" custLinFactNeighborY="73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39EF6F-04CD-4BA6-BE41-D7C5281A2094}" type="pres">
      <dgm:prSet presAssocID="{B4C9C1E0-CC5F-41AF-BF56-7F6F61FFBA60}" presName="accent_5" presStyleCnt="0"/>
      <dgm:spPr/>
    </dgm:pt>
    <dgm:pt modelId="{0FC72959-9E1E-430C-A1E8-A56518115C26}" type="pres">
      <dgm:prSet presAssocID="{B4C9C1E0-CC5F-41AF-BF56-7F6F61FFBA60}" presName="accentRepeatNode" presStyleLbl="solidFgAcc1" presStyleIdx="4" presStyleCnt="7"/>
      <dgm:spPr/>
    </dgm:pt>
    <dgm:pt modelId="{3EBA65FD-1E8C-4B6C-B46C-5E48138C74B1}" type="pres">
      <dgm:prSet presAssocID="{0548EB9F-BA46-4982-A801-FBE65AACB0E1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CFFD46-A9AB-488B-81DC-70FCAE7E9483}" type="pres">
      <dgm:prSet presAssocID="{0548EB9F-BA46-4982-A801-FBE65AACB0E1}" presName="accent_6" presStyleCnt="0"/>
      <dgm:spPr/>
    </dgm:pt>
    <dgm:pt modelId="{5C131226-B108-4CB0-AC73-9783B2D819BC}" type="pres">
      <dgm:prSet presAssocID="{0548EB9F-BA46-4982-A801-FBE65AACB0E1}" presName="accentRepeatNode" presStyleLbl="solidFgAcc1" presStyleIdx="5" presStyleCnt="7"/>
      <dgm:spPr/>
    </dgm:pt>
    <dgm:pt modelId="{4FF65049-8EFB-4F27-97B4-E9019E4C8631}" type="pres">
      <dgm:prSet presAssocID="{A46D6F07-DEA9-4637-A5C3-C40D1F787DC6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333C26-5F1E-476D-8ACF-65B190762579}" type="pres">
      <dgm:prSet presAssocID="{A46D6F07-DEA9-4637-A5C3-C40D1F787DC6}" presName="accent_7" presStyleCnt="0"/>
      <dgm:spPr/>
    </dgm:pt>
    <dgm:pt modelId="{819F94B4-AB35-41E1-85D5-037FF07F01A0}" type="pres">
      <dgm:prSet presAssocID="{A46D6F07-DEA9-4637-A5C3-C40D1F787DC6}" presName="accentRepeatNode" presStyleLbl="solidFgAcc1" presStyleIdx="6" presStyleCnt="7"/>
      <dgm:spPr/>
    </dgm:pt>
  </dgm:ptLst>
  <dgm:cxnLst>
    <dgm:cxn modelId="{9D8EBB4D-E26C-4443-94A9-66D1A3CE22DE}" type="presOf" srcId="{747A551C-0770-4A97-B346-F13324F19951}" destId="{E57C662D-4613-4405-8F52-A41BAE63A144}" srcOrd="0" destOrd="0" presId="urn:microsoft.com/office/officeart/2008/layout/VerticalCurvedList"/>
    <dgm:cxn modelId="{9D741B14-2427-4F32-B193-841696C27CFC}" srcId="{747A551C-0770-4A97-B346-F13324F19951}" destId="{8E652242-19F7-4BF1-9E37-36D2227D57EA}" srcOrd="0" destOrd="0" parTransId="{208A2033-7EB3-4552-8C77-02347EC7E327}" sibTransId="{01FFDFF9-5861-44C0-85F0-D7A0F9D1CEE0}"/>
    <dgm:cxn modelId="{BBC0E36D-7E86-4F65-8A6A-70E1C6185820}" type="presOf" srcId="{B4C9C1E0-CC5F-41AF-BF56-7F6F61FFBA60}" destId="{81BCED44-7EE6-4951-8298-EA9E5AD56E9B}" srcOrd="0" destOrd="0" presId="urn:microsoft.com/office/officeart/2008/layout/VerticalCurvedList"/>
    <dgm:cxn modelId="{EA3E9208-F6E6-4414-8832-7DC91FC6EA68}" type="presOf" srcId="{A46D6F07-DEA9-4637-A5C3-C40D1F787DC6}" destId="{4FF65049-8EFB-4F27-97B4-E9019E4C8631}" srcOrd="0" destOrd="0" presId="urn:microsoft.com/office/officeart/2008/layout/VerticalCurvedList"/>
    <dgm:cxn modelId="{EB2B8019-DCE2-4BF5-98FB-15D7767D9890}" srcId="{747A551C-0770-4A97-B346-F13324F19951}" destId="{A46D6F07-DEA9-4637-A5C3-C40D1F787DC6}" srcOrd="6" destOrd="0" parTransId="{89B7B29D-240D-4653-9115-FDA4C8FED602}" sibTransId="{F8024B8B-656E-4D33-8181-D7AC89E19434}"/>
    <dgm:cxn modelId="{5BB400CA-0B5C-439E-B88D-F45DD0C07F2B}" type="presOf" srcId="{01FFDFF9-5861-44C0-85F0-D7A0F9D1CEE0}" destId="{7F058BA0-4B27-4BAF-B4CD-353810C49764}" srcOrd="0" destOrd="0" presId="urn:microsoft.com/office/officeart/2008/layout/VerticalCurvedList"/>
    <dgm:cxn modelId="{D6D3D8E8-89E6-4CE1-A573-03F3FD1248F3}" type="presOf" srcId="{D70CF49F-9B5D-459C-BE05-119102C7C2CC}" destId="{710067AE-F5C0-4966-BD67-86270A17137C}" srcOrd="0" destOrd="0" presId="urn:microsoft.com/office/officeart/2008/layout/VerticalCurvedList"/>
    <dgm:cxn modelId="{0A52A8EA-558F-4448-B120-59EF8088788B}" type="presOf" srcId="{8E652242-19F7-4BF1-9E37-36D2227D57EA}" destId="{7DE3D43F-DFD5-4E24-99AB-8CB6816EA267}" srcOrd="0" destOrd="0" presId="urn:microsoft.com/office/officeart/2008/layout/VerticalCurvedList"/>
    <dgm:cxn modelId="{3E0A0DC7-4AD4-4884-8986-C64E02950FD6}" type="presOf" srcId="{0548EB9F-BA46-4982-A801-FBE65AACB0E1}" destId="{3EBA65FD-1E8C-4B6C-B46C-5E48138C74B1}" srcOrd="0" destOrd="0" presId="urn:microsoft.com/office/officeart/2008/layout/VerticalCurvedList"/>
    <dgm:cxn modelId="{D9C45CB8-1A0D-417D-A725-2CECBC28385D}" srcId="{747A551C-0770-4A97-B346-F13324F19951}" destId="{D70CF49F-9B5D-459C-BE05-119102C7C2CC}" srcOrd="2" destOrd="0" parTransId="{F165F9ED-BC06-4F4E-847B-7F37AF8BFCB1}" sibTransId="{3A42994A-6B47-46B8-8D6E-F6FF2E0204EE}"/>
    <dgm:cxn modelId="{66F9AED1-4A6A-47CF-9C52-304638F53EC1}" srcId="{747A551C-0770-4A97-B346-F13324F19951}" destId="{B4C9C1E0-CC5F-41AF-BF56-7F6F61FFBA60}" srcOrd="4" destOrd="0" parTransId="{EA3E761F-469F-4DF3-A715-7F5C15F0502B}" sibTransId="{A6396337-A607-4748-9995-7E702EE2B8AA}"/>
    <dgm:cxn modelId="{5EC06C60-F2ED-44EF-9529-DB5B4F02322A}" srcId="{747A551C-0770-4A97-B346-F13324F19951}" destId="{0548EB9F-BA46-4982-A801-FBE65AACB0E1}" srcOrd="5" destOrd="0" parTransId="{B4179181-7295-4DB4-B6B4-154FF0C40A7D}" sibTransId="{FB322211-1710-4C26-9D1F-344D2DD89E52}"/>
    <dgm:cxn modelId="{CDD37D40-9646-4A62-8C6F-049371CDD97F}" srcId="{747A551C-0770-4A97-B346-F13324F19951}" destId="{DE0EAA27-57F9-448E-A36C-9449111090DC}" srcOrd="3" destOrd="0" parTransId="{3DC24244-43ED-47C9-8F51-020FBE5DCD2A}" sibTransId="{DD19489B-9DD2-48F8-BC82-E9A41A72D813}"/>
    <dgm:cxn modelId="{535240EB-FF58-4042-A004-C17B0CA08849}" type="presOf" srcId="{DE0EAA27-57F9-448E-A36C-9449111090DC}" destId="{911417B3-62BE-439B-A3BF-7A6E184D40C9}" srcOrd="0" destOrd="0" presId="urn:microsoft.com/office/officeart/2008/layout/VerticalCurvedList"/>
    <dgm:cxn modelId="{635B3F9D-0FDC-4545-A41D-F6ED5DF846DA}" srcId="{747A551C-0770-4A97-B346-F13324F19951}" destId="{A75D0D7A-EB74-4C81-88A6-248C12D84224}" srcOrd="1" destOrd="0" parTransId="{FAF9B6F5-22D2-48EA-94C7-29A92C1D7C1C}" sibTransId="{BB19B62D-1AB8-40BE-8350-0F12EEAD144C}"/>
    <dgm:cxn modelId="{AA7279A0-B7DA-4EFE-8285-BD5E9EF06F50}" type="presOf" srcId="{A75D0D7A-EB74-4C81-88A6-248C12D84224}" destId="{DEEF6737-6F27-49F0-8B1E-C5435F9402A6}" srcOrd="0" destOrd="0" presId="urn:microsoft.com/office/officeart/2008/layout/VerticalCurvedList"/>
    <dgm:cxn modelId="{9191E17B-B089-41B3-BF69-E88C68572CD4}" type="presParOf" srcId="{E57C662D-4613-4405-8F52-A41BAE63A144}" destId="{D2883F75-AC78-4B7F-9666-533FCCD78F22}" srcOrd="0" destOrd="0" presId="urn:microsoft.com/office/officeart/2008/layout/VerticalCurvedList"/>
    <dgm:cxn modelId="{D5E35EEC-4939-4296-9C8F-AB61EA847F91}" type="presParOf" srcId="{D2883F75-AC78-4B7F-9666-533FCCD78F22}" destId="{3BBCBDBD-D059-409B-948E-359930740629}" srcOrd="0" destOrd="0" presId="urn:microsoft.com/office/officeart/2008/layout/VerticalCurvedList"/>
    <dgm:cxn modelId="{A756948E-BEA2-4A77-AEBF-B9BB28146776}" type="presParOf" srcId="{3BBCBDBD-D059-409B-948E-359930740629}" destId="{0A8D9632-EE80-434F-84B8-E7040894F95C}" srcOrd="0" destOrd="0" presId="urn:microsoft.com/office/officeart/2008/layout/VerticalCurvedList"/>
    <dgm:cxn modelId="{771279A6-9383-467E-8778-4BB677BC2566}" type="presParOf" srcId="{3BBCBDBD-D059-409B-948E-359930740629}" destId="{7F058BA0-4B27-4BAF-B4CD-353810C49764}" srcOrd="1" destOrd="0" presId="urn:microsoft.com/office/officeart/2008/layout/VerticalCurvedList"/>
    <dgm:cxn modelId="{CEFE3E08-5EBD-4AA9-BB60-ACF26D7CABB4}" type="presParOf" srcId="{3BBCBDBD-D059-409B-948E-359930740629}" destId="{7768102B-84BD-4F24-9353-9CA935C864EF}" srcOrd="2" destOrd="0" presId="urn:microsoft.com/office/officeart/2008/layout/VerticalCurvedList"/>
    <dgm:cxn modelId="{F3B012C0-CFCC-4FC3-9665-4CED0E1B354F}" type="presParOf" srcId="{3BBCBDBD-D059-409B-948E-359930740629}" destId="{9237BAD8-5ECE-44EA-B057-ECCD5A8026BC}" srcOrd="3" destOrd="0" presId="urn:microsoft.com/office/officeart/2008/layout/VerticalCurvedList"/>
    <dgm:cxn modelId="{CD0F5773-864F-473F-9AB9-C78843398177}" type="presParOf" srcId="{D2883F75-AC78-4B7F-9666-533FCCD78F22}" destId="{7DE3D43F-DFD5-4E24-99AB-8CB6816EA267}" srcOrd="1" destOrd="0" presId="urn:microsoft.com/office/officeart/2008/layout/VerticalCurvedList"/>
    <dgm:cxn modelId="{5A89C953-FF46-4C26-A464-FD10239A089B}" type="presParOf" srcId="{D2883F75-AC78-4B7F-9666-533FCCD78F22}" destId="{C3CDA133-C81F-4BAB-9C76-FBBE4EF0EE70}" srcOrd="2" destOrd="0" presId="urn:microsoft.com/office/officeart/2008/layout/VerticalCurvedList"/>
    <dgm:cxn modelId="{ADD995C7-72CD-4022-9E28-4162DC24F29E}" type="presParOf" srcId="{C3CDA133-C81F-4BAB-9C76-FBBE4EF0EE70}" destId="{3D4F403B-7581-4D67-BD8A-78D38E74147B}" srcOrd="0" destOrd="0" presId="urn:microsoft.com/office/officeart/2008/layout/VerticalCurvedList"/>
    <dgm:cxn modelId="{7424E86D-94E8-4E30-8281-8B85C7DDCB03}" type="presParOf" srcId="{D2883F75-AC78-4B7F-9666-533FCCD78F22}" destId="{DEEF6737-6F27-49F0-8B1E-C5435F9402A6}" srcOrd="3" destOrd="0" presId="urn:microsoft.com/office/officeart/2008/layout/VerticalCurvedList"/>
    <dgm:cxn modelId="{9FF374F6-82A3-4CD6-B088-324444608BC6}" type="presParOf" srcId="{D2883F75-AC78-4B7F-9666-533FCCD78F22}" destId="{E80B9409-B36C-4C0B-9AE4-391E4CA9DDBA}" srcOrd="4" destOrd="0" presId="urn:microsoft.com/office/officeart/2008/layout/VerticalCurvedList"/>
    <dgm:cxn modelId="{4C5BE5C3-2212-4A11-A905-0064C78FC7FE}" type="presParOf" srcId="{E80B9409-B36C-4C0B-9AE4-391E4CA9DDBA}" destId="{A6BA6B9B-BE0B-49F8-89D7-7A2B277CC7EB}" srcOrd="0" destOrd="0" presId="urn:microsoft.com/office/officeart/2008/layout/VerticalCurvedList"/>
    <dgm:cxn modelId="{04E3C398-69ED-4508-A4FD-6CA55DE73ABD}" type="presParOf" srcId="{D2883F75-AC78-4B7F-9666-533FCCD78F22}" destId="{710067AE-F5C0-4966-BD67-86270A17137C}" srcOrd="5" destOrd="0" presId="urn:microsoft.com/office/officeart/2008/layout/VerticalCurvedList"/>
    <dgm:cxn modelId="{D43FED5C-B4E6-4A5E-BF9F-6E2616A18781}" type="presParOf" srcId="{D2883F75-AC78-4B7F-9666-533FCCD78F22}" destId="{4EA3612A-5F5A-4C89-A6A6-BB0F53850295}" srcOrd="6" destOrd="0" presId="urn:microsoft.com/office/officeart/2008/layout/VerticalCurvedList"/>
    <dgm:cxn modelId="{8E321CAF-02C8-4819-B644-088F21B9CEC5}" type="presParOf" srcId="{4EA3612A-5F5A-4C89-A6A6-BB0F53850295}" destId="{9005F83F-6527-4FFD-AF22-BB675F8C3431}" srcOrd="0" destOrd="0" presId="urn:microsoft.com/office/officeart/2008/layout/VerticalCurvedList"/>
    <dgm:cxn modelId="{71F466F6-A510-4CAF-9934-727232C23042}" type="presParOf" srcId="{D2883F75-AC78-4B7F-9666-533FCCD78F22}" destId="{911417B3-62BE-439B-A3BF-7A6E184D40C9}" srcOrd="7" destOrd="0" presId="urn:microsoft.com/office/officeart/2008/layout/VerticalCurvedList"/>
    <dgm:cxn modelId="{6BE5C18B-A1AA-46F7-A5E5-2A4A6D25A997}" type="presParOf" srcId="{D2883F75-AC78-4B7F-9666-533FCCD78F22}" destId="{F7222C41-D03A-4F45-B72C-5F0899697B8B}" srcOrd="8" destOrd="0" presId="urn:microsoft.com/office/officeart/2008/layout/VerticalCurvedList"/>
    <dgm:cxn modelId="{9CC23661-EFD8-4FCD-B659-6FE7D45EDA6F}" type="presParOf" srcId="{F7222C41-D03A-4F45-B72C-5F0899697B8B}" destId="{AF364480-C02F-4EDF-B77A-DA83438CE05A}" srcOrd="0" destOrd="0" presId="urn:microsoft.com/office/officeart/2008/layout/VerticalCurvedList"/>
    <dgm:cxn modelId="{A9129FC2-7CB9-489D-AB61-43DADB5D3067}" type="presParOf" srcId="{D2883F75-AC78-4B7F-9666-533FCCD78F22}" destId="{81BCED44-7EE6-4951-8298-EA9E5AD56E9B}" srcOrd="9" destOrd="0" presId="urn:microsoft.com/office/officeart/2008/layout/VerticalCurvedList"/>
    <dgm:cxn modelId="{43809172-C0E1-4C4A-BE41-F28F4A120DF6}" type="presParOf" srcId="{D2883F75-AC78-4B7F-9666-533FCCD78F22}" destId="{C939EF6F-04CD-4BA6-BE41-D7C5281A2094}" srcOrd="10" destOrd="0" presId="urn:microsoft.com/office/officeart/2008/layout/VerticalCurvedList"/>
    <dgm:cxn modelId="{2CFADEDF-DE72-40C0-9390-4EF23212D568}" type="presParOf" srcId="{C939EF6F-04CD-4BA6-BE41-D7C5281A2094}" destId="{0FC72959-9E1E-430C-A1E8-A56518115C26}" srcOrd="0" destOrd="0" presId="urn:microsoft.com/office/officeart/2008/layout/VerticalCurvedList"/>
    <dgm:cxn modelId="{1E58864C-EB75-40EB-A9AD-71FA61C7A230}" type="presParOf" srcId="{D2883F75-AC78-4B7F-9666-533FCCD78F22}" destId="{3EBA65FD-1E8C-4B6C-B46C-5E48138C74B1}" srcOrd="11" destOrd="0" presId="urn:microsoft.com/office/officeart/2008/layout/VerticalCurvedList"/>
    <dgm:cxn modelId="{870BAB8B-DC85-4E71-9517-3AF3F36A9E82}" type="presParOf" srcId="{D2883F75-AC78-4B7F-9666-533FCCD78F22}" destId="{99CFFD46-A9AB-488B-81DC-70FCAE7E9483}" srcOrd="12" destOrd="0" presId="urn:microsoft.com/office/officeart/2008/layout/VerticalCurvedList"/>
    <dgm:cxn modelId="{F1793353-EEC1-4B31-9F66-E1BDBA19FA02}" type="presParOf" srcId="{99CFFD46-A9AB-488B-81DC-70FCAE7E9483}" destId="{5C131226-B108-4CB0-AC73-9783B2D819BC}" srcOrd="0" destOrd="0" presId="urn:microsoft.com/office/officeart/2008/layout/VerticalCurvedList"/>
    <dgm:cxn modelId="{23FD613D-9FC7-4B23-B8F5-B1442837FDF5}" type="presParOf" srcId="{D2883F75-AC78-4B7F-9666-533FCCD78F22}" destId="{4FF65049-8EFB-4F27-97B4-E9019E4C8631}" srcOrd="13" destOrd="0" presId="urn:microsoft.com/office/officeart/2008/layout/VerticalCurvedList"/>
    <dgm:cxn modelId="{46E495DC-D89E-42D1-8D80-82BA9556DE84}" type="presParOf" srcId="{D2883F75-AC78-4B7F-9666-533FCCD78F22}" destId="{6F333C26-5F1E-476D-8ACF-65B190762579}" srcOrd="14" destOrd="0" presId="urn:microsoft.com/office/officeart/2008/layout/VerticalCurvedList"/>
    <dgm:cxn modelId="{1A397ACC-4A54-4044-9984-56A44410EBA1}" type="presParOf" srcId="{6F333C26-5F1E-476D-8ACF-65B190762579}" destId="{819F94B4-AB35-41E1-85D5-037FF07F01A0}" srcOrd="0" destOrd="0" presId="urn:microsoft.com/office/officeart/2008/layout/VerticalCurvedLis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1538" y="285728"/>
            <a:ext cx="7072362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Евразийский национальный университет им. Л.Н. Гумилева</a:t>
            </a:r>
          </a:p>
          <a:p>
            <a:pPr algn="ctr">
              <a:lnSpc>
                <a:spcPct val="150000"/>
              </a:lnSpc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Республика Казахстан, г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smtClean="0">
                <a:latin typeface="Arial" panose="020B0604020202020204" pitchFamily="34" charset="0"/>
                <a:cs typeface="Arial" panose="020B0604020202020204" pitchFamily="34" charset="0"/>
              </a:rPr>
              <a:t>Астана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МУТАЛИЕВА ЛЯЙЛЯ МАРАТОВНА</a:t>
            </a:r>
          </a:p>
          <a:p>
            <a:pPr algn="ctr">
              <a:lnSpc>
                <a:spcPct val="150000"/>
              </a:lnSpc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кандидат экономических наук, профессор</a:t>
            </a:r>
          </a:p>
          <a:p>
            <a:pPr>
              <a:lnSpc>
                <a:spcPct val="150000"/>
              </a:lnSpc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kk-KZ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kk-KZ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kk-KZ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mutalieva_leila@mail.ru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+7 701 723 6972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1538" y="1714488"/>
            <a:ext cx="7215238" cy="307183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Устойчивость и экологическая ответственность в ресторанном бизнесе</a:t>
            </a:r>
            <a:endParaRPr lang="ru-RU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714356"/>
            <a:ext cx="3000396" cy="54292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Устойчивость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— это способность системы сохранять свое равновесие и функционировать стабильно в условиях изменяющейся среды без ущерба для основных функций и характеристик. В контексте экологии и устойчивого развития, понятие устойчивости относится к способности обеспечивать потребности текущего поколения, не ущемляя возможности будущих поколений удовлетворять свои потребности.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43504" y="714356"/>
            <a:ext cx="3000396" cy="54292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Экологическая ответственность 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— это принятие индивидом, организацией или обществом ответственности за свои действия и воздействие на окружающую среду. Это включает в себя осознанное стремление к уменьшению негативного воздействия на природу, эффективное использование ресурсов, поддержание экологического баланса и принятие мер для минимизации отрицательных последствий для окружающей среды. Экологическая ответственность также может включать в себя принятие устойчивых практик в повседневной жизни с целью сохранения природных ресурсов и ограничения экологического следа.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285728"/>
            <a:ext cx="7643866" cy="7858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928662" y="357166"/>
            <a:ext cx="742955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Устойчивость и экологическая ответственность становятся все более важными аспектами в различных сферах бизнеса, включая ресторанный бизнес. Вот несколько способов, как рестораны могут проявлять устойчивость и экологическую ответственность: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928662" y="1071546"/>
            <a:ext cx="28575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42844" y="1714488"/>
            <a:ext cx="2571768" cy="18573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71472" y="1785926"/>
            <a:ext cx="207170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-228528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Использование локальных  продуктов: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покупка продуктов у местных фермеров и производителей может сократить углеродный след и способствовать развитию местного сообщества.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2786050" y="2285992"/>
            <a:ext cx="35719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214678" y="1643050"/>
            <a:ext cx="2571768" cy="18573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3786182" y="1714488"/>
            <a:ext cx="207170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-228528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Уменьшение отходов: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Рестораны могут внедрять системы переработки отходов, использовать упаковку, которая легко разлагается, и принимать меры для уменьшения общего объема отходов.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трелка вправо 13"/>
          <p:cNvSpPr/>
          <p:nvPr/>
        </p:nvSpPr>
        <p:spPr>
          <a:xfrm>
            <a:off x="5929322" y="2214554"/>
            <a:ext cx="35719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357950" y="1643050"/>
            <a:ext cx="2286016" cy="192882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643702" y="1714488"/>
            <a:ext cx="214314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-228528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Эффективное использование воды: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Внедрение методов для сокращения потребления воды, таких как использование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водосберегающего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оборудования и технологий, поможет поддерживать экологическую устойчивость.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 rot="5400000">
            <a:off x="7536693" y="3750455"/>
            <a:ext cx="214314" cy="2857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429388" y="4143380"/>
            <a:ext cx="2286016" cy="17145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715140" y="4143380"/>
            <a:ext cx="1857388" cy="1546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-228528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Обучение персонала:</a:t>
            </a: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Обучение персонала по вопросам устойчивости и экологической ответственности помогает им осознавать важность принятия экологически дружественных практик в повседневной деятельности.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Стрелка вправо 20"/>
          <p:cNvSpPr/>
          <p:nvPr/>
        </p:nvSpPr>
        <p:spPr>
          <a:xfrm rot="10800000">
            <a:off x="5929322" y="4929198"/>
            <a:ext cx="35719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357554" y="4286256"/>
            <a:ext cx="2500330" cy="18573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Социальная ответственность:</a:t>
            </a:r>
            <a:r>
              <a:rPr lang="ru-RU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Активное участие в благотворительных и социальных инициативах может подчеркнуть обязательства ресторана перед местным сообществом.</a:t>
            </a:r>
            <a:endParaRPr lang="ru-RU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Стрелка вправо 22"/>
          <p:cNvSpPr/>
          <p:nvPr/>
        </p:nvSpPr>
        <p:spPr>
          <a:xfrm rot="10800000">
            <a:off x="2928926" y="5072074"/>
            <a:ext cx="35719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285720" y="4429132"/>
            <a:ext cx="2571768" cy="18573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Открытость и прозрачность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Рестораны могут показывать свою экологическую ответственность через прозрачность в отношении своих практик, например, предоставляя информацию о происхождении продуктов или усилиях по устойчивости.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 descr="G:\%D1%82%D3%99%D1%83%D0%B5%D0%BB%D1%81%D1%96%D0%B7%D0%B4%D1%96%D0%BA %D2%9B%D1%8B%D1%80%D0%B0%D0%BD%D0%B4%D0%B0%D1%80%D1%8B\-FWEBP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88" name="AutoShape 4" descr="G:\-FWEBP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90" name="AutoShape 6" descr="G:\-FWEBP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3" name="Схема 12">
            <a:extLst>
              <a:ext uri="{FF2B5EF4-FFF2-40B4-BE49-F238E27FC236}">
                <a16:creationId xmlns="" xmlns:a16="http://schemas.microsoft.com/office/drawing/2014/main" id="{48885288-F706-4E4B-9BB0-F2C1C961B32B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208054176"/>
              </p:ext>
            </p:extLst>
          </p:nvPr>
        </p:nvGraphicFramePr>
        <p:xfrm>
          <a:off x="285720" y="1643050"/>
          <a:ext cx="8594503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1142976" y="214290"/>
            <a:ext cx="7215238" cy="7858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spc="-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</a:t>
            </a:r>
            <a:r>
              <a:rPr lang="ru-RU" sz="2000" spc="-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ru-RU" sz="2000" spc="-14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000" spc="-12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минимизировать </a:t>
            </a:r>
            <a:r>
              <a:rPr lang="ru-RU" sz="2000" spc="-6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spc="-8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вре</a:t>
            </a:r>
            <a:r>
              <a:rPr lang="ru-RU" sz="2000" spc="-12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</a:t>
            </a:r>
            <a:r>
              <a:rPr lang="ru-RU" sz="2000" spc="-14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spc="-6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</a:t>
            </a:r>
            <a:r>
              <a:rPr lang="ru-RU" sz="2000" spc="-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000" spc="-22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ru-RU" sz="2000" spc="-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орана </a:t>
            </a:r>
            <a:r>
              <a:rPr lang="ru-RU" sz="2000" spc="-5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spc="-16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окружающе</a:t>
            </a:r>
            <a:r>
              <a:rPr lang="ru-RU" sz="2000" spc="-15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й</a:t>
            </a:r>
            <a:r>
              <a:rPr lang="ru-RU" sz="2000" spc="-14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000" spc="-7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среде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142976" y="2500306"/>
            <a:ext cx="7215238" cy="12858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object 3"/>
          <p:cNvSpPr txBox="1"/>
          <p:nvPr/>
        </p:nvSpPr>
        <p:spPr>
          <a:xfrm>
            <a:off x="857224" y="2428868"/>
            <a:ext cx="7572428" cy="10105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3200" b="1" i="1" spc="-100" smtClean="0">
                <a:solidFill>
                  <a:srgbClr val="010202"/>
                </a:solidFill>
                <a:uFill>
                  <a:solidFill>
                    <a:srgbClr val="010202"/>
                  </a:solidFill>
                </a:uFill>
                <a:latin typeface="Arial" pitchFamily="34" charset="0"/>
                <a:cs typeface="Arial" pitchFamily="34" charset="0"/>
              </a:rPr>
              <a:t>Ка</a:t>
            </a:r>
            <a:r>
              <a:rPr sz="3200" b="1" i="1" spc="-200" smtClean="0">
                <a:solidFill>
                  <a:srgbClr val="010202"/>
                </a:solidFill>
                <a:uFill>
                  <a:solidFill>
                    <a:srgbClr val="010202"/>
                  </a:solidFill>
                </a:uFill>
                <a:latin typeface="Arial" pitchFamily="34" charset="0"/>
                <a:cs typeface="Arial" pitchFamily="34" charset="0"/>
              </a:rPr>
              <a:t>к</a:t>
            </a:r>
            <a:r>
              <a:rPr lang="kk-KZ" sz="3200" b="1" i="1" spc="-200" dirty="0" smtClean="0">
                <a:solidFill>
                  <a:srgbClr val="010202"/>
                </a:solidFill>
                <a:uFill>
                  <a:solidFill>
                    <a:srgbClr val="010202"/>
                  </a:solidFill>
                </a:uFill>
                <a:latin typeface="Arial" pitchFamily="34" charset="0"/>
                <a:cs typeface="Arial" pitchFamily="34" charset="0"/>
              </a:rPr>
              <a:t> </a:t>
            </a:r>
            <a:r>
              <a:rPr sz="3200" b="1" i="1" spc="-145" smtClean="0">
                <a:solidFill>
                  <a:srgbClr val="010202"/>
                </a:solidFill>
                <a:uFill>
                  <a:solidFill>
                    <a:srgbClr val="010202"/>
                  </a:solidFill>
                </a:uFill>
                <a:latin typeface="Arial" pitchFamily="34" charset="0"/>
                <a:cs typeface="Arial" pitchFamily="34" charset="0"/>
              </a:rPr>
              <a:t> </a:t>
            </a:r>
            <a:r>
              <a:rPr sz="3200" b="1" i="1" spc="-150">
                <a:solidFill>
                  <a:srgbClr val="010202"/>
                </a:solidFill>
                <a:uFill>
                  <a:solidFill>
                    <a:srgbClr val="010202"/>
                  </a:solidFill>
                </a:uFill>
                <a:latin typeface="Arial" pitchFamily="34" charset="0"/>
                <a:cs typeface="Arial" pitchFamily="34" charset="0"/>
              </a:rPr>
              <a:t>уменьшить </a:t>
            </a:r>
            <a:r>
              <a:rPr sz="3200" b="1" i="1" spc="-70">
                <a:solidFill>
                  <a:srgbClr val="01020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3200" b="1" i="1" spc="-120" smtClean="0">
                <a:solidFill>
                  <a:srgbClr val="010202"/>
                </a:solidFill>
                <a:uFill>
                  <a:solidFill>
                    <a:srgbClr val="010202"/>
                  </a:solidFill>
                </a:uFill>
                <a:latin typeface="Arial" pitchFamily="34" charset="0"/>
                <a:cs typeface="Arial" pitchFamily="34" charset="0"/>
              </a:rPr>
              <a:t>мусорны</a:t>
            </a:r>
            <a:r>
              <a:rPr sz="3200" b="1" i="1" spc="-155" smtClean="0">
                <a:solidFill>
                  <a:srgbClr val="010202"/>
                </a:solidFill>
                <a:uFill>
                  <a:solidFill>
                    <a:srgbClr val="010202"/>
                  </a:solidFill>
                </a:uFill>
                <a:latin typeface="Arial" pitchFamily="34" charset="0"/>
                <a:cs typeface="Arial" pitchFamily="34" charset="0"/>
              </a:rPr>
              <a:t>й</a:t>
            </a:r>
            <a:r>
              <a:rPr lang="kk-KZ" sz="3200" b="1" i="1" spc="-155" dirty="0" smtClean="0">
                <a:solidFill>
                  <a:srgbClr val="010202"/>
                </a:solidFill>
                <a:uFill>
                  <a:solidFill>
                    <a:srgbClr val="010202"/>
                  </a:solidFill>
                </a:uFill>
                <a:latin typeface="Arial" pitchFamily="34" charset="0"/>
                <a:cs typeface="Arial" pitchFamily="34" charset="0"/>
              </a:rPr>
              <a:t> </a:t>
            </a:r>
            <a:r>
              <a:rPr sz="3200" b="1" i="1" spc="-145" smtClean="0">
                <a:solidFill>
                  <a:srgbClr val="010202"/>
                </a:solidFill>
                <a:uFill>
                  <a:solidFill>
                    <a:srgbClr val="010202"/>
                  </a:solidFill>
                </a:uFill>
                <a:latin typeface="Arial" pitchFamily="34" charset="0"/>
                <a:cs typeface="Arial" pitchFamily="34" charset="0"/>
              </a:rPr>
              <a:t> </a:t>
            </a:r>
            <a:r>
              <a:rPr sz="3200" b="1" i="1" spc="-100" smtClean="0">
                <a:solidFill>
                  <a:srgbClr val="010202"/>
                </a:solidFill>
                <a:uFill>
                  <a:solidFill>
                    <a:srgbClr val="010202"/>
                  </a:solidFill>
                </a:uFill>
                <a:latin typeface="Arial" pitchFamily="34" charset="0"/>
                <a:cs typeface="Arial" pitchFamily="34" charset="0"/>
              </a:rPr>
              <a:t>с</a:t>
            </a:r>
            <a:r>
              <a:rPr sz="3200" b="1" i="1" spc="-114" smtClean="0">
                <a:solidFill>
                  <a:srgbClr val="010202"/>
                </a:solidFill>
                <a:uFill>
                  <a:solidFill>
                    <a:srgbClr val="010202"/>
                  </a:solidFill>
                </a:uFill>
                <a:latin typeface="Arial" pitchFamily="34" charset="0"/>
                <a:cs typeface="Arial" pitchFamily="34" charset="0"/>
              </a:rPr>
              <a:t>ле</a:t>
            </a:r>
            <a:r>
              <a:rPr sz="3200" b="1" i="1" spc="-120" smtClean="0">
                <a:solidFill>
                  <a:srgbClr val="010202"/>
                </a:solidFill>
                <a:uFill>
                  <a:solidFill>
                    <a:srgbClr val="010202"/>
                  </a:solidFill>
                </a:uFill>
                <a:latin typeface="Arial" pitchFamily="34" charset="0"/>
                <a:cs typeface="Arial" pitchFamily="34" charset="0"/>
              </a:rPr>
              <a:t>д</a:t>
            </a:r>
            <a:r>
              <a:rPr lang="kk-KZ" sz="3200" b="1" i="1" spc="-120" dirty="0" smtClean="0">
                <a:solidFill>
                  <a:srgbClr val="010202"/>
                </a:solidFill>
                <a:uFill>
                  <a:solidFill>
                    <a:srgbClr val="010202"/>
                  </a:solidFill>
                </a:uFill>
                <a:latin typeface="Arial" pitchFamily="34" charset="0"/>
                <a:cs typeface="Arial" pitchFamily="34" charset="0"/>
              </a:rPr>
              <a:t> </a:t>
            </a:r>
            <a:r>
              <a:rPr sz="3200" b="1" i="1" spc="-145" smtClean="0">
                <a:solidFill>
                  <a:srgbClr val="010202"/>
                </a:solidFill>
                <a:uFill>
                  <a:solidFill>
                    <a:srgbClr val="010202"/>
                  </a:solidFill>
                </a:uFill>
                <a:latin typeface="Arial" pitchFamily="34" charset="0"/>
                <a:cs typeface="Arial" pitchFamily="34" charset="0"/>
              </a:rPr>
              <a:t> </a:t>
            </a:r>
            <a:endParaRPr lang="kk-KZ" sz="3200" b="1" i="1" spc="-145" dirty="0" smtClean="0">
              <a:solidFill>
                <a:srgbClr val="010202"/>
              </a:solidFill>
              <a:uFill>
                <a:solidFill>
                  <a:srgbClr val="010202"/>
                </a:solidFill>
              </a:uFill>
              <a:latin typeface="Arial" pitchFamily="34" charset="0"/>
              <a:cs typeface="Arial" pitchFamily="34" charset="0"/>
            </a:endParaRP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3200" b="1" i="1" spc="-125" smtClean="0">
                <a:solidFill>
                  <a:srgbClr val="010202"/>
                </a:solidFill>
                <a:uFill>
                  <a:solidFill>
                    <a:srgbClr val="010202"/>
                  </a:solidFill>
                </a:uFill>
                <a:latin typeface="Arial" pitchFamily="34" charset="0"/>
                <a:cs typeface="Arial" pitchFamily="34" charset="0"/>
              </a:rPr>
              <a:t>общепита</a:t>
            </a:r>
            <a:r>
              <a:rPr lang="kk-KZ" sz="3200" b="1" i="1" spc="-125" dirty="0" smtClean="0">
                <a:solidFill>
                  <a:srgbClr val="010202"/>
                </a:solidFill>
                <a:uFill>
                  <a:solidFill>
                    <a:srgbClr val="010202"/>
                  </a:solidFill>
                </a:uFill>
                <a:latin typeface="Arial" pitchFamily="34" charset="0"/>
                <a:cs typeface="Arial" pitchFamily="34" charset="0"/>
              </a:rPr>
              <a:t>???</a:t>
            </a:r>
            <a:endParaRPr sz="3200" b="1" i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5" descr="G:\прейзи\1674872509_top-fon-com-p-fon-dlya-prezentatsii-dialog-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68" y="4500570"/>
            <a:ext cx="2476485" cy="18573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3"/>
          <p:cNvSpPr txBox="1">
            <a:spLocks noGrp="1"/>
          </p:cNvSpPr>
          <p:nvPr>
            <p:ph type="title"/>
          </p:nvPr>
        </p:nvSpPr>
        <p:spPr>
          <a:xfrm>
            <a:off x="428596" y="1285860"/>
            <a:ext cx="8229600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k-KZ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  <a:r>
              <a:rPr lang="kk-KZ" sz="4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</a:t>
            </a:r>
            <a:r>
              <a:rPr lang="kk-KZ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488" y="4643446"/>
            <a:ext cx="58743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kk-KZ" sz="36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 встречи </a:t>
            </a:r>
          </a:p>
          <a:p>
            <a:pPr lvl="0" algn="r"/>
            <a:r>
              <a:rPr lang="kk-KZ" sz="36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следующей неделе</a:t>
            </a:r>
            <a:endParaRPr lang="ru-RU" sz="36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75</TotalTime>
  <Words>396</Words>
  <PresentationFormat>Экран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Начальная</vt:lpstr>
      <vt:lpstr>Слайд 1</vt:lpstr>
      <vt:lpstr>Слайд 2</vt:lpstr>
      <vt:lpstr>Слайд 3</vt:lpstr>
      <vt:lpstr>Слайд 4</vt:lpstr>
      <vt:lpstr>Слайд 5</vt:lpstr>
      <vt:lpstr>Слайд 6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Жасулан-археология</dc:creator>
  <cp:lastModifiedBy>Жасулан-археология</cp:lastModifiedBy>
  <cp:revision>10</cp:revision>
  <dcterms:created xsi:type="dcterms:W3CDTF">2023-11-27T03:23:58Z</dcterms:created>
  <dcterms:modified xsi:type="dcterms:W3CDTF">2023-11-28T09:54:35Z</dcterms:modified>
</cp:coreProperties>
</file>