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sldIdLst>
    <p:sldId id="261" r:id="rId2"/>
    <p:sldId id="256" r:id="rId3"/>
    <p:sldId id="257" r:id="rId4"/>
    <p:sldId id="258" r:id="rId5"/>
    <p:sldId id="268" r:id="rId6"/>
    <p:sldId id="269" r:id="rId7"/>
    <p:sldId id="270" r:id="rId8"/>
    <p:sldId id="271" r:id="rId9"/>
    <p:sldId id="272" r:id="rId10"/>
    <p:sldId id="273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D32CE-E297-425E-8A3B-E83AF4227177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0EE0E-FD03-46C1-8178-889795598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8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840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3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041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11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66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06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7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1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5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5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1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2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3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551AA-7B3E-4579-8223-B75E9C2346BC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0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236" y="773779"/>
            <a:ext cx="2889440" cy="122697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7480" y="2375031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Транспортно-энергетический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«Организация перевозок, движения и эксплуатация транспорта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Бекенов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Тасыбек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Нусупбекович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 доктор технических наук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3224" y="404447"/>
            <a:ext cx="75514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Л.Н. Гумилева»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7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263768" y="325315"/>
            <a:ext cx="6611815" cy="4624754"/>
          </a:xfrm>
          <a:prstGeom prst="vertic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Гражданско-правовые способы защиты прав авторов объектов промышленной собственности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предусмотренные законом меры принудительного характера, с помощью которых осуществляется восстановление (признание) нарушенных прав и интересов создателей изобретений, полезных моделей и промышленных образцов, пресечение нарушений, а также имущественное воздействие на нарушителей. Статья 9 ГК РК к таким способам относит признание прав, восстановление положения, существовавшего до нарушения права, пресечение действий, нарушающих право или создающих угрозу его нарушения, взыскание убытков, неустойки, признание сделки недействительной, присуждение к исполнению обязанности в натуре, прекращение или изменение правоотношений и т.д.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9126" y="3349869"/>
            <a:ext cx="2272146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768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4973" y="2746130"/>
            <a:ext cx="8596668" cy="1320800"/>
          </a:xfrm>
        </p:spPr>
        <p:txBody>
          <a:bodyPr/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497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1164166" y="1903372"/>
            <a:ext cx="7883118" cy="2976360"/>
          </a:xfrm>
          <a:prstGeom prst="ribbon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дисциплине MND5307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«Методология научной деятельности»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8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78270" y="1925516"/>
            <a:ext cx="6726115" cy="225962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прав авторов и патентообладателей.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9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Введение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Понятие, формы защиты прав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Список рекомендуемой литературы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310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прав авторов и иных обладателей исключительных прав на объекты промышленной собственности осуществляется путем использования предусмотренных законом форм, средств и способов защиты. Формы защиты прав делятся на </a:t>
            </a:r>
            <a:r>
              <a:rPr lang="ru-RU" sz="1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юрисдикционные</a:t>
            </a:r>
            <a:r>
              <a:rPr lang="ru-RU" sz="1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неюрисдикционные</a:t>
            </a:r>
            <a:endParaRPr lang="en-US" sz="1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77334" y="2224454"/>
            <a:ext cx="3657600" cy="407083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Неюрисдикционная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защиты охватывает собой действия авторов и патентообладателей по защите их прав и законных интересов, которые совершаются ими самостоятельно, без обращения к государственным или иным компетентным органам, так называемая самозащита гражданских прав. Данная форма защиты прав встречается очень редко и, как правило, сводится к отказу от совершения определенных действий (например, к отказу от передачи технической документации, без которой невозможно изготовление объекта промышленной собственности либо отказу произвести оплату по лицензионному договору в случае, если другая сторона его нарушила). Самозащита гражданских прав — возможность потерпевшего правомерно воздействовать на нарушителя без привлечения судебных и других компетентных органов.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40088" y="2224453"/>
            <a:ext cx="3657600" cy="407083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Юрисдикционная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защиты — это деятельность уполномоченных государством органов по защите нарушенных или оспариваемых субъективных прав.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Юрисдикционная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защиты прав и законных интересов делится на общий и специальный порядки. Общий порядок означает рассмотрение возникшего спора судебными органами, то есть лицо, считающее, что его права на объекты промышленной собственности нарушены и располагающее доказательствами этого, вправе обратиться за защитой своих прав в суд.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241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426" y="846992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административном порядке защита прав осуществляется только в случаях, прямо указанных в законе. Административный порядок означает подачу возражений на решение экспертизы в апелляционный совет патентного ведомства, а также обжалование решения коллегии апелляционного совета председателю апелляционного совета. Возражение может быть подано на решение об отказе в выдаче предварительного патента на изобретение, промышленный образец, полезную модель. Кроме того, апелляционный совет рассматривает возражения против выдачи предварительного патента или патента в случаях, предусмотренных ст. 29 Патентного закона РК, а именно: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2300" y="4509256"/>
            <a:ext cx="3546231" cy="201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060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1784834" y="896816"/>
            <a:ext cx="6532685" cy="756139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охраняемого объекта промышленной собственности условиям патентоспособности;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1784834" y="2136531"/>
            <a:ext cx="6532685" cy="870438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в формуле изобретения, полезной модели или в совокупности существенных признаков промышленного образца признаков, отсутствовавших в первоначальных материалах заявки;</a:t>
            </a:r>
            <a:endParaRPr lang="en-US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1784835" y="3675184"/>
            <a:ext cx="6532685" cy="879231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выдачи охранного документа при нарушении заявителем порядка патентования объекта промышленной собственности в зарубежных странах;</a:t>
            </a:r>
            <a:endParaRPr lang="en-US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784836" y="5099538"/>
            <a:ext cx="6532685" cy="756139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неправильного указания в охранном документе автора (авторов) или патентообладателя.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539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принятии возражения к рассмотрению отказывается, если: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11589"/>
              </p:ext>
            </p:extLst>
          </p:nvPr>
        </p:nvGraphicFramePr>
        <p:xfrm>
          <a:off x="911668" y="2162909"/>
          <a:ext cx="8128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84605450"/>
                    </a:ext>
                  </a:extLst>
                </a:gridCol>
              </a:tblGrid>
              <a:tr h="82647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возражение в соответствии с законодательством Республики Казахстан не подлежит рассмотрению в апелляционном совете;</a:t>
                      </a:r>
                      <a:endParaRPr lang="en-US" sz="1800" b="1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566285"/>
                  </a:ext>
                </a:extLst>
              </a:tr>
              <a:tr h="82647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возражение не подписано либо подписано лицом, не имеющим полномочия на его подписание;</a:t>
                      </a:r>
                      <a:endParaRPr lang="en-US" sz="180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770743"/>
                  </a:ext>
                </a:extLst>
              </a:tr>
              <a:tr h="82647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возражение подано с нарушением установленного срока и возможность продления и восстановления указанного срока утрачена;</a:t>
                      </a:r>
                      <a:endParaRPr lang="en-US" sz="180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613779"/>
                  </a:ext>
                </a:extLst>
              </a:tr>
              <a:tr h="82647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заявителем в установленный срок не устранены недостатки, касающиеся требований к оформлению, содержанию и процедуре подачи возражения.</a:t>
                      </a:r>
                      <a:endParaRPr lang="en-US" sz="1800" kern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938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84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49115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Примерный, неисчерпывающий перечень споров, рассматриваемых в судебном порядке, приведен в ст. 33 Патентного закона РК. К ним относятся: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44066"/>
            <a:ext cx="8596668" cy="388077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- споры об авторстве на объект промышленной собственности;</a:t>
            </a:r>
            <a:endParaRPr lang="en-US" dirty="0"/>
          </a:p>
          <a:p>
            <a:r>
              <a:rPr lang="ru-RU" dirty="0"/>
              <a:t>- о правомерности выдачи охранного документа;</a:t>
            </a:r>
            <a:endParaRPr lang="en-US" dirty="0"/>
          </a:p>
          <a:p>
            <a:r>
              <a:rPr lang="ru-RU" dirty="0"/>
              <a:t>- об установлении патентообладателя;</a:t>
            </a:r>
            <a:endParaRPr lang="en-US" dirty="0"/>
          </a:p>
          <a:p>
            <a:r>
              <a:rPr lang="ru-RU" dirty="0"/>
              <a:t>- о выдаче принудительной лицензии;</a:t>
            </a:r>
            <a:endParaRPr lang="en-US" dirty="0"/>
          </a:p>
          <a:p>
            <a:r>
              <a:rPr lang="ru-RU" dirty="0"/>
              <a:t>- о нарушении исключительного права на использование охраняемого объекта промышленной собственности и других имущественных прав патентообладателя;</a:t>
            </a:r>
            <a:endParaRPr lang="en-US" dirty="0"/>
          </a:p>
          <a:p>
            <a:r>
              <a:rPr lang="ru-RU" dirty="0"/>
              <a:t>- о заключении и исполнении лицензионных договоров на использование охраняемого объекта промышленной собственности;</a:t>
            </a:r>
            <a:endParaRPr lang="en-US" dirty="0"/>
          </a:p>
          <a:p>
            <a:r>
              <a:rPr lang="ru-RU" dirty="0"/>
              <a:t>- о праве преждепользования и после пользования;</a:t>
            </a:r>
            <a:endParaRPr lang="en-US" dirty="0"/>
          </a:p>
          <a:p>
            <a:r>
              <a:rPr lang="ru-RU" dirty="0"/>
              <a:t>- о выплате вознаграждения автору работодателем;</a:t>
            </a:r>
            <a:endParaRPr lang="en-US" dirty="0"/>
          </a:p>
          <a:p>
            <a:r>
              <a:rPr lang="ru-RU" dirty="0"/>
              <a:t>- о выплате компенсаций;</a:t>
            </a:r>
            <a:endParaRPr lang="en-US" dirty="0"/>
          </a:p>
          <a:p>
            <a:r>
              <a:rPr lang="ru-RU" dirty="0"/>
              <a:t>- другие споры, связанные с охраной прав, вытекающих из охранного документа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6226" y="1844066"/>
            <a:ext cx="1497931" cy="113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56683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710</Words>
  <Application>Microsoft Office PowerPoint</Application>
  <PresentationFormat>Широкоэкранный</PresentationFormat>
  <Paragraphs>41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План:</vt:lpstr>
      <vt:lpstr>Защита прав авторов и иных обладателей исключительных прав на объекты промышленной собственности осуществляется путем использования предусмотренных законом форм, средств и способов защиты. Формы защиты прав делятся на юрисдикционные и неюрисдикционные</vt:lpstr>
      <vt:lpstr>В административном порядке защита прав осуществляется только в случаях, прямо указанных в законе. Административный порядок означает подачу возражений на решение экспертизы в апелляционный совет патентного ведомства, а также обжалование решения коллегии апелляционного совета председателю апелляционного совета. Возражение может быть подано на решение об отказе в выдаче предварительного патента на изобретение, промышленный образец, полезную модель. Кроме того, апелляционный совет рассматривает возражения против выдачи предварительного патента или патента в случаях, предусмотренных ст. 29 Патентного закона РК, а именно:</vt:lpstr>
      <vt:lpstr>Презентация PowerPoint</vt:lpstr>
      <vt:lpstr>В принятии возражения к рассмотрению отказывается, если: </vt:lpstr>
      <vt:lpstr>Примерный, неисчерпывающий перечень споров, рассматриваемых в судебном порядке, приведен в ст. 33 Патентного закона РК. К ним относятся: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</cp:revision>
  <dcterms:created xsi:type="dcterms:W3CDTF">2022-11-03T08:56:28Z</dcterms:created>
  <dcterms:modified xsi:type="dcterms:W3CDTF">2022-11-04T05:59:13Z</dcterms:modified>
</cp:coreProperties>
</file>