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45" d="100"/>
          <a:sy n="45" d="100"/>
        </p:scale>
        <p:origin x="78" y="55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10" name="Rectangle 9"/>
          <p:cNvSpPr/>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457200" y="4960137"/>
            <a:ext cx="7772400" cy="1463040"/>
          </a:xfrm>
        </p:spPr>
        <p:txBody>
          <a:bodyPr anchor="ctr">
            <a:normAutofit/>
          </a:bodyPr>
          <a:lstStyle>
            <a:lvl1pPr algn="r">
              <a:defRPr sz="5000" spc="200" baseline="0"/>
            </a:lvl1pPr>
          </a:lstStyle>
          <a:p>
            <a:r>
              <a:rPr lang="ru-RU"/>
              <a:t>Образец заголовка</a:t>
            </a:r>
            <a:endParaRPr lang="en-US" dirty="0"/>
          </a:p>
        </p:txBody>
      </p:sp>
      <p:sp>
        <p:nvSpPr>
          <p:cNvPr id="3" name="Subtitle 2"/>
          <p:cNvSpPr>
            <a:spLocks noGrp="1"/>
          </p:cNvSpPr>
          <p:nvPr>
            <p:ph type="subTitle" idx="1"/>
          </p:nvPr>
        </p:nvSpPr>
        <p:spPr>
          <a:xfrm>
            <a:off x="8610600" y="4960137"/>
            <a:ext cx="3200400" cy="1463040"/>
          </a:xfrm>
        </p:spPr>
        <p:txBody>
          <a:bodyPr lIns="91440" rIns="91440" anchor="ctr">
            <a:normAutofit/>
          </a:bodyPr>
          <a:lstStyle>
            <a:lvl1pPr marL="0" indent="0" algn="l">
              <a:lnSpc>
                <a:spcPct val="100000"/>
              </a:lnSpc>
              <a:spcBef>
                <a:spcPts val="0"/>
              </a:spcBef>
              <a:buNone/>
              <a:defRPr sz="1800">
                <a:solidFill>
                  <a:schemeClr val="tx1">
                    <a:lumMod val="95000"/>
                    <a:lumOff val="5000"/>
                  </a:schemeClr>
                </a:solidFill>
              </a:defRPr>
            </a:lvl1pPr>
            <a:lvl2pPr marL="457200" indent="0" algn="ctr">
              <a:buNone/>
              <a:defRPr sz="1800"/>
            </a:lvl2pPr>
            <a:lvl3pPr marL="914400" indent="0" algn="ctr">
              <a:buNone/>
              <a:defRPr sz="1800"/>
            </a:lvl3pPr>
            <a:lvl4pPr marL="1371600" indent="0" algn="ctr">
              <a:buNone/>
              <a:defRPr sz="1800"/>
            </a:lvl4pPr>
            <a:lvl5pPr marL="1828800" indent="0" algn="ctr">
              <a:buNone/>
              <a:defRPr sz="1800"/>
            </a:lvl5pPr>
            <a:lvl6pPr marL="2286000" indent="0" algn="ctr">
              <a:buNone/>
              <a:defRPr sz="1800"/>
            </a:lvl6pPr>
            <a:lvl7pPr marL="2743200" indent="0" algn="ctr">
              <a:buNone/>
              <a:defRPr sz="1800"/>
            </a:lvl7pPr>
            <a:lvl8pPr marL="3200400" indent="0" algn="ctr">
              <a:buNone/>
              <a:defRPr sz="1800"/>
            </a:lvl8pPr>
            <a:lvl9pPr marL="3657600" indent="0" algn="ctr">
              <a:buNone/>
              <a:defRPr sz="18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lgn="l">
              <a:defRPr/>
            </a:lvl1pPr>
          </a:lstStyle>
          <a:p>
            <a:fld id="{659F5738-80B7-42E6-BE30-4B9FB4AE6350}" type="datetimeFigureOut">
              <a:rPr lang="ru-RU" smtClean="0"/>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C9809B-A555-46F1-AC7F-0F24DA491422}"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764467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59F5738-80B7-42E6-BE30-4B9FB4AE6350}" type="datetimeFigureOut">
              <a:rPr lang="ru-RU" smtClean="0"/>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C9809B-A555-46F1-AC7F-0F24DA491422}" type="slidenum">
              <a:rPr lang="ru-RU" smtClean="0"/>
              <a:t>‹#›</a:t>
            </a:fld>
            <a:endParaRPr lang="ru-RU"/>
          </a:p>
        </p:txBody>
      </p:sp>
    </p:spTree>
    <p:extLst>
      <p:ext uri="{BB962C8B-B14F-4D97-AF65-F5344CB8AC3E}">
        <p14:creationId xmlns:p14="http://schemas.microsoft.com/office/powerpoint/2010/main" val="31582743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1" y="762000"/>
            <a:ext cx="2628900" cy="5410200"/>
          </a:xfrm>
        </p:spPr>
        <p:txBody>
          <a:bodyPr vert="eaVert" lIns="45720" tIns="91440" rIns="45720" bIns="91440"/>
          <a:lstStyle/>
          <a:p>
            <a:r>
              <a:rPr lang="ru-RU"/>
              <a:t>Образец заголовка</a:t>
            </a:r>
            <a:endParaRPr lang="en-US" dirty="0"/>
          </a:p>
        </p:txBody>
      </p:sp>
      <p:sp>
        <p:nvSpPr>
          <p:cNvPr id="3" name="Vertical Text Placeholder 2"/>
          <p:cNvSpPr>
            <a:spLocks noGrp="1"/>
          </p:cNvSpPr>
          <p:nvPr>
            <p:ph type="body" orient="vert" idx="1"/>
          </p:nvPr>
        </p:nvSpPr>
        <p:spPr>
          <a:xfrm>
            <a:off x="990601" y="762000"/>
            <a:ext cx="75819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59F5738-80B7-42E6-BE30-4B9FB4AE6350}" type="datetimeFigureOut">
              <a:rPr lang="ru-RU" smtClean="0"/>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C9809B-A555-46F1-AC7F-0F24DA491422}" type="slidenum">
              <a:rPr lang="ru-RU" smtClean="0"/>
              <a:t>‹#›</a:t>
            </a:fld>
            <a:endParaRPr lang="ru-RU"/>
          </a:p>
        </p:txBody>
      </p:sp>
      <p:cxnSp>
        <p:nvCxnSpPr>
          <p:cNvPr id="7" name="Straight Connector 6"/>
          <p:cNvCxnSpPr/>
          <p:nvPr/>
        </p:nvCxnSpPr>
        <p:spPr>
          <a:xfrm rot="5400000" flipV="1">
            <a:off x="10058400" y="59263"/>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3119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659F5738-80B7-42E6-BE30-4B9FB4AE6350}" type="datetimeFigureOut">
              <a:rPr lang="ru-RU" smtClean="0"/>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C9809B-A555-46F1-AC7F-0F24DA491422}" type="slidenum">
              <a:rPr lang="ru-RU" smtClean="0"/>
              <a:t>‹#›</a:t>
            </a:fld>
            <a:endParaRPr lang="ru-RU"/>
          </a:p>
        </p:txBody>
      </p:sp>
    </p:spTree>
    <p:extLst>
      <p:ext uri="{BB962C8B-B14F-4D97-AF65-F5344CB8AC3E}">
        <p14:creationId xmlns:p14="http://schemas.microsoft.com/office/powerpoint/2010/main" val="3958730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spTree>
      <p:nvGrpSpPr>
        <p:cNvPr id="1" name=""/>
        <p:cNvGrpSpPr/>
        <p:nvPr/>
      </p:nvGrpSpPr>
      <p:grpSpPr>
        <a:xfrm>
          <a:off x="0" y="0"/>
          <a:ext cx="0" cy="0"/>
          <a:chOff x="0" y="0"/>
          <a:chExt cx="0" cy="0"/>
        </a:xfrm>
      </p:grpSpPr>
      <p:sp>
        <p:nvSpPr>
          <p:cNvPr id="9" name="Rectangle 8"/>
          <p:cNvSpPr/>
          <p:nvPr/>
        </p:nvSpPr>
        <p:spPr>
          <a:xfrm>
            <a:off x="0" y="0"/>
            <a:ext cx="12192000" cy="4572001"/>
          </a:xfrm>
          <a:prstGeom prst="rect">
            <a:avLst/>
          </a:prstGeom>
          <a:solidFill>
            <a:schemeClr val="accent3">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5"/>
          <p:cNvSpPr/>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4960137"/>
            <a:ext cx="7772400" cy="1463040"/>
          </a:xfrm>
        </p:spPr>
        <p:txBody>
          <a:bodyPr anchor="ctr">
            <a:normAutofit/>
          </a:bodyPr>
          <a:lstStyle>
            <a:lvl1pPr algn="r">
              <a:defRPr sz="5000" b="0" spc="200" baseline="0"/>
            </a:lvl1pPr>
          </a:lstStyle>
          <a:p>
            <a:r>
              <a:rPr lang="ru-RU"/>
              <a:t>Образец заголовка</a:t>
            </a:r>
            <a:endParaRPr lang="en-US" dirty="0"/>
          </a:p>
        </p:txBody>
      </p:sp>
      <p:sp>
        <p:nvSpPr>
          <p:cNvPr id="3" name="Text Placeholder 2"/>
          <p:cNvSpPr>
            <a:spLocks noGrp="1"/>
          </p:cNvSpPr>
          <p:nvPr>
            <p:ph type="body" idx="1"/>
          </p:nvPr>
        </p:nvSpPr>
        <p:spPr>
          <a:xfrm>
            <a:off x="8610600" y="4960137"/>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659F5738-80B7-42E6-BE30-4B9FB4AE6350}" type="datetimeFigureOut">
              <a:rPr lang="ru-RU" smtClean="0"/>
              <a:t>11.11.2022</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7CC9809B-A555-46F1-AC7F-0F24DA491422}"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977720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a:xfrm>
            <a:off x="1024128" y="585216"/>
            <a:ext cx="9720072" cy="1499616"/>
          </a:xfrm>
        </p:spPr>
        <p:txBody>
          <a:bodyPr/>
          <a:lstStyle/>
          <a:p>
            <a:r>
              <a:rPr lang="ru-RU"/>
              <a:t>Образец заголовка</a:t>
            </a:r>
            <a:endParaRPr lang="en-US" dirty="0"/>
          </a:p>
        </p:txBody>
      </p:sp>
      <p:sp>
        <p:nvSpPr>
          <p:cNvPr id="3" name="Content Placeholder 2"/>
          <p:cNvSpPr>
            <a:spLocks noGrp="1"/>
          </p:cNvSpPr>
          <p:nvPr>
            <p:ph sz="half" idx="1"/>
          </p:nvPr>
        </p:nvSpPr>
        <p:spPr>
          <a:xfrm>
            <a:off x="1024127" y="2286000"/>
            <a:ext cx="475488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989320" y="2286000"/>
            <a:ext cx="4754880" cy="4023360"/>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659F5738-80B7-42E6-BE30-4B9FB4AE6350}" type="datetimeFigureOut">
              <a:rPr lang="ru-RU" smtClean="0"/>
              <a:t>11.11.2022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C9809B-A555-46F1-AC7F-0F24DA491422}" type="slidenum">
              <a:rPr lang="ru-RU" smtClean="0"/>
              <a:t>‹#›</a:t>
            </a:fld>
            <a:endParaRPr lang="ru-RU"/>
          </a:p>
        </p:txBody>
      </p:sp>
    </p:spTree>
    <p:extLst>
      <p:ext uri="{BB962C8B-B14F-4D97-AF65-F5344CB8AC3E}">
        <p14:creationId xmlns:p14="http://schemas.microsoft.com/office/powerpoint/2010/main" val="166054114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024128" y="2179636"/>
            <a:ext cx="4754880" cy="822960"/>
          </a:xfrm>
        </p:spPr>
        <p:txBody>
          <a:bodyPr lIns="137160" rIns="137160" anchor="ctr">
            <a:normAutofit/>
          </a:bodyPr>
          <a:lstStyle>
            <a:lvl1pPr marL="0" indent="0">
              <a:spcBef>
                <a:spcPts val="0"/>
              </a:spcBef>
              <a:spcAft>
                <a:spcPts val="0"/>
              </a:spcAft>
              <a:buNone/>
              <a:defRPr sz="2300" b="0" cap="none" baseline="0">
                <a:solidFill>
                  <a:schemeClr val="accent1"/>
                </a:solidFill>
                <a:latin typeface="+mn-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024128" y="2967788"/>
            <a:ext cx="4754880" cy="33415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990888" y="2179636"/>
            <a:ext cx="4754880" cy="822960"/>
          </a:xfrm>
        </p:spPr>
        <p:txBody>
          <a:bodyPr lIns="137160" rIns="137160" anchor="ctr">
            <a:normAutofit/>
          </a:bodyPr>
          <a:lstStyle>
            <a:lvl1pPr marL="0" indent="0">
              <a:spcBef>
                <a:spcPts val="0"/>
              </a:spcBef>
              <a:spcAft>
                <a:spcPts val="0"/>
              </a:spcAft>
              <a:buNone/>
              <a:defRPr lang="en-US" sz="2300" b="0" kern="1200" cap="none" baseline="0" dirty="0">
                <a:solidFill>
                  <a:schemeClr val="accen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lnSpc>
                <a:spcPct val="90000"/>
              </a:lnSpc>
              <a:spcBef>
                <a:spcPts val="1800"/>
              </a:spcBef>
              <a:buNone/>
            </a:pPr>
            <a:r>
              <a:rPr lang="ru-RU"/>
              <a:t>Образец текста</a:t>
            </a:r>
          </a:p>
        </p:txBody>
      </p:sp>
      <p:sp>
        <p:nvSpPr>
          <p:cNvPr id="6" name="Content Placeholder 5"/>
          <p:cNvSpPr>
            <a:spLocks noGrp="1"/>
          </p:cNvSpPr>
          <p:nvPr>
            <p:ph sz="quarter" idx="4"/>
          </p:nvPr>
        </p:nvSpPr>
        <p:spPr>
          <a:xfrm>
            <a:off x="5990888" y="2967788"/>
            <a:ext cx="4754880" cy="33415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659F5738-80B7-42E6-BE30-4B9FB4AE6350}" type="datetimeFigureOut">
              <a:rPr lang="ru-RU" smtClean="0"/>
              <a:t>11.11.2022</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7CC9809B-A555-46F1-AC7F-0F24DA491422}" type="slidenum">
              <a:rPr lang="ru-RU" smtClean="0"/>
              <a:t>‹#›</a:t>
            </a:fld>
            <a:endParaRPr lang="ru-RU"/>
          </a:p>
        </p:txBody>
      </p:sp>
    </p:spTree>
    <p:extLst>
      <p:ext uri="{BB962C8B-B14F-4D97-AF65-F5344CB8AC3E}">
        <p14:creationId xmlns:p14="http://schemas.microsoft.com/office/powerpoint/2010/main" val="3171538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659F5738-80B7-42E6-BE30-4B9FB4AE6350}" type="datetimeFigureOut">
              <a:rPr lang="ru-RU" smtClean="0"/>
              <a:t>11.11.2022</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7CC9809B-A555-46F1-AC7F-0F24DA491422}" type="slidenum">
              <a:rPr lang="ru-RU" smtClean="0"/>
              <a:t>‹#›</a:t>
            </a:fld>
            <a:endParaRPr lang="ru-RU"/>
          </a:p>
        </p:txBody>
      </p:sp>
    </p:spTree>
    <p:extLst>
      <p:ext uri="{BB962C8B-B14F-4D97-AF65-F5344CB8AC3E}">
        <p14:creationId xmlns:p14="http://schemas.microsoft.com/office/powerpoint/2010/main" val="39358780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9F5738-80B7-42E6-BE30-4B9FB4AE6350}" type="datetimeFigureOut">
              <a:rPr lang="ru-RU" smtClean="0"/>
              <a:t>11.11.2022</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7CC9809B-A555-46F1-AC7F-0F24DA491422}" type="slidenum">
              <a:rPr lang="ru-RU" smtClean="0"/>
              <a:t>‹#›</a:t>
            </a:fld>
            <a:endParaRPr lang="ru-RU"/>
          </a:p>
        </p:txBody>
      </p:sp>
    </p:spTree>
    <p:extLst>
      <p:ext uri="{BB962C8B-B14F-4D97-AF65-F5344CB8AC3E}">
        <p14:creationId xmlns:p14="http://schemas.microsoft.com/office/powerpoint/2010/main" val="37259271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8" name="Title 7"/>
          <p:cNvSpPr>
            <a:spLocks noGrp="1"/>
          </p:cNvSpPr>
          <p:nvPr>
            <p:ph type="title"/>
          </p:nvPr>
        </p:nvSpPr>
        <p:spPr>
          <a:xfrm>
            <a:off x="1024128" y="471509"/>
            <a:ext cx="4389120" cy="1737360"/>
          </a:xfrm>
        </p:spPr>
        <p:txBody>
          <a:bodyPr>
            <a:noAutofit/>
          </a:bodyPr>
          <a:lstStyle>
            <a:lvl1pPr>
              <a:lnSpc>
                <a:spcPct val="80000"/>
              </a:lnSpc>
              <a:defRPr sz="4000"/>
            </a:lvl1pPr>
          </a:lstStyle>
          <a:p>
            <a:r>
              <a:rPr lang="ru-RU"/>
              <a:t>Образец заголовка</a:t>
            </a:r>
            <a:endParaRPr lang="en-US" dirty="0"/>
          </a:p>
        </p:txBody>
      </p:sp>
      <p:sp>
        <p:nvSpPr>
          <p:cNvPr id="3" name="Content Placeholder 2"/>
          <p:cNvSpPr>
            <a:spLocks noGrp="1"/>
          </p:cNvSpPr>
          <p:nvPr>
            <p:ph idx="1"/>
          </p:nvPr>
        </p:nvSpPr>
        <p:spPr>
          <a:xfrm>
            <a:off x="5715000" y="822960"/>
            <a:ext cx="5678424" cy="5184648"/>
          </a:xfrm>
        </p:spPr>
        <p:txBody>
          <a:bodyPr/>
          <a:lstStyle>
            <a:lvl1pPr>
              <a:defRPr sz="2400"/>
            </a:lvl1pPr>
            <a:lvl2pPr>
              <a:defRPr sz="2000"/>
            </a:lvl2pPr>
            <a:lvl3pPr>
              <a:defRPr sz="16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024128" y="2257506"/>
            <a:ext cx="4389120" cy="3762294"/>
          </a:xfrm>
        </p:spPr>
        <p:txBody>
          <a:bodyPr lIns="91440" rIns="91440">
            <a:normAutofit/>
          </a:bodyPr>
          <a:lstStyle>
            <a:lvl1pPr marL="0" indent="0">
              <a:lnSpc>
                <a:spcPct val="108000"/>
              </a:lnSpc>
              <a:spcBef>
                <a:spcPts val="600"/>
              </a:spcBef>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659F5738-80B7-42E6-BE30-4B9FB4AE6350}" type="datetimeFigureOut">
              <a:rPr lang="ru-RU" smtClean="0"/>
              <a:t>11.11.2022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C9809B-A555-46F1-AC7F-0F24DA491422}" type="slidenum">
              <a:rPr lang="ru-RU" smtClean="0"/>
              <a:t>‹#›</a:t>
            </a:fld>
            <a:endParaRPr lang="ru-RU"/>
          </a:p>
        </p:txBody>
      </p:sp>
    </p:spTree>
    <p:extLst>
      <p:ext uri="{BB962C8B-B14F-4D97-AF65-F5344CB8AC3E}">
        <p14:creationId xmlns:p14="http://schemas.microsoft.com/office/powerpoint/2010/main" val="4593635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457200" y="4960138"/>
            <a:ext cx="7772400" cy="1463040"/>
          </a:xfrm>
        </p:spPr>
        <p:txBody>
          <a:bodyPr anchor="ctr">
            <a:normAutofit/>
          </a:bodyPr>
          <a:lstStyle>
            <a:lvl1pPr algn="r">
              <a:defRPr sz="5000" spc="200" baseline="0"/>
            </a:lvl1pPr>
          </a:lstStyle>
          <a:p>
            <a:r>
              <a:rPr lang="ru-RU"/>
              <a:t>Образец заголовка</a:t>
            </a:r>
            <a:endParaRPr lang="en-US" dirty="0"/>
          </a:p>
        </p:txBody>
      </p:sp>
      <p:sp>
        <p:nvSpPr>
          <p:cNvPr id="3" name="Picture Placeholder 2"/>
          <p:cNvSpPr>
            <a:spLocks noGrp="1" noChangeAspect="1"/>
          </p:cNvSpPr>
          <p:nvPr>
            <p:ph type="pic" idx="1"/>
          </p:nvPr>
        </p:nvSpPr>
        <p:spPr>
          <a:xfrm>
            <a:off x="0" y="-1"/>
            <a:ext cx="12188952" cy="4572000"/>
          </a:xfrm>
          <a:solidFill>
            <a:schemeClr val="accent1">
              <a:lumMod val="60000"/>
              <a:lumOff val="40000"/>
            </a:schemeClr>
          </a:solidFill>
        </p:spPr>
        <p:txBody>
          <a:bodyPr lIns="457200" tIns="365760" rIns="45720" bIns="4572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8610600" y="4960138"/>
            <a:ext cx="3200400" cy="1463040"/>
          </a:xfrm>
        </p:spPr>
        <p:txBody>
          <a:bodyPr lIns="91440" rIns="91440" anchor="ctr">
            <a:normAutofit/>
          </a:bodyPr>
          <a:lstStyle>
            <a:lvl1pPr marL="0" indent="0">
              <a:lnSpc>
                <a:spcPct val="100000"/>
              </a:lnSpc>
              <a:spcBef>
                <a:spcPts val="0"/>
              </a:spcBef>
              <a:buNone/>
              <a:defRPr sz="1800">
                <a:solidFill>
                  <a:schemeClr val="tx1">
                    <a:lumMod val="95000"/>
                    <a:lumOff val="5000"/>
                  </a:schemeClr>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659F5738-80B7-42E6-BE30-4B9FB4AE6350}" type="datetimeFigureOut">
              <a:rPr lang="ru-RU" smtClean="0"/>
              <a:t>11.11.2022</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7CC9809B-A555-46F1-AC7F-0F24DA491422}" type="slidenum">
              <a:rPr lang="ru-RU" smtClean="0"/>
              <a:t>‹#›</a:t>
            </a:fld>
            <a:endParaRPr lang="ru-RU"/>
          </a:p>
        </p:txBody>
      </p:sp>
      <p:cxnSp>
        <p:nvCxnSpPr>
          <p:cNvPr id="8" name="Straight Connector 7"/>
          <p:cNvCxnSpPr/>
          <p:nvPr/>
        </p:nvCxnSpPr>
        <p:spPr>
          <a:xfrm flipV="1">
            <a:off x="8386843" y="5264106"/>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93692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024128" y="585216"/>
            <a:ext cx="9720072" cy="1499616"/>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024128" y="2286000"/>
            <a:ext cx="9720073" cy="4023360"/>
          </a:xfrm>
          <a:prstGeom prst="rect">
            <a:avLst/>
          </a:prstGeom>
        </p:spPr>
        <p:txBody>
          <a:bodyPr vert="horz" lIns="45720" tIns="45720" rIns="4572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024129" y="6470704"/>
            <a:ext cx="2154143"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659F5738-80B7-42E6-BE30-4B9FB4AE6350}" type="datetimeFigureOut">
              <a:rPr lang="ru-RU" smtClean="0"/>
              <a:t>11.11.2022</a:t>
            </a:fld>
            <a:endParaRPr lang="ru-RU"/>
          </a:p>
        </p:txBody>
      </p:sp>
      <p:sp>
        <p:nvSpPr>
          <p:cNvPr id="5" name="Footer Placeholder 4"/>
          <p:cNvSpPr>
            <a:spLocks noGrp="1"/>
          </p:cNvSpPr>
          <p:nvPr>
            <p:ph type="ftr" sz="quarter" idx="3"/>
          </p:nvPr>
        </p:nvSpPr>
        <p:spPr>
          <a:xfrm>
            <a:off x="4842932" y="6470704"/>
            <a:ext cx="5901459" cy="274320"/>
          </a:xfrm>
          <a:prstGeom prst="rect">
            <a:avLst/>
          </a:prstGeom>
        </p:spPr>
        <p:txBody>
          <a:bodyPr vert="horz" lIns="91440" tIns="45720" rIns="91440" bIns="45720" rtlCol="0" anchor="ctr"/>
          <a:lstStyle>
            <a:lvl1pPr algn="r">
              <a:defRPr sz="1000" cap="all" baseline="0">
                <a:solidFill>
                  <a:schemeClr val="tx1">
                    <a:lumMod val="95000"/>
                    <a:lumOff val="5000"/>
                  </a:schemeClr>
                </a:solidFill>
                <a:latin typeface="+mj-lt"/>
              </a:defRPr>
            </a:lvl1pPr>
          </a:lstStyle>
          <a:p>
            <a:endParaRPr lang="ru-RU"/>
          </a:p>
        </p:txBody>
      </p:sp>
      <p:sp>
        <p:nvSpPr>
          <p:cNvPr id="6" name="Slide Number Placeholder 5"/>
          <p:cNvSpPr>
            <a:spLocks noGrp="1"/>
          </p:cNvSpPr>
          <p:nvPr>
            <p:ph type="sldNum" sz="quarter" idx="4"/>
          </p:nvPr>
        </p:nvSpPr>
        <p:spPr>
          <a:xfrm>
            <a:off x="10837333" y="6470704"/>
            <a:ext cx="973667" cy="274320"/>
          </a:xfrm>
          <a:prstGeom prst="rect">
            <a:avLst/>
          </a:prstGeom>
        </p:spPr>
        <p:txBody>
          <a:bodyPr vert="horz" lIns="91440" tIns="45720" rIns="91440" bIns="45720" rtlCol="0" anchor="ctr"/>
          <a:lstStyle>
            <a:lvl1pPr algn="l">
              <a:defRPr sz="1000">
                <a:solidFill>
                  <a:schemeClr val="tx1">
                    <a:lumMod val="95000"/>
                    <a:lumOff val="5000"/>
                  </a:schemeClr>
                </a:solidFill>
                <a:latin typeface="+mj-lt"/>
              </a:defRPr>
            </a:lvl1pPr>
          </a:lstStyle>
          <a:p>
            <a:fld id="{7CC9809B-A555-46F1-AC7F-0F24DA491422}" type="slidenum">
              <a:rPr lang="ru-RU" smtClean="0"/>
              <a:t>‹#›</a:t>
            </a:fld>
            <a:endParaRPr lang="ru-RU"/>
          </a:p>
        </p:txBody>
      </p:sp>
      <p:cxnSp>
        <p:nvCxnSpPr>
          <p:cNvPr id="7" name="Straight Connector 6"/>
          <p:cNvCxnSpPr/>
          <p:nvPr/>
        </p:nvCxnSpPr>
        <p:spPr>
          <a:xfrm flipV="1">
            <a:off x="762000" y="826324"/>
            <a:ext cx="0" cy="9144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86607878"/>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80000"/>
        </a:lnSpc>
        <a:spcBef>
          <a:spcPct val="0"/>
        </a:spcBef>
        <a:buNone/>
        <a:defRPr sz="5000" kern="1200" cap="all" spc="100" baseline="0">
          <a:solidFill>
            <a:schemeClr val="tx1">
              <a:lumMod val="95000"/>
              <a:lumOff val="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Tw Cen MT" panose="020B0602020104020603" pitchFamily="34" charset="0"/>
        <a:buChar char=" "/>
        <a:defRPr sz="2200" kern="1200">
          <a:solidFill>
            <a:schemeClr val="tx1"/>
          </a:solidFill>
          <a:latin typeface="+mn-lt"/>
          <a:ea typeface="+mn-ea"/>
          <a:cs typeface="+mn-cs"/>
        </a:defRPr>
      </a:lvl1pPr>
      <a:lvl2pPr marL="26517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800" kern="1200">
          <a:solidFill>
            <a:schemeClr val="tx1"/>
          </a:solidFill>
          <a:latin typeface="+mn-lt"/>
          <a:ea typeface="+mn-ea"/>
          <a:cs typeface="+mn-cs"/>
        </a:defRPr>
      </a:lvl2pPr>
      <a:lvl3pPr marL="4480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3pPr>
      <a:lvl4pPr marL="59436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4pPr>
      <a:lvl5pPr marL="77724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5pPr>
      <a:lvl6pPr marL="914400"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6pPr>
      <a:lvl7pPr marL="1060704"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7pPr>
      <a:lvl8pPr marL="1216152"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8pPr>
      <a:lvl9pPr marL="1362456" indent="-137160" algn="l" defTabSz="914400" rtl="0" eaLnBrk="1" latinLnBrk="0" hangingPunct="1">
        <a:lnSpc>
          <a:spcPct val="90000"/>
        </a:lnSpc>
        <a:spcBef>
          <a:spcPts val="200"/>
        </a:spcBef>
        <a:spcAft>
          <a:spcPts val="400"/>
        </a:spcAft>
        <a:buClr>
          <a:schemeClr val="accent1"/>
        </a:buClr>
        <a:buFont typeface="Wingdings 3" pitchFamily="18" charset="2"/>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FB4842A-9186-542D-57D6-6775FB774F2A}"/>
              </a:ext>
            </a:extLst>
          </p:cNvPr>
          <p:cNvSpPr>
            <a:spLocks noGrp="1"/>
          </p:cNvSpPr>
          <p:nvPr>
            <p:ph type="ctrTitle"/>
          </p:nvPr>
        </p:nvSpPr>
        <p:spPr/>
        <p:txBody>
          <a:bodyPr/>
          <a:lstStyle/>
          <a:p>
            <a:r>
              <a:rPr lang="en-US" dirty="0"/>
              <a:t>Nouvelle politique </a:t>
            </a:r>
            <a:r>
              <a:rPr lang="en-US" dirty="0" err="1"/>
              <a:t>linguistique</a:t>
            </a:r>
            <a:endParaRPr lang="ru-RU" dirty="0"/>
          </a:p>
        </p:txBody>
      </p:sp>
    </p:spTree>
    <p:extLst>
      <p:ext uri="{BB962C8B-B14F-4D97-AF65-F5344CB8AC3E}">
        <p14:creationId xmlns:p14="http://schemas.microsoft.com/office/powerpoint/2010/main" val="400396560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8"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20"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21"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2331BCE-76B2-7B26-0BC4-678DCB68ECC0}"/>
              </a:ext>
            </a:extLst>
          </p:cNvPr>
          <p:cNvSpPr>
            <a:spLocks noGrp="1"/>
          </p:cNvSpPr>
          <p:nvPr>
            <p:ph type="title"/>
          </p:nvPr>
        </p:nvSpPr>
        <p:spPr>
          <a:xfrm>
            <a:off x="4365356" y="806365"/>
            <a:ext cx="7020747" cy="5229630"/>
          </a:xfrm>
        </p:spPr>
        <p:txBody>
          <a:bodyPr vert="horz" lIns="91440" tIns="45720" rIns="91440" bIns="45720" rtlCol="0" anchor="ctr">
            <a:normAutofit fontScale="90000"/>
          </a:bodyPr>
          <a:lstStyle/>
          <a:p>
            <a:r>
              <a:rPr lang="en-US" sz="1700" b="0" spc="200">
                <a:effectLst/>
              </a:rPr>
              <a:t>Résumons ci-après le statut des langues et leur fonction  dans cette législation des diverses langues qui constituent le paysage sociolinguistique du pays : </a:t>
            </a:r>
            <a:br>
              <a:rPr lang="en-US" sz="1700" b="1" spc="200">
                <a:effectLst/>
              </a:rPr>
            </a:br>
            <a:r>
              <a:rPr lang="en-US" sz="1700" b="0" spc="200">
                <a:effectLst/>
              </a:rPr>
              <a:t>- le kazakh, ancienne langue minorée, est devenu langue officielle de l’Etat titulaire, langue de l’unité nationale, langue identitaire nationale et langue d’identification ;</a:t>
            </a:r>
            <a:br>
              <a:rPr lang="en-US" sz="1700" b="1" spc="200">
                <a:effectLst/>
              </a:rPr>
            </a:br>
            <a:r>
              <a:rPr lang="en-US" sz="1700" b="0" spc="200">
                <a:effectLst/>
              </a:rPr>
              <a:t>- le russe, ancienne langue majoritaire, est devenu une langue intérieure de maintien de la communication interethnique et de gestion de la diversité issue de migrations successives.  Mais il est vrai que la langue des affaires la plus courante au Kazakhstan est toujours le russe ;</a:t>
            </a:r>
            <a:br>
              <a:rPr lang="en-US" sz="1700" b="1" spc="200">
                <a:effectLst/>
              </a:rPr>
            </a:br>
            <a:r>
              <a:rPr lang="en-US" sz="1700" b="0" spc="200">
                <a:effectLst/>
              </a:rPr>
              <a:t>- les langues des « minorités » sont des langues des ethnies ou des nationalités présentes sur le territoire kazakh, liées à une politique de gestion de la « diversité culturelle », reconnues et enseignées dans les écoles primaires, selon le nombre, parfois ayant un statut marginalisé dans les Ecoles du dimanche.  Les rapports  de pouvoir engendrent des statuts asymétriques entre langues déclarées ‘majoritaires’ et ‘minoritaires’. La vitalité de certaines langues  ‘minoritaires’ est à la seule décision des porteurs souvent pas nombreux ;</a:t>
            </a:r>
            <a:br>
              <a:rPr lang="en-US" sz="1700" b="1" spc="200">
                <a:effectLst/>
              </a:rPr>
            </a:br>
            <a:r>
              <a:rPr lang="en-US" sz="1700" b="0" spc="200">
                <a:effectLst/>
              </a:rPr>
              <a:t>-l’anglais, langue internationale, devient une langue obligatoire introduite à tous les niveaux de l’éducation et dans tous les secteurs  de la vie publique et privée ;</a:t>
            </a:r>
            <a:br>
              <a:rPr lang="en-US" sz="1700" b="1" spc="200">
                <a:effectLst/>
              </a:rPr>
            </a:br>
            <a:r>
              <a:rPr lang="en-US" sz="1700" b="0" spc="200">
                <a:effectLst/>
              </a:rPr>
              <a:t>-les autres langues étrangères (orientales comme occidentales) sont la plupart du temps reléguées au statut des deuxièmes langues étrangères (devenues les parentes pauvres de l’enseignement des langues) et donc en quatrième ou cinquième position dans le parcours d’apprentissage d’un usager. L’offre de ces langues se faisant plus en plus rares dans le système éducatif public, c’est le système privé qui va relayer l’offre.</a:t>
            </a:r>
            <a:br>
              <a:rPr lang="en-US" sz="1700" b="1" spc="200">
                <a:effectLst/>
              </a:rPr>
            </a:br>
            <a:endParaRPr lang="en-US" sz="1700" spc="200"/>
          </a:p>
        </p:txBody>
      </p:sp>
      <p:cxnSp>
        <p:nvCxnSpPr>
          <p:cNvPr id="17"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828682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6">
            <a:extLst>
              <a:ext uri="{FF2B5EF4-FFF2-40B4-BE49-F238E27FC236}">
                <a16:creationId xmlns:a16="http://schemas.microsoft.com/office/drawing/2014/main" id="{C37D1D6D-17D8-4296-B000-665D1892D0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396" y="1276539"/>
            <a:ext cx="5570417" cy="4304276"/>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F1F4712D-23D1-3531-429A-0C75761B6877}"/>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2300" b="0" spc="200">
                <a:solidFill>
                  <a:srgbClr val="FFFFFF"/>
                </a:solidFill>
                <a:effectLst/>
              </a:rPr>
              <a:t>Pour conclure, nous avons tenté d’identifier les dynamiques en accord</a:t>
            </a:r>
            <a:r>
              <a:rPr lang="en-US" sz="2300" b="0" i="1" spc="200">
                <a:solidFill>
                  <a:srgbClr val="FFFFFF"/>
                </a:solidFill>
                <a:effectLst/>
              </a:rPr>
              <a:t> versus</a:t>
            </a:r>
            <a:r>
              <a:rPr lang="en-US" sz="2300" b="0" spc="200">
                <a:solidFill>
                  <a:srgbClr val="FFFFFF"/>
                </a:solidFill>
                <a:effectLst/>
              </a:rPr>
              <a:t> en tension qui traduisaient cette volonté gouvernementale de gérer la diversité linguistique au service de l’unité nationale. Nous avons également tenté de cerner les effets de ces politiques de gestion de la diversité qui peuvent engendrer des effets contraires, à la</a:t>
            </a:r>
            <a:r>
              <a:rPr lang="en-US" sz="2300" b="1" spc="200">
                <a:solidFill>
                  <a:srgbClr val="FFFFFF"/>
                </a:solidFill>
                <a:effectLst/>
              </a:rPr>
              <a:t> </a:t>
            </a:r>
            <a:r>
              <a:rPr lang="en-US" sz="2300" b="0" spc="200">
                <a:solidFill>
                  <a:srgbClr val="FFFFFF"/>
                </a:solidFill>
                <a:effectLst/>
              </a:rPr>
              <a:t>pluralité officiellement déclarée, au niveau des institutions et de leurs acteurs. </a:t>
            </a:r>
            <a:br>
              <a:rPr lang="en-US" sz="2300" b="1" spc="200">
                <a:solidFill>
                  <a:srgbClr val="FFFFFF"/>
                </a:solidFill>
                <a:effectLst/>
              </a:rPr>
            </a:br>
            <a:endParaRPr lang="en-US" sz="2300" spc="200">
              <a:solidFill>
                <a:srgbClr val="FFFFFF"/>
              </a:solidFill>
            </a:endParaRPr>
          </a:p>
        </p:txBody>
      </p:sp>
      <p:cxnSp>
        <p:nvCxnSpPr>
          <p:cNvPr id="19" name="Straight Connector 18">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useBgFill="1">
        <p:nvSpPr>
          <p:cNvPr id="21" name="Rectangle 20">
            <a:extLst>
              <a:ext uri="{FF2B5EF4-FFF2-40B4-BE49-F238E27FC236}">
                <a16:creationId xmlns:a16="http://schemas.microsoft.com/office/drawing/2014/main" id="{C170DF7D-4686-4BD5-A9CD-C896492846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4000" y="-2"/>
            <a:ext cx="164592"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1237885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62AE8E50-35D4-4D5A-A4BB-168CBB027DA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Freeform 16">
            <a:extLst>
              <a:ext uri="{FF2B5EF4-FFF2-40B4-BE49-F238E27FC236}">
                <a16:creationId xmlns:a16="http://schemas.microsoft.com/office/drawing/2014/main" id="{C37D1D6D-17D8-4296-B000-665D1892D01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a:off x="10396" y="1276539"/>
            <a:ext cx="5570417" cy="4304276"/>
          </a:xfrm>
          <a:custGeom>
            <a:avLst/>
            <a:gdLst>
              <a:gd name="connsiteX0" fmla="*/ 4985599 w 5593163"/>
              <a:gd name="connsiteY0" fmla="*/ 636203 h 4305008"/>
              <a:gd name="connsiteX1" fmla="*/ 5528908 w 5593163"/>
              <a:gd name="connsiteY1" fmla="*/ 1181049 h 4305008"/>
              <a:gd name="connsiteX2" fmla="*/ 4985599 w 5593163"/>
              <a:gd name="connsiteY2" fmla="*/ 636203 h 4305008"/>
              <a:gd name="connsiteX3" fmla="*/ 4985599 w 5593163"/>
              <a:gd name="connsiteY3" fmla="*/ 2333028 h 4305008"/>
              <a:gd name="connsiteX4" fmla="*/ 5528908 w 5593163"/>
              <a:gd name="connsiteY4" fmla="*/ 2877874 h 4305008"/>
              <a:gd name="connsiteX5" fmla="*/ 4985599 w 5593163"/>
              <a:gd name="connsiteY5" fmla="*/ 2333028 h 4305008"/>
              <a:gd name="connsiteX6" fmla="*/ 4985597 w 5593163"/>
              <a:gd name="connsiteY6" fmla="*/ 2034258 h 4305008"/>
              <a:gd name="connsiteX7" fmla="*/ 5528906 w 5593163"/>
              <a:gd name="connsiteY7" fmla="*/ 1493690 h 4305008"/>
              <a:gd name="connsiteX8" fmla="*/ 4985597 w 5593163"/>
              <a:gd name="connsiteY8" fmla="*/ 2034258 h 4305008"/>
              <a:gd name="connsiteX9" fmla="*/ 4985597 w 5593163"/>
              <a:gd name="connsiteY9" fmla="*/ 3731083 h 4305008"/>
              <a:gd name="connsiteX10" fmla="*/ 5528906 w 5593163"/>
              <a:gd name="connsiteY10" fmla="*/ 3190516 h 4305008"/>
              <a:gd name="connsiteX11" fmla="*/ 4985597 w 5593163"/>
              <a:gd name="connsiteY11" fmla="*/ 3731083 h 4305008"/>
              <a:gd name="connsiteX12" fmla="*/ 4842232 w 5593163"/>
              <a:gd name="connsiteY12" fmla="*/ 503273 h 4305008"/>
              <a:gd name="connsiteX13" fmla="*/ 4842826 w 5593163"/>
              <a:gd name="connsiteY13" fmla="*/ 491833 h 4305008"/>
              <a:gd name="connsiteX14" fmla="*/ 4843324 w 5593163"/>
              <a:gd name="connsiteY14" fmla="*/ 491866 h 4305008"/>
              <a:gd name="connsiteX15" fmla="*/ 4843350 w 5593163"/>
              <a:gd name="connsiteY15" fmla="*/ 491372 h 4305008"/>
              <a:gd name="connsiteX16" fmla="*/ 4860437 w 5593163"/>
              <a:gd name="connsiteY16" fmla="*/ 492995 h 4305008"/>
              <a:gd name="connsiteX17" fmla="*/ 4955899 w 5593163"/>
              <a:gd name="connsiteY17" fmla="*/ 502060 h 4305008"/>
              <a:gd name="connsiteX18" fmla="*/ 4972112 w 5593163"/>
              <a:gd name="connsiteY18" fmla="*/ 503599 h 4305008"/>
              <a:gd name="connsiteX19" fmla="*/ 4972229 w 5593163"/>
              <a:gd name="connsiteY19" fmla="*/ 504747 h 4305008"/>
              <a:gd name="connsiteX20" fmla="*/ 5583809 w 5593163"/>
              <a:gd name="connsiteY20" fmla="*/ 948988 h 4305008"/>
              <a:gd name="connsiteX21" fmla="*/ 5593163 w 5593163"/>
              <a:gd name="connsiteY21" fmla="*/ 971822 h 4305008"/>
              <a:gd name="connsiteX22" fmla="*/ 5593163 w 5593163"/>
              <a:gd name="connsiteY22" fmla="*/ 1318474 h 4305008"/>
              <a:gd name="connsiteX23" fmla="*/ 5558612 w 5593163"/>
              <a:gd name="connsiteY23" fmla="*/ 1315193 h 4305008"/>
              <a:gd name="connsiteX24" fmla="*/ 5542395 w 5593163"/>
              <a:gd name="connsiteY24" fmla="*/ 1313653 h 4305008"/>
              <a:gd name="connsiteX25" fmla="*/ 5542279 w 5593163"/>
              <a:gd name="connsiteY25" fmla="*/ 1312505 h 4305008"/>
              <a:gd name="connsiteX26" fmla="*/ 4852114 w 5593163"/>
              <a:gd name="connsiteY26" fmla="*/ 619464 h 4305008"/>
              <a:gd name="connsiteX27" fmla="*/ 4851608 w 5593163"/>
              <a:gd name="connsiteY27" fmla="*/ 619401 h 4305008"/>
              <a:gd name="connsiteX28" fmla="*/ 4851070 w 5593163"/>
              <a:gd name="connsiteY28" fmla="*/ 612725 h 4305008"/>
              <a:gd name="connsiteX29" fmla="*/ 4843603 w 5593163"/>
              <a:gd name="connsiteY29" fmla="*/ 520249 h 4305008"/>
              <a:gd name="connsiteX30" fmla="*/ 4842232 w 5593163"/>
              <a:gd name="connsiteY30" fmla="*/ 503273 h 4305008"/>
              <a:gd name="connsiteX31" fmla="*/ 4842232 w 5593163"/>
              <a:gd name="connsiteY31" fmla="*/ 2200098 h 4305008"/>
              <a:gd name="connsiteX32" fmla="*/ 4842826 w 5593163"/>
              <a:gd name="connsiteY32" fmla="*/ 2188658 h 4305008"/>
              <a:gd name="connsiteX33" fmla="*/ 4843324 w 5593163"/>
              <a:gd name="connsiteY33" fmla="*/ 2188691 h 4305008"/>
              <a:gd name="connsiteX34" fmla="*/ 4843350 w 5593163"/>
              <a:gd name="connsiteY34" fmla="*/ 2188197 h 4305008"/>
              <a:gd name="connsiteX35" fmla="*/ 4860437 w 5593163"/>
              <a:gd name="connsiteY35" fmla="*/ 2189820 h 4305008"/>
              <a:gd name="connsiteX36" fmla="*/ 4955899 w 5593163"/>
              <a:gd name="connsiteY36" fmla="*/ 2198885 h 4305008"/>
              <a:gd name="connsiteX37" fmla="*/ 4972112 w 5593163"/>
              <a:gd name="connsiteY37" fmla="*/ 2200424 h 4305008"/>
              <a:gd name="connsiteX38" fmla="*/ 4972229 w 5593163"/>
              <a:gd name="connsiteY38" fmla="*/ 2201572 h 4305008"/>
              <a:gd name="connsiteX39" fmla="*/ 5583809 w 5593163"/>
              <a:gd name="connsiteY39" fmla="*/ 2645813 h 4305008"/>
              <a:gd name="connsiteX40" fmla="*/ 5593163 w 5593163"/>
              <a:gd name="connsiteY40" fmla="*/ 2668647 h 4305008"/>
              <a:gd name="connsiteX41" fmla="*/ 5593163 w 5593163"/>
              <a:gd name="connsiteY41" fmla="*/ 3015299 h 4305008"/>
              <a:gd name="connsiteX42" fmla="*/ 5558612 w 5593163"/>
              <a:gd name="connsiteY42" fmla="*/ 3012018 h 4305008"/>
              <a:gd name="connsiteX43" fmla="*/ 5542395 w 5593163"/>
              <a:gd name="connsiteY43" fmla="*/ 3010478 h 4305008"/>
              <a:gd name="connsiteX44" fmla="*/ 5542279 w 5593163"/>
              <a:gd name="connsiteY44" fmla="*/ 3009330 h 4305008"/>
              <a:gd name="connsiteX45" fmla="*/ 4852114 w 5593163"/>
              <a:gd name="connsiteY45" fmla="*/ 2316289 h 4305008"/>
              <a:gd name="connsiteX46" fmla="*/ 4851608 w 5593163"/>
              <a:gd name="connsiteY46" fmla="*/ 2316226 h 4305008"/>
              <a:gd name="connsiteX47" fmla="*/ 4851070 w 5593163"/>
              <a:gd name="connsiteY47" fmla="*/ 2309550 h 4305008"/>
              <a:gd name="connsiteX48" fmla="*/ 4843603 w 5593163"/>
              <a:gd name="connsiteY48" fmla="*/ 2217074 h 4305008"/>
              <a:gd name="connsiteX49" fmla="*/ 4842232 w 5593163"/>
              <a:gd name="connsiteY49" fmla="*/ 2200098 h 4305008"/>
              <a:gd name="connsiteX50" fmla="*/ 4842232 w 5593163"/>
              <a:gd name="connsiteY50" fmla="*/ 3896923 h 4305008"/>
              <a:gd name="connsiteX51" fmla="*/ 4842826 w 5593163"/>
              <a:gd name="connsiteY51" fmla="*/ 3885483 h 4305008"/>
              <a:gd name="connsiteX52" fmla="*/ 4843324 w 5593163"/>
              <a:gd name="connsiteY52" fmla="*/ 3885516 h 4305008"/>
              <a:gd name="connsiteX53" fmla="*/ 4843350 w 5593163"/>
              <a:gd name="connsiteY53" fmla="*/ 3885022 h 4305008"/>
              <a:gd name="connsiteX54" fmla="*/ 4860437 w 5593163"/>
              <a:gd name="connsiteY54" fmla="*/ 3886645 h 4305008"/>
              <a:gd name="connsiteX55" fmla="*/ 4955899 w 5593163"/>
              <a:gd name="connsiteY55" fmla="*/ 3895710 h 4305008"/>
              <a:gd name="connsiteX56" fmla="*/ 4972112 w 5593163"/>
              <a:gd name="connsiteY56" fmla="*/ 3897249 h 4305008"/>
              <a:gd name="connsiteX57" fmla="*/ 4972229 w 5593163"/>
              <a:gd name="connsiteY57" fmla="*/ 3898397 h 4305008"/>
              <a:gd name="connsiteX58" fmla="*/ 5532481 w 5593163"/>
              <a:gd name="connsiteY58" fmla="*/ 4255797 h 4305008"/>
              <a:gd name="connsiteX59" fmla="*/ 5560926 w 5593163"/>
              <a:gd name="connsiteY59" fmla="*/ 4305008 h 4305008"/>
              <a:gd name="connsiteX60" fmla="*/ 5409877 w 5593163"/>
              <a:gd name="connsiteY60" fmla="*/ 4305008 h 4305008"/>
              <a:gd name="connsiteX61" fmla="*/ 5357754 w 5593163"/>
              <a:gd name="connsiteY61" fmla="*/ 4241205 h 4305008"/>
              <a:gd name="connsiteX62" fmla="*/ 4985599 w 5593163"/>
              <a:gd name="connsiteY62" fmla="*/ 4029853 h 4305008"/>
              <a:gd name="connsiteX63" fmla="*/ 5084780 w 5593163"/>
              <a:gd name="connsiteY63" fmla="*/ 4271827 h 4305008"/>
              <a:gd name="connsiteX64" fmla="*/ 5111462 w 5593163"/>
              <a:gd name="connsiteY64" fmla="*/ 4305008 h 4305008"/>
              <a:gd name="connsiteX65" fmla="*/ 4957353 w 5593163"/>
              <a:gd name="connsiteY65" fmla="*/ 4305008 h 4305008"/>
              <a:gd name="connsiteX66" fmla="*/ 4927231 w 5593163"/>
              <a:gd name="connsiteY66" fmla="*/ 4254710 h 4305008"/>
              <a:gd name="connsiteX67" fmla="*/ 4852114 w 5593163"/>
              <a:gd name="connsiteY67" fmla="*/ 4013114 h 4305008"/>
              <a:gd name="connsiteX68" fmla="*/ 4851608 w 5593163"/>
              <a:gd name="connsiteY68" fmla="*/ 4013051 h 4305008"/>
              <a:gd name="connsiteX69" fmla="*/ 4851070 w 5593163"/>
              <a:gd name="connsiteY69" fmla="*/ 4006375 h 4305008"/>
              <a:gd name="connsiteX70" fmla="*/ 4843603 w 5593163"/>
              <a:gd name="connsiteY70" fmla="*/ 3913899 h 4305008"/>
              <a:gd name="connsiteX71" fmla="*/ 4842232 w 5593163"/>
              <a:gd name="connsiteY71" fmla="*/ 3896923 h 4305008"/>
              <a:gd name="connsiteX72" fmla="*/ 4842230 w 5593163"/>
              <a:gd name="connsiteY72" fmla="*/ 469318 h 4305008"/>
              <a:gd name="connsiteX73" fmla="*/ 4843601 w 5593163"/>
              <a:gd name="connsiteY73" fmla="*/ 452471 h 4305008"/>
              <a:gd name="connsiteX74" fmla="*/ 4851065 w 5593163"/>
              <a:gd name="connsiteY74" fmla="*/ 360740 h 4305008"/>
              <a:gd name="connsiteX75" fmla="*/ 4851605 w 5593163"/>
              <a:gd name="connsiteY75" fmla="*/ 354103 h 4305008"/>
              <a:gd name="connsiteX76" fmla="*/ 4852110 w 5593163"/>
              <a:gd name="connsiteY76" fmla="*/ 354040 h 4305008"/>
              <a:gd name="connsiteX77" fmla="*/ 4936323 w 5593163"/>
              <a:gd name="connsiteY77" fmla="*/ 96778 h 4305008"/>
              <a:gd name="connsiteX78" fmla="*/ 4998957 w 5593163"/>
              <a:gd name="connsiteY78" fmla="*/ 0 h 4305008"/>
              <a:gd name="connsiteX79" fmla="*/ 5167333 w 5593163"/>
              <a:gd name="connsiteY79" fmla="*/ 0 h 4305008"/>
              <a:gd name="connsiteX80" fmla="*/ 5099105 w 5593163"/>
              <a:gd name="connsiteY80" fmla="*/ 76659 h 4305008"/>
              <a:gd name="connsiteX81" fmla="*/ 4985597 w 5593163"/>
              <a:gd name="connsiteY81" fmla="*/ 337433 h 4305008"/>
              <a:gd name="connsiteX82" fmla="*/ 5424571 w 5593163"/>
              <a:gd name="connsiteY82" fmla="*/ 44350 h 4305008"/>
              <a:gd name="connsiteX83" fmla="*/ 5446799 w 5593163"/>
              <a:gd name="connsiteY83" fmla="*/ 0 h 4305008"/>
              <a:gd name="connsiteX84" fmla="*/ 5593163 w 5593163"/>
              <a:gd name="connsiteY84" fmla="*/ 0 h 4305008"/>
              <a:gd name="connsiteX85" fmla="*/ 5593163 w 5593163"/>
              <a:gd name="connsiteY85" fmla="*/ 4197 h 4305008"/>
              <a:gd name="connsiteX86" fmla="*/ 5543598 w 5593163"/>
              <a:gd name="connsiteY86" fmla="*/ 95636 h 4305008"/>
              <a:gd name="connsiteX87" fmla="*/ 4972226 w 5593163"/>
              <a:gd name="connsiteY87" fmla="*/ 467856 h 4305008"/>
              <a:gd name="connsiteX88" fmla="*/ 4972110 w 5593163"/>
              <a:gd name="connsiteY88" fmla="*/ 468995 h 4305008"/>
              <a:gd name="connsiteX89" fmla="*/ 4955893 w 5593163"/>
              <a:gd name="connsiteY89" fmla="*/ 470523 h 4305008"/>
              <a:gd name="connsiteX90" fmla="*/ 4860466 w 5593163"/>
              <a:gd name="connsiteY90" fmla="*/ 479514 h 4305008"/>
              <a:gd name="connsiteX91" fmla="*/ 4843348 w 5593163"/>
              <a:gd name="connsiteY91" fmla="*/ 481127 h 4305008"/>
              <a:gd name="connsiteX92" fmla="*/ 4843322 w 5593163"/>
              <a:gd name="connsiteY92" fmla="*/ 480636 h 4305008"/>
              <a:gd name="connsiteX93" fmla="*/ 4842823 w 5593163"/>
              <a:gd name="connsiteY93" fmla="*/ 480669 h 4305008"/>
              <a:gd name="connsiteX94" fmla="*/ 4842230 w 5593163"/>
              <a:gd name="connsiteY94" fmla="*/ 469318 h 4305008"/>
              <a:gd name="connsiteX95" fmla="*/ 4842230 w 5593163"/>
              <a:gd name="connsiteY95" fmla="*/ 2166144 h 4305008"/>
              <a:gd name="connsiteX96" fmla="*/ 4843601 w 5593163"/>
              <a:gd name="connsiteY96" fmla="*/ 2149296 h 4305008"/>
              <a:gd name="connsiteX97" fmla="*/ 4851065 w 5593163"/>
              <a:gd name="connsiteY97" fmla="*/ 2057565 h 4305008"/>
              <a:gd name="connsiteX98" fmla="*/ 4851605 w 5593163"/>
              <a:gd name="connsiteY98" fmla="*/ 2050928 h 4305008"/>
              <a:gd name="connsiteX99" fmla="*/ 4852110 w 5593163"/>
              <a:gd name="connsiteY99" fmla="*/ 2050865 h 4305008"/>
              <a:gd name="connsiteX100" fmla="*/ 5542276 w 5593163"/>
              <a:gd name="connsiteY100" fmla="*/ 1363267 h 4305008"/>
              <a:gd name="connsiteX101" fmla="*/ 5542393 w 5593163"/>
              <a:gd name="connsiteY101" fmla="*/ 1362128 h 4305008"/>
              <a:gd name="connsiteX102" fmla="*/ 5558606 w 5593163"/>
              <a:gd name="connsiteY102" fmla="*/ 1360601 h 4305008"/>
              <a:gd name="connsiteX103" fmla="*/ 5593163 w 5593163"/>
              <a:gd name="connsiteY103" fmla="*/ 1357345 h 4305008"/>
              <a:gd name="connsiteX104" fmla="*/ 5593163 w 5593163"/>
              <a:gd name="connsiteY104" fmla="*/ 1701268 h 4305008"/>
              <a:gd name="connsiteX105" fmla="*/ 5583807 w 5593163"/>
              <a:gd name="connsiteY105" fmla="*/ 1723929 h 4305008"/>
              <a:gd name="connsiteX106" fmla="*/ 4972226 w 5593163"/>
              <a:gd name="connsiteY106" fmla="*/ 2164681 h 4305008"/>
              <a:gd name="connsiteX107" fmla="*/ 4972110 w 5593163"/>
              <a:gd name="connsiteY107" fmla="*/ 2165820 h 4305008"/>
              <a:gd name="connsiteX108" fmla="*/ 4955893 w 5593163"/>
              <a:gd name="connsiteY108" fmla="*/ 2167348 h 4305008"/>
              <a:gd name="connsiteX109" fmla="*/ 4860466 w 5593163"/>
              <a:gd name="connsiteY109" fmla="*/ 2176339 h 4305008"/>
              <a:gd name="connsiteX110" fmla="*/ 4843348 w 5593163"/>
              <a:gd name="connsiteY110" fmla="*/ 2177952 h 4305008"/>
              <a:gd name="connsiteX111" fmla="*/ 4843322 w 5593163"/>
              <a:gd name="connsiteY111" fmla="*/ 2177461 h 4305008"/>
              <a:gd name="connsiteX112" fmla="*/ 4842823 w 5593163"/>
              <a:gd name="connsiteY112" fmla="*/ 2177494 h 4305008"/>
              <a:gd name="connsiteX113" fmla="*/ 4842230 w 5593163"/>
              <a:gd name="connsiteY113" fmla="*/ 2166144 h 4305008"/>
              <a:gd name="connsiteX114" fmla="*/ 4842230 w 5593163"/>
              <a:gd name="connsiteY114" fmla="*/ 3862969 h 4305008"/>
              <a:gd name="connsiteX115" fmla="*/ 4843601 w 5593163"/>
              <a:gd name="connsiteY115" fmla="*/ 3846121 h 4305008"/>
              <a:gd name="connsiteX116" fmla="*/ 4851065 w 5593163"/>
              <a:gd name="connsiteY116" fmla="*/ 3754390 h 4305008"/>
              <a:gd name="connsiteX117" fmla="*/ 4851605 w 5593163"/>
              <a:gd name="connsiteY117" fmla="*/ 3747753 h 4305008"/>
              <a:gd name="connsiteX118" fmla="*/ 4852110 w 5593163"/>
              <a:gd name="connsiteY118" fmla="*/ 3747690 h 4305008"/>
              <a:gd name="connsiteX119" fmla="*/ 5542276 w 5593163"/>
              <a:gd name="connsiteY119" fmla="*/ 3060092 h 4305008"/>
              <a:gd name="connsiteX120" fmla="*/ 5542393 w 5593163"/>
              <a:gd name="connsiteY120" fmla="*/ 3058953 h 4305008"/>
              <a:gd name="connsiteX121" fmla="*/ 5558606 w 5593163"/>
              <a:gd name="connsiteY121" fmla="*/ 3057426 h 4305008"/>
              <a:gd name="connsiteX122" fmla="*/ 5593163 w 5593163"/>
              <a:gd name="connsiteY122" fmla="*/ 3054170 h 4305008"/>
              <a:gd name="connsiteX123" fmla="*/ 5593163 w 5593163"/>
              <a:gd name="connsiteY123" fmla="*/ 3398093 h 4305008"/>
              <a:gd name="connsiteX124" fmla="*/ 5583807 w 5593163"/>
              <a:gd name="connsiteY124" fmla="*/ 3420754 h 4305008"/>
              <a:gd name="connsiteX125" fmla="*/ 4972226 w 5593163"/>
              <a:gd name="connsiteY125" fmla="*/ 3861506 h 4305008"/>
              <a:gd name="connsiteX126" fmla="*/ 4972110 w 5593163"/>
              <a:gd name="connsiteY126" fmla="*/ 3862645 h 4305008"/>
              <a:gd name="connsiteX127" fmla="*/ 4955893 w 5593163"/>
              <a:gd name="connsiteY127" fmla="*/ 3864173 h 4305008"/>
              <a:gd name="connsiteX128" fmla="*/ 4860466 w 5593163"/>
              <a:gd name="connsiteY128" fmla="*/ 3873164 h 4305008"/>
              <a:gd name="connsiteX129" fmla="*/ 4843348 w 5593163"/>
              <a:gd name="connsiteY129" fmla="*/ 3874777 h 4305008"/>
              <a:gd name="connsiteX130" fmla="*/ 4843322 w 5593163"/>
              <a:gd name="connsiteY130" fmla="*/ 3874286 h 4305008"/>
              <a:gd name="connsiteX131" fmla="*/ 4842823 w 5593163"/>
              <a:gd name="connsiteY131" fmla="*/ 3874319 h 4305008"/>
              <a:gd name="connsiteX132" fmla="*/ 4842230 w 5593163"/>
              <a:gd name="connsiteY132" fmla="*/ 3862969 h 4305008"/>
              <a:gd name="connsiteX133" fmla="*/ 4135041 w 5593163"/>
              <a:gd name="connsiteY133" fmla="*/ 1181049 h 4305008"/>
              <a:gd name="connsiteX134" fmla="*/ 4678350 w 5593163"/>
              <a:gd name="connsiteY134" fmla="*/ 636203 h 4305008"/>
              <a:gd name="connsiteX135" fmla="*/ 4135041 w 5593163"/>
              <a:gd name="connsiteY135" fmla="*/ 1181049 h 4305008"/>
              <a:gd name="connsiteX136" fmla="*/ 4135041 w 5593163"/>
              <a:gd name="connsiteY136" fmla="*/ 1493690 h 4305008"/>
              <a:gd name="connsiteX137" fmla="*/ 4678350 w 5593163"/>
              <a:gd name="connsiteY137" fmla="*/ 2034258 h 4305008"/>
              <a:gd name="connsiteX138" fmla="*/ 4135041 w 5593163"/>
              <a:gd name="connsiteY138" fmla="*/ 1493690 h 4305008"/>
              <a:gd name="connsiteX139" fmla="*/ 4135041 w 5593163"/>
              <a:gd name="connsiteY139" fmla="*/ 2877874 h 4305008"/>
              <a:gd name="connsiteX140" fmla="*/ 4678350 w 5593163"/>
              <a:gd name="connsiteY140" fmla="*/ 2333028 h 4305008"/>
              <a:gd name="connsiteX141" fmla="*/ 4135041 w 5593163"/>
              <a:gd name="connsiteY141" fmla="*/ 2877874 h 4305008"/>
              <a:gd name="connsiteX142" fmla="*/ 4135041 w 5593163"/>
              <a:gd name="connsiteY142" fmla="*/ 3190516 h 4305008"/>
              <a:gd name="connsiteX143" fmla="*/ 4678350 w 5593163"/>
              <a:gd name="connsiteY143" fmla="*/ 3731083 h 4305008"/>
              <a:gd name="connsiteX144" fmla="*/ 4135041 w 5593163"/>
              <a:gd name="connsiteY144" fmla="*/ 3190516 h 4305008"/>
              <a:gd name="connsiteX145" fmla="*/ 4103022 w 5593163"/>
              <a:gd name="connsiteY145" fmla="*/ 4305008 h 4305008"/>
              <a:gd name="connsiteX146" fmla="*/ 4131467 w 5593163"/>
              <a:gd name="connsiteY146" fmla="*/ 4255797 h 4305008"/>
              <a:gd name="connsiteX147" fmla="*/ 4691720 w 5593163"/>
              <a:gd name="connsiteY147" fmla="*/ 3898397 h 4305008"/>
              <a:gd name="connsiteX148" fmla="*/ 4691837 w 5593163"/>
              <a:gd name="connsiteY148" fmla="*/ 3897249 h 4305008"/>
              <a:gd name="connsiteX149" fmla="*/ 4708050 w 5593163"/>
              <a:gd name="connsiteY149" fmla="*/ 3895710 h 4305008"/>
              <a:gd name="connsiteX150" fmla="*/ 4803512 w 5593163"/>
              <a:gd name="connsiteY150" fmla="*/ 3886645 h 4305008"/>
              <a:gd name="connsiteX151" fmla="*/ 4820599 w 5593163"/>
              <a:gd name="connsiteY151" fmla="*/ 3885022 h 4305008"/>
              <a:gd name="connsiteX152" fmla="*/ 4820625 w 5593163"/>
              <a:gd name="connsiteY152" fmla="*/ 3885516 h 4305008"/>
              <a:gd name="connsiteX153" fmla="*/ 4821123 w 5593163"/>
              <a:gd name="connsiteY153" fmla="*/ 3885483 h 4305008"/>
              <a:gd name="connsiteX154" fmla="*/ 4821717 w 5593163"/>
              <a:gd name="connsiteY154" fmla="*/ 3896923 h 4305008"/>
              <a:gd name="connsiteX155" fmla="*/ 4820346 w 5593163"/>
              <a:gd name="connsiteY155" fmla="*/ 3913899 h 4305008"/>
              <a:gd name="connsiteX156" fmla="*/ 4812879 w 5593163"/>
              <a:gd name="connsiteY156" fmla="*/ 4006375 h 4305008"/>
              <a:gd name="connsiteX157" fmla="*/ 4812341 w 5593163"/>
              <a:gd name="connsiteY157" fmla="*/ 4013051 h 4305008"/>
              <a:gd name="connsiteX158" fmla="*/ 4811835 w 5593163"/>
              <a:gd name="connsiteY158" fmla="*/ 4013114 h 4305008"/>
              <a:gd name="connsiteX159" fmla="*/ 4736718 w 5593163"/>
              <a:gd name="connsiteY159" fmla="*/ 4254710 h 4305008"/>
              <a:gd name="connsiteX160" fmla="*/ 4706597 w 5593163"/>
              <a:gd name="connsiteY160" fmla="*/ 4305008 h 4305008"/>
              <a:gd name="connsiteX161" fmla="*/ 4552487 w 5593163"/>
              <a:gd name="connsiteY161" fmla="*/ 4305008 h 4305008"/>
              <a:gd name="connsiteX162" fmla="*/ 4579169 w 5593163"/>
              <a:gd name="connsiteY162" fmla="*/ 4271827 h 4305008"/>
              <a:gd name="connsiteX163" fmla="*/ 4678350 w 5593163"/>
              <a:gd name="connsiteY163" fmla="*/ 4029853 h 4305008"/>
              <a:gd name="connsiteX164" fmla="*/ 4306196 w 5593163"/>
              <a:gd name="connsiteY164" fmla="*/ 4241205 h 4305008"/>
              <a:gd name="connsiteX165" fmla="*/ 4254073 w 5593163"/>
              <a:gd name="connsiteY165" fmla="*/ 4305008 h 4305008"/>
              <a:gd name="connsiteX166" fmla="*/ 4068511 w 5593163"/>
              <a:gd name="connsiteY166" fmla="*/ 0 h 4305008"/>
              <a:gd name="connsiteX167" fmla="*/ 4217148 w 5593163"/>
              <a:gd name="connsiteY167" fmla="*/ 0 h 4305008"/>
              <a:gd name="connsiteX168" fmla="*/ 4239376 w 5593163"/>
              <a:gd name="connsiteY168" fmla="*/ 44350 h 4305008"/>
              <a:gd name="connsiteX169" fmla="*/ 4678350 w 5593163"/>
              <a:gd name="connsiteY169" fmla="*/ 337433 h 4305008"/>
              <a:gd name="connsiteX170" fmla="*/ 4564842 w 5593163"/>
              <a:gd name="connsiteY170" fmla="*/ 76659 h 4305008"/>
              <a:gd name="connsiteX171" fmla="*/ 4496615 w 5593163"/>
              <a:gd name="connsiteY171" fmla="*/ 0 h 4305008"/>
              <a:gd name="connsiteX172" fmla="*/ 4664989 w 5593163"/>
              <a:gd name="connsiteY172" fmla="*/ 0 h 4305008"/>
              <a:gd name="connsiteX173" fmla="*/ 4727623 w 5593163"/>
              <a:gd name="connsiteY173" fmla="*/ 96778 h 4305008"/>
              <a:gd name="connsiteX174" fmla="*/ 4811836 w 5593163"/>
              <a:gd name="connsiteY174" fmla="*/ 354040 h 4305008"/>
              <a:gd name="connsiteX175" fmla="*/ 4812342 w 5593163"/>
              <a:gd name="connsiteY175" fmla="*/ 354103 h 4305008"/>
              <a:gd name="connsiteX176" fmla="*/ 4812882 w 5593163"/>
              <a:gd name="connsiteY176" fmla="*/ 360740 h 4305008"/>
              <a:gd name="connsiteX177" fmla="*/ 4820346 w 5593163"/>
              <a:gd name="connsiteY177" fmla="*/ 452471 h 4305008"/>
              <a:gd name="connsiteX178" fmla="*/ 4821717 w 5593163"/>
              <a:gd name="connsiteY178" fmla="*/ 469318 h 4305008"/>
              <a:gd name="connsiteX179" fmla="*/ 4821124 w 5593163"/>
              <a:gd name="connsiteY179" fmla="*/ 480669 h 4305008"/>
              <a:gd name="connsiteX180" fmla="*/ 4820625 w 5593163"/>
              <a:gd name="connsiteY180" fmla="*/ 480636 h 4305008"/>
              <a:gd name="connsiteX181" fmla="*/ 4820599 w 5593163"/>
              <a:gd name="connsiteY181" fmla="*/ 481127 h 4305008"/>
              <a:gd name="connsiteX182" fmla="*/ 4803481 w 5593163"/>
              <a:gd name="connsiteY182" fmla="*/ 479514 h 4305008"/>
              <a:gd name="connsiteX183" fmla="*/ 4708054 w 5593163"/>
              <a:gd name="connsiteY183" fmla="*/ 470523 h 4305008"/>
              <a:gd name="connsiteX184" fmla="*/ 4691837 w 5593163"/>
              <a:gd name="connsiteY184" fmla="*/ 468995 h 4305008"/>
              <a:gd name="connsiteX185" fmla="*/ 4691721 w 5593163"/>
              <a:gd name="connsiteY185" fmla="*/ 467856 h 4305008"/>
              <a:gd name="connsiteX186" fmla="*/ 4120350 w 5593163"/>
              <a:gd name="connsiteY186" fmla="*/ 95636 h 4305008"/>
              <a:gd name="connsiteX187" fmla="*/ 3991674 w 5593163"/>
              <a:gd name="connsiteY187" fmla="*/ 1313979 h 4305008"/>
              <a:gd name="connsiteX188" fmla="*/ 3993045 w 5593163"/>
              <a:gd name="connsiteY188" fmla="*/ 1296998 h 4305008"/>
              <a:gd name="connsiteX189" fmla="*/ 4000509 w 5593163"/>
              <a:gd name="connsiteY189" fmla="*/ 1204541 h 4305008"/>
              <a:gd name="connsiteX190" fmla="*/ 4001049 w 5593163"/>
              <a:gd name="connsiteY190" fmla="*/ 1197851 h 4305008"/>
              <a:gd name="connsiteX191" fmla="*/ 4001555 w 5593163"/>
              <a:gd name="connsiteY191" fmla="*/ 1197788 h 4305008"/>
              <a:gd name="connsiteX192" fmla="*/ 4691720 w 5593163"/>
              <a:gd name="connsiteY192" fmla="*/ 504747 h 4305008"/>
              <a:gd name="connsiteX193" fmla="*/ 4691837 w 5593163"/>
              <a:gd name="connsiteY193" fmla="*/ 503599 h 4305008"/>
              <a:gd name="connsiteX194" fmla="*/ 4708050 w 5593163"/>
              <a:gd name="connsiteY194" fmla="*/ 502060 h 4305008"/>
              <a:gd name="connsiteX195" fmla="*/ 4803512 w 5593163"/>
              <a:gd name="connsiteY195" fmla="*/ 492995 h 4305008"/>
              <a:gd name="connsiteX196" fmla="*/ 4820599 w 5593163"/>
              <a:gd name="connsiteY196" fmla="*/ 491372 h 4305008"/>
              <a:gd name="connsiteX197" fmla="*/ 4820625 w 5593163"/>
              <a:gd name="connsiteY197" fmla="*/ 491866 h 4305008"/>
              <a:gd name="connsiteX198" fmla="*/ 4821123 w 5593163"/>
              <a:gd name="connsiteY198" fmla="*/ 491833 h 4305008"/>
              <a:gd name="connsiteX199" fmla="*/ 4821717 w 5593163"/>
              <a:gd name="connsiteY199" fmla="*/ 503273 h 4305008"/>
              <a:gd name="connsiteX200" fmla="*/ 4820346 w 5593163"/>
              <a:gd name="connsiteY200" fmla="*/ 520249 h 4305008"/>
              <a:gd name="connsiteX201" fmla="*/ 4812879 w 5593163"/>
              <a:gd name="connsiteY201" fmla="*/ 612725 h 4305008"/>
              <a:gd name="connsiteX202" fmla="*/ 4812341 w 5593163"/>
              <a:gd name="connsiteY202" fmla="*/ 619401 h 4305008"/>
              <a:gd name="connsiteX203" fmla="*/ 4811835 w 5593163"/>
              <a:gd name="connsiteY203" fmla="*/ 619464 h 4305008"/>
              <a:gd name="connsiteX204" fmla="*/ 4121670 w 5593163"/>
              <a:gd name="connsiteY204" fmla="*/ 1312505 h 4305008"/>
              <a:gd name="connsiteX205" fmla="*/ 4121554 w 5593163"/>
              <a:gd name="connsiteY205" fmla="*/ 1313653 h 4305008"/>
              <a:gd name="connsiteX206" fmla="*/ 4105337 w 5593163"/>
              <a:gd name="connsiteY206" fmla="*/ 1315193 h 4305008"/>
              <a:gd name="connsiteX207" fmla="*/ 4009911 w 5593163"/>
              <a:gd name="connsiteY207" fmla="*/ 1324255 h 4305008"/>
              <a:gd name="connsiteX208" fmla="*/ 3992792 w 5593163"/>
              <a:gd name="connsiteY208" fmla="*/ 1325881 h 4305008"/>
              <a:gd name="connsiteX209" fmla="*/ 3992766 w 5593163"/>
              <a:gd name="connsiteY209" fmla="*/ 1325386 h 4305008"/>
              <a:gd name="connsiteX210" fmla="*/ 3992267 w 5593163"/>
              <a:gd name="connsiteY210" fmla="*/ 1325419 h 4305008"/>
              <a:gd name="connsiteX211" fmla="*/ 3991674 w 5593163"/>
              <a:gd name="connsiteY211" fmla="*/ 1313979 h 4305008"/>
              <a:gd name="connsiteX212" fmla="*/ 3991674 w 5593163"/>
              <a:gd name="connsiteY212" fmla="*/ 1361805 h 4305008"/>
              <a:gd name="connsiteX213" fmla="*/ 3992268 w 5593163"/>
              <a:gd name="connsiteY213" fmla="*/ 1350455 h 4305008"/>
              <a:gd name="connsiteX214" fmla="*/ 3992766 w 5593163"/>
              <a:gd name="connsiteY214" fmla="*/ 1350487 h 4305008"/>
              <a:gd name="connsiteX215" fmla="*/ 3992792 w 5593163"/>
              <a:gd name="connsiteY215" fmla="*/ 1349997 h 4305008"/>
              <a:gd name="connsiteX216" fmla="*/ 4009880 w 5593163"/>
              <a:gd name="connsiteY216" fmla="*/ 1351607 h 4305008"/>
              <a:gd name="connsiteX217" fmla="*/ 4105341 w 5593163"/>
              <a:gd name="connsiteY217" fmla="*/ 1360601 h 4305008"/>
              <a:gd name="connsiteX218" fmla="*/ 4121554 w 5593163"/>
              <a:gd name="connsiteY218" fmla="*/ 1362128 h 4305008"/>
              <a:gd name="connsiteX219" fmla="*/ 4121671 w 5593163"/>
              <a:gd name="connsiteY219" fmla="*/ 1363267 h 4305008"/>
              <a:gd name="connsiteX220" fmla="*/ 4811836 w 5593163"/>
              <a:gd name="connsiteY220" fmla="*/ 2050865 h 4305008"/>
              <a:gd name="connsiteX221" fmla="*/ 4812342 w 5593163"/>
              <a:gd name="connsiteY221" fmla="*/ 2050928 h 4305008"/>
              <a:gd name="connsiteX222" fmla="*/ 4812882 w 5593163"/>
              <a:gd name="connsiteY222" fmla="*/ 2057565 h 4305008"/>
              <a:gd name="connsiteX223" fmla="*/ 4820346 w 5593163"/>
              <a:gd name="connsiteY223" fmla="*/ 2149296 h 4305008"/>
              <a:gd name="connsiteX224" fmla="*/ 4821717 w 5593163"/>
              <a:gd name="connsiteY224" fmla="*/ 2166144 h 4305008"/>
              <a:gd name="connsiteX225" fmla="*/ 4821124 w 5593163"/>
              <a:gd name="connsiteY225" fmla="*/ 2177494 h 4305008"/>
              <a:gd name="connsiteX226" fmla="*/ 4820625 w 5593163"/>
              <a:gd name="connsiteY226" fmla="*/ 2177461 h 4305008"/>
              <a:gd name="connsiteX227" fmla="*/ 4820599 w 5593163"/>
              <a:gd name="connsiteY227" fmla="*/ 2177952 h 4305008"/>
              <a:gd name="connsiteX228" fmla="*/ 4803481 w 5593163"/>
              <a:gd name="connsiteY228" fmla="*/ 2176339 h 4305008"/>
              <a:gd name="connsiteX229" fmla="*/ 4708054 w 5593163"/>
              <a:gd name="connsiteY229" fmla="*/ 2167348 h 4305008"/>
              <a:gd name="connsiteX230" fmla="*/ 4691837 w 5593163"/>
              <a:gd name="connsiteY230" fmla="*/ 2165820 h 4305008"/>
              <a:gd name="connsiteX231" fmla="*/ 4691721 w 5593163"/>
              <a:gd name="connsiteY231" fmla="*/ 2164681 h 4305008"/>
              <a:gd name="connsiteX232" fmla="*/ 4001556 w 5593163"/>
              <a:gd name="connsiteY232" fmla="*/ 1477083 h 4305008"/>
              <a:gd name="connsiteX233" fmla="*/ 4001050 w 5593163"/>
              <a:gd name="connsiteY233" fmla="*/ 1477021 h 4305008"/>
              <a:gd name="connsiteX234" fmla="*/ 4000512 w 5593163"/>
              <a:gd name="connsiteY234" fmla="*/ 1470397 h 4305008"/>
              <a:gd name="connsiteX235" fmla="*/ 3993045 w 5593163"/>
              <a:gd name="connsiteY235" fmla="*/ 1378647 h 4305008"/>
              <a:gd name="connsiteX236" fmla="*/ 3991674 w 5593163"/>
              <a:gd name="connsiteY236" fmla="*/ 1361805 h 4305008"/>
              <a:gd name="connsiteX237" fmla="*/ 3991674 w 5593163"/>
              <a:gd name="connsiteY237" fmla="*/ 3010804 h 4305008"/>
              <a:gd name="connsiteX238" fmla="*/ 3993045 w 5593163"/>
              <a:gd name="connsiteY238" fmla="*/ 2993823 h 4305008"/>
              <a:gd name="connsiteX239" fmla="*/ 4000509 w 5593163"/>
              <a:gd name="connsiteY239" fmla="*/ 2901366 h 4305008"/>
              <a:gd name="connsiteX240" fmla="*/ 4001049 w 5593163"/>
              <a:gd name="connsiteY240" fmla="*/ 2894676 h 4305008"/>
              <a:gd name="connsiteX241" fmla="*/ 4001555 w 5593163"/>
              <a:gd name="connsiteY241" fmla="*/ 2894613 h 4305008"/>
              <a:gd name="connsiteX242" fmla="*/ 4691720 w 5593163"/>
              <a:gd name="connsiteY242" fmla="*/ 2201572 h 4305008"/>
              <a:gd name="connsiteX243" fmla="*/ 4691837 w 5593163"/>
              <a:gd name="connsiteY243" fmla="*/ 2200424 h 4305008"/>
              <a:gd name="connsiteX244" fmla="*/ 4708050 w 5593163"/>
              <a:gd name="connsiteY244" fmla="*/ 2198885 h 4305008"/>
              <a:gd name="connsiteX245" fmla="*/ 4803512 w 5593163"/>
              <a:gd name="connsiteY245" fmla="*/ 2189820 h 4305008"/>
              <a:gd name="connsiteX246" fmla="*/ 4820599 w 5593163"/>
              <a:gd name="connsiteY246" fmla="*/ 2188197 h 4305008"/>
              <a:gd name="connsiteX247" fmla="*/ 4820625 w 5593163"/>
              <a:gd name="connsiteY247" fmla="*/ 2188691 h 4305008"/>
              <a:gd name="connsiteX248" fmla="*/ 4821123 w 5593163"/>
              <a:gd name="connsiteY248" fmla="*/ 2188658 h 4305008"/>
              <a:gd name="connsiteX249" fmla="*/ 4821717 w 5593163"/>
              <a:gd name="connsiteY249" fmla="*/ 2200098 h 4305008"/>
              <a:gd name="connsiteX250" fmla="*/ 4820346 w 5593163"/>
              <a:gd name="connsiteY250" fmla="*/ 2217074 h 4305008"/>
              <a:gd name="connsiteX251" fmla="*/ 4812879 w 5593163"/>
              <a:gd name="connsiteY251" fmla="*/ 2309550 h 4305008"/>
              <a:gd name="connsiteX252" fmla="*/ 4812341 w 5593163"/>
              <a:gd name="connsiteY252" fmla="*/ 2316226 h 4305008"/>
              <a:gd name="connsiteX253" fmla="*/ 4811835 w 5593163"/>
              <a:gd name="connsiteY253" fmla="*/ 2316289 h 4305008"/>
              <a:gd name="connsiteX254" fmla="*/ 4121670 w 5593163"/>
              <a:gd name="connsiteY254" fmla="*/ 3009330 h 4305008"/>
              <a:gd name="connsiteX255" fmla="*/ 4121554 w 5593163"/>
              <a:gd name="connsiteY255" fmla="*/ 3010478 h 4305008"/>
              <a:gd name="connsiteX256" fmla="*/ 4105337 w 5593163"/>
              <a:gd name="connsiteY256" fmla="*/ 3012018 h 4305008"/>
              <a:gd name="connsiteX257" fmla="*/ 4009911 w 5593163"/>
              <a:gd name="connsiteY257" fmla="*/ 3021080 h 4305008"/>
              <a:gd name="connsiteX258" fmla="*/ 3992792 w 5593163"/>
              <a:gd name="connsiteY258" fmla="*/ 3022706 h 4305008"/>
              <a:gd name="connsiteX259" fmla="*/ 3992766 w 5593163"/>
              <a:gd name="connsiteY259" fmla="*/ 3022211 h 4305008"/>
              <a:gd name="connsiteX260" fmla="*/ 3992267 w 5593163"/>
              <a:gd name="connsiteY260" fmla="*/ 3022244 h 4305008"/>
              <a:gd name="connsiteX261" fmla="*/ 3991674 w 5593163"/>
              <a:gd name="connsiteY261" fmla="*/ 3010804 h 4305008"/>
              <a:gd name="connsiteX262" fmla="*/ 3991674 w 5593163"/>
              <a:gd name="connsiteY262" fmla="*/ 3058630 h 4305008"/>
              <a:gd name="connsiteX263" fmla="*/ 3992268 w 5593163"/>
              <a:gd name="connsiteY263" fmla="*/ 3047280 h 4305008"/>
              <a:gd name="connsiteX264" fmla="*/ 3992766 w 5593163"/>
              <a:gd name="connsiteY264" fmla="*/ 3047312 h 4305008"/>
              <a:gd name="connsiteX265" fmla="*/ 3992792 w 5593163"/>
              <a:gd name="connsiteY265" fmla="*/ 3046822 h 4305008"/>
              <a:gd name="connsiteX266" fmla="*/ 4009880 w 5593163"/>
              <a:gd name="connsiteY266" fmla="*/ 3048432 h 4305008"/>
              <a:gd name="connsiteX267" fmla="*/ 4105341 w 5593163"/>
              <a:gd name="connsiteY267" fmla="*/ 3057426 h 4305008"/>
              <a:gd name="connsiteX268" fmla="*/ 4121554 w 5593163"/>
              <a:gd name="connsiteY268" fmla="*/ 3058953 h 4305008"/>
              <a:gd name="connsiteX269" fmla="*/ 4121671 w 5593163"/>
              <a:gd name="connsiteY269" fmla="*/ 3060092 h 4305008"/>
              <a:gd name="connsiteX270" fmla="*/ 4811836 w 5593163"/>
              <a:gd name="connsiteY270" fmla="*/ 3747690 h 4305008"/>
              <a:gd name="connsiteX271" fmla="*/ 4812342 w 5593163"/>
              <a:gd name="connsiteY271" fmla="*/ 3747753 h 4305008"/>
              <a:gd name="connsiteX272" fmla="*/ 4812882 w 5593163"/>
              <a:gd name="connsiteY272" fmla="*/ 3754390 h 4305008"/>
              <a:gd name="connsiteX273" fmla="*/ 4820346 w 5593163"/>
              <a:gd name="connsiteY273" fmla="*/ 3846121 h 4305008"/>
              <a:gd name="connsiteX274" fmla="*/ 4821717 w 5593163"/>
              <a:gd name="connsiteY274" fmla="*/ 3862969 h 4305008"/>
              <a:gd name="connsiteX275" fmla="*/ 4821124 w 5593163"/>
              <a:gd name="connsiteY275" fmla="*/ 3874319 h 4305008"/>
              <a:gd name="connsiteX276" fmla="*/ 4820625 w 5593163"/>
              <a:gd name="connsiteY276" fmla="*/ 3874286 h 4305008"/>
              <a:gd name="connsiteX277" fmla="*/ 4820599 w 5593163"/>
              <a:gd name="connsiteY277" fmla="*/ 3874777 h 4305008"/>
              <a:gd name="connsiteX278" fmla="*/ 4803481 w 5593163"/>
              <a:gd name="connsiteY278" fmla="*/ 3873164 h 4305008"/>
              <a:gd name="connsiteX279" fmla="*/ 4708054 w 5593163"/>
              <a:gd name="connsiteY279" fmla="*/ 3864173 h 4305008"/>
              <a:gd name="connsiteX280" fmla="*/ 4691837 w 5593163"/>
              <a:gd name="connsiteY280" fmla="*/ 3862645 h 4305008"/>
              <a:gd name="connsiteX281" fmla="*/ 4691721 w 5593163"/>
              <a:gd name="connsiteY281" fmla="*/ 3861506 h 4305008"/>
              <a:gd name="connsiteX282" fmla="*/ 4001556 w 5593163"/>
              <a:gd name="connsiteY282" fmla="*/ 3173908 h 4305008"/>
              <a:gd name="connsiteX283" fmla="*/ 4001050 w 5593163"/>
              <a:gd name="connsiteY283" fmla="*/ 3173846 h 4305008"/>
              <a:gd name="connsiteX284" fmla="*/ 4000512 w 5593163"/>
              <a:gd name="connsiteY284" fmla="*/ 3167222 h 4305008"/>
              <a:gd name="connsiteX285" fmla="*/ 3993045 w 5593163"/>
              <a:gd name="connsiteY285" fmla="*/ 3075472 h 4305008"/>
              <a:gd name="connsiteX286" fmla="*/ 3991674 w 5593163"/>
              <a:gd name="connsiteY286" fmla="*/ 3058630 h 4305008"/>
              <a:gd name="connsiteX287" fmla="*/ 3293448 w 5593163"/>
              <a:gd name="connsiteY287" fmla="*/ 636203 h 4305008"/>
              <a:gd name="connsiteX288" fmla="*/ 3836757 w 5593163"/>
              <a:gd name="connsiteY288" fmla="*/ 1181049 h 4305008"/>
              <a:gd name="connsiteX289" fmla="*/ 3293448 w 5593163"/>
              <a:gd name="connsiteY289" fmla="*/ 636203 h 4305008"/>
              <a:gd name="connsiteX290" fmla="*/ 3293448 w 5593163"/>
              <a:gd name="connsiteY290" fmla="*/ 2333028 h 4305008"/>
              <a:gd name="connsiteX291" fmla="*/ 3836757 w 5593163"/>
              <a:gd name="connsiteY291" fmla="*/ 2877874 h 4305008"/>
              <a:gd name="connsiteX292" fmla="*/ 3293448 w 5593163"/>
              <a:gd name="connsiteY292" fmla="*/ 2333028 h 4305008"/>
              <a:gd name="connsiteX293" fmla="*/ 3293446 w 5593163"/>
              <a:gd name="connsiteY293" fmla="*/ 2034258 h 4305008"/>
              <a:gd name="connsiteX294" fmla="*/ 3836755 w 5593163"/>
              <a:gd name="connsiteY294" fmla="*/ 1493690 h 4305008"/>
              <a:gd name="connsiteX295" fmla="*/ 3293446 w 5593163"/>
              <a:gd name="connsiteY295" fmla="*/ 2034258 h 4305008"/>
              <a:gd name="connsiteX296" fmla="*/ 3293446 w 5593163"/>
              <a:gd name="connsiteY296" fmla="*/ 3731083 h 4305008"/>
              <a:gd name="connsiteX297" fmla="*/ 3836755 w 5593163"/>
              <a:gd name="connsiteY297" fmla="*/ 3190516 h 4305008"/>
              <a:gd name="connsiteX298" fmla="*/ 3293446 w 5593163"/>
              <a:gd name="connsiteY298" fmla="*/ 3731083 h 4305008"/>
              <a:gd name="connsiteX299" fmla="*/ 3150081 w 5593163"/>
              <a:gd name="connsiteY299" fmla="*/ 503273 h 4305008"/>
              <a:gd name="connsiteX300" fmla="*/ 3150675 w 5593163"/>
              <a:gd name="connsiteY300" fmla="*/ 491833 h 4305008"/>
              <a:gd name="connsiteX301" fmla="*/ 3151173 w 5593163"/>
              <a:gd name="connsiteY301" fmla="*/ 491866 h 4305008"/>
              <a:gd name="connsiteX302" fmla="*/ 3151199 w 5593163"/>
              <a:gd name="connsiteY302" fmla="*/ 491372 h 4305008"/>
              <a:gd name="connsiteX303" fmla="*/ 3168287 w 5593163"/>
              <a:gd name="connsiteY303" fmla="*/ 492995 h 4305008"/>
              <a:gd name="connsiteX304" fmla="*/ 3263748 w 5593163"/>
              <a:gd name="connsiteY304" fmla="*/ 502060 h 4305008"/>
              <a:gd name="connsiteX305" fmla="*/ 3279961 w 5593163"/>
              <a:gd name="connsiteY305" fmla="*/ 503599 h 4305008"/>
              <a:gd name="connsiteX306" fmla="*/ 3280078 w 5593163"/>
              <a:gd name="connsiteY306" fmla="*/ 504747 h 4305008"/>
              <a:gd name="connsiteX307" fmla="*/ 3970244 w 5593163"/>
              <a:gd name="connsiteY307" fmla="*/ 1197788 h 4305008"/>
              <a:gd name="connsiteX308" fmla="*/ 3970749 w 5593163"/>
              <a:gd name="connsiteY308" fmla="*/ 1197851 h 4305008"/>
              <a:gd name="connsiteX309" fmla="*/ 3971290 w 5593163"/>
              <a:gd name="connsiteY309" fmla="*/ 1204541 h 4305008"/>
              <a:gd name="connsiteX310" fmla="*/ 3978754 w 5593163"/>
              <a:gd name="connsiteY310" fmla="*/ 1296998 h 4305008"/>
              <a:gd name="connsiteX311" fmla="*/ 3980124 w 5593163"/>
              <a:gd name="connsiteY311" fmla="*/ 1313979 h 4305008"/>
              <a:gd name="connsiteX312" fmla="*/ 3979531 w 5593163"/>
              <a:gd name="connsiteY312" fmla="*/ 1325419 h 4305008"/>
              <a:gd name="connsiteX313" fmla="*/ 3979032 w 5593163"/>
              <a:gd name="connsiteY313" fmla="*/ 1325386 h 4305008"/>
              <a:gd name="connsiteX314" fmla="*/ 3979006 w 5593163"/>
              <a:gd name="connsiteY314" fmla="*/ 1325881 h 4305008"/>
              <a:gd name="connsiteX315" fmla="*/ 3961888 w 5593163"/>
              <a:gd name="connsiteY315" fmla="*/ 1324255 h 4305008"/>
              <a:gd name="connsiteX316" fmla="*/ 3866461 w 5593163"/>
              <a:gd name="connsiteY316" fmla="*/ 1315193 h 4305008"/>
              <a:gd name="connsiteX317" fmla="*/ 3850245 w 5593163"/>
              <a:gd name="connsiteY317" fmla="*/ 1313653 h 4305008"/>
              <a:gd name="connsiteX318" fmla="*/ 3850129 w 5593163"/>
              <a:gd name="connsiteY318" fmla="*/ 1312505 h 4305008"/>
              <a:gd name="connsiteX319" fmla="*/ 3159963 w 5593163"/>
              <a:gd name="connsiteY319" fmla="*/ 619464 h 4305008"/>
              <a:gd name="connsiteX320" fmla="*/ 3159457 w 5593163"/>
              <a:gd name="connsiteY320" fmla="*/ 619401 h 4305008"/>
              <a:gd name="connsiteX321" fmla="*/ 3158919 w 5593163"/>
              <a:gd name="connsiteY321" fmla="*/ 612725 h 4305008"/>
              <a:gd name="connsiteX322" fmla="*/ 3151452 w 5593163"/>
              <a:gd name="connsiteY322" fmla="*/ 520249 h 4305008"/>
              <a:gd name="connsiteX323" fmla="*/ 3150081 w 5593163"/>
              <a:gd name="connsiteY323" fmla="*/ 503273 h 4305008"/>
              <a:gd name="connsiteX324" fmla="*/ 3150081 w 5593163"/>
              <a:gd name="connsiteY324" fmla="*/ 2200098 h 4305008"/>
              <a:gd name="connsiteX325" fmla="*/ 3150675 w 5593163"/>
              <a:gd name="connsiteY325" fmla="*/ 2188658 h 4305008"/>
              <a:gd name="connsiteX326" fmla="*/ 3151173 w 5593163"/>
              <a:gd name="connsiteY326" fmla="*/ 2188691 h 4305008"/>
              <a:gd name="connsiteX327" fmla="*/ 3151199 w 5593163"/>
              <a:gd name="connsiteY327" fmla="*/ 2188197 h 4305008"/>
              <a:gd name="connsiteX328" fmla="*/ 3168287 w 5593163"/>
              <a:gd name="connsiteY328" fmla="*/ 2189820 h 4305008"/>
              <a:gd name="connsiteX329" fmla="*/ 3263748 w 5593163"/>
              <a:gd name="connsiteY329" fmla="*/ 2198885 h 4305008"/>
              <a:gd name="connsiteX330" fmla="*/ 3279961 w 5593163"/>
              <a:gd name="connsiteY330" fmla="*/ 2200424 h 4305008"/>
              <a:gd name="connsiteX331" fmla="*/ 3280078 w 5593163"/>
              <a:gd name="connsiteY331" fmla="*/ 2201572 h 4305008"/>
              <a:gd name="connsiteX332" fmla="*/ 3970244 w 5593163"/>
              <a:gd name="connsiteY332" fmla="*/ 2894613 h 4305008"/>
              <a:gd name="connsiteX333" fmla="*/ 3970749 w 5593163"/>
              <a:gd name="connsiteY333" fmla="*/ 2894676 h 4305008"/>
              <a:gd name="connsiteX334" fmla="*/ 3971290 w 5593163"/>
              <a:gd name="connsiteY334" fmla="*/ 2901366 h 4305008"/>
              <a:gd name="connsiteX335" fmla="*/ 3978754 w 5593163"/>
              <a:gd name="connsiteY335" fmla="*/ 2993823 h 4305008"/>
              <a:gd name="connsiteX336" fmla="*/ 3980124 w 5593163"/>
              <a:gd name="connsiteY336" fmla="*/ 3010804 h 4305008"/>
              <a:gd name="connsiteX337" fmla="*/ 3979531 w 5593163"/>
              <a:gd name="connsiteY337" fmla="*/ 3022244 h 4305008"/>
              <a:gd name="connsiteX338" fmla="*/ 3979032 w 5593163"/>
              <a:gd name="connsiteY338" fmla="*/ 3022211 h 4305008"/>
              <a:gd name="connsiteX339" fmla="*/ 3979006 w 5593163"/>
              <a:gd name="connsiteY339" fmla="*/ 3022706 h 4305008"/>
              <a:gd name="connsiteX340" fmla="*/ 3961888 w 5593163"/>
              <a:gd name="connsiteY340" fmla="*/ 3021080 h 4305008"/>
              <a:gd name="connsiteX341" fmla="*/ 3866461 w 5593163"/>
              <a:gd name="connsiteY341" fmla="*/ 3012018 h 4305008"/>
              <a:gd name="connsiteX342" fmla="*/ 3850245 w 5593163"/>
              <a:gd name="connsiteY342" fmla="*/ 3010478 h 4305008"/>
              <a:gd name="connsiteX343" fmla="*/ 3850129 w 5593163"/>
              <a:gd name="connsiteY343" fmla="*/ 3009330 h 4305008"/>
              <a:gd name="connsiteX344" fmla="*/ 3159963 w 5593163"/>
              <a:gd name="connsiteY344" fmla="*/ 2316289 h 4305008"/>
              <a:gd name="connsiteX345" fmla="*/ 3159457 w 5593163"/>
              <a:gd name="connsiteY345" fmla="*/ 2316226 h 4305008"/>
              <a:gd name="connsiteX346" fmla="*/ 3158919 w 5593163"/>
              <a:gd name="connsiteY346" fmla="*/ 2309550 h 4305008"/>
              <a:gd name="connsiteX347" fmla="*/ 3151452 w 5593163"/>
              <a:gd name="connsiteY347" fmla="*/ 2217074 h 4305008"/>
              <a:gd name="connsiteX348" fmla="*/ 3150081 w 5593163"/>
              <a:gd name="connsiteY348" fmla="*/ 2200098 h 4305008"/>
              <a:gd name="connsiteX349" fmla="*/ 3150081 w 5593163"/>
              <a:gd name="connsiteY349" fmla="*/ 3896923 h 4305008"/>
              <a:gd name="connsiteX350" fmla="*/ 3150675 w 5593163"/>
              <a:gd name="connsiteY350" fmla="*/ 3885483 h 4305008"/>
              <a:gd name="connsiteX351" fmla="*/ 3151173 w 5593163"/>
              <a:gd name="connsiteY351" fmla="*/ 3885516 h 4305008"/>
              <a:gd name="connsiteX352" fmla="*/ 3151199 w 5593163"/>
              <a:gd name="connsiteY352" fmla="*/ 3885022 h 4305008"/>
              <a:gd name="connsiteX353" fmla="*/ 3168287 w 5593163"/>
              <a:gd name="connsiteY353" fmla="*/ 3886645 h 4305008"/>
              <a:gd name="connsiteX354" fmla="*/ 3263748 w 5593163"/>
              <a:gd name="connsiteY354" fmla="*/ 3895710 h 4305008"/>
              <a:gd name="connsiteX355" fmla="*/ 3279961 w 5593163"/>
              <a:gd name="connsiteY355" fmla="*/ 3897249 h 4305008"/>
              <a:gd name="connsiteX356" fmla="*/ 3280078 w 5593163"/>
              <a:gd name="connsiteY356" fmla="*/ 3898397 h 4305008"/>
              <a:gd name="connsiteX357" fmla="*/ 3840331 w 5593163"/>
              <a:gd name="connsiteY357" fmla="*/ 4255797 h 4305008"/>
              <a:gd name="connsiteX358" fmla="*/ 3868775 w 5593163"/>
              <a:gd name="connsiteY358" fmla="*/ 4305008 h 4305008"/>
              <a:gd name="connsiteX359" fmla="*/ 3717725 w 5593163"/>
              <a:gd name="connsiteY359" fmla="*/ 4305008 h 4305008"/>
              <a:gd name="connsiteX360" fmla="*/ 3665602 w 5593163"/>
              <a:gd name="connsiteY360" fmla="*/ 4241205 h 4305008"/>
              <a:gd name="connsiteX361" fmla="*/ 3293448 w 5593163"/>
              <a:gd name="connsiteY361" fmla="*/ 4029853 h 4305008"/>
              <a:gd name="connsiteX362" fmla="*/ 3392629 w 5593163"/>
              <a:gd name="connsiteY362" fmla="*/ 4271827 h 4305008"/>
              <a:gd name="connsiteX363" fmla="*/ 3419311 w 5593163"/>
              <a:gd name="connsiteY363" fmla="*/ 4305008 h 4305008"/>
              <a:gd name="connsiteX364" fmla="*/ 3265201 w 5593163"/>
              <a:gd name="connsiteY364" fmla="*/ 4305008 h 4305008"/>
              <a:gd name="connsiteX365" fmla="*/ 3235080 w 5593163"/>
              <a:gd name="connsiteY365" fmla="*/ 4254710 h 4305008"/>
              <a:gd name="connsiteX366" fmla="*/ 3159963 w 5593163"/>
              <a:gd name="connsiteY366" fmla="*/ 4013114 h 4305008"/>
              <a:gd name="connsiteX367" fmla="*/ 3159457 w 5593163"/>
              <a:gd name="connsiteY367" fmla="*/ 4013051 h 4305008"/>
              <a:gd name="connsiteX368" fmla="*/ 3158919 w 5593163"/>
              <a:gd name="connsiteY368" fmla="*/ 4006375 h 4305008"/>
              <a:gd name="connsiteX369" fmla="*/ 3151452 w 5593163"/>
              <a:gd name="connsiteY369" fmla="*/ 3913899 h 4305008"/>
              <a:gd name="connsiteX370" fmla="*/ 3150081 w 5593163"/>
              <a:gd name="connsiteY370" fmla="*/ 3896923 h 4305008"/>
              <a:gd name="connsiteX371" fmla="*/ 3150079 w 5593163"/>
              <a:gd name="connsiteY371" fmla="*/ 469318 h 4305008"/>
              <a:gd name="connsiteX372" fmla="*/ 3151450 w 5593163"/>
              <a:gd name="connsiteY372" fmla="*/ 452471 h 4305008"/>
              <a:gd name="connsiteX373" fmla="*/ 3158914 w 5593163"/>
              <a:gd name="connsiteY373" fmla="*/ 360740 h 4305008"/>
              <a:gd name="connsiteX374" fmla="*/ 3159454 w 5593163"/>
              <a:gd name="connsiteY374" fmla="*/ 354103 h 4305008"/>
              <a:gd name="connsiteX375" fmla="*/ 3159960 w 5593163"/>
              <a:gd name="connsiteY375" fmla="*/ 354040 h 4305008"/>
              <a:gd name="connsiteX376" fmla="*/ 3244173 w 5593163"/>
              <a:gd name="connsiteY376" fmla="*/ 96778 h 4305008"/>
              <a:gd name="connsiteX377" fmla="*/ 3306807 w 5593163"/>
              <a:gd name="connsiteY377" fmla="*/ 0 h 4305008"/>
              <a:gd name="connsiteX378" fmla="*/ 3475182 w 5593163"/>
              <a:gd name="connsiteY378" fmla="*/ 0 h 4305008"/>
              <a:gd name="connsiteX379" fmla="*/ 3406954 w 5593163"/>
              <a:gd name="connsiteY379" fmla="*/ 76659 h 4305008"/>
              <a:gd name="connsiteX380" fmla="*/ 3293446 w 5593163"/>
              <a:gd name="connsiteY380" fmla="*/ 337433 h 4305008"/>
              <a:gd name="connsiteX381" fmla="*/ 3732420 w 5593163"/>
              <a:gd name="connsiteY381" fmla="*/ 44350 h 4305008"/>
              <a:gd name="connsiteX382" fmla="*/ 3754649 w 5593163"/>
              <a:gd name="connsiteY382" fmla="*/ 0 h 4305008"/>
              <a:gd name="connsiteX383" fmla="*/ 3903287 w 5593163"/>
              <a:gd name="connsiteY383" fmla="*/ 0 h 4305008"/>
              <a:gd name="connsiteX384" fmla="*/ 3851448 w 5593163"/>
              <a:gd name="connsiteY384" fmla="*/ 95636 h 4305008"/>
              <a:gd name="connsiteX385" fmla="*/ 3280075 w 5593163"/>
              <a:gd name="connsiteY385" fmla="*/ 467856 h 4305008"/>
              <a:gd name="connsiteX386" fmla="*/ 3279959 w 5593163"/>
              <a:gd name="connsiteY386" fmla="*/ 468995 h 4305008"/>
              <a:gd name="connsiteX387" fmla="*/ 3263742 w 5593163"/>
              <a:gd name="connsiteY387" fmla="*/ 470523 h 4305008"/>
              <a:gd name="connsiteX388" fmla="*/ 3168316 w 5593163"/>
              <a:gd name="connsiteY388" fmla="*/ 479514 h 4305008"/>
              <a:gd name="connsiteX389" fmla="*/ 3151197 w 5593163"/>
              <a:gd name="connsiteY389" fmla="*/ 481127 h 4305008"/>
              <a:gd name="connsiteX390" fmla="*/ 3151171 w 5593163"/>
              <a:gd name="connsiteY390" fmla="*/ 480636 h 4305008"/>
              <a:gd name="connsiteX391" fmla="*/ 3150672 w 5593163"/>
              <a:gd name="connsiteY391" fmla="*/ 480669 h 4305008"/>
              <a:gd name="connsiteX392" fmla="*/ 3150079 w 5593163"/>
              <a:gd name="connsiteY392" fmla="*/ 469318 h 4305008"/>
              <a:gd name="connsiteX393" fmla="*/ 3150079 w 5593163"/>
              <a:gd name="connsiteY393" fmla="*/ 2166144 h 4305008"/>
              <a:gd name="connsiteX394" fmla="*/ 3151450 w 5593163"/>
              <a:gd name="connsiteY394" fmla="*/ 2149296 h 4305008"/>
              <a:gd name="connsiteX395" fmla="*/ 3158914 w 5593163"/>
              <a:gd name="connsiteY395" fmla="*/ 2057565 h 4305008"/>
              <a:gd name="connsiteX396" fmla="*/ 3159454 w 5593163"/>
              <a:gd name="connsiteY396" fmla="*/ 2050928 h 4305008"/>
              <a:gd name="connsiteX397" fmla="*/ 3159960 w 5593163"/>
              <a:gd name="connsiteY397" fmla="*/ 2050865 h 4305008"/>
              <a:gd name="connsiteX398" fmla="*/ 3850126 w 5593163"/>
              <a:gd name="connsiteY398" fmla="*/ 1363267 h 4305008"/>
              <a:gd name="connsiteX399" fmla="*/ 3850243 w 5593163"/>
              <a:gd name="connsiteY399" fmla="*/ 1362128 h 4305008"/>
              <a:gd name="connsiteX400" fmla="*/ 3866455 w 5593163"/>
              <a:gd name="connsiteY400" fmla="*/ 1360601 h 4305008"/>
              <a:gd name="connsiteX401" fmla="*/ 3961917 w 5593163"/>
              <a:gd name="connsiteY401" fmla="*/ 1351607 h 4305008"/>
              <a:gd name="connsiteX402" fmla="*/ 3979004 w 5593163"/>
              <a:gd name="connsiteY402" fmla="*/ 1349997 h 4305008"/>
              <a:gd name="connsiteX403" fmla="*/ 3979030 w 5593163"/>
              <a:gd name="connsiteY403" fmla="*/ 1350487 h 4305008"/>
              <a:gd name="connsiteX404" fmla="*/ 3979528 w 5593163"/>
              <a:gd name="connsiteY404" fmla="*/ 1350455 h 4305008"/>
              <a:gd name="connsiteX405" fmla="*/ 3980122 w 5593163"/>
              <a:gd name="connsiteY405" fmla="*/ 1361805 h 4305008"/>
              <a:gd name="connsiteX406" fmla="*/ 3978752 w 5593163"/>
              <a:gd name="connsiteY406" fmla="*/ 1378647 h 4305008"/>
              <a:gd name="connsiteX407" fmla="*/ 3971285 w 5593163"/>
              <a:gd name="connsiteY407" fmla="*/ 1470397 h 4305008"/>
              <a:gd name="connsiteX408" fmla="*/ 3970746 w 5593163"/>
              <a:gd name="connsiteY408" fmla="*/ 1477021 h 4305008"/>
              <a:gd name="connsiteX409" fmla="*/ 3970241 w 5593163"/>
              <a:gd name="connsiteY409" fmla="*/ 1477083 h 4305008"/>
              <a:gd name="connsiteX410" fmla="*/ 3280075 w 5593163"/>
              <a:gd name="connsiteY410" fmla="*/ 2164681 h 4305008"/>
              <a:gd name="connsiteX411" fmla="*/ 3279959 w 5593163"/>
              <a:gd name="connsiteY411" fmla="*/ 2165820 h 4305008"/>
              <a:gd name="connsiteX412" fmla="*/ 3263742 w 5593163"/>
              <a:gd name="connsiteY412" fmla="*/ 2167348 h 4305008"/>
              <a:gd name="connsiteX413" fmla="*/ 3168316 w 5593163"/>
              <a:gd name="connsiteY413" fmla="*/ 2176339 h 4305008"/>
              <a:gd name="connsiteX414" fmla="*/ 3151197 w 5593163"/>
              <a:gd name="connsiteY414" fmla="*/ 2177952 h 4305008"/>
              <a:gd name="connsiteX415" fmla="*/ 3151171 w 5593163"/>
              <a:gd name="connsiteY415" fmla="*/ 2177461 h 4305008"/>
              <a:gd name="connsiteX416" fmla="*/ 3150672 w 5593163"/>
              <a:gd name="connsiteY416" fmla="*/ 2177494 h 4305008"/>
              <a:gd name="connsiteX417" fmla="*/ 3150079 w 5593163"/>
              <a:gd name="connsiteY417" fmla="*/ 2166144 h 4305008"/>
              <a:gd name="connsiteX418" fmla="*/ 3150079 w 5593163"/>
              <a:gd name="connsiteY418" fmla="*/ 3862969 h 4305008"/>
              <a:gd name="connsiteX419" fmla="*/ 3151450 w 5593163"/>
              <a:gd name="connsiteY419" fmla="*/ 3846121 h 4305008"/>
              <a:gd name="connsiteX420" fmla="*/ 3158914 w 5593163"/>
              <a:gd name="connsiteY420" fmla="*/ 3754390 h 4305008"/>
              <a:gd name="connsiteX421" fmla="*/ 3159454 w 5593163"/>
              <a:gd name="connsiteY421" fmla="*/ 3747753 h 4305008"/>
              <a:gd name="connsiteX422" fmla="*/ 3159960 w 5593163"/>
              <a:gd name="connsiteY422" fmla="*/ 3747690 h 4305008"/>
              <a:gd name="connsiteX423" fmla="*/ 3850126 w 5593163"/>
              <a:gd name="connsiteY423" fmla="*/ 3060092 h 4305008"/>
              <a:gd name="connsiteX424" fmla="*/ 3850243 w 5593163"/>
              <a:gd name="connsiteY424" fmla="*/ 3058953 h 4305008"/>
              <a:gd name="connsiteX425" fmla="*/ 3866455 w 5593163"/>
              <a:gd name="connsiteY425" fmla="*/ 3057426 h 4305008"/>
              <a:gd name="connsiteX426" fmla="*/ 3961917 w 5593163"/>
              <a:gd name="connsiteY426" fmla="*/ 3048432 h 4305008"/>
              <a:gd name="connsiteX427" fmla="*/ 3979004 w 5593163"/>
              <a:gd name="connsiteY427" fmla="*/ 3046822 h 4305008"/>
              <a:gd name="connsiteX428" fmla="*/ 3979030 w 5593163"/>
              <a:gd name="connsiteY428" fmla="*/ 3047312 h 4305008"/>
              <a:gd name="connsiteX429" fmla="*/ 3979528 w 5593163"/>
              <a:gd name="connsiteY429" fmla="*/ 3047280 h 4305008"/>
              <a:gd name="connsiteX430" fmla="*/ 3980122 w 5593163"/>
              <a:gd name="connsiteY430" fmla="*/ 3058630 h 4305008"/>
              <a:gd name="connsiteX431" fmla="*/ 3978752 w 5593163"/>
              <a:gd name="connsiteY431" fmla="*/ 3075472 h 4305008"/>
              <a:gd name="connsiteX432" fmla="*/ 3971285 w 5593163"/>
              <a:gd name="connsiteY432" fmla="*/ 3167222 h 4305008"/>
              <a:gd name="connsiteX433" fmla="*/ 3970746 w 5593163"/>
              <a:gd name="connsiteY433" fmla="*/ 3173846 h 4305008"/>
              <a:gd name="connsiteX434" fmla="*/ 3970241 w 5593163"/>
              <a:gd name="connsiteY434" fmla="*/ 3173908 h 4305008"/>
              <a:gd name="connsiteX435" fmla="*/ 3280075 w 5593163"/>
              <a:gd name="connsiteY435" fmla="*/ 3861506 h 4305008"/>
              <a:gd name="connsiteX436" fmla="*/ 3279959 w 5593163"/>
              <a:gd name="connsiteY436" fmla="*/ 3862645 h 4305008"/>
              <a:gd name="connsiteX437" fmla="*/ 3263742 w 5593163"/>
              <a:gd name="connsiteY437" fmla="*/ 3864173 h 4305008"/>
              <a:gd name="connsiteX438" fmla="*/ 3168316 w 5593163"/>
              <a:gd name="connsiteY438" fmla="*/ 3873164 h 4305008"/>
              <a:gd name="connsiteX439" fmla="*/ 3151197 w 5593163"/>
              <a:gd name="connsiteY439" fmla="*/ 3874777 h 4305008"/>
              <a:gd name="connsiteX440" fmla="*/ 3151171 w 5593163"/>
              <a:gd name="connsiteY440" fmla="*/ 3874286 h 4305008"/>
              <a:gd name="connsiteX441" fmla="*/ 3150672 w 5593163"/>
              <a:gd name="connsiteY441" fmla="*/ 3874319 h 4305008"/>
              <a:gd name="connsiteX442" fmla="*/ 3150079 w 5593163"/>
              <a:gd name="connsiteY442" fmla="*/ 3862969 h 4305008"/>
              <a:gd name="connsiteX443" fmla="*/ 2442890 w 5593163"/>
              <a:gd name="connsiteY443" fmla="*/ 1181049 h 4305008"/>
              <a:gd name="connsiteX444" fmla="*/ 2986199 w 5593163"/>
              <a:gd name="connsiteY444" fmla="*/ 636203 h 4305008"/>
              <a:gd name="connsiteX445" fmla="*/ 2442890 w 5593163"/>
              <a:gd name="connsiteY445" fmla="*/ 1181049 h 4305008"/>
              <a:gd name="connsiteX446" fmla="*/ 2442890 w 5593163"/>
              <a:gd name="connsiteY446" fmla="*/ 1493690 h 4305008"/>
              <a:gd name="connsiteX447" fmla="*/ 2986199 w 5593163"/>
              <a:gd name="connsiteY447" fmla="*/ 2034258 h 4305008"/>
              <a:gd name="connsiteX448" fmla="*/ 2442890 w 5593163"/>
              <a:gd name="connsiteY448" fmla="*/ 1493690 h 4305008"/>
              <a:gd name="connsiteX449" fmla="*/ 2442890 w 5593163"/>
              <a:gd name="connsiteY449" fmla="*/ 2877874 h 4305008"/>
              <a:gd name="connsiteX450" fmla="*/ 2986199 w 5593163"/>
              <a:gd name="connsiteY450" fmla="*/ 2333028 h 4305008"/>
              <a:gd name="connsiteX451" fmla="*/ 2442890 w 5593163"/>
              <a:gd name="connsiteY451" fmla="*/ 2877874 h 4305008"/>
              <a:gd name="connsiteX452" fmla="*/ 2442890 w 5593163"/>
              <a:gd name="connsiteY452" fmla="*/ 3190516 h 4305008"/>
              <a:gd name="connsiteX453" fmla="*/ 2986199 w 5593163"/>
              <a:gd name="connsiteY453" fmla="*/ 3731083 h 4305008"/>
              <a:gd name="connsiteX454" fmla="*/ 2442890 w 5593163"/>
              <a:gd name="connsiteY454" fmla="*/ 3190516 h 4305008"/>
              <a:gd name="connsiteX455" fmla="*/ 2410871 w 5593163"/>
              <a:gd name="connsiteY455" fmla="*/ 4305008 h 4305008"/>
              <a:gd name="connsiteX456" fmla="*/ 2439316 w 5593163"/>
              <a:gd name="connsiteY456" fmla="*/ 4255797 h 4305008"/>
              <a:gd name="connsiteX457" fmla="*/ 2999569 w 5593163"/>
              <a:gd name="connsiteY457" fmla="*/ 3898397 h 4305008"/>
              <a:gd name="connsiteX458" fmla="*/ 2999686 w 5593163"/>
              <a:gd name="connsiteY458" fmla="*/ 3897249 h 4305008"/>
              <a:gd name="connsiteX459" fmla="*/ 3015899 w 5593163"/>
              <a:gd name="connsiteY459" fmla="*/ 3895710 h 4305008"/>
              <a:gd name="connsiteX460" fmla="*/ 3111360 w 5593163"/>
              <a:gd name="connsiteY460" fmla="*/ 3886645 h 4305008"/>
              <a:gd name="connsiteX461" fmla="*/ 3128448 w 5593163"/>
              <a:gd name="connsiteY461" fmla="*/ 3885022 h 4305008"/>
              <a:gd name="connsiteX462" fmla="*/ 3128474 w 5593163"/>
              <a:gd name="connsiteY462" fmla="*/ 3885516 h 4305008"/>
              <a:gd name="connsiteX463" fmla="*/ 3128972 w 5593163"/>
              <a:gd name="connsiteY463" fmla="*/ 3885483 h 4305008"/>
              <a:gd name="connsiteX464" fmla="*/ 3129566 w 5593163"/>
              <a:gd name="connsiteY464" fmla="*/ 3896923 h 4305008"/>
              <a:gd name="connsiteX465" fmla="*/ 3128195 w 5593163"/>
              <a:gd name="connsiteY465" fmla="*/ 3913899 h 4305008"/>
              <a:gd name="connsiteX466" fmla="*/ 3120728 w 5593163"/>
              <a:gd name="connsiteY466" fmla="*/ 4006375 h 4305008"/>
              <a:gd name="connsiteX467" fmla="*/ 3120190 w 5593163"/>
              <a:gd name="connsiteY467" fmla="*/ 4013051 h 4305008"/>
              <a:gd name="connsiteX468" fmla="*/ 3119684 w 5593163"/>
              <a:gd name="connsiteY468" fmla="*/ 4013114 h 4305008"/>
              <a:gd name="connsiteX469" fmla="*/ 3044567 w 5593163"/>
              <a:gd name="connsiteY469" fmla="*/ 4254710 h 4305008"/>
              <a:gd name="connsiteX470" fmla="*/ 3014445 w 5593163"/>
              <a:gd name="connsiteY470" fmla="*/ 4305008 h 4305008"/>
              <a:gd name="connsiteX471" fmla="*/ 2860336 w 5593163"/>
              <a:gd name="connsiteY471" fmla="*/ 4305008 h 4305008"/>
              <a:gd name="connsiteX472" fmla="*/ 2887018 w 5593163"/>
              <a:gd name="connsiteY472" fmla="*/ 4271827 h 4305008"/>
              <a:gd name="connsiteX473" fmla="*/ 2986199 w 5593163"/>
              <a:gd name="connsiteY473" fmla="*/ 4029853 h 4305008"/>
              <a:gd name="connsiteX474" fmla="*/ 2614045 w 5593163"/>
              <a:gd name="connsiteY474" fmla="*/ 4241205 h 4305008"/>
              <a:gd name="connsiteX475" fmla="*/ 2561922 w 5593163"/>
              <a:gd name="connsiteY475" fmla="*/ 4305008 h 4305008"/>
              <a:gd name="connsiteX476" fmla="*/ 2376360 w 5593163"/>
              <a:gd name="connsiteY476" fmla="*/ 0 h 4305008"/>
              <a:gd name="connsiteX477" fmla="*/ 2524998 w 5593163"/>
              <a:gd name="connsiteY477" fmla="*/ 0 h 4305008"/>
              <a:gd name="connsiteX478" fmla="*/ 2547226 w 5593163"/>
              <a:gd name="connsiteY478" fmla="*/ 44350 h 4305008"/>
              <a:gd name="connsiteX479" fmla="*/ 2986199 w 5593163"/>
              <a:gd name="connsiteY479" fmla="*/ 337433 h 4305008"/>
              <a:gd name="connsiteX480" fmla="*/ 2872691 w 5593163"/>
              <a:gd name="connsiteY480" fmla="*/ 76659 h 4305008"/>
              <a:gd name="connsiteX481" fmla="*/ 2804464 w 5593163"/>
              <a:gd name="connsiteY481" fmla="*/ 0 h 4305008"/>
              <a:gd name="connsiteX482" fmla="*/ 2972839 w 5593163"/>
              <a:gd name="connsiteY482" fmla="*/ 0 h 4305008"/>
              <a:gd name="connsiteX483" fmla="*/ 3035473 w 5593163"/>
              <a:gd name="connsiteY483" fmla="*/ 96778 h 4305008"/>
              <a:gd name="connsiteX484" fmla="*/ 3119686 w 5593163"/>
              <a:gd name="connsiteY484" fmla="*/ 354040 h 4305008"/>
              <a:gd name="connsiteX485" fmla="*/ 3120191 w 5593163"/>
              <a:gd name="connsiteY485" fmla="*/ 354103 h 4305008"/>
              <a:gd name="connsiteX486" fmla="*/ 3120732 w 5593163"/>
              <a:gd name="connsiteY486" fmla="*/ 360740 h 4305008"/>
              <a:gd name="connsiteX487" fmla="*/ 3128196 w 5593163"/>
              <a:gd name="connsiteY487" fmla="*/ 452471 h 4305008"/>
              <a:gd name="connsiteX488" fmla="*/ 3129566 w 5593163"/>
              <a:gd name="connsiteY488" fmla="*/ 469318 h 4305008"/>
              <a:gd name="connsiteX489" fmla="*/ 3128973 w 5593163"/>
              <a:gd name="connsiteY489" fmla="*/ 480669 h 4305008"/>
              <a:gd name="connsiteX490" fmla="*/ 3128474 w 5593163"/>
              <a:gd name="connsiteY490" fmla="*/ 480636 h 4305008"/>
              <a:gd name="connsiteX491" fmla="*/ 3128448 w 5593163"/>
              <a:gd name="connsiteY491" fmla="*/ 481127 h 4305008"/>
              <a:gd name="connsiteX492" fmla="*/ 3111330 w 5593163"/>
              <a:gd name="connsiteY492" fmla="*/ 479514 h 4305008"/>
              <a:gd name="connsiteX493" fmla="*/ 3015903 w 5593163"/>
              <a:gd name="connsiteY493" fmla="*/ 470523 h 4305008"/>
              <a:gd name="connsiteX494" fmla="*/ 2999687 w 5593163"/>
              <a:gd name="connsiteY494" fmla="*/ 468995 h 4305008"/>
              <a:gd name="connsiteX495" fmla="*/ 2999571 w 5593163"/>
              <a:gd name="connsiteY495" fmla="*/ 467856 h 4305008"/>
              <a:gd name="connsiteX496" fmla="*/ 2428199 w 5593163"/>
              <a:gd name="connsiteY496" fmla="*/ 95636 h 4305008"/>
              <a:gd name="connsiteX497" fmla="*/ 2299523 w 5593163"/>
              <a:gd name="connsiteY497" fmla="*/ 1313979 h 4305008"/>
              <a:gd name="connsiteX498" fmla="*/ 2300894 w 5593163"/>
              <a:gd name="connsiteY498" fmla="*/ 1296998 h 4305008"/>
              <a:gd name="connsiteX499" fmla="*/ 2308358 w 5593163"/>
              <a:gd name="connsiteY499" fmla="*/ 1204541 h 4305008"/>
              <a:gd name="connsiteX500" fmla="*/ 2308898 w 5593163"/>
              <a:gd name="connsiteY500" fmla="*/ 1197851 h 4305008"/>
              <a:gd name="connsiteX501" fmla="*/ 2309404 w 5593163"/>
              <a:gd name="connsiteY501" fmla="*/ 1197788 h 4305008"/>
              <a:gd name="connsiteX502" fmla="*/ 2999570 w 5593163"/>
              <a:gd name="connsiteY502" fmla="*/ 504747 h 4305008"/>
              <a:gd name="connsiteX503" fmla="*/ 2999687 w 5593163"/>
              <a:gd name="connsiteY503" fmla="*/ 503599 h 4305008"/>
              <a:gd name="connsiteX504" fmla="*/ 3015899 w 5593163"/>
              <a:gd name="connsiteY504" fmla="*/ 502060 h 4305008"/>
              <a:gd name="connsiteX505" fmla="*/ 3111361 w 5593163"/>
              <a:gd name="connsiteY505" fmla="*/ 492995 h 4305008"/>
              <a:gd name="connsiteX506" fmla="*/ 3128448 w 5593163"/>
              <a:gd name="connsiteY506" fmla="*/ 491372 h 4305008"/>
              <a:gd name="connsiteX507" fmla="*/ 3128474 w 5593163"/>
              <a:gd name="connsiteY507" fmla="*/ 491866 h 4305008"/>
              <a:gd name="connsiteX508" fmla="*/ 3128972 w 5593163"/>
              <a:gd name="connsiteY508" fmla="*/ 491833 h 4305008"/>
              <a:gd name="connsiteX509" fmla="*/ 3129566 w 5593163"/>
              <a:gd name="connsiteY509" fmla="*/ 503273 h 4305008"/>
              <a:gd name="connsiteX510" fmla="*/ 3128196 w 5593163"/>
              <a:gd name="connsiteY510" fmla="*/ 520249 h 4305008"/>
              <a:gd name="connsiteX511" fmla="*/ 3120729 w 5593163"/>
              <a:gd name="connsiteY511" fmla="*/ 612725 h 4305008"/>
              <a:gd name="connsiteX512" fmla="*/ 3120190 w 5593163"/>
              <a:gd name="connsiteY512" fmla="*/ 619401 h 4305008"/>
              <a:gd name="connsiteX513" fmla="*/ 3119685 w 5593163"/>
              <a:gd name="connsiteY513" fmla="*/ 619464 h 4305008"/>
              <a:gd name="connsiteX514" fmla="*/ 2429519 w 5593163"/>
              <a:gd name="connsiteY514" fmla="*/ 1312505 h 4305008"/>
              <a:gd name="connsiteX515" fmla="*/ 2429403 w 5593163"/>
              <a:gd name="connsiteY515" fmla="*/ 1313653 h 4305008"/>
              <a:gd name="connsiteX516" fmla="*/ 2413186 w 5593163"/>
              <a:gd name="connsiteY516" fmla="*/ 1315193 h 4305008"/>
              <a:gd name="connsiteX517" fmla="*/ 2317760 w 5593163"/>
              <a:gd name="connsiteY517" fmla="*/ 1324255 h 4305008"/>
              <a:gd name="connsiteX518" fmla="*/ 2300641 w 5593163"/>
              <a:gd name="connsiteY518" fmla="*/ 1325881 h 4305008"/>
              <a:gd name="connsiteX519" fmla="*/ 2300615 w 5593163"/>
              <a:gd name="connsiteY519" fmla="*/ 1325386 h 4305008"/>
              <a:gd name="connsiteX520" fmla="*/ 2300116 w 5593163"/>
              <a:gd name="connsiteY520" fmla="*/ 1325419 h 4305008"/>
              <a:gd name="connsiteX521" fmla="*/ 2299523 w 5593163"/>
              <a:gd name="connsiteY521" fmla="*/ 1313979 h 4305008"/>
              <a:gd name="connsiteX522" fmla="*/ 2299523 w 5593163"/>
              <a:gd name="connsiteY522" fmla="*/ 1361805 h 4305008"/>
              <a:gd name="connsiteX523" fmla="*/ 2300117 w 5593163"/>
              <a:gd name="connsiteY523" fmla="*/ 1350455 h 4305008"/>
              <a:gd name="connsiteX524" fmla="*/ 2300615 w 5593163"/>
              <a:gd name="connsiteY524" fmla="*/ 1350487 h 4305008"/>
              <a:gd name="connsiteX525" fmla="*/ 2300641 w 5593163"/>
              <a:gd name="connsiteY525" fmla="*/ 1349997 h 4305008"/>
              <a:gd name="connsiteX526" fmla="*/ 2317729 w 5593163"/>
              <a:gd name="connsiteY526" fmla="*/ 1351607 h 4305008"/>
              <a:gd name="connsiteX527" fmla="*/ 2413190 w 5593163"/>
              <a:gd name="connsiteY527" fmla="*/ 1360601 h 4305008"/>
              <a:gd name="connsiteX528" fmla="*/ 2429403 w 5593163"/>
              <a:gd name="connsiteY528" fmla="*/ 1362128 h 4305008"/>
              <a:gd name="connsiteX529" fmla="*/ 2429520 w 5593163"/>
              <a:gd name="connsiteY529" fmla="*/ 1363267 h 4305008"/>
              <a:gd name="connsiteX530" fmla="*/ 3119686 w 5593163"/>
              <a:gd name="connsiteY530" fmla="*/ 2050865 h 4305008"/>
              <a:gd name="connsiteX531" fmla="*/ 3120191 w 5593163"/>
              <a:gd name="connsiteY531" fmla="*/ 2050928 h 4305008"/>
              <a:gd name="connsiteX532" fmla="*/ 3120732 w 5593163"/>
              <a:gd name="connsiteY532" fmla="*/ 2057565 h 4305008"/>
              <a:gd name="connsiteX533" fmla="*/ 3128196 w 5593163"/>
              <a:gd name="connsiteY533" fmla="*/ 2149296 h 4305008"/>
              <a:gd name="connsiteX534" fmla="*/ 3129566 w 5593163"/>
              <a:gd name="connsiteY534" fmla="*/ 2166144 h 4305008"/>
              <a:gd name="connsiteX535" fmla="*/ 3128973 w 5593163"/>
              <a:gd name="connsiteY535" fmla="*/ 2177494 h 4305008"/>
              <a:gd name="connsiteX536" fmla="*/ 3128474 w 5593163"/>
              <a:gd name="connsiteY536" fmla="*/ 2177461 h 4305008"/>
              <a:gd name="connsiteX537" fmla="*/ 3128448 w 5593163"/>
              <a:gd name="connsiteY537" fmla="*/ 2177952 h 4305008"/>
              <a:gd name="connsiteX538" fmla="*/ 3111330 w 5593163"/>
              <a:gd name="connsiteY538" fmla="*/ 2176339 h 4305008"/>
              <a:gd name="connsiteX539" fmla="*/ 3015903 w 5593163"/>
              <a:gd name="connsiteY539" fmla="*/ 2167348 h 4305008"/>
              <a:gd name="connsiteX540" fmla="*/ 2999687 w 5593163"/>
              <a:gd name="connsiteY540" fmla="*/ 2165820 h 4305008"/>
              <a:gd name="connsiteX541" fmla="*/ 2999571 w 5593163"/>
              <a:gd name="connsiteY541" fmla="*/ 2164681 h 4305008"/>
              <a:gd name="connsiteX542" fmla="*/ 2309405 w 5593163"/>
              <a:gd name="connsiteY542" fmla="*/ 1477083 h 4305008"/>
              <a:gd name="connsiteX543" fmla="*/ 2308899 w 5593163"/>
              <a:gd name="connsiteY543" fmla="*/ 1477021 h 4305008"/>
              <a:gd name="connsiteX544" fmla="*/ 2308361 w 5593163"/>
              <a:gd name="connsiteY544" fmla="*/ 1470397 h 4305008"/>
              <a:gd name="connsiteX545" fmla="*/ 2300894 w 5593163"/>
              <a:gd name="connsiteY545" fmla="*/ 1378647 h 4305008"/>
              <a:gd name="connsiteX546" fmla="*/ 2299523 w 5593163"/>
              <a:gd name="connsiteY546" fmla="*/ 1361805 h 4305008"/>
              <a:gd name="connsiteX547" fmla="*/ 2299523 w 5593163"/>
              <a:gd name="connsiteY547" fmla="*/ 3010804 h 4305008"/>
              <a:gd name="connsiteX548" fmla="*/ 2300894 w 5593163"/>
              <a:gd name="connsiteY548" fmla="*/ 2993823 h 4305008"/>
              <a:gd name="connsiteX549" fmla="*/ 2308358 w 5593163"/>
              <a:gd name="connsiteY549" fmla="*/ 2901366 h 4305008"/>
              <a:gd name="connsiteX550" fmla="*/ 2308898 w 5593163"/>
              <a:gd name="connsiteY550" fmla="*/ 2894676 h 4305008"/>
              <a:gd name="connsiteX551" fmla="*/ 2309404 w 5593163"/>
              <a:gd name="connsiteY551" fmla="*/ 2894613 h 4305008"/>
              <a:gd name="connsiteX552" fmla="*/ 2999570 w 5593163"/>
              <a:gd name="connsiteY552" fmla="*/ 2201572 h 4305008"/>
              <a:gd name="connsiteX553" fmla="*/ 2999687 w 5593163"/>
              <a:gd name="connsiteY553" fmla="*/ 2200424 h 4305008"/>
              <a:gd name="connsiteX554" fmla="*/ 3015899 w 5593163"/>
              <a:gd name="connsiteY554" fmla="*/ 2198885 h 4305008"/>
              <a:gd name="connsiteX555" fmla="*/ 3111361 w 5593163"/>
              <a:gd name="connsiteY555" fmla="*/ 2189820 h 4305008"/>
              <a:gd name="connsiteX556" fmla="*/ 3128448 w 5593163"/>
              <a:gd name="connsiteY556" fmla="*/ 2188197 h 4305008"/>
              <a:gd name="connsiteX557" fmla="*/ 3128474 w 5593163"/>
              <a:gd name="connsiteY557" fmla="*/ 2188691 h 4305008"/>
              <a:gd name="connsiteX558" fmla="*/ 3128972 w 5593163"/>
              <a:gd name="connsiteY558" fmla="*/ 2188658 h 4305008"/>
              <a:gd name="connsiteX559" fmla="*/ 3129566 w 5593163"/>
              <a:gd name="connsiteY559" fmla="*/ 2200098 h 4305008"/>
              <a:gd name="connsiteX560" fmla="*/ 3128196 w 5593163"/>
              <a:gd name="connsiteY560" fmla="*/ 2217074 h 4305008"/>
              <a:gd name="connsiteX561" fmla="*/ 3120729 w 5593163"/>
              <a:gd name="connsiteY561" fmla="*/ 2309550 h 4305008"/>
              <a:gd name="connsiteX562" fmla="*/ 3120190 w 5593163"/>
              <a:gd name="connsiteY562" fmla="*/ 2316226 h 4305008"/>
              <a:gd name="connsiteX563" fmla="*/ 3119685 w 5593163"/>
              <a:gd name="connsiteY563" fmla="*/ 2316289 h 4305008"/>
              <a:gd name="connsiteX564" fmla="*/ 2429519 w 5593163"/>
              <a:gd name="connsiteY564" fmla="*/ 3009330 h 4305008"/>
              <a:gd name="connsiteX565" fmla="*/ 2429403 w 5593163"/>
              <a:gd name="connsiteY565" fmla="*/ 3010478 h 4305008"/>
              <a:gd name="connsiteX566" fmla="*/ 2413186 w 5593163"/>
              <a:gd name="connsiteY566" fmla="*/ 3012018 h 4305008"/>
              <a:gd name="connsiteX567" fmla="*/ 2317760 w 5593163"/>
              <a:gd name="connsiteY567" fmla="*/ 3021080 h 4305008"/>
              <a:gd name="connsiteX568" fmla="*/ 2300641 w 5593163"/>
              <a:gd name="connsiteY568" fmla="*/ 3022706 h 4305008"/>
              <a:gd name="connsiteX569" fmla="*/ 2300615 w 5593163"/>
              <a:gd name="connsiteY569" fmla="*/ 3022211 h 4305008"/>
              <a:gd name="connsiteX570" fmla="*/ 2300116 w 5593163"/>
              <a:gd name="connsiteY570" fmla="*/ 3022244 h 4305008"/>
              <a:gd name="connsiteX571" fmla="*/ 2299523 w 5593163"/>
              <a:gd name="connsiteY571" fmla="*/ 3010804 h 4305008"/>
              <a:gd name="connsiteX572" fmla="*/ 2299523 w 5593163"/>
              <a:gd name="connsiteY572" fmla="*/ 3058630 h 4305008"/>
              <a:gd name="connsiteX573" fmla="*/ 2300117 w 5593163"/>
              <a:gd name="connsiteY573" fmla="*/ 3047280 h 4305008"/>
              <a:gd name="connsiteX574" fmla="*/ 2300615 w 5593163"/>
              <a:gd name="connsiteY574" fmla="*/ 3047312 h 4305008"/>
              <a:gd name="connsiteX575" fmla="*/ 2300641 w 5593163"/>
              <a:gd name="connsiteY575" fmla="*/ 3046822 h 4305008"/>
              <a:gd name="connsiteX576" fmla="*/ 2317729 w 5593163"/>
              <a:gd name="connsiteY576" fmla="*/ 3048432 h 4305008"/>
              <a:gd name="connsiteX577" fmla="*/ 2413190 w 5593163"/>
              <a:gd name="connsiteY577" fmla="*/ 3057426 h 4305008"/>
              <a:gd name="connsiteX578" fmla="*/ 2429403 w 5593163"/>
              <a:gd name="connsiteY578" fmla="*/ 3058953 h 4305008"/>
              <a:gd name="connsiteX579" fmla="*/ 2429520 w 5593163"/>
              <a:gd name="connsiteY579" fmla="*/ 3060092 h 4305008"/>
              <a:gd name="connsiteX580" fmla="*/ 3119686 w 5593163"/>
              <a:gd name="connsiteY580" fmla="*/ 3747690 h 4305008"/>
              <a:gd name="connsiteX581" fmla="*/ 3120191 w 5593163"/>
              <a:gd name="connsiteY581" fmla="*/ 3747753 h 4305008"/>
              <a:gd name="connsiteX582" fmla="*/ 3120732 w 5593163"/>
              <a:gd name="connsiteY582" fmla="*/ 3754390 h 4305008"/>
              <a:gd name="connsiteX583" fmla="*/ 3128196 w 5593163"/>
              <a:gd name="connsiteY583" fmla="*/ 3846121 h 4305008"/>
              <a:gd name="connsiteX584" fmla="*/ 3129566 w 5593163"/>
              <a:gd name="connsiteY584" fmla="*/ 3862969 h 4305008"/>
              <a:gd name="connsiteX585" fmla="*/ 3128973 w 5593163"/>
              <a:gd name="connsiteY585" fmla="*/ 3874319 h 4305008"/>
              <a:gd name="connsiteX586" fmla="*/ 3128474 w 5593163"/>
              <a:gd name="connsiteY586" fmla="*/ 3874286 h 4305008"/>
              <a:gd name="connsiteX587" fmla="*/ 3128448 w 5593163"/>
              <a:gd name="connsiteY587" fmla="*/ 3874777 h 4305008"/>
              <a:gd name="connsiteX588" fmla="*/ 3111330 w 5593163"/>
              <a:gd name="connsiteY588" fmla="*/ 3873164 h 4305008"/>
              <a:gd name="connsiteX589" fmla="*/ 3015903 w 5593163"/>
              <a:gd name="connsiteY589" fmla="*/ 3864173 h 4305008"/>
              <a:gd name="connsiteX590" fmla="*/ 2999687 w 5593163"/>
              <a:gd name="connsiteY590" fmla="*/ 3862645 h 4305008"/>
              <a:gd name="connsiteX591" fmla="*/ 2999571 w 5593163"/>
              <a:gd name="connsiteY591" fmla="*/ 3861506 h 4305008"/>
              <a:gd name="connsiteX592" fmla="*/ 2309405 w 5593163"/>
              <a:gd name="connsiteY592" fmla="*/ 3173908 h 4305008"/>
              <a:gd name="connsiteX593" fmla="*/ 2308899 w 5593163"/>
              <a:gd name="connsiteY593" fmla="*/ 3173846 h 4305008"/>
              <a:gd name="connsiteX594" fmla="*/ 2308361 w 5593163"/>
              <a:gd name="connsiteY594" fmla="*/ 3167222 h 4305008"/>
              <a:gd name="connsiteX595" fmla="*/ 2300894 w 5593163"/>
              <a:gd name="connsiteY595" fmla="*/ 3075472 h 4305008"/>
              <a:gd name="connsiteX596" fmla="*/ 2299523 w 5593163"/>
              <a:gd name="connsiteY596" fmla="*/ 3058630 h 4305008"/>
              <a:gd name="connsiteX597" fmla="*/ 1601297 w 5593163"/>
              <a:gd name="connsiteY597" fmla="*/ 636203 h 4305008"/>
              <a:gd name="connsiteX598" fmla="*/ 2144606 w 5593163"/>
              <a:gd name="connsiteY598" fmla="*/ 1181049 h 4305008"/>
              <a:gd name="connsiteX599" fmla="*/ 1601297 w 5593163"/>
              <a:gd name="connsiteY599" fmla="*/ 636203 h 4305008"/>
              <a:gd name="connsiteX600" fmla="*/ 1601297 w 5593163"/>
              <a:gd name="connsiteY600" fmla="*/ 2333028 h 4305008"/>
              <a:gd name="connsiteX601" fmla="*/ 2144606 w 5593163"/>
              <a:gd name="connsiteY601" fmla="*/ 2877874 h 4305008"/>
              <a:gd name="connsiteX602" fmla="*/ 1601297 w 5593163"/>
              <a:gd name="connsiteY602" fmla="*/ 2333028 h 4305008"/>
              <a:gd name="connsiteX603" fmla="*/ 1601295 w 5593163"/>
              <a:gd name="connsiteY603" fmla="*/ 2034258 h 4305008"/>
              <a:gd name="connsiteX604" fmla="*/ 2144604 w 5593163"/>
              <a:gd name="connsiteY604" fmla="*/ 1493690 h 4305008"/>
              <a:gd name="connsiteX605" fmla="*/ 1601295 w 5593163"/>
              <a:gd name="connsiteY605" fmla="*/ 2034258 h 4305008"/>
              <a:gd name="connsiteX606" fmla="*/ 1601295 w 5593163"/>
              <a:gd name="connsiteY606" fmla="*/ 3731083 h 4305008"/>
              <a:gd name="connsiteX607" fmla="*/ 2144604 w 5593163"/>
              <a:gd name="connsiteY607" fmla="*/ 3190516 h 4305008"/>
              <a:gd name="connsiteX608" fmla="*/ 1601295 w 5593163"/>
              <a:gd name="connsiteY608" fmla="*/ 3731083 h 4305008"/>
              <a:gd name="connsiteX609" fmla="*/ 1457930 w 5593163"/>
              <a:gd name="connsiteY609" fmla="*/ 503273 h 4305008"/>
              <a:gd name="connsiteX610" fmla="*/ 1458524 w 5593163"/>
              <a:gd name="connsiteY610" fmla="*/ 491833 h 4305008"/>
              <a:gd name="connsiteX611" fmla="*/ 1459022 w 5593163"/>
              <a:gd name="connsiteY611" fmla="*/ 491866 h 4305008"/>
              <a:gd name="connsiteX612" fmla="*/ 1459048 w 5593163"/>
              <a:gd name="connsiteY612" fmla="*/ 491372 h 4305008"/>
              <a:gd name="connsiteX613" fmla="*/ 1476135 w 5593163"/>
              <a:gd name="connsiteY613" fmla="*/ 492995 h 4305008"/>
              <a:gd name="connsiteX614" fmla="*/ 1571597 w 5593163"/>
              <a:gd name="connsiteY614" fmla="*/ 502060 h 4305008"/>
              <a:gd name="connsiteX615" fmla="*/ 1587809 w 5593163"/>
              <a:gd name="connsiteY615" fmla="*/ 503599 h 4305008"/>
              <a:gd name="connsiteX616" fmla="*/ 1587926 w 5593163"/>
              <a:gd name="connsiteY616" fmla="*/ 504747 h 4305008"/>
              <a:gd name="connsiteX617" fmla="*/ 2278092 w 5593163"/>
              <a:gd name="connsiteY617" fmla="*/ 1197788 h 4305008"/>
              <a:gd name="connsiteX618" fmla="*/ 2278598 w 5593163"/>
              <a:gd name="connsiteY618" fmla="*/ 1197851 h 4305008"/>
              <a:gd name="connsiteX619" fmla="*/ 2279138 w 5593163"/>
              <a:gd name="connsiteY619" fmla="*/ 1204541 h 4305008"/>
              <a:gd name="connsiteX620" fmla="*/ 2286602 w 5593163"/>
              <a:gd name="connsiteY620" fmla="*/ 1296998 h 4305008"/>
              <a:gd name="connsiteX621" fmla="*/ 2287973 w 5593163"/>
              <a:gd name="connsiteY621" fmla="*/ 1313979 h 4305008"/>
              <a:gd name="connsiteX622" fmla="*/ 2287380 w 5593163"/>
              <a:gd name="connsiteY622" fmla="*/ 1325419 h 4305008"/>
              <a:gd name="connsiteX623" fmla="*/ 2286881 w 5593163"/>
              <a:gd name="connsiteY623" fmla="*/ 1325386 h 4305008"/>
              <a:gd name="connsiteX624" fmla="*/ 2286855 w 5593163"/>
              <a:gd name="connsiteY624" fmla="*/ 1325881 h 4305008"/>
              <a:gd name="connsiteX625" fmla="*/ 2269736 w 5593163"/>
              <a:gd name="connsiteY625" fmla="*/ 1324255 h 4305008"/>
              <a:gd name="connsiteX626" fmla="*/ 2174310 w 5593163"/>
              <a:gd name="connsiteY626" fmla="*/ 1315193 h 4305008"/>
              <a:gd name="connsiteX627" fmla="*/ 2158093 w 5593163"/>
              <a:gd name="connsiteY627" fmla="*/ 1313653 h 4305008"/>
              <a:gd name="connsiteX628" fmla="*/ 2157977 w 5593163"/>
              <a:gd name="connsiteY628" fmla="*/ 1312505 h 4305008"/>
              <a:gd name="connsiteX629" fmla="*/ 1467811 w 5593163"/>
              <a:gd name="connsiteY629" fmla="*/ 619464 h 4305008"/>
              <a:gd name="connsiteX630" fmla="*/ 1467306 w 5593163"/>
              <a:gd name="connsiteY630" fmla="*/ 619401 h 4305008"/>
              <a:gd name="connsiteX631" fmla="*/ 1466767 w 5593163"/>
              <a:gd name="connsiteY631" fmla="*/ 612725 h 4305008"/>
              <a:gd name="connsiteX632" fmla="*/ 1459300 w 5593163"/>
              <a:gd name="connsiteY632" fmla="*/ 520249 h 4305008"/>
              <a:gd name="connsiteX633" fmla="*/ 1457930 w 5593163"/>
              <a:gd name="connsiteY633" fmla="*/ 503273 h 4305008"/>
              <a:gd name="connsiteX634" fmla="*/ 1457930 w 5593163"/>
              <a:gd name="connsiteY634" fmla="*/ 2200098 h 4305008"/>
              <a:gd name="connsiteX635" fmla="*/ 1458524 w 5593163"/>
              <a:gd name="connsiteY635" fmla="*/ 2188658 h 4305008"/>
              <a:gd name="connsiteX636" fmla="*/ 1459022 w 5593163"/>
              <a:gd name="connsiteY636" fmla="*/ 2188691 h 4305008"/>
              <a:gd name="connsiteX637" fmla="*/ 1459048 w 5593163"/>
              <a:gd name="connsiteY637" fmla="*/ 2188197 h 4305008"/>
              <a:gd name="connsiteX638" fmla="*/ 1476135 w 5593163"/>
              <a:gd name="connsiteY638" fmla="*/ 2189820 h 4305008"/>
              <a:gd name="connsiteX639" fmla="*/ 1571597 w 5593163"/>
              <a:gd name="connsiteY639" fmla="*/ 2198885 h 4305008"/>
              <a:gd name="connsiteX640" fmla="*/ 1587809 w 5593163"/>
              <a:gd name="connsiteY640" fmla="*/ 2200424 h 4305008"/>
              <a:gd name="connsiteX641" fmla="*/ 1587926 w 5593163"/>
              <a:gd name="connsiteY641" fmla="*/ 2201572 h 4305008"/>
              <a:gd name="connsiteX642" fmla="*/ 2278092 w 5593163"/>
              <a:gd name="connsiteY642" fmla="*/ 2894613 h 4305008"/>
              <a:gd name="connsiteX643" fmla="*/ 2278598 w 5593163"/>
              <a:gd name="connsiteY643" fmla="*/ 2894676 h 4305008"/>
              <a:gd name="connsiteX644" fmla="*/ 2279138 w 5593163"/>
              <a:gd name="connsiteY644" fmla="*/ 2901366 h 4305008"/>
              <a:gd name="connsiteX645" fmla="*/ 2286602 w 5593163"/>
              <a:gd name="connsiteY645" fmla="*/ 2993823 h 4305008"/>
              <a:gd name="connsiteX646" fmla="*/ 2287973 w 5593163"/>
              <a:gd name="connsiteY646" fmla="*/ 3010804 h 4305008"/>
              <a:gd name="connsiteX647" fmla="*/ 2287380 w 5593163"/>
              <a:gd name="connsiteY647" fmla="*/ 3022244 h 4305008"/>
              <a:gd name="connsiteX648" fmla="*/ 2286881 w 5593163"/>
              <a:gd name="connsiteY648" fmla="*/ 3022211 h 4305008"/>
              <a:gd name="connsiteX649" fmla="*/ 2286855 w 5593163"/>
              <a:gd name="connsiteY649" fmla="*/ 3022706 h 4305008"/>
              <a:gd name="connsiteX650" fmla="*/ 2269736 w 5593163"/>
              <a:gd name="connsiteY650" fmla="*/ 3021080 h 4305008"/>
              <a:gd name="connsiteX651" fmla="*/ 2174310 w 5593163"/>
              <a:gd name="connsiteY651" fmla="*/ 3012018 h 4305008"/>
              <a:gd name="connsiteX652" fmla="*/ 2158093 w 5593163"/>
              <a:gd name="connsiteY652" fmla="*/ 3010478 h 4305008"/>
              <a:gd name="connsiteX653" fmla="*/ 2157977 w 5593163"/>
              <a:gd name="connsiteY653" fmla="*/ 3009330 h 4305008"/>
              <a:gd name="connsiteX654" fmla="*/ 1467811 w 5593163"/>
              <a:gd name="connsiteY654" fmla="*/ 2316289 h 4305008"/>
              <a:gd name="connsiteX655" fmla="*/ 1467306 w 5593163"/>
              <a:gd name="connsiteY655" fmla="*/ 2316226 h 4305008"/>
              <a:gd name="connsiteX656" fmla="*/ 1466767 w 5593163"/>
              <a:gd name="connsiteY656" fmla="*/ 2309550 h 4305008"/>
              <a:gd name="connsiteX657" fmla="*/ 1459300 w 5593163"/>
              <a:gd name="connsiteY657" fmla="*/ 2217074 h 4305008"/>
              <a:gd name="connsiteX658" fmla="*/ 1457930 w 5593163"/>
              <a:gd name="connsiteY658" fmla="*/ 2200098 h 4305008"/>
              <a:gd name="connsiteX659" fmla="*/ 1457930 w 5593163"/>
              <a:gd name="connsiteY659" fmla="*/ 3896923 h 4305008"/>
              <a:gd name="connsiteX660" fmla="*/ 1458524 w 5593163"/>
              <a:gd name="connsiteY660" fmla="*/ 3885483 h 4305008"/>
              <a:gd name="connsiteX661" fmla="*/ 1459022 w 5593163"/>
              <a:gd name="connsiteY661" fmla="*/ 3885516 h 4305008"/>
              <a:gd name="connsiteX662" fmla="*/ 1459048 w 5593163"/>
              <a:gd name="connsiteY662" fmla="*/ 3885022 h 4305008"/>
              <a:gd name="connsiteX663" fmla="*/ 1476135 w 5593163"/>
              <a:gd name="connsiteY663" fmla="*/ 3886645 h 4305008"/>
              <a:gd name="connsiteX664" fmla="*/ 1571597 w 5593163"/>
              <a:gd name="connsiteY664" fmla="*/ 3895710 h 4305008"/>
              <a:gd name="connsiteX665" fmla="*/ 1587809 w 5593163"/>
              <a:gd name="connsiteY665" fmla="*/ 3897249 h 4305008"/>
              <a:gd name="connsiteX666" fmla="*/ 1587926 w 5593163"/>
              <a:gd name="connsiteY666" fmla="*/ 3898397 h 4305008"/>
              <a:gd name="connsiteX667" fmla="*/ 2148179 w 5593163"/>
              <a:gd name="connsiteY667" fmla="*/ 4255797 h 4305008"/>
              <a:gd name="connsiteX668" fmla="*/ 2176624 w 5593163"/>
              <a:gd name="connsiteY668" fmla="*/ 4305008 h 4305008"/>
              <a:gd name="connsiteX669" fmla="*/ 2025574 w 5593163"/>
              <a:gd name="connsiteY669" fmla="*/ 4305008 h 4305008"/>
              <a:gd name="connsiteX670" fmla="*/ 1973451 w 5593163"/>
              <a:gd name="connsiteY670" fmla="*/ 4241205 h 4305008"/>
              <a:gd name="connsiteX671" fmla="*/ 1601297 w 5593163"/>
              <a:gd name="connsiteY671" fmla="*/ 4029853 h 4305008"/>
              <a:gd name="connsiteX672" fmla="*/ 1700478 w 5593163"/>
              <a:gd name="connsiteY672" fmla="*/ 4271827 h 4305008"/>
              <a:gd name="connsiteX673" fmla="*/ 1727160 w 5593163"/>
              <a:gd name="connsiteY673" fmla="*/ 4305008 h 4305008"/>
              <a:gd name="connsiteX674" fmla="*/ 1573050 w 5593163"/>
              <a:gd name="connsiteY674" fmla="*/ 4305008 h 4305008"/>
              <a:gd name="connsiteX675" fmla="*/ 1542929 w 5593163"/>
              <a:gd name="connsiteY675" fmla="*/ 4254710 h 4305008"/>
              <a:gd name="connsiteX676" fmla="*/ 1467811 w 5593163"/>
              <a:gd name="connsiteY676" fmla="*/ 4013114 h 4305008"/>
              <a:gd name="connsiteX677" fmla="*/ 1467306 w 5593163"/>
              <a:gd name="connsiteY677" fmla="*/ 4013051 h 4305008"/>
              <a:gd name="connsiteX678" fmla="*/ 1466767 w 5593163"/>
              <a:gd name="connsiteY678" fmla="*/ 4006375 h 4305008"/>
              <a:gd name="connsiteX679" fmla="*/ 1459300 w 5593163"/>
              <a:gd name="connsiteY679" fmla="*/ 3913899 h 4305008"/>
              <a:gd name="connsiteX680" fmla="*/ 1457930 w 5593163"/>
              <a:gd name="connsiteY680" fmla="*/ 3896923 h 4305008"/>
              <a:gd name="connsiteX681" fmla="*/ 1457928 w 5593163"/>
              <a:gd name="connsiteY681" fmla="*/ 469318 h 4305008"/>
              <a:gd name="connsiteX682" fmla="*/ 1459298 w 5593163"/>
              <a:gd name="connsiteY682" fmla="*/ 452471 h 4305008"/>
              <a:gd name="connsiteX683" fmla="*/ 1466762 w 5593163"/>
              <a:gd name="connsiteY683" fmla="*/ 360740 h 4305008"/>
              <a:gd name="connsiteX684" fmla="*/ 1467303 w 5593163"/>
              <a:gd name="connsiteY684" fmla="*/ 354103 h 4305008"/>
              <a:gd name="connsiteX685" fmla="*/ 1467808 w 5593163"/>
              <a:gd name="connsiteY685" fmla="*/ 354040 h 4305008"/>
              <a:gd name="connsiteX686" fmla="*/ 1552022 w 5593163"/>
              <a:gd name="connsiteY686" fmla="*/ 96778 h 4305008"/>
              <a:gd name="connsiteX687" fmla="*/ 1614656 w 5593163"/>
              <a:gd name="connsiteY687" fmla="*/ 0 h 4305008"/>
              <a:gd name="connsiteX688" fmla="*/ 1783031 w 5593163"/>
              <a:gd name="connsiteY688" fmla="*/ 0 h 4305008"/>
              <a:gd name="connsiteX689" fmla="*/ 1714803 w 5593163"/>
              <a:gd name="connsiteY689" fmla="*/ 76659 h 4305008"/>
              <a:gd name="connsiteX690" fmla="*/ 1601295 w 5593163"/>
              <a:gd name="connsiteY690" fmla="*/ 337433 h 4305008"/>
              <a:gd name="connsiteX691" fmla="*/ 2040269 w 5593163"/>
              <a:gd name="connsiteY691" fmla="*/ 44350 h 4305008"/>
              <a:gd name="connsiteX692" fmla="*/ 2062497 w 5593163"/>
              <a:gd name="connsiteY692" fmla="*/ 0 h 4305008"/>
              <a:gd name="connsiteX693" fmla="*/ 2211135 w 5593163"/>
              <a:gd name="connsiteY693" fmla="*/ 0 h 4305008"/>
              <a:gd name="connsiteX694" fmla="*/ 2159296 w 5593163"/>
              <a:gd name="connsiteY694" fmla="*/ 95636 h 4305008"/>
              <a:gd name="connsiteX695" fmla="*/ 1587923 w 5593163"/>
              <a:gd name="connsiteY695" fmla="*/ 467856 h 4305008"/>
              <a:gd name="connsiteX696" fmla="*/ 1587807 w 5593163"/>
              <a:gd name="connsiteY696" fmla="*/ 468995 h 4305008"/>
              <a:gd name="connsiteX697" fmla="*/ 1571591 w 5593163"/>
              <a:gd name="connsiteY697" fmla="*/ 470523 h 4305008"/>
              <a:gd name="connsiteX698" fmla="*/ 1476164 w 5593163"/>
              <a:gd name="connsiteY698" fmla="*/ 479514 h 4305008"/>
              <a:gd name="connsiteX699" fmla="*/ 1459046 w 5593163"/>
              <a:gd name="connsiteY699" fmla="*/ 481127 h 4305008"/>
              <a:gd name="connsiteX700" fmla="*/ 1459020 w 5593163"/>
              <a:gd name="connsiteY700" fmla="*/ 480636 h 4305008"/>
              <a:gd name="connsiteX701" fmla="*/ 1458521 w 5593163"/>
              <a:gd name="connsiteY701" fmla="*/ 480669 h 4305008"/>
              <a:gd name="connsiteX702" fmla="*/ 1457928 w 5593163"/>
              <a:gd name="connsiteY702" fmla="*/ 469318 h 4305008"/>
              <a:gd name="connsiteX703" fmla="*/ 1457928 w 5593163"/>
              <a:gd name="connsiteY703" fmla="*/ 2166144 h 4305008"/>
              <a:gd name="connsiteX704" fmla="*/ 1459298 w 5593163"/>
              <a:gd name="connsiteY704" fmla="*/ 2149296 h 4305008"/>
              <a:gd name="connsiteX705" fmla="*/ 1466762 w 5593163"/>
              <a:gd name="connsiteY705" fmla="*/ 2057565 h 4305008"/>
              <a:gd name="connsiteX706" fmla="*/ 1467303 w 5593163"/>
              <a:gd name="connsiteY706" fmla="*/ 2050928 h 4305008"/>
              <a:gd name="connsiteX707" fmla="*/ 1467808 w 5593163"/>
              <a:gd name="connsiteY707" fmla="*/ 2050865 h 4305008"/>
              <a:gd name="connsiteX708" fmla="*/ 2157974 w 5593163"/>
              <a:gd name="connsiteY708" fmla="*/ 1363267 h 4305008"/>
              <a:gd name="connsiteX709" fmla="*/ 2158091 w 5593163"/>
              <a:gd name="connsiteY709" fmla="*/ 1362128 h 4305008"/>
              <a:gd name="connsiteX710" fmla="*/ 2174304 w 5593163"/>
              <a:gd name="connsiteY710" fmla="*/ 1360601 h 4305008"/>
              <a:gd name="connsiteX711" fmla="*/ 2269765 w 5593163"/>
              <a:gd name="connsiteY711" fmla="*/ 1351607 h 4305008"/>
              <a:gd name="connsiteX712" fmla="*/ 2286853 w 5593163"/>
              <a:gd name="connsiteY712" fmla="*/ 1349997 h 4305008"/>
              <a:gd name="connsiteX713" fmla="*/ 2286879 w 5593163"/>
              <a:gd name="connsiteY713" fmla="*/ 1350487 h 4305008"/>
              <a:gd name="connsiteX714" fmla="*/ 2287377 w 5593163"/>
              <a:gd name="connsiteY714" fmla="*/ 1350455 h 4305008"/>
              <a:gd name="connsiteX715" fmla="*/ 2287971 w 5593163"/>
              <a:gd name="connsiteY715" fmla="*/ 1361805 h 4305008"/>
              <a:gd name="connsiteX716" fmla="*/ 2286600 w 5593163"/>
              <a:gd name="connsiteY716" fmla="*/ 1378647 h 4305008"/>
              <a:gd name="connsiteX717" fmla="*/ 2279133 w 5593163"/>
              <a:gd name="connsiteY717" fmla="*/ 1470397 h 4305008"/>
              <a:gd name="connsiteX718" fmla="*/ 2278595 w 5593163"/>
              <a:gd name="connsiteY718" fmla="*/ 1477021 h 4305008"/>
              <a:gd name="connsiteX719" fmla="*/ 2278089 w 5593163"/>
              <a:gd name="connsiteY719" fmla="*/ 1477083 h 4305008"/>
              <a:gd name="connsiteX720" fmla="*/ 1587923 w 5593163"/>
              <a:gd name="connsiteY720" fmla="*/ 2164681 h 4305008"/>
              <a:gd name="connsiteX721" fmla="*/ 1587807 w 5593163"/>
              <a:gd name="connsiteY721" fmla="*/ 2165820 h 4305008"/>
              <a:gd name="connsiteX722" fmla="*/ 1571591 w 5593163"/>
              <a:gd name="connsiteY722" fmla="*/ 2167348 h 4305008"/>
              <a:gd name="connsiteX723" fmla="*/ 1476164 w 5593163"/>
              <a:gd name="connsiteY723" fmla="*/ 2176339 h 4305008"/>
              <a:gd name="connsiteX724" fmla="*/ 1459046 w 5593163"/>
              <a:gd name="connsiteY724" fmla="*/ 2177952 h 4305008"/>
              <a:gd name="connsiteX725" fmla="*/ 1459020 w 5593163"/>
              <a:gd name="connsiteY725" fmla="*/ 2177461 h 4305008"/>
              <a:gd name="connsiteX726" fmla="*/ 1458521 w 5593163"/>
              <a:gd name="connsiteY726" fmla="*/ 2177494 h 4305008"/>
              <a:gd name="connsiteX727" fmla="*/ 1457928 w 5593163"/>
              <a:gd name="connsiteY727" fmla="*/ 2166144 h 4305008"/>
              <a:gd name="connsiteX728" fmla="*/ 1457928 w 5593163"/>
              <a:gd name="connsiteY728" fmla="*/ 3862969 h 4305008"/>
              <a:gd name="connsiteX729" fmla="*/ 1459298 w 5593163"/>
              <a:gd name="connsiteY729" fmla="*/ 3846121 h 4305008"/>
              <a:gd name="connsiteX730" fmla="*/ 1466762 w 5593163"/>
              <a:gd name="connsiteY730" fmla="*/ 3754390 h 4305008"/>
              <a:gd name="connsiteX731" fmla="*/ 1467303 w 5593163"/>
              <a:gd name="connsiteY731" fmla="*/ 3747753 h 4305008"/>
              <a:gd name="connsiteX732" fmla="*/ 1467808 w 5593163"/>
              <a:gd name="connsiteY732" fmla="*/ 3747690 h 4305008"/>
              <a:gd name="connsiteX733" fmla="*/ 2157974 w 5593163"/>
              <a:gd name="connsiteY733" fmla="*/ 3060092 h 4305008"/>
              <a:gd name="connsiteX734" fmla="*/ 2158091 w 5593163"/>
              <a:gd name="connsiteY734" fmla="*/ 3058953 h 4305008"/>
              <a:gd name="connsiteX735" fmla="*/ 2174304 w 5593163"/>
              <a:gd name="connsiteY735" fmla="*/ 3057426 h 4305008"/>
              <a:gd name="connsiteX736" fmla="*/ 2269765 w 5593163"/>
              <a:gd name="connsiteY736" fmla="*/ 3048432 h 4305008"/>
              <a:gd name="connsiteX737" fmla="*/ 2286853 w 5593163"/>
              <a:gd name="connsiteY737" fmla="*/ 3046822 h 4305008"/>
              <a:gd name="connsiteX738" fmla="*/ 2286879 w 5593163"/>
              <a:gd name="connsiteY738" fmla="*/ 3047312 h 4305008"/>
              <a:gd name="connsiteX739" fmla="*/ 2287377 w 5593163"/>
              <a:gd name="connsiteY739" fmla="*/ 3047280 h 4305008"/>
              <a:gd name="connsiteX740" fmla="*/ 2287971 w 5593163"/>
              <a:gd name="connsiteY740" fmla="*/ 3058630 h 4305008"/>
              <a:gd name="connsiteX741" fmla="*/ 2286600 w 5593163"/>
              <a:gd name="connsiteY741" fmla="*/ 3075472 h 4305008"/>
              <a:gd name="connsiteX742" fmla="*/ 2279133 w 5593163"/>
              <a:gd name="connsiteY742" fmla="*/ 3167222 h 4305008"/>
              <a:gd name="connsiteX743" fmla="*/ 2278595 w 5593163"/>
              <a:gd name="connsiteY743" fmla="*/ 3173846 h 4305008"/>
              <a:gd name="connsiteX744" fmla="*/ 2278089 w 5593163"/>
              <a:gd name="connsiteY744" fmla="*/ 3173908 h 4305008"/>
              <a:gd name="connsiteX745" fmla="*/ 1587923 w 5593163"/>
              <a:gd name="connsiteY745" fmla="*/ 3861506 h 4305008"/>
              <a:gd name="connsiteX746" fmla="*/ 1587807 w 5593163"/>
              <a:gd name="connsiteY746" fmla="*/ 3862645 h 4305008"/>
              <a:gd name="connsiteX747" fmla="*/ 1571591 w 5593163"/>
              <a:gd name="connsiteY747" fmla="*/ 3864173 h 4305008"/>
              <a:gd name="connsiteX748" fmla="*/ 1476164 w 5593163"/>
              <a:gd name="connsiteY748" fmla="*/ 3873164 h 4305008"/>
              <a:gd name="connsiteX749" fmla="*/ 1459046 w 5593163"/>
              <a:gd name="connsiteY749" fmla="*/ 3874777 h 4305008"/>
              <a:gd name="connsiteX750" fmla="*/ 1459020 w 5593163"/>
              <a:gd name="connsiteY750" fmla="*/ 3874286 h 4305008"/>
              <a:gd name="connsiteX751" fmla="*/ 1458521 w 5593163"/>
              <a:gd name="connsiteY751" fmla="*/ 3874319 h 4305008"/>
              <a:gd name="connsiteX752" fmla="*/ 1457928 w 5593163"/>
              <a:gd name="connsiteY752" fmla="*/ 3862969 h 4305008"/>
              <a:gd name="connsiteX753" fmla="*/ 750739 w 5593163"/>
              <a:gd name="connsiteY753" fmla="*/ 1181049 h 4305008"/>
              <a:gd name="connsiteX754" fmla="*/ 1294048 w 5593163"/>
              <a:gd name="connsiteY754" fmla="*/ 636203 h 4305008"/>
              <a:gd name="connsiteX755" fmla="*/ 750739 w 5593163"/>
              <a:gd name="connsiteY755" fmla="*/ 1181049 h 4305008"/>
              <a:gd name="connsiteX756" fmla="*/ 750739 w 5593163"/>
              <a:gd name="connsiteY756" fmla="*/ 1493690 h 4305008"/>
              <a:gd name="connsiteX757" fmla="*/ 1294048 w 5593163"/>
              <a:gd name="connsiteY757" fmla="*/ 2034258 h 4305008"/>
              <a:gd name="connsiteX758" fmla="*/ 750739 w 5593163"/>
              <a:gd name="connsiteY758" fmla="*/ 1493690 h 4305008"/>
              <a:gd name="connsiteX759" fmla="*/ 750739 w 5593163"/>
              <a:gd name="connsiteY759" fmla="*/ 2877874 h 4305008"/>
              <a:gd name="connsiteX760" fmla="*/ 1294048 w 5593163"/>
              <a:gd name="connsiteY760" fmla="*/ 2333028 h 4305008"/>
              <a:gd name="connsiteX761" fmla="*/ 750739 w 5593163"/>
              <a:gd name="connsiteY761" fmla="*/ 2877874 h 4305008"/>
              <a:gd name="connsiteX762" fmla="*/ 750739 w 5593163"/>
              <a:gd name="connsiteY762" fmla="*/ 3190516 h 4305008"/>
              <a:gd name="connsiteX763" fmla="*/ 1294048 w 5593163"/>
              <a:gd name="connsiteY763" fmla="*/ 3731083 h 4305008"/>
              <a:gd name="connsiteX764" fmla="*/ 750739 w 5593163"/>
              <a:gd name="connsiteY764" fmla="*/ 3190516 h 4305008"/>
              <a:gd name="connsiteX765" fmla="*/ 718720 w 5593163"/>
              <a:gd name="connsiteY765" fmla="*/ 4305008 h 4305008"/>
              <a:gd name="connsiteX766" fmla="*/ 747165 w 5593163"/>
              <a:gd name="connsiteY766" fmla="*/ 4255797 h 4305008"/>
              <a:gd name="connsiteX767" fmla="*/ 1307418 w 5593163"/>
              <a:gd name="connsiteY767" fmla="*/ 3898397 h 4305008"/>
              <a:gd name="connsiteX768" fmla="*/ 1307535 w 5593163"/>
              <a:gd name="connsiteY768" fmla="*/ 3897249 h 4305008"/>
              <a:gd name="connsiteX769" fmla="*/ 1323748 w 5593163"/>
              <a:gd name="connsiteY769" fmla="*/ 3895710 h 4305008"/>
              <a:gd name="connsiteX770" fmla="*/ 1419209 w 5593163"/>
              <a:gd name="connsiteY770" fmla="*/ 3886645 h 4305008"/>
              <a:gd name="connsiteX771" fmla="*/ 1436297 w 5593163"/>
              <a:gd name="connsiteY771" fmla="*/ 3885022 h 4305008"/>
              <a:gd name="connsiteX772" fmla="*/ 1436323 w 5593163"/>
              <a:gd name="connsiteY772" fmla="*/ 3885516 h 4305008"/>
              <a:gd name="connsiteX773" fmla="*/ 1436821 w 5593163"/>
              <a:gd name="connsiteY773" fmla="*/ 3885483 h 4305008"/>
              <a:gd name="connsiteX774" fmla="*/ 1437415 w 5593163"/>
              <a:gd name="connsiteY774" fmla="*/ 3896923 h 4305008"/>
              <a:gd name="connsiteX775" fmla="*/ 1436044 w 5593163"/>
              <a:gd name="connsiteY775" fmla="*/ 3913899 h 4305008"/>
              <a:gd name="connsiteX776" fmla="*/ 1428577 w 5593163"/>
              <a:gd name="connsiteY776" fmla="*/ 4006375 h 4305008"/>
              <a:gd name="connsiteX777" fmla="*/ 1428039 w 5593163"/>
              <a:gd name="connsiteY777" fmla="*/ 4013051 h 4305008"/>
              <a:gd name="connsiteX778" fmla="*/ 1427533 w 5593163"/>
              <a:gd name="connsiteY778" fmla="*/ 4013114 h 4305008"/>
              <a:gd name="connsiteX779" fmla="*/ 1352416 w 5593163"/>
              <a:gd name="connsiteY779" fmla="*/ 4254710 h 4305008"/>
              <a:gd name="connsiteX780" fmla="*/ 1322295 w 5593163"/>
              <a:gd name="connsiteY780" fmla="*/ 4305008 h 4305008"/>
              <a:gd name="connsiteX781" fmla="*/ 1168185 w 5593163"/>
              <a:gd name="connsiteY781" fmla="*/ 4305008 h 4305008"/>
              <a:gd name="connsiteX782" fmla="*/ 1194867 w 5593163"/>
              <a:gd name="connsiteY782" fmla="*/ 4271827 h 4305008"/>
              <a:gd name="connsiteX783" fmla="*/ 1294048 w 5593163"/>
              <a:gd name="connsiteY783" fmla="*/ 4029853 h 4305008"/>
              <a:gd name="connsiteX784" fmla="*/ 921894 w 5593163"/>
              <a:gd name="connsiteY784" fmla="*/ 4241205 h 4305008"/>
              <a:gd name="connsiteX785" fmla="*/ 869771 w 5593163"/>
              <a:gd name="connsiteY785" fmla="*/ 4305008 h 4305008"/>
              <a:gd name="connsiteX786" fmla="*/ 684209 w 5593163"/>
              <a:gd name="connsiteY786" fmla="*/ 0 h 4305008"/>
              <a:gd name="connsiteX787" fmla="*/ 832847 w 5593163"/>
              <a:gd name="connsiteY787" fmla="*/ 0 h 4305008"/>
              <a:gd name="connsiteX788" fmla="*/ 855075 w 5593163"/>
              <a:gd name="connsiteY788" fmla="*/ 44350 h 4305008"/>
              <a:gd name="connsiteX789" fmla="*/ 1294048 w 5593163"/>
              <a:gd name="connsiteY789" fmla="*/ 337433 h 4305008"/>
              <a:gd name="connsiteX790" fmla="*/ 1180541 w 5593163"/>
              <a:gd name="connsiteY790" fmla="*/ 76659 h 4305008"/>
              <a:gd name="connsiteX791" fmla="*/ 1112313 w 5593163"/>
              <a:gd name="connsiteY791" fmla="*/ 0 h 4305008"/>
              <a:gd name="connsiteX792" fmla="*/ 1280688 w 5593163"/>
              <a:gd name="connsiteY792" fmla="*/ 0 h 4305008"/>
              <a:gd name="connsiteX793" fmla="*/ 1343322 w 5593163"/>
              <a:gd name="connsiteY793" fmla="*/ 96778 h 4305008"/>
              <a:gd name="connsiteX794" fmla="*/ 1427534 w 5593163"/>
              <a:gd name="connsiteY794" fmla="*/ 354040 h 4305008"/>
              <a:gd name="connsiteX795" fmla="*/ 1428040 w 5593163"/>
              <a:gd name="connsiteY795" fmla="*/ 354102 h 4305008"/>
              <a:gd name="connsiteX796" fmla="*/ 1428580 w 5593163"/>
              <a:gd name="connsiteY796" fmla="*/ 360740 h 4305008"/>
              <a:gd name="connsiteX797" fmla="*/ 1436044 w 5593163"/>
              <a:gd name="connsiteY797" fmla="*/ 452471 h 4305008"/>
              <a:gd name="connsiteX798" fmla="*/ 1437415 w 5593163"/>
              <a:gd name="connsiteY798" fmla="*/ 469318 h 4305008"/>
              <a:gd name="connsiteX799" fmla="*/ 1436822 w 5593163"/>
              <a:gd name="connsiteY799" fmla="*/ 480669 h 4305008"/>
              <a:gd name="connsiteX800" fmla="*/ 1436323 w 5593163"/>
              <a:gd name="connsiteY800" fmla="*/ 480636 h 4305008"/>
              <a:gd name="connsiteX801" fmla="*/ 1436297 w 5593163"/>
              <a:gd name="connsiteY801" fmla="*/ 481127 h 4305008"/>
              <a:gd name="connsiteX802" fmla="*/ 1419178 w 5593163"/>
              <a:gd name="connsiteY802" fmla="*/ 479514 h 4305008"/>
              <a:gd name="connsiteX803" fmla="*/ 1323752 w 5593163"/>
              <a:gd name="connsiteY803" fmla="*/ 470523 h 4305008"/>
              <a:gd name="connsiteX804" fmla="*/ 1307535 w 5593163"/>
              <a:gd name="connsiteY804" fmla="*/ 468995 h 4305008"/>
              <a:gd name="connsiteX805" fmla="*/ 1307419 w 5593163"/>
              <a:gd name="connsiteY805" fmla="*/ 467856 h 4305008"/>
              <a:gd name="connsiteX806" fmla="*/ 736048 w 5593163"/>
              <a:gd name="connsiteY806" fmla="*/ 95636 h 4305008"/>
              <a:gd name="connsiteX807" fmla="*/ 607372 w 5593163"/>
              <a:gd name="connsiteY807" fmla="*/ 1313979 h 4305008"/>
              <a:gd name="connsiteX808" fmla="*/ 608742 w 5593163"/>
              <a:gd name="connsiteY808" fmla="*/ 1296998 h 4305008"/>
              <a:gd name="connsiteX809" fmla="*/ 616206 w 5593163"/>
              <a:gd name="connsiteY809" fmla="*/ 1204541 h 4305008"/>
              <a:gd name="connsiteX810" fmla="*/ 616747 w 5593163"/>
              <a:gd name="connsiteY810" fmla="*/ 1197851 h 4305008"/>
              <a:gd name="connsiteX811" fmla="*/ 617252 w 5593163"/>
              <a:gd name="connsiteY811" fmla="*/ 1197788 h 4305008"/>
              <a:gd name="connsiteX812" fmla="*/ 1307418 w 5593163"/>
              <a:gd name="connsiteY812" fmla="*/ 504747 h 4305008"/>
              <a:gd name="connsiteX813" fmla="*/ 1307535 w 5593163"/>
              <a:gd name="connsiteY813" fmla="*/ 503599 h 4305008"/>
              <a:gd name="connsiteX814" fmla="*/ 1323748 w 5593163"/>
              <a:gd name="connsiteY814" fmla="*/ 502060 h 4305008"/>
              <a:gd name="connsiteX815" fmla="*/ 1419209 w 5593163"/>
              <a:gd name="connsiteY815" fmla="*/ 492995 h 4305008"/>
              <a:gd name="connsiteX816" fmla="*/ 1436297 w 5593163"/>
              <a:gd name="connsiteY816" fmla="*/ 491372 h 4305008"/>
              <a:gd name="connsiteX817" fmla="*/ 1436323 w 5593163"/>
              <a:gd name="connsiteY817" fmla="*/ 491866 h 4305008"/>
              <a:gd name="connsiteX818" fmla="*/ 1436821 w 5593163"/>
              <a:gd name="connsiteY818" fmla="*/ 491833 h 4305008"/>
              <a:gd name="connsiteX819" fmla="*/ 1437415 w 5593163"/>
              <a:gd name="connsiteY819" fmla="*/ 503273 h 4305008"/>
              <a:gd name="connsiteX820" fmla="*/ 1436044 w 5593163"/>
              <a:gd name="connsiteY820" fmla="*/ 520249 h 4305008"/>
              <a:gd name="connsiteX821" fmla="*/ 1428577 w 5593163"/>
              <a:gd name="connsiteY821" fmla="*/ 612725 h 4305008"/>
              <a:gd name="connsiteX822" fmla="*/ 1428039 w 5593163"/>
              <a:gd name="connsiteY822" fmla="*/ 619401 h 4305008"/>
              <a:gd name="connsiteX823" fmla="*/ 1427533 w 5593163"/>
              <a:gd name="connsiteY823" fmla="*/ 619464 h 4305008"/>
              <a:gd name="connsiteX824" fmla="*/ 737367 w 5593163"/>
              <a:gd name="connsiteY824" fmla="*/ 1312505 h 4305008"/>
              <a:gd name="connsiteX825" fmla="*/ 737251 w 5593163"/>
              <a:gd name="connsiteY825" fmla="*/ 1313653 h 4305008"/>
              <a:gd name="connsiteX826" fmla="*/ 721035 w 5593163"/>
              <a:gd name="connsiteY826" fmla="*/ 1315193 h 4305008"/>
              <a:gd name="connsiteX827" fmla="*/ 625608 w 5593163"/>
              <a:gd name="connsiteY827" fmla="*/ 1324255 h 4305008"/>
              <a:gd name="connsiteX828" fmla="*/ 608490 w 5593163"/>
              <a:gd name="connsiteY828" fmla="*/ 1325881 h 4305008"/>
              <a:gd name="connsiteX829" fmla="*/ 608464 w 5593163"/>
              <a:gd name="connsiteY829" fmla="*/ 1325386 h 4305008"/>
              <a:gd name="connsiteX830" fmla="*/ 607965 w 5593163"/>
              <a:gd name="connsiteY830" fmla="*/ 1325419 h 4305008"/>
              <a:gd name="connsiteX831" fmla="*/ 607372 w 5593163"/>
              <a:gd name="connsiteY831" fmla="*/ 1313979 h 4305008"/>
              <a:gd name="connsiteX832" fmla="*/ 607372 w 5593163"/>
              <a:gd name="connsiteY832" fmla="*/ 1361805 h 4305008"/>
              <a:gd name="connsiteX833" fmla="*/ 607966 w 5593163"/>
              <a:gd name="connsiteY833" fmla="*/ 1350455 h 4305008"/>
              <a:gd name="connsiteX834" fmla="*/ 608464 w 5593163"/>
              <a:gd name="connsiteY834" fmla="*/ 1350487 h 4305008"/>
              <a:gd name="connsiteX835" fmla="*/ 608490 w 5593163"/>
              <a:gd name="connsiteY835" fmla="*/ 1349997 h 4305008"/>
              <a:gd name="connsiteX836" fmla="*/ 625577 w 5593163"/>
              <a:gd name="connsiteY836" fmla="*/ 1351607 h 4305008"/>
              <a:gd name="connsiteX837" fmla="*/ 721039 w 5593163"/>
              <a:gd name="connsiteY837" fmla="*/ 1360601 h 4305008"/>
              <a:gd name="connsiteX838" fmla="*/ 737251 w 5593163"/>
              <a:gd name="connsiteY838" fmla="*/ 1362128 h 4305008"/>
              <a:gd name="connsiteX839" fmla="*/ 737368 w 5593163"/>
              <a:gd name="connsiteY839" fmla="*/ 1363267 h 4305008"/>
              <a:gd name="connsiteX840" fmla="*/ 1427534 w 5593163"/>
              <a:gd name="connsiteY840" fmla="*/ 2050865 h 4305008"/>
              <a:gd name="connsiteX841" fmla="*/ 1428040 w 5593163"/>
              <a:gd name="connsiteY841" fmla="*/ 2050928 h 4305008"/>
              <a:gd name="connsiteX842" fmla="*/ 1428580 w 5593163"/>
              <a:gd name="connsiteY842" fmla="*/ 2057565 h 4305008"/>
              <a:gd name="connsiteX843" fmla="*/ 1436044 w 5593163"/>
              <a:gd name="connsiteY843" fmla="*/ 2149296 h 4305008"/>
              <a:gd name="connsiteX844" fmla="*/ 1437415 w 5593163"/>
              <a:gd name="connsiteY844" fmla="*/ 2166144 h 4305008"/>
              <a:gd name="connsiteX845" fmla="*/ 1436822 w 5593163"/>
              <a:gd name="connsiteY845" fmla="*/ 2177494 h 4305008"/>
              <a:gd name="connsiteX846" fmla="*/ 1436323 w 5593163"/>
              <a:gd name="connsiteY846" fmla="*/ 2177461 h 4305008"/>
              <a:gd name="connsiteX847" fmla="*/ 1436297 w 5593163"/>
              <a:gd name="connsiteY847" fmla="*/ 2177952 h 4305008"/>
              <a:gd name="connsiteX848" fmla="*/ 1419178 w 5593163"/>
              <a:gd name="connsiteY848" fmla="*/ 2176339 h 4305008"/>
              <a:gd name="connsiteX849" fmla="*/ 1323752 w 5593163"/>
              <a:gd name="connsiteY849" fmla="*/ 2167348 h 4305008"/>
              <a:gd name="connsiteX850" fmla="*/ 1307535 w 5593163"/>
              <a:gd name="connsiteY850" fmla="*/ 2165820 h 4305008"/>
              <a:gd name="connsiteX851" fmla="*/ 1307419 w 5593163"/>
              <a:gd name="connsiteY851" fmla="*/ 2164681 h 4305008"/>
              <a:gd name="connsiteX852" fmla="*/ 617253 w 5593163"/>
              <a:gd name="connsiteY852" fmla="*/ 1477083 h 4305008"/>
              <a:gd name="connsiteX853" fmla="*/ 616748 w 5593163"/>
              <a:gd name="connsiteY853" fmla="*/ 1477021 h 4305008"/>
              <a:gd name="connsiteX854" fmla="*/ 616209 w 5593163"/>
              <a:gd name="connsiteY854" fmla="*/ 1470397 h 4305008"/>
              <a:gd name="connsiteX855" fmla="*/ 608742 w 5593163"/>
              <a:gd name="connsiteY855" fmla="*/ 1378647 h 4305008"/>
              <a:gd name="connsiteX856" fmla="*/ 607372 w 5593163"/>
              <a:gd name="connsiteY856" fmla="*/ 1361805 h 4305008"/>
              <a:gd name="connsiteX857" fmla="*/ 607372 w 5593163"/>
              <a:gd name="connsiteY857" fmla="*/ 3010804 h 4305008"/>
              <a:gd name="connsiteX858" fmla="*/ 608742 w 5593163"/>
              <a:gd name="connsiteY858" fmla="*/ 2993823 h 4305008"/>
              <a:gd name="connsiteX859" fmla="*/ 616206 w 5593163"/>
              <a:gd name="connsiteY859" fmla="*/ 2901366 h 4305008"/>
              <a:gd name="connsiteX860" fmla="*/ 616747 w 5593163"/>
              <a:gd name="connsiteY860" fmla="*/ 2894676 h 4305008"/>
              <a:gd name="connsiteX861" fmla="*/ 617252 w 5593163"/>
              <a:gd name="connsiteY861" fmla="*/ 2894613 h 4305008"/>
              <a:gd name="connsiteX862" fmla="*/ 1307418 w 5593163"/>
              <a:gd name="connsiteY862" fmla="*/ 2201572 h 4305008"/>
              <a:gd name="connsiteX863" fmla="*/ 1307535 w 5593163"/>
              <a:gd name="connsiteY863" fmla="*/ 2200424 h 4305008"/>
              <a:gd name="connsiteX864" fmla="*/ 1323748 w 5593163"/>
              <a:gd name="connsiteY864" fmla="*/ 2198885 h 4305008"/>
              <a:gd name="connsiteX865" fmla="*/ 1419209 w 5593163"/>
              <a:gd name="connsiteY865" fmla="*/ 2189820 h 4305008"/>
              <a:gd name="connsiteX866" fmla="*/ 1436297 w 5593163"/>
              <a:gd name="connsiteY866" fmla="*/ 2188197 h 4305008"/>
              <a:gd name="connsiteX867" fmla="*/ 1436323 w 5593163"/>
              <a:gd name="connsiteY867" fmla="*/ 2188691 h 4305008"/>
              <a:gd name="connsiteX868" fmla="*/ 1436821 w 5593163"/>
              <a:gd name="connsiteY868" fmla="*/ 2188658 h 4305008"/>
              <a:gd name="connsiteX869" fmla="*/ 1437415 w 5593163"/>
              <a:gd name="connsiteY869" fmla="*/ 2200098 h 4305008"/>
              <a:gd name="connsiteX870" fmla="*/ 1436044 w 5593163"/>
              <a:gd name="connsiteY870" fmla="*/ 2217074 h 4305008"/>
              <a:gd name="connsiteX871" fmla="*/ 1428577 w 5593163"/>
              <a:gd name="connsiteY871" fmla="*/ 2309550 h 4305008"/>
              <a:gd name="connsiteX872" fmla="*/ 1428039 w 5593163"/>
              <a:gd name="connsiteY872" fmla="*/ 2316226 h 4305008"/>
              <a:gd name="connsiteX873" fmla="*/ 1427533 w 5593163"/>
              <a:gd name="connsiteY873" fmla="*/ 2316289 h 4305008"/>
              <a:gd name="connsiteX874" fmla="*/ 737367 w 5593163"/>
              <a:gd name="connsiteY874" fmla="*/ 3009330 h 4305008"/>
              <a:gd name="connsiteX875" fmla="*/ 737251 w 5593163"/>
              <a:gd name="connsiteY875" fmla="*/ 3010478 h 4305008"/>
              <a:gd name="connsiteX876" fmla="*/ 721035 w 5593163"/>
              <a:gd name="connsiteY876" fmla="*/ 3012018 h 4305008"/>
              <a:gd name="connsiteX877" fmla="*/ 625608 w 5593163"/>
              <a:gd name="connsiteY877" fmla="*/ 3021080 h 4305008"/>
              <a:gd name="connsiteX878" fmla="*/ 608490 w 5593163"/>
              <a:gd name="connsiteY878" fmla="*/ 3022706 h 4305008"/>
              <a:gd name="connsiteX879" fmla="*/ 608464 w 5593163"/>
              <a:gd name="connsiteY879" fmla="*/ 3022211 h 4305008"/>
              <a:gd name="connsiteX880" fmla="*/ 607965 w 5593163"/>
              <a:gd name="connsiteY880" fmla="*/ 3022244 h 4305008"/>
              <a:gd name="connsiteX881" fmla="*/ 607372 w 5593163"/>
              <a:gd name="connsiteY881" fmla="*/ 3010804 h 4305008"/>
              <a:gd name="connsiteX882" fmla="*/ 607372 w 5593163"/>
              <a:gd name="connsiteY882" fmla="*/ 3058630 h 4305008"/>
              <a:gd name="connsiteX883" fmla="*/ 607966 w 5593163"/>
              <a:gd name="connsiteY883" fmla="*/ 3047280 h 4305008"/>
              <a:gd name="connsiteX884" fmla="*/ 608464 w 5593163"/>
              <a:gd name="connsiteY884" fmla="*/ 3047312 h 4305008"/>
              <a:gd name="connsiteX885" fmla="*/ 608490 w 5593163"/>
              <a:gd name="connsiteY885" fmla="*/ 3046822 h 4305008"/>
              <a:gd name="connsiteX886" fmla="*/ 625577 w 5593163"/>
              <a:gd name="connsiteY886" fmla="*/ 3048432 h 4305008"/>
              <a:gd name="connsiteX887" fmla="*/ 721039 w 5593163"/>
              <a:gd name="connsiteY887" fmla="*/ 3057426 h 4305008"/>
              <a:gd name="connsiteX888" fmla="*/ 737251 w 5593163"/>
              <a:gd name="connsiteY888" fmla="*/ 3058953 h 4305008"/>
              <a:gd name="connsiteX889" fmla="*/ 737368 w 5593163"/>
              <a:gd name="connsiteY889" fmla="*/ 3060092 h 4305008"/>
              <a:gd name="connsiteX890" fmla="*/ 1427534 w 5593163"/>
              <a:gd name="connsiteY890" fmla="*/ 3747690 h 4305008"/>
              <a:gd name="connsiteX891" fmla="*/ 1428040 w 5593163"/>
              <a:gd name="connsiteY891" fmla="*/ 3747753 h 4305008"/>
              <a:gd name="connsiteX892" fmla="*/ 1428580 w 5593163"/>
              <a:gd name="connsiteY892" fmla="*/ 3754390 h 4305008"/>
              <a:gd name="connsiteX893" fmla="*/ 1436044 w 5593163"/>
              <a:gd name="connsiteY893" fmla="*/ 3846121 h 4305008"/>
              <a:gd name="connsiteX894" fmla="*/ 1437415 w 5593163"/>
              <a:gd name="connsiteY894" fmla="*/ 3862969 h 4305008"/>
              <a:gd name="connsiteX895" fmla="*/ 1436822 w 5593163"/>
              <a:gd name="connsiteY895" fmla="*/ 3874319 h 4305008"/>
              <a:gd name="connsiteX896" fmla="*/ 1436323 w 5593163"/>
              <a:gd name="connsiteY896" fmla="*/ 3874286 h 4305008"/>
              <a:gd name="connsiteX897" fmla="*/ 1436297 w 5593163"/>
              <a:gd name="connsiteY897" fmla="*/ 3874777 h 4305008"/>
              <a:gd name="connsiteX898" fmla="*/ 1419178 w 5593163"/>
              <a:gd name="connsiteY898" fmla="*/ 3873164 h 4305008"/>
              <a:gd name="connsiteX899" fmla="*/ 1323752 w 5593163"/>
              <a:gd name="connsiteY899" fmla="*/ 3864173 h 4305008"/>
              <a:gd name="connsiteX900" fmla="*/ 1307535 w 5593163"/>
              <a:gd name="connsiteY900" fmla="*/ 3862645 h 4305008"/>
              <a:gd name="connsiteX901" fmla="*/ 1307419 w 5593163"/>
              <a:gd name="connsiteY901" fmla="*/ 3861506 h 4305008"/>
              <a:gd name="connsiteX902" fmla="*/ 617253 w 5593163"/>
              <a:gd name="connsiteY902" fmla="*/ 3173908 h 4305008"/>
              <a:gd name="connsiteX903" fmla="*/ 616748 w 5593163"/>
              <a:gd name="connsiteY903" fmla="*/ 3173846 h 4305008"/>
              <a:gd name="connsiteX904" fmla="*/ 616209 w 5593163"/>
              <a:gd name="connsiteY904" fmla="*/ 3167222 h 4305008"/>
              <a:gd name="connsiteX905" fmla="*/ 608742 w 5593163"/>
              <a:gd name="connsiteY905" fmla="*/ 3075472 h 4305008"/>
              <a:gd name="connsiteX906" fmla="*/ 607372 w 5593163"/>
              <a:gd name="connsiteY906" fmla="*/ 3058630 h 4305008"/>
              <a:gd name="connsiteX907" fmla="*/ 0 w 5593163"/>
              <a:gd name="connsiteY907" fmla="*/ 116373 h 4305008"/>
              <a:gd name="connsiteX908" fmla="*/ 0 w 5593163"/>
              <a:gd name="connsiteY908" fmla="*/ 0 h 4305008"/>
              <a:gd name="connsiteX909" fmla="*/ 90880 w 5593163"/>
              <a:gd name="connsiteY909" fmla="*/ 0 h 4305008"/>
              <a:gd name="connsiteX910" fmla="*/ 22652 w 5593163"/>
              <a:gd name="connsiteY910" fmla="*/ 76659 h 4305008"/>
              <a:gd name="connsiteX911" fmla="*/ 0 w 5593163"/>
              <a:gd name="connsiteY911" fmla="*/ 443121 h 4305008"/>
              <a:gd name="connsiteX912" fmla="*/ 0 w 5593163"/>
              <a:gd name="connsiteY912" fmla="*/ 311637 h 4305008"/>
              <a:gd name="connsiteX913" fmla="*/ 82171 w 5593163"/>
              <a:gd name="connsiteY913" fmla="*/ 276703 h 4305008"/>
              <a:gd name="connsiteX914" fmla="*/ 348118 w 5593163"/>
              <a:gd name="connsiteY914" fmla="*/ 44350 h 4305008"/>
              <a:gd name="connsiteX915" fmla="*/ 370347 w 5593163"/>
              <a:gd name="connsiteY915" fmla="*/ 0 h 4305008"/>
              <a:gd name="connsiteX916" fmla="*/ 518984 w 5593163"/>
              <a:gd name="connsiteY916" fmla="*/ 0 h 4305008"/>
              <a:gd name="connsiteX917" fmla="*/ 467145 w 5593163"/>
              <a:gd name="connsiteY917" fmla="*/ 95636 h 4305008"/>
              <a:gd name="connsiteX918" fmla="*/ 13323 w 5593163"/>
              <a:gd name="connsiteY918" fmla="*/ 439959 h 4305008"/>
              <a:gd name="connsiteX919" fmla="*/ 0 w 5593163"/>
              <a:gd name="connsiteY919" fmla="*/ 1070142 h 4305008"/>
              <a:gd name="connsiteX920" fmla="*/ 0 w 5593163"/>
              <a:gd name="connsiteY920" fmla="*/ 862064 h 4305008"/>
              <a:gd name="connsiteX921" fmla="*/ 31905 w 5593163"/>
              <a:gd name="connsiteY921" fmla="*/ 912052 h 4305008"/>
              <a:gd name="connsiteX922" fmla="*/ 452455 w 5593163"/>
              <a:gd name="connsiteY922" fmla="*/ 1181049 h 4305008"/>
              <a:gd name="connsiteX923" fmla="*/ 9316 w 5593163"/>
              <a:gd name="connsiteY923" fmla="*/ 665484 h 4305008"/>
              <a:gd name="connsiteX924" fmla="*/ 0 w 5593163"/>
              <a:gd name="connsiteY924" fmla="*/ 662760 h 4305008"/>
              <a:gd name="connsiteX925" fmla="*/ 0 w 5593163"/>
              <a:gd name="connsiteY925" fmla="*/ 530567 h 4305008"/>
              <a:gd name="connsiteX926" fmla="*/ 26399 w 5593163"/>
              <a:gd name="connsiteY926" fmla="*/ 537107 h 4305008"/>
              <a:gd name="connsiteX927" fmla="*/ 585941 w 5593163"/>
              <a:gd name="connsiteY927" fmla="*/ 1197788 h 4305008"/>
              <a:gd name="connsiteX928" fmla="*/ 586447 w 5593163"/>
              <a:gd name="connsiteY928" fmla="*/ 1197851 h 4305008"/>
              <a:gd name="connsiteX929" fmla="*/ 586987 w 5593163"/>
              <a:gd name="connsiteY929" fmla="*/ 1204541 h 4305008"/>
              <a:gd name="connsiteX930" fmla="*/ 594451 w 5593163"/>
              <a:gd name="connsiteY930" fmla="*/ 1296998 h 4305008"/>
              <a:gd name="connsiteX931" fmla="*/ 595822 w 5593163"/>
              <a:gd name="connsiteY931" fmla="*/ 1313979 h 4305008"/>
              <a:gd name="connsiteX932" fmla="*/ 595229 w 5593163"/>
              <a:gd name="connsiteY932" fmla="*/ 1325419 h 4305008"/>
              <a:gd name="connsiteX933" fmla="*/ 594730 w 5593163"/>
              <a:gd name="connsiteY933" fmla="*/ 1325386 h 4305008"/>
              <a:gd name="connsiteX934" fmla="*/ 594704 w 5593163"/>
              <a:gd name="connsiteY934" fmla="*/ 1325881 h 4305008"/>
              <a:gd name="connsiteX935" fmla="*/ 577585 w 5593163"/>
              <a:gd name="connsiteY935" fmla="*/ 1324255 h 4305008"/>
              <a:gd name="connsiteX936" fmla="*/ 482159 w 5593163"/>
              <a:gd name="connsiteY936" fmla="*/ 1315193 h 4305008"/>
              <a:gd name="connsiteX937" fmla="*/ 465942 w 5593163"/>
              <a:gd name="connsiteY937" fmla="*/ 1313653 h 4305008"/>
              <a:gd name="connsiteX938" fmla="*/ 465826 w 5593163"/>
              <a:gd name="connsiteY938" fmla="*/ 1312505 h 4305008"/>
              <a:gd name="connsiteX939" fmla="*/ 5028 w 5593163"/>
              <a:gd name="connsiteY939" fmla="*/ 1076034 h 4305008"/>
              <a:gd name="connsiteX940" fmla="*/ 0 w 5593163"/>
              <a:gd name="connsiteY940" fmla="*/ 2139063 h 4305008"/>
              <a:gd name="connsiteX941" fmla="*/ 0 w 5593163"/>
              <a:gd name="connsiteY941" fmla="*/ 2007909 h 4305008"/>
              <a:gd name="connsiteX942" fmla="*/ 9314 w 5593163"/>
              <a:gd name="connsiteY942" fmla="*/ 2005207 h 4305008"/>
              <a:gd name="connsiteX943" fmla="*/ 452453 w 5593163"/>
              <a:gd name="connsiteY943" fmla="*/ 1493690 h 4305008"/>
              <a:gd name="connsiteX944" fmla="*/ 31903 w 5593163"/>
              <a:gd name="connsiteY944" fmla="*/ 1760575 h 4305008"/>
              <a:gd name="connsiteX945" fmla="*/ 0 w 5593163"/>
              <a:gd name="connsiteY945" fmla="*/ 1810167 h 4305008"/>
              <a:gd name="connsiteX946" fmla="*/ 0 w 5593163"/>
              <a:gd name="connsiteY946" fmla="*/ 1603724 h 4305008"/>
              <a:gd name="connsiteX947" fmla="*/ 5025 w 5593163"/>
              <a:gd name="connsiteY947" fmla="*/ 1597880 h 4305008"/>
              <a:gd name="connsiteX948" fmla="*/ 465823 w 5593163"/>
              <a:gd name="connsiteY948" fmla="*/ 1363267 h 4305008"/>
              <a:gd name="connsiteX949" fmla="*/ 465940 w 5593163"/>
              <a:gd name="connsiteY949" fmla="*/ 1362128 h 4305008"/>
              <a:gd name="connsiteX950" fmla="*/ 482153 w 5593163"/>
              <a:gd name="connsiteY950" fmla="*/ 1360601 h 4305008"/>
              <a:gd name="connsiteX951" fmla="*/ 577614 w 5593163"/>
              <a:gd name="connsiteY951" fmla="*/ 1351607 h 4305008"/>
              <a:gd name="connsiteX952" fmla="*/ 594702 w 5593163"/>
              <a:gd name="connsiteY952" fmla="*/ 1349997 h 4305008"/>
              <a:gd name="connsiteX953" fmla="*/ 594728 w 5593163"/>
              <a:gd name="connsiteY953" fmla="*/ 1350487 h 4305008"/>
              <a:gd name="connsiteX954" fmla="*/ 595226 w 5593163"/>
              <a:gd name="connsiteY954" fmla="*/ 1350455 h 4305008"/>
              <a:gd name="connsiteX955" fmla="*/ 595820 w 5593163"/>
              <a:gd name="connsiteY955" fmla="*/ 1361805 h 4305008"/>
              <a:gd name="connsiteX956" fmla="*/ 594449 w 5593163"/>
              <a:gd name="connsiteY956" fmla="*/ 1378647 h 4305008"/>
              <a:gd name="connsiteX957" fmla="*/ 586982 w 5593163"/>
              <a:gd name="connsiteY957" fmla="*/ 1470397 h 4305008"/>
              <a:gd name="connsiteX958" fmla="*/ 586444 w 5593163"/>
              <a:gd name="connsiteY958" fmla="*/ 1477021 h 4305008"/>
              <a:gd name="connsiteX959" fmla="*/ 585938 w 5593163"/>
              <a:gd name="connsiteY959" fmla="*/ 1477083 h 4305008"/>
              <a:gd name="connsiteX960" fmla="*/ 26396 w 5593163"/>
              <a:gd name="connsiteY960" fmla="*/ 2132575 h 4305008"/>
              <a:gd name="connsiteX961" fmla="*/ 0 w 5593163"/>
              <a:gd name="connsiteY961" fmla="*/ 2766967 h 4305008"/>
              <a:gd name="connsiteX962" fmla="*/ 0 w 5593163"/>
              <a:gd name="connsiteY962" fmla="*/ 2558889 h 4305008"/>
              <a:gd name="connsiteX963" fmla="*/ 31905 w 5593163"/>
              <a:gd name="connsiteY963" fmla="*/ 2608877 h 4305008"/>
              <a:gd name="connsiteX964" fmla="*/ 452455 w 5593163"/>
              <a:gd name="connsiteY964" fmla="*/ 2877874 h 4305008"/>
              <a:gd name="connsiteX965" fmla="*/ 9316 w 5593163"/>
              <a:gd name="connsiteY965" fmla="*/ 2362309 h 4305008"/>
              <a:gd name="connsiteX966" fmla="*/ 0 w 5593163"/>
              <a:gd name="connsiteY966" fmla="*/ 2359585 h 4305008"/>
              <a:gd name="connsiteX967" fmla="*/ 0 w 5593163"/>
              <a:gd name="connsiteY967" fmla="*/ 2227392 h 4305008"/>
              <a:gd name="connsiteX968" fmla="*/ 26399 w 5593163"/>
              <a:gd name="connsiteY968" fmla="*/ 2233932 h 4305008"/>
              <a:gd name="connsiteX969" fmla="*/ 585941 w 5593163"/>
              <a:gd name="connsiteY969" fmla="*/ 2894613 h 4305008"/>
              <a:gd name="connsiteX970" fmla="*/ 586447 w 5593163"/>
              <a:gd name="connsiteY970" fmla="*/ 2894676 h 4305008"/>
              <a:gd name="connsiteX971" fmla="*/ 586987 w 5593163"/>
              <a:gd name="connsiteY971" fmla="*/ 2901366 h 4305008"/>
              <a:gd name="connsiteX972" fmla="*/ 594451 w 5593163"/>
              <a:gd name="connsiteY972" fmla="*/ 2993823 h 4305008"/>
              <a:gd name="connsiteX973" fmla="*/ 595822 w 5593163"/>
              <a:gd name="connsiteY973" fmla="*/ 3010804 h 4305008"/>
              <a:gd name="connsiteX974" fmla="*/ 595229 w 5593163"/>
              <a:gd name="connsiteY974" fmla="*/ 3022244 h 4305008"/>
              <a:gd name="connsiteX975" fmla="*/ 594730 w 5593163"/>
              <a:gd name="connsiteY975" fmla="*/ 3022211 h 4305008"/>
              <a:gd name="connsiteX976" fmla="*/ 594704 w 5593163"/>
              <a:gd name="connsiteY976" fmla="*/ 3022706 h 4305008"/>
              <a:gd name="connsiteX977" fmla="*/ 577585 w 5593163"/>
              <a:gd name="connsiteY977" fmla="*/ 3021080 h 4305008"/>
              <a:gd name="connsiteX978" fmla="*/ 482159 w 5593163"/>
              <a:gd name="connsiteY978" fmla="*/ 3012018 h 4305008"/>
              <a:gd name="connsiteX979" fmla="*/ 465942 w 5593163"/>
              <a:gd name="connsiteY979" fmla="*/ 3010478 h 4305008"/>
              <a:gd name="connsiteX980" fmla="*/ 465826 w 5593163"/>
              <a:gd name="connsiteY980" fmla="*/ 3009330 h 4305008"/>
              <a:gd name="connsiteX981" fmla="*/ 5028 w 5593163"/>
              <a:gd name="connsiteY981" fmla="*/ 2772859 h 4305008"/>
              <a:gd name="connsiteX982" fmla="*/ 0 w 5593163"/>
              <a:gd name="connsiteY982" fmla="*/ 3835888 h 4305008"/>
              <a:gd name="connsiteX983" fmla="*/ 0 w 5593163"/>
              <a:gd name="connsiteY983" fmla="*/ 3704734 h 4305008"/>
              <a:gd name="connsiteX984" fmla="*/ 9314 w 5593163"/>
              <a:gd name="connsiteY984" fmla="*/ 3702032 h 4305008"/>
              <a:gd name="connsiteX985" fmla="*/ 452453 w 5593163"/>
              <a:gd name="connsiteY985" fmla="*/ 3190516 h 4305008"/>
              <a:gd name="connsiteX986" fmla="*/ 31903 w 5593163"/>
              <a:gd name="connsiteY986" fmla="*/ 3457400 h 4305008"/>
              <a:gd name="connsiteX987" fmla="*/ 0 w 5593163"/>
              <a:gd name="connsiteY987" fmla="*/ 3506992 h 4305008"/>
              <a:gd name="connsiteX988" fmla="*/ 0 w 5593163"/>
              <a:gd name="connsiteY988" fmla="*/ 3300549 h 4305008"/>
              <a:gd name="connsiteX989" fmla="*/ 5025 w 5593163"/>
              <a:gd name="connsiteY989" fmla="*/ 3294705 h 4305008"/>
              <a:gd name="connsiteX990" fmla="*/ 465823 w 5593163"/>
              <a:gd name="connsiteY990" fmla="*/ 3060092 h 4305008"/>
              <a:gd name="connsiteX991" fmla="*/ 465940 w 5593163"/>
              <a:gd name="connsiteY991" fmla="*/ 3058953 h 4305008"/>
              <a:gd name="connsiteX992" fmla="*/ 482153 w 5593163"/>
              <a:gd name="connsiteY992" fmla="*/ 3057426 h 4305008"/>
              <a:gd name="connsiteX993" fmla="*/ 577614 w 5593163"/>
              <a:gd name="connsiteY993" fmla="*/ 3048432 h 4305008"/>
              <a:gd name="connsiteX994" fmla="*/ 594702 w 5593163"/>
              <a:gd name="connsiteY994" fmla="*/ 3046822 h 4305008"/>
              <a:gd name="connsiteX995" fmla="*/ 594728 w 5593163"/>
              <a:gd name="connsiteY995" fmla="*/ 3047312 h 4305008"/>
              <a:gd name="connsiteX996" fmla="*/ 595226 w 5593163"/>
              <a:gd name="connsiteY996" fmla="*/ 3047280 h 4305008"/>
              <a:gd name="connsiteX997" fmla="*/ 595820 w 5593163"/>
              <a:gd name="connsiteY997" fmla="*/ 3058630 h 4305008"/>
              <a:gd name="connsiteX998" fmla="*/ 594449 w 5593163"/>
              <a:gd name="connsiteY998" fmla="*/ 3075472 h 4305008"/>
              <a:gd name="connsiteX999" fmla="*/ 586982 w 5593163"/>
              <a:gd name="connsiteY999" fmla="*/ 3167222 h 4305008"/>
              <a:gd name="connsiteX1000" fmla="*/ 586444 w 5593163"/>
              <a:gd name="connsiteY1000" fmla="*/ 3173846 h 4305008"/>
              <a:gd name="connsiteX1001" fmla="*/ 585938 w 5593163"/>
              <a:gd name="connsiteY1001" fmla="*/ 3173908 h 4305008"/>
              <a:gd name="connsiteX1002" fmla="*/ 26396 w 5593163"/>
              <a:gd name="connsiteY1002" fmla="*/ 3829400 h 4305008"/>
              <a:gd name="connsiteX1003" fmla="*/ 0 w 5593163"/>
              <a:gd name="connsiteY1003" fmla="*/ 4056079 h 4305008"/>
              <a:gd name="connsiteX1004" fmla="*/ 0 w 5593163"/>
              <a:gd name="connsiteY1004" fmla="*/ 3923091 h 4305008"/>
              <a:gd name="connsiteX1005" fmla="*/ 9850 w 5593163"/>
              <a:gd name="connsiteY1005" fmla="*/ 3925425 h 4305008"/>
              <a:gd name="connsiteX1006" fmla="*/ 456028 w 5593163"/>
              <a:gd name="connsiteY1006" fmla="*/ 4255797 h 4305008"/>
              <a:gd name="connsiteX1007" fmla="*/ 484473 w 5593163"/>
              <a:gd name="connsiteY1007" fmla="*/ 4305008 h 4305008"/>
              <a:gd name="connsiteX1008" fmla="*/ 333423 w 5593163"/>
              <a:gd name="connsiteY1008" fmla="*/ 4305008 h 4305008"/>
              <a:gd name="connsiteX1009" fmla="*/ 281300 w 5593163"/>
              <a:gd name="connsiteY1009" fmla="*/ 4241205 h 4305008"/>
              <a:gd name="connsiteX1010" fmla="*/ 75476 w 5593163"/>
              <a:gd name="connsiteY1010" fmla="*/ 4087725 h 4305008"/>
              <a:gd name="connsiteX1011" fmla="*/ 0 w 5593163"/>
              <a:gd name="connsiteY1011" fmla="*/ 4305008 h 4305008"/>
              <a:gd name="connsiteX1012" fmla="*/ 0 w 5593163"/>
              <a:gd name="connsiteY1012" fmla="*/ 4256099 h 4305008"/>
              <a:gd name="connsiteX1013" fmla="*/ 8327 w 5593163"/>
              <a:gd name="connsiteY1013" fmla="*/ 4271827 h 4305008"/>
              <a:gd name="connsiteX1014" fmla="*/ 35009 w 5593163"/>
              <a:gd name="connsiteY1014" fmla="*/ 4305008 h 430500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 ang="0">
                <a:pos x="connsiteX194" y="connsiteY194"/>
              </a:cxn>
              <a:cxn ang="0">
                <a:pos x="connsiteX195" y="connsiteY195"/>
              </a:cxn>
              <a:cxn ang="0">
                <a:pos x="connsiteX196" y="connsiteY196"/>
              </a:cxn>
              <a:cxn ang="0">
                <a:pos x="connsiteX197" y="connsiteY197"/>
              </a:cxn>
              <a:cxn ang="0">
                <a:pos x="connsiteX198" y="connsiteY198"/>
              </a:cxn>
              <a:cxn ang="0">
                <a:pos x="connsiteX199" y="connsiteY199"/>
              </a:cxn>
              <a:cxn ang="0">
                <a:pos x="connsiteX200" y="connsiteY200"/>
              </a:cxn>
              <a:cxn ang="0">
                <a:pos x="connsiteX201" y="connsiteY201"/>
              </a:cxn>
              <a:cxn ang="0">
                <a:pos x="connsiteX202" y="connsiteY202"/>
              </a:cxn>
              <a:cxn ang="0">
                <a:pos x="connsiteX203" y="connsiteY203"/>
              </a:cxn>
              <a:cxn ang="0">
                <a:pos x="connsiteX204" y="connsiteY204"/>
              </a:cxn>
              <a:cxn ang="0">
                <a:pos x="connsiteX205" y="connsiteY205"/>
              </a:cxn>
              <a:cxn ang="0">
                <a:pos x="connsiteX206" y="connsiteY206"/>
              </a:cxn>
              <a:cxn ang="0">
                <a:pos x="connsiteX207" y="connsiteY207"/>
              </a:cxn>
              <a:cxn ang="0">
                <a:pos x="connsiteX208" y="connsiteY208"/>
              </a:cxn>
              <a:cxn ang="0">
                <a:pos x="connsiteX209" y="connsiteY209"/>
              </a:cxn>
              <a:cxn ang="0">
                <a:pos x="connsiteX210" y="connsiteY210"/>
              </a:cxn>
              <a:cxn ang="0">
                <a:pos x="connsiteX211" y="connsiteY211"/>
              </a:cxn>
              <a:cxn ang="0">
                <a:pos x="connsiteX212" y="connsiteY212"/>
              </a:cxn>
              <a:cxn ang="0">
                <a:pos x="connsiteX213" y="connsiteY213"/>
              </a:cxn>
              <a:cxn ang="0">
                <a:pos x="connsiteX214" y="connsiteY214"/>
              </a:cxn>
              <a:cxn ang="0">
                <a:pos x="connsiteX215" y="connsiteY215"/>
              </a:cxn>
              <a:cxn ang="0">
                <a:pos x="connsiteX216" y="connsiteY216"/>
              </a:cxn>
              <a:cxn ang="0">
                <a:pos x="connsiteX217" y="connsiteY217"/>
              </a:cxn>
              <a:cxn ang="0">
                <a:pos x="connsiteX218" y="connsiteY218"/>
              </a:cxn>
              <a:cxn ang="0">
                <a:pos x="connsiteX219" y="connsiteY219"/>
              </a:cxn>
              <a:cxn ang="0">
                <a:pos x="connsiteX220" y="connsiteY220"/>
              </a:cxn>
              <a:cxn ang="0">
                <a:pos x="connsiteX221" y="connsiteY221"/>
              </a:cxn>
              <a:cxn ang="0">
                <a:pos x="connsiteX222" y="connsiteY222"/>
              </a:cxn>
              <a:cxn ang="0">
                <a:pos x="connsiteX223" y="connsiteY223"/>
              </a:cxn>
              <a:cxn ang="0">
                <a:pos x="connsiteX224" y="connsiteY224"/>
              </a:cxn>
              <a:cxn ang="0">
                <a:pos x="connsiteX225" y="connsiteY225"/>
              </a:cxn>
              <a:cxn ang="0">
                <a:pos x="connsiteX226" y="connsiteY226"/>
              </a:cxn>
              <a:cxn ang="0">
                <a:pos x="connsiteX227" y="connsiteY227"/>
              </a:cxn>
              <a:cxn ang="0">
                <a:pos x="connsiteX228" y="connsiteY228"/>
              </a:cxn>
              <a:cxn ang="0">
                <a:pos x="connsiteX229" y="connsiteY229"/>
              </a:cxn>
              <a:cxn ang="0">
                <a:pos x="connsiteX230" y="connsiteY230"/>
              </a:cxn>
              <a:cxn ang="0">
                <a:pos x="connsiteX231" y="connsiteY231"/>
              </a:cxn>
              <a:cxn ang="0">
                <a:pos x="connsiteX232" y="connsiteY232"/>
              </a:cxn>
              <a:cxn ang="0">
                <a:pos x="connsiteX233" y="connsiteY233"/>
              </a:cxn>
              <a:cxn ang="0">
                <a:pos x="connsiteX234" y="connsiteY234"/>
              </a:cxn>
              <a:cxn ang="0">
                <a:pos x="connsiteX235" y="connsiteY235"/>
              </a:cxn>
              <a:cxn ang="0">
                <a:pos x="connsiteX236" y="connsiteY236"/>
              </a:cxn>
              <a:cxn ang="0">
                <a:pos x="connsiteX237" y="connsiteY237"/>
              </a:cxn>
              <a:cxn ang="0">
                <a:pos x="connsiteX238" y="connsiteY238"/>
              </a:cxn>
              <a:cxn ang="0">
                <a:pos x="connsiteX239" y="connsiteY239"/>
              </a:cxn>
              <a:cxn ang="0">
                <a:pos x="connsiteX240" y="connsiteY240"/>
              </a:cxn>
              <a:cxn ang="0">
                <a:pos x="connsiteX241" y="connsiteY241"/>
              </a:cxn>
              <a:cxn ang="0">
                <a:pos x="connsiteX242" y="connsiteY242"/>
              </a:cxn>
              <a:cxn ang="0">
                <a:pos x="connsiteX243" y="connsiteY243"/>
              </a:cxn>
              <a:cxn ang="0">
                <a:pos x="connsiteX244" y="connsiteY244"/>
              </a:cxn>
              <a:cxn ang="0">
                <a:pos x="connsiteX245" y="connsiteY245"/>
              </a:cxn>
              <a:cxn ang="0">
                <a:pos x="connsiteX246" y="connsiteY246"/>
              </a:cxn>
              <a:cxn ang="0">
                <a:pos x="connsiteX247" y="connsiteY247"/>
              </a:cxn>
              <a:cxn ang="0">
                <a:pos x="connsiteX248" y="connsiteY248"/>
              </a:cxn>
              <a:cxn ang="0">
                <a:pos x="connsiteX249" y="connsiteY249"/>
              </a:cxn>
              <a:cxn ang="0">
                <a:pos x="connsiteX250" y="connsiteY250"/>
              </a:cxn>
              <a:cxn ang="0">
                <a:pos x="connsiteX251" y="connsiteY251"/>
              </a:cxn>
              <a:cxn ang="0">
                <a:pos x="connsiteX252" y="connsiteY252"/>
              </a:cxn>
              <a:cxn ang="0">
                <a:pos x="connsiteX253" y="connsiteY253"/>
              </a:cxn>
              <a:cxn ang="0">
                <a:pos x="connsiteX254" y="connsiteY254"/>
              </a:cxn>
              <a:cxn ang="0">
                <a:pos x="connsiteX255" y="connsiteY255"/>
              </a:cxn>
              <a:cxn ang="0">
                <a:pos x="connsiteX256" y="connsiteY256"/>
              </a:cxn>
              <a:cxn ang="0">
                <a:pos x="connsiteX257" y="connsiteY257"/>
              </a:cxn>
              <a:cxn ang="0">
                <a:pos x="connsiteX258" y="connsiteY258"/>
              </a:cxn>
              <a:cxn ang="0">
                <a:pos x="connsiteX259" y="connsiteY259"/>
              </a:cxn>
              <a:cxn ang="0">
                <a:pos x="connsiteX260" y="connsiteY260"/>
              </a:cxn>
              <a:cxn ang="0">
                <a:pos x="connsiteX261" y="connsiteY261"/>
              </a:cxn>
              <a:cxn ang="0">
                <a:pos x="connsiteX262" y="connsiteY262"/>
              </a:cxn>
              <a:cxn ang="0">
                <a:pos x="connsiteX263" y="connsiteY263"/>
              </a:cxn>
              <a:cxn ang="0">
                <a:pos x="connsiteX264" y="connsiteY264"/>
              </a:cxn>
              <a:cxn ang="0">
                <a:pos x="connsiteX265" y="connsiteY265"/>
              </a:cxn>
              <a:cxn ang="0">
                <a:pos x="connsiteX266" y="connsiteY266"/>
              </a:cxn>
              <a:cxn ang="0">
                <a:pos x="connsiteX267" y="connsiteY267"/>
              </a:cxn>
              <a:cxn ang="0">
                <a:pos x="connsiteX268" y="connsiteY268"/>
              </a:cxn>
              <a:cxn ang="0">
                <a:pos x="connsiteX269" y="connsiteY269"/>
              </a:cxn>
              <a:cxn ang="0">
                <a:pos x="connsiteX270" y="connsiteY270"/>
              </a:cxn>
              <a:cxn ang="0">
                <a:pos x="connsiteX271" y="connsiteY271"/>
              </a:cxn>
              <a:cxn ang="0">
                <a:pos x="connsiteX272" y="connsiteY272"/>
              </a:cxn>
              <a:cxn ang="0">
                <a:pos x="connsiteX273" y="connsiteY273"/>
              </a:cxn>
              <a:cxn ang="0">
                <a:pos x="connsiteX274" y="connsiteY274"/>
              </a:cxn>
              <a:cxn ang="0">
                <a:pos x="connsiteX275" y="connsiteY275"/>
              </a:cxn>
              <a:cxn ang="0">
                <a:pos x="connsiteX276" y="connsiteY276"/>
              </a:cxn>
              <a:cxn ang="0">
                <a:pos x="connsiteX277" y="connsiteY277"/>
              </a:cxn>
              <a:cxn ang="0">
                <a:pos x="connsiteX278" y="connsiteY278"/>
              </a:cxn>
              <a:cxn ang="0">
                <a:pos x="connsiteX279" y="connsiteY279"/>
              </a:cxn>
              <a:cxn ang="0">
                <a:pos x="connsiteX280" y="connsiteY280"/>
              </a:cxn>
              <a:cxn ang="0">
                <a:pos x="connsiteX281" y="connsiteY281"/>
              </a:cxn>
              <a:cxn ang="0">
                <a:pos x="connsiteX282" y="connsiteY282"/>
              </a:cxn>
              <a:cxn ang="0">
                <a:pos x="connsiteX283" y="connsiteY283"/>
              </a:cxn>
              <a:cxn ang="0">
                <a:pos x="connsiteX284" y="connsiteY284"/>
              </a:cxn>
              <a:cxn ang="0">
                <a:pos x="connsiteX285" y="connsiteY285"/>
              </a:cxn>
              <a:cxn ang="0">
                <a:pos x="connsiteX286" y="connsiteY286"/>
              </a:cxn>
              <a:cxn ang="0">
                <a:pos x="connsiteX287" y="connsiteY287"/>
              </a:cxn>
              <a:cxn ang="0">
                <a:pos x="connsiteX288" y="connsiteY288"/>
              </a:cxn>
              <a:cxn ang="0">
                <a:pos x="connsiteX289" y="connsiteY289"/>
              </a:cxn>
              <a:cxn ang="0">
                <a:pos x="connsiteX290" y="connsiteY290"/>
              </a:cxn>
              <a:cxn ang="0">
                <a:pos x="connsiteX291" y="connsiteY291"/>
              </a:cxn>
              <a:cxn ang="0">
                <a:pos x="connsiteX292" y="connsiteY292"/>
              </a:cxn>
              <a:cxn ang="0">
                <a:pos x="connsiteX293" y="connsiteY293"/>
              </a:cxn>
              <a:cxn ang="0">
                <a:pos x="connsiteX294" y="connsiteY294"/>
              </a:cxn>
              <a:cxn ang="0">
                <a:pos x="connsiteX295" y="connsiteY295"/>
              </a:cxn>
              <a:cxn ang="0">
                <a:pos x="connsiteX296" y="connsiteY296"/>
              </a:cxn>
              <a:cxn ang="0">
                <a:pos x="connsiteX297" y="connsiteY297"/>
              </a:cxn>
              <a:cxn ang="0">
                <a:pos x="connsiteX298" y="connsiteY298"/>
              </a:cxn>
              <a:cxn ang="0">
                <a:pos x="connsiteX299" y="connsiteY299"/>
              </a:cxn>
              <a:cxn ang="0">
                <a:pos x="connsiteX300" y="connsiteY300"/>
              </a:cxn>
              <a:cxn ang="0">
                <a:pos x="connsiteX301" y="connsiteY301"/>
              </a:cxn>
              <a:cxn ang="0">
                <a:pos x="connsiteX302" y="connsiteY302"/>
              </a:cxn>
              <a:cxn ang="0">
                <a:pos x="connsiteX303" y="connsiteY303"/>
              </a:cxn>
              <a:cxn ang="0">
                <a:pos x="connsiteX304" y="connsiteY304"/>
              </a:cxn>
              <a:cxn ang="0">
                <a:pos x="connsiteX305" y="connsiteY305"/>
              </a:cxn>
              <a:cxn ang="0">
                <a:pos x="connsiteX306" y="connsiteY306"/>
              </a:cxn>
              <a:cxn ang="0">
                <a:pos x="connsiteX307" y="connsiteY307"/>
              </a:cxn>
              <a:cxn ang="0">
                <a:pos x="connsiteX308" y="connsiteY308"/>
              </a:cxn>
              <a:cxn ang="0">
                <a:pos x="connsiteX309" y="connsiteY309"/>
              </a:cxn>
              <a:cxn ang="0">
                <a:pos x="connsiteX310" y="connsiteY310"/>
              </a:cxn>
              <a:cxn ang="0">
                <a:pos x="connsiteX311" y="connsiteY311"/>
              </a:cxn>
              <a:cxn ang="0">
                <a:pos x="connsiteX312" y="connsiteY312"/>
              </a:cxn>
              <a:cxn ang="0">
                <a:pos x="connsiteX313" y="connsiteY313"/>
              </a:cxn>
              <a:cxn ang="0">
                <a:pos x="connsiteX314" y="connsiteY314"/>
              </a:cxn>
              <a:cxn ang="0">
                <a:pos x="connsiteX315" y="connsiteY315"/>
              </a:cxn>
              <a:cxn ang="0">
                <a:pos x="connsiteX316" y="connsiteY316"/>
              </a:cxn>
              <a:cxn ang="0">
                <a:pos x="connsiteX317" y="connsiteY317"/>
              </a:cxn>
              <a:cxn ang="0">
                <a:pos x="connsiteX318" y="connsiteY318"/>
              </a:cxn>
              <a:cxn ang="0">
                <a:pos x="connsiteX319" y="connsiteY319"/>
              </a:cxn>
              <a:cxn ang="0">
                <a:pos x="connsiteX320" y="connsiteY320"/>
              </a:cxn>
              <a:cxn ang="0">
                <a:pos x="connsiteX321" y="connsiteY321"/>
              </a:cxn>
              <a:cxn ang="0">
                <a:pos x="connsiteX322" y="connsiteY322"/>
              </a:cxn>
              <a:cxn ang="0">
                <a:pos x="connsiteX323" y="connsiteY323"/>
              </a:cxn>
              <a:cxn ang="0">
                <a:pos x="connsiteX324" y="connsiteY324"/>
              </a:cxn>
              <a:cxn ang="0">
                <a:pos x="connsiteX325" y="connsiteY325"/>
              </a:cxn>
              <a:cxn ang="0">
                <a:pos x="connsiteX326" y="connsiteY326"/>
              </a:cxn>
              <a:cxn ang="0">
                <a:pos x="connsiteX327" y="connsiteY327"/>
              </a:cxn>
              <a:cxn ang="0">
                <a:pos x="connsiteX328" y="connsiteY328"/>
              </a:cxn>
              <a:cxn ang="0">
                <a:pos x="connsiteX329" y="connsiteY329"/>
              </a:cxn>
              <a:cxn ang="0">
                <a:pos x="connsiteX330" y="connsiteY330"/>
              </a:cxn>
              <a:cxn ang="0">
                <a:pos x="connsiteX331" y="connsiteY331"/>
              </a:cxn>
              <a:cxn ang="0">
                <a:pos x="connsiteX332" y="connsiteY332"/>
              </a:cxn>
              <a:cxn ang="0">
                <a:pos x="connsiteX333" y="connsiteY333"/>
              </a:cxn>
              <a:cxn ang="0">
                <a:pos x="connsiteX334" y="connsiteY334"/>
              </a:cxn>
              <a:cxn ang="0">
                <a:pos x="connsiteX335" y="connsiteY335"/>
              </a:cxn>
              <a:cxn ang="0">
                <a:pos x="connsiteX336" y="connsiteY336"/>
              </a:cxn>
              <a:cxn ang="0">
                <a:pos x="connsiteX337" y="connsiteY337"/>
              </a:cxn>
              <a:cxn ang="0">
                <a:pos x="connsiteX338" y="connsiteY338"/>
              </a:cxn>
              <a:cxn ang="0">
                <a:pos x="connsiteX339" y="connsiteY339"/>
              </a:cxn>
              <a:cxn ang="0">
                <a:pos x="connsiteX340" y="connsiteY340"/>
              </a:cxn>
              <a:cxn ang="0">
                <a:pos x="connsiteX341" y="connsiteY341"/>
              </a:cxn>
              <a:cxn ang="0">
                <a:pos x="connsiteX342" y="connsiteY342"/>
              </a:cxn>
              <a:cxn ang="0">
                <a:pos x="connsiteX343" y="connsiteY343"/>
              </a:cxn>
              <a:cxn ang="0">
                <a:pos x="connsiteX344" y="connsiteY344"/>
              </a:cxn>
              <a:cxn ang="0">
                <a:pos x="connsiteX345" y="connsiteY345"/>
              </a:cxn>
              <a:cxn ang="0">
                <a:pos x="connsiteX346" y="connsiteY346"/>
              </a:cxn>
              <a:cxn ang="0">
                <a:pos x="connsiteX347" y="connsiteY347"/>
              </a:cxn>
              <a:cxn ang="0">
                <a:pos x="connsiteX348" y="connsiteY348"/>
              </a:cxn>
              <a:cxn ang="0">
                <a:pos x="connsiteX349" y="connsiteY349"/>
              </a:cxn>
              <a:cxn ang="0">
                <a:pos x="connsiteX350" y="connsiteY350"/>
              </a:cxn>
              <a:cxn ang="0">
                <a:pos x="connsiteX351" y="connsiteY351"/>
              </a:cxn>
              <a:cxn ang="0">
                <a:pos x="connsiteX352" y="connsiteY352"/>
              </a:cxn>
              <a:cxn ang="0">
                <a:pos x="connsiteX353" y="connsiteY353"/>
              </a:cxn>
              <a:cxn ang="0">
                <a:pos x="connsiteX354" y="connsiteY354"/>
              </a:cxn>
              <a:cxn ang="0">
                <a:pos x="connsiteX355" y="connsiteY355"/>
              </a:cxn>
              <a:cxn ang="0">
                <a:pos x="connsiteX356" y="connsiteY356"/>
              </a:cxn>
              <a:cxn ang="0">
                <a:pos x="connsiteX357" y="connsiteY357"/>
              </a:cxn>
              <a:cxn ang="0">
                <a:pos x="connsiteX358" y="connsiteY358"/>
              </a:cxn>
              <a:cxn ang="0">
                <a:pos x="connsiteX359" y="connsiteY359"/>
              </a:cxn>
              <a:cxn ang="0">
                <a:pos x="connsiteX360" y="connsiteY360"/>
              </a:cxn>
              <a:cxn ang="0">
                <a:pos x="connsiteX361" y="connsiteY361"/>
              </a:cxn>
              <a:cxn ang="0">
                <a:pos x="connsiteX362" y="connsiteY362"/>
              </a:cxn>
              <a:cxn ang="0">
                <a:pos x="connsiteX363" y="connsiteY363"/>
              </a:cxn>
              <a:cxn ang="0">
                <a:pos x="connsiteX364" y="connsiteY364"/>
              </a:cxn>
              <a:cxn ang="0">
                <a:pos x="connsiteX365" y="connsiteY365"/>
              </a:cxn>
              <a:cxn ang="0">
                <a:pos x="connsiteX366" y="connsiteY366"/>
              </a:cxn>
              <a:cxn ang="0">
                <a:pos x="connsiteX367" y="connsiteY367"/>
              </a:cxn>
              <a:cxn ang="0">
                <a:pos x="connsiteX368" y="connsiteY368"/>
              </a:cxn>
              <a:cxn ang="0">
                <a:pos x="connsiteX369" y="connsiteY369"/>
              </a:cxn>
              <a:cxn ang="0">
                <a:pos x="connsiteX370" y="connsiteY370"/>
              </a:cxn>
              <a:cxn ang="0">
                <a:pos x="connsiteX371" y="connsiteY371"/>
              </a:cxn>
              <a:cxn ang="0">
                <a:pos x="connsiteX372" y="connsiteY372"/>
              </a:cxn>
              <a:cxn ang="0">
                <a:pos x="connsiteX373" y="connsiteY373"/>
              </a:cxn>
              <a:cxn ang="0">
                <a:pos x="connsiteX374" y="connsiteY374"/>
              </a:cxn>
              <a:cxn ang="0">
                <a:pos x="connsiteX375" y="connsiteY375"/>
              </a:cxn>
              <a:cxn ang="0">
                <a:pos x="connsiteX376" y="connsiteY376"/>
              </a:cxn>
              <a:cxn ang="0">
                <a:pos x="connsiteX377" y="connsiteY377"/>
              </a:cxn>
              <a:cxn ang="0">
                <a:pos x="connsiteX378" y="connsiteY378"/>
              </a:cxn>
              <a:cxn ang="0">
                <a:pos x="connsiteX379" y="connsiteY379"/>
              </a:cxn>
              <a:cxn ang="0">
                <a:pos x="connsiteX380" y="connsiteY380"/>
              </a:cxn>
              <a:cxn ang="0">
                <a:pos x="connsiteX381" y="connsiteY381"/>
              </a:cxn>
              <a:cxn ang="0">
                <a:pos x="connsiteX382" y="connsiteY382"/>
              </a:cxn>
              <a:cxn ang="0">
                <a:pos x="connsiteX383" y="connsiteY383"/>
              </a:cxn>
              <a:cxn ang="0">
                <a:pos x="connsiteX384" y="connsiteY384"/>
              </a:cxn>
              <a:cxn ang="0">
                <a:pos x="connsiteX385" y="connsiteY385"/>
              </a:cxn>
              <a:cxn ang="0">
                <a:pos x="connsiteX386" y="connsiteY386"/>
              </a:cxn>
              <a:cxn ang="0">
                <a:pos x="connsiteX387" y="connsiteY387"/>
              </a:cxn>
              <a:cxn ang="0">
                <a:pos x="connsiteX388" y="connsiteY388"/>
              </a:cxn>
              <a:cxn ang="0">
                <a:pos x="connsiteX389" y="connsiteY389"/>
              </a:cxn>
              <a:cxn ang="0">
                <a:pos x="connsiteX390" y="connsiteY390"/>
              </a:cxn>
              <a:cxn ang="0">
                <a:pos x="connsiteX391" y="connsiteY391"/>
              </a:cxn>
              <a:cxn ang="0">
                <a:pos x="connsiteX392" y="connsiteY392"/>
              </a:cxn>
              <a:cxn ang="0">
                <a:pos x="connsiteX393" y="connsiteY393"/>
              </a:cxn>
              <a:cxn ang="0">
                <a:pos x="connsiteX394" y="connsiteY394"/>
              </a:cxn>
              <a:cxn ang="0">
                <a:pos x="connsiteX395" y="connsiteY395"/>
              </a:cxn>
              <a:cxn ang="0">
                <a:pos x="connsiteX396" y="connsiteY396"/>
              </a:cxn>
              <a:cxn ang="0">
                <a:pos x="connsiteX397" y="connsiteY397"/>
              </a:cxn>
              <a:cxn ang="0">
                <a:pos x="connsiteX398" y="connsiteY398"/>
              </a:cxn>
              <a:cxn ang="0">
                <a:pos x="connsiteX399" y="connsiteY399"/>
              </a:cxn>
              <a:cxn ang="0">
                <a:pos x="connsiteX400" y="connsiteY400"/>
              </a:cxn>
              <a:cxn ang="0">
                <a:pos x="connsiteX401" y="connsiteY401"/>
              </a:cxn>
              <a:cxn ang="0">
                <a:pos x="connsiteX402" y="connsiteY402"/>
              </a:cxn>
              <a:cxn ang="0">
                <a:pos x="connsiteX403" y="connsiteY403"/>
              </a:cxn>
              <a:cxn ang="0">
                <a:pos x="connsiteX404" y="connsiteY404"/>
              </a:cxn>
              <a:cxn ang="0">
                <a:pos x="connsiteX405" y="connsiteY405"/>
              </a:cxn>
              <a:cxn ang="0">
                <a:pos x="connsiteX406" y="connsiteY406"/>
              </a:cxn>
              <a:cxn ang="0">
                <a:pos x="connsiteX407" y="connsiteY407"/>
              </a:cxn>
              <a:cxn ang="0">
                <a:pos x="connsiteX408" y="connsiteY408"/>
              </a:cxn>
              <a:cxn ang="0">
                <a:pos x="connsiteX409" y="connsiteY409"/>
              </a:cxn>
              <a:cxn ang="0">
                <a:pos x="connsiteX410" y="connsiteY410"/>
              </a:cxn>
              <a:cxn ang="0">
                <a:pos x="connsiteX411" y="connsiteY411"/>
              </a:cxn>
              <a:cxn ang="0">
                <a:pos x="connsiteX412" y="connsiteY412"/>
              </a:cxn>
              <a:cxn ang="0">
                <a:pos x="connsiteX413" y="connsiteY413"/>
              </a:cxn>
              <a:cxn ang="0">
                <a:pos x="connsiteX414" y="connsiteY414"/>
              </a:cxn>
              <a:cxn ang="0">
                <a:pos x="connsiteX415" y="connsiteY415"/>
              </a:cxn>
              <a:cxn ang="0">
                <a:pos x="connsiteX416" y="connsiteY416"/>
              </a:cxn>
              <a:cxn ang="0">
                <a:pos x="connsiteX417" y="connsiteY417"/>
              </a:cxn>
              <a:cxn ang="0">
                <a:pos x="connsiteX418" y="connsiteY418"/>
              </a:cxn>
              <a:cxn ang="0">
                <a:pos x="connsiteX419" y="connsiteY419"/>
              </a:cxn>
              <a:cxn ang="0">
                <a:pos x="connsiteX420" y="connsiteY420"/>
              </a:cxn>
              <a:cxn ang="0">
                <a:pos x="connsiteX421" y="connsiteY421"/>
              </a:cxn>
              <a:cxn ang="0">
                <a:pos x="connsiteX422" y="connsiteY422"/>
              </a:cxn>
              <a:cxn ang="0">
                <a:pos x="connsiteX423" y="connsiteY423"/>
              </a:cxn>
              <a:cxn ang="0">
                <a:pos x="connsiteX424" y="connsiteY424"/>
              </a:cxn>
              <a:cxn ang="0">
                <a:pos x="connsiteX425" y="connsiteY425"/>
              </a:cxn>
              <a:cxn ang="0">
                <a:pos x="connsiteX426" y="connsiteY426"/>
              </a:cxn>
              <a:cxn ang="0">
                <a:pos x="connsiteX427" y="connsiteY427"/>
              </a:cxn>
              <a:cxn ang="0">
                <a:pos x="connsiteX428" y="connsiteY428"/>
              </a:cxn>
              <a:cxn ang="0">
                <a:pos x="connsiteX429" y="connsiteY429"/>
              </a:cxn>
              <a:cxn ang="0">
                <a:pos x="connsiteX430" y="connsiteY430"/>
              </a:cxn>
              <a:cxn ang="0">
                <a:pos x="connsiteX431" y="connsiteY431"/>
              </a:cxn>
              <a:cxn ang="0">
                <a:pos x="connsiteX432" y="connsiteY432"/>
              </a:cxn>
              <a:cxn ang="0">
                <a:pos x="connsiteX433" y="connsiteY433"/>
              </a:cxn>
              <a:cxn ang="0">
                <a:pos x="connsiteX434" y="connsiteY434"/>
              </a:cxn>
              <a:cxn ang="0">
                <a:pos x="connsiteX435" y="connsiteY435"/>
              </a:cxn>
              <a:cxn ang="0">
                <a:pos x="connsiteX436" y="connsiteY436"/>
              </a:cxn>
              <a:cxn ang="0">
                <a:pos x="connsiteX437" y="connsiteY437"/>
              </a:cxn>
              <a:cxn ang="0">
                <a:pos x="connsiteX438" y="connsiteY438"/>
              </a:cxn>
              <a:cxn ang="0">
                <a:pos x="connsiteX439" y="connsiteY439"/>
              </a:cxn>
              <a:cxn ang="0">
                <a:pos x="connsiteX440" y="connsiteY440"/>
              </a:cxn>
              <a:cxn ang="0">
                <a:pos x="connsiteX441" y="connsiteY441"/>
              </a:cxn>
              <a:cxn ang="0">
                <a:pos x="connsiteX442" y="connsiteY442"/>
              </a:cxn>
              <a:cxn ang="0">
                <a:pos x="connsiteX443" y="connsiteY443"/>
              </a:cxn>
              <a:cxn ang="0">
                <a:pos x="connsiteX444" y="connsiteY444"/>
              </a:cxn>
              <a:cxn ang="0">
                <a:pos x="connsiteX445" y="connsiteY445"/>
              </a:cxn>
              <a:cxn ang="0">
                <a:pos x="connsiteX446" y="connsiteY446"/>
              </a:cxn>
              <a:cxn ang="0">
                <a:pos x="connsiteX447" y="connsiteY447"/>
              </a:cxn>
              <a:cxn ang="0">
                <a:pos x="connsiteX448" y="connsiteY448"/>
              </a:cxn>
              <a:cxn ang="0">
                <a:pos x="connsiteX449" y="connsiteY449"/>
              </a:cxn>
              <a:cxn ang="0">
                <a:pos x="connsiteX450" y="connsiteY450"/>
              </a:cxn>
              <a:cxn ang="0">
                <a:pos x="connsiteX451" y="connsiteY451"/>
              </a:cxn>
              <a:cxn ang="0">
                <a:pos x="connsiteX452" y="connsiteY452"/>
              </a:cxn>
              <a:cxn ang="0">
                <a:pos x="connsiteX453" y="connsiteY453"/>
              </a:cxn>
              <a:cxn ang="0">
                <a:pos x="connsiteX454" y="connsiteY454"/>
              </a:cxn>
              <a:cxn ang="0">
                <a:pos x="connsiteX455" y="connsiteY455"/>
              </a:cxn>
              <a:cxn ang="0">
                <a:pos x="connsiteX456" y="connsiteY456"/>
              </a:cxn>
              <a:cxn ang="0">
                <a:pos x="connsiteX457" y="connsiteY457"/>
              </a:cxn>
              <a:cxn ang="0">
                <a:pos x="connsiteX458" y="connsiteY458"/>
              </a:cxn>
              <a:cxn ang="0">
                <a:pos x="connsiteX459" y="connsiteY459"/>
              </a:cxn>
              <a:cxn ang="0">
                <a:pos x="connsiteX460" y="connsiteY460"/>
              </a:cxn>
              <a:cxn ang="0">
                <a:pos x="connsiteX461" y="connsiteY461"/>
              </a:cxn>
              <a:cxn ang="0">
                <a:pos x="connsiteX462" y="connsiteY462"/>
              </a:cxn>
              <a:cxn ang="0">
                <a:pos x="connsiteX463" y="connsiteY463"/>
              </a:cxn>
              <a:cxn ang="0">
                <a:pos x="connsiteX464" y="connsiteY464"/>
              </a:cxn>
              <a:cxn ang="0">
                <a:pos x="connsiteX465" y="connsiteY465"/>
              </a:cxn>
              <a:cxn ang="0">
                <a:pos x="connsiteX466" y="connsiteY466"/>
              </a:cxn>
              <a:cxn ang="0">
                <a:pos x="connsiteX467" y="connsiteY467"/>
              </a:cxn>
              <a:cxn ang="0">
                <a:pos x="connsiteX468" y="connsiteY468"/>
              </a:cxn>
              <a:cxn ang="0">
                <a:pos x="connsiteX469" y="connsiteY469"/>
              </a:cxn>
              <a:cxn ang="0">
                <a:pos x="connsiteX470" y="connsiteY470"/>
              </a:cxn>
              <a:cxn ang="0">
                <a:pos x="connsiteX471" y="connsiteY471"/>
              </a:cxn>
              <a:cxn ang="0">
                <a:pos x="connsiteX472" y="connsiteY472"/>
              </a:cxn>
              <a:cxn ang="0">
                <a:pos x="connsiteX473" y="connsiteY473"/>
              </a:cxn>
              <a:cxn ang="0">
                <a:pos x="connsiteX474" y="connsiteY474"/>
              </a:cxn>
              <a:cxn ang="0">
                <a:pos x="connsiteX475" y="connsiteY475"/>
              </a:cxn>
              <a:cxn ang="0">
                <a:pos x="connsiteX476" y="connsiteY476"/>
              </a:cxn>
              <a:cxn ang="0">
                <a:pos x="connsiteX477" y="connsiteY477"/>
              </a:cxn>
              <a:cxn ang="0">
                <a:pos x="connsiteX478" y="connsiteY478"/>
              </a:cxn>
              <a:cxn ang="0">
                <a:pos x="connsiteX479" y="connsiteY479"/>
              </a:cxn>
              <a:cxn ang="0">
                <a:pos x="connsiteX480" y="connsiteY480"/>
              </a:cxn>
              <a:cxn ang="0">
                <a:pos x="connsiteX481" y="connsiteY481"/>
              </a:cxn>
              <a:cxn ang="0">
                <a:pos x="connsiteX482" y="connsiteY482"/>
              </a:cxn>
              <a:cxn ang="0">
                <a:pos x="connsiteX483" y="connsiteY483"/>
              </a:cxn>
              <a:cxn ang="0">
                <a:pos x="connsiteX484" y="connsiteY484"/>
              </a:cxn>
              <a:cxn ang="0">
                <a:pos x="connsiteX485" y="connsiteY485"/>
              </a:cxn>
              <a:cxn ang="0">
                <a:pos x="connsiteX486" y="connsiteY486"/>
              </a:cxn>
              <a:cxn ang="0">
                <a:pos x="connsiteX487" y="connsiteY487"/>
              </a:cxn>
              <a:cxn ang="0">
                <a:pos x="connsiteX488" y="connsiteY488"/>
              </a:cxn>
              <a:cxn ang="0">
                <a:pos x="connsiteX489" y="connsiteY489"/>
              </a:cxn>
              <a:cxn ang="0">
                <a:pos x="connsiteX490" y="connsiteY490"/>
              </a:cxn>
              <a:cxn ang="0">
                <a:pos x="connsiteX491" y="connsiteY491"/>
              </a:cxn>
              <a:cxn ang="0">
                <a:pos x="connsiteX492" y="connsiteY492"/>
              </a:cxn>
              <a:cxn ang="0">
                <a:pos x="connsiteX493" y="connsiteY493"/>
              </a:cxn>
              <a:cxn ang="0">
                <a:pos x="connsiteX494" y="connsiteY494"/>
              </a:cxn>
              <a:cxn ang="0">
                <a:pos x="connsiteX495" y="connsiteY495"/>
              </a:cxn>
              <a:cxn ang="0">
                <a:pos x="connsiteX496" y="connsiteY496"/>
              </a:cxn>
              <a:cxn ang="0">
                <a:pos x="connsiteX497" y="connsiteY497"/>
              </a:cxn>
              <a:cxn ang="0">
                <a:pos x="connsiteX498" y="connsiteY498"/>
              </a:cxn>
              <a:cxn ang="0">
                <a:pos x="connsiteX499" y="connsiteY499"/>
              </a:cxn>
              <a:cxn ang="0">
                <a:pos x="connsiteX500" y="connsiteY500"/>
              </a:cxn>
              <a:cxn ang="0">
                <a:pos x="connsiteX501" y="connsiteY501"/>
              </a:cxn>
              <a:cxn ang="0">
                <a:pos x="connsiteX502" y="connsiteY502"/>
              </a:cxn>
              <a:cxn ang="0">
                <a:pos x="connsiteX503" y="connsiteY503"/>
              </a:cxn>
              <a:cxn ang="0">
                <a:pos x="connsiteX504" y="connsiteY504"/>
              </a:cxn>
              <a:cxn ang="0">
                <a:pos x="connsiteX505" y="connsiteY505"/>
              </a:cxn>
              <a:cxn ang="0">
                <a:pos x="connsiteX506" y="connsiteY506"/>
              </a:cxn>
              <a:cxn ang="0">
                <a:pos x="connsiteX507" y="connsiteY507"/>
              </a:cxn>
              <a:cxn ang="0">
                <a:pos x="connsiteX508" y="connsiteY508"/>
              </a:cxn>
              <a:cxn ang="0">
                <a:pos x="connsiteX509" y="connsiteY509"/>
              </a:cxn>
              <a:cxn ang="0">
                <a:pos x="connsiteX510" y="connsiteY510"/>
              </a:cxn>
              <a:cxn ang="0">
                <a:pos x="connsiteX511" y="connsiteY511"/>
              </a:cxn>
              <a:cxn ang="0">
                <a:pos x="connsiteX512" y="connsiteY512"/>
              </a:cxn>
              <a:cxn ang="0">
                <a:pos x="connsiteX513" y="connsiteY513"/>
              </a:cxn>
              <a:cxn ang="0">
                <a:pos x="connsiteX514" y="connsiteY514"/>
              </a:cxn>
              <a:cxn ang="0">
                <a:pos x="connsiteX515" y="connsiteY515"/>
              </a:cxn>
              <a:cxn ang="0">
                <a:pos x="connsiteX516" y="connsiteY516"/>
              </a:cxn>
              <a:cxn ang="0">
                <a:pos x="connsiteX517" y="connsiteY517"/>
              </a:cxn>
              <a:cxn ang="0">
                <a:pos x="connsiteX518" y="connsiteY518"/>
              </a:cxn>
              <a:cxn ang="0">
                <a:pos x="connsiteX519" y="connsiteY519"/>
              </a:cxn>
              <a:cxn ang="0">
                <a:pos x="connsiteX520" y="connsiteY520"/>
              </a:cxn>
              <a:cxn ang="0">
                <a:pos x="connsiteX521" y="connsiteY521"/>
              </a:cxn>
              <a:cxn ang="0">
                <a:pos x="connsiteX522" y="connsiteY522"/>
              </a:cxn>
              <a:cxn ang="0">
                <a:pos x="connsiteX523" y="connsiteY523"/>
              </a:cxn>
              <a:cxn ang="0">
                <a:pos x="connsiteX524" y="connsiteY524"/>
              </a:cxn>
              <a:cxn ang="0">
                <a:pos x="connsiteX525" y="connsiteY525"/>
              </a:cxn>
              <a:cxn ang="0">
                <a:pos x="connsiteX526" y="connsiteY526"/>
              </a:cxn>
              <a:cxn ang="0">
                <a:pos x="connsiteX527" y="connsiteY527"/>
              </a:cxn>
              <a:cxn ang="0">
                <a:pos x="connsiteX528" y="connsiteY528"/>
              </a:cxn>
              <a:cxn ang="0">
                <a:pos x="connsiteX529" y="connsiteY529"/>
              </a:cxn>
              <a:cxn ang="0">
                <a:pos x="connsiteX530" y="connsiteY530"/>
              </a:cxn>
              <a:cxn ang="0">
                <a:pos x="connsiteX531" y="connsiteY531"/>
              </a:cxn>
              <a:cxn ang="0">
                <a:pos x="connsiteX532" y="connsiteY532"/>
              </a:cxn>
              <a:cxn ang="0">
                <a:pos x="connsiteX533" y="connsiteY533"/>
              </a:cxn>
              <a:cxn ang="0">
                <a:pos x="connsiteX534" y="connsiteY534"/>
              </a:cxn>
              <a:cxn ang="0">
                <a:pos x="connsiteX535" y="connsiteY535"/>
              </a:cxn>
              <a:cxn ang="0">
                <a:pos x="connsiteX536" y="connsiteY536"/>
              </a:cxn>
              <a:cxn ang="0">
                <a:pos x="connsiteX537" y="connsiteY537"/>
              </a:cxn>
              <a:cxn ang="0">
                <a:pos x="connsiteX538" y="connsiteY538"/>
              </a:cxn>
              <a:cxn ang="0">
                <a:pos x="connsiteX539" y="connsiteY539"/>
              </a:cxn>
              <a:cxn ang="0">
                <a:pos x="connsiteX540" y="connsiteY540"/>
              </a:cxn>
              <a:cxn ang="0">
                <a:pos x="connsiteX541" y="connsiteY541"/>
              </a:cxn>
              <a:cxn ang="0">
                <a:pos x="connsiteX542" y="connsiteY542"/>
              </a:cxn>
              <a:cxn ang="0">
                <a:pos x="connsiteX543" y="connsiteY543"/>
              </a:cxn>
              <a:cxn ang="0">
                <a:pos x="connsiteX544" y="connsiteY544"/>
              </a:cxn>
              <a:cxn ang="0">
                <a:pos x="connsiteX545" y="connsiteY545"/>
              </a:cxn>
              <a:cxn ang="0">
                <a:pos x="connsiteX546" y="connsiteY546"/>
              </a:cxn>
              <a:cxn ang="0">
                <a:pos x="connsiteX547" y="connsiteY547"/>
              </a:cxn>
              <a:cxn ang="0">
                <a:pos x="connsiteX548" y="connsiteY548"/>
              </a:cxn>
              <a:cxn ang="0">
                <a:pos x="connsiteX549" y="connsiteY549"/>
              </a:cxn>
              <a:cxn ang="0">
                <a:pos x="connsiteX550" y="connsiteY550"/>
              </a:cxn>
              <a:cxn ang="0">
                <a:pos x="connsiteX551" y="connsiteY551"/>
              </a:cxn>
              <a:cxn ang="0">
                <a:pos x="connsiteX552" y="connsiteY552"/>
              </a:cxn>
              <a:cxn ang="0">
                <a:pos x="connsiteX553" y="connsiteY553"/>
              </a:cxn>
              <a:cxn ang="0">
                <a:pos x="connsiteX554" y="connsiteY554"/>
              </a:cxn>
              <a:cxn ang="0">
                <a:pos x="connsiteX555" y="connsiteY555"/>
              </a:cxn>
              <a:cxn ang="0">
                <a:pos x="connsiteX556" y="connsiteY556"/>
              </a:cxn>
              <a:cxn ang="0">
                <a:pos x="connsiteX557" y="connsiteY557"/>
              </a:cxn>
              <a:cxn ang="0">
                <a:pos x="connsiteX558" y="connsiteY558"/>
              </a:cxn>
              <a:cxn ang="0">
                <a:pos x="connsiteX559" y="connsiteY559"/>
              </a:cxn>
              <a:cxn ang="0">
                <a:pos x="connsiteX560" y="connsiteY560"/>
              </a:cxn>
              <a:cxn ang="0">
                <a:pos x="connsiteX561" y="connsiteY561"/>
              </a:cxn>
              <a:cxn ang="0">
                <a:pos x="connsiteX562" y="connsiteY562"/>
              </a:cxn>
              <a:cxn ang="0">
                <a:pos x="connsiteX563" y="connsiteY563"/>
              </a:cxn>
              <a:cxn ang="0">
                <a:pos x="connsiteX564" y="connsiteY564"/>
              </a:cxn>
              <a:cxn ang="0">
                <a:pos x="connsiteX565" y="connsiteY565"/>
              </a:cxn>
              <a:cxn ang="0">
                <a:pos x="connsiteX566" y="connsiteY566"/>
              </a:cxn>
              <a:cxn ang="0">
                <a:pos x="connsiteX567" y="connsiteY567"/>
              </a:cxn>
              <a:cxn ang="0">
                <a:pos x="connsiteX568" y="connsiteY568"/>
              </a:cxn>
              <a:cxn ang="0">
                <a:pos x="connsiteX569" y="connsiteY569"/>
              </a:cxn>
              <a:cxn ang="0">
                <a:pos x="connsiteX570" y="connsiteY570"/>
              </a:cxn>
              <a:cxn ang="0">
                <a:pos x="connsiteX571" y="connsiteY571"/>
              </a:cxn>
              <a:cxn ang="0">
                <a:pos x="connsiteX572" y="connsiteY572"/>
              </a:cxn>
              <a:cxn ang="0">
                <a:pos x="connsiteX573" y="connsiteY573"/>
              </a:cxn>
              <a:cxn ang="0">
                <a:pos x="connsiteX574" y="connsiteY574"/>
              </a:cxn>
              <a:cxn ang="0">
                <a:pos x="connsiteX575" y="connsiteY575"/>
              </a:cxn>
              <a:cxn ang="0">
                <a:pos x="connsiteX576" y="connsiteY576"/>
              </a:cxn>
              <a:cxn ang="0">
                <a:pos x="connsiteX577" y="connsiteY577"/>
              </a:cxn>
              <a:cxn ang="0">
                <a:pos x="connsiteX578" y="connsiteY578"/>
              </a:cxn>
              <a:cxn ang="0">
                <a:pos x="connsiteX579" y="connsiteY579"/>
              </a:cxn>
              <a:cxn ang="0">
                <a:pos x="connsiteX580" y="connsiteY580"/>
              </a:cxn>
              <a:cxn ang="0">
                <a:pos x="connsiteX581" y="connsiteY581"/>
              </a:cxn>
              <a:cxn ang="0">
                <a:pos x="connsiteX582" y="connsiteY582"/>
              </a:cxn>
              <a:cxn ang="0">
                <a:pos x="connsiteX583" y="connsiteY583"/>
              </a:cxn>
              <a:cxn ang="0">
                <a:pos x="connsiteX584" y="connsiteY584"/>
              </a:cxn>
              <a:cxn ang="0">
                <a:pos x="connsiteX585" y="connsiteY585"/>
              </a:cxn>
              <a:cxn ang="0">
                <a:pos x="connsiteX586" y="connsiteY586"/>
              </a:cxn>
              <a:cxn ang="0">
                <a:pos x="connsiteX587" y="connsiteY587"/>
              </a:cxn>
              <a:cxn ang="0">
                <a:pos x="connsiteX588" y="connsiteY588"/>
              </a:cxn>
              <a:cxn ang="0">
                <a:pos x="connsiteX589" y="connsiteY589"/>
              </a:cxn>
              <a:cxn ang="0">
                <a:pos x="connsiteX590" y="connsiteY590"/>
              </a:cxn>
              <a:cxn ang="0">
                <a:pos x="connsiteX591" y="connsiteY591"/>
              </a:cxn>
              <a:cxn ang="0">
                <a:pos x="connsiteX592" y="connsiteY592"/>
              </a:cxn>
              <a:cxn ang="0">
                <a:pos x="connsiteX593" y="connsiteY593"/>
              </a:cxn>
              <a:cxn ang="0">
                <a:pos x="connsiteX594" y="connsiteY594"/>
              </a:cxn>
              <a:cxn ang="0">
                <a:pos x="connsiteX595" y="connsiteY595"/>
              </a:cxn>
              <a:cxn ang="0">
                <a:pos x="connsiteX596" y="connsiteY596"/>
              </a:cxn>
              <a:cxn ang="0">
                <a:pos x="connsiteX597" y="connsiteY597"/>
              </a:cxn>
              <a:cxn ang="0">
                <a:pos x="connsiteX598" y="connsiteY598"/>
              </a:cxn>
              <a:cxn ang="0">
                <a:pos x="connsiteX599" y="connsiteY599"/>
              </a:cxn>
              <a:cxn ang="0">
                <a:pos x="connsiteX600" y="connsiteY600"/>
              </a:cxn>
              <a:cxn ang="0">
                <a:pos x="connsiteX601" y="connsiteY601"/>
              </a:cxn>
              <a:cxn ang="0">
                <a:pos x="connsiteX602" y="connsiteY602"/>
              </a:cxn>
              <a:cxn ang="0">
                <a:pos x="connsiteX603" y="connsiteY603"/>
              </a:cxn>
              <a:cxn ang="0">
                <a:pos x="connsiteX604" y="connsiteY604"/>
              </a:cxn>
              <a:cxn ang="0">
                <a:pos x="connsiteX605" y="connsiteY605"/>
              </a:cxn>
              <a:cxn ang="0">
                <a:pos x="connsiteX606" y="connsiteY606"/>
              </a:cxn>
              <a:cxn ang="0">
                <a:pos x="connsiteX607" y="connsiteY607"/>
              </a:cxn>
              <a:cxn ang="0">
                <a:pos x="connsiteX608" y="connsiteY608"/>
              </a:cxn>
              <a:cxn ang="0">
                <a:pos x="connsiteX609" y="connsiteY609"/>
              </a:cxn>
              <a:cxn ang="0">
                <a:pos x="connsiteX610" y="connsiteY610"/>
              </a:cxn>
              <a:cxn ang="0">
                <a:pos x="connsiteX611" y="connsiteY611"/>
              </a:cxn>
              <a:cxn ang="0">
                <a:pos x="connsiteX612" y="connsiteY612"/>
              </a:cxn>
              <a:cxn ang="0">
                <a:pos x="connsiteX613" y="connsiteY613"/>
              </a:cxn>
              <a:cxn ang="0">
                <a:pos x="connsiteX614" y="connsiteY614"/>
              </a:cxn>
              <a:cxn ang="0">
                <a:pos x="connsiteX615" y="connsiteY615"/>
              </a:cxn>
              <a:cxn ang="0">
                <a:pos x="connsiteX616" y="connsiteY616"/>
              </a:cxn>
              <a:cxn ang="0">
                <a:pos x="connsiteX617" y="connsiteY617"/>
              </a:cxn>
              <a:cxn ang="0">
                <a:pos x="connsiteX618" y="connsiteY618"/>
              </a:cxn>
              <a:cxn ang="0">
                <a:pos x="connsiteX619" y="connsiteY619"/>
              </a:cxn>
              <a:cxn ang="0">
                <a:pos x="connsiteX620" y="connsiteY620"/>
              </a:cxn>
              <a:cxn ang="0">
                <a:pos x="connsiteX621" y="connsiteY621"/>
              </a:cxn>
              <a:cxn ang="0">
                <a:pos x="connsiteX622" y="connsiteY622"/>
              </a:cxn>
              <a:cxn ang="0">
                <a:pos x="connsiteX623" y="connsiteY623"/>
              </a:cxn>
              <a:cxn ang="0">
                <a:pos x="connsiteX624" y="connsiteY624"/>
              </a:cxn>
              <a:cxn ang="0">
                <a:pos x="connsiteX625" y="connsiteY625"/>
              </a:cxn>
              <a:cxn ang="0">
                <a:pos x="connsiteX626" y="connsiteY626"/>
              </a:cxn>
              <a:cxn ang="0">
                <a:pos x="connsiteX627" y="connsiteY627"/>
              </a:cxn>
              <a:cxn ang="0">
                <a:pos x="connsiteX628" y="connsiteY628"/>
              </a:cxn>
              <a:cxn ang="0">
                <a:pos x="connsiteX629" y="connsiteY629"/>
              </a:cxn>
              <a:cxn ang="0">
                <a:pos x="connsiteX630" y="connsiteY630"/>
              </a:cxn>
              <a:cxn ang="0">
                <a:pos x="connsiteX631" y="connsiteY631"/>
              </a:cxn>
              <a:cxn ang="0">
                <a:pos x="connsiteX632" y="connsiteY632"/>
              </a:cxn>
              <a:cxn ang="0">
                <a:pos x="connsiteX633" y="connsiteY633"/>
              </a:cxn>
              <a:cxn ang="0">
                <a:pos x="connsiteX634" y="connsiteY634"/>
              </a:cxn>
              <a:cxn ang="0">
                <a:pos x="connsiteX635" y="connsiteY635"/>
              </a:cxn>
              <a:cxn ang="0">
                <a:pos x="connsiteX636" y="connsiteY636"/>
              </a:cxn>
              <a:cxn ang="0">
                <a:pos x="connsiteX637" y="connsiteY637"/>
              </a:cxn>
              <a:cxn ang="0">
                <a:pos x="connsiteX638" y="connsiteY638"/>
              </a:cxn>
              <a:cxn ang="0">
                <a:pos x="connsiteX639" y="connsiteY639"/>
              </a:cxn>
              <a:cxn ang="0">
                <a:pos x="connsiteX640" y="connsiteY640"/>
              </a:cxn>
              <a:cxn ang="0">
                <a:pos x="connsiteX641" y="connsiteY641"/>
              </a:cxn>
              <a:cxn ang="0">
                <a:pos x="connsiteX642" y="connsiteY642"/>
              </a:cxn>
              <a:cxn ang="0">
                <a:pos x="connsiteX643" y="connsiteY643"/>
              </a:cxn>
              <a:cxn ang="0">
                <a:pos x="connsiteX644" y="connsiteY644"/>
              </a:cxn>
              <a:cxn ang="0">
                <a:pos x="connsiteX645" y="connsiteY645"/>
              </a:cxn>
              <a:cxn ang="0">
                <a:pos x="connsiteX646" y="connsiteY646"/>
              </a:cxn>
              <a:cxn ang="0">
                <a:pos x="connsiteX647" y="connsiteY647"/>
              </a:cxn>
              <a:cxn ang="0">
                <a:pos x="connsiteX648" y="connsiteY648"/>
              </a:cxn>
              <a:cxn ang="0">
                <a:pos x="connsiteX649" y="connsiteY649"/>
              </a:cxn>
              <a:cxn ang="0">
                <a:pos x="connsiteX650" y="connsiteY650"/>
              </a:cxn>
              <a:cxn ang="0">
                <a:pos x="connsiteX651" y="connsiteY651"/>
              </a:cxn>
              <a:cxn ang="0">
                <a:pos x="connsiteX652" y="connsiteY652"/>
              </a:cxn>
              <a:cxn ang="0">
                <a:pos x="connsiteX653" y="connsiteY653"/>
              </a:cxn>
              <a:cxn ang="0">
                <a:pos x="connsiteX654" y="connsiteY654"/>
              </a:cxn>
              <a:cxn ang="0">
                <a:pos x="connsiteX655" y="connsiteY655"/>
              </a:cxn>
              <a:cxn ang="0">
                <a:pos x="connsiteX656" y="connsiteY656"/>
              </a:cxn>
              <a:cxn ang="0">
                <a:pos x="connsiteX657" y="connsiteY657"/>
              </a:cxn>
              <a:cxn ang="0">
                <a:pos x="connsiteX658" y="connsiteY658"/>
              </a:cxn>
              <a:cxn ang="0">
                <a:pos x="connsiteX659" y="connsiteY659"/>
              </a:cxn>
              <a:cxn ang="0">
                <a:pos x="connsiteX660" y="connsiteY660"/>
              </a:cxn>
              <a:cxn ang="0">
                <a:pos x="connsiteX661" y="connsiteY661"/>
              </a:cxn>
              <a:cxn ang="0">
                <a:pos x="connsiteX662" y="connsiteY662"/>
              </a:cxn>
              <a:cxn ang="0">
                <a:pos x="connsiteX663" y="connsiteY663"/>
              </a:cxn>
              <a:cxn ang="0">
                <a:pos x="connsiteX664" y="connsiteY664"/>
              </a:cxn>
              <a:cxn ang="0">
                <a:pos x="connsiteX665" y="connsiteY665"/>
              </a:cxn>
              <a:cxn ang="0">
                <a:pos x="connsiteX666" y="connsiteY666"/>
              </a:cxn>
              <a:cxn ang="0">
                <a:pos x="connsiteX667" y="connsiteY667"/>
              </a:cxn>
              <a:cxn ang="0">
                <a:pos x="connsiteX668" y="connsiteY668"/>
              </a:cxn>
              <a:cxn ang="0">
                <a:pos x="connsiteX669" y="connsiteY669"/>
              </a:cxn>
              <a:cxn ang="0">
                <a:pos x="connsiteX670" y="connsiteY670"/>
              </a:cxn>
              <a:cxn ang="0">
                <a:pos x="connsiteX671" y="connsiteY671"/>
              </a:cxn>
              <a:cxn ang="0">
                <a:pos x="connsiteX672" y="connsiteY672"/>
              </a:cxn>
              <a:cxn ang="0">
                <a:pos x="connsiteX673" y="connsiteY673"/>
              </a:cxn>
              <a:cxn ang="0">
                <a:pos x="connsiteX674" y="connsiteY674"/>
              </a:cxn>
              <a:cxn ang="0">
                <a:pos x="connsiteX675" y="connsiteY675"/>
              </a:cxn>
              <a:cxn ang="0">
                <a:pos x="connsiteX676" y="connsiteY676"/>
              </a:cxn>
              <a:cxn ang="0">
                <a:pos x="connsiteX677" y="connsiteY677"/>
              </a:cxn>
              <a:cxn ang="0">
                <a:pos x="connsiteX678" y="connsiteY678"/>
              </a:cxn>
              <a:cxn ang="0">
                <a:pos x="connsiteX679" y="connsiteY679"/>
              </a:cxn>
              <a:cxn ang="0">
                <a:pos x="connsiteX680" y="connsiteY680"/>
              </a:cxn>
              <a:cxn ang="0">
                <a:pos x="connsiteX681" y="connsiteY681"/>
              </a:cxn>
              <a:cxn ang="0">
                <a:pos x="connsiteX682" y="connsiteY682"/>
              </a:cxn>
              <a:cxn ang="0">
                <a:pos x="connsiteX683" y="connsiteY683"/>
              </a:cxn>
              <a:cxn ang="0">
                <a:pos x="connsiteX684" y="connsiteY684"/>
              </a:cxn>
              <a:cxn ang="0">
                <a:pos x="connsiteX685" y="connsiteY685"/>
              </a:cxn>
              <a:cxn ang="0">
                <a:pos x="connsiteX686" y="connsiteY686"/>
              </a:cxn>
              <a:cxn ang="0">
                <a:pos x="connsiteX687" y="connsiteY687"/>
              </a:cxn>
              <a:cxn ang="0">
                <a:pos x="connsiteX688" y="connsiteY688"/>
              </a:cxn>
              <a:cxn ang="0">
                <a:pos x="connsiteX689" y="connsiteY689"/>
              </a:cxn>
              <a:cxn ang="0">
                <a:pos x="connsiteX690" y="connsiteY690"/>
              </a:cxn>
              <a:cxn ang="0">
                <a:pos x="connsiteX691" y="connsiteY691"/>
              </a:cxn>
              <a:cxn ang="0">
                <a:pos x="connsiteX692" y="connsiteY692"/>
              </a:cxn>
              <a:cxn ang="0">
                <a:pos x="connsiteX693" y="connsiteY693"/>
              </a:cxn>
              <a:cxn ang="0">
                <a:pos x="connsiteX694" y="connsiteY694"/>
              </a:cxn>
              <a:cxn ang="0">
                <a:pos x="connsiteX695" y="connsiteY695"/>
              </a:cxn>
              <a:cxn ang="0">
                <a:pos x="connsiteX696" y="connsiteY696"/>
              </a:cxn>
              <a:cxn ang="0">
                <a:pos x="connsiteX697" y="connsiteY697"/>
              </a:cxn>
              <a:cxn ang="0">
                <a:pos x="connsiteX698" y="connsiteY698"/>
              </a:cxn>
              <a:cxn ang="0">
                <a:pos x="connsiteX699" y="connsiteY699"/>
              </a:cxn>
              <a:cxn ang="0">
                <a:pos x="connsiteX700" y="connsiteY700"/>
              </a:cxn>
              <a:cxn ang="0">
                <a:pos x="connsiteX701" y="connsiteY701"/>
              </a:cxn>
              <a:cxn ang="0">
                <a:pos x="connsiteX702" y="connsiteY702"/>
              </a:cxn>
              <a:cxn ang="0">
                <a:pos x="connsiteX703" y="connsiteY703"/>
              </a:cxn>
              <a:cxn ang="0">
                <a:pos x="connsiteX704" y="connsiteY704"/>
              </a:cxn>
              <a:cxn ang="0">
                <a:pos x="connsiteX705" y="connsiteY705"/>
              </a:cxn>
              <a:cxn ang="0">
                <a:pos x="connsiteX706" y="connsiteY706"/>
              </a:cxn>
              <a:cxn ang="0">
                <a:pos x="connsiteX707" y="connsiteY707"/>
              </a:cxn>
              <a:cxn ang="0">
                <a:pos x="connsiteX708" y="connsiteY708"/>
              </a:cxn>
              <a:cxn ang="0">
                <a:pos x="connsiteX709" y="connsiteY709"/>
              </a:cxn>
              <a:cxn ang="0">
                <a:pos x="connsiteX710" y="connsiteY710"/>
              </a:cxn>
              <a:cxn ang="0">
                <a:pos x="connsiteX711" y="connsiteY711"/>
              </a:cxn>
              <a:cxn ang="0">
                <a:pos x="connsiteX712" y="connsiteY712"/>
              </a:cxn>
              <a:cxn ang="0">
                <a:pos x="connsiteX713" y="connsiteY713"/>
              </a:cxn>
              <a:cxn ang="0">
                <a:pos x="connsiteX714" y="connsiteY714"/>
              </a:cxn>
              <a:cxn ang="0">
                <a:pos x="connsiteX715" y="connsiteY715"/>
              </a:cxn>
              <a:cxn ang="0">
                <a:pos x="connsiteX716" y="connsiteY716"/>
              </a:cxn>
              <a:cxn ang="0">
                <a:pos x="connsiteX717" y="connsiteY717"/>
              </a:cxn>
              <a:cxn ang="0">
                <a:pos x="connsiteX718" y="connsiteY718"/>
              </a:cxn>
              <a:cxn ang="0">
                <a:pos x="connsiteX719" y="connsiteY719"/>
              </a:cxn>
              <a:cxn ang="0">
                <a:pos x="connsiteX720" y="connsiteY720"/>
              </a:cxn>
              <a:cxn ang="0">
                <a:pos x="connsiteX721" y="connsiteY721"/>
              </a:cxn>
              <a:cxn ang="0">
                <a:pos x="connsiteX722" y="connsiteY722"/>
              </a:cxn>
              <a:cxn ang="0">
                <a:pos x="connsiteX723" y="connsiteY723"/>
              </a:cxn>
              <a:cxn ang="0">
                <a:pos x="connsiteX724" y="connsiteY724"/>
              </a:cxn>
              <a:cxn ang="0">
                <a:pos x="connsiteX725" y="connsiteY725"/>
              </a:cxn>
              <a:cxn ang="0">
                <a:pos x="connsiteX726" y="connsiteY726"/>
              </a:cxn>
              <a:cxn ang="0">
                <a:pos x="connsiteX727" y="connsiteY727"/>
              </a:cxn>
              <a:cxn ang="0">
                <a:pos x="connsiteX728" y="connsiteY728"/>
              </a:cxn>
              <a:cxn ang="0">
                <a:pos x="connsiteX729" y="connsiteY729"/>
              </a:cxn>
              <a:cxn ang="0">
                <a:pos x="connsiteX730" y="connsiteY730"/>
              </a:cxn>
              <a:cxn ang="0">
                <a:pos x="connsiteX731" y="connsiteY731"/>
              </a:cxn>
              <a:cxn ang="0">
                <a:pos x="connsiteX732" y="connsiteY732"/>
              </a:cxn>
              <a:cxn ang="0">
                <a:pos x="connsiteX733" y="connsiteY733"/>
              </a:cxn>
              <a:cxn ang="0">
                <a:pos x="connsiteX734" y="connsiteY734"/>
              </a:cxn>
              <a:cxn ang="0">
                <a:pos x="connsiteX735" y="connsiteY735"/>
              </a:cxn>
              <a:cxn ang="0">
                <a:pos x="connsiteX736" y="connsiteY736"/>
              </a:cxn>
              <a:cxn ang="0">
                <a:pos x="connsiteX737" y="connsiteY737"/>
              </a:cxn>
              <a:cxn ang="0">
                <a:pos x="connsiteX738" y="connsiteY738"/>
              </a:cxn>
              <a:cxn ang="0">
                <a:pos x="connsiteX739" y="connsiteY739"/>
              </a:cxn>
              <a:cxn ang="0">
                <a:pos x="connsiteX740" y="connsiteY740"/>
              </a:cxn>
              <a:cxn ang="0">
                <a:pos x="connsiteX741" y="connsiteY741"/>
              </a:cxn>
              <a:cxn ang="0">
                <a:pos x="connsiteX742" y="connsiteY742"/>
              </a:cxn>
              <a:cxn ang="0">
                <a:pos x="connsiteX743" y="connsiteY743"/>
              </a:cxn>
              <a:cxn ang="0">
                <a:pos x="connsiteX744" y="connsiteY744"/>
              </a:cxn>
              <a:cxn ang="0">
                <a:pos x="connsiteX745" y="connsiteY745"/>
              </a:cxn>
              <a:cxn ang="0">
                <a:pos x="connsiteX746" y="connsiteY746"/>
              </a:cxn>
              <a:cxn ang="0">
                <a:pos x="connsiteX747" y="connsiteY747"/>
              </a:cxn>
              <a:cxn ang="0">
                <a:pos x="connsiteX748" y="connsiteY748"/>
              </a:cxn>
              <a:cxn ang="0">
                <a:pos x="connsiteX749" y="connsiteY749"/>
              </a:cxn>
              <a:cxn ang="0">
                <a:pos x="connsiteX750" y="connsiteY750"/>
              </a:cxn>
              <a:cxn ang="0">
                <a:pos x="connsiteX751" y="connsiteY751"/>
              </a:cxn>
              <a:cxn ang="0">
                <a:pos x="connsiteX752" y="connsiteY752"/>
              </a:cxn>
              <a:cxn ang="0">
                <a:pos x="connsiteX753" y="connsiteY753"/>
              </a:cxn>
              <a:cxn ang="0">
                <a:pos x="connsiteX754" y="connsiteY754"/>
              </a:cxn>
              <a:cxn ang="0">
                <a:pos x="connsiteX755" y="connsiteY755"/>
              </a:cxn>
              <a:cxn ang="0">
                <a:pos x="connsiteX756" y="connsiteY756"/>
              </a:cxn>
              <a:cxn ang="0">
                <a:pos x="connsiteX757" y="connsiteY757"/>
              </a:cxn>
              <a:cxn ang="0">
                <a:pos x="connsiteX758" y="connsiteY758"/>
              </a:cxn>
              <a:cxn ang="0">
                <a:pos x="connsiteX759" y="connsiteY759"/>
              </a:cxn>
              <a:cxn ang="0">
                <a:pos x="connsiteX760" y="connsiteY760"/>
              </a:cxn>
              <a:cxn ang="0">
                <a:pos x="connsiteX761" y="connsiteY761"/>
              </a:cxn>
              <a:cxn ang="0">
                <a:pos x="connsiteX762" y="connsiteY762"/>
              </a:cxn>
              <a:cxn ang="0">
                <a:pos x="connsiteX763" y="connsiteY763"/>
              </a:cxn>
              <a:cxn ang="0">
                <a:pos x="connsiteX764" y="connsiteY764"/>
              </a:cxn>
              <a:cxn ang="0">
                <a:pos x="connsiteX765" y="connsiteY765"/>
              </a:cxn>
              <a:cxn ang="0">
                <a:pos x="connsiteX766" y="connsiteY766"/>
              </a:cxn>
              <a:cxn ang="0">
                <a:pos x="connsiteX767" y="connsiteY767"/>
              </a:cxn>
              <a:cxn ang="0">
                <a:pos x="connsiteX768" y="connsiteY768"/>
              </a:cxn>
              <a:cxn ang="0">
                <a:pos x="connsiteX769" y="connsiteY769"/>
              </a:cxn>
              <a:cxn ang="0">
                <a:pos x="connsiteX770" y="connsiteY770"/>
              </a:cxn>
              <a:cxn ang="0">
                <a:pos x="connsiteX771" y="connsiteY771"/>
              </a:cxn>
              <a:cxn ang="0">
                <a:pos x="connsiteX772" y="connsiteY772"/>
              </a:cxn>
              <a:cxn ang="0">
                <a:pos x="connsiteX773" y="connsiteY773"/>
              </a:cxn>
              <a:cxn ang="0">
                <a:pos x="connsiteX774" y="connsiteY774"/>
              </a:cxn>
              <a:cxn ang="0">
                <a:pos x="connsiteX775" y="connsiteY775"/>
              </a:cxn>
              <a:cxn ang="0">
                <a:pos x="connsiteX776" y="connsiteY776"/>
              </a:cxn>
              <a:cxn ang="0">
                <a:pos x="connsiteX777" y="connsiteY777"/>
              </a:cxn>
              <a:cxn ang="0">
                <a:pos x="connsiteX778" y="connsiteY778"/>
              </a:cxn>
              <a:cxn ang="0">
                <a:pos x="connsiteX779" y="connsiteY779"/>
              </a:cxn>
              <a:cxn ang="0">
                <a:pos x="connsiteX780" y="connsiteY780"/>
              </a:cxn>
              <a:cxn ang="0">
                <a:pos x="connsiteX781" y="connsiteY781"/>
              </a:cxn>
              <a:cxn ang="0">
                <a:pos x="connsiteX782" y="connsiteY782"/>
              </a:cxn>
              <a:cxn ang="0">
                <a:pos x="connsiteX783" y="connsiteY783"/>
              </a:cxn>
              <a:cxn ang="0">
                <a:pos x="connsiteX784" y="connsiteY784"/>
              </a:cxn>
              <a:cxn ang="0">
                <a:pos x="connsiteX785" y="connsiteY785"/>
              </a:cxn>
              <a:cxn ang="0">
                <a:pos x="connsiteX786" y="connsiteY786"/>
              </a:cxn>
              <a:cxn ang="0">
                <a:pos x="connsiteX787" y="connsiteY787"/>
              </a:cxn>
              <a:cxn ang="0">
                <a:pos x="connsiteX788" y="connsiteY788"/>
              </a:cxn>
              <a:cxn ang="0">
                <a:pos x="connsiteX789" y="connsiteY789"/>
              </a:cxn>
              <a:cxn ang="0">
                <a:pos x="connsiteX790" y="connsiteY790"/>
              </a:cxn>
              <a:cxn ang="0">
                <a:pos x="connsiteX791" y="connsiteY791"/>
              </a:cxn>
              <a:cxn ang="0">
                <a:pos x="connsiteX792" y="connsiteY792"/>
              </a:cxn>
              <a:cxn ang="0">
                <a:pos x="connsiteX793" y="connsiteY793"/>
              </a:cxn>
              <a:cxn ang="0">
                <a:pos x="connsiteX794" y="connsiteY794"/>
              </a:cxn>
              <a:cxn ang="0">
                <a:pos x="connsiteX795" y="connsiteY795"/>
              </a:cxn>
              <a:cxn ang="0">
                <a:pos x="connsiteX796" y="connsiteY796"/>
              </a:cxn>
              <a:cxn ang="0">
                <a:pos x="connsiteX797" y="connsiteY797"/>
              </a:cxn>
              <a:cxn ang="0">
                <a:pos x="connsiteX798" y="connsiteY798"/>
              </a:cxn>
              <a:cxn ang="0">
                <a:pos x="connsiteX799" y="connsiteY799"/>
              </a:cxn>
              <a:cxn ang="0">
                <a:pos x="connsiteX800" y="connsiteY800"/>
              </a:cxn>
              <a:cxn ang="0">
                <a:pos x="connsiteX801" y="connsiteY801"/>
              </a:cxn>
              <a:cxn ang="0">
                <a:pos x="connsiteX802" y="connsiteY802"/>
              </a:cxn>
              <a:cxn ang="0">
                <a:pos x="connsiteX803" y="connsiteY803"/>
              </a:cxn>
              <a:cxn ang="0">
                <a:pos x="connsiteX804" y="connsiteY804"/>
              </a:cxn>
              <a:cxn ang="0">
                <a:pos x="connsiteX805" y="connsiteY805"/>
              </a:cxn>
              <a:cxn ang="0">
                <a:pos x="connsiteX806" y="connsiteY806"/>
              </a:cxn>
              <a:cxn ang="0">
                <a:pos x="connsiteX807" y="connsiteY807"/>
              </a:cxn>
              <a:cxn ang="0">
                <a:pos x="connsiteX808" y="connsiteY808"/>
              </a:cxn>
              <a:cxn ang="0">
                <a:pos x="connsiteX809" y="connsiteY809"/>
              </a:cxn>
              <a:cxn ang="0">
                <a:pos x="connsiteX810" y="connsiteY810"/>
              </a:cxn>
              <a:cxn ang="0">
                <a:pos x="connsiteX811" y="connsiteY811"/>
              </a:cxn>
              <a:cxn ang="0">
                <a:pos x="connsiteX812" y="connsiteY812"/>
              </a:cxn>
              <a:cxn ang="0">
                <a:pos x="connsiteX813" y="connsiteY813"/>
              </a:cxn>
              <a:cxn ang="0">
                <a:pos x="connsiteX814" y="connsiteY814"/>
              </a:cxn>
              <a:cxn ang="0">
                <a:pos x="connsiteX815" y="connsiteY815"/>
              </a:cxn>
              <a:cxn ang="0">
                <a:pos x="connsiteX816" y="connsiteY816"/>
              </a:cxn>
              <a:cxn ang="0">
                <a:pos x="connsiteX817" y="connsiteY817"/>
              </a:cxn>
              <a:cxn ang="0">
                <a:pos x="connsiteX818" y="connsiteY818"/>
              </a:cxn>
              <a:cxn ang="0">
                <a:pos x="connsiteX819" y="connsiteY819"/>
              </a:cxn>
              <a:cxn ang="0">
                <a:pos x="connsiteX820" y="connsiteY820"/>
              </a:cxn>
              <a:cxn ang="0">
                <a:pos x="connsiteX821" y="connsiteY821"/>
              </a:cxn>
              <a:cxn ang="0">
                <a:pos x="connsiteX822" y="connsiteY822"/>
              </a:cxn>
              <a:cxn ang="0">
                <a:pos x="connsiteX823" y="connsiteY823"/>
              </a:cxn>
              <a:cxn ang="0">
                <a:pos x="connsiteX824" y="connsiteY824"/>
              </a:cxn>
              <a:cxn ang="0">
                <a:pos x="connsiteX825" y="connsiteY825"/>
              </a:cxn>
              <a:cxn ang="0">
                <a:pos x="connsiteX826" y="connsiteY826"/>
              </a:cxn>
              <a:cxn ang="0">
                <a:pos x="connsiteX827" y="connsiteY827"/>
              </a:cxn>
              <a:cxn ang="0">
                <a:pos x="connsiteX828" y="connsiteY828"/>
              </a:cxn>
              <a:cxn ang="0">
                <a:pos x="connsiteX829" y="connsiteY829"/>
              </a:cxn>
              <a:cxn ang="0">
                <a:pos x="connsiteX830" y="connsiteY830"/>
              </a:cxn>
              <a:cxn ang="0">
                <a:pos x="connsiteX831" y="connsiteY831"/>
              </a:cxn>
              <a:cxn ang="0">
                <a:pos x="connsiteX832" y="connsiteY832"/>
              </a:cxn>
              <a:cxn ang="0">
                <a:pos x="connsiteX833" y="connsiteY833"/>
              </a:cxn>
              <a:cxn ang="0">
                <a:pos x="connsiteX834" y="connsiteY834"/>
              </a:cxn>
              <a:cxn ang="0">
                <a:pos x="connsiteX835" y="connsiteY835"/>
              </a:cxn>
              <a:cxn ang="0">
                <a:pos x="connsiteX836" y="connsiteY836"/>
              </a:cxn>
              <a:cxn ang="0">
                <a:pos x="connsiteX837" y="connsiteY837"/>
              </a:cxn>
              <a:cxn ang="0">
                <a:pos x="connsiteX838" y="connsiteY838"/>
              </a:cxn>
              <a:cxn ang="0">
                <a:pos x="connsiteX839" y="connsiteY839"/>
              </a:cxn>
              <a:cxn ang="0">
                <a:pos x="connsiteX840" y="connsiteY840"/>
              </a:cxn>
              <a:cxn ang="0">
                <a:pos x="connsiteX841" y="connsiteY841"/>
              </a:cxn>
              <a:cxn ang="0">
                <a:pos x="connsiteX842" y="connsiteY842"/>
              </a:cxn>
              <a:cxn ang="0">
                <a:pos x="connsiteX843" y="connsiteY843"/>
              </a:cxn>
              <a:cxn ang="0">
                <a:pos x="connsiteX844" y="connsiteY844"/>
              </a:cxn>
              <a:cxn ang="0">
                <a:pos x="connsiteX845" y="connsiteY845"/>
              </a:cxn>
              <a:cxn ang="0">
                <a:pos x="connsiteX846" y="connsiteY846"/>
              </a:cxn>
              <a:cxn ang="0">
                <a:pos x="connsiteX847" y="connsiteY847"/>
              </a:cxn>
              <a:cxn ang="0">
                <a:pos x="connsiteX848" y="connsiteY848"/>
              </a:cxn>
              <a:cxn ang="0">
                <a:pos x="connsiteX849" y="connsiteY849"/>
              </a:cxn>
              <a:cxn ang="0">
                <a:pos x="connsiteX850" y="connsiteY850"/>
              </a:cxn>
              <a:cxn ang="0">
                <a:pos x="connsiteX851" y="connsiteY851"/>
              </a:cxn>
              <a:cxn ang="0">
                <a:pos x="connsiteX852" y="connsiteY852"/>
              </a:cxn>
              <a:cxn ang="0">
                <a:pos x="connsiteX853" y="connsiteY853"/>
              </a:cxn>
              <a:cxn ang="0">
                <a:pos x="connsiteX854" y="connsiteY854"/>
              </a:cxn>
              <a:cxn ang="0">
                <a:pos x="connsiteX855" y="connsiteY855"/>
              </a:cxn>
              <a:cxn ang="0">
                <a:pos x="connsiteX856" y="connsiteY856"/>
              </a:cxn>
              <a:cxn ang="0">
                <a:pos x="connsiteX857" y="connsiteY857"/>
              </a:cxn>
              <a:cxn ang="0">
                <a:pos x="connsiteX858" y="connsiteY858"/>
              </a:cxn>
              <a:cxn ang="0">
                <a:pos x="connsiteX859" y="connsiteY859"/>
              </a:cxn>
              <a:cxn ang="0">
                <a:pos x="connsiteX860" y="connsiteY860"/>
              </a:cxn>
              <a:cxn ang="0">
                <a:pos x="connsiteX861" y="connsiteY861"/>
              </a:cxn>
              <a:cxn ang="0">
                <a:pos x="connsiteX862" y="connsiteY862"/>
              </a:cxn>
              <a:cxn ang="0">
                <a:pos x="connsiteX863" y="connsiteY863"/>
              </a:cxn>
              <a:cxn ang="0">
                <a:pos x="connsiteX864" y="connsiteY864"/>
              </a:cxn>
              <a:cxn ang="0">
                <a:pos x="connsiteX865" y="connsiteY865"/>
              </a:cxn>
              <a:cxn ang="0">
                <a:pos x="connsiteX866" y="connsiteY866"/>
              </a:cxn>
              <a:cxn ang="0">
                <a:pos x="connsiteX867" y="connsiteY867"/>
              </a:cxn>
              <a:cxn ang="0">
                <a:pos x="connsiteX868" y="connsiteY868"/>
              </a:cxn>
              <a:cxn ang="0">
                <a:pos x="connsiteX869" y="connsiteY869"/>
              </a:cxn>
              <a:cxn ang="0">
                <a:pos x="connsiteX870" y="connsiteY870"/>
              </a:cxn>
              <a:cxn ang="0">
                <a:pos x="connsiteX871" y="connsiteY871"/>
              </a:cxn>
              <a:cxn ang="0">
                <a:pos x="connsiteX872" y="connsiteY872"/>
              </a:cxn>
              <a:cxn ang="0">
                <a:pos x="connsiteX873" y="connsiteY873"/>
              </a:cxn>
              <a:cxn ang="0">
                <a:pos x="connsiteX874" y="connsiteY874"/>
              </a:cxn>
              <a:cxn ang="0">
                <a:pos x="connsiteX875" y="connsiteY875"/>
              </a:cxn>
              <a:cxn ang="0">
                <a:pos x="connsiteX876" y="connsiteY876"/>
              </a:cxn>
              <a:cxn ang="0">
                <a:pos x="connsiteX877" y="connsiteY877"/>
              </a:cxn>
              <a:cxn ang="0">
                <a:pos x="connsiteX878" y="connsiteY878"/>
              </a:cxn>
              <a:cxn ang="0">
                <a:pos x="connsiteX879" y="connsiteY879"/>
              </a:cxn>
              <a:cxn ang="0">
                <a:pos x="connsiteX880" y="connsiteY880"/>
              </a:cxn>
              <a:cxn ang="0">
                <a:pos x="connsiteX881" y="connsiteY881"/>
              </a:cxn>
              <a:cxn ang="0">
                <a:pos x="connsiteX882" y="connsiteY882"/>
              </a:cxn>
              <a:cxn ang="0">
                <a:pos x="connsiteX883" y="connsiteY883"/>
              </a:cxn>
              <a:cxn ang="0">
                <a:pos x="connsiteX884" y="connsiteY884"/>
              </a:cxn>
              <a:cxn ang="0">
                <a:pos x="connsiteX885" y="connsiteY885"/>
              </a:cxn>
              <a:cxn ang="0">
                <a:pos x="connsiteX886" y="connsiteY886"/>
              </a:cxn>
              <a:cxn ang="0">
                <a:pos x="connsiteX887" y="connsiteY887"/>
              </a:cxn>
              <a:cxn ang="0">
                <a:pos x="connsiteX888" y="connsiteY888"/>
              </a:cxn>
              <a:cxn ang="0">
                <a:pos x="connsiteX889" y="connsiteY889"/>
              </a:cxn>
              <a:cxn ang="0">
                <a:pos x="connsiteX890" y="connsiteY890"/>
              </a:cxn>
              <a:cxn ang="0">
                <a:pos x="connsiteX891" y="connsiteY891"/>
              </a:cxn>
              <a:cxn ang="0">
                <a:pos x="connsiteX892" y="connsiteY892"/>
              </a:cxn>
              <a:cxn ang="0">
                <a:pos x="connsiteX893" y="connsiteY893"/>
              </a:cxn>
              <a:cxn ang="0">
                <a:pos x="connsiteX894" y="connsiteY894"/>
              </a:cxn>
              <a:cxn ang="0">
                <a:pos x="connsiteX895" y="connsiteY895"/>
              </a:cxn>
              <a:cxn ang="0">
                <a:pos x="connsiteX896" y="connsiteY896"/>
              </a:cxn>
              <a:cxn ang="0">
                <a:pos x="connsiteX897" y="connsiteY897"/>
              </a:cxn>
              <a:cxn ang="0">
                <a:pos x="connsiteX898" y="connsiteY898"/>
              </a:cxn>
              <a:cxn ang="0">
                <a:pos x="connsiteX899" y="connsiteY899"/>
              </a:cxn>
              <a:cxn ang="0">
                <a:pos x="connsiteX900" y="connsiteY900"/>
              </a:cxn>
              <a:cxn ang="0">
                <a:pos x="connsiteX901" y="connsiteY901"/>
              </a:cxn>
              <a:cxn ang="0">
                <a:pos x="connsiteX902" y="connsiteY902"/>
              </a:cxn>
              <a:cxn ang="0">
                <a:pos x="connsiteX903" y="connsiteY903"/>
              </a:cxn>
              <a:cxn ang="0">
                <a:pos x="connsiteX904" y="connsiteY904"/>
              </a:cxn>
              <a:cxn ang="0">
                <a:pos x="connsiteX905" y="connsiteY905"/>
              </a:cxn>
              <a:cxn ang="0">
                <a:pos x="connsiteX906" y="connsiteY906"/>
              </a:cxn>
              <a:cxn ang="0">
                <a:pos x="connsiteX907" y="connsiteY907"/>
              </a:cxn>
              <a:cxn ang="0">
                <a:pos x="connsiteX908" y="connsiteY908"/>
              </a:cxn>
              <a:cxn ang="0">
                <a:pos x="connsiteX909" y="connsiteY909"/>
              </a:cxn>
              <a:cxn ang="0">
                <a:pos x="connsiteX910" y="connsiteY910"/>
              </a:cxn>
              <a:cxn ang="0">
                <a:pos x="connsiteX911" y="connsiteY911"/>
              </a:cxn>
              <a:cxn ang="0">
                <a:pos x="connsiteX912" y="connsiteY912"/>
              </a:cxn>
              <a:cxn ang="0">
                <a:pos x="connsiteX913" y="connsiteY913"/>
              </a:cxn>
              <a:cxn ang="0">
                <a:pos x="connsiteX914" y="connsiteY914"/>
              </a:cxn>
              <a:cxn ang="0">
                <a:pos x="connsiteX915" y="connsiteY915"/>
              </a:cxn>
              <a:cxn ang="0">
                <a:pos x="connsiteX916" y="connsiteY916"/>
              </a:cxn>
              <a:cxn ang="0">
                <a:pos x="connsiteX917" y="connsiteY917"/>
              </a:cxn>
              <a:cxn ang="0">
                <a:pos x="connsiteX918" y="connsiteY918"/>
              </a:cxn>
              <a:cxn ang="0">
                <a:pos x="connsiteX919" y="connsiteY919"/>
              </a:cxn>
              <a:cxn ang="0">
                <a:pos x="connsiteX920" y="connsiteY920"/>
              </a:cxn>
              <a:cxn ang="0">
                <a:pos x="connsiteX921" y="connsiteY921"/>
              </a:cxn>
              <a:cxn ang="0">
                <a:pos x="connsiteX922" y="connsiteY922"/>
              </a:cxn>
              <a:cxn ang="0">
                <a:pos x="connsiteX923" y="connsiteY923"/>
              </a:cxn>
              <a:cxn ang="0">
                <a:pos x="connsiteX924" y="connsiteY924"/>
              </a:cxn>
              <a:cxn ang="0">
                <a:pos x="connsiteX925" y="connsiteY925"/>
              </a:cxn>
              <a:cxn ang="0">
                <a:pos x="connsiteX926" y="connsiteY926"/>
              </a:cxn>
              <a:cxn ang="0">
                <a:pos x="connsiteX927" y="connsiteY927"/>
              </a:cxn>
              <a:cxn ang="0">
                <a:pos x="connsiteX928" y="connsiteY928"/>
              </a:cxn>
              <a:cxn ang="0">
                <a:pos x="connsiteX929" y="connsiteY929"/>
              </a:cxn>
              <a:cxn ang="0">
                <a:pos x="connsiteX930" y="connsiteY930"/>
              </a:cxn>
              <a:cxn ang="0">
                <a:pos x="connsiteX931" y="connsiteY931"/>
              </a:cxn>
              <a:cxn ang="0">
                <a:pos x="connsiteX932" y="connsiteY932"/>
              </a:cxn>
              <a:cxn ang="0">
                <a:pos x="connsiteX933" y="connsiteY933"/>
              </a:cxn>
              <a:cxn ang="0">
                <a:pos x="connsiteX934" y="connsiteY934"/>
              </a:cxn>
              <a:cxn ang="0">
                <a:pos x="connsiteX935" y="connsiteY935"/>
              </a:cxn>
              <a:cxn ang="0">
                <a:pos x="connsiteX936" y="connsiteY936"/>
              </a:cxn>
              <a:cxn ang="0">
                <a:pos x="connsiteX937" y="connsiteY937"/>
              </a:cxn>
              <a:cxn ang="0">
                <a:pos x="connsiteX938" y="connsiteY938"/>
              </a:cxn>
              <a:cxn ang="0">
                <a:pos x="connsiteX939" y="connsiteY939"/>
              </a:cxn>
              <a:cxn ang="0">
                <a:pos x="connsiteX940" y="connsiteY940"/>
              </a:cxn>
              <a:cxn ang="0">
                <a:pos x="connsiteX941" y="connsiteY941"/>
              </a:cxn>
              <a:cxn ang="0">
                <a:pos x="connsiteX942" y="connsiteY942"/>
              </a:cxn>
              <a:cxn ang="0">
                <a:pos x="connsiteX943" y="connsiteY943"/>
              </a:cxn>
              <a:cxn ang="0">
                <a:pos x="connsiteX944" y="connsiteY944"/>
              </a:cxn>
              <a:cxn ang="0">
                <a:pos x="connsiteX945" y="connsiteY945"/>
              </a:cxn>
              <a:cxn ang="0">
                <a:pos x="connsiteX946" y="connsiteY946"/>
              </a:cxn>
              <a:cxn ang="0">
                <a:pos x="connsiteX947" y="connsiteY947"/>
              </a:cxn>
              <a:cxn ang="0">
                <a:pos x="connsiteX948" y="connsiteY948"/>
              </a:cxn>
              <a:cxn ang="0">
                <a:pos x="connsiteX949" y="connsiteY949"/>
              </a:cxn>
              <a:cxn ang="0">
                <a:pos x="connsiteX950" y="connsiteY950"/>
              </a:cxn>
              <a:cxn ang="0">
                <a:pos x="connsiteX951" y="connsiteY951"/>
              </a:cxn>
              <a:cxn ang="0">
                <a:pos x="connsiteX952" y="connsiteY952"/>
              </a:cxn>
              <a:cxn ang="0">
                <a:pos x="connsiteX953" y="connsiteY953"/>
              </a:cxn>
              <a:cxn ang="0">
                <a:pos x="connsiteX954" y="connsiteY954"/>
              </a:cxn>
              <a:cxn ang="0">
                <a:pos x="connsiteX955" y="connsiteY955"/>
              </a:cxn>
              <a:cxn ang="0">
                <a:pos x="connsiteX956" y="connsiteY956"/>
              </a:cxn>
              <a:cxn ang="0">
                <a:pos x="connsiteX957" y="connsiteY957"/>
              </a:cxn>
              <a:cxn ang="0">
                <a:pos x="connsiteX958" y="connsiteY958"/>
              </a:cxn>
              <a:cxn ang="0">
                <a:pos x="connsiteX959" y="connsiteY959"/>
              </a:cxn>
              <a:cxn ang="0">
                <a:pos x="connsiteX960" y="connsiteY960"/>
              </a:cxn>
              <a:cxn ang="0">
                <a:pos x="connsiteX961" y="connsiteY961"/>
              </a:cxn>
              <a:cxn ang="0">
                <a:pos x="connsiteX962" y="connsiteY962"/>
              </a:cxn>
              <a:cxn ang="0">
                <a:pos x="connsiteX963" y="connsiteY963"/>
              </a:cxn>
              <a:cxn ang="0">
                <a:pos x="connsiteX964" y="connsiteY964"/>
              </a:cxn>
              <a:cxn ang="0">
                <a:pos x="connsiteX965" y="connsiteY965"/>
              </a:cxn>
              <a:cxn ang="0">
                <a:pos x="connsiteX966" y="connsiteY966"/>
              </a:cxn>
              <a:cxn ang="0">
                <a:pos x="connsiteX967" y="connsiteY967"/>
              </a:cxn>
              <a:cxn ang="0">
                <a:pos x="connsiteX968" y="connsiteY968"/>
              </a:cxn>
              <a:cxn ang="0">
                <a:pos x="connsiteX969" y="connsiteY969"/>
              </a:cxn>
              <a:cxn ang="0">
                <a:pos x="connsiteX970" y="connsiteY970"/>
              </a:cxn>
              <a:cxn ang="0">
                <a:pos x="connsiteX971" y="connsiteY971"/>
              </a:cxn>
              <a:cxn ang="0">
                <a:pos x="connsiteX972" y="connsiteY972"/>
              </a:cxn>
              <a:cxn ang="0">
                <a:pos x="connsiteX973" y="connsiteY973"/>
              </a:cxn>
              <a:cxn ang="0">
                <a:pos x="connsiteX974" y="connsiteY974"/>
              </a:cxn>
              <a:cxn ang="0">
                <a:pos x="connsiteX975" y="connsiteY975"/>
              </a:cxn>
              <a:cxn ang="0">
                <a:pos x="connsiteX976" y="connsiteY976"/>
              </a:cxn>
              <a:cxn ang="0">
                <a:pos x="connsiteX977" y="connsiteY977"/>
              </a:cxn>
              <a:cxn ang="0">
                <a:pos x="connsiteX978" y="connsiteY978"/>
              </a:cxn>
              <a:cxn ang="0">
                <a:pos x="connsiteX979" y="connsiteY979"/>
              </a:cxn>
              <a:cxn ang="0">
                <a:pos x="connsiteX980" y="connsiteY980"/>
              </a:cxn>
              <a:cxn ang="0">
                <a:pos x="connsiteX981" y="connsiteY981"/>
              </a:cxn>
              <a:cxn ang="0">
                <a:pos x="connsiteX982" y="connsiteY982"/>
              </a:cxn>
              <a:cxn ang="0">
                <a:pos x="connsiteX983" y="connsiteY983"/>
              </a:cxn>
              <a:cxn ang="0">
                <a:pos x="connsiteX984" y="connsiteY984"/>
              </a:cxn>
              <a:cxn ang="0">
                <a:pos x="connsiteX985" y="connsiteY985"/>
              </a:cxn>
              <a:cxn ang="0">
                <a:pos x="connsiteX986" y="connsiteY986"/>
              </a:cxn>
              <a:cxn ang="0">
                <a:pos x="connsiteX987" y="connsiteY987"/>
              </a:cxn>
              <a:cxn ang="0">
                <a:pos x="connsiteX988" y="connsiteY988"/>
              </a:cxn>
              <a:cxn ang="0">
                <a:pos x="connsiteX989" y="connsiteY989"/>
              </a:cxn>
              <a:cxn ang="0">
                <a:pos x="connsiteX990" y="connsiteY990"/>
              </a:cxn>
              <a:cxn ang="0">
                <a:pos x="connsiteX991" y="connsiteY991"/>
              </a:cxn>
              <a:cxn ang="0">
                <a:pos x="connsiteX992" y="connsiteY992"/>
              </a:cxn>
              <a:cxn ang="0">
                <a:pos x="connsiteX993" y="connsiteY993"/>
              </a:cxn>
              <a:cxn ang="0">
                <a:pos x="connsiteX994" y="connsiteY994"/>
              </a:cxn>
              <a:cxn ang="0">
                <a:pos x="connsiteX995" y="connsiteY995"/>
              </a:cxn>
              <a:cxn ang="0">
                <a:pos x="connsiteX996" y="connsiteY996"/>
              </a:cxn>
              <a:cxn ang="0">
                <a:pos x="connsiteX997" y="connsiteY997"/>
              </a:cxn>
              <a:cxn ang="0">
                <a:pos x="connsiteX998" y="connsiteY998"/>
              </a:cxn>
              <a:cxn ang="0">
                <a:pos x="connsiteX999" y="connsiteY999"/>
              </a:cxn>
              <a:cxn ang="0">
                <a:pos x="connsiteX1000" y="connsiteY1000"/>
              </a:cxn>
              <a:cxn ang="0">
                <a:pos x="connsiteX1001" y="connsiteY1001"/>
              </a:cxn>
              <a:cxn ang="0">
                <a:pos x="connsiteX1002" y="connsiteY1002"/>
              </a:cxn>
              <a:cxn ang="0">
                <a:pos x="connsiteX1003" y="connsiteY1003"/>
              </a:cxn>
              <a:cxn ang="0">
                <a:pos x="connsiteX1004" y="connsiteY1004"/>
              </a:cxn>
              <a:cxn ang="0">
                <a:pos x="connsiteX1005" y="connsiteY1005"/>
              </a:cxn>
              <a:cxn ang="0">
                <a:pos x="connsiteX1006" y="connsiteY1006"/>
              </a:cxn>
              <a:cxn ang="0">
                <a:pos x="connsiteX1007" y="connsiteY1007"/>
              </a:cxn>
              <a:cxn ang="0">
                <a:pos x="connsiteX1008" y="connsiteY1008"/>
              </a:cxn>
              <a:cxn ang="0">
                <a:pos x="connsiteX1009" y="connsiteY1009"/>
              </a:cxn>
              <a:cxn ang="0">
                <a:pos x="connsiteX1010" y="connsiteY1010"/>
              </a:cxn>
              <a:cxn ang="0">
                <a:pos x="connsiteX1011" y="connsiteY1011"/>
              </a:cxn>
              <a:cxn ang="0">
                <a:pos x="connsiteX1012" y="connsiteY1012"/>
              </a:cxn>
              <a:cxn ang="0">
                <a:pos x="connsiteX1013" y="connsiteY1013"/>
              </a:cxn>
              <a:cxn ang="0">
                <a:pos x="connsiteX1014" y="connsiteY1014"/>
              </a:cxn>
            </a:cxnLst>
            <a:rect l="l" t="t" r="r" b="b"/>
            <a:pathLst>
              <a:path w="5593163" h="4305008">
                <a:moveTo>
                  <a:pt x="4985599" y="636203"/>
                </a:moveTo>
                <a:cubicBezTo>
                  <a:pt x="5038875" y="907109"/>
                  <a:pt x="5253718" y="1121906"/>
                  <a:pt x="5528908" y="1181049"/>
                </a:cubicBezTo>
                <a:cubicBezTo>
                  <a:pt x="5475633" y="910143"/>
                  <a:pt x="5260789" y="695346"/>
                  <a:pt x="4985599" y="636203"/>
                </a:cubicBezTo>
                <a:close/>
                <a:moveTo>
                  <a:pt x="4985599" y="2333028"/>
                </a:moveTo>
                <a:cubicBezTo>
                  <a:pt x="5038875" y="2603934"/>
                  <a:pt x="5253718" y="2818731"/>
                  <a:pt x="5528908" y="2877874"/>
                </a:cubicBezTo>
                <a:cubicBezTo>
                  <a:pt x="5475633" y="2606968"/>
                  <a:pt x="5260789" y="2392171"/>
                  <a:pt x="4985599" y="2333028"/>
                </a:cubicBezTo>
                <a:close/>
                <a:moveTo>
                  <a:pt x="4985597" y="2034258"/>
                </a:moveTo>
                <a:cubicBezTo>
                  <a:pt x="5260787" y="1975579"/>
                  <a:pt x="5475630" y="1762469"/>
                  <a:pt x="5528906" y="1493690"/>
                </a:cubicBezTo>
                <a:cubicBezTo>
                  <a:pt x="5253716" y="1552369"/>
                  <a:pt x="5038872" y="1765479"/>
                  <a:pt x="4985597" y="2034258"/>
                </a:cubicBezTo>
                <a:close/>
                <a:moveTo>
                  <a:pt x="4985597" y="3731083"/>
                </a:moveTo>
                <a:cubicBezTo>
                  <a:pt x="5260787" y="3672404"/>
                  <a:pt x="5475630" y="3459294"/>
                  <a:pt x="5528906" y="3190516"/>
                </a:cubicBezTo>
                <a:cubicBezTo>
                  <a:pt x="5253716" y="3249194"/>
                  <a:pt x="5038872" y="3462304"/>
                  <a:pt x="4985597" y="3731083"/>
                </a:cubicBezTo>
                <a:close/>
                <a:moveTo>
                  <a:pt x="4842232" y="503273"/>
                </a:moveTo>
                <a:lnTo>
                  <a:pt x="4842826" y="491833"/>
                </a:lnTo>
                <a:lnTo>
                  <a:pt x="4843324" y="491866"/>
                </a:lnTo>
                <a:lnTo>
                  <a:pt x="4843350" y="491372"/>
                </a:lnTo>
                <a:lnTo>
                  <a:pt x="4860437" y="492995"/>
                </a:lnTo>
                <a:cubicBezTo>
                  <a:pt x="4892823" y="493522"/>
                  <a:pt x="4924716" y="496503"/>
                  <a:pt x="4955899" y="502060"/>
                </a:cubicBezTo>
                <a:cubicBezTo>
                  <a:pt x="4961475" y="501641"/>
                  <a:pt x="4966803" y="502589"/>
                  <a:pt x="4972112" y="503599"/>
                </a:cubicBezTo>
                <a:lnTo>
                  <a:pt x="4972229" y="504747"/>
                </a:lnTo>
                <a:cubicBezTo>
                  <a:pt x="5241367" y="549296"/>
                  <a:pt x="5466735" y="718370"/>
                  <a:pt x="5583809" y="948988"/>
                </a:cubicBezTo>
                <a:lnTo>
                  <a:pt x="5593163" y="971822"/>
                </a:lnTo>
                <a:lnTo>
                  <a:pt x="5593163" y="1318474"/>
                </a:lnTo>
                <a:lnTo>
                  <a:pt x="5558612" y="1315193"/>
                </a:lnTo>
                <a:cubicBezTo>
                  <a:pt x="5553035" y="1315612"/>
                  <a:pt x="5547706" y="1314664"/>
                  <a:pt x="5542395" y="1313653"/>
                </a:cubicBezTo>
                <a:lnTo>
                  <a:pt x="5542279" y="1312505"/>
                </a:lnTo>
                <a:cubicBezTo>
                  <a:pt x="5183428" y="1253106"/>
                  <a:pt x="4902389" y="972329"/>
                  <a:pt x="4852114" y="619464"/>
                </a:cubicBezTo>
                <a:cubicBezTo>
                  <a:pt x="4851946" y="619411"/>
                  <a:pt x="4851778" y="619406"/>
                  <a:pt x="4851608" y="619401"/>
                </a:cubicBezTo>
                <a:lnTo>
                  <a:pt x="4851070" y="612725"/>
                </a:lnTo>
                <a:cubicBezTo>
                  <a:pt x="4846011" y="582475"/>
                  <a:pt x="4843560" y="551584"/>
                  <a:pt x="4843603" y="520249"/>
                </a:cubicBezTo>
                <a:cubicBezTo>
                  <a:pt x="4842291" y="514621"/>
                  <a:pt x="4842232" y="508954"/>
                  <a:pt x="4842232" y="503273"/>
                </a:cubicBezTo>
                <a:close/>
                <a:moveTo>
                  <a:pt x="4842232" y="2200098"/>
                </a:moveTo>
                <a:lnTo>
                  <a:pt x="4842826" y="2188658"/>
                </a:lnTo>
                <a:lnTo>
                  <a:pt x="4843324" y="2188691"/>
                </a:lnTo>
                <a:lnTo>
                  <a:pt x="4843350" y="2188197"/>
                </a:lnTo>
                <a:lnTo>
                  <a:pt x="4860437" y="2189820"/>
                </a:lnTo>
                <a:cubicBezTo>
                  <a:pt x="4892823" y="2190347"/>
                  <a:pt x="4924716" y="2193328"/>
                  <a:pt x="4955899" y="2198885"/>
                </a:cubicBezTo>
                <a:cubicBezTo>
                  <a:pt x="4961475" y="2198466"/>
                  <a:pt x="4966803" y="2199414"/>
                  <a:pt x="4972112" y="2200424"/>
                </a:cubicBezTo>
                <a:lnTo>
                  <a:pt x="4972229" y="2201572"/>
                </a:lnTo>
                <a:cubicBezTo>
                  <a:pt x="5241367" y="2246121"/>
                  <a:pt x="5466735" y="2415195"/>
                  <a:pt x="5583809" y="2645813"/>
                </a:cubicBezTo>
                <a:lnTo>
                  <a:pt x="5593163" y="2668647"/>
                </a:lnTo>
                <a:lnTo>
                  <a:pt x="5593163" y="3015299"/>
                </a:lnTo>
                <a:lnTo>
                  <a:pt x="5558612" y="3012018"/>
                </a:lnTo>
                <a:cubicBezTo>
                  <a:pt x="5553035" y="3012437"/>
                  <a:pt x="5547706" y="3011489"/>
                  <a:pt x="5542395" y="3010478"/>
                </a:cubicBezTo>
                <a:lnTo>
                  <a:pt x="5542279" y="3009330"/>
                </a:lnTo>
                <a:cubicBezTo>
                  <a:pt x="5183428" y="2949931"/>
                  <a:pt x="4902389" y="2669154"/>
                  <a:pt x="4852114" y="2316289"/>
                </a:cubicBezTo>
                <a:cubicBezTo>
                  <a:pt x="4851946" y="2316236"/>
                  <a:pt x="4851778" y="2316231"/>
                  <a:pt x="4851608" y="2316226"/>
                </a:cubicBezTo>
                <a:lnTo>
                  <a:pt x="4851070" y="2309550"/>
                </a:lnTo>
                <a:cubicBezTo>
                  <a:pt x="4846011" y="2279300"/>
                  <a:pt x="4843560" y="2248409"/>
                  <a:pt x="4843603" y="2217074"/>
                </a:cubicBezTo>
                <a:cubicBezTo>
                  <a:pt x="4842291" y="2211446"/>
                  <a:pt x="4842232" y="2205779"/>
                  <a:pt x="4842232" y="2200098"/>
                </a:cubicBezTo>
                <a:close/>
                <a:moveTo>
                  <a:pt x="4842232" y="3896923"/>
                </a:moveTo>
                <a:lnTo>
                  <a:pt x="4842826" y="3885483"/>
                </a:lnTo>
                <a:lnTo>
                  <a:pt x="4843324" y="3885516"/>
                </a:lnTo>
                <a:lnTo>
                  <a:pt x="4843350" y="3885022"/>
                </a:lnTo>
                <a:lnTo>
                  <a:pt x="4860437" y="3886645"/>
                </a:lnTo>
                <a:cubicBezTo>
                  <a:pt x="4892823" y="3887172"/>
                  <a:pt x="4924716" y="3890153"/>
                  <a:pt x="4955899" y="3895710"/>
                </a:cubicBezTo>
                <a:cubicBezTo>
                  <a:pt x="4961475" y="3895291"/>
                  <a:pt x="4966803" y="3896239"/>
                  <a:pt x="4972112" y="3897249"/>
                </a:cubicBezTo>
                <a:lnTo>
                  <a:pt x="4972229" y="3898397"/>
                </a:lnTo>
                <a:cubicBezTo>
                  <a:pt x="5206288" y="3937139"/>
                  <a:pt x="5407245" y="4070062"/>
                  <a:pt x="5532481" y="4255797"/>
                </a:cubicBezTo>
                <a:lnTo>
                  <a:pt x="5560926" y="4305008"/>
                </a:lnTo>
                <a:lnTo>
                  <a:pt x="5409877" y="4305008"/>
                </a:lnTo>
                <a:lnTo>
                  <a:pt x="5357754" y="4241205"/>
                </a:lnTo>
                <a:cubicBezTo>
                  <a:pt x="5261058" y="4136681"/>
                  <a:pt x="5131850" y="4061285"/>
                  <a:pt x="4985599" y="4029853"/>
                </a:cubicBezTo>
                <a:cubicBezTo>
                  <a:pt x="5002846" y="4117553"/>
                  <a:pt x="5037026" y="4199373"/>
                  <a:pt x="5084780" y="4271827"/>
                </a:cubicBezTo>
                <a:lnTo>
                  <a:pt x="5111462" y="4305008"/>
                </a:lnTo>
                <a:lnTo>
                  <a:pt x="4957353" y="4305008"/>
                </a:lnTo>
                <a:lnTo>
                  <a:pt x="4927231" y="4254710"/>
                </a:lnTo>
                <a:cubicBezTo>
                  <a:pt x="4890029" y="4179889"/>
                  <a:pt x="4864297" y="4098618"/>
                  <a:pt x="4852114" y="4013114"/>
                </a:cubicBezTo>
                <a:cubicBezTo>
                  <a:pt x="4851946" y="4013061"/>
                  <a:pt x="4851778" y="4013056"/>
                  <a:pt x="4851608" y="4013051"/>
                </a:cubicBezTo>
                <a:lnTo>
                  <a:pt x="4851070" y="4006375"/>
                </a:lnTo>
                <a:cubicBezTo>
                  <a:pt x="4846011" y="3976125"/>
                  <a:pt x="4843560" y="3945234"/>
                  <a:pt x="4843603" y="3913899"/>
                </a:cubicBezTo>
                <a:cubicBezTo>
                  <a:pt x="4842291" y="3908271"/>
                  <a:pt x="4842232" y="3902604"/>
                  <a:pt x="4842232" y="3896923"/>
                </a:cubicBezTo>
                <a:close/>
                <a:moveTo>
                  <a:pt x="4842230" y="469318"/>
                </a:moveTo>
                <a:cubicBezTo>
                  <a:pt x="4842230" y="463681"/>
                  <a:pt x="4842289" y="458057"/>
                  <a:pt x="4843601" y="452471"/>
                </a:cubicBezTo>
                <a:cubicBezTo>
                  <a:pt x="4843558" y="421389"/>
                  <a:pt x="4846008" y="390746"/>
                  <a:pt x="4851065" y="360740"/>
                </a:cubicBezTo>
                <a:lnTo>
                  <a:pt x="4851605" y="354103"/>
                </a:lnTo>
                <a:cubicBezTo>
                  <a:pt x="4851774" y="354098"/>
                  <a:pt x="4851943" y="354093"/>
                  <a:pt x="4852110" y="354040"/>
                </a:cubicBezTo>
                <a:cubicBezTo>
                  <a:pt x="4865262" y="262463"/>
                  <a:pt x="4894203" y="175780"/>
                  <a:pt x="4936323" y="96778"/>
                </a:cubicBezTo>
                <a:lnTo>
                  <a:pt x="4998957" y="0"/>
                </a:lnTo>
                <a:lnTo>
                  <a:pt x="5167333" y="0"/>
                </a:lnTo>
                <a:lnTo>
                  <a:pt x="5099105" y="76659"/>
                </a:lnTo>
                <a:cubicBezTo>
                  <a:pt x="5043838" y="153496"/>
                  <a:pt x="5004523" y="241952"/>
                  <a:pt x="4985597" y="337433"/>
                </a:cubicBezTo>
                <a:cubicBezTo>
                  <a:pt x="5168636" y="298404"/>
                  <a:pt x="5324978" y="191052"/>
                  <a:pt x="5424571" y="44350"/>
                </a:cubicBezTo>
                <a:lnTo>
                  <a:pt x="5446799" y="0"/>
                </a:lnTo>
                <a:lnTo>
                  <a:pt x="5593163" y="0"/>
                </a:lnTo>
                <a:lnTo>
                  <a:pt x="5593163" y="4197"/>
                </a:lnTo>
                <a:lnTo>
                  <a:pt x="5543598" y="95636"/>
                </a:lnTo>
                <a:cubicBezTo>
                  <a:pt x="5419825" y="289169"/>
                  <a:pt x="5213633" y="428211"/>
                  <a:pt x="4972226" y="467856"/>
                </a:cubicBezTo>
                <a:lnTo>
                  <a:pt x="4972110" y="468995"/>
                </a:lnTo>
                <a:cubicBezTo>
                  <a:pt x="4966799" y="469998"/>
                  <a:pt x="4961470" y="470939"/>
                  <a:pt x="4955893" y="470523"/>
                </a:cubicBezTo>
                <a:cubicBezTo>
                  <a:pt x="4924721" y="476033"/>
                  <a:pt x="4892841" y="478991"/>
                  <a:pt x="4860466" y="479514"/>
                </a:cubicBezTo>
                <a:lnTo>
                  <a:pt x="4843348" y="481127"/>
                </a:lnTo>
                <a:lnTo>
                  <a:pt x="4843322" y="480636"/>
                </a:lnTo>
                <a:lnTo>
                  <a:pt x="4842823" y="480669"/>
                </a:lnTo>
                <a:cubicBezTo>
                  <a:pt x="4842257" y="476896"/>
                  <a:pt x="4842230" y="473110"/>
                  <a:pt x="4842230" y="469318"/>
                </a:cubicBezTo>
                <a:close/>
                <a:moveTo>
                  <a:pt x="4842230" y="2166144"/>
                </a:moveTo>
                <a:cubicBezTo>
                  <a:pt x="4842230" y="2160506"/>
                  <a:pt x="4842289" y="2154882"/>
                  <a:pt x="4843601" y="2149296"/>
                </a:cubicBezTo>
                <a:cubicBezTo>
                  <a:pt x="4843558" y="2118214"/>
                  <a:pt x="4846008" y="2087572"/>
                  <a:pt x="4851065" y="2057565"/>
                </a:cubicBezTo>
                <a:lnTo>
                  <a:pt x="4851605" y="2050928"/>
                </a:lnTo>
                <a:cubicBezTo>
                  <a:pt x="4851774" y="2050923"/>
                  <a:pt x="4851943" y="2050918"/>
                  <a:pt x="4852110" y="2050865"/>
                </a:cubicBezTo>
                <a:cubicBezTo>
                  <a:pt x="4902387" y="1700770"/>
                  <a:pt x="5183426" y="1422199"/>
                  <a:pt x="5542276" y="1363267"/>
                </a:cubicBezTo>
                <a:lnTo>
                  <a:pt x="5542393" y="1362128"/>
                </a:lnTo>
                <a:cubicBezTo>
                  <a:pt x="5547702" y="1361126"/>
                  <a:pt x="5553030" y="1360185"/>
                  <a:pt x="5558606" y="1360601"/>
                </a:cubicBezTo>
                <a:lnTo>
                  <a:pt x="5593163" y="1357345"/>
                </a:lnTo>
                <a:lnTo>
                  <a:pt x="5593163" y="1701268"/>
                </a:lnTo>
                <a:lnTo>
                  <a:pt x="5583807" y="1723929"/>
                </a:lnTo>
                <a:cubicBezTo>
                  <a:pt x="5466733" y="1952736"/>
                  <a:pt x="5241364" y="2120482"/>
                  <a:pt x="4972226" y="2164681"/>
                </a:cubicBezTo>
                <a:lnTo>
                  <a:pt x="4972110" y="2165820"/>
                </a:lnTo>
                <a:cubicBezTo>
                  <a:pt x="4966799" y="2166823"/>
                  <a:pt x="4961470" y="2167764"/>
                  <a:pt x="4955893" y="2167348"/>
                </a:cubicBezTo>
                <a:cubicBezTo>
                  <a:pt x="4924721" y="2172858"/>
                  <a:pt x="4892841" y="2175816"/>
                  <a:pt x="4860466" y="2176339"/>
                </a:cubicBezTo>
                <a:lnTo>
                  <a:pt x="4843348" y="2177952"/>
                </a:lnTo>
                <a:lnTo>
                  <a:pt x="4843322" y="2177461"/>
                </a:lnTo>
                <a:lnTo>
                  <a:pt x="4842823" y="2177494"/>
                </a:lnTo>
                <a:cubicBezTo>
                  <a:pt x="4842257" y="2173722"/>
                  <a:pt x="4842230" y="2169936"/>
                  <a:pt x="4842230" y="2166144"/>
                </a:cubicBezTo>
                <a:close/>
                <a:moveTo>
                  <a:pt x="4842230" y="3862969"/>
                </a:moveTo>
                <a:cubicBezTo>
                  <a:pt x="4842230" y="3857331"/>
                  <a:pt x="4842289" y="3851707"/>
                  <a:pt x="4843601" y="3846121"/>
                </a:cubicBezTo>
                <a:cubicBezTo>
                  <a:pt x="4843558" y="3815039"/>
                  <a:pt x="4846008" y="3784397"/>
                  <a:pt x="4851065" y="3754390"/>
                </a:cubicBezTo>
                <a:lnTo>
                  <a:pt x="4851605" y="3747753"/>
                </a:lnTo>
                <a:cubicBezTo>
                  <a:pt x="4851774" y="3747748"/>
                  <a:pt x="4851943" y="3747743"/>
                  <a:pt x="4852110" y="3747690"/>
                </a:cubicBezTo>
                <a:cubicBezTo>
                  <a:pt x="4902387" y="3397595"/>
                  <a:pt x="5183426" y="3119024"/>
                  <a:pt x="5542276" y="3060092"/>
                </a:cubicBezTo>
                <a:lnTo>
                  <a:pt x="5542393" y="3058953"/>
                </a:lnTo>
                <a:cubicBezTo>
                  <a:pt x="5547702" y="3057951"/>
                  <a:pt x="5553030" y="3057010"/>
                  <a:pt x="5558606" y="3057426"/>
                </a:cubicBezTo>
                <a:lnTo>
                  <a:pt x="5593163" y="3054170"/>
                </a:lnTo>
                <a:lnTo>
                  <a:pt x="5593163" y="3398093"/>
                </a:lnTo>
                <a:lnTo>
                  <a:pt x="5583807" y="3420754"/>
                </a:lnTo>
                <a:cubicBezTo>
                  <a:pt x="5466733" y="3649560"/>
                  <a:pt x="5241364" y="3817307"/>
                  <a:pt x="4972226" y="3861506"/>
                </a:cubicBezTo>
                <a:lnTo>
                  <a:pt x="4972110" y="3862645"/>
                </a:lnTo>
                <a:cubicBezTo>
                  <a:pt x="4966799" y="3863648"/>
                  <a:pt x="4961470" y="3864589"/>
                  <a:pt x="4955893" y="3864173"/>
                </a:cubicBezTo>
                <a:cubicBezTo>
                  <a:pt x="4924721" y="3869683"/>
                  <a:pt x="4892841" y="3872641"/>
                  <a:pt x="4860466" y="3873164"/>
                </a:cubicBezTo>
                <a:lnTo>
                  <a:pt x="4843348" y="3874777"/>
                </a:lnTo>
                <a:lnTo>
                  <a:pt x="4843322" y="3874286"/>
                </a:lnTo>
                <a:lnTo>
                  <a:pt x="4842823" y="3874319"/>
                </a:lnTo>
                <a:cubicBezTo>
                  <a:pt x="4842257" y="3870547"/>
                  <a:pt x="4842230" y="3866761"/>
                  <a:pt x="4842230" y="3862969"/>
                </a:cubicBezTo>
                <a:close/>
                <a:moveTo>
                  <a:pt x="4135041" y="1181049"/>
                </a:moveTo>
                <a:cubicBezTo>
                  <a:pt x="4410231" y="1121906"/>
                  <a:pt x="4625074" y="907109"/>
                  <a:pt x="4678350" y="636203"/>
                </a:cubicBezTo>
                <a:cubicBezTo>
                  <a:pt x="4403160" y="695346"/>
                  <a:pt x="4188316" y="910143"/>
                  <a:pt x="4135041" y="1181049"/>
                </a:cubicBezTo>
                <a:close/>
                <a:moveTo>
                  <a:pt x="4135041" y="1493690"/>
                </a:moveTo>
                <a:cubicBezTo>
                  <a:pt x="4188317" y="1762469"/>
                  <a:pt x="4403160" y="1975579"/>
                  <a:pt x="4678350" y="2034258"/>
                </a:cubicBezTo>
                <a:cubicBezTo>
                  <a:pt x="4625075" y="1765479"/>
                  <a:pt x="4410231" y="1552369"/>
                  <a:pt x="4135041" y="1493690"/>
                </a:cubicBezTo>
                <a:close/>
                <a:moveTo>
                  <a:pt x="4135041" y="2877874"/>
                </a:moveTo>
                <a:cubicBezTo>
                  <a:pt x="4410231" y="2818731"/>
                  <a:pt x="4625074" y="2603934"/>
                  <a:pt x="4678350" y="2333028"/>
                </a:cubicBezTo>
                <a:cubicBezTo>
                  <a:pt x="4403160" y="2392171"/>
                  <a:pt x="4188316" y="2606968"/>
                  <a:pt x="4135041" y="2877874"/>
                </a:cubicBezTo>
                <a:close/>
                <a:moveTo>
                  <a:pt x="4135041" y="3190516"/>
                </a:moveTo>
                <a:cubicBezTo>
                  <a:pt x="4188317" y="3459294"/>
                  <a:pt x="4403160" y="3672404"/>
                  <a:pt x="4678350" y="3731083"/>
                </a:cubicBezTo>
                <a:cubicBezTo>
                  <a:pt x="4625075" y="3462304"/>
                  <a:pt x="4410231" y="3249194"/>
                  <a:pt x="4135041" y="3190516"/>
                </a:cubicBezTo>
                <a:close/>
                <a:moveTo>
                  <a:pt x="4103022" y="4305008"/>
                </a:moveTo>
                <a:lnTo>
                  <a:pt x="4131467" y="4255797"/>
                </a:lnTo>
                <a:cubicBezTo>
                  <a:pt x="4256704" y="4070062"/>
                  <a:pt x="4457661" y="3937139"/>
                  <a:pt x="4691720" y="3898397"/>
                </a:cubicBezTo>
                <a:lnTo>
                  <a:pt x="4691837" y="3897249"/>
                </a:lnTo>
                <a:cubicBezTo>
                  <a:pt x="4697146" y="3896239"/>
                  <a:pt x="4702474" y="3895291"/>
                  <a:pt x="4708050" y="3895710"/>
                </a:cubicBezTo>
                <a:cubicBezTo>
                  <a:pt x="4739233" y="3890153"/>
                  <a:pt x="4771126" y="3887172"/>
                  <a:pt x="4803512" y="3886645"/>
                </a:cubicBezTo>
                <a:lnTo>
                  <a:pt x="4820599" y="3885022"/>
                </a:lnTo>
                <a:lnTo>
                  <a:pt x="4820625" y="3885516"/>
                </a:lnTo>
                <a:lnTo>
                  <a:pt x="4821123" y="3885483"/>
                </a:lnTo>
                <a:lnTo>
                  <a:pt x="4821717" y="3896923"/>
                </a:lnTo>
                <a:cubicBezTo>
                  <a:pt x="4821717" y="3902604"/>
                  <a:pt x="4821658" y="3908271"/>
                  <a:pt x="4820346" y="3913899"/>
                </a:cubicBezTo>
                <a:cubicBezTo>
                  <a:pt x="4820389" y="3945234"/>
                  <a:pt x="4817938" y="3976125"/>
                  <a:pt x="4812879" y="4006375"/>
                </a:cubicBezTo>
                <a:lnTo>
                  <a:pt x="4812341" y="4013051"/>
                </a:lnTo>
                <a:cubicBezTo>
                  <a:pt x="4812171" y="4013056"/>
                  <a:pt x="4812003" y="4013061"/>
                  <a:pt x="4811835" y="4013114"/>
                </a:cubicBezTo>
                <a:cubicBezTo>
                  <a:pt x="4799653" y="4098618"/>
                  <a:pt x="4773921" y="4179889"/>
                  <a:pt x="4736718" y="4254710"/>
                </a:cubicBezTo>
                <a:lnTo>
                  <a:pt x="4706597" y="4305008"/>
                </a:lnTo>
                <a:lnTo>
                  <a:pt x="4552487" y="4305008"/>
                </a:lnTo>
                <a:lnTo>
                  <a:pt x="4579169" y="4271827"/>
                </a:lnTo>
                <a:cubicBezTo>
                  <a:pt x="4626924" y="4199373"/>
                  <a:pt x="4661103" y="4117553"/>
                  <a:pt x="4678350" y="4029853"/>
                </a:cubicBezTo>
                <a:cubicBezTo>
                  <a:pt x="4532099" y="4061285"/>
                  <a:pt x="4402892" y="4136681"/>
                  <a:pt x="4306196" y="4241205"/>
                </a:cubicBezTo>
                <a:lnTo>
                  <a:pt x="4254073" y="4305008"/>
                </a:lnTo>
                <a:close/>
                <a:moveTo>
                  <a:pt x="4068511" y="0"/>
                </a:moveTo>
                <a:lnTo>
                  <a:pt x="4217148" y="0"/>
                </a:lnTo>
                <a:lnTo>
                  <a:pt x="4239376" y="44350"/>
                </a:lnTo>
                <a:cubicBezTo>
                  <a:pt x="4338970" y="191052"/>
                  <a:pt x="4495311" y="298404"/>
                  <a:pt x="4678350" y="337433"/>
                </a:cubicBezTo>
                <a:cubicBezTo>
                  <a:pt x="4659425" y="241952"/>
                  <a:pt x="4620110" y="153496"/>
                  <a:pt x="4564842" y="76659"/>
                </a:cubicBezTo>
                <a:lnTo>
                  <a:pt x="4496615" y="0"/>
                </a:lnTo>
                <a:lnTo>
                  <a:pt x="4664989" y="0"/>
                </a:lnTo>
                <a:lnTo>
                  <a:pt x="4727623" y="96778"/>
                </a:lnTo>
                <a:cubicBezTo>
                  <a:pt x="4769744" y="175780"/>
                  <a:pt x="4798685" y="262463"/>
                  <a:pt x="4811836" y="354040"/>
                </a:cubicBezTo>
                <a:cubicBezTo>
                  <a:pt x="4812004" y="354093"/>
                  <a:pt x="4812173" y="354098"/>
                  <a:pt x="4812342" y="354103"/>
                </a:cubicBezTo>
                <a:lnTo>
                  <a:pt x="4812882" y="360740"/>
                </a:lnTo>
                <a:cubicBezTo>
                  <a:pt x="4817939" y="390746"/>
                  <a:pt x="4820389" y="421389"/>
                  <a:pt x="4820346" y="452471"/>
                </a:cubicBezTo>
                <a:cubicBezTo>
                  <a:pt x="4821658" y="458057"/>
                  <a:pt x="4821717" y="463681"/>
                  <a:pt x="4821717" y="469318"/>
                </a:cubicBezTo>
                <a:cubicBezTo>
                  <a:pt x="4821717" y="473110"/>
                  <a:pt x="4821690" y="476896"/>
                  <a:pt x="4821124" y="480669"/>
                </a:cubicBezTo>
                <a:lnTo>
                  <a:pt x="4820625" y="480636"/>
                </a:lnTo>
                <a:lnTo>
                  <a:pt x="4820599" y="481127"/>
                </a:lnTo>
                <a:lnTo>
                  <a:pt x="4803481" y="479514"/>
                </a:lnTo>
                <a:cubicBezTo>
                  <a:pt x="4771106" y="478991"/>
                  <a:pt x="4739226" y="476033"/>
                  <a:pt x="4708054" y="470523"/>
                </a:cubicBezTo>
                <a:cubicBezTo>
                  <a:pt x="4702477" y="470939"/>
                  <a:pt x="4697148" y="469998"/>
                  <a:pt x="4691837" y="468995"/>
                </a:cubicBezTo>
                <a:lnTo>
                  <a:pt x="4691721" y="467856"/>
                </a:lnTo>
                <a:cubicBezTo>
                  <a:pt x="4450315" y="428211"/>
                  <a:pt x="4244123" y="289169"/>
                  <a:pt x="4120350" y="95636"/>
                </a:cubicBezTo>
                <a:close/>
                <a:moveTo>
                  <a:pt x="3991674" y="1313979"/>
                </a:moveTo>
                <a:cubicBezTo>
                  <a:pt x="3991674" y="1308297"/>
                  <a:pt x="3991733" y="1302628"/>
                  <a:pt x="3993045" y="1296998"/>
                </a:cubicBezTo>
                <a:cubicBezTo>
                  <a:pt x="3993003" y="1265670"/>
                  <a:pt x="3995452" y="1234785"/>
                  <a:pt x="4000509" y="1204541"/>
                </a:cubicBezTo>
                <a:lnTo>
                  <a:pt x="4001049" y="1197851"/>
                </a:lnTo>
                <a:cubicBezTo>
                  <a:pt x="4001218" y="1197846"/>
                  <a:pt x="4001387" y="1197841"/>
                  <a:pt x="4001555" y="1197788"/>
                </a:cubicBezTo>
                <a:cubicBezTo>
                  <a:pt x="4051831" y="844922"/>
                  <a:pt x="4332870" y="564145"/>
                  <a:pt x="4691720" y="504747"/>
                </a:cubicBezTo>
                <a:lnTo>
                  <a:pt x="4691837" y="503599"/>
                </a:lnTo>
                <a:cubicBezTo>
                  <a:pt x="4697146" y="502589"/>
                  <a:pt x="4702474" y="501641"/>
                  <a:pt x="4708050" y="502060"/>
                </a:cubicBezTo>
                <a:cubicBezTo>
                  <a:pt x="4739233" y="496503"/>
                  <a:pt x="4771126" y="493522"/>
                  <a:pt x="4803512" y="492995"/>
                </a:cubicBezTo>
                <a:lnTo>
                  <a:pt x="4820599" y="491372"/>
                </a:lnTo>
                <a:lnTo>
                  <a:pt x="4820625" y="491866"/>
                </a:lnTo>
                <a:lnTo>
                  <a:pt x="4821123" y="491833"/>
                </a:lnTo>
                <a:lnTo>
                  <a:pt x="4821717" y="503273"/>
                </a:lnTo>
                <a:cubicBezTo>
                  <a:pt x="4821717" y="508954"/>
                  <a:pt x="4821658" y="514621"/>
                  <a:pt x="4820346" y="520249"/>
                </a:cubicBezTo>
                <a:cubicBezTo>
                  <a:pt x="4820389" y="551584"/>
                  <a:pt x="4817938" y="582475"/>
                  <a:pt x="4812879" y="612725"/>
                </a:cubicBezTo>
                <a:lnTo>
                  <a:pt x="4812341" y="619401"/>
                </a:lnTo>
                <a:cubicBezTo>
                  <a:pt x="4812171" y="619406"/>
                  <a:pt x="4812003" y="619411"/>
                  <a:pt x="4811835" y="619464"/>
                </a:cubicBezTo>
                <a:cubicBezTo>
                  <a:pt x="4761560" y="972329"/>
                  <a:pt x="4480521" y="1253106"/>
                  <a:pt x="4121670" y="1312505"/>
                </a:cubicBezTo>
                <a:lnTo>
                  <a:pt x="4121554" y="1313653"/>
                </a:lnTo>
                <a:cubicBezTo>
                  <a:pt x="4116243" y="1314664"/>
                  <a:pt x="4110914" y="1315612"/>
                  <a:pt x="4105337" y="1315193"/>
                </a:cubicBezTo>
                <a:cubicBezTo>
                  <a:pt x="4074165" y="1320747"/>
                  <a:pt x="4042285" y="1323728"/>
                  <a:pt x="4009911" y="1324255"/>
                </a:cubicBezTo>
                <a:lnTo>
                  <a:pt x="3992792" y="1325881"/>
                </a:lnTo>
                <a:lnTo>
                  <a:pt x="3992766" y="1325386"/>
                </a:lnTo>
                <a:lnTo>
                  <a:pt x="3992267" y="1325419"/>
                </a:lnTo>
                <a:cubicBezTo>
                  <a:pt x="3991701" y="1321617"/>
                  <a:pt x="3991674" y="1317801"/>
                  <a:pt x="3991674" y="1313979"/>
                </a:cubicBezTo>
                <a:close/>
                <a:moveTo>
                  <a:pt x="3991674" y="1361805"/>
                </a:moveTo>
                <a:lnTo>
                  <a:pt x="3992268" y="1350455"/>
                </a:lnTo>
                <a:lnTo>
                  <a:pt x="3992766" y="1350487"/>
                </a:lnTo>
                <a:lnTo>
                  <a:pt x="3992792" y="1349997"/>
                </a:lnTo>
                <a:lnTo>
                  <a:pt x="4009880" y="1351607"/>
                </a:lnTo>
                <a:cubicBezTo>
                  <a:pt x="4042265" y="1352130"/>
                  <a:pt x="4074158" y="1355088"/>
                  <a:pt x="4105341" y="1360601"/>
                </a:cubicBezTo>
                <a:cubicBezTo>
                  <a:pt x="4110917" y="1360185"/>
                  <a:pt x="4116245" y="1361126"/>
                  <a:pt x="4121554" y="1362128"/>
                </a:cubicBezTo>
                <a:lnTo>
                  <a:pt x="4121671" y="1363267"/>
                </a:lnTo>
                <a:cubicBezTo>
                  <a:pt x="4480521" y="1422199"/>
                  <a:pt x="4761560" y="1700770"/>
                  <a:pt x="4811836" y="2050865"/>
                </a:cubicBezTo>
                <a:cubicBezTo>
                  <a:pt x="4812004" y="2050918"/>
                  <a:pt x="4812173" y="2050923"/>
                  <a:pt x="4812342" y="2050928"/>
                </a:cubicBezTo>
                <a:lnTo>
                  <a:pt x="4812882" y="2057565"/>
                </a:lnTo>
                <a:cubicBezTo>
                  <a:pt x="4817939" y="2087572"/>
                  <a:pt x="4820389" y="2118214"/>
                  <a:pt x="4820346" y="2149296"/>
                </a:cubicBezTo>
                <a:cubicBezTo>
                  <a:pt x="4821658" y="2154882"/>
                  <a:pt x="4821717" y="2160506"/>
                  <a:pt x="4821717" y="2166144"/>
                </a:cubicBezTo>
                <a:cubicBezTo>
                  <a:pt x="4821717" y="2169936"/>
                  <a:pt x="4821690" y="2173722"/>
                  <a:pt x="4821124" y="2177494"/>
                </a:cubicBezTo>
                <a:lnTo>
                  <a:pt x="4820625" y="2177461"/>
                </a:lnTo>
                <a:lnTo>
                  <a:pt x="4820599" y="2177952"/>
                </a:lnTo>
                <a:lnTo>
                  <a:pt x="4803481" y="2176339"/>
                </a:lnTo>
                <a:cubicBezTo>
                  <a:pt x="4771106" y="2175816"/>
                  <a:pt x="4739226" y="2172858"/>
                  <a:pt x="4708054" y="2167348"/>
                </a:cubicBezTo>
                <a:cubicBezTo>
                  <a:pt x="4702477" y="2167764"/>
                  <a:pt x="4697148" y="2166823"/>
                  <a:pt x="4691837" y="2165820"/>
                </a:cubicBezTo>
                <a:lnTo>
                  <a:pt x="4691721" y="2164681"/>
                </a:lnTo>
                <a:cubicBezTo>
                  <a:pt x="4332870" y="2105749"/>
                  <a:pt x="4051831" y="1827177"/>
                  <a:pt x="4001556" y="1477083"/>
                </a:cubicBezTo>
                <a:cubicBezTo>
                  <a:pt x="4001388" y="1477030"/>
                  <a:pt x="4001220" y="1477026"/>
                  <a:pt x="4001050" y="1477021"/>
                </a:cubicBezTo>
                <a:lnTo>
                  <a:pt x="4000512" y="1470397"/>
                </a:lnTo>
                <a:cubicBezTo>
                  <a:pt x="3995453" y="1440385"/>
                  <a:pt x="3993003" y="1409736"/>
                  <a:pt x="3993045" y="1378647"/>
                </a:cubicBezTo>
                <a:cubicBezTo>
                  <a:pt x="3991733" y="1373063"/>
                  <a:pt x="3991674" y="1367441"/>
                  <a:pt x="3991674" y="1361805"/>
                </a:cubicBezTo>
                <a:close/>
                <a:moveTo>
                  <a:pt x="3991674" y="3010804"/>
                </a:moveTo>
                <a:cubicBezTo>
                  <a:pt x="3991674" y="3005122"/>
                  <a:pt x="3991733" y="2999453"/>
                  <a:pt x="3993045" y="2993823"/>
                </a:cubicBezTo>
                <a:cubicBezTo>
                  <a:pt x="3993003" y="2962495"/>
                  <a:pt x="3995452" y="2931610"/>
                  <a:pt x="4000509" y="2901366"/>
                </a:cubicBezTo>
                <a:lnTo>
                  <a:pt x="4001049" y="2894676"/>
                </a:lnTo>
                <a:cubicBezTo>
                  <a:pt x="4001218" y="2894671"/>
                  <a:pt x="4001387" y="2894666"/>
                  <a:pt x="4001555" y="2894613"/>
                </a:cubicBezTo>
                <a:cubicBezTo>
                  <a:pt x="4051831" y="2541747"/>
                  <a:pt x="4332870" y="2260970"/>
                  <a:pt x="4691720" y="2201572"/>
                </a:cubicBezTo>
                <a:lnTo>
                  <a:pt x="4691837" y="2200424"/>
                </a:lnTo>
                <a:cubicBezTo>
                  <a:pt x="4697146" y="2199414"/>
                  <a:pt x="4702474" y="2198466"/>
                  <a:pt x="4708050" y="2198885"/>
                </a:cubicBezTo>
                <a:cubicBezTo>
                  <a:pt x="4739233" y="2193328"/>
                  <a:pt x="4771126" y="2190347"/>
                  <a:pt x="4803512" y="2189820"/>
                </a:cubicBezTo>
                <a:lnTo>
                  <a:pt x="4820599" y="2188197"/>
                </a:lnTo>
                <a:lnTo>
                  <a:pt x="4820625" y="2188691"/>
                </a:lnTo>
                <a:lnTo>
                  <a:pt x="4821123" y="2188658"/>
                </a:lnTo>
                <a:lnTo>
                  <a:pt x="4821717" y="2200098"/>
                </a:lnTo>
                <a:cubicBezTo>
                  <a:pt x="4821717" y="2205779"/>
                  <a:pt x="4821658" y="2211446"/>
                  <a:pt x="4820346" y="2217074"/>
                </a:cubicBezTo>
                <a:cubicBezTo>
                  <a:pt x="4820389" y="2248409"/>
                  <a:pt x="4817938" y="2279300"/>
                  <a:pt x="4812879" y="2309550"/>
                </a:cubicBezTo>
                <a:lnTo>
                  <a:pt x="4812341" y="2316226"/>
                </a:lnTo>
                <a:cubicBezTo>
                  <a:pt x="4812171" y="2316231"/>
                  <a:pt x="4812003" y="2316236"/>
                  <a:pt x="4811835" y="2316289"/>
                </a:cubicBezTo>
                <a:cubicBezTo>
                  <a:pt x="4761560" y="2669154"/>
                  <a:pt x="4480521" y="2949931"/>
                  <a:pt x="4121670" y="3009330"/>
                </a:cubicBezTo>
                <a:lnTo>
                  <a:pt x="4121554" y="3010478"/>
                </a:lnTo>
                <a:cubicBezTo>
                  <a:pt x="4116243" y="3011489"/>
                  <a:pt x="4110914" y="3012437"/>
                  <a:pt x="4105337" y="3012018"/>
                </a:cubicBezTo>
                <a:cubicBezTo>
                  <a:pt x="4074165" y="3017572"/>
                  <a:pt x="4042285" y="3020553"/>
                  <a:pt x="4009911" y="3021080"/>
                </a:cubicBezTo>
                <a:lnTo>
                  <a:pt x="3992792" y="3022706"/>
                </a:lnTo>
                <a:lnTo>
                  <a:pt x="3992766" y="3022211"/>
                </a:lnTo>
                <a:lnTo>
                  <a:pt x="3992267" y="3022244"/>
                </a:lnTo>
                <a:cubicBezTo>
                  <a:pt x="3991701" y="3018442"/>
                  <a:pt x="3991674" y="3014626"/>
                  <a:pt x="3991674" y="3010804"/>
                </a:cubicBezTo>
                <a:close/>
                <a:moveTo>
                  <a:pt x="3991674" y="3058630"/>
                </a:moveTo>
                <a:lnTo>
                  <a:pt x="3992268" y="3047280"/>
                </a:lnTo>
                <a:lnTo>
                  <a:pt x="3992766" y="3047312"/>
                </a:lnTo>
                <a:lnTo>
                  <a:pt x="3992792" y="3046822"/>
                </a:lnTo>
                <a:lnTo>
                  <a:pt x="4009880" y="3048432"/>
                </a:lnTo>
                <a:cubicBezTo>
                  <a:pt x="4042265" y="3048955"/>
                  <a:pt x="4074158" y="3051913"/>
                  <a:pt x="4105341" y="3057426"/>
                </a:cubicBezTo>
                <a:cubicBezTo>
                  <a:pt x="4110917" y="3057010"/>
                  <a:pt x="4116245" y="3057951"/>
                  <a:pt x="4121554" y="3058953"/>
                </a:cubicBezTo>
                <a:lnTo>
                  <a:pt x="4121671" y="3060092"/>
                </a:lnTo>
                <a:cubicBezTo>
                  <a:pt x="4480521" y="3119024"/>
                  <a:pt x="4761560" y="3397595"/>
                  <a:pt x="4811836" y="3747690"/>
                </a:cubicBezTo>
                <a:cubicBezTo>
                  <a:pt x="4812004" y="3747743"/>
                  <a:pt x="4812173" y="3747748"/>
                  <a:pt x="4812342" y="3747753"/>
                </a:cubicBezTo>
                <a:lnTo>
                  <a:pt x="4812882" y="3754390"/>
                </a:lnTo>
                <a:cubicBezTo>
                  <a:pt x="4817939" y="3784397"/>
                  <a:pt x="4820389" y="3815039"/>
                  <a:pt x="4820346" y="3846121"/>
                </a:cubicBezTo>
                <a:cubicBezTo>
                  <a:pt x="4821658" y="3851707"/>
                  <a:pt x="4821717" y="3857331"/>
                  <a:pt x="4821717" y="3862969"/>
                </a:cubicBezTo>
                <a:cubicBezTo>
                  <a:pt x="4821717" y="3866761"/>
                  <a:pt x="4821690" y="3870547"/>
                  <a:pt x="4821124" y="3874319"/>
                </a:cubicBezTo>
                <a:lnTo>
                  <a:pt x="4820625" y="3874286"/>
                </a:lnTo>
                <a:lnTo>
                  <a:pt x="4820599" y="3874777"/>
                </a:lnTo>
                <a:lnTo>
                  <a:pt x="4803481" y="3873164"/>
                </a:lnTo>
                <a:cubicBezTo>
                  <a:pt x="4771106" y="3872641"/>
                  <a:pt x="4739226" y="3869683"/>
                  <a:pt x="4708054" y="3864173"/>
                </a:cubicBezTo>
                <a:cubicBezTo>
                  <a:pt x="4702477" y="3864589"/>
                  <a:pt x="4697148" y="3863648"/>
                  <a:pt x="4691837" y="3862645"/>
                </a:cubicBezTo>
                <a:lnTo>
                  <a:pt x="4691721" y="3861506"/>
                </a:lnTo>
                <a:cubicBezTo>
                  <a:pt x="4332870" y="3802574"/>
                  <a:pt x="4051831" y="3524002"/>
                  <a:pt x="4001556" y="3173908"/>
                </a:cubicBezTo>
                <a:cubicBezTo>
                  <a:pt x="4001388" y="3173856"/>
                  <a:pt x="4001220" y="3173851"/>
                  <a:pt x="4001050" y="3173846"/>
                </a:cubicBezTo>
                <a:lnTo>
                  <a:pt x="4000512" y="3167222"/>
                </a:lnTo>
                <a:cubicBezTo>
                  <a:pt x="3995453" y="3137210"/>
                  <a:pt x="3993003" y="3106561"/>
                  <a:pt x="3993045" y="3075472"/>
                </a:cubicBezTo>
                <a:cubicBezTo>
                  <a:pt x="3991733" y="3069889"/>
                  <a:pt x="3991674" y="3064266"/>
                  <a:pt x="3991674" y="3058630"/>
                </a:cubicBezTo>
                <a:close/>
                <a:moveTo>
                  <a:pt x="3293448" y="636203"/>
                </a:moveTo>
                <a:cubicBezTo>
                  <a:pt x="3346724" y="907109"/>
                  <a:pt x="3561567" y="1121906"/>
                  <a:pt x="3836757" y="1181049"/>
                </a:cubicBezTo>
                <a:cubicBezTo>
                  <a:pt x="3783482" y="910143"/>
                  <a:pt x="3568638" y="695346"/>
                  <a:pt x="3293448" y="636203"/>
                </a:cubicBezTo>
                <a:close/>
                <a:moveTo>
                  <a:pt x="3293448" y="2333028"/>
                </a:moveTo>
                <a:cubicBezTo>
                  <a:pt x="3346724" y="2603934"/>
                  <a:pt x="3561567" y="2818731"/>
                  <a:pt x="3836757" y="2877874"/>
                </a:cubicBezTo>
                <a:cubicBezTo>
                  <a:pt x="3783482" y="2606968"/>
                  <a:pt x="3568638" y="2392171"/>
                  <a:pt x="3293448" y="2333028"/>
                </a:cubicBezTo>
                <a:close/>
                <a:moveTo>
                  <a:pt x="3293446" y="2034258"/>
                </a:moveTo>
                <a:cubicBezTo>
                  <a:pt x="3568636" y="1975579"/>
                  <a:pt x="3783479" y="1762469"/>
                  <a:pt x="3836755" y="1493690"/>
                </a:cubicBezTo>
                <a:cubicBezTo>
                  <a:pt x="3561565" y="1552369"/>
                  <a:pt x="3346721" y="1765479"/>
                  <a:pt x="3293446" y="2034258"/>
                </a:cubicBezTo>
                <a:close/>
                <a:moveTo>
                  <a:pt x="3293446" y="3731083"/>
                </a:moveTo>
                <a:cubicBezTo>
                  <a:pt x="3568636" y="3672404"/>
                  <a:pt x="3783479" y="3459294"/>
                  <a:pt x="3836755" y="3190516"/>
                </a:cubicBezTo>
                <a:cubicBezTo>
                  <a:pt x="3561565" y="3249194"/>
                  <a:pt x="3346721" y="3462304"/>
                  <a:pt x="3293446" y="3731083"/>
                </a:cubicBezTo>
                <a:close/>
                <a:moveTo>
                  <a:pt x="3150081" y="503273"/>
                </a:moveTo>
                <a:lnTo>
                  <a:pt x="3150675" y="491833"/>
                </a:lnTo>
                <a:lnTo>
                  <a:pt x="3151173" y="491866"/>
                </a:lnTo>
                <a:lnTo>
                  <a:pt x="3151199" y="491372"/>
                </a:lnTo>
                <a:lnTo>
                  <a:pt x="3168287" y="492995"/>
                </a:lnTo>
                <a:cubicBezTo>
                  <a:pt x="3200672" y="493522"/>
                  <a:pt x="3232565" y="496503"/>
                  <a:pt x="3263748" y="502060"/>
                </a:cubicBezTo>
                <a:cubicBezTo>
                  <a:pt x="3269324" y="501641"/>
                  <a:pt x="3274652" y="502589"/>
                  <a:pt x="3279961" y="503599"/>
                </a:cubicBezTo>
                <a:lnTo>
                  <a:pt x="3280078" y="504747"/>
                </a:lnTo>
                <a:cubicBezTo>
                  <a:pt x="3638928" y="564145"/>
                  <a:pt x="3919967" y="844922"/>
                  <a:pt x="3970244" y="1197788"/>
                </a:cubicBezTo>
                <a:cubicBezTo>
                  <a:pt x="3970411" y="1197841"/>
                  <a:pt x="3970581" y="1197846"/>
                  <a:pt x="3970749" y="1197851"/>
                </a:cubicBezTo>
                <a:lnTo>
                  <a:pt x="3971290" y="1204541"/>
                </a:lnTo>
                <a:cubicBezTo>
                  <a:pt x="3976346" y="1234785"/>
                  <a:pt x="3978796" y="1265670"/>
                  <a:pt x="3978754" y="1296998"/>
                </a:cubicBezTo>
                <a:cubicBezTo>
                  <a:pt x="3980066" y="1302628"/>
                  <a:pt x="3980124" y="1308297"/>
                  <a:pt x="3980124" y="1313979"/>
                </a:cubicBezTo>
                <a:cubicBezTo>
                  <a:pt x="3980124" y="1317801"/>
                  <a:pt x="3980097" y="1321617"/>
                  <a:pt x="3979531" y="1325419"/>
                </a:cubicBezTo>
                <a:lnTo>
                  <a:pt x="3979032" y="1325386"/>
                </a:lnTo>
                <a:lnTo>
                  <a:pt x="3979006" y="1325881"/>
                </a:lnTo>
                <a:lnTo>
                  <a:pt x="3961888" y="1324255"/>
                </a:lnTo>
                <a:cubicBezTo>
                  <a:pt x="3929514" y="1323728"/>
                  <a:pt x="3897633" y="1320747"/>
                  <a:pt x="3866461" y="1315193"/>
                </a:cubicBezTo>
                <a:cubicBezTo>
                  <a:pt x="3860884" y="1315612"/>
                  <a:pt x="3855555" y="1314664"/>
                  <a:pt x="3850245" y="1313653"/>
                </a:cubicBezTo>
                <a:lnTo>
                  <a:pt x="3850129" y="1312505"/>
                </a:lnTo>
                <a:cubicBezTo>
                  <a:pt x="3491277" y="1253106"/>
                  <a:pt x="3210238" y="972329"/>
                  <a:pt x="3159963" y="619464"/>
                </a:cubicBezTo>
                <a:cubicBezTo>
                  <a:pt x="3159795" y="619411"/>
                  <a:pt x="3159627" y="619406"/>
                  <a:pt x="3159457" y="619401"/>
                </a:cubicBezTo>
                <a:lnTo>
                  <a:pt x="3158919" y="612725"/>
                </a:lnTo>
                <a:cubicBezTo>
                  <a:pt x="3153860" y="582475"/>
                  <a:pt x="3151410" y="551584"/>
                  <a:pt x="3151452" y="520249"/>
                </a:cubicBezTo>
                <a:cubicBezTo>
                  <a:pt x="3150140" y="514621"/>
                  <a:pt x="3150081" y="508954"/>
                  <a:pt x="3150081" y="503273"/>
                </a:cubicBezTo>
                <a:close/>
                <a:moveTo>
                  <a:pt x="3150081" y="2200098"/>
                </a:moveTo>
                <a:lnTo>
                  <a:pt x="3150675" y="2188658"/>
                </a:lnTo>
                <a:lnTo>
                  <a:pt x="3151173" y="2188691"/>
                </a:lnTo>
                <a:lnTo>
                  <a:pt x="3151199" y="2188197"/>
                </a:lnTo>
                <a:lnTo>
                  <a:pt x="3168287" y="2189820"/>
                </a:lnTo>
                <a:cubicBezTo>
                  <a:pt x="3200672" y="2190347"/>
                  <a:pt x="3232565" y="2193328"/>
                  <a:pt x="3263748" y="2198885"/>
                </a:cubicBezTo>
                <a:cubicBezTo>
                  <a:pt x="3269324" y="2198466"/>
                  <a:pt x="3274652" y="2199414"/>
                  <a:pt x="3279961" y="2200424"/>
                </a:cubicBezTo>
                <a:lnTo>
                  <a:pt x="3280078" y="2201572"/>
                </a:lnTo>
                <a:cubicBezTo>
                  <a:pt x="3638928" y="2260970"/>
                  <a:pt x="3919967" y="2541747"/>
                  <a:pt x="3970244" y="2894613"/>
                </a:cubicBezTo>
                <a:cubicBezTo>
                  <a:pt x="3970411" y="2894666"/>
                  <a:pt x="3970581" y="2894671"/>
                  <a:pt x="3970749" y="2894676"/>
                </a:cubicBezTo>
                <a:lnTo>
                  <a:pt x="3971290" y="2901366"/>
                </a:lnTo>
                <a:cubicBezTo>
                  <a:pt x="3976346" y="2931610"/>
                  <a:pt x="3978796" y="2962495"/>
                  <a:pt x="3978754" y="2993823"/>
                </a:cubicBezTo>
                <a:cubicBezTo>
                  <a:pt x="3980066" y="2999453"/>
                  <a:pt x="3980124" y="3005122"/>
                  <a:pt x="3980124" y="3010804"/>
                </a:cubicBezTo>
                <a:cubicBezTo>
                  <a:pt x="3980124" y="3014626"/>
                  <a:pt x="3980097" y="3018442"/>
                  <a:pt x="3979531" y="3022244"/>
                </a:cubicBezTo>
                <a:lnTo>
                  <a:pt x="3979032" y="3022211"/>
                </a:lnTo>
                <a:lnTo>
                  <a:pt x="3979006" y="3022706"/>
                </a:lnTo>
                <a:lnTo>
                  <a:pt x="3961888" y="3021080"/>
                </a:lnTo>
                <a:cubicBezTo>
                  <a:pt x="3929514" y="3020553"/>
                  <a:pt x="3897633" y="3017572"/>
                  <a:pt x="3866461" y="3012018"/>
                </a:cubicBezTo>
                <a:cubicBezTo>
                  <a:pt x="3860884" y="3012437"/>
                  <a:pt x="3855555" y="3011489"/>
                  <a:pt x="3850245" y="3010478"/>
                </a:cubicBezTo>
                <a:lnTo>
                  <a:pt x="3850129" y="3009330"/>
                </a:lnTo>
                <a:cubicBezTo>
                  <a:pt x="3491277" y="2949931"/>
                  <a:pt x="3210238" y="2669154"/>
                  <a:pt x="3159963" y="2316289"/>
                </a:cubicBezTo>
                <a:cubicBezTo>
                  <a:pt x="3159795" y="2316236"/>
                  <a:pt x="3159627" y="2316231"/>
                  <a:pt x="3159457" y="2316226"/>
                </a:cubicBezTo>
                <a:lnTo>
                  <a:pt x="3158919" y="2309550"/>
                </a:lnTo>
                <a:cubicBezTo>
                  <a:pt x="3153860" y="2279300"/>
                  <a:pt x="3151410" y="2248409"/>
                  <a:pt x="3151452" y="2217074"/>
                </a:cubicBezTo>
                <a:cubicBezTo>
                  <a:pt x="3150140" y="2211446"/>
                  <a:pt x="3150081" y="2205779"/>
                  <a:pt x="3150081" y="2200098"/>
                </a:cubicBezTo>
                <a:close/>
                <a:moveTo>
                  <a:pt x="3150081" y="3896923"/>
                </a:moveTo>
                <a:lnTo>
                  <a:pt x="3150675" y="3885483"/>
                </a:lnTo>
                <a:lnTo>
                  <a:pt x="3151173" y="3885516"/>
                </a:lnTo>
                <a:lnTo>
                  <a:pt x="3151199" y="3885022"/>
                </a:lnTo>
                <a:lnTo>
                  <a:pt x="3168287" y="3886645"/>
                </a:lnTo>
                <a:cubicBezTo>
                  <a:pt x="3200672" y="3887172"/>
                  <a:pt x="3232565" y="3890153"/>
                  <a:pt x="3263748" y="3895710"/>
                </a:cubicBezTo>
                <a:cubicBezTo>
                  <a:pt x="3269324" y="3895291"/>
                  <a:pt x="3274652" y="3896239"/>
                  <a:pt x="3279961" y="3897249"/>
                </a:cubicBezTo>
                <a:lnTo>
                  <a:pt x="3280078" y="3898397"/>
                </a:lnTo>
                <a:cubicBezTo>
                  <a:pt x="3514137" y="3937139"/>
                  <a:pt x="3715094" y="4070062"/>
                  <a:pt x="3840331" y="4255797"/>
                </a:cubicBezTo>
                <a:lnTo>
                  <a:pt x="3868775" y="4305008"/>
                </a:lnTo>
                <a:lnTo>
                  <a:pt x="3717725" y="4305008"/>
                </a:lnTo>
                <a:lnTo>
                  <a:pt x="3665602" y="4241205"/>
                </a:lnTo>
                <a:cubicBezTo>
                  <a:pt x="3568906" y="4136681"/>
                  <a:pt x="3439699" y="4061285"/>
                  <a:pt x="3293448" y="4029853"/>
                </a:cubicBezTo>
                <a:cubicBezTo>
                  <a:pt x="3310695" y="4117553"/>
                  <a:pt x="3344874" y="4199373"/>
                  <a:pt x="3392629" y="4271827"/>
                </a:cubicBezTo>
                <a:lnTo>
                  <a:pt x="3419311" y="4305008"/>
                </a:lnTo>
                <a:lnTo>
                  <a:pt x="3265201" y="4305008"/>
                </a:lnTo>
                <a:lnTo>
                  <a:pt x="3235080" y="4254710"/>
                </a:lnTo>
                <a:cubicBezTo>
                  <a:pt x="3197877" y="4179889"/>
                  <a:pt x="3172145" y="4098618"/>
                  <a:pt x="3159963" y="4013114"/>
                </a:cubicBezTo>
                <a:cubicBezTo>
                  <a:pt x="3159795" y="4013061"/>
                  <a:pt x="3159627" y="4013056"/>
                  <a:pt x="3159457" y="4013051"/>
                </a:cubicBezTo>
                <a:lnTo>
                  <a:pt x="3158919" y="4006375"/>
                </a:lnTo>
                <a:cubicBezTo>
                  <a:pt x="3153860" y="3976125"/>
                  <a:pt x="3151410" y="3945234"/>
                  <a:pt x="3151452" y="3913899"/>
                </a:cubicBezTo>
                <a:cubicBezTo>
                  <a:pt x="3150140" y="3908271"/>
                  <a:pt x="3150081" y="3902604"/>
                  <a:pt x="3150081" y="3896923"/>
                </a:cubicBezTo>
                <a:close/>
                <a:moveTo>
                  <a:pt x="3150079" y="469318"/>
                </a:moveTo>
                <a:cubicBezTo>
                  <a:pt x="3150079" y="463681"/>
                  <a:pt x="3150138" y="458057"/>
                  <a:pt x="3151450" y="452471"/>
                </a:cubicBezTo>
                <a:cubicBezTo>
                  <a:pt x="3151408" y="421389"/>
                  <a:pt x="3153857" y="390746"/>
                  <a:pt x="3158914" y="360740"/>
                </a:cubicBezTo>
                <a:lnTo>
                  <a:pt x="3159454" y="354103"/>
                </a:lnTo>
                <a:cubicBezTo>
                  <a:pt x="3159623" y="354098"/>
                  <a:pt x="3159792" y="354093"/>
                  <a:pt x="3159960" y="354040"/>
                </a:cubicBezTo>
                <a:cubicBezTo>
                  <a:pt x="3173111" y="262463"/>
                  <a:pt x="3202052" y="175780"/>
                  <a:pt x="3244173" y="96778"/>
                </a:cubicBezTo>
                <a:lnTo>
                  <a:pt x="3306807" y="0"/>
                </a:lnTo>
                <a:lnTo>
                  <a:pt x="3475182" y="0"/>
                </a:lnTo>
                <a:lnTo>
                  <a:pt x="3406954" y="76659"/>
                </a:lnTo>
                <a:cubicBezTo>
                  <a:pt x="3351687" y="153496"/>
                  <a:pt x="3312372" y="241952"/>
                  <a:pt x="3293446" y="337433"/>
                </a:cubicBezTo>
                <a:cubicBezTo>
                  <a:pt x="3476486" y="298404"/>
                  <a:pt x="3632827" y="191052"/>
                  <a:pt x="3732420" y="44350"/>
                </a:cubicBezTo>
                <a:lnTo>
                  <a:pt x="3754649" y="0"/>
                </a:lnTo>
                <a:lnTo>
                  <a:pt x="3903287" y="0"/>
                </a:lnTo>
                <a:lnTo>
                  <a:pt x="3851448" y="95636"/>
                </a:lnTo>
                <a:cubicBezTo>
                  <a:pt x="3727674" y="289169"/>
                  <a:pt x="3521481" y="428211"/>
                  <a:pt x="3280075" y="467856"/>
                </a:cubicBezTo>
                <a:lnTo>
                  <a:pt x="3279959" y="468995"/>
                </a:lnTo>
                <a:cubicBezTo>
                  <a:pt x="3274648" y="469998"/>
                  <a:pt x="3269319" y="470939"/>
                  <a:pt x="3263742" y="470523"/>
                </a:cubicBezTo>
                <a:cubicBezTo>
                  <a:pt x="3232570" y="476033"/>
                  <a:pt x="3200690" y="478991"/>
                  <a:pt x="3168316" y="479514"/>
                </a:cubicBezTo>
                <a:lnTo>
                  <a:pt x="3151197" y="481127"/>
                </a:lnTo>
                <a:lnTo>
                  <a:pt x="3151171" y="480636"/>
                </a:lnTo>
                <a:lnTo>
                  <a:pt x="3150672" y="480669"/>
                </a:lnTo>
                <a:cubicBezTo>
                  <a:pt x="3150106" y="476896"/>
                  <a:pt x="3150079" y="473110"/>
                  <a:pt x="3150079" y="469318"/>
                </a:cubicBezTo>
                <a:close/>
                <a:moveTo>
                  <a:pt x="3150079" y="2166144"/>
                </a:moveTo>
                <a:cubicBezTo>
                  <a:pt x="3150079" y="2160506"/>
                  <a:pt x="3150138" y="2154882"/>
                  <a:pt x="3151450" y="2149296"/>
                </a:cubicBezTo>
                <a:cubicBezTo>
                  <a:pt x="3151408" y="2118214"/>
                  <a:pt x="3153857" y="2087572"/>
                  <a:pt x="3158914" y="2057565"/>
                </a:cubicBezTo>
                <a:lnTo>
                  <a:pt x="3159454" y="2050928"/>
                </a:lnTo>
                <a:cubicBezTo>
                  <a:pt x="3159623" y="2050923"/>
                  <a:pt x="3159792" y="2050918"/>
                  <a:pt x="3159960" y="2050865"/>
                </a:cubicBezTo>
                <a:cubicBezTo>
                  <a:pt x="3210236" y="1700770"/>
                  <a:pt x="3491275" y="1422199"/>
                  <a:pt x="3850126" y="1363267"/>
                </a:cubicBezTo>
                <a:lnTo>
                  <a:pt x="3850243" y="1362128"/>
                </a:lnTo>
                <a:cubicBezTo>
                  <a:pt x="3855551" y="1361126"/>
                  <a:pt x="3860879" y="1360185"/>
                  <a:pt x="3866455" y="1360601"/>
                </a:cubicBezTo>
                <a:cubicBezTo>
                  <a:pt x="3897639" y="1355088"/>
                  <a:pt x="3929531" y="1352130"/>
                  <a:pt x="3961917" y="1351607"/>
                </a:cubicBezTo>
                <a:lnTo>
                  <a:pt x="3979004" y="1349997"/>
                </a:lnTo>
                <a:lnTo>
                  <a:pt x="3979030" y="1350487"/>
                </a:lnTo>
                <a:lnTo>
                  <a:pt x="3979528" y="1350455"/>
                </a:lnTo>
                <a:lnTo>
                  <a:pt x="3980122" y="1361805"/>
                </a:lnTo>
                <a:cubicBezTo>
                  <a:pt x="3980122" y="1367441"/>
                  <a:pt x="3980064" y="1373063"/>
                  <a:pt x="3978752" y="1378647"/>
                </a:cubicBezTo>
                <a:cubicBezTo>
                  <a:pt x="3978794" y="1409736"/>
                  <a:pt x="3976343" y="1440385"/>
                  <a:pt x="3971285" y="1470397"/>
                </a:cubicBezTo>
                <a:lnTo>
                  <a:pt x="3970746" y="1477021"/>
                </a:lnTo>
                <a:cubicBezTo>
                  <a:pt x="3970577" y="1477026"/>
                  <a:pt x="3970408" y="1477030"/>
                  <a:pt x="3970241" y="1477083"/>
                </a:cubicBezTo>
                <a:cubicBezTo>
                  <a:pt x="3919965" y="1827177"/>
                  <a:pt x="3638926" y="2105749"/>
                  <a:pt x="3280075" y="2164681"/>
                </a:cubicBezTo>
                <a:lnTo>
                  <a:pt x="3279959" y="2165820"/>
                </a:lnTo>
                <a:cubicBezTo>
                  <a:pt x="3274648" y="2166823"/>
                  <a:pt x="3269319" y="2167764"/>
                  <a:pt x="3263742" y="2167348"/>
                </a:cubicBezTo>
                <a:cubicBezTo>
                  <a:pt x="3232570" y="2172858"/>
                  <a:pt x="3200690" y="2175816"/>
                  <a:pt x="3168316" y="2176339"/>
                </a:cubicBezTo>
                <a:lnTo>
                  <a:pt x="3151197" y="2177952"/>
                </a:lnTo>
                <a:lnTo>
                  <a:pt x="3151171" y="2177461"/>
                </a:lnTo>
                <a:lnTo>
                  <a:pt x="3150672" y="2177494"/>
                </a:lnTo>
                <a:cubicBezTo>
                  <a:pt x="3150106" y="2173722"/>
                  <a:pt x="3150079" y="2169936"/>
                  <a:pt x="3150079" y="2166144"/>
                </a:cubicBezTo>
                <a:close/>
                <a:moveTo>
                  <a:pt x="3150079" y="3862969"/>
                </a:moveTo>
                <a:cubicBezTo>
                  <a:pt x="3150079" y="3857331"/>
                  <a:pt x="3150138" y="3851707"/>
                  <a:pt x="3151450" y="3846121"/>
                </a:cubicBezTo>
                <a:cubicBezTo>
                  <a:pt x="3151408" y="3815039"/>
                  <a:pt x="3153857" y="3784397"/>
                  <a:pt x="3158914" y="3754390"/>
                </a:cubicBezTo>
                <a:lnTo>
                  <a:pt x="3159454" y="3747753"/>
                </a:lnTo>
                <a:cubicBezTo>
                  <a:pt x="3159623" y="3747748"/>
                  <a:pt x="3159792" y="3747743"/>
                  <a:pt x="3159960" y="3747690"/>
                </a:cubicBezTo>
                <a:cubicBezTo>
                  <a:pt x="3210236" y="3397595"/>
                  <a:pt x="3491275" y="3119024"/>
                  <a:pt x="3850126" y="3060092"/>
                </a:cubicBezTo>
                <a:lnTo>
                  <a:pt x="3850243" y="3058953"/>
                </a:lnTo>
                <a:cubicBezTo>
                  <a:pt x="3855551" y="3057951"/>
                  <a:pt x="3860879" y="3057010"/>
                  <a:pt x="3866455" y="3057426"/>
                </a:cubicBezTo>
                <a:cubicBezTo>
                  <a:pt x="3897639" y="3051913"/>
                  <a:pt x="3929531" y="3048955"/>
                  <a:pt x="3961917" y="3048432"/>
                </a:cubicBezTo>
                <a:lnTo>
                  <a:pt x="3979004" y="3046822"/>
                </a:lnTo>
                <a:lnTo>
                  <a:pt x="3979030" y="3047312"/>
                </a:lnTo>
                <a:lnTo>
                  <a:pt x="3979528" y="3047280"/>
                </a:lnTo>
                <a:lnTo>
                  <a:pt x="3980122" y="3058630"/>
                </a:lnTo>
                <a:cubicBezTo>
                  <a:pt x="3980122" y="3064266"/>
                  <a:pt x="3980064" y="3069889"/>
                  <a:pt x="3978752" y="3075472"/>
                </a:cubicBezTo>
                <a:cubicBezTo>
                  <a:pt x="3978794" y="3106561"/>
                  <a:pt x="3976343" y="3137210"/>
                  <a:pt x="3971285" y="3167222"/>
                </a:cubicBezTo>
                <a:lnTo>
                  <a:pt x="3970746" y="3173846"/>
                </a:lnTo>
                <a:cubicBezTo>
                  <a:pt x="3970577" y="3173851"/>
                  <a:pt x="3970408" y="3173856"/>
                  <a:pt x="3970241" y="3173908"/>
                </a:cubicBezTo>
                <a:cubicBezTo>
                  <a:pt x="3919965" y="3524002"/>
                  <a:pt x="3638926" y="3802574"/>
                  <a:pt x="3280075" y="3861506"/>
                </a:cubicBezTo>
                <a:lnTo>
                  <a:pt x="3279959" y="3862645"/>
                </a:lnTo>
                <a:cubicBezTo>
                  <a:pt x="3274648" y="3863648"/>
                  <a:pt x="3269319" y="3864589"/>
                  <a:pt x="3263742" y="3864173"/>
                </a:cubicBezTo>
                <a:cubicBezTo>
                  <a:pt x="3232570" y="3869683"/>
                  <a:pt x="3200690" y="3872641"/>
                  <a:pt x="3168316" y="3873164"/>
                </a:cubicBezTo>
                <a:lnTo>
                  <a:pt x="3151197" y="3874777"/>
                </a:lnTo>
                <a:lnTo>
                  <a:pt x="3151171" y="3874286"/>
                </a:lnTo>
                <a:lnTo>
                  <a:pt x="3150672" y="3874319"/>
                </a:lnTo>
                <a:cubicBezTo>
                  <a:pt x="3150106" y="3870547"/>
                  <a:pt x="3150079" y="3866761"/>
                  <a:pt x="3150079" y="3862969"/>
                </a:cubicBezTo>
                <a:close/>
                <a:moveTo>
                  <a:pt x="2442890" y="1181049"/>
                </a:moveTo>
                <a:cubicBezTo>
                  <a:pt x="2718080" y="1121906"/>
                  <a:pt x="2932923" y="907109"/>
                  <a:pt x="2986199" y="636203"/>
                </a:cubicBezTo>
                <a:cubicBezTo>
                  <a:pt x="2711009" y="695346"/>
                  <a:pt x="2496165" y="910143"/>
                  <a:pt x="2442890" y="1181049"/>
                </a:cubicBezTo>
                <a:close/>
                <a:moveTo>
                  <a:pt x="2442890" y="1493690"/>
                </a:moveTo>
                <a:cubicBezTo>
                  <a:pt x="2496166" y="1762469"/>
                  <a:pt x="2711009" y="1975579"/>
                  <a:pt x="2986199" y="2034258"/>
                </a:cubicBezTo>
                <a:cubicBezTo>
                  <a:pt x="2932924" y="1765479"/>
                  <a:pt x="2718080" y="1552369"/>
                  <a:pt x="2442890" y="1493690"/>
                </a:cubicBezTo>
                <a:close/>
                <a:moveTo>
                  <a:pt x="2442890" y="2877874"/>
                </a:moveTo>
                <a:cubicBezTo>
                  <a:pt x="2718080" y="2818731"/>
                  <a:pt x="2932923" y="2603934"/>
                  <a:pt x="2986199" y="2333028"/>
                </a:cubicBezTo>
                <a:cubicBezTo>
                  <a:pt x="2711009" y="2392171"/>
                  <a:pt x="2496165" y="2606968"/>
                  <a:pt x="2442890" y="2877874"/>
                </a:cubicBezTo>
                <a:close/>
                <a:moveTo>
                  <a:pt x="2442890" y="3190516"/>
                </a:moveTo>
                <a:cubicBezTo>
                  <a:pt x="2496166" y="3459294"/>
                  <a:pt x="2711009" y="3672404"/>
                  <a:pt x="2986199" y="3731083"/>
                </a:cubicBezTo>
                <a:cubicBezTo>
                  <a:pt x="2932924" y="3462304"/>
                  <a:pt x="2718080" y="3249194"/>
                  <a:pt x="2442890" y="3190516"/>
                </a:cubicBezTo>
                <a:close/>
                <a:moveTo>
                  <a:pt x="2410871" y="4305008"/>
                </a:moveTo>
                <a:lnTo>
                  <a:pt x="2439316" y="4255797"/>
                </a:lnTo>
                <a:cubicBezTo>
                  <a:pt x="2564553" y="4070062"/>
                  <a:pt x="2765510" y="3937139"/>
                  <a:pt x="2999569" y="3898397"/>
                </a:cubicBezTo>
                <a:lnTo>
                  <a:pt x="2999686" y="3897249"/>
                </a:lnTo>
                <a:cubicBezTo>
                  <a:pt x="3004995" y="3896239"/>
                  <a:pt x="3010323" y="3895291"/>
                  <a:pt x="3015899" y="3895710"/>
                </a:cubicBezTo>
                <a:cubicBezTo>
                  <a:pt x="3047082" y="3890153"/>
                  <a:pt x="3078975" y="3887172"/>
                  <a:pt x="3111360" y="3886645"/>
                </a:cubicBezTo>
                <a:lnTo>
                  <a:pt x="3128448" y="3885022"/>
                </a:lnTo>
                <a:lnTo>
                  <a:pt x="3128474" y="3885516"/>
                </a:lnTo>
                <a:lnTo>
                  <a:pt x="3128972" y="3885483"/>
                </a:lnTo>
                <a:lnTo>
                  <a:pt x="3129566" y="3896923"/>
                </a:lnTo>
                <a:cubicBezTo>
                  <a:pt x="3129566" y="3902604"/>
                  <a:pt x="3129507" y="3908271"/>
                  <a:pt x="3128195" y="3913899"/>
                </a:cubicBezTo>
                <a:cubicBezTo>
                  <a:pt x="3128237" y="3945234"/>
                  <a:pt x="3125787" y="3976125"/>
                  <a:pt x="3120728" y="4006375"/>
                </a:cubicBezTo>
                <a:lnTo>
                  <a:pt x="3120190" y="4013051"/>
                </a:lnTo>
                <a:cubicBezTo>
                  <a:pt x="3120020" y="4013056"/>
                  <a:pt x="3119852" y="4013061"/>
                  <a:pt x="3119684" y="4013114"/>
                </a:cubicBezTo>
                <a:cubicBezTo>
                  <a:pt x="3107502" y="4098618"/>
                  <a:pt x="3081770" y="4179889"/>
                  <a:pt x="3044567" y="4254710"/>
                </a:cubicBezTo>
                <a:lnTo>
                  <a:pt x="3014445" y="4305008"/>
                </a:lnTo>
                <a:lnTo>
                  <a:pt x="2860336" y="4305008"/>
                </a:lnTo>
                <a:lnTo>
                  <a:pt x="2887018" y="4271827"/>
                </a:lnTo>
                <a:cubicBezTo>
                  <a:pt x="2934773" y="4199373"/>
                  <a:pt x="2968952" y="4117553"/>
                  <a:pt x="2986199" y="4029853"/>
                </a:cubicBezTo>
                <a:cubicBezTo>
                  <a:pt x="2839947" y="4061285"/>
                  <a:pt x="2710740" y="4136681"/>
                  <a:pt x="2614045" y="4241205"/>
                </a:cubicBezTo>
                <a:lnTo>
                  <a:pt x="2561922" y="4305008"/>
                </a:lnTo>
                <a:close/>
                <a:moveTo>
                  <a:pt x="2376360" y="0"/>
                </a:moveTo>
                <a:lnTo>
                  <a:pt x="2524998" y="0"/>
                </a:lnTo>
                <a:lnTo>
                  <a:pt x="2547226" y="44350"/>
                </a:lnTo>
                <a:cubicBezTo>
                  <a:pt x="2646819" y="191052"/>
                  <a:pt x="2803160" y="298404"/>
                  <a:pt x="2986199" y="337433"/>
                </a:cubicBezTo>
                <a:cubicBezTo>
                  <a:pt x="2967274" y="241952"/>
                  <a:pt x="2927959" y="153496"/>
                  <a:pt x="2872691" y="76659"/>
                </a:cubicBezTo>
                <a:lnTo>
                  <a:pt x="2804464" y="0"/>
                </a:lnTo>
                <a:lnTo>
                  <a:pt x="2972839" y="0"/>
                </a:lnTo>
                <a:lnTo>
                  <a:pt x="3035473" y="96778"/>
                </a:lnTo>
                <a:cubicBezTo>
                  <a:pt x="3077594" y="175780"/>
                  <a:pt x="3106535" y="262463"/>
                  <a:pt x="3119686" y="354040"/>
                </a:cubicBezTo>
                <a:cubicBezTo>
                  <a:pt x="3119853" y="354093"/>
                  <a:pt x="3120023" y="354098"/>
                  <a:pt x="3120191" y="354103"/>
                </a:cubicBezTo>
                <a:lnTo>
                  <a:pt x="3120732" y="360740"/>
                </a:lnTo>
                <a:cubicBezTo>
                  <a:pt x="3125788" y="390746"/>
                  <a:pt x="3128238" y="421389"/>
                  <a:pt x="3128196" y="452471"/>
                </a:cubicBezTo>
                <a:cubicBezTo>
                  <a:pt x="3129508" y="458057"/>
                  <a:pt x="3129566" y="463681"/>
                  <a:pt x="3129566" y="469318"/>
                </a:cubicBezTo>
                <a:cubicBezTo>
                  <a:pt x="3129566" y="473110"/>
                  <a:pt x="3129539" y="476896"/>
                  <a:pt x="3128973" y="480669"/>
                </a:cubicBezTo>
                <a:lnTo>
                  <a:pt x="3128474" y="480636"/>
                </a:lnTo>
                <a:lnTo>
                  <a:pt x="3128448" y="481127"/>
                </a:lnTo>
                <a:lnTo>
                  <a:pt x="3111330" y="479514"/>
                </a:lnTo>
                <a:cubicBezTo>
                  <a:pt x="3078956" y="478991"/>
                  <a:pt x="3047075" y="476033"/>
                  <a:pt x="3015903" y="470523"/>
                </a:cubicBezTo>
                <a:cubicBezTo>
                  <a:pt x="3010326" y="470939"/>
                  <a:pt x="3004997" y="469998"/>
                  <a:pt x="2999687" y="468995"/>
                </a:cubicBezTo>
                <a:lnTo>
                  <a:pt x="2999571" y="467856"/>
                </a:lnTo>
                <a:cubicBezTo>
                  <a:pt x="2758165" y="428211"/>
                  <a:pt x="2551973" y="289169"/>
                  <a:pt x="2428199" y="95636"/>
                </a:cubicBezTo>
                <a:close/>
                <a:moveTo>
                  <a:pt x="2299523" y="1313979"/>
                </a:moveTo>
                <a:cubicBezTo>
                  <a:pt x="2299523" y="1308297"/>
                  <a:pt x="2299582" y="1302628"/>
                  <a:pt x="2300894" y="1296998"/>
                </a:cubicBezTo>
                <a:cubicBezTo>
                  <a:pt x="2300852" y="1265670"/>
                  <a:pt x="2303301" y="1234785"/>
                  <a:pt x="2308358" y="1204541"/>
                </a:cubicBezTo>
                <a:lnTo>
                  <a:pt x="2308898" y="1197851"/>
                </a:lnTo>
                <a:cubicBezTo>
                  <a:pt x="2309067" y="1197846"/>
                  <a:pt x="2309236" y="1197841"/>
                  <a:pt x="2309404" y="1197788"/>
                </a:cubicBezTo>
                <a:cubicBezTo>
                  <a:pt x="2359680" y="844922"/>
                  <a:pt x="2640719" y="564145"/>
                  <a:pt x="2999570" y="504747"/>
                </a:cubicBezTo>
                <a:lnTo>
                  <a:pt x="2999687" y="503599"/>
                </a:lnTo>
                <a:cubicBezTo>
                  <a:pt x="3004995" y="502589"/>
                  <a:pt x="3010323" y="501641"/>
                  <a:pt x="3015899" y="502060"/>
                </a:cubicBezTo>
                <a:cubicBezTo>
                  <a:pt x="3047083" y="496503"/>
                  <a:pt x="3078975" y="493522"/>
                  <a:pt x="3111361" y="492995"/>
                </a:cubicBezTo>
                <a:lnTo>
                  <a:pt x="3128448" y="491372"/>
                </a:lnTo>
                <a:lnTo>
                  <a:pt x="3128474" y="491866"/>
                </a:lnTo>
                <a:lnTo>
                  <a:pt x="3128972" y="491833"/>
                </a:lnTo>
                <a:lnTo>
                  <a:pt x="3129566" y="503273"/>
                </a:lnTo>
                <a:cubicBezTo>
                  <a:pt x="3129566" y="508954"/>
                  <a:pt x="3129508" y="514621"/>
                  <a:pt x="3128196" y="520249"/>
                </a:cubicBezTo>
                <a:cubicBezTo>
                  <a:pt x="3128238" y="551584"/>
                  <a:pt x="3125787" y="582475"/>
                  <a:pt x="3120729" y="612725"/>
                </a:cubicBezTo>
                <a:lnTo>
                  <a:pt x="3120190" y="619401"/>
                </a:lnTo>
                <a:cubicBezTo>
                  <a:pt x="3120021" y="619406"/>
                  <a:pt x="3119852" y="619411"/>
                  <a:pt x="3119685" y="619464"/>
                </a:cubicBezTo>
                <a:cubicBezTo>
                  <a:pt x="3069409" y="972329"/>
                  <a:pt x="2788370" y="1253106"/>
                  <a:pt x="2429519" y="1312505"/>
                </a:cubicBezTo>
                <a:lnTo>
                  <a:pt x="2429403" y="1313653"/>
                </a:lnTo>
                <a:cubicBezTo>
                  <a:pt x="2424092" y="1314664"/>
                  <a:pt x="2418763" y="1315612"/>
                  <a:pt x="2413186" y="1315193"/>
                </a:cubicBezTo>
                <a:cubicBezTo>
                  <a:pt x="2382014" y="1320747"/>
                  <a:pt x="2350134" y="1323728"/>
                  <a:pt x="2317760" y="1324255"/>
                </a:cubicBezTo>
                <a:lnTo>
                  <a:pt x="2300641" y="1325881"/>
                </a:lnTo>
                <a:lnTo>
                  <a:pt x="2300615" y="1325386"/>
                </a:lnTo>
                <a:lnTo>
                  <a:pt x="2300116" y="1325419"/>
                </a:lnTo>
                <a:cubicBezTo>
                  <a:pt x="2299550" y="1321617"/>
                  <a:pt x="2299523" y="1317801"/>
                  <a:pt x="2299523" y="1313979"/>
                </a:cubicBezTo>
                <a:close/>
                <a:moveTo>
                  <a:pt x="2299523" y="1361805"/>
                </a:moveTo>
                <a:lnTo>
                  <a:pt x="2300117" y="1350455"/>
                </a:lnTo>
                <a:lnTo>
                  <a:pt x="2300615" y="1350487"/>
                </a:lnTo>
                <a:lnTo>
                  <a:pt x="2300641" y="1349997"/>
                </a:lnTo>
                <a:lnTo>
                  <a:pt x="2317729" y="1351607"/>
                </a:lnTo>
                <a:cubicBezTo>
                  <a:pt x="2350114" y="1352130"/>
                  <a:pt x="2382007" y="1355088"/>
                  <a:pt x="2413190" y="1360601"/>
                </a:cubicBezTo>
                <a:cubicBezTo>
                  <a:pt x="2418766" y="1360185"/>
                  <a:pt x="2424094" y="1361126"/>
                  <a:pt x="2429403" y="1362128"/>
                </a:cubicBezTo>
                <a:lnTo>
                  <a:pt x="2429520" y="1363267"/>
                </a:lnTo>
                <a:cubicBezTo>
                  <a:pt x="2788370" y="1422199"/>
                  <a:pt x="3069409" y="1700770"/>
                  <a:pt x="3119686" y="2050865"/>
                </a:cubicBezTo>
                <a:cubicBezTo>
                  <a:pt x="3119853" y="2050918"/>
                  <a:pt x="3120023" y="2050923"/>
                  <a:pt x="3120191" y="2050928"/>
                </a:cubicBezTo>
                <a:lnTo>
                  <a:pt x="3120732" y="2057565"/>
                </a:lnTo>
                <a:cubicBezTo>
                  <a:pt x="3125788" y="2087572"/>
                  <a:pt x="3128238" y="2118214"/>
                  <a:pt x="3128196" y="2149296"/>
                </a:cubicBezTo>
                <a:cubicBezTo>
                  <a:pt x="3129508" y="2154882"/>
                  <a:pt x="3129566" y="2160506"/>
                  <a:pt x="3129566" y="2166144"/>
                </a:cubicBezTo>
                <a:cubicBezTo>
                  <a:pt x="3129566" y="2169936"/>
                  <a:pt x="3129539" y="2173722"/>
                  <a:pt x="3128973" y="2177494"/>
                </a:cubicBezTo>
                <a:lnTo>
                  <a:pt x="3128474" y="2177461"/>
                </a:lnTo>
                <a:lnTo>
                  <a:pt x="3128448" y="2177952"/>
                </a:lnTo>
                <a:lnTo>
                  <a:pt x="3111330" y="2176339"/>
                </a:lnTo>
                <a:cubicBezTo>
                  <a:pt x="3078956" y="2175816"/>
                  <a:pt x="3047075" y="2172858"/>
                  <a:pt x="3015903" y="2167348"/>
                </a:cubicBezTo>
                <a:cubicBezTo>
                  <a:pt x="3010326" y="2167764"/>
                  <a:pt x="3004997" y="2166823"/>
                  <a:pt x="2999687" y="2165820"/>
                </a:cubicBezTo>
                <a:lnTo>
                  <a:pt x="2999571" y="2164681"/>
                </a:lnTo>
                <a:cubicBezTo>
                  <a:pt x="2640719" y="2105749"/>
                  <a:pt x="2359680" y="1827177"/>
                  <a:pt x="2309405" y="1477083"/>
                </a:cubicBezTo>
                <a:cubicBezTo>
                  <a:pt x="2309237" y="1477030"/>
                  <a:pt x="2309069" y="1477026"/>
                  <a:pt x="2308899" y="1477021"/>
                </a:cubicBezTo>
                <a:lnTo>
                  <a:pt x="2308361" y="1470397"/>
                </a:lnTo>
                <a:cubicBezTo>
                  <a:pt x="2303302" y="1440385"/>
                  <a:pt x="2300852" y="1409736"/>
                  <a:pt x="2300894" y="1378647"/>
                </a:cubicBezTo>
                <a:cubicBezTo>
                  <a:pt x="2299582" y="1373063"/>
                  <a:pt x="2299523" y="1367441"/>
                  <a:pt x="2299523" y="1361805"/>
                </a:cubicBezTo>
                <a:close/>
                <a:moveTo>
                  <a:pt x="2299523" y="3010804"/>
                </a:moveTo>
                <a:cubicBezTo>
                  <a:pt x="2299523" y="3005122"/>
                  <a:pt x="2299582" y="2999453"/>
                  <a:pt x="2300894" y="2993823"/>
                </a:cubicBezTo>
                <a:cubicBezTo>
                  <a:pt x="2300852" y="2962495"/>
                  <a:pt x="2303301" y="2931610"/>
                  <a:pt x="2308358" y="2901366"/>
                </a:cubicBezTo>
                <a:lnTo>
                  <a:pt x="2308898" y="2894676"/>
                </a:lnTo>
                <a:cubicBezTo>
                  <a:pt x="2309067" y="2894671"/>
                  <a:pt x="2309236" y="2894666"/>
                  <a:pt x="2309404" y="2894613"/>
                </a:cubicBezTo>
                <a:cubicBezTo>
                  <a:pt x="2359680" y="2541747"/>
                  <a:pt x="2640719" y="2260970"/>
                  <a:pt x="2999570" y="2201572"/>
                </a:cubicBezTo>
                <a:lnTo>
                  <a:pt x="2999687" y="2200424"/>
                </a:lnTo>
                <a:cubicBezTo>
                  <a:pt x="3004995" y="2199414"/>
                  <a:pt x="3010323" y="2198466"/>
                  <a:pt x="3015899" y="2198885"/>
                </a:cubicBezTo>
                <a:cubicBezTo>
                  <a:pt x="3047083" y="2193328"/>
                  <a:pt x="3078975" y="2190347"/>
                  <a:pt x="3111361" y="2189820"/>
                </a:cubicBezTo>
                <a:lnTo>
                  <a:pt x="3128448" y="2188197"/>
                </a:lnTo>
                <a:lnTo>
                  <a:pt x="3128474" y="2188691"/>
                </a:lnTo>
                <a:lnTo>
                  <a:pt x="3128972" y="2188658"/>
                </a:lnTo>
                <a:lnTo>
                  <a:pt x="3129566" y="2200098"/>
                </a:lnTo>
                <a:cubicBezTo>
                  <a:pt x="3129566" y="2205779"/>
                  <a:pt x="3129508" y="2211446"/>
                  <a:pt x="3128196" y="2217074"/>
                </a:cubicBezTo>
                <a:cubicBezTo>
                  <a:pt x="3128238" y="2248409"/>
                  <a:pt x="3125787" y="2279300"/>
                  <a:pt x="3120729" y="2309550"/>
                </a:cubicBezTo>
                <a:lnTo>
                  <a:pt x="3120190" y="2316226"/>
                </a:lnTo>
                <a:cubicBezTo>
                  <a:pt x="3120021" y="2316231"/>
                  <a:pt x="3119852" y="2316236"/>
                  <a:pt x="3119685" y="2316289"/>
                </a:cubicBezTo>
                <a:cubicBezTo>
                  <a:pt x="3069409" y="2669154"/>
                  <a:pt x="2788370" y="2949931"/>
                  <a:pt x="2429519" y="3009330"/>
                </a:cubicBezTo>
                <a:lnTo>
                  <a:pt x="2429403" y="3010478"/>
                </a:lnTo>
                <a:cubicBezTo>
                  <a:pt x="2424092" y="3011489"/>
                  <a:pt x="2418763" y="3012437"/>
                  <a:pt x="2413186" y="3012018"/>
                </a:cubicBezTo>
                <a:cubicBezTo>
                  <a:pt x="2382014" y="3017572"/>
                  <a:pt x="2350134" y="3020553"/>
                  <a:pt x="2317760" y="3021080"/>
                </a:cubicBezTo>
                <a:lnTo>
                  <a:pt x="2300641" y="3022706"/>
                </a:lnTo>
                <a:lnTo>
                  <a:pt x="2300615" y="3022211"/>
                </a:lnTo>
                <a:lnTo>
                  <a:pt x="2300116" y="3022244"/>
                </a:lnTo>
                <a:cubicBezTo>
                  <a:pt x="2299550" y="3018442"/>
                  <a:pt x="2299523" y="3014626"/>
                  <a:pt x="2299523" y="3010804"/>
                </a:cubicBezTo>
                <a:close/>
                <a:moveTo>
                  <a:pt x="2299523" y="3058630"/>
                </a:moveTo>
                <a:lnTo>
                  <a:pt x="2300117" y="3047280"/>
                </a:lnTo>
                <a:lnTo>
                  <a:pt x="2300615" y="3047312"/>
                </a:lnTo>
                <a:lnTo>
                  <a:pt x="2300641" y="3046822"/>
                </a:lnTo>
                <a:lnTo>
                  <a:pt x="2317729" y="3048432"/>
                </a:lnTo>
                <a:cubicBezTo>
                  <a:pt x="2350114" y="3048955"/>
                  <a:pt x="2382007" y="3051913"/>
                  <a:pt x="2413190" y="3057426"/>
                </a:cubicBezTo>
                <a:cubicBezTo>
                  <a:pt x="2418766" y="3057010"/>
                  <a:pt x="2424094" y="3057951"/>
                  <a:pt x="2429403" y="3058953"/>
                </a:cubicBezTo>
                <a:lnTo>
                  <a:pt x="2429520" y="3060092"/>
                </a:lnTo>
                <a:cubicBezTo>
                  <a:pt x="2788370" y="3119024"/>
                  <a:pt x="3069409" y="3397595"/>
                  <a:pt x="3119686" y="3747690"/>
                </a:cubicBezTo>
                <a:cubicBezTo>
                  <a:pt x="3119853" y="3747743"/>
                  <a:pt x="3120023" y="3747748"/>
                  <a:pt x="3120191" y="3747753"/>
                </a:cubicBezTo>
                <a:lnTo>
                  <a:pt x="3120732" y="3754390"/>
                </a:lnTo>
                <a:cubicBezTo>
                  <a:pt x="3125788" y="3784397"/>
                  <a:pt x="3128238" y="3815039"/>
                  <a:pt x="3128196" y="3846121"/>
                </a:cubicBezTo>
                <a:cubicBezTo>
                  <a:pt x="3129508" y="3851707"/>
                  <a:pt x="3129566" y="3857331"/>
                  <a:pt x="3129566" y="3862969"/>
                </a:cubicBezTo>
                <a:cubicBezTo>
                  <a:pt x="3129566" y="3866761"/>
                  <a:pt x="3129539" y="3870547"/>
                  <a:pt x="3128973" y="3874319"/>
                </a:cubicBezTo>
                <a:lnTo>
                  <a:pt x="3128474" y="3874286"/>
                </a:lnTo>
                <a:lnTo>
                  <a:pt x="3128448" y="3874777"/>
                </a:lnTo>
                <a:lnTo>
                  <a:pt x="3111330" y="3873164"/>
                </a:lnTo>
                <a:cubicBezTo>
                  <a:pt x="3078956" y="3872641"/>
                  <a:pt x="3047075" y="3869683"/>
                  <a:pt x="3015903" y="3864173"/>
                </a:cubicBezTo>
                <a:cubicBezTo>
                  <a:pt x="3010326" y="3864589"/>
                  <a:pt x="3004997" y="3863648"/>
                  <a:pt x="2999687" y="3862645"/>
                </a:cubicBezTo>
                <a:lnTo>
                  <a:pt x="2999571" y="3861506"/>
                </a:lnTo>
                <a:cubicBezTo>
                  <a:pt x="2640719" y="3802574"/>
                  <a:pt x="2359680" y="3524002"/>
                  <a:pt x="2309405" y="3173908"/>
                </a:cubicBezTo>
                <a:cubicBezTo>
                  <a:pt x="2309237" y="3173856"/>
                  <a:pt x="2309069" y="3173851"/>
                  <a:pt x="2308899" y="3173846"/>
                </a:cubicBezTo>
                <a:lnTo>
                  <a:pt x="2308361" y="3167222"/>
                </a:lnTo>
                <a:cubicBezTo>
                  <a:pt x="2303302" y="3137210"/>
                  <a:pt x="2300852" y="3106561"/>
                  <a:pt x="2300894" y="3075472"/>
                </a:cubicBezTo>
                <a:cubicBezTo>
                  <a:pt x="2299582" y="3069889"/>
                  <a:pt x="2299523" y="3064266"/>
                  <a:pt x="2299523" y="3058630"/>
                </a:cubicBezTo>
                <a:close/>
                <a:moveTo>
                  <a:pt x="1601297" y="636203"/>
                </a:moveTo>
                <a:cubicBezTo>
                  <a:pt x="1654573" y="907109"/>
                  <a:pt x="1869416" y="1121906"/>
                  <a:pt x="2144606" y="1181049"/>
                </a:cubicBezTo>
                <a:cubicBezTo>
                  <a:pt x="2091331" y="910143"/>
                  <a:pt x="1876487" y="695346"/>
                  <a:pt x="1601297" y="636203"/>
                </a:cubicBezTo>
                <a:close/>
                <a:moveTo>
                  <a:pt x="1601297" y="2333028"/>
                </a:moveTo>
                <a:cubicBezTo>
                  <a:pt x="1654573" y="2603934"/>
                  <a:pt x="1869416" y="2818731"/>
                  <a:pt x="2144606" y="2877874"/>
                </a:cubicBezTo>
                <a:cubicBezTo>
                  <a:pt x="2091331" y="2606968"/>
                  <a:pt x="1876487" y="2392171"/>
                  <a:pt x="1601297" y="2333028"/>
                </a:cubicBezTo>
                <a:close/>
                <a:moveTo>
                  <a:pt x="1601295" y="2034258"/>
                </a:moveTo>
                <a:cubicBezTo>
                  <a:pt x="1876485" y="1975579"/>
                  <a:pt x="2091328" y="1762469"/>
                  <a:pt x="2144604" y="1493690"/>
                </a:cubicBezTo>
                <a:cubicBezTo>
                  <a:pt x="1869414" y="1552369"/>
                  <a:pt x="1654570" y="1765479"/>
                  <a:pt x="1601295" y="2034258"/>
                </a:cubicBezTo>
                <a:close/>
                <a:moveTo>
                  <a:pt x="1601295" y="3731083"/>
                </a:moveTo>
                <a:cubicBezTo>
                  <a:pt x="1876485" y="3672404"/>
                  <a:pt x="2091328" y="3459294"/>
                  <a:pt x="2144604" y="3190516"/>
                </a:cubicBezTo>
                <a:cubicBezTo>
                  <a:pt x="1869414" y="3249194"/>
                  <a:pt x="1654570" y="3462304"/>
                  <a:pt x="1601295" y="3731083"/>
                </a:cubicBezTo>
                <a:close/>
                <a:moveTo>
                  <a:pt x="1457930" y="503273"/>
                </a:moveTo>
                <a:lnTo>
                  <a:pt x="1458524" y="491833"/>
                </a:lnTo>
                <a:lnTo>
                  <a:pt x="1459022" y="491866"/>
                </a:lnTo>
                <a:lnTo>
                  <a:pt x="1459048" y="491372"/>
                </a:lnTo>
                <a:lnTo>
                  <a:pt x="1476135" y="492995"/>
                </a:lnTo>
                <a:cubicBezTo>
                  <a:pt x="1508521" y="493522"/>
                  <a:pt x="1540413" y="496503"/>
                  <a:pt x="1571597" y="502060"/>
                </a:cubicBezTo>
                <a:cubicBezTo>
                  <a:pt x="1577173" y="501641"/>
                  <a:pt x="1582501" y="502589"/>
                  <a:pt x="1587809" y="503599"/>
                </a:cubicBezTo>
                <a:lnTo>
                  <a:pt x="1587926" y="504747"/>
                </a:lnTo>
                <a:cubicBezTo>
                  <a:pt x="1946777" y="564145"/>
                  <a:pt x="2227816" y="844922"/>
                  <a:pt x="2278092" y="1197788"/>
                </a:cubicBezTo>
                <a:cubicBezTo>
                  <a:pt x="2278260" y="1197841"/>
                  <a:pt x="2278429" y="1197846"/>
                  <a:pt x="2278598" y="1197851"/>
                </a:cubicBezTo>
                <a:lnTo>
                  <a:pt x="2279138" y="1204541"/>
                </a:lnTo>
                <a:cubicBezTo>
                  <a:pt x="2284195" y="1234785"/>
                  <a:pt x="2286644" y="1265670"/>
                  <a:pt x="2286602" y="1296998"/>
                </a:cubicBezTo>
                <a:cubicBezTo>
                  <a:pt x="2287914" y="1302628"/>
                  <a:pt x="2287973" y="1308297"/>
                  <a:pt x="2287973" y="1313979"/>
                </a:cubicBezTo>
                <a:cubicBezTo>
                  <a:pt x="2287973" y="1317801"/>
                  <a:pt x="2287946" y="1321617"/>
                  <a:pt x="2287380" y="1325419"/>
                </a:cubicBezTo>
                <a:lnTo>
                  <a:pt x="2286881" y="1325386"/>
                </a:lnTo>
                <a:lnTo>
                  <a:pt x="2286855" y="1325881"/>
                </a:lnTo>
                <a:lnTo>
                  <a:pt x="2269736" y="1324255"/>
                </a:lnTo>
                <a:cubicBezTo>
                  <a:pt x="2237362" y="1323728"/>
                  <a:pt x="2205482" y="1320747"/>
                  <a:pt x="2174310" y="1315193"/>
                </a:cubicBezTo>
                <a:cubicBezTo>
                  <a:pt x="2168733" y="1315612"/>
                  <a:pt x="2163404" y="1314664"/>
                  <a:pt x="2158093" y="1313653"/>
                </a:cubicBezTo>
                <a:lnTo>
                  <a:pt x="2157977" y="1312505"/>
                </a:lnTo>
                <a:cubicBezTo>
                  <a:pt x="1799126" y="1253106"/>
                  <a:pt x="1518087" y="972329"/>
                  <a:pt x="1467811" y="619464"/>
                </a:cubicBezTo>
                <a:cubicBezTo>
                  <a:pt x="1467644" y="619411"/>
                  <a:pt x="1467475" y="619406"/>
                  <a:pt x="1467306" y="619401"/>
                </a:cubicBezTo>
                <a:lnTo>
                  <a:pt x="1466767" y="612725"/>
                </a:lnTo>
                <a:cubicBezTo>
                  <a:pt x="1461709" y="582475"/>
                  <a:pt x="1459258" y="551584"/>
                  <a:pt x="1459300" y="520249"/>
                </a:cubicBezTo>
                <a:cubicBezTo>
                  <a:pt x="1457988" y="514621"/>
                  <a:pt x="1457930" y="508954"/>
                  <a:pt x="1457930" y="503273"/>
                </a:cubicBezTo>
                <a:close/>
                <a:moveTo>
                  <a:pt x="1457930" y="2200098"/>
                </a:moveTo>
                <a:lnTo>
                  <a:pt x="1458524" y="2188658"/>
                </a:lnTo>
                <a:lnTo>
                  <a:pt x="1459022" y="2188691"/>
                </a:lnTo>
                <a:lnTo>
                  <a:pt x="1459048" y="2188197"/>
                </a:lnTo>
                <a:lnTo>
                  <a:pt x="1476135" y="2189820"/>
                </a:lnTo>
                <a:cubicBezTo>
                  <a:pt x="1508521" y="2190347"/>
                  <a:pt x="1540413" y="2193328"/>
                  <a:pt x="1571597" y="2198885"/>
                </a:cubicBezTo>
                <a:cubicBezTo>
                  <a:pt x="1577173" y="2198466"/>
                  <a:pt x="1582501" y="2199414"/>
                  <a:pt x="1587809" y="2200424"/>
                </a:cubicBezTo>
                <a:lnTo>
                  <a:pt x="1587926" y="2201572"/>
                </a:lnTo>
                <a:cubicBezTo>
                  <a:pt x="1946777" y="2260970"/>
                  <a:pt x="2227816" y="2541747"/>
                  <a:pt x="2278092" y="2894613"/>
                </a:cubicBezTo>
                <a:cubicBezTo>
                  <a:pt x="2278260" y="2894666"/>
                  <a:pt x="2278429" y="2894671"/>
                  <a:pt x="2278598" y="2894676"/>
                </a:cubicBezTo>
                <a:lnTo>
                  <a:pt x="2279138" y="2901366"/>
                </a:lnTo>
                <a:cubicBezTo>
                  <a:pt x="2284195" y="2931610"/>
                  <a:pt x="2286644" y="2962495"/>
                  <a:pt x="2286602" y="2993823"/>
                </a:cubicBezTo>
                <a:cubicBezTo>
                  <a:pt x="2287914" y="2999453"/>
                  <a:pt x="2287973" y="3005122"/>
                  <a:pt x="2287973" y="3010804"/>
                </a:cubicBezTo>
                <a:cubicBezTo>
                  <a:pt x="2287973" y="3014626"/>
                  <a:pt x="2287946" y="3018442"/>
                  <a:pt x="2287380" y="3022244"/>
                </a:cubicBezTo>
                <a:lnTo>
                  <a:pt x="2286881" y="3022211"/>
                </a:lnTo>
                <a:lnTo>
                  <a:pt x="2286855" y="3022706"/>
                </a:lnTo>
                <a:lnTo>
                  <a:pt x="2269736" y="3021080"/>
                </a:lnTo>
                <a:cubicBezTo>
                  <a:pt x="2237362" y="3020553"/>
                  <a:pt x="2205482" y="3017572"/>
                  <a:pt x="2174310" y="3012018"/>
                </a:cubicBezTo>
                <a:cubicBezTo>
                  <a:pt x="2168733" y="3012437"/>
                  <a:pt x="2163404" y="3011489"/>
                  <a:pt x="2158093" y="3010478"/>
                </a:cubicBezTo>
                <a:lnTo>
                  <a:pt x="2157977" y="3009330"/>
                </a:lnTo>
                <a:cubicBezTo>
                  <a:pt x="1799126" y="2949931"/>
                  <a:pt x="1518087" y="2669154"/>
                  <a:pt x="1467811" y="2316289"/>
                </a:cubicBezTo>
                <a:cubicBezTo>
                  <a:pt x="1467644" y="2316236"/>
                  <a:pt x="1467475" y="2316231"/>
                  <a:pt x="1467306" y="2316226"/>
                </a:cubicBezTo>
                <a:lnTo>
                  <a:pt x="1466767" y="2309550"/>
                </a:lnTo>
                <a:cubicBezTo>
                  <a:pt x="1461709" y="2279300"/>
                  <a:pt x="1459258" y="2248409"/>
                  <a:pt x="1459300" y="2217074"/>
                </a:cubicBezTo>
                <a:cubicBezTo>
                  <a:pt x="1457988" y="2211446"/>
                  <a:pt x="1457930" y="2205779"/>
                  <a:pt x="1457930" y="2200098"/>
                </a:cubicBezTo>
                <a:close/>
                <a:moveTo>
                  <a:pt x="1457930" y="3896923"/>
                </a:moveTo>
                <a:lnTo>
                  <a:pt x="1458524" y="3885483"/>
                </a:lnTo>
                <a:lnTo>
                  <a:pt x="1459022" y="3885516"/>
                </a:lnTo>
                <a:lnTo>
                  <a:pt x="1459048" y="3885022"/>
                </a:lnTo>
                <a:lnTo>
                  <a:pt x="1476135" y="3886645"/>
                </a:lnTo>
                <a:cubicBezTo>
                  <a:pt x="1508521" y="3887172"/>
                  <a:pt x="1540413" y="3890153"/>
                  <a:pt x="1571597" y="3895710"/>
                </a:cubicBezTo>
                <a:cubicBezTo>
                  <a:pt x="1577173" y="3895291"/>
                  <a:pt x="1582501" y="3896239"/>
                  <a:pt x="1587809" y="3897249"/>
                </a:cubicBezTo>
                <a:lnTo>
                  <a:pt x="1587926" y="3898397"/>
                </a:lnTo>
                <a:cubicBezTo>
                  <a:pt x="1821986" y="3937139"/>
                  <a:pt x="2022942" y="4070062"/>
                  <a:pt x="2148179" y="4255797"/>
                </a:cubicBezTo>
                <a:lnTo>
                  <a:pt x="2176624" y="4305008"/>
                </a:lnTo>
                <a:lnTo>
                  <a:pt x="2025574" y="4305008"/>
                </a:lnTo>
                <a:lnTo>
                  <a:pt x="1973451" y="4241205"/>
                </a:lnTo>
                <a:cubicBezTo>
                  <a:pt x="1876755" y="4136681"/>
                  <a:pt x="1747549" y="4061285"/>
                  <a:pt x="1601297" y="4029853"/>
                </a:cubicBezTo>
                <a:cubicBezTo>
                  <a:pt x="1618544" y="4117553"/>
                  <a:pt x="1652724" y="4199373"/>
                  <a:pt x="1700478" y="4271827"/>
                </a:cubicBezTo>
                <a:lnTo>
                  <a:pt x="1727160" y="4305008"/>
                </a:lnTo>
                <a:lnTo>
                  <a:pt x="1573050" y="4305008"/>
                </a:lnTo>
                <a:lnTo>
                  <a:pt x="1542929" y="4254710"/>
                </a:lnTo>
                <a:cubicBezTo>
                  <a:pt x="1505726" y="4179889"/>
                  <a:pt x="1479994" y="4098618"/>
                  <a:pt x="1467811" y="4013114"/>
                </a:cubicBezTo>
                <a:cubicBezTo>
                  <a:pt x="1467644" y="4013061"/>
                  <a:pt x="1467475" y="4013056"/>
                  <a:pt x="1467306" y="4013051"/>
                </a:cubicBezTo>
                <a:lnTo>
                  <a:pt x="1466767" y="4006375"/>
                </a:lnTo>
                <a:cubicBezTo>
                  <a:pt x="1461709" y="3976125"/>
                  <a:pt x="1459258" y="3945234"/>
                  <a:pt x="1459300" y="3913899"/>
                </a:cubicBezTo>
                <a:cubicBezTo>
                  <a:pt x="1457988" y="3908271"/>
                  <a:pt x="1457930" y="3902604"/>
                  <a:pt x="1457930" y="3896923"/>
                </a:cubicBezTo>
                <a:close/>
                <a:moveTo>
                  <a:pt x="1457928" y="469318"/>
                </a:moveTo>
                <a:cubicBezTo>
                  <a:pt x="1457928" y="463681"/>
                  <a:pt x="1457986" y="458057"/>
                  <a:pt x="1459298" y="452471"/>
                </a:cubicBezTo>
                <a:cubicBezTo>
                  <a:pt x="1459256" y="421389"/>
                  <a:pt x="1461706" y="390746"/>
                  <a:pt x="1466762" y="360740"/>
                </a:cubicBezTo>
                <a:lnTo>
                  <a:pt x="1467303" y="354103"/>
                </a:lnTo>
                <a:cubicBezTo>
                  <a:pt x="1467471" y="354098"/>
                  <a:pt x="1467641" y="354093"/>
                  <a:pt x="1467808" y="354040"/>
                </a:cubicBezTo>
                <a:cubicBezTo>
                  <a:pt x="1480960" y="262463"/>
                  <a:pt x="1509901" y="175780"/>
                  <a:pt x="1552022" y="96778"/>
                </a:cubicBezTo>
                <a:lnTo>
                  <a:pt x="1614656" y="0"/>
                </a:lnTo>
                <a:lnTo>
                  <a:pt x="1783031" y="0"/>
                </a:lnTo>
                <a:lnTo>
                  <a:pt x="1714803" y="76659"/>
                </a:lnTo>
                <a:cubicBezTo>
                  <a:pt x="1659536" y="153496"/>
                  <a:pt x="1620221" y="241952"/>
                  <a:pt x="1601295" y="337433"/>
                </a:cubicBezTo>
                <a:cubicBezTo>
                  <a:pt x="1784335" y="298404"/>
                  <a:pt x="1940676" y="191052"/>
                  <a:pt x="2040269" y="44350"/>
                </a:cubicBezTo>
                <a:lnTo>
                  <a:pt x="2062497" y="0"/>
                </a:lnTo>
                <a:lnTo>
                  <a:pt x="2211135" y="0"/>
                </a:lnTo>
                <a:lnTo>
                  <a:pt x="2159296" y="95636"/>
                </a:lnTo>
                <a:cubicBezTo>
                  <a:pt x="2035522" y="289169"/>
                  <a:pt x="1829330" y="428211"/>
                  <a:pt x="1587923" y="467856"/>
                </a:cubicBezTo>
                <a:lnTo>
                  <a:pt x="1587807" y="468995"/>
                </a:lnTo>
                <a:cubicBezTo>
                  <a:pt x="1582497" y="469998"/>
                  <a:pt x="1577168" y="470939"/>
                  <a:pt x="1571591" y="470523"/>
                </a:cubicBezTo>
                <a:cubicBezTo>
                  <a:pt x="1540419" y="476033"/>
                  <a:pt x="1508538" y="478991"/>
                  <a:pt x="1476164" y="479514"/>
                </a:cubicBezTo>
                <a:lnTo>
                  <a:pt x="1459046" y="481127"/>
                </a:lnTo>
                <a:lnTo>
                  <a:pt x="1459020" y="480636"/>
                </a:lnTo>
                <a:lnTo>
                  <a:pt x="1458521" y="480669"/>
                </a:lnTo>
                <a:cubicBezTo>
                  <a:pt x="1457955" y="476896"/>
                  <a:pt x="1457928" y="473110"/>
                  <a:pt x="1457928" y="469318"/>
                </a:cubicBezTo>
                <a:close/>
                <a:moveTo>
                  <a:pt x="1457928" y="2166144"/>
                </a:moveTo>
                <a:cubicBezTo>
                  <a:pt x="1457928" y="2160506"/>
                  <a:pt x="1457986" y="2154882"/>
                  <a:pt x="1459298" y="2149296"/>
                </a:cubicBezTo>
                <a:cubicBezTo>
                  <a:pt x="1459256" y="2118214"/>
                  <a:pt x="1461706" y="2087572"/>
                  <a:pt x="1466762" y="2057565"/>
                </a:cubicBezTo>
                <a:lnTo>
                  <a:pt x="1467303" y="2050928"/>
                </a:lnTo>
                <a:cubicBezTo>
                  <a:pt x="1467471" y="2050923"/>
                  <a:pt x="1467641" y="2050918"/>
                  <a:pt x="1467808" y="2050865"/>
                </a:cubicBezTo>
                <a:cubicBezTo>
                  <a:pt x="1518085" y="1700770"/>
                  <a:pt x="1799124" y="1422199"/>
                  <a:pt x="2157974" y="1363267"/>
                </a:cubicBezTo>
                <a:lnTo>
                  <a:pt x="2158091" y="1362128"/>
                </a:lnTo>
                <a:cubicBezTo>
                  <a:pt x="2163400" y="1361126"/>
                  <a:pt x="2168728" y="1360185"/>
                  <a:pt x="2174304" y="1360601"/>
                </a:cubicBezTo>
                <a:cubicBezTo>
                  <a:pt x="2205487" y="1355088"/>
                  <a:pt x="2237380" y="1352130"/>
                  <a:pt x="2269765" y="1351607"/>
                </a:cubicBezTo>
                <a:lnTo>
                  <a:pt x="2286853" y="1349997"/>
                </a:lnTo>
                <a:lnTo>
                  <a:pt x="2286879" y="1350487"/>
                </a:lnTo>
                <a:lnTo>
                  <a:pt x="2287377" y="1350455"/>
                </a:lnTo>
                <a:lnTo>
                  <a:pt x="2287971" y="1361805"/>
                </a:lnTo>
                <a:cubicBezTo>
                  <a:pt x="2287971" y="1367441"/>
                  <a:pt x="2287912" y="1373063"/>
                  <a:pt x="2286600" y="1378647"/>
                </a:cubicBezTo>
                <a:cubicBezTo>
                  <a:pt x="2286642" y="1409736"/>
                  <a:pt x="2284192" y="1440385"/>
                  <a:pt x="2279133" y="1470397"/>
                </a:cubicBezTo>
                <a:lnTo>
                  <a:pt x="2278595" y="1477021"/>
                </a:lnTo>
                <a:cubicBezTo>
                  <a:pt x="2278425" y="1477026"/>
                  <a:pt x="2278257" y="1477030"/>
                  <a:pt x="2278089" y="1477083"/>
                </a:cubicBezTo>
                <a:cubicBezTo>
                  <a:pt x="2227814" y="1827177"/>
                  <a:pt x="1946775" y="2105749"/>
                  <a:pt x="1587923" y="2164681"/>
                </a:cubicBezTo>
                <a:lnTo>
                  <a:pt x="1587807" y="2165820"/>
                </a:lnTo>
                <a:cubicBezTo>
                  <a:pt x="1582497" y="2166823"/>
                  <a:pt x="1577168" y="2167764"/>
                  <a:pt x="1571591" y="2167348"/>
                </a:cubicBezTo>
                <a:cubicBezTo>
                  <a:pt x="1540419" y="2172858"/>
                  <a:pt x="1508538" y="2175816"/>
                  <a:pt x="1476164" y="2176339"/>
                </a:cubicBezTo>
                <a:lnTo>
                  <a:pt x="1459046" y="2177952"/>
                </a:lnTo>
                <a:lnTo>
                  <a:pt x="1459020" y="2177461"/>
                </a:lnTo>
                <a:lnTo>
                  <a:pt x="1458521" y="2177494"/>
                </a:lnTo>
                <a:cubicBezTo>
                  <a:pt x="1457955" y="2173722"/>
                  <a:pt x="1457928" y="2169936"/>
                  <a:pt x="1457928" y="2166144"/>
                </a:cubicBezTo>
                <a:close/>
                <a:moveTo>
                  <a:pt x="1457928" y="3862969"/>
                </a:moveTo>
                <a:cubicBezTo>
                  <a:pt x="1457928" y="3857331"/>
                  <a:pt x="1457986" y="3851707"/>
                  <a:pt x="1459298" y="3846121"/>
                </a:cubicBezTo>
                <a:cubicBezTo>
                  <a:pt x="1459256" y="3815039"/>
                  <a:pt x="1461706" y="3784397"/>
                  <a:pt x="1466762" y="3754390"/>
                </a:cubicBezTo>
                <a:lnTo>
                  <a:pt x="1467303" y="3747753"/>
                </a:lnTo>
                <a:cubicBezTo>
                  <a:pt x="1467471" y="3747748"/>
                  <a:pt x="1467641" y="3747743"/>
                  <a:pt x="1467808" y="3747690"/>
                </a:cubicBezTo>
                <a:cubicBezTo>
                  <a:pt x="1518085" y="3397595"/>
                  <a:pt x="1799124" y="3119024"/>
                  <a:pt x="2157974" y="3060092"/>
                </a:cubicBezTo>
                <a:lnTo>
                  <a:pt x="2158091" y="3058953"/>
                </a:lnTo>
                <a:cubicBezTo>
                  <a:pt x="2163400" y="3057951"/>
                  <a:pt x="2168728" y="3057010"/>
                  <a:pt x="2174304" y="3057426"/>
                </a:cubicBezTo>
                <a:cubicBezTo>
                  <a:pt x="2205487" y="3051913"/>
                  <a:pt x="2237380" y="3048955"/>
                  <a:pt x="2269765" y="3048432"/>
                </a:cubicBezTo>
                <a:lnTo>
                  <a:pt x="2286853" y="3046822"/>
                </a:lnTo>
                <a:lnTo>
                  <a:pt x="2286879" y="3047312"/>
                </a:lnTo>
                <a:lnTo>
                  <a:pt x="2287377" y="3047280"/>
                </a:lnTo>
                <a:lnTo>
                  <a:pt x="2287971" y="3058630"/>
                </a:lnTo>
                <a:cubicBezTo>
                  <a:pt x="2287971" y="3064266"/>
                  <a:pt x="2287912" y="3069889"/>
                  <a:pt x="2286600" y="3075472"/>
                </a:cubicBezTo>
                <a:cubicBezTo>
                  <a:pt x="2286642" y="3106561"/>
                  <a:pt x="2284192" y="3137210"/>
                  <a:pt x="2279133" y="3167222"/>
                </a:cubicBezTo>
                <a:lnTo>
                  <a:pt x="2278595" y="3173846"/>
                </a:lnTo>
                <a:cubicBezTo>
                  <a:pt x="2278425" y="3173851"/>
                  <a:pt x="2278257" y="3173856"/>
                  <a:pt x="2278089" y="3173908"/>
                </a:cubicBezTo>
                <a:cubicBezTo>
                  <a:pt x="2227814" y="3524002"/>
                  <a:pt x="1946775" y="3802574"/>
                  <a:pt x="1587923" y="3861506"/>
                </a:cubicBezTo>
                <a:lnTo>
                  <a:pt x="1587807" y="3862645"/>
                </a:lnTo>
                <a:cubicBezTo>
                  <a:pt x="1582497" y="3863648"/>
                  <a:pt x="1577168" y="3864589"/>
                  <a:pt x="1571591" y="3864173"/>
                </a:cubicBezTo>
                <a:cubicBezTo>
                  <a:pt x="1540419" y="3869683"/>
                  <a:pt x="1508538" y="3872641"/>
                  <a:pt x="1476164" y="3873164"/>
                </a:cubicBezTo>
                <a:lnTo>
                  <a:pt x="1459046" y="3874777"/>
                </a:lnTo>
                <a:lnTo>
                  <a:pt x="1459020" y="3874286"/>
                </a:lnTo>
                <a:lnTo>
                  <a:pt x="1458521" y="3874319"/>
                </a:lnTo>
                <a:cubicBezTo>
                  <a:pt x="1457955" y="3870547"/>
                  <a:pt x="1457928" y="3866761"/>
                  <a:pt x="1457928" y="3862969"/>
                </a:cubicBezTo>
                <a:close/>
                <a:moveTo>
                  <a:pt x="750739" y="1181049"/>
                </a:moveTo>
                <a:cubicBezTo>
                  <a:pt x="1025929" y="1121906"/>
                  <a:pt x="1240772" y="907109"/>
                  <a:pt x="1294048" y="636203"/>
                </a:cubicBezTo>
                <a:cubicBezTo>
                  <a:pt x="1018858" y="695346"/>
                  <a:pt x="804014" y="910143"/>
                  <a:pt x="750739" y="1181049"/>
                </a:cubicBezTo>
                <a:close/>
                <a:moveTo>
                  <a:pt x="750739" y="1493690"/>
                </a:moveTo>
                <a:cubicBezTo>
                  <a:pt x="804015" y="1762469"/>
                  <a:pt x="1018858" y="1975579"/>
                  <a:pt x="1294048" y="2034258"/>
                </a:cubicBezTo>
                <a:cubicBezTo>
                  <a:pt x="1240773" y="1765479"/>
                  <a:pt x="1025929" y="1552369"/>
                  <a:pt x="750739" y="1493690"/>
                </a:cubicBezTo>
                <a:close/>
                <a:moveTo>
                  <a:pt x="750739" y="2877874"/>
                </a:moveTo>
                <a:cubicBezTo>
                  <a:pt x="1025929" y="2818731"/>
                  <a:pt x="1240772" y="2603934"/>
                  <a:pt x="1294048" y="2333028"/>
                </a:cubicBezTo>
                <a:cubicBezTo>
                  <a:pt x="1018858" y="2392171"/>
                  <a:pt x="804014" y="2606968"/>
                  <a:pt x="750739" y="2877874"/>
                </a:cubicBezTo>
                <a:close/>
                <a:moveTo>
                  <a:pt x="750739" y="3190516"/>
                </a:moveTo>
                <a:cubicBezTo>
                  <a:pt x="804015" y="3459294"/>
                  <a:pt x="1018858" y="3672404"/>
                  <a:pt x="1294048" y="3731083"/>
                </a:cubicBezTo>
                <a:cubicBezTo>
                  <a:pt x="1240773" y="3462304"/>
                  <a:pt x="1025929" y="3249194"/>
                  <a:pt x="750739" y="3190516"/>
                </a:cubicBezTo>
                <a:close/>
                <a:moveTo>
                  <a:pt x="718720" y="4305008"/>
                </a:moveTo>
                <a:lnTo>
                  <a:pt x="747165" y="4255797"/>
                </a:lnTo>
                <a:cubicBezTo>
                  <a:pt x="872402" y="4070062"/>
                  <a:pt x="1073359" y="3937139"/>
                  <a:pt x="1307418" y="3898397"/>
                </a:cubicBezTo>
                <a:lnTo>
                  <a:pt x="1307535" y="3897249"/>
                </a:lnTo>
                <a:cubicBezTo>
                  <a:pt x="1312844" y="3896239"/>
                  <a:pt x="1318172" y="3895291"/>
                  <a:pt x="1323748" y="3895710"/>
                </a:cubicBezTo>
                <a:cubicBezTo>
                  <a:pt x="1354931" y="3890153"/>
                  <a:pt x="1386824" y="3887172"/>
                  <a:pt x="1419209" y="3886645"/>
                </a:cubicBezTo>
                <a:lnTo>
                  <a:pt x="1436297" y="3885022"/>
                </a:lnTo>
                <a:lnTo>
                  <a:pt x="1436323" y="3885516"/>
                </a:lnTo>
                <a:lnTo>
                  <a:pt x="1436821" y="3885483"/>
                </a:lnTo>
                <a:lnTo>
                  <a:pt x="1437415" y="3896923"/>
                </a:lnTo>
                <a:cubicBezTo>
                  <a:pt x="1437415" y="3902604"/>
                  <a:pt x="1437356" y="3908271"/>
                  <a:pt x="1436044" y="3913899"/>
                </a:cubicBezTo>
                <a:cubicBezTo>
                  <a:pt x="1436086" y="3945234"/>
                  <a:pt x="1433636" y="3976125"/>
                  <a:pt x="1428577" y="4006375"/>
                </a:cubicBezTo>
                <a:lnTo>
                  <a:pt x="1428039" y="4013051"/>
                </a:lnTo>
                <a:cubicBezTo>
                  <a:pt x="1427869" y="4013056"/>
                  <a:pt x="1427701" y="4013061"/>
                  <a:pt x="1427533" y="4013114"/>
                </a:cubicBezTo>
                <a:cubicBezTo>
                  <a:pt x="1415351" y="4098618"/>
                  <a:pt x="1389619" y="4179889"/>
                  <a:pt x="1352416" y="4254710"/>
                </a:cubicBezTo>
                <a:lnTo>
                  <a:pt x="1322295" y="4305008"/>
                </a:lnTo>
                <a:lnTo>
                  <a:pt x="1168185" y="4305008"/>
                </a:lnTo>
                <a:lnTo>
                  <a:pt x="1194867" y="4271827"/>
                </a:lnTo>
                <a:cubicBezTo>
                  <a:pt x="1242622" y="4199373"/>
                  <a:pt x="1276801" y="4117553"/>
                  <a:pt x="1294048" y="4029853"/>
                </a:cubicBezTo>
                <a:cubicBezTo>
                  <a:pt x="1147796" y="4061285"/>
                  <a:pt x="1018589" y="4136681"/>
                  <a:pt x="921894" y="4241205"/>
                </a:cubicBezTo>
                <a:lnTo>
                  <a:pt x="869771" y="4305008"/>
                </a:lnTo>
                <a:close/>
                <a:moveTo>
                  <a:pt x="684209" y="0"/>
                </a:moveTo>
                <a:lnTo>
                  <a:pt x="832847" y="0"/>
                </a:lnTo>
                <a:lnTo>
                  <a:pt x="855075" y="44350"/>
                </a:lnTo>
                <a:cubicBezTo>
                  <a:pt x="954668" y="191053"/>
                  <a:pt x="1111009" y="298404"/>
                  <a:pt x="1294048" y="337433"/>
                </a:cubicBezTo>
                <a:cubicBezTo>
                  <a:pt x="1275123" y="241952"/>
                  <a:pt x="1235808" y="153496"/>
                  <a:pt x="1180541" y="76659"/>
                </a:cubicBezTo>
                <a:lnTo>
                  <a:pt x="1112313" y="0"/>
                </a:lnTo>
                <a:lnTo>
                  <a:pt x="1280688" y="0"/>
                </a:lnTo>
                <a:lnTo>
                  <a:pt x="1343322" y="96778"/>
                </a:lnTo>
                <a:cubicBezTo>
                  <a:pt x="1385443" y="175780"/>
                  <a:pt x="1414383" y="262463"/>
                  <a:pt x="1427534" y="354040"/>
                </a:cubicBezTo>
                <a:cubicBezTo>
                  <a:pt x="1427702" y="354093"/>
                  <a:pt x="1427871" y="354098"/>
                  <a:pt x="1428040" y="354102"/>
                </a:cubicBezTo>
                <a:lnTo>
                  <a:pt x="1428580" y="360740"/>
                </a:lnTo>
                <a:cubicBezTo>
                  <a:pt x="1433637" y="390746"/>
                  <a:pt x="1436086" y="421389"/>
                  <a:pt x="1436044" y="452471"/>
                </a:cubicBezTo>
                <a:cubicBezTo>
                  <a:pt x="1437356" y="458057"/>
                  <a:pt x="1437415" y="463681"/>
                  <a:pt x="1437415" y="469318"/>
                </a:cubicBezTo>
                <a:cubicBezTo>
                  <a:pt x="1437415" y="473111"/>
                  <a:pt x="1437388" y="476896"/>
                  <a:pt x="1436822" y="480669"/>
                </a:cubicBezTo>
                <a:lnTo>
                  <a:pt x="1436323" y="480636"/>
                </a:lnTo>
                <a:lnTo>
                  <a:pt x="1436297" y="481127"/>
                </a:lnTo>
                <a:lnTo>
                  <a:pt x="1419178" y="479514"/>
                </a:lnTo>
                <a:cubicBezTo>
                  <a:pt x="1386804" y="478991"/>
                  <a:pt x="1354924" y="476033"/>
                  <a:pt x="1323752" y="470523"/>
                </a:cubicBezTo>
                <a:cubicBezTo>
                  <a:pt x="1318175" y="470939"/>
                  <a:pt x="1312846" y="469998"/>
                  <a:pt x="1307535" y="468995"/>
                </a:cubicBezTo>
                <a:lnTo>
                  <a:pt x="1307419" y="467856"/>
                </a:lnTo>
                <a:cubicBezTo>
                  <a:pt x="1066014" y="428211"/>
                  <a:pt x="859822" y="289169"/>
                  <a:pt x="736048" y="95636"/>
                </a:cubicBezTo>
                <a:close/>
                <a:moveTo>
                  <a:pt x="607372" y="1313979"/>
                </a:moveTo>
                <a:cubicBezTo>
                  <a:pt x="607372" y="1308297"/>
                  <a:pt x="607430" y="1302628"/>
                  <a:pt x="608742" y="1296998"/>
                </a:cubicBezTo>
                <a:cubicBezTo>
                  <a:pt x="608700" y="1265670"/>
                  <a:pt x="611150" y="1234785"/>
                  <a:pt x="616206" y="1204541"/>
                </a:cubicBezTo>
                <a:lnTo>
                  <a:pt x="616747" y="1197851"/>
                </a:lnTo>
                <a:cubicBezTo>
                  <a:pt x="616915" y="1197846"/>
                  <a:pt x="617085" y="1197841"/>
                  <a:pt x="617252" y="1197788"/>
                </a:cubicBezTo>
                <a:cubicBezTo>
                  <a:pt x="667529" y="844922"/>
                  <a:pt x="948568" y="564145"/>
                  <a:pt x="1307418" y="504747"/>
                </a:cubicBezTo>
                <a:lnTo>
                  <a:pt x="1307535" y="503599"/>
                </a:lnTo>
                <a:cubicBezTo>
                  <a:pt x="1312844" y="502589"/>
                  <a:pt x="1318172" y="501641"/>
                  <a:pt x="1323748" y="502060"/>
                </a:cubicBezTo>
                <a:cubicBezTo>
                  <a:pt x="1354931" y="496503"/>
                  <a:pt x="1386824" y="493522"/>
                  <a:pt x="1419209" y="492995"/>
                </a:cubicBezTo>
                <a:lnTo>
                  <a:pt x="1436297" y="491372"/>
                </a:lnTo>
                <a:lnTo>
                  <a:pt x="1436323" y="491866"/>
                </a:lnTo>
                <a:lnTo>
                  <a:pt x="1436821" y="491833"/>
                </a:lnTo>
                <a:lnTo>
                  <a:pt x="1437415" y="503273"/>
                </a:lnTo>
                <a:cubicBezTo>
                  <a:pt x="1437415" y="508954"/>
                  <a:pt x="1437356" y="514621"/>
                  <a:pt x="1436044" y="520249"/>
                </a:cubicBezTo>
                <a:cubicBezTo>
                  <a:pt x="1436086" y="551584"/>
                  <a:pt x="1433636" y="582475"/>
                  <a:pt x="1428577" y="612725"/>
                </a:cubicBezTo>
                <a:lnTo>
                  <a:pt x="1428039" y="619401"/>
                </a:lnTo>
                <a:cubicBezTo>
                  <a:pt x="1427869" y="619406"/>
                  <a:pt x="1427701" y="619411"/>
                  <a:pt x="1427533" y="619464"/>
                </a:cubicBezTo>
                <a:cubicBezTo>
                  <a:pt x="1377258" y="972329"/>
                  <a:pt x="1096219" y="1253106"/>
                  <a:pt x="737367" y="1312505"/>
                </a:cubicBezTo>
                <a:lnTo>
                  <a:pt x="737251" y="1313653"/>
                </a:lnTo>
                <a:cubicBezTo>
                  <a:pt x="731941" y="1314664"/>
                  <a:pt x="726612" y="1315612"/>
                  <a:pt x="721035" y="1315193"/>
                </a:cubicBezTo>
                <a:cubicBezTo>
                  <a:pt x="689863" y="1320747"/>
                  <a:pt x="657982" y="1323728"/>
                  <a:pt x="625608" y="1324255"/>
                </a:cubicBezTo>
                <a:lnTo>
                  <a:pt x="608490" y="1325881"/>
                </a:lnTo>
                <a:lnTo>
                  <a:pt x="608464" y="1325386"/>
                </a:lnTo>
                <a:lnTo>
                  <a:pt x="607965" y="1325419"/>
                </a:lnTo>
                <a:cubicBezTo>
                  <a:pt x="607399" y="1321617"/>
                  <a:pt x="607372" y="1317801"/>
                  <a:pt x="607372" y="1313979"/>
                </a:cubicBezTo>
                <a:close/>
                <a:moveTo>
                  <a:pt x="607372" y="1361805"/>
                </a:moveTo>
                <a:lnTo>
                  <a:pt x="607966" y="1350455"/>
                </a:lnTo>
                <a:lnTo>
                  <a:pt x="608464" y="1350487"/>
                </a:lnTo>
                <a:lnTo>
                  <a:pt x="608490" y="1349997"/>
                </a:lnTo>
                <a:lnTo>
                  <a:pt x="625577" y="1351607"/>
                </a:lnTo>
                <a:cubicBezTo>
                  <a:pt x="657963" y="1352130"/>
                  <a:pt x="689855" y="1355088"/>
                  <a:pt x="721039" y="1360601"/>
                </a:cubicBezTo>
                <a:cubicBezTo>
                  <a:pt x="726615" y="1360185"/>
                  <a:pt x="731943" y="1361126"/>
                  <a:pt x="737251" y="1362128"/>
                </a:cubicBezTo>
                <a:lnTo>
                  <a:pt x="737368" y="1363267"/>
                </a:lnTo>
                <a:cubicBezTo>
                  <a:pt x="1096219" y="1422199"/>
                  <a:pt x="1377258" y="1700770"/>
                  <a:pt x="1427534" y="2050865"/>
                </a:cubicBezTo>
                <a:cubicBezTo>
                  <a:pt x="1427702" y="2050918"/>
                  <a:pt x="1427871" y="2050923"/>
                  <a:pt x="1428040" y="2050928"/>
                </a:cubicBezTo>
                <a:lnTo>
                  <a:pt x="1428580" y="2057565"/>
                </a:lnTo>
                <a:cubicBezTo>
                  <a:pt x="1433637" y="2087572"/>
                  <a:pt x="1436086" y="2118214"/>
                  <a:pt x="1436044" y="2149296"/>
                </a:cubicBezTo>
                <a:cubicBezTo>
                  <a:pt x="1437356" y="2154882"/>
                  <a:pt x="1437415" y="2160506"/>
                  <a:pt x="1437415" y="2166144"/>
                </a:cubicBezTo>
                <a:cubicBezTo>
                  <a:pt x="1437415" y="2169936"/>
                  <a:pt x="1437388" y="2173722"/>
                  <a:pt x="1436822" y="2177494"/>
                </a:cubicBezTo>
                <a:lnTo>
                  <a:pt x="1436323" y="2177461"/>
                </a:lnTo>
                <a:lnTo>
                  <a:pt x="1436297" y="2177952"/>
                </a:lnTo>
                <a:lnTo>
                  <a:pt x="1419178" y="2176339"/>
                </a:lnTo>
                <a:cubicBezTo>
                  <a:pt x="1386804" y="2175816"/>
                  <a:pt x="1354924" y="2172858"/>
                  <a:pt x="1323752" y="2167348"/>
                </a:cubicBezTo>
                <a:cubicBezTo>
                  <a:pt x="1318175" y="2167764"/>
                  <a:pt x="1312846" y="2166823"/>
                  <a:pt x="1307535" y="2165820"/>
                </a:cubicBezTo>
                <a:lnTo>
                  <a:pt x="1307419" y="2164681"/>
                </a:lnTo>
                <a:cubicBezTo>
                  <a:pt x="948568" y="2105749"/>
                  <a:pt x="667529" y="1827177"/>
                  <a:pt x="617253" y="1477083"/>
                </a:cubicBezTo>
                <a:cubicBezTo>
                  <a:pt x="617086" y="1477030"/>
                  <a:pt x="616917" y="1477026"/>
                  <a:pt x="616748" y="1477021"/>
                </a:cubicBezTo>
                <a:lnTo>
                  <a:pt x="616209" y="1470397"/>
                </a:lnTo>
                <a:cubicBezTo>
                  <a:pt x="611151" y="1440385"/>
                  <a:pt x="608700" y="1409736"/>
                  <a:pt x="608742" y="1378647"/>
                </a:cubicBezTo>
                <a:cubicBezTo>
                  <a:pt x="607430" y="1373063"/>
                  <a:pt x="607372" y="1367441"/>
                  <a:pt x="607372" y="1361805"/>
                </a:cubicBezTo>
                <a:close/>
                <a:moveTo>
                  <a:pt x="607372" y="3010804"/>
                </a:moveTo>
                <a:cubicBezTo>
                  <a:pt x="607372" y="3005122"/>
                  <a:pt x="607430" y="2999453"/>
                  <a:pt x="608742" y="2993823"/>
                </a:cubicBezTo>
                <a:cubicBezTo>
                  <a:pt x="608700" y="2962495"/>
                  <a:pt x="611150" y="2931610"/>
                  <a:pt x="616206" y="2901366"/>
                </a:cubicBezTo>
                <a:lnTo>
                  <a:pt x="616747" y="2894676"/>
                </a:lnTo>
                <a:cubicBezTo>
                  <a:pt x="616915" y="2894671"/>
                  <a:pt x="617085" y="2894666"/>
                  <a:pt x="617252" y="2894613"/>
                </a:cubicBezTo>
                <a:cubicBezTo>
                  <a:pt x="667529" y="2541747"/>
                  <a:pt x="948568" y="2260970"/>
                  <a:pt x="1307418" y="2201572"/>
                </a:cubicBezTo>
                <a:lnTo>
                  <a:pt x="1307535" y="2200424"/>
                </a:lnTo>
                <a:cubicBezTo>
                  <a:pt x="1312844" y="2199414"/>
                  <a:pt x="1318172" y="2198466"/>
                  <a:pt x="1323748" y="2198885"/>
                </a:cubicBezTo>
                <a:cubicBezTo>
                  <a:pt x="1354931" y="2193328"/>
                  <a:pt x="1386824" y="2190347"/>
                  <a:pt x="1419209" y="2189820"/>
                </a:cubicBezTo>
                <a:lnTo>
                  <a:pt x="1436297" y="2188197"/>
                </a:lnTo>
                <a:lnTo>
                  <a:pt x="1436323" y="2188691"/>
                </a:lnTo>
                <a:lnTo>
                  <a:pt x="1436821" y="2188658"/>
                </a:lnTo>
                <a:lnTo>
                  <a:pt x="1437415" y="2200098"/>
                </a:lnTo>
                <a:cubicBezTo>
                  <a:pt x="1437415" y="2205779"/>
                  <a:pt x="1437356" y="2211446"/>
                  <a:pt x="1436044" y="2217074"/>
                </a:cubicBezTo>
                <a:cubicBezTo>
                  <a:pt x="1436086" y="2248409"/>
                  <a:pt x="1433636" y="2279300"/>
                  <a:pt x="1428577" y="2309550"/>
                </a:cubicBezTo>
                <a:lnTo>
                  <a:pt x="1428039" y="2316226"/>
                </a:lnTo>
                <a:cubicBezTo>
                  <a:pt x="1427869" y="2316231"/>
                  <a:pt x="1427701" y="2316236"/>
                  <a:pt x="1427533" y="2316289"/>
                </a:cubicBezTo>
                <a:cubicBezTo>
                  <a:pt x="1377258" y="2669154"/>
                  <a:pt x="1096219" y="2949931"/>
                  <a:pt x="737367" y="3009330"/>
                </a:cubicBezTo>
                <a:lnTo>
                  <a:pt x="737251" y="3010478"/>
                </a:lnTo>
                <a:cubicBezTo>
                  <a:pt x="731941" y="3011489"/>
                  <a:pt x="726612" y="3012437"/>
                  <a:pt x="721035" y="3012018"/>
                </a:cubicBezTo>
                <a:cubicBezTo>
                  <a:pt x="689863" y="3017572"/>
                  <a:pt x="657982" y="3020553"/>
                  <a:pt x="625608" y="3021080"/>
                </a:cubicBezTo>
                <a:lnTo>
                  <a:pt x="608490" y="3022706"/>
                </a:lnTo>
                <a:lnTo>
                  <a:pt x="608464" y="3022211"/>
                </a:lnTo>
                <a:lnTo>
                  <a:pt x="607965" y="3022244"/>
                </a:lnTo>
                <a:cubicBezTo>
                  <a:pt x="607399" y="3018442"/>
                  <a:pt x="607372" y="3014626"/>
                  <a:pt x="607372" y="3010804"/>
                </a:cubicBezTo>
                <a:close/>
                <a:moveTo>
                  <a:pt x="607372" y="3058630"/>
                </a:moveTo>
                <a:lnTo>
                  <a:pt x="607966" y="3047280"/>
                </a:lnTo>
                <a:lnTo>
                  <a:pt x="608464" y="3047312"/>
                </a:lnTo>
                <a:lnTo>
                  <a:pt x="608490" y="3046822"/>
                </a:lnTo>
                <a:lnTo>
                  <a:pt x="625577" y="3048432"/>
                </a:lnTo>
                <a:cubicBezTo>
                  <a:pt x="657963" y="3048955"/>
                  <a:pt x="689855" y="3051913"/>
                  <a:pt x="721039" y="3057426"/>
                </a:cubicBezTo>
                <a:cubicBezTo>
                  <a:pt x="726615" y="3057010"/>
                  <a:pt x="731943" y="3057951"/>
                  <a:pt x="737251" y="3058953"/>
                </a:cubicBezTo>
                <a:lnTo>
                  <a:pt x="737368" y="3060092"/>
                </a:lnTo>
                <a:cubicBezTo>
                  <a:pt x="1096219" y="3119024"/>
                  <a:pt x="1377258" y="3397595"/>
                  <a:pt x="1427534" y="3747690"/>
                </a:cubicBezTo>
                <a:cubicBezTo>
                  <a:pt x="1427702" y="3747743"/>
                  <a:pt x="1427871" y="3747748"/>
                  <a:pt x="1428040" y="3747753"/>
                </a:cubicBezTo>
                <a:lnTo>
                  <a:pt x="1428580" y="3754390"/>
                </a:lnTo>
                <a:cubicBezTo>
                  <a:pt x="1433637" y="3784397"/>
                  <a:pt x="1436086" y="3815039"/>
                  <a:pt x="1436044" y="3846121"/>
                </a:cubicBezTo>
                <a:cubicBezTo>
                  <a:pt x="1437356" y="3851707"/>
                  <a:pt x="1437415" y="3857331"/>
                  <a:pt x="1437415" y="3862969"/>
                </a:cubicBezTo>
                <a:cubicBezTo>
                  <a:pt x="1437415" y="3866761"/>
                  <a:pt x="1437388" y="3870547"/>
                  <a:pt x="1436822" y="3874319"/>
                </a:cubicBezTo>
                <a:lnTo>
                  <a:pt x="1436323" y="3874286"/>
                </a:lnTo>
                <a:lnTo>
                  <a:pt x="1436297" y="3874777"/>
                </a:lnTo>
                <a:lnTo>
                  <a:pt x="1419178" y="3873164"/>
                </a:lnTo>
                <a:cubicBezTo>
                  <a:pt x="1386804" y="3872641"/>
                  <a:pt x="1354924" y="3869683"/>
                  <a:pt x="1323752" y="3864173"/>
                </a:cubicBezTo>
                <a:cubicBezTo>
                  <a:pt x="1318175" y="3864589"/>
                  <a:pt x="1312846" y="3863648"/>
                  <a:pt x="1307535" y="3862645"/>
                </a:cubicBezTo>
                <a:lnTo>
                  <a:pt x="1307419" y="3861506"/>
                </a:lnTo>
                <a:cubicBezTo>
                  <a:pt x="948568" y="3802574"/>
                  <a:pt x="667529" y="3524002"/>
                  <a:pt x="617253" y="3173908"/>
                </a:cubicBezTo>
                <a:cubicBezTo>
                  <a:pt x="617086" y="3173856"/>
                  <a:pt x="616917" y="3173851"/>
                  <a:pt x="616748" y="3173846"/>
                </a:cubicBezTo>
                <a:lnTo>
                  <a:pt x="616209" y="3167222"/>
                </a:lnTo>
                <a:cubicBezTo>
                  <a:pt x="611151" y="3137210"/>
                  <a:pt x="608700" y="3106561"/>
                  <a:pt x="608742" y="3075472"/>
                </a:cubicBezTo>
                <a:cubicBezTo>
                  <a:pt x="607430" y="3069889"/>
                  <a:pt x="607372" y="3064266"/>
                  <a:pt x="607372" y="3058630"/>
                </a:cubicBezTo>
                <a:close/>
                <a:moveTo>
                  <a:pt x="0" y="116373"/>
                </a:moveTo>
                <a:lnTo>
                  <a:pt x="0" y="0"/>
                </a:lnTo>
                <a:lnTo>
                  <a:pt x="90880" y="0"/>
                </a:lnTo>
                <a:lnTo>
                  <a:pt x="22652" y="76659"/>
                </a:lnTo>
                <a:close/>
                <a:moveTo>
                  <a:pt x="0" y="443121"/>
                </a:moveTo>
                <a:lnTo>
                  <a:pt x="0" y="311637"/>
                </a:lnTo>
                <a:lnTo>
                  <a:pt x="82171" y="276703"/>
                </a:lnTo>
                <a:cubicBezTo>
                  <a:pt x="190106" y="222464"/>
                  <a:pt x="281723" y="142152"/>
                  <a:pt x="348118" y="44350"/>
                </a:cubicBezTo>
                <a:lnTo>
                  <a:pt x="370347" y="0"/>
                </a:lnTo>
                <a:lnTo>
                  <a:pt x="518984" y="0"/>
                </a:lnTo>
                <a:lnTo>
                  <a:pt x="467145" y="95636"/>
                </a:lnTo>
                <a:cubicBezTo>
                  <a:pt x="364000" y="256913"/>
                  <a:pt x="203621" y="380350"/>
                  <a:pt x="13323" y="439959"/>
                </a:cubicBezTo>
                <a:close/>
                <a:moveTo>
                  <a:pt x="0" y="1070142"/>
                </a:moveTo>
                <a:lnTo>
                  <a:pt x="0" y="862064"/>
                </a:lnTo>
                <a:lnTo>
                  <a:pt x="31905" y="912052"/>
                </a:lnTo>
                <a:cubicBezTo>
                  <a:pt x="132041" y="1046318"/>
                  <a:pt x="280461" y="1144085"/>
                  <a:pt x="452455" y="1181049"/>
                </a:cubicBezTo>
                <a:cubicBezTo>
                  <a:pt x="405840" y="944006"/>
                  <a:pt x="235523" y="749922"/>
                  <a:pt x="9316" y="665484"/>
                </a:cubicBezTo>
                <a:lnTo>
                  <a:pt x="0" y="662760"/>
                </a:lnTo>
                <a:lnTo>
                  <a:pt x="0" y="530567"/>
                </a:lnTo>
                <a:lnTo>
                  <a:pt x="26399" y="537107"/>
                </a:lnTo>
                <a:cubicBezTo>
                  <a:pt x="321280" y="635466"/>
                  <a:pt x="541950" y="889030"/>
                  <a:pt x="585941" y="1197788"/>
                </a:cubicBezTo>
                <a:cubicBezTo>
                  <a:pt x="586109" y="1197841"/>
                  <a:pt x="586278" y="1197846"/>
                  <a:pt x="586447" y="1197851"/>
                </a:cubicBezTo>
                <a:lnTo>
                  <a:pt x="586987" y="1204541"/>
                </a:lnTo>
                <a:cubicBezTo>
                  <a:pt x="592044" y="1234785"/>
                  <a:pt x="594493" y="1265670"/>
                  <a:pt x="594451" y="1296998"/>
                </a:cubicBezTo>
                <a:cubicBezTo>
                  <a:pt x="595763" y="1302628"/>
                  <a:pt x="595822" y="1308297"/>
                  <a:pt x="595822" y="1313979"/>
                </a:cubicBezTo>
                <a:cubicBezTo>
                  <a:pt x="595822" y="1317801"/>
                  <a:pt x="595795" y="1321617"/>
                  <a:pt x="595229" y="1325419"/>
                </a:cubicBezTo>
                <a:lnTo>
                  <a:pt x="594730" y="1325386"/>
                </a:lnTo>
                <a:lnTo>
                  <a:pt x="594704" y="1325881"/>
                </a:lnTo>
                <a:lnTo>
                  <a:pt x="577585" y="1324255"/>
                </a:lnTo>
                <a:cubicBezTo>
                  <a:pt x="545211" y="1323728"/>
                  <a:pt x="513331" y="1320747"/>
                  <a:pt x="482159" y="1315193"/>
                </a:cubicBezTo>
                <a:cubicBezTo>
                  <a:pt x="476582" y="1315612"/>
                  <a:pt x="471253" y="1314664"/>
                  <a:pt x="465942" y="1313653"/>
                </a:cubicBezTo>
                <a:lnTo>
                  <a:pt x="465826" y="1312505"/>
                </a:lnTo>
                <a:cubicBezTo>
                  <a:pt x="286401" y="1282806"/>
                  <a:pt x="126428" y="1197762"/>
                  <a:pt x="5028" y="1076034"/>
                </a:cubicBezTo>
                <a:close/>
                <a:moveTo>
                  <a:pt x="0" y="2139063"/>
                </a:moveTo>
                <a:lnTo>
                  <a:pt x="0" y="2007909"/>
                </a:lnTo>
                <a:lnTo>
                  <a:pt x="9314" y="2005207"/>
                </a:lnTo>
                <a:cubicBezTo>
                  <a:pt x="235521" y="1921432"/>
                  <a:pt x="405837" y="1728872"/>
                  <a:pt x="452453" y="1493690"/>
                </a:cubicBezTo>
                <a:cubicBezTo>
                  <a:pt x="280459" y="1530364"/>
                  <a:pt x="132038" y="1627363"/>
                  <a:pt x="31903" y="1760575"/>
                </a:cubicBezTo>
                <a:lnTo>
                  <a:pt x="0" y="1810167"/>
                </a:lnTo>
                <a:lnTo>
                  <a:pt x="0" y="1603724"/>
                </a:lnTo>
                <a:lnTo>
                  <a:pt x="5025" y="1597880"/>
                </a:lnTo>
                <a:cubicBezTo>
                  <a:pt x="126426" y="1477109"/>
                  <a:pt x="286398" y="1392733"/>
                  <a:pt x="465823" y="1363267"/>
                </a:cubicBezTo>
                <a:lnTo>
                  <a:pt x="465940" y="1362128"/>
                </a:lnTo>
                <a:cubicBezTo>
                  <a:pt x="471249" y="1361126"/>
                  <a:pt x="476577" y="1360185"/>
                  <a:pt x="482153" y="1360601"/>
                </a:cubicBezTo>
                <a:cubicBezTo>
                  <a:pt x="513336" y="1355088"/>
                  <a:pt x="545229" y="1352130"/>
                  <a:pt x="577614" y="1351607"/>
                </a:cubicBezTo>
                <a:lnTo>
                  <a:pt x="594702" y="1349997"/>
                </a:lnTo>
                <a:lnTo>
                  <a:pt x="594728" y="1350487"/>
                </a:lnTo>
                <a:lnTo>
                  <a:pt x="595226" y="1350455"/>
                </a:lnTo>
                <a:lnTo>
                  <a:pt x="595820" y="1361805"/>
                </a:lnTo>
                <a:cubicBezTo>
                  <a:pt x="595820" y="1367441"/>
                  <a:pt x="595761" y="1373063"/>
                  <a:pt x="594449" y="1378647"/>
                </a:cubicBezTo>
                <a:cubicBezTo>
                  <a:pt x="594491" y="1409736"/>
                  <a:pt x="592041" y="1440385"/>
                  <a:pt x="586982" y="1470397"/>
                </a:cubicBezTo>
                <a:lnTo>
                  <a:pt x="586444" y="1477021"/>
                </a:lnTo>
                <a:cubicBezTo>
                  <a:pt x="586274" y="1477026"/>
                  <a:pt x="586106" y="1477030"/>
                  <a:pt x="585938" y="1477083"/>
                </a:cubicBezTo>
                <a:cubicBezTo>
                  <a:pt x="541948" y="1783415"/>
                  <a:pt x="321278" y="2034989"/>
                  <a:pt x="26396" y="2132575"/>
                </a:cubicBezTo>
                <a:close/>
                <a:moveTo>
                  <a:pt x="0" y="2766967"/>
                </a:moveTo>
                <a:lnTo>
                  <a:pt x="0" y="2558889"/>
                </a:lnTo>
                <a:lnTo>
                  <a:pt x="31905" y="2608877"/>
                </a:lnTo>
                <a:cubicBezTo>
                  <a:pt x="132041" y="2743143"/>
                  <a:pt x="280461" y="2840910"/>
                  <a:pt x="452455" y="2877874"/>
                </a:cubicBezTo>
                <a:cubicBezTo>
                  <a:pt x="405840" y="2640831"/>
                  <a:pt x="235523" y="2446747"/>
                  <a:pt x="9316" y="2362309"/>
                </a:cubicBezTo>
                <a:lnTo>
                  <a:pt x="0" y="2359585"/>
                </a:lnTo>
                <a:lnTo>
                  <a:pt x="0" y="2227392"/>
                </a:lnTo>
                <a:lnTo>
                  <a:pt x="26399" y="2233932"/>
                </a:lnTo>
                <a:cubicBezTo>
                  <a:pt x="321280" y="2332291"/>
                  <a:pt x="541950" y="2585855"/>
                  <a:pt x="585941" y="2894613"/>
                </a:cubicBezTo>
                <a:cubicBezTo>
                  <a:pt x="586109" y="2894666"/>
                  <a:pt x="586278" y="2894671"/>
                  <a:pt x="586447" y="2894676"/>
                </a:cubicBezTo>
                <a:lnTo>
                  <a:pt x="586987" y="2901366"/>
                </a:lnTo>
                <a:cubicBezTo>
                  <a:pt x="592044" y="2931610"/>
                  <a:pt x="594493" y="2962495"/>
                  <a:pt x="594451" y="2993823"/>
                </a:cubicBezTo>
                <a:cubicBezTo>
                  <a:pt x="595763" y="2999453"/>
                  <a:pt x="595822" y="3005122"/>
                  <a:pt x="595822" y="3010804"/>
                </a:cubicBezTo>
                <a:cubicBezTo>
                  <a:pt x="595822" y="3014626"/>
                  <a:pt x="595795" y="3018442"/>
                  <a:pt x="595229" y="3022244"/>
                </a:cubicBezTo>
                <a:lnTo>
                  <a:pt x="594730" y="3022211"/>
                </a:lnTo>
                <a:lnTo>
                  <a:pt x="594704" y="3022706"/>
                </a:lnTo>
                <a:lnTo>
                  <a:pt x="577585" y="3021080"/>
                </a:lnTo>
                <a:cubicBezTo>
                  <a:pt x="545211" y="3020553"/>
                  <a:pt x="513331" y="3017572"/>
                  <a:pt x="482159" y="3012018"/>
                </a:cubicBezTo>
                <a:cubicBezTo>
                  <a:pt x="476582" y="3012437"/>
                  <a:pt x="471253" y="3011489"/>
                  <a:pt x="465942" y="3010478"/>
                </a:cubicBezTo>
                <a:lnTo>
                  <a:pt x="465826" y="3009330"/>
                </a:lnTo>
                <a:cubicBezTo>
                  <a:pt x="286401" y="2979630"/>
                  <a:pt x="126428" y="2894586"/>
                  <a:pt x="5028" y="2772859"/>
                </a:cubicBezTo>
                <a:close/>
                <a:moveTo>
                  <a:pt x="0" y="3835888"/>
                </a:moveTo>
                <a:lnTo>
                  <a:pt x="0" y="3704734"/>
                </a:lnTo>
                <a:lnTo>
                  <a:pt x="9314" y="3702032"/>
                </a:lnTo>
                <a:cubicBezTo>
                  <a:pt x="235521" y="3618257"/>
                  <a:pt x="405837" y="3425697"/>
                  <a:pt x="452453" y="3190516"/>
                </a:cubicBezTo>
                <a:cubicBezTo>
                  <a:pt x="280459" y="3227190"/>
                  <a:pt x="132038" y="3324188"/>
                  <a:pt x="31903" y="3457400"/>
                </a:cubicBezTo>
                <a:lnTo>
                  <a:pt x="0" y="3506992"/>
                </a:lnTo>
                <a:lnTo>
                  <a:pt x="0" y="3300549"/>
                </a:lnTo>
                <a:lnTo>
                  <a:pt x="5025" y="3294705"/>
                </a:lnTo>
                <a:cubicBezTo>
                  <a:pt x="126426" y="3173934"/>
                  <a:pt x="286398" y="3089558"/>
                  <a:pt x="465823" y="3060092"/>
                </a:cubicBezTo>
                <a:lnTo>
                  <a:pt x="465940" y="3058953"/>
                </a:lnTo>
                <a:cubicBezTo>
                  <a:pt x="471249" y="3057951"/>
                  <a:pt x="476577" y="3057010"/>
                  <a:pt x="482153" y="3057426"/>
                </a:cubicBezTo>
                <a:cubicBezTo>
                  <a:pt x="513336" y="3051913"/>
                  <a:pt x="545229" y="3048955"/>
                  <a:pt x="577614" y="3048432"/>
                </a:cubicBezTo>
                <a:lnTo>
                  <a:pt x="594702" y="3046822"/>
                </a:lnTo>
                <a:lnTo>
                  <a:pt x="594728" y="3047312"/>
                </a:lnTo>
                <a:lnTo>
                  <a:pt x="595226" y="3047280"/>
                </a:lnTo>
                <a:lnTo>
                  <a:pt x="595820" y="3058630"/>
                </a:lnTo>
                <a:cubicBezTo>
                  <a:pt x="595820" y="3064266"/>
                  <a:pt x="595761" y="3069889"/>
                  <a:pt x="594449" y="3075472"/>
                </a:cubicBezTo>
                <a:cubicBezTo>
                  <a:pt x="594491" y="3106561"/>
                  <a:pt x="592041" y="3137210"/>
                  <a:pt x="586982" y="3167222"/>
                </a:cubicBezTo>
                <a:lnTo>
                  <a:pt x="586444" y="3173846"/>
                </a:lnTo>
                <a:cubicBezTo>
                  <a:pt x="586274" y="3173851"/>
                  <a:pt x="586106" y="3173856"/>
                  <a:pt x="585938" y="3173908"/>
                </a:cubicBezTo>
                <a:cubicBezTo>
                  <a:pt x="541948" y="3480240"/>
                  <a:pt x="321278" y="3731813"/>
                  <a:pt x="26396" y="3829400"/>
                </a:cubicBezTo>
                <a:close/>
                <a:moveTo>
                  <a:pt x="0" y="4056079"/>
                </a:moveTo>
                <a:lnTo>
                  <a:pt x="0" y="3923091"/>
                </a:lnTo>
                <a:lnTo>
                  <a:pt x="9850" y="3925425"/>
                </a:lnTo>
                <a:cubicBezTo>
                  <a:pt x="194718" y="3982914"/>
                  <a:pt x="351664" y="4101018"/>
                  <a:pt x="456028" y="4255797"/>
                </a:cubicBezTo>
                <a:lnTo>
                  <a:pt x="484473" y="4305008"/>
                </a:lnTo>
                <a:lnTo>
                  <a:pt x="333423" y="4305008"/>
                </a:lnTo>
                <a:lnTo>
                  <a:pt x="281300" y="4241205"/>
                </a:lnTo>
                <a:cubicBezTo>
                  <a:pt x="223282" y="4178491"/>
                  <a:pt x="153561" y="4126262"/>
                  <a:pt x="75476" y="4087725"/>
                </a:cubicBezTo>
                <a:close/>
                <a:moveTo>
                  <a:pt x="0" y="4305008"/>
                </a:moveTo>
                <a:lnTo>
                  <a:pt x="0" y="4256099"/>
                </a:lnTo>
                <a:lnTo>
                  <a:pt x="8327" y="4271827"/>
                </a:lnTo>
                <a:lnTo>
                  <a:pt x="35009" y="4305008"/>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Rectangle 16">
            <a:extLst>
              <a:ext uri="{FF2B5EF4-FFF2-40B4-BE49-F238E27FC236}">
                <a16:creationId xmlns:a16="http://schemas.microsoft.com/office/drawing/2014/main" id="{1B26E892-1320-40AA-9CA1-246721C1876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228592" y="620720"/>
            <a:ext cx="7323231" cy="559316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E1D936D-5D3C-C847-4DEF-5A81442F797E}"/>
              </a:ext>
            </a:extLst>
          </p:cNvPr>
          <p:cNvSpPr>
            <a:spLocks noGrp="1"/>
          </p:cNvSpPr>
          <p:nvPr>
            <p:ph type="title"/>
          </p:nvPr>
        </p:nvSpPr>
        <p:spPr>
          <a:xfrm>
            <a:off x="4713224" y="1105351"/>
            <a:ext cx="6353967" cy="3023981"/>
          </a:xfrm>
        </p:spPr>
        <p:txBody>
          <a:bodyPr vert="horz" lIns="91440" tIns="45720" rIns="91440" bIns="45720" rtlCol="0" anchor="b">
            <a:normAutofit/>
          </a:bodyPr>
          <a:lstStyle/>
          <a:p>
            <a:r>
              <a:rPr lang="en-US" sz="2300" spc="200">
                <a:solidFill>
                  <a:srgbClr val="FFFFFF"/>
                </a:solidFill>
              </a:rPr>
              <a:t>1.	Les migrations successives et leurs conséquences : entre langue unique imposée et diversité de la population</a:t>
            </a:r>
            <a:br>
              <a:rPr lang="en-US" sz="2300" spc="200">
                <a:solidFill>
                  <a:srgbClr val="FFFFFF"/>
                </a:solidFill>
              </a:rPr>
            </a:br>
            <a:r>
              <a:rPr lang="en-US" sz="2300" spc="200">
                <a:solidFill>
                  <a:srgbClr val="FFFFFF"/>
                </a:solidFill>
              </a:rPr>
              <a:t>2.	La diversité au service de l’unité nationale du Kazakhstan</a:t>
            </a:r>
            <a:br>
              <a:rPr lang="en-US" sz="2300" spc="200">
                <a:solidFill>
                  <a:srgbClr val="FFFFFF"/>
                </a:solidFill>
              </a:rPr>
            </a:br>
            <a:r>
              <a:rPr lang="en-US" sz="2300" spc="200">
                <a:solidFill>
                  <a:srgbClr val="FFFFFF"/>
                </a:solidFill>
              </a:rPr>
              <a:t>3.	Conséquences de ces politiques linguistiques et du « Concept du Trilinguisme » sur le statut des langues officielles et étrangères</a:t>
            </a:r>
            <a:br>
              <a:rPr lang="en-US" sz="2300" spc="200">
                <a:solidFill>
                  <a:srgbClr val="FFFFFF"/>
                </a:solidFill>
              </a:rPr>
            </a:br>
            <a:endParaRPr lang="en-US" sz="2300" spc="200">
              <a:solidFill>
                <a:srgbClr val="FFFFFF"/>
              </a:solidFill>
            </a:endParaRPr>
          </a:p>
        </p:txBody>
      </p:sp>
      <p:cxnSp>
        <p:nvCxnSpPr>
          <p:cNvPr id="19" name="Straight Connector 18">
            <a:extLst>
              <a:ext uri="{FF2B5EF4-FFF2-40B4-BE49-F238E27FC236}">
                <a16:creationId xmlns:a16="http://schemas.microsoft.com/office/drawing/2014/main" id="{C9A1F79C-E4D1-4AAE-BA11-3A09005252E3}"/>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842932" y="4214336"/>
            <a:ext cx="5120640" cy="0"/>
          </a:xfrm>
          <a:prstGeom prst="line">
            <a:avLst/>
          </a:prstGeom>
          <a:ln w="19050">
            <a:solidFill>
              <a:srgbClr val="FFFFFF"/>
            </a:solidFill>
          </a:ln>
        </p:spPr>
        <p:style>
          <a:lnRef idx="1">
            <a:schemeClr val="accent1"/>
          </a:lnRef>
          <a:fillRef idx="0">
            <a:schemeClr val="accent1"/>
          </a:fillRef>
          <a:effectRef idx="0">
            <a:schemeClr val="accent1"/>
          </a:effectRef>
          <a:fontRef idx="minor">
            <a:schemeClr val="tx1"/>
          </a:fontRef>
        </p:style>
      </p:cxnSp>
      <p:sp useBgFill="1">
        <p:nvSpPr>
          <p:cNvPr id="21" name="Rectangle 20">
            <a:extLst>
              <a:ext uri="{FF2B5EF4-FFF2-40B4-BE49-F238E27FC236}">
                <a16:creationId xmlns:a16="http://schemas.microsoft.com/office/drawing/2014/main" id="{C170DF7D-4686-4BD5-A9CD-C8964928468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064000" y="-2"/>
            <a:ext cx="164592" cy="685800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93819802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lt">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4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B247D0AC-47BB-4C75-992A-8EB645541E8B}"/>
              </a:ext>
            </a:extLst>
          </p:cNvPr>
          <p:cNvSpPr>
            <a:spLocks noGrp="1"/>
          </p:cNvSpPr>
          <p:nvPr>
            <p:ph type="title"/>
          </p:nvPr>
        </p:nvSpPr>
        <p:spPr>
          <a:xfrm>
            <a:off x="643467" y="643467"/>
            <a:ext cx="7164674" cy="5571066"/>
          </a:xfrm>
        </p:spPr>
        <p:txBody>
          <a:bodyPr vert="horz" lIns="91440" tIns="45720" rIns="91440" bIns="45720" rtlCol="0" anchor="ctr">
            <a:normAutofit/>
          </a:bodyPr>
          <a:lstStyle/>
          <a:p>
            <a:pPr algn="r"/>
            <a:r>
              <a:rPr lang="en-US" sz="2100" spc="200">
                <a:solidFill>
                  <a:schemeClr val="tx1">
                    <a:alpha val="80000"/>
                  </a:schemeClr>
                </a:solidFill>
                <a:effectLst/>
              </a:rPr>
              <a:t>Le Kazakhstan monolingue au début du XIXème siècle va voir se transformer ses structures au cours des deux derniers siècles. L’histoire des immigrations successives dans le temps et leur sédentarisation dans un même espace l’a rendu plurilingue malgré lui. Pendant plus de soixante-dix ans (entre 1917-1990) la République du Kazakhstan était au sein de l’Union soviétique et pendant les 200 ans qui précédaient, à la demande des Khans kazakhs les territoires kazakhs étaient sous la protection de la Russie tsariste. Exposé à des invasions incessantes des Etats voisins comme  les Djungars, Abulkhair khan était obligé de se tourner vers l’Empire russe pour lui demander sa protection. Grâce à cette protection russe, les Kazakhs ont pu garder leur langue, leur territoire étendu et peu peuplé, leur identité contre les envahisseurs djungars - une branche guerrière des Mongols, aujourd’hui disparue. (Demko 1969; Fourniau 1994 ; Poujol 2000).</a:t>
            </a:r>
            <a:br>
              <a:rPr lang="en-US" sz="2100" spc="200">
                <a:solidFill>
                  <a:schemeClr val="tx1">
                    <a:alpha val="80000"/>
                  </a:schemeClr>
                </a:solidFill>
                <a:effectLst/>
              </a:rPr>
            </a:br>
            <a:endParaRPr lang="en-US" sz="2100" spc="200">
              <a:solidFill>
                <a:schemeClr val="tx1">
                  <a:alpha val="80000"/>
                </a:schemeClr>
              </a:solidFill>
            </a:endParaRPr>
          </a:p>
        </p:txBody>
      </p:sp>
      <p:cxnSp>
        <p:nvCxnSpPr>
          <p:cNvPr id="15" name="Straight Connector 14">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8658180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DFEE3E5B-BF06-015A-D6C3-1DE2E4382D40}"/>
              </a:ext>
            </a:extLst>
          </p:cNvPr>
          <p:cNvSpPr>
            <a:spLocks noGrp="1"/>
          </p:cNvSpPr>
          <p:nvPr>
            <p:ph type="title"/>
          </p:nvPr>
        </p:nvSpPr>
        <p:spPr>
          <a:xfrm>
            <a:off x="4365356" y="806365"/>
            <a:ext cx="7020747" cy="5229630"/>
          </a:xfrm>
        </p:spPr>
        <p:txBody>
          <a:bodyPr vert="horz" lIns="91440" tIns="45720" rIns="91440" bIns="45720" rtlCol="0" anchor="ctr">
            <a:normAutofit/>
          </a:bodyPr>
          <a:lstStyle/>
          <a:p>
            <a:r>
              <a:rPr lang="en-US" sz="2100" spc="200">
                <a:effectLst/>
              </a:rPr>
              <a:t>De son côté, la Russie tsariste était intéressée  par le Kazakhstan dont le territoire  faisait partie de l’itinéraire de la Grande Route de Soie : Elle a cherché à assurer la sécurité des routes du commerce des textiles entre l’Asie centrale et d’autres pays de l’Est et de l’Europe. Ainsi les années 1731 - 1865 sont marquées par l'entrée volontaire du Kazakhstan dans l'Empire russe qui a apporté des changements radicaux dans le paysage socio-économique et linguistique à travers une politique de russification. En se ralliant à l'Empire russe, le Kazakhstan a dû s'adapter au nouveau pouvoir dominant. Le système propre au Khanat kazakh a disparu et la Russie avec son système juridique s’est définitivement imposée. </a:t>
            </a:r>
            <a:br>
              <a:rPr lang="en-US" sz="2100" spc="200">
                <a:effectLst/>
              </a:rPr>
            </a:br>
            <a:endParaRPr lang="en-US" sz="2100" spc="200"/>
          </a:p>
        </p:txBody>
      </p:sp>
      <p:cxnSp>
        <p:nvCxnSpPr>
          <p:cNvPr id="17"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372571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E762F38F-39E3-120B-9A7F-848C37931FC4}"/>
              </a:ext>
            </a:extLst>
          </p:cNvPr>
          <p:cNvSpPr>
            <a:spLocks noGrp="1"/>
          </p:cNvSpPr>
          <p:nvPr>
            <p:ph type="title"/>
          </p:nvPr>
        </p:nvSpPr>
        <p:spPr>
          <a:xfrm>
            <a:off x="643467" y="643467"/>
            <a:ext cx="7164674" cy="5571066"/>
          </a:xfrm>
        </p:spPr>
        <p:txBody>
          <a:bodyPr vert="horz" lIns="91440" tIns="45720" rIns="91440" bIns="45720" rtlCol="0" anchor="ctr">
            <a:normAutofit/>
          </a:bodyPr>
          <a:lstStyle/>
          <a:p>
            <a:pPr algn="r"/>
            <a:r>
              <a:rPr lang="en-US" sz="2600" spc="200">
                <a:solidFill>
                  <a:schemeClr val="tx1">
                    <a:alpha val="80000"/>
                  </a:schemeClr>
                </a:solidFill>
                <a:effectLst/>
              </a:rPr>
              <a:t>Pour renforcer cette politique de russification, à partir de la seconde moitié du XIXème siècle, ont été encouragées des migrations massives successives de Slaves sur le territoire du Kazakhstan. Le motif principal de cette migration était le manque de terres dans les régions centrales et méridionales de la Russie.  Les années entre 1900 et 1917 marquent  une nouvelle étape dans la politique de colonisation sous la réforme agraire de Stolypin, qui se traduit notamment par l’arrivée en masse des paysans slaves et allemands. Ainsi, entre 1906 et 1917, presque 430.000 ménages se sont installés au Kazakhstan. </a:t>
            </a:r>
            <a:br>
              <a:rPr lang="en-US" sz="2600" spc="200">
                <a:solidFill>
                  <a:schemeClr val="tx1">
                    <a:alpha val="80000"/>
                  </a:schemeClr>
                </a:solidFill>
                <a:effectLst/>
              </a:rPr>
            </a:br>
            <a:endParaRPr lang="en-US" sz="2600" spc="200">
              <a:solidFill>
                <a:schemeClr val="tx1">
                  <a:alpha val="80000"/>
                </a:schemeClr>
              </a:solidFill>
            </a:endParaRPr>
          </a:p>
        </p:txBody>
      </p:sp>
      <p:cxnSp>
        <p:nvCxnSpPr>
          <p:cNvPr id="15" name="Straight Connector 14">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146595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4BA0C938-1486-4635-9F6C-44D521FA6A4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942A7ABB-6A86-4A02-A072-FA82CDCE533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6928" y="484632"/>
            <a:ext cx="11244036" cy="5880916"/>
          </a:xfrm>
          <a:prstGeom prst="rect">
            <a:avLst/>
          </a:prstGeom>
          <a:solidFill>
            <a:schemeClr val="bg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D78B3C2-A1EF-CE00-16A2-5ABAA8A92914}"/>
              </a:ext>
            </a:extLst>
          </p:cNvPr>
          <p:cNvSpPr>
            <a:spLocks noGrp="1"/>
          </p:cNvSpPr>
          <p:nvPr>
            <p:ph type="title"/>
          </p:nvPr>
        </p:nvSpPr>
        <p:spPr>
          <a:xfrm>
            <a:off x="4365356" y="806365"/>
            <a:ext cx="7020747" cy="5229630"/>
          </a:xfrm>
        </p:spPr>
        <p:txBody>
          <a:bodyPr vert="horz" lIns="91440" tIns="45720" rIns="91440" bIns="45720" rtlCol="0" anchor="ctr">
            <a:normAutofit/>
          </a:bodyPr>
          <a:lstStyle/>
          <a:p>
            <a:r>
              <a:rPr lang="en-US" sz="2600" spc="200">
                <a:effectLst/>
              </a:rPr>
              <a:t>En 1920, le Kazakhstan fait partie de l’URSS et devient la République socialiste soviétique kazakhe (KSSR). Les années entre 1931 et 1933 sont restées dans l’histoire kazakhe comme la catastrophe démographique due à la collectivisation de l’agriculture imposée par Staline entraînant de graves famines. La réforme de Khrouchtov et le « Programme  des terres vierges » de 1953 ont aggravé cette situation. Ainsi d’après le recensement de 1939, les Kazakhs deviennent  une minorité sur leur propre terre, ce qui n’était pas le cas à l’époque tsariste. </a:t>
            </a:r>
            <a:br>
              <a:rPr lang="en-US" sz="2600" spc="200">
                <a:effectLst/>
              </a:rPr>
            </a:br>
            <a:endParaRPr lang="en-US" sz="2600" spc="200"/>
          </a:p>
        </p:txBody>
      </p:sp>
      <p:cxnSp>
        <p:nvCxnSpPr>
          <p:cNvPr id="17" name="Straight Connector 16">
            <a:extLst>
              <a:ext uri="{FF2B5EF4-FFF2-40B4-BE49-F238E27FC236}">
                <a16:creationId xmlns:a16="http://schemas.microsoft.com/office/drawing/2014/main" id="{B6916720-6D22-4D4B-BC19-23008C7DD487}"/>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405993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6865191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6A5AB136-1321-47B3-8AF9-A8140222B1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37096710-C0E4-4B14-B6B8-985D8467625D}"/>
              </a:ext>
            </a:extLst>
          </p:cNvPr>
          <p:cNvSpPr>
            <a:spLocks noGrp="1"/>
          </p:cNvSpPr>
          <p:nvPr>
            <p:ph type="title"/>
          </p:nvPr>
        </p:nvSpPr>
        <p:spPr>
          <a:xfrm>
            <a:off x="643466" y="1534475"/>
            <a:ext cx="6992351" cy="3861558"/>
          </a:xfrm>
        </p:spPr>
        <p:txBody>
          <a:bodyPr vert="horz" lIns="91440" tIns="45720" rIns="91440" bIns="45720" rtlCol="0" anchor="ctr">
            <a:normAutofit/>
          </a:bodyPr>
          <a:lstStyle/>
          <a:p>
            <a:pPr algn="r"/>
            <a:r>
              <a:rPr lang="en-US" sz="2400" spc="200">
                <a:effectLst/>
              </a:rPr>
              <a:t>L’expérience et l’exemple des sociétés multilingues (comme au Québec, au Luxembourg ou en Suisse) montre que l’aménagement des langues est un processus durable mais demande de la flexibilité. Si l’on prête attention aux textes officiels, on peut constater que, dans les premiers arrêtés, le Kazakh est proclamé unique langue officielle et le Russe – la  langue de communication interethnique. </a:t>
            </a:r>
            <a:br>
              <a:rPr lang="en-US" sz="2400" spc="200">
                <a:effectLst/>
              </a:rPr>
            </a:br>
            <a:endParaRPr lang="en-US" sz="2400" spc="200"/>
          </a:p>
        </p:txBody>
      </p:sp>
      <p:sp>
        <p:nvSpPr>
          <p:cNvPr id="15" name="Rectangle 14">
            <a:extLst>
              <a:ext uri="{FF2B5EF4-FFF2-40B4-BE49-F238E27FC236}">
                <a16:creationId xmlns:a16="http://schemas.microsoft.com/office/drawing/2014/main" id="{3A29AB2E-91A6-4F11-8765-A410A0139E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0"/>
            <a:ext cx="407213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23083994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6A5AB136-1321-47B3-8AF9-A8140222B1E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726" cy="685897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02461349-63F1-4180-9318-B1FA66CE4EA4}"/>
              </a:ext>
            </a:extLst>
          </p:cNvPr>
          <p:cNvSpPr>
            <a:spLocks noGrp="1"/>
          </p:cNvSpPr>
          <p:nvPr>
            <p:ph type="title"/>
          </p:nvPr>
        </p:nvSpPr>
        <p:spPr>
          <a:xfrm>
            <a:off x="643466" y="1534475"/>
            <a:ext cx="6992351" cy="3861558"/>
          </a:xfrm>
        </p:spPr>
        <p:txBody>
          <a:bodyPr vert="horz" lIns="91440" tIns="45720" rIns="91440" bIns="45720" rtlCol="0" anchor="ctr">
            <a:normAutofit/>
          </a:bodyPr>
          <a:lstStyle/>
          <a:p>
            <a:pPr algn="r"/>
            <a:r>
              <a:rPr lang="en-US" sz="1500" spc="200">
                <a:effectLst/>
              </a:rPr>
              <a:t>Dans ce texte, trois langues sont obligatoires au Kazakhstan: le Kazakh comme langue officielle et facteur de l’unification et de l’unité nationale, le Russe comme langue de communication interethnique et l’Anglais comme première langue étrangère car considérée comme langue incontournable d’intégration dans l’économie mondiale. L’apprentissage d’une deuxième langue étrangère (Français, Allemand, Chinois, Turc, Arabe etc.), revient à la seule décision de l’usager. Ces politiques promouvant le bilinguisme puis le trilinguisme, imposées d’en-haut, ont impliqué l’instauration du plurilinguisme de droit et d’une nouvelle « domination linguistique», qui n’ont pas pourtant  facilité la maîtrise de la langue kazakhe par tous les Kazakhstanais, pourtant langue de l’Etat titulaire, car plus de la moitié des Kazakhs, nourris de langue et de culture russes depuis des générations, ne la maîtrisaient pas. </a:t>
            </a:r>
            <a:endParaRPr lang="en-US" sz="1500" spc="200"/>
          </a:p>
        </p:txBody>
      </p:sp>
      <p:sp>
        <p:nvSpPr>
          <p:cNvPr id="15" name="Rectangle 14">
            <a:extLst>
              <a:ext uri="{FF2B5EF4-FFF2-40B4-BE49-F238E27FC236}">
                <a16:creationId xmlns:a16="http://schemas.microsoft.com/office/drawing/2014/main" id="{3A29AB2E-91A6-4F11-8765-A410A0139E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9870" y="0"/>
            <a:ext cx="407213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endParaRPr lang="en-US" dirty="0">
              <a:solidFill>
                <a:prstClr val="white"/>
              </a:solidFill>
            </a:endParaRPr>
          </a:p>
        </p:txBody>
      </p:sp>
    </p:spTree>
    <p:extLst>
      <p:ext uri="{BB962C8B-B14F-4D97-AF65-F5344CB8AC3E}">
        <p14:creationId xmlns:p14="http://schemas.microsoft.com/office/powerpoint/2010/main" val="21465067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BE194971-2F2D-44B0-8AE6-FF2DCCEE0A9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4572001"/>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Oval 5">
            <a:extLst>
              <a:ext uri="{FF2B5EF4-FFF2-40B4-BE49-F238E27FC236}">
                <a16:creationId xmlns:a16="http://schemas.microsoft.com/office/drawing/2014/main" id="{1FF9A61E-EB11-4C46-82E1-3E00A3B4B4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 y="0"/>
            <a:ext cx="12192000" cy="4572001"/>
          </a:xfrm>
          <a:custGeom>
            <a:avLst/>
            <a:gdLst/>
            <a:ahLst/>
            <a:cxnLst/>
            <a:rect l="l" t="t" r="r" b="b"/>
            <a:pathLst>
              <a:path w="12192000" h="4572001">
                <a:moveTo>
                  <a:pt x="12192000" y="4387986"/>
                </a:moveTo>
                <a:lnTo>
                  <a:pt x="12192000" y="4572001"/>
                </a:lnTo>
                <a:lnTo>
                  <a:pt x="12013927" y="4572001"/>
                </a:lnTo>
                <a:cubicBezTo>
                  <a:pt x="12084901" y="4522707"/>
                  <a:pt x="12145198" y="4460004"/>
                  <a:pt x="12192000" y="4387986"/>
                </a:cubicBezTo>
                <a:close/>
                <a:moveTo>
                  <a:pt x="12192000" y="4041440"/>
                </a:moveTo>
                <a:lnTo>
                  <a:pt x="12192000" y="4174488"/>
                </a:lnTo>
                <a:cubicBezTo>
                  <a:pt x="12005469" y="4244657"/>
                  <a:pt x="11857227" y="4389538"/>
                  <a:pt x="11786673" y="4572001"/>
                </a:cubicBezTo>
                <a:lnTo>
                  <a:pt x="11649784" y="4572001"/>
                </a:lnTo>
                <a:cubicBezTo>
                  <a:pt x="11730542" y="4320085"/>
                  <a:pt x="11933879" y="4121396"/>
                  <a:pt x="12192000" y="4041440"/>
                </a:cubicBezTo>
                <a:close/>
                <a:moveTo>
                  <a:pt x="10767111" y="3999419"/>
                </a:moveTo>
                <a:lnTo>
                  <a:pt x="10784198" y="4001042"/>
                </a:lnTo>
                <a:cubicBezTo>
                  <a:pt x="10816584" y="4001569"/>
                  <a:pt x="10848477" y="4004550"/>
                  <a:pt x="10879660" y="4010107"/>
                </a:cubicBezTo>
                <a:cubicBezTo>
                  <a:pt x="10885236" y="4009688"/>
                  <a:pt x="10890564" y="4010636"/>
                  <a:pt x="10895873" y="4011646"/>
                </a:cubicBezTo>
                <a:lnTo>
                  <a:pt x="10895990" y="4012794"/>
                </a:lnTo>
                <a:cubicBezTo>
                  <a:pt x="11208069" y="4064450"/>
                  <a:pt x="11461298" y="4283539"/>
                  <a:pt x="11554662" y="4572001"/>
                </a:cubicBezTo>
                <a:lnTo>
                  <a:pt x="11417114" y="4572001"/>
                </a:lnTo>
                <a:cubicBezTo>
                  <a:pt x="11333731" y="4357380"/>
                  <a:pt x="11143362" y="4194541"/>
                  <a:pt x="10909360" y="4144250"/>
                </a:cubicBezTo>
                <a:cubicBezTo>
                  <a:pt x="10943854" y="4319651"/>
                  <a:pt x="11046077" y="4471530"/>
                  <a:pt x="11189175" y="4572001"/>
                </a:cubicBezTo>
                <a:lnTo>
                  <a:pt x="10994934" y="4572001"/>
                </a:lnTo>
                <a:cubicBezTo>
                  <a:pt x="10878802" y="4452596"/>
                  <a:pt x="10800240" y="4298519"/>
                  <a:pt x="10775875" y="4127511"/>
                </a:cubicBezTo>
                <a:cubicBezTo>
                  <a:pt x="10775707" y="4127458"/>
                  <a:pt x="10775539" y="4127453"/>
                  <a:pt x="10775369" y="4127448"/>
                </a:cubicBezTo>
                <a:lnTo>
                  <a:pt x="10774831" y="4120772"/>
                </a:lnTo>
                <a:cubicBezTo>
                  <a:pt x="10769772" y="4090522"/>
                  <a:pt x="10767321" y="4059631"/>
                  <a:pt x="10767364" y="4028296"/>
                </a:cubicBezTo>
                <a:cubicBezTo>
                  <a:pt x="10766052" y="4022668"/>
                  <a:pt x="10765993" y="4017001"/>
                  <a:pt x="10765993" y="4011320"/>
                </a:cubicBezTo>
                <a:lnTo>
                  <a:pt x="10766587" y="3999880"/>
                </a:lnTo>
                <a:lnTo>
                  <a:pt x="10767085" y="3999913"/>
                </a:lnTo>
                <a:close/>
                <a:moveTo>
                  <a:pt x="10744358" y="3999419"/>
                </a:moveTo>
                <a:lnTo>
                  <a:pt x="10744384" y="3999913"/>
                </a:lnTo>
                <a:lnTo>
                  <a:pt x="10744882" y="3999880"/>
                </a:lnTo>
                <a:lnTo>
                  <a:pt x="10745476" y="4011320"/>
                </a:lnTo>
                <a:cubicBezTo>
                  <a:pt x="10745476" y="4017001"/>
                  <a:pt x="10745417" y="4022668"/>
                  <a:pt x="10744105" y="4028296"/>
                </a:cubicBezTo>
                <a:cubicBezTo>
                  <a:pt x="10744148" y="4059631"/>
                  <a:pt x="10741697" y="4090522"/>
                  <a:pt x="10736638" y="4120772"/>
                </a:cubicBezTo>
                <a:lnTo>
                  <a:pt x="10736100" y="4127448"/>
                </a:lnTo>
                <a:cubicBezTo>
                  <a:pt x="10735930" y="4127453"/>
                  <a:pt x="10735762" y="4127458"/>
                  <a:pt x="10735594" y="4127511"/>
                </a:cubicBezTo>
                <a:cubicBezTo>
                  <a:pt x="10711229" y="4298519"/>
                  <a:pt x="10632667" y="4452596"/>
                  <a:pt x="10516535" y="4572001"/>
                </a:cubicBezTo>
                <a:lnTo>
                  <a:pt x="10322294" y="4572001"/>
                </a:lnTo>
                <a:cubicBezTo>
                  <a:pt x="10465392" y="4471530"/>
                  <a:pt x="10567615" y="4319650"/>
                  <a:pt x="10602109" y="4144250"/>
                </a:cubicBezTo>
                <a:cubicBezTo>
                  <a:pt x="10368107" y="4194541"/>
                  <a:pt x="10177738" y="4357380"/>
                  <a:pt x="10094355" y="4572001"/>
                </a:cubicBezTo>
                <a:lnTo>
                  <a:pt x="9956808" y="4572001"/>
                </a:lnTo>
                <a:cubicBezTo>
                  <a:pt x="10050171" y="4283539"/>
                  <a:pt x="10303400" y="4064450"/>
                  <a:pt x="10615479" y="4012794"/>
                </a:cubicBezTo>
                <a:lnTo>
                  <a:pt x="10615596" y="4011646"/>
                </a:lnTo>
                <a:cubicBezTo>
                  <a:pt x="10620905" y="4010636"/>
                  <a:pt x="10626233" y="4009688"/>
                  <a:pt x="10631809" y="4010107"/>
                </a:cubicBezTo>
                <a:cubicBezTo>
                  <a:pt x="10662992" y="4004550"/>
                  <a:pt x="10694885" y="4001569"/>
                  <a:pt x="10727271" y="4001042"/>
                </a:cubicBezTo>
                <a:close/>
                <a:moveTo>
                  <a:pt x="9074958" y="3999419"/>
                </a:moveTo>
                <a:lnTo>
                  <a:pt x="9092045" y="4001042"/>
                </a:lnTo>
                <a:cubicBezTo>
                  <a:pt x="9124431" y="4001569"/>
                  <a:pt x="9156324" y="4004550"/>
                  <a:pt x="9187507" y="4010107"/>
                </a:cubicBezTo>
                <a:cubicBezTo>
                  <a:pt x="9193083" y="4009688"/>
                  <a:pt x="9198411" y="4010636"/>
                  <a:pt x="9203720" y="4011646"/>
                </a:cubicBezTo>
                <a:lnTo>
                  <a:pt x="9203837" y="4012794"/>
                </a:lnTo>
                <a:cubicBezTo>
                  <a:pt x="9515916" y="4064450"/>
                  <a:pt x="9769145" y="4283539"/>
                  <a:pt x="9862508" y="4572001"/>
                </a:cubicBezTo>
                <a:lnTo>
                  <a:pt x="9724961" y="4572001"/>
                </a:lnTo>
                <a:cubicBezTo>
                  <a:pt x="9641578" y="4357380"/>
                  <a:pt x="9451209" y="4194541"/>
                  <a:pt x="9217207" y="4144250"/>
                </a:cubicBezTo>
                <a:cubicBezTo>
                  <a:pt x="9251701" y="4319651"/>
                  <a:pt x="9353924" y="4471530"/>
                  <a:pt x="9497022" y="4572001"/>
                </a:cubicBezTo>
                <a:lnTo>
                  <a:pt x="9302781" y="4572001"/>
                </a:lnTo>
                <a:cubicBezTo>
                  <a:pt x="9186649" y="4452596"/>
                  <a:pt x="9108087" y="4298519"/>
                  <a:pt x="9083722" y="4127511"/>
                </a:cubicBezTo>
                <a:cubicBezTo>
                  <a:pt x="9083554" y="4127458"/>
                  <a:pt x="9083386" y="4127453"/>
                  <a:pt x="9083216" y="4127448"/>
                </a:cubicBezTo>
                <a:lnTo>
                  <a:pt x="9082678" y="4120772"/>
                </a:lnTo>
                <a:cubicBezTo>
                  <a:pt x="9077619" y="4090522"/>
                  <a:pt x="9075168" y="4059631"/>
                  <a:pt x="9075211" y="4028296"/>
                </a:cubicBezTo>
                <a:cubicBezTo>
                  <a:pt x="9073899" y="4022668"/>
                  <a:pt x="9073840" y="4017001"/>
                  <a:pt x="9073840" y="4011320"/>
                </a:cubicBezTo>
                <a:lnTo>
                  <a:pt x="9074434" y="3999880"/>
                </a:lnTo>
                <a:lnTo>
                  <a:pt x="9074932" y="3999913"/>
                </a:lnTo>
                <a:close/>
                <a:moveTo>
                  <a:pt x="9052207" y="3999419"/>
                </a:moveTo>
                <a:lnTo>
                  <a:pt x="9052233" y="3999913"/>
                </a:lnTo>
                <a:lnTo>
                  <a:pt x="9052731" y="3999880"/>
                </a:lnTo>
                <a:lnTo>
                  <a:pt x="9053325" y="4011320"/>
                </a:lnTo>
                <a:cubicBezTo>
                  <a:pt x="9053325" y="4017001"/>
                  <a:pt x="9053266" y="4022668"/>
                  <a:pt x="9051954" y="4028296"/>
                </a:cubicBezTo>
                <a:cubicBezTo>
                  <a:pt x="9051997" y="4059631"/>
                  <a:pt x="9049546" y="4090522"/>
                  <a:pt x="9044487" y="4120772"/>
                </a:cubicBezTo>
                <a:lnTo>
                  <a:pt x="9043949" y="4127448"/>
                </a:lnTo>
                <a:cubicBezTo>
                  <a:pt x="9043779" y="4127453"/>
                  <a:pt x="9043611" y="4127458"/>
                  <a:pt x="9043443" y="4127511"/>
                </a:cubicBezTo>
                <a:cubicBezTo>
                  <a:pt x="9019078" y="4298519"/>
                  <a:pt x="8940516" y="4452596"/>
                  <a:pt x="8824384" y="4572001"/>
                </a:cubicBezTo>
                <a:lnTo>
                  <a:pt x="8630143" y="4572001"/>
                </a:lnTo>
                <a:cubicBezTo>
                  <a:pt x="8773241" y="4471530"/>
                  <a:pt x="8875464" y="4319651"/>
                  <a:pt x="8909958" y="4144250"/>
                </a:cubicBezTo>
                <a:cubicBezTo>
                  <a:pt x="8675956" y="4194541"/>
                  <a:pt x="8485587" y="4357380"/>
                  <a:pt x="8402204" y="4572001"/>
                </a:cubicBezTo>
                <a:lnTo>
                  <a:pt x="8264656" y="4572001"/>
                </a:lnTo>
                <a:cubicBezTo>
                  <a:pt x="8358019" y="4283539"/>
                  <a:pt x="8611249" y="4064450"/>
                  <a:pt x="8923328" y="4012794"/>
                </a:cubicBezTo>
                <a:lnTo>
                  <a:pt x="8923445" y="4011646"/>
                </a:lnTo>
                <a:cubicBezTo>
                  <a:pt x="8928754" y="4010636"/>
                  <a:pt x="8934082" y="4009688"/>
                  <a:pt x="8939658" y="4010107"/>
                </a:cubicBezTo>
                <a:cubicBezTo>
                  <a:pt x="8970841" y="4004550"/>
                  <a:pt x="9002734" y="4001569"/>
                  <a:pt x="9035120" y="4001042"/>
                </a:cubicBezTo>
                <a:close/>
                <a:moveTo>
                  <a:pt x="7382807" y="3999419"/>
                </a:moveTo>
                <a:lnTo>
                  <a:pt x="7399895" y="4001042"/>
                </a:lnTo>
                <a:cubicBezTo>
                  <a:pt x="7432280" y="4001569"/>
                  <a:pt x="7464173" y="4004550"/>
                  <a:pt x="7495356" y="4010107"/>
                </a:cubicBezTo>
                <a:cubicBezTo>
                  <a:pt x="7500932" y="4009688"/>
                  <a:pt x="7506260" y="4010636"/>
                  <a:pt x="7511569" y="4011646"/>
                </a:cubicBezTo>
                <a:lnTo>
                  <a:pt x="7511686" y="4012794"/>
                </a:lnTo>
                <a:cubicBezTo>
                  <a:pt x="7823765" y="4064450"/>
                  <a:pt x="8076994" y="4283539"/>
                  <a:pt x="8170358" y="4572001"/>
                </a:cubicBezTo>
                <a:lnTo>
                  <a:pt x="8032809" y="4572001"/>
                </a:lnTo>
                <a:cubicBezTo>
                  <a:pt x="7949426" y="4357380"/>
                  <a:pt x="7759058" y="4194541"/>
                  <a:pt x="7525056" y="4144250"/>
                </a:cubicBezTo>
                <a:cubicBezTo>
                  <a:pt x="7559550" y="4319650"/>
                  <a:pt x="7661773" y="4471530"/>
                  <a:pt x="7804870" y="4572001"/>
                </a:cubicBezTo>
                <a:lnTo>
                  <a:pt x="7610630" y="4572001"/>
                </a:lnTo>
                <a:cubicBezTo>
                  <a:pt x="7494498" y="4452596"/>
                  <a:pt x="7415935" y="4298519"/>
                  <a:pt x="7391571" y="4127511"/>
                </a:cubicBezTo>
                <a:cubicBezTo>
                  <a:pt x="7391403" y="4127458"/>
                  <a:pt x="7391235" y="4127453"/>
                  <a:pt x="7391065" y="4127448"/>
                </a:cubicBezTo>
                <a:lnTo>
                  <a:pt x="7390527" y="4120772"/>
                </a:lnTo>
                <a:cubicBezTo>
                  <a:pt x="7385468" y="4090522"/>
                  <a:pt x="7383018" y="4059631"/>
                  <a:pt x="7383060" y="4028296"/>
                </a:cubicBezTo>
                <a:cubicBezTo>
                  <a:pt x="7381748" y="4022668"/>
                  <a:pt x="7381689" y="4017001"/>
                  <a:pt x="7381689" y="4011320"/>
                </a:cubicBezTo>
                <a:lnTo>
                  <a:pt x="7382283" y="3999880"/>
                </a:lnTo>
                <a:lnTo>
                  <a:pt x="7382781" y="3999913"/>
                </a:lnTo>
                <a:close/>
                <a:moveTo>
                  <a:pt x="7360056" y="3999419"/>
                </a:moveTo>
                <a:lnTo>
                  <a:pt x="7360082" y="3999913"/>
                </a:lnTo>
                <a:lnTo>
                  <a:pt x="7360580" y="3999880"/>
                </a:lnTo>
                <a:lnTo>
                  <a:pt x="7361174" y="4011320"/>
                </a:lnTo>
                <a:cubicBezTo>
                  <a:pt x="7361174" y="4017001"/>
                  <a:pt x="7361115" y="4022668"/>
                  <a:pt x="7359803" y="4028296"/>
                </a:cubicBezTo>
                <a:cubicBezTo>
                  <a:pt x="7359845" y="4059631"/>
                  <a:pt x="7357395" y="4090522"/>
                  <a:pt x="7352336" y="4120772"/>
                </a:cubicBezTo>
                <a:lnTo>
                  <a:pt x="7351798" y="4127448"/>
                </a:lnTo>
                <a:cubicBezTo>
                  <a:pt x="7351628" y="4127453"/>
                  <a:pt x="7351460" y="4127458"/>
                  <a:pt x="7351292" y="4127511"/>
                </a:cubicBezTo>
                <a:cubicBezTo>
                  <a:pt x="7326927" y="4298519"/>
                  <a:pt x="7248364" y="4452596"/>
                  <a:pt x="7132233" y="4572001"/>
                </a:cubicBezTo>
                <a:lnTo>
                  <a:pt x="6937992" y="4572001"/>
                </a:lnTo>
                <a:cubicBezTo>
                  <a:pt x="7081090" y="4471530"/>
                  <a:pt x="7183313" y="4319650"/>
                  <a:pt x="7217807" y="4144250"/>
                </a:cubicBezTo>
                <a:cubicBezTo>
                  <a:pt x="6983804" y="4194541"/>
                  <a:pt x="6793436" y="4357380"/>
                  <a:pt x="6710053" y="4572001"/>
                </a:cubicBezTo>
                <a:lnTo>
                  <a:pt x="6572505" y="4572001"/>
                </a:lnTo>
                <a:cubicBezTo>
                  <a:pt x="6665868" y="4283539"/>
                  <a:pt x="6919098" y="4064450"/>
                  <a:pt x="7231177" y="4012794"/>
                </a:cubicBezTo>
                <a:lnTo>
                  <a:pt x="7231294" y="4011646"/>
                </a:lnTo>
                <a:cubicBezTo>
                  <a:pt x="7236603" y="4010636"/>
                  <a:pt x="7241931" y="4009688"/>
                  <a:pt x="7247507" y="4010107"/>
                </a:cubicBezTo>
                <a:cubicBezTo>
                  <a:pt x="7278690" y="4004550"/>
                  <a:pt x="7310583" y="4001569"/>
                  <a:pt x="7342968" y="4001042"/>
                </a:cubicBezTo>
                <a:close/>
                <a:moveTo>
                  <a:pt x="5690656" y="3999419"/>
                </a:moveTo>
                <a:lnTo>
                  <a:pt x="5707743" y="4001042"/>
                </a:lnTo>
                <a:cubicBezTo>
                  <a:pt x="5740129" y="4001569"/>
                  <a:pt x="5772021" y="4004550"/>
                  <a:pt x="5803205" y="4010107"/>
                </a:cubicBezTo>
                <a:cubicBezTo>
                  <a:pt x="5808781" y="4009688"/>
                  <a:pt x="5814109" y="4010636"/>
                  <a:pt x="5819417" y="4011646"/>
                </a:cubicBezTo>
                <a:lnTo>
                  <a:pt x="5819534" y="4012794"/>
                </a:lnTo>
                <a:cubicBezTo>
                  <a:pt x="6131614" y="4064450"/>
                  <a:pt x="6384843" y="4283539"/>
                  <a:pt x="6478206" y="4572001"/>
                </a:cubicBezTo>
                <a:lnTo>
                  <a:pt x="6340658" y="4572001"/>
                </a:lnTo>
                <a:cubicBezTo>
                  <a:pt x="6257275" y="4357380"/>
                  <a:pt x="6066907" y="4194541"/>
                  <a:pt x="5832905" y="4144250"/>
                </a:cubicBezTo>
                <a:cubicBezTo>
                  <a:pt x="5867399" y="4319651"/>
                  <a:pt x="5969622" y="4471530"/>
                  <a:pt x="6112719" y="4572001"/>
                </a:cubicBezTo>
                <a:lnTo>
                  <a:pt x="5918478" y="4572001"/>
                </a:lnTo>
                <a:cubicBezTo>
                  <a:pt x="5802347" y="4452596"/>
                  <a:pt x="5723784" y="4298519"/>
                  <a:pt x="5699419" y="4127511"/>
                </a:cubicBezTo>
                <a:cubicBezTo>
                  <a:pt x="5699252" y="4127458"/>
                  <a:pt x="5699083" y="4127453"/>
                  <a:pt x="5698914" y="4127448"/>
                </a:cubicBezTo>
                <a:lnTo>
                  <a:pt x="5698375" y="4120772"/>
                </a:lnTo>
                <a:cubicBezTo>
                  <a:pt x="5693317" y="4090522"/>
                  <a:pt x="5690866" y="4059631"/>
                  <a:pt x="5690908" y="4028296"/>
                </a:cubicBezTo>
                <a:cubicBezTo>
                  <a:pt x="5689596" y="4022668"/>
                  <a:pt x="5689538" y="4017001"/>
                  <a:pt x="5689538" y="4011320"/>
                </a:cubicBezTo>
                <a:lnTo>
                  <a:pt x="5690132" y="3999880"/>
                </a:lnTo>
                <a:lnTo>
                  <a:pt x="5690630" y="3999913"/>
                </a:lnTo>
                <a:close/>
                <a:moveTo>
                  <a:pt x="5667905" y="3999419"/>
                </a:moveTo>
                <a:lnTo>
                  <a:pt x="5667931" y="3999913"/>
                </a:lnTo>
                <a:lnTo>
                  <a:pt x="5668429" y="3999880"/>
                </a:lnTo>
                <a:lnTo>
                  <a:pt x="5669023" y="4011320"/>
                </a:lnTo>
                <a:cubicBezTo>
                  <a:pt x="5669023" y="4017001"/>
                  <a:pt x="5668964" y="4022668"/>
                  <a:pt x="5667652" y="4028296"/>
                </a:cubicBezTo>
                <a:cubicBezTo>
                  <a:pt x="5667694" y="4059631"/>
                  <a:pt x="5665244" y="4090522"/>
                  <a:pt x="5660185" y="4120772"/>
                </a:cubicBezTo>
                <a:lnTo>
                  <a:pt x="5659647" y="4127448"/>
                </a:lnTo>
                <a:cubicBezTo>
                  <a:pt x="5659477" y="4127453"/>
                  <a:pt x="5659309" y="4127458"/>
                  <a:pt x="5659141" y="4127511"/>
                </a:cubicBezTo>
                <a:cubicBezTo>
                  <a:pt x="5634776" y="4298519"/>
                  <a:pt x="5556213" y="4452596"/>
                  <a:pt x="5440082" y="4572001"/>
                </a:cubicBezTo>
                <a:lnTo>
                  <a:pt x="5245841" y="4572001"/>
                </a:lnTo>
                <a:cubicBezTo>
                  <a:pt x="5388939" y="4471530"/>
                  <a:pt x="5491162" y="4319651"/>
                  <a:pt x="5525656" y="4144250"/>
                </a:cubicBezTo>
                <a:cubicBezTo>
                  <a:pt x="5291653" y="4194541"/>
                  <a:pt x="5101285" y="4357380"/>
                  <a:pt x="5017902" y="4572001"/>
                </a:cubicBezTo>
                <a:lnTo>
                  <a:pt x="4880354" y="4572001"/>
                </a:lnTo>
                <a:cubicBezTo>
                  <a:pt x="4973717" y="4283539"/>
                  <a:pt x="5226947" y="4064450"/>
                  <a:pt x="5539026" y="4012794"/>
                </a:cubicBezTo>
                <a:lnTo>
                  <a:pt x="5539143" y="4011646"/>
                </a:lnTo>
                <a:cubicBezTo>
                  <a:pt x="5544452" y="4010636"/>
                  <a:pt x="5549780" y="4009688"/>
                  <a:pt x="5555356" y="4010107"/>
                </a:cubicBezTo>
                <a:cubicBezTo>
                  <a:pt x="5586539" y="4004550"/>
                  <a:pt x="5618432" y="4001569"/>
                  <a:pt x="5650817" y="4001042"/>
                </a:cubicBezTo>
                <a:close/>
                <a:moveTo>
                  <a:pt x="3998505" y="3999419"/>
                </a:moveTo>
                <a:lnTo>
                  <a:pt x="4015592" y="4001042"/>
                </a:lnTo>
                <a:cubicBezTo>
                  <a:pt x="4047978" y="4001569"/>
                  <a:pt x="4079870" y="4004550"/>
                  <a:pt x="4111054" y="4010107"/>
                </a:cubicBezTo>
                <a:cubicBezTo>
                  <a:pt x="4116630" y="4009688"/>
                  <a:pt x="4121958" y="4010636"/>
                  <a:pt x="4127266" y="4011646"/>
                </a:cubicBezTo>
                <a:lnTo>
                  <a:pt x="4127384" y="4012794"/>
                </a:lnTo>
                <a:cubicBezTo>
                  <a:pt x="4439463" y="4064450"/>
                  <a:pt x="4692692" y="4283539"/>
                  <a:pt x="4786055" y="4572001"/>
                </a:cubicBezTo>
                <a:lnTo>
                  <a:pt x="4648508" y="4572001"/>
                </a:lnTo>
                <a:cubicBezTo>
                  <a:pt x="4565124" y="4357380"/>
                  <a:pt x="4374756" y="4194541"/>
                  <a:pt x="4140754" y="4144250"/>
                </a:cubicBezTo>
                <a:cubicBezTo>
                  <a:pt x="4175248" y="4319650"/>
                  <a:pt x="4277471" y="4471530"/>
                  <a:pt x="4420568" y="4572001"/>
                </a:cubicBezTo>
                <a:lnTo>
                  <a:pt x="4226327" y="4572001"/>
                </a:lnTo>
                <a:cubicBezTo>
                  <a:pt x="4110196" y="4452596"/>
                  <a:pt x="4031633" y="4298519"/>
                  <a:pt x="4007268" y="4127511"/>
                </a:cubicBezTo>
                <a:cubicBezTo>
                  <a:pt x="4007101" y="4127458"/>
                  <a:pt x="4006932" y="4127453"/>
                  <a:pt x="4006763" y="4127448"/>
                </a:cubicBezTo>
                <a:lnTo>
                  <a:pt x="4006225" y="4120772"/>
                </a:lnTo>
                <a:cubicBezTo>
                  <a:pt x="4001166" y="4090522"/>
                  <a:pt x="3998715" y="4059631"/>
                  <a:pt x="3998757" y="4028296"/>
                </a:cubicBezTo>
                <a:cubicBezTo>
                  <a:pt x="3997445" y="4022668"/>
                  <a:pt x="3997387" y="4017001"/>
                  <a:pt x="3997387" y="4011320"/>
                </a:cubicBezTo>
                <a:lnTo>
                  <a:pt x="3997981" y="3999880"/>
                </a:lnTo>
                <a:lnTo>
                  <a:pt x="3998479" y="3999913"/>
                </a:lnTo>
                <a:close/>
                <a:moveTo>
                  <a:pt x="3975754" y="3999419"/>
                </a:moveTo>
                <a:lnTo>
                  <a:pt x="3975780" y="3999913"/>
                </a:lnTo>
                <a:lnTo>
                  <a:pt x="3976278" y="3999880"/>
                </a:lnTo>
                <a:lnTo>
                  <a:pt x="3976872" y="4011320"/>
                </a:lnTo>
                <a:cubicBezTo>
                  <a:pt x="3976872" y="4017001"/>
                  <a:pt x="3976813" y="4022668"/>
                  <a:pt x="3975501" y="4028296"/>
                </a:cubicBezTo>
                <a:cubicBezTo>
                  <a:pt x="3975543" y="4059631"/>
                  <a:pt x="3973093" y="4090522"/>
                  <a:pt x="3968034" y="4120772"/>
                </a:cubicBezTo>
                <a:lnTo>
                  <a:pt x="3967496" y="4127448"/>
                </a:lnTo>
                <a:cubicBezTo>
                  <a:pt x="3967326" y="4127453"/>
                  <a:pt x="3967158" y="4127458"/>
                  <a:pt x="3966990" y="4127511"/>
                </a:cubicBezTo>
                <a:cubicBezTo>
                  <a:pt x="3942625" y="4298519"/>
                  <a:pt x="3864063" y="4452596"/>
                  <a:pt x="3747931" y="4572001"/>
                </a:cubicBezTo>
                <a:lnTo>
                  <a:pt x="3553690" y="4572001"/>
                </a:lnTo>
                <a:cubicBezTo>
                  <a:pt x="3696788" y="4471530"/>
                  <a:pt x="3799011" y="4319651"/>
                  <a:pt x="3833505" y="4144250"/>
                </a:cubicBezTo>
                <a:cubicBezTo>
                  <a:pt x="3599503" y="4194541"/>
                  <a:pt x="3409134" y="4357380"/>
                  <a:pt x="3325751" y="4572001"/>
                </a:cubicBezTo>
                <a:lnTo>
                  <a:pt x="3188203" y="4572001"/>
                </a:lnTo>
                <a:cubicBezTo>
                  <a:pt x="3281566" y="4283539"/>
                  <a:pt x="3534796" y="4064450"/>
                  <a:pt x="3846875" y="4012794"/>
                </a:cubicBezTo>
                <a:lnTo>
                  <a:pt x="3846992" y="4011646"/>
                </a:lnTo>
                <a:cubicBezTo>
                  <a:pt x="3852301" y="4010636"/>
                  <a:pt x="3857629" y="4009688"/>
                  <a:pt x="3863205" y="4010107"/>
                </a:cubicBezTo>
                <a:cubicBezTo>
                  <a:pt x="3894388" y="4004550"/>
                  <a:pt x="3926281" y="4001569"/>
                  <a:pt x="3958666" y="4001042"/>
                </a:cubicBezTo>
                <a:close/>
                <a:moveTo>
                  <a:pt x="2306354" y="3999419"/>
                </a:moveTo>
                <a:lnTo>
                  <a:pt x="2323441" y="4001042"/>
                </a:lnTo>
                <a:cubicBezTo>
                  <a:pt x="2355827" y="4001569"/>
                  <a:pt x="2387719" y="4004550"/>
                  <a:pt x="2418903" y="4010107"/>
                </a:cubicBezTo>
                <a:cubicBezTo>
                  <a:pt x="2424479" y="4009688"/>
                  <a:pt x="2429807" y="4010636"/>
                  <a:pt x="2435115" y="4011646"/>
                </a:cubicBezTo>
                <a:lnTo>
                  <a:pt x="2435233" y="4012794"/>
                </a:lnTo>
                <a:cubicBezTo>
                  <a:pt x="2747312" y="4064450"/>
                  <a:pt x="3000542" y="4283539"/>
                  <a:pt x="3093904" y="4572001"/>
                </a:cubicBezTo>
                <a:lnTo>
                  <a:pt x="2956357" y="4572001"/>
                </a:lnTo>
                <a:cubicBezTo>
                  <a:pt x="2872974" y="4357380"/>
                  <a:pt x="2682605" y="4194541"/>
                  <a:pt x="2448603" y="4144250"/>
                </a:cubicBezTo>
                <a:cubicBezTo>
                  <a:pt x="2483097" y="4319651"/>
                  <a:pt x="2585320" y="4471530"/>
                  <a:pt x="2728418" y="4572001"/>
                </a:cubicBezTo>
                <a:lnTo>
                  <a:pt x="2534177" y="4572001"/>
                </a:lnTo>
                <a:cubicBezTo>
                  <a:pt x="2418045" y="4452596"/>
                  <a:pt x="2339482" y="4298519"/>
                  <a:pt x="2315117" y="4127511"/>
                </a:cubicBezTo>
                <a:cubicBezTo>
                  <a:pt x="2314950" y="4127458"/>
                  <a:pt x="2314781" y="4127453"/>
                  <a:pt x="2314612" y="4127448"/>
                </a:cubicBezTo>
                <a:lnTo>
                  <a:pt x="2314074" y="4120772"/>
                </a:lnTo>
                <a:cubicBezTo>
                  <a:pt x="2309015" y="4090522"/>
                  <a:pt x="2306564" y="4059631"/>
                  <a:pt x="2306606" y="4028296"/>
                </a:cubicBezTo>
                <a:cubicBezTo>
                  <a:pt x="2305294" y="4022668"/>
                  <a:pt x="2305236" y="4017001"/>
                  <a:pt x="2305236" y="4011320"/>
                </a:cubicBezTo>
                <a:lnTo>
                  <a:pt x="2305830" y="3999880"/>
                </a:lnTo>
                <a:lnTo>
                  <a:pt x="2306328" y="3999913"/>
                </a:lnTo>
                <a:close/>
                <a:moveTo>
                  <a:pt x="2283603" y="3999419"/>
                </a:moveTo>
                <a:lnTo>
                  <a:pt x="2283629" y="3999913"/>
                </a:lnTo>
                <a:lnTo>
                  <a:pt x="2284127" y="3999880"/>
                </a:lnTo>
                <a:lnTo>
                  <a:pt x="2284721" y="4011320"/>
                </a:lnTo>
                <a:cubicBezTo>
                  <a:pt x="2284721" y="4017001"/>
                  <a:pt x="2284662" y="4022668"/>
                  <a:pt x="2283350" y="4028296"/>
                </a:cubicBezTo>
                <a:cubicBezTo>
                  <a:pt x="2283392" y="4059631"/>
                  <a:pt x="2280942" y="4090522"/>
                  <a:pt x="2275883" y="4120772"/>
                </a:cubicBezTo>
                <a:lnTo>
                  <a:pt x="2275345" y="4127448"/>
                </a:lnTo>
                <a:cubicBezTo>
                  <a:pt x="2275175" y="4127453"/>
                  <a:pt x="2275007" y="4127458"/>
                  <a:pt x="2274839" y="4127511"/>
                </a:cubicBezTo>
                <a:cubicBezTo>
                  <a:pt x="2250474" y="4298519"/>
                  <a:pt x="2171912" y="4452596"/>
                  <a:pt x="2055780" y="4572001"/>
                </a:cubicBezTo>
                <a:lnTo>
                  <a:pt x="1861539" y="4572001"/>
                </a:lnTo>
                <a:cubicBezTo>
                  <a:pt x="2004637" y="4471530"/>
                  <a:pt x="2106860" y="4319650"/>
                  <a:pt x="2141354" y="4144250"/>
                </a:cubicBezTo>
                <a:cubicBezTo>
                  <a:pt x="1907352" y="4194541"/>
                  <a:pt x="1716983" y="4357380"/>
                  <a:pt x="1633600" y="4572001"/>
                </a:cubicBezTo>
                <a:lnTo>
                  <a:pt x="1496052" y="4572001"/>
                </a:lnTo>
                <a:cubicBezTo>
                  <a:pt x="1589416" y="4283539"/>
                  <a:pt x="1842645" y="4064450"/>
                  <a:pt x="2154724" y="4012794"/>
                </a:cubicBezTo>
                <a:lnTo>
                  <a:pt x="2154841" y="4011646"/>
                </a:lnTo>
                <a:cubicBezTo>
                  <a:pt x="2160150" y="4010636"/>
                  <a:pt x="2165478" y="4009688"/>
                  <a:pt x="2171054" y="4010107"/>
                </a:cubicBezTo>
                <a:cubicBezTo>
                  <a:pt x="2202237" y="4004550"/>
                  <a:pt x="2234130" y="4001569"/>
                  <a:pt x="2266515" y="4001042"/>
                </a:cubicBezTo>
                <a:close/>
                <a:moveTo>
                  <a:pt x="614203" y="3999419"/>
                </a:moveTo>
                <a:lnTo>
                  <a:pt x="631290" y="4001042"/>
                </a:lnTo>
                <a:cubicBezTo>
                  <a:pt x="663676" y="4001569"/>
                  <a:pt x="695568" y="4004550"/>
                  <a:pt x="726752" y="4010107"/>
                </a:cubicBezTo>
                <a:cubicBezTo>
                  <a:pt x="732328" y="4009688"/>
                  <a:pt x="737656" y="4010636"/>
                  <a:pt x="742964" y="4011646"/>
                </a:cubicBezTo>
                <a:lnTo>
                  <a:pt x="743081" y="4012794"/>
                </a:lnTo>
                <a:cubicBezTo>
                  <a:pt x="1055161" y="4064450"/>
                  <a:pt x="1308390" y="4283539"/>
                  <a:pt x="1401754" y="4572001"/>
                </a:cubicBezTo>
                <a:lnTo>
                  <a:pt x="1264205" y="4572001"/>
                </a:lnTo>
                <a:cubicBezTo>
                  <a:pt x="1180823" y="4357380"/>
                  <a:pt x="990454" y="4194541"/>
                  <a:pt x="756452" y="4144250"/>
                </a:cubicBezTo>
                <a:cubicBezTo>
                  <a:pt x="790946" y="4319651"/>
                  <a:pt x="893169" y="4471530"/>
                  <a:pt x="1036266" y="4572001"/>
                </a:cubicBezTo>
                <a:lnTo>
                  <a:pt x="842026" y="4572001"/>
                </a:lnTo>
                <a:cubicBezTo>
                  <a:pt x="725894" y="4452596"/>
                  <a:pt x="647331" y="4298519"/>
                  <a:pt x="622966" y="4127511"/>
                </a:cubicBezTo>
                <a:cubicBezTo>
                  <a:pt x="622799" y="4127458"/>
                  <a:pt x="622630" y="4127453"/>
                  <a:pt x="622461" y="4127448"/>
                </a:cubicBezTo>
                <a:lnTo>
                  <a:pt x="621923" y="4120772"/>
                </a:lnTo>
                <a:cubicBezTo>
                  <a:pt x="616864" y="4090522"/>
                  <a:pt x="614413" y="4059631"/>
                  <a:pt x="614455" y="4028296"/>
                </a:cubicBezTo>
                <a:cubicBezTo>
                  <a:pt x="613143" y="4022668"/>
                  <a:pt x="613085" y="4017001"/>
                  <a:pt x="613085" y="4011320"/>
                </a:cubicBezTo>
                <a:lnTo>
                  <a:pt x="613679" y="3999880"/>
                </a:lnTo>
                <a:lnTo>
                  <a:pt x="614177" y="3999913"/>
                </a:lnTo>
                <a:close/>
                <a:moveTo>
                  <a:pt x="591452" y="3999419"/>
                </a:moveTo>
                <a:lnTo>
                  <a:pt x="591478" y="3999913"/>
                </a:lnTo>
                <a:lnTo>
                  <a:pt x="591976" y="3999880"/>
                </a:lnTo>
                <a:lnTo>
                  <a:pt x="592570" y="4011320"/>
                </a:lnTo>
                <a:cubicBezTo>
                  <a:pt x="592570" y="4017001"/>
                  <a:pt x="592511" y="4022668"/>
                  <a:pt x="591199" y="4028296"/>
                </a:cubicBezTo>
                <a:cubicBezTo>
                  <a:pt x="591242" y="4059631"/>
                  <a:pt x="588791" y="4090522"/>
                  <a:pt x="583732" y="4120772"/>
                </a:cubicBezTo>
                <a:lnTo>
                  <a:pt x="583194" y="4127448"/>
                </a:lnTo>
                <a:cubicBezTo>
                  <a:pt x="583024" y="4127453"/>
                  <a:pt x="582856" y="4127458"/>
                  <a:pt x="582689" y="4127511"/>
                </a:cubicBezTo>
                <a:cubicBezTo>
                  <a:pt x="558275" y="4298863"/>
                  <a:pt x="479445" y="4453216"/>
                  <a:pt x="362360" y="4572001"/>
                </a:cubicBezTo>
                <a:lnTo>
                  <a:pt x="169811" y="4572001"/>
                </a:lnTo>
                <a:cubicBezTo>
                  <a:pt x="312603" y="4471357"/>
                  <a:pt x="414729" y="4319551"/>
                  <a:pt x="449203" y="4144250"/>
                </a:cubicBezTo>
                <a:cubicBezTo>
                  <a:pt x="258971" y="4185134"/>
                  <a:pt x="97576" y="4300399"/>
                  <a:pt x="0" y="4458139"/>
                </a:cubicBezTo>
                <a:lnTo>
                  <a:pt x="0" y="4251345"/>
                </a:lnTo>
                <a:cubicBezTo>
                  <a:pt x="121484" y="4128438"/>
                  <a:pt x="282199" y="4042650"/>
                  <a:pt x="462573" y="4012794"/>
                </a:cubicBezTo>
                <a:lnTo>
                  <a:pt x="462690" y="4011646"/>
                </a:lnTo>
                <a:cubicBezTo>
                  <a:pt x="467999" y="4010636"/>
                  <a:pt x="473327" y="4009688"/>
                  <a:pt x="478903" y="4010107"/>
                </a:cubicBezTo>
                <a:cubicBezTo>
                  <a:pt x="510086" y="4004550"/>
                  <a:pt x="541979" y="4001569"/>
                  <a:pt x="574365" y="4001042"/>
                </a:cubicBezTo>
                <a:close/>
                <a:moveTo>
                  <a:pt x="11452667" y="3304913"/>
                </a:moveTo>
                <a:cubicBezTo>
                  <a:pt x="11177477" y="3363591"/>
                  <a:pt x="10962633" y="3576701"/>
                  <a:pt x="10909358" y="3845480"/>
                </a:cubicBezTo>
                <a:cubicBezTo>
                  <a:pt x="11184548" y="3786801"/>
                  <a:pt x="11399391" y="3573691"/>
                  <a:pt x="11452667" y="3304913"/>
                </a:cubicBezTo>
                <a:close/>
                <a:moveTo>
                  <a:pt x="10058800" y="3304913"/>
                </a:moveTo>
                <a:cubicBezTo>
                  <a:pt x="10112076" y="3573691"/>
                  <a:pt x="10326919" y="3786801"/>
                  <a:pt x="10602109" y="3845480"/>
                </a:cubicBezTo>
                <a:cubicBezTo>
                  <a:pt x="10548834" y="3576701"/>
                  <a:pt x="10333990" y="3363591"/>
                  <a:pt x="10058800" y="3304913"/>
                </a:cubicBezTo>
                <a:close/>
                <a:moveTo>
                  <a:pt x="9760514" y="3304913"/>
                </a:moveTo>
                <a:cubicBezTo>
                  <a:pt x="9485324" y="3363591"/>
                  <a:pt x="9270480" y="3576701"/>
                  <a:pt x="9217205" y="3845480"/>
                </a:cubicBezTo>
                <a:cubicBezTo>
                  <a:pt x="9492395" y="3786801"/>
                  <a:pt x="9707238" y="3573691"/>
                  <a:pt x="9760514" y="3304913"/>
                </a:cubicBezTo>
                <a:close/>
                <a:moveTo>
                  <a:pt x="8366649" y="3304913"/>
                </a:moveTo>
                <a:cubicBezTo>
                  <a:pt x="8419925" y="3573691"/>
                  <a:pt x="8634768" y="3786801"/>
                  <a:pt x="8909958" y="3845480"/>
                </a:cubicBezTo>
                <a:cubicBezTo>
                  <a:pt x="8856683" y="3576701"/>
                  <a:pt x="8641839" y="3363591"/>
                  <a:pt x="8366649" y="3304913"/>
                </a:cubicBezTo>
                <a:close/>
                <a:moveTo>
                  <a:pt x="8068363" y="3304913"/>
                </a:moveTo>
                <a:cubicBezTo>
                  <a:pt x="7793173" y="3363591"/>
                  <a:pt x="7578329" y="3576701"/>
                  <a:pt x="7525054" y="3845480"/>
                </a:cubicBezTo>
                <a:cubicBezTo>
                  <a:pt x="7800244" y="3786801"/>
                  <a:pt x="8015087" y="3573691"/>
                  <a:pt x="8068363" y="3304913"/>
                </a:cubicBezTo>
                <a:close/>
                <a:moveTo>
                  <a:pt x="6674498" y="3304913"/>
                </a:moveTo>
                <a:cubicBezTo>
                  <a:pt x="6727774" y="3573691"/>
                  <a:pt x="6942617" y="3786801"/>
                  <a:pt x="7217807" y="3845480"/>
                </a:cubicBezTo>
                <a:cubicBezTo>
                  <a:pt x="7164532" y="3576701"/>
                  <a:pt x="6949688" y="3363591"/>
                  <a:pt x="6674498" y="3304913"/>
                </a:cubicBezTo>
                <a:close/>
                <a:moveTo>
                  <a:pt x="6376212" y="3304913"/>
                </a:moveTo>
                <a:cubicBezTo>
                  <a:pt x="6101022" y="3363591"/>
                  <a:pt x="5886178" y="3576701"/>
                  <a:pt x="5832903" y="3845480"/>
                </a:cubicBezTo>
                <a:cubicBezTo>
                  <a:pt x="6108093" y="3786801"/>
                  <a:pt x="6322936" y="3573691"/>
                  <a:pt x="6376212" y="3304913"/>
                </a:cubicBezTo>
                <a:close/>
                <a:moveTo>
                  <a:pt x="4982347" y="3304913"/>
                </a:moveTo>
                <a:cubicBezTo>
                  <a:pt x="5035623" y="3573691"/>
                  <a:pt x="5250466" y="3786801"/>
                  <a:pt x="5525656" y="3845480"/>
                </a:cubicBezTo>
                <a:cubicBezTo>
                  <a:pt x="5472381" y="3576701"/>
                  <a:pt x="5257537" y="3363591"/>
                  <a:pt x="4982347" y="3304913"/>
                </a:cubicBezTo>
                <a:close/>
                <a:moveTo>
                  <a:pt x="4684061" y="3304913"/>
                </a:moveTo>
                <a:cubicBezTo>
                  <a:pt x="4408871" y="3363591"/>
                  <a:pt x="4194027" y="3576701"/>
                  <a:pt x="4140752" y="3845480"/>
                </a:cubicBezTo>
                <a:cubicBezTo>
                  <a:pt x="4415942" y="3786801"/>
                  <a:pt x="4630785" y="3573691"/>
                  <a:pt x="4684061" y="3304913"/>
                </a:cubicBezTo>
                <a:close/>
                <a:moveTo>
                  <a:pt x="3290196" y="3304913"/>
                </a:moveTo>
                <a:cubicBezTo>
                  <a:pt x="3343472" y="3573691"/>
                  <a:pt x="3558315" y="3786801"/>
                  <a:pt x="3833505" y="3845480"/>
                </a:cubicBezTo>
                <a:cubicBezTo>
                  <a:pt x="3780230" y="3576701"/>
                  <a:pt x="3565386" y="3363591"/>
                  <a:pt x="3290196" y="3304913"/>
                </a:cubicBezTo>
                <a:close/>
                <a:moveTo>
                  <a:pt x="2991910" y="3304913"/>
                </a:moveTo>
                <a:cubicBezTo>
                  <a:pt x="2716720" y="3363591"/>
                  <a:pt x="2501876" y="3576701"/>
                  <a:pt x="2448601" y="3845480"/>
                </a:cubicBezTo>
                <a:cubicBezTo>
                  <a:pt x="2723791" y="3786801"/>
                  <a:pt x="2938634" y="3573691"/>
                  <a:pt x="2991910" y="3304913"/>
                </a:cubicBezTo>
                <a:close/>
                <a:moveTo>
                  <a:pt x="1598045" y="3304913"/>
                </a:moveTo>
                <a:cubicBezTo>
                  <a:pt x="1651321" y="3573691"/>
                  <a:pt x="1866164" y="3786801"/>
                  <a:pt x="2141354" y="3845480"/>
                </a:cubicBezTo>
                <a:cubicBezTo>
                  <a:pt x="2088079" y="3576701"/>
                  <a:pt x="1873235" y="3363591"/>
                  <a:pt x="1598045" y="3304913"/>
                </a:cubicBezTo>
                <a:close/>
                <a:moveTo>
                  <a:pt x="1299759" y="3304913"/>
                </a:moveTo>
                <a:cubicBezTo>
                  <a:pt x="1024569" y="3363591"/>
                  <a:pt x="809725" y="3576701"/>
                  <a:pt x="756450" y="3845480"/>
                </a:cubicBezTo>
                <a:cubicBezTo>
                  <a:pt x="1031640" y="3786801"/>
                  <a:pt x="1246483" y="3573691"/>
                  <a:pt x="1299759" y="3304913"/>
                </a:cubicBezTo>
                <a:close/>
                <a:moveTo>
                  <a:pt x="0" y="3200906"/>
                </a:moveTo>
                <a:cubicBezTo>
                  <a:pt x="306658" y="3291386"/>
                  <a:pt x="537576" y="3547942"/>
                  <a:pt x="582690" y="3862087"/>
                </a:cubicBezTo>
                <a:cubicBezTo>
                  <a:pt x="582857" y="3862140"/>
                  <a:pt x="583026" y="3862145"/>
                  <a:pt x="583195" y="3862150"/>
                </a:cubicBezTo>
                <a:lnTo>
                  <a:pt x="583735" y="3868787"/>
                </a:lnTo>
                <a:cubicBezTo>
                  <a:pt x="588792" y="3898794"/>
                  <a:pt x="591242" y="3929436"/>
                  <a:pt x="591199" y="3960518"/>
                </a:cubicBezTo>
                <a:cubicBezTo>
                  <a:pt x="592511" y="3966104"/>
                  <a:pt x="592570" y="3971728"/>
                  <a:pt x="592570" y="3977366"/>
                </a:cubicBezTo>
                <a:cubicBezTo>
                  <a:pt x="592570" y="3981158"/>
                  <a:pt x="592543" y="3984944"/>
                  <a:pt x="591977" y="3988716"/>
                </a:cubicBezTo>
                <a:lnTo>
                  <a:pt x="591478" y="3988683"/>
                </a:lnTo>
                <a:lnTo>
                  <a:pt x="591452" y="3989174"/>
                </a:lnTo>
                <a:lnTo>
                  <a:pt x="574334" y="3987561"/>
                </a:lnTo>
                <a:cubicBezTo>
                  <a:pt x="541959" y="3987038"/>
                  <a:pt x="510079" y="3984080"/>
                  <a:pt x="478907" y="3978570"/>
                </a:cubicBezTo>
                <a:cubicBezTo>
                  <a:pt x="473330" y="3978986"/>
                  <a:pt x="468001" y="3978045"/>
                  <a:pt x="462690" y="3977042"/>
                </a:cubicBezTo>
                <a:lnTo>
                  <a:pt x="462574" y="3975903"/>
                </a:lnTo>
                <a:cubicBezTo>
                  <a:pt x="282200" y="3946281"/>
                  <a:pt x="121485" y="3861168"/>
                  <a:pt x="0" y="3739225"/>
                </a:cubicBezTo>
                <a:lnTo>
                  <a:pt x="0" y="3534056"/>
                </a:lnTo>
                <a:cubicBezTo>
                  <a:pt x="97584" y="3690562"/>
                  <a:pt x="258975" y="3804918"/>
                  <a:pt x="449203" y="3845480"/>
                </a:cubicBezTo>
                <a:cubicBezTo>
                  <a:pt x="402182" y="3608252"/>
                  <a:pt x="229297" y="3414390"/>
                  <a:pt x="0" y="3332205"/>
                </a:cubicBezTo>
                <a:close/>
                <a:moveTo>
                  <a:pt x="11608704" y="3161219"/>
                </a:moveTo>
                <a:lnTo>
                  <a:pt x="11625791" y="3162829"/>
                </a:lnTo>
                <a:cubicBezTo>
                  <a:pt x="11658177" y="3163352"/>
                  <a:pt x="11690070" y="3166310"/>
                  <a:pt x="11721253" y="3171823"/>
                </a:cubicBezTo>
                <a:cubicBezTo>
                  <a:pt x="11726829" y="3171407"/>
                  <a:pt x="11732157" y="3172348"/>
                  <a:pt x="11737466" y="3173350"/>
                </a:cubicBezTo>
                <a:lnTo>
                  <a:pt x="11737583" y="3174489"/>
                </a:lnTo>
                <a:cubicBezTo>
                  <a:pt x="11914088" y="3203476"/>
                  <a:pt x="12071767" y="3285599"/>
                  <a:pt x="12192000" y="3403667"/>
                </a:cubicBezTo>
                <a:lnTo>
                  <a:pt x="12192000" y="3603658"/>
                </a:lnTo>
                <a:cubicBezTo>
                  <a:pt x="12093732" y="3453636"/>
                  <a:pt x="11935983" y="3344367"/>
                  <a:pt x="11750953" y="3304913"/>
                </a:cubicBezTo>
                <a:cubicBezTo>
                  <a:pt x="11797422" y="3539349"/>
                  <a:pt x="11966808" y="3731433"/>
                  <a:pt x="12192000" y="3815480"/>
                </a:cubicBezTo>
                <a:lnTo>
                  <a:pt x="12192000" y="3947482"/>
                </a:lnTo>
                <a:cubicBezTo>
                  <a:pt x="11889465" y="3854506"/>
                  <a:pt x="11662185" y="3599697"/>
                  <a:pt x="11617468" y="3288305"/>
                </a:cubicBezTo>
                <a:cubicBezTo>
                  <a:pt x="11617300" y="3288253"/>
                  <a:pt x="11617132" y="3288248"/>
                  <a:pt x="11616962" y="3288243"/>
                </a:cubicBezTo>
                <a:lnTo>
                  <a:pt x="11616424" y="3281619"/>
                </a:lnTo>
                <a:cubicBezTo>
                  <a:pt x="11611365" y="3251607"/>
                  <a:pt x="11608914" y="3220958"/>
                  <a:pt x="11608957" y="3189869"/>
                </a:cubicBezTo>
                <a:cubicBezTo>
                  <a:pt x="11607645" y="3184286"/>
                  <a:pt x="11607586" y="3178663"/>
                  <a:pt x="11607586" y="3173027"/>
                </a:cubicBezTo>
                <a:lnTo>
                  <a:pt x="11608180" y="3161677"/>
                </a:lnTo>
                <a:lnTo>
                  <a:pt x="11608678" y="3161709"/>
                </a:lnTo>
                <a:close/>
                <a:moveTo>
                  <a:pt x="11594916" y="3161219"/>
                </a:moveTo>
                <a:lnTo>
                  <a:pt x="11594942" y="3161709"/>
                </a:lnTo>
                <a:lnTo>
                  <a:pt x="11595440" y="3161677"/>
                </a:lnTo>
                <a:lnTo>
                  <a:pt x="11596034" y="3173027"/>
                </a:lnTo>
                <a:cubicBezTo>
                  <a:pt x="11596034" y="3178663"/>
                  <a:pt x="11595975" y="3184286"/>
                  <a:pt x="11594663" y="3189869"/>
                </a:cubicBezTo>
                <a:cubicBezTo>
                  <a:pt x="11594706" y="3220958"/>
                  <a:pt x="11592255" y="3251607"/>
                  <a:pt x="11587196" y="3281619"/>
                </a:cubicBezTo>
                <a:lnTo>
                  <a:pt x="11586658" y="3288243"/>
                </a:lnTo>
                <a:cubicBezTo>
                  <a:pt x="11586488" y="3288248"/>
                  <a:pt x="11586320" y="3288253"/>
                  <a:pt x="11586152" y="3288305"/>
                </a:cubicBezTo>
                <a:cubicBezTo>
                  <a:pt x="11535877" y="3638399"/>
                  <a:pt x="11254838" y="3916971"/>
                  <a:pt x="10895987" y="3975903"/>
                </a:cubicBezTo>
                <a:lnTo>
                  <a:pt x="10895871" y="3977042"/>
                </a:lnTo>
                <a:cubicBezTo>
                  <a:pt x="10890560" y="3978045"/>
                  <a:pt x="10885231" y="3978986"/>
                  <a:pt x="10879654" y="3978570"/>
                </a:cubicBezTo>
                <a:cubicBezTo>
                  <a:pt x="10848482" y="3984080"/>
                  <a:pt x="10816602" y="3987038"/>
                  <a:pt x="10784227" y="3987561"/>
                </a:cubicBezTo>
                <a:lnTo>
                  <a:pt x="10767109" y="3989174"/>
                </a:lnTo>
                <a:lnTo>
                  <a:pt x="10767083" y="3988683"/>
                </a:lnTo>
                <a:lnTo>
                  <a:pt x="10766584" y="3988716"/>
                </a:lnTo>
                <a:cubicBezTo>
                  <a:pt x="10766018" y="3984944"/>
                  <a:pt x="10765991" y="3981158"/>
                  <a:pt x="10765991" y="3977366"/>
                </a:cubicBezTo>
                <a:cubicBezTo>
                  <a:pt x="10765991" y="3971728"/>
                  <a:pt x="10766050" y="3966104"/>
                  <a:pt x="10767362" y="3960518"/>
                </a:cubicBezTo>
                <a:cubicBezTo>
                  <a:pt x="10767319" y="3929436"/>
                  <a:pt x="10769769" y="3898794"/>
                  <a:pt x="10774826" y="3868787"/>
                </a:cubicBezTo>
                <a:lnTo>
                  <a:pt x="10775366" y="3862150"/>
                </a:lnTo>
                <a:cubicBezTo>
                  <a:pt x="10775535" y="3862145"/>
                  <a:pt x="10775704" y="3862140"/>
                  <a:pt x="10775872" y="3862087"/>
                </a:cubicBezTo>
                <a:cubicBezTo>
                  <a:pt x="10826148" y="3511992"/>
                  <a:pt x="11107187" y="3233421"/>
                  <a:pt x="11466037" y="3174489"/>
                </a:cubicBezTo>
                <a:lnTo>
                  <a:pt x="11466154" y="3173350"/>
                </a:lnTo>
                <a:cubicBezTo>
                  <a:pt x="11471463" y="3172348"/>
                  <a:pt x="11476791" y="3171407"/>
                  <a:pt x="11482367" y="3171823"/>
                </a:cubicBezTo>
                <a:cubicBezTo>
                  <a:pt x="11513550" y="3166310"/>
                  <a:pt x="11545443" y="3163352"/>
                  <a:pt x="11577829" y="3162829"/>
                </a:cubicBezTo>
                <a:close/>
                <a:moveTo>
                  <a:pt x="9916551" y="3161219"/>
                </a:moveTo>
                <a:lnTo>
                  <a:pt x="9933638" y="3162829"/>
                </a:lnTo>
                <a:cubicBezTo>
                  <a:pt x="9966024" y="3163352"/>
                  <a:pt x="9997917" y="3166310"/>
                  <a:pt x="10029100" y="3171823"/>
                </a:cubicBezTo>
                <a:cubicBezTo>
                  <a:pt x="10034676" y="3171407"/>
                  <a:pt x="10040004" y="3172348"/>
                  <a:pt x="10045313" y="3173350"/>
                </a:cubicBezTo>
                <a:lnTo>
                  <a:pt x="10045430" y="3174489"/>
                </a:lnTo>
                <a:cubicBezTo>
                  <a:pt x="10404280" y="3233421"/>
                  <a:pt x="10685319" y="3511992"/>
                  <a:pt x="10735596" y="3862087"/>
                </a:cubicBezTo>
                <a:cubicBezTo>
                  <a:pt x="10735763" y="3862140"/>
                  <a:pt x="10735932" y="3862145"/>
                  <a:pt x="10736101" y="3862150"/>
                </a:cubicBezTo>
                <a:lnTo>
                  <a:pt x="10736641" y="3868787"/>
                </a:lnTo>
                <a:cubicBezTo>
                  <a:pt x="10741698" y="3898794"/>
                  <a:pt x="10744148" y="3929436"/>
                  <a:pt x="10744105" y="3960518"/>
                </a:cubicBezTo>
                <a:cubicBezTo>
                  <a:pt x="10745417" y="3966104"/>
                  <a:pt x="10745476" y="3971728"/>
                  <a:pt x="10745476" y="3977366"/>
                </a:cubicBezTo>
                <a:cubicBezTo>
                  <a:pt x="10745476" y="3981158"/>
                  <a:pt x="10745449" y="3984944"/>
                  <a:pt x="10744883" y="3988716"/>
                </a:cubicBezTo>
                <a:lnTo>
                  <a:pt x="10744384" y="3988683"/>
                </a:lnTo>
                <a:lnTo>
                  <a:pt x="10744358" y="3989174"/>
                </a:lnTo>
                <a:lnTo>
                  <a:pt x="10727240" y="3987561"/>
                </a:lnTo>
                <a:cubicBezTo>
                  <a:pt x="10694865" y="3987038"/>
                  <a:pt x="10662985" y="3984080"/>
                  <a:pt x="10631813" y="3978570"/>
                </a:cubicBezTo>
                <a:cubicBezTo>
                  <a:pt x="10626236" y="3978986"/>
                  <a:pt x="10620907" y="3978045"/>
                  <a:pt x="10615596" y="3977042"/>
                </a:cubicBezTo>
                <a:lnTo>
                  <a:pt x="10615480" y="3975903"/>
                </a:lnTo>
                <a:cubicBezTo>
                  <a:pt x="10256629" y="3916971"/>
                  <a:pt x="9975590" y="3638399"/>
                  <a:pt x="9925315" y="3288305"/>
                </a:cubicBezTo>
                <a:cubicBezTo>
                  <a:pt x="9925147" y="3288253"/>
                  <a:pt x="9924979" y="3288248"/>
                  <a:pt x="9924809" y="3288243"/>
                </a:cubicBezTo>
                <a:lnTo>
                  <a:pt x="9924271" y="3281619"/>
                </a:lnTo>
                <a:cubicBezTo>
                  <a:pt x="9919212" y="3251607"/>
                  <a:pt x="9916761" y="3220958"/>
                  <a:pt x="9916804" y="3189869"/>
                </a:cubicBezTo>
                <a:cubicBezTo>
                  <a:pt x="9915492" y="3184286"/>
                  <a:pt x="9915433" y="3178663"/>
                  <a:pt x="9915433" y="3173027"/>
                </a:cubicBezTo>
                <a:lnTo>
                  <a:pt x="9916027" y="3161677"/>
                </a:lnTo>
                <a:lnTo>
                  <a:pt x="9916525" y="3161709"/>
                </a:lnTo>
                <a:close/>
                <a:moveTo>
                  <a:pt x="9902763" y="3161219"/>
                </a:moveTo>
                <a:lnTo>
                  <a:pt x="9902789" y="3161709"/>
                </a:lnTo>
                <a:lnTo>
                  <a:pt x="9903287" y="3161677"/>
                </a:lnTo>
                <a:lnTo>
                  <a:pt x="9903881" y="3173027"/>
                </a:lnTo>
                <a:cubicBezTo>
                  <a:pt x="9903881" y="3178663"/>
                  <a:pt x="9903822" y="3184286"/>
                  <a:pt x="9902510" y="3189869"/>
                </a:cubicBezTo>
                <a:cubicBezTo>
                  <a:pt x="9902553" y="3220958"/>
                  <a:pt x="9900102" y="3251607"/>
                  <a:pt x="9895043" y="3281619"/>
                </a:cubicBezTo>
                <a:lnTo>
                  <a:pt x="9894505" y="3288243"/>
                </a:lnTo>
                <a:cubicBezTo>
                  <a:pt x="9894335" y="3288248"/>
                  <a:pt x="9894167" y="3288253"/>
                  <a:pt x="9893999" y="3288305"/>
                </a:cubicBezTo>
                <a:cubicBezTo>
                  <a:pt x="9843724" y="3638399"/>
                  <a:pt x="9562685" y="3916971"/>
                  <a:pt x="9203834" y="3975903"/>
                </a:cubicBezTo>
                <a:lnTo>
                  <a:pt x="9203718" y="3977042"/>
                </a:lnTo>
                <a:cubicBezTo>
                  <a:pt x="9198407" y="3978045"/>
                  <a:pt x="9193078" y="3978986"/>
                  <a:pt x="9187501" y="3978570"/>
                </a:cubicBezTo>
                <a:cubicBezTo>
                  <a:pt x="9156329" y="3984080"/>
                  <a:pt x="9124449" y="3987038"/>
                  <a:pt x="9092074" y="3987561"/>
                </a:cubicBezTo>
                <a:lnTo>
                  <a:pt x="9074956" y="3989174"/>
                </a:lnTo>
                <a:lnTo>
                  <a:pt x="9074930" y="3988683"/>
                </a:lnTo>
                <a:lnTo>
                  <a:pt x="9074431" y="3988716"/>
                </a:lnTo>
                <a:cubicBezTo>
                  <a:pt x="9073865" y="3984944"/>
                  <a:pt x="9073838" y="3981158"/>
                  <a:pt x="9073838" y="3977366"/>
                </a:cubicBezTo>
                <a:cubicBezTo>
                  <a:pt x="9073838" y="3971728"/>
                  <a:pt x="9073897" y="3966104"/>
                  <a:pt x="9075209" y="3960518"/>
                </a:cubicBezTo>
                <a:cubicBezTo>
                  <a:pt x="9075166" y="3929436"/>
                  <a:pt x="9077616" y="3898794"/>
                  <a:pt x="9082673" y="3868787"/>
                </a:cubicBezTo>
                <a:lnTo>
                  <a:pt x="9083213" y="3862150"/>
                </a:lnTo>
                <a:cubicBezTo>
                  <a:pt x="9083382" y="3862145"/>
                  <a:pt x="9083551" y="3862140"/>
                  <a:pt x="9083718" y="3862087"/>
                </a:cubicBezTo>
                <a:cubicBezTo>
                  <a:pt x="9133995" y="3511992"/>
                  <a:pt x="9415034" y="3233421"/>
                  <a:pt x="9773884" y="3174489"/>
                </a:cubicBezTo>
                <a:lnTo>
                  <a:pt x="9774001" y="3173350"/>
                </a:lnTo>
                <a:cubicBezTo>
                  <a:pt x="9779310" y="3172348"/>
                  <a:pt x="9784638" y="3171407"/>
                  <a:pt x="9790214" y="3171823"/>
                </a:cubicBezTo>
                <a:cubicBezTo>
                  <a:pt x="9821397" y="3166310"/>
                  <a:pt x="9853290" y="3163352"/>
                  <a:pt x="9885676" y="3162829"/>
                </a:cubicBezTo>
                <a:close/>
                <a:moveTo>
                  <a:pt x="8224400" y="3161219"/>
                </a:moveTo>
                <a:lnTo>
                  <a:pt x="8241488" y="3162829"/>
                </a:lnTo>
                <a:cubicBezTo>
                  <a:pt x="8273873" y="3163352"/>
                  <a:pt x="8305766" y="3166310"/>
                  <a:pt x="8336949" y="3171823"/>
                </a:cubicBezTo>
                <a:cubicBezTo>
                  <a:pt x="8342525" y="3171407"/>
                  <a:pt x="8347853" y="3172348"/>
                  <a:pt x="8353162" y="3173350"/>
                </a:cubicBezTo>
                <a:lnTo>
                  <a:pt x="8353279" y="3174489"/>
                </a:lnTo>
                <a:cubicBezTo>
                  <a:pt x="8712129" y="3233421"/>
                  <a:pt x="8993168" y="3511992"/>
                  <a:pt x="9043444" y="3862087"/>
                </a:cubicBezTo>
                <a:cubicBezTo>
                  <a:pt x="9043612" y="3862140"/>
                  <a:pt x="9043781" y="3862145"/>
                  <a:pt x="9043950" y="3862150"/>
                </a:cubicBezTo>
                <a:lnTo>
                  <a:pt x="9044490" y="3868787"/>
                </a:lnTo>
                <a:cubicBezTo>
                  <a:pt x="9049547" y="3898794"/>
                  <a:pt x="9051997" y="3929436"/>
                  <a:pt x="9051954" y="3960518"/>
                </a:cubicBezTo>
                <a:cubicBezTo>
                  <a:pt x="9053266" y="3966104"/>
                  <a:pt x="9053325" y="3971728"/>
                  <a:pt x="9053325" y="3977366"/>
                </a:cubicBezTo>
                <a:cubicBezTo>
                  <a:pt x="9053325" y="3981158"/>
                  <a:pt x="9053298" y="3984944"/>
                  <a:pt x="9052732" y="3988716"/>
                </a:cubicBezTo>
                <a:lnTo>
                  <a:pt x="9052233" y="3988683"/>
                </a:lnTo>
                <a:lnTo>
                  <a:pt x="9052207" y="3989174"/>
                </a:lnTo>
                <a:lnTo>
                  <a:pt x="9035089" y="3987561"/>
                </a:lnTo>
                <a:cubicBezTo>
                  <a:pt x="9002714" y="3987038"/>
                  <a:pt x="8970834" y="3984080"/>
                  <a:pt x="8939662" y="3978570"/>
                </a:cubicBezTo>
                <a:cubicBezTo>
                  <a:pt x="8934085" y="3978986"/>
                  <a:pt x="8928756" y="3978045"/>
                  <a:pt x="8923445" y="3977042"/>
                </a:cubicBezTo>
                <a:lnTo>
                  <a:pt x="8923329" y="3975903"/>
                </a:lnTo>
                <a:cubicBezTo>
                  <a:pt x="8564478" y="3916971"/>
                  <a:pt x="8283439" y="3638399"/>
                  <a:pt x="8233164" y="3288305"/>
                </a:cubicBezTo>
                <a:cubicBezTo>
                  <a:pt x="8232996" y="3288253"/>
                  <a:pt x="8232828" y="3288248"/>
                  <a:pt x="8232658" y="3288243"/>
                </a:cubicBezTo>
                <a:lnTo>
                  <a:pt x="8232120" y="3281619"/>
                </a:lnTo>
                <a:cubicBezTo>
                  <a:pt x="8227061" y="3251607"/>
                  <a:pt x="8224611" y="3220958"/>
                  <a:pt x="8224653" y="3189869"/>
                </a:cubicBezTo>
                <a:cubicBezTo>
                  <a:pt x="8223341" y="3184286"/>
                  <a:pt x="8223282" y="3178663"/>
                  <a:pt x="8223282" y="3173027"/>
                </a:cubicBezTo>
                <a:lnTo>
                  <a:pt x="8223876" y="3161677"/>
                </a:lnTo>
                <a:lnTo>
                  <a:pt x="8224374" y="3161709"/>
                </a:lnTo>
                <a:close/>
                <a:moveTo>
                  <a:pt x="8210612" y="3161219"/>
                </a:moveTo>
                <a:lnTo>
                  <a:pt x="8210638" y="3161709"/>
                </a:lnTo>
                <a:lnTo>
                  <a:pt x="8211136" y="3161677"/>
                </a:lnTo>
                <a:lnTo>
                  <a:pt x="8211730" y="3173027"/>
                </a:lnTo>
                <a:cubicBezTo>
                  <a:pt x="8211730" y="3178663"/>
                  <a:pt x="8211672" y="3184286"/>
                  <a:pt x="8210360" y="3189869"/>
                </a:cubicBezTo>
                <a:cubicBezTo>
                  <a:pt x="8210402" y="3220958"/>
                  <a:pt x="8207951" y="3251607"/>
                  <a:pt x="8202893" y="3281619"/>
                </a:cubicBezTo>
                <a:lnTo>
                  <a:pt x="8202354" y="3288243"/>
                </a:lnTo>
                <a:cubicBezTo>
                  <a:pt x="8202185" y="3288248"/>
                  <a:pt x="8202016" y="3288253"/>
                  <a:pt x="8201849" y="3288305"/>
                </a:cubicBezTo>
                <a:cubicBezTo>
                  <a:pt x="8151573" y="3638399"/>
                  <a:pt x="7870534" y="3916971"/>
                  <a:pt x="7511683" y="3975903"/>
                </a:cubicBezTo>
                <a:lnTo>
                  <a:pt x="7511567" y="3977042"/>
                </a:lnTo>
                <a:cubicBezTo>
                  <a:pt x="7506256" y="3978045"/>
                  <a:pt x="7500927" y="3978986"/>
                  <a:pt x="7495350" y="3978570"/>
                </a:cubicBezTo>
                <a:cubicBezTo>
                  <a:pt x="7464178" y="3984080"/>
                  <a:pt x="7432298" y="3987038"/>
                  <a:pt x="7399924" y="3987561"/>
                </a:cubicBezTo>
                <a:lnTo>
                  <a:pt x="7382805" y="3989174"/>
                </a:lnTo>
                <a:lnTo>
                  <a:pt x="7382779" y="3988683"/>
                </a:lnTo>
                <a:lnTo>
                  <a:pt x="7382280" y="3988716"/>
                </a:lnTo>
                <a:cubicBezTo>
                  <a:pt x="7381714" y="3984944"/>
                  <a:pt x="7381687" y="3981158"/>
                  <a:pt x="7381687" y="3977366"/>
                </a:cubicBezTo>
                <a:cubicBezTo>
                  <a:pt x="7381687" y="3971728"/>
                  <a:pt x="7381746" y="3966104"/>
                  <a:pt x="7383058" y="3960518"/>
                </a:cubicBezTo>
                <a:cubicBezTo>
                  <a:pt x="7383016" y="3929436"/>
                  <a:pt x="7385465" y="3898794"/>
                  <a:pt x="7390522" y="3868787"/>
                </a:cubicBezTo>
                <a:lnTo>
                  <a:pt x="7391062" y="3862150"/>
                </a:lnTo>
                <a:cubicBezTo>
                  <a:pt x="7391231" y="3862145"/>
                  <a:pt x="7391400" y="3862140"/>
                  <a:pt x="7391568" y="3862087"/>
                </a:cubicBezTo>
                <a:cubicBezTo>
                  <a:pt x="7441844" y="3511992"/>
                  <a:pt x="7722883" y="3233421"/>
                  <a:pt x="8081734" y="3174489"/>
                </a:cubicBezTo>
                <a:lnTo>
                  <a:pt x="8081851" y="3173350"/>
                </a:lnTo>
                <a:cubicBezTo>
                  <a:pt x="8087159" y="3172348"/>
                  <a:pt x="8092487" y="3171407"/>
                  <a:pt x="8098063" y="3171823"/>
                </a:cubicBezTo>
                <a:cubicBezTo>
                  <a:pt x="8129247" y="3166310"/>
                  <a:pt x="8161139" y="3163352"/>
                  <a:pt x="8193525" y="3162829"/>
                </a:cubicBezTo>
                <a:close/>
                <a:moveTo>
                  <a:pt x="6532249" y="3161219"/>
                </a:moveTo>
                <a:lnTo>
                  <a:pt x="6549337" y="3162829"/>
                </a:lnTo>
                <a:cubicBezTo>
                  <a:pt x="6581722" y="3163352"/>
                  <a:pt x="6613615" y="3166310"/>
                  <a:pt x="6644798" y="3171823"/>
                </a:cubicBezTo>
                <a:cubicBezTo>
                  <a:pt x="6650374" y="3171407"/>
                  <a:pt x="6655702" y="3172348"/>
                  <a:pt x="6661011" y="3173350"/>
                </a:cubicBezTo>
                <a:lnTo>
                  <a:pt x="6661128" y="3174489"/>
                </a:lnTo>
                <a:cubicBezTo>
                  <a:pt x="7019978" y="3233421"/>
                  <a:pt x="7301017" y="3511992"/>
                  <a:pt x="7351294" y="3862087"/>
                </a:cubicBezTo>
                <a:cubicBezTo>
                  <a:pt x="7351461" y="3862140"/>
                  <a:pt x="7351631" y="3862145"/>
                  <a:pt x="7351799" y="3862150"/>
                </a:cubicBezTo>
                <a:lnTo>
                  <a:pt x="7352340" y="3868787"/>
                </a:lnTo>
                <a:cubicBezTo>
                  <a:pt x="7357396" y="3898794"/>
                  <a:pt x="7359846" y="3929436"/>
                  <a:pt x="7359804" y="3960518"/>
                </a:cubicBezTo>
                <a:cubicBezTo>
                  <a:pt x="7361116" y="3966104"/>
                  <a:pt x="7361174" y="3971728"/>
                  <a:pt x="7361174" y="3977366"/>
                </a:cubicBezTo>
                <a:cubicBezTo>
                  <a:pt x="7361174" y="3981158"/>
                  <a:pt x="7361147" y="3984944"/>
                  <a:pt x="7360581" y="3988716"/>
                </a:cubicBezTo>
                <a:lnTo>
                  <a:pt x="7360082" y="3988683"/>
                </a:lnTo>
                <a:lnTo>
                  <a:pt x="7360056" y="3989174"/>
                </a:lnTo>
                <a:lnTo>
                  <a:pt x="7342938" y="3987561"/>
                </a:lnTo>
                <a:cubicBezTo>
                  <a:pt x="7310564" y="3987038"/>
                  <a:pt x="7278683" y="3984080"/>
                  <a:pt x="7247511" y="3978570"/>
                </a:cubicBezTo>
                <a:cubicBezTo>
                  <a:pt x="7241934" y="3978986"/>
                  <a:pt x="7236605" y="3978045"/>
                  <a:pt x="7231295" y="3977042"/>
                </a:cubicBezTo>
                <a:lnTo>
                  <a:pt x="7231179" y="3975903"/>
                </a:lnTo>
                <a:cubicBezTo>
                  <a:pt x="6872327" y="3916971"/>
                  <a:pt x="6591288" y="3638399"/>
                  <a:pt x="6541013" y="3288305"/>
                </a:cubicBezTo>
                <a:cubicBezTo>
                  <a:pt x="6540845" y="3288253"/>
                  <a:pt x="6540677" y="3288248"/>
                  <a:pt x="6540507" y="3288243"/>
                </a:cubicBezTo>
                <a:lnTo>
                  <a:pt x="6539969" y="3281619"/>
                </a:lnTo>
                <a:cubicBezTo>
                  <a:pt x="6534910" y="3251607"/>
                  <a:pt x="6532460" y="3220958"/>
                  <a:pt x="6532502" y="3189869"/>
                </a:cubicBezTo>
                <a:cubicBezTo>
                  <a:pt x="6531190" y="3184286"/>
                  <a:pt x="6531131" y="3178663"/>
                  <a:pt x="6531131" y="3173027"/>
                </a:cubicBezTo>
                <a:lnTo>
                  <a:pt x="6531725" y="3161677"/>
                </a:lnTo>
                <a:lnTo>
                  <a:pt x="6532223" y="3161709"/>
                </a:lnTo>
                <a:close/>
                <a:moveTo>
                  <a:pt x="6518461" y="3161219"/>
                </a:moveTo>
                <a:lnTo>
                  <a:pt x="6518487" y="3161709"/>
                </a:lnTo>
                <a:lnTo>
                  <a:pt x="6518985" y="3161677"/>
                </a:lnTo>
                <a:lnTo>
                  <a:pt x="6519579" y="3173027"/>
                </a:lnTo>
                <a:cubicBezTo>
                  <a:pt x="6519579" y="3178663"/>
                  <a:pt x="6519520" y="3184286"/>
                  <a:pt x="6518208" y="3189869"/>
                </a:cubicBezTo>
                <a:cubicBezTo>
                  <a:pt x="6518250" y="3220958"/>
                  <a:pt x="6515800" y="3251607"/>
                  <a:pt x="6510741" y="3281619"/>
                </a:cubicBezTo>
                <a:lnTo>
                  <a:pt x="6510203" y="3288243"/>
                </a:lnTo>
                <a:cubicBezTo>
                  <a:pt x="6510033" y="3288248"/>
                  <a:pt x="6509865" y="3288253"/>
                  <a:pt x="6509697" y="3288305"/>
                </a:cubicBezTo>
                <a:cubicBezTo>
                  <a:pt x="6459422" y="3638399"/>
                  <a:pt x="6178383" y="3916971"/>
                  <a:pt x="5819531" y="3975903"/>
                </a:cubicBezTo>
                <a:lnTo>
                  <a:pt x="5819415" y="3977042"/>
                </a:lnTo>
                <a:cubicBezTo>
                  <a:pt x="5814105" y="3978045"/>
                  <a:pt x="5808776" y="3978986"/>
                  <a:pt x="5803199" y="3978570"/>
                </a:cubicBezTo>
                <a:cubicBezTo>
                  <a:pt x="5772027" y="3984080"/>
                  <a:pt x="5740146" y="3987038"/>
                  <a:pt x="5707772" y="3987561"/>
                </a:cubicBezTo>
                <a:lnTo>
                  <a:pt x="5690654" y="3989174"/>
                </a:lnTo>
                <a:lnTo>
                  <a:pt x="5690628" y="3988683"/>
                </a:lnTo>
                <a:lnTo>
                  <a:pt x="5690129" y="3988716"/>
                </a:lnTo>
                <a:cubicBezTo>
                  <a:pt x="5689563" y="3984944"/>
                  <a:pt x="5689536" y="3981158"/>
                  <a:pt x="5689536" y="3977366"/>
                </a:cubicBezTo>
                <a:cubicBezTo>
                  <a:pt x="5689536" y="3971728"/>
                  <a:pt x="5689594" y="3966104"/>
                  <a:pt x="5690906" y="3960518"/>
                </a:cubicBezTo>
                <a:cubicBezTo>
                  <a:pt x="5690864" y="3929436"/>
                  <a:pt x="5693314" y="3898794"/>
                  <a:pt x="5698370" y="3868787"/>
                </a:cubicBezTo>
                <a:lnTo>
                  <a:pt x="5698911" y="3862150"/>
                </a:lnTo>
                <a:cubicBezTo>
                  <a:pt x="5699079" y="3862145"/>
                  <a:pt x="5699249" y="3862140"/>
                  <a:pt x="5699416" y="3862087"/>
                </a:cubicBezTo>
                <a:cubicBezTo>
                  <a:pt x="5749693" y="3511992"/>
                  <a:pt x="6030732" y="3233421"/>
                  <a:pt x="6389582" y="3174489"/>
                </a:cubicBezTo>
                <a:lnTo>
                  <a:pt x="6389699" y="3173350"/>
                </a:lnTo>
                <a:cubicBezTo>
                  <a:pt x="6395008" y="3172348"/>
                  <a:pt x="6400336" y="3171407"/>
                  <a:pt x="6405912" y="3171823"/>
                </a:cubicBezTo>
                <a:cubicBezTo>
                  <a:pt x="6437095" y="3166310"/>
                  <a:pt x="6468988" y="3163352"/>
                  <a:pt x="6501373" y="3162829"/>
                </a:cubicBezTo>
                <a:close/>
                <a:moveTo>
                  <a:pt x="4840098" y="3161219"/>
                </a:moveTo>
                <a:lnTo>
                  <a:pt x="4857185" y="3162829"/>
                </a:lnTo>
                <a:cubicBezTo>
                  <a:pt x="4889571" y="3163352"/>
                  <a:pt x="4921463" y="3166310"/>
                  <a:pt x="4952647" y="3171823"/>
                </a:cubicBezTo>
                <a:cubicBezTo>
                  <a:pt x="4958223" y="3171407"/>
                  <a:pt x="4963551" y="3172348"/>
                  <a:pt x="4968859" y="3173350"/>
                </a:cubicBezTo>
                <a:lnTo>
                  <a:pt x="4968976" y="3174489"/>
                </a:lnTo>
                <a:cubicBezTo>
                  <a:pt x="5327827" y="3233421"/>
                  <a:pt x="5608866" y="3511992"/>
                  <a:pt x="5659142" y="3862087"/>
                </a:cubicBezTo>
                <a:cubicBezTo>
                  <a:pt x="5659310" y="3862140"/>
                  <a:pt x="5659479" y="3862145"/>
                  <a:pt x="5659648" y="3862150"/>
                </a:cubicBezTo>
                <a:lnTo>
                  <a:pt x="5660188" y="3868787"/>
                </a:lnTo>
                <a:cubicBezTo>
                  <a:pt x="5665245" y="3898794"/>
                  <a:pt x="5667694" y="3929436"/>
                  <a:pt x="5667652" y="3960518"/>
                </a:cubicBezTo>
                <a:cubicBezTo>
                  <a:pt x="5668964" y="3966104"/>
                  <a:pt x="5669023" y="3971728"/>
                  <a:pt x="5669023" y="3977366"/>
                </a:cubicBezTo>
                <a:cubicBezTo>
                  <a:pt x="5669023" y="3981158"/>
                  <a:pt x="5668996" y="3984944"/>
                  <a:pt x="5668430" y="3988716"/>
                </a:cubicBezTo>
                <a:lnTo>
                  <a:pt x="5667931" y="3988683"/>
                </a:lnTo>
                <a:lnTo>
                  <a:pt x="5667905" y="3989174"/>
                </a:lnTo>
                <a:lnTo>
                  <a:pt x="5650786" y="3987561"/>
                </a:lnTo>
                <a:cubicBezTo>
                  <a:pt x="5618412" y="3987038"/>
                  <a:pt x="5586532" y="3984080"/>
                  <a:pt x="5555360" y="3978570"/>
                </a:cubicBezTo>
                <a:cubicBezTo>
                  <a:pt x="5549783" y="3978986"/>
                  <a:pt x="5544454" y="3978045"/>
                  <a:pt x="5539143" y="3977042"/>
                </a:cubicBezTo>
                <a:lnTo>
                  <a:pt x="5539027" y="3975903"/>
                </a:lnTo>
                <a:cubicBezTo>
                  <a:pt x="5180176" y="3916971"/>
                  <a:pt x="4899137" y="3638399"/>
                  <a:pt x="4848861" y="3288305"/>
                </a:cubicBezTo>
                <a:cubicBezTo>
                  <a:pt x="4848694" y="3288253"/>
                  <a:pt x="4848525" y="3288248"/>
                  <a:pt x="4848356" y="3288243"/>
                </a:cubicBezTo>
                <a:lnTo>
                  <a:pt x="4847817" y="3281619"/>
                </a:lnTo>
                <a:cubicBezTo>
                  <a:pt x="4842759" y="3251607"/>
                  <a:pt x="4840308" y="3220958"/>
                  <a:pt x="4840350" y="3189869"/>
                </a:cubicBezTo>
                <a:cubicBezTo>
                  <a:pt x="4839038" y="3184286"/>
                  <a:pt x="4838980" y="3178663"/>
                  <a:pt x="4838980" y="3173027"/>
                </a:cubicBezTo>
                <a:lnTo>
                  <a:pt x="4839574" y="3161677"/>
                </a:lnTo>
                <a:lnTo>
                  <a:pt x="4840072" y="3161709"/>
                </a:lnTo>
                <a:close/>
                <a:moveTo>
                  <a:pt x="4826310" y="3161219"/>
                </a:moveTo>
                <a:lnTo>
                  <a:pt x="4826336" y="3161709"/>
                </a:lnTo>
                <a:lnTo>
                  <a:pt x="4826834" y="3161677"/>
                </a:lnTo>
                <a:lnTo>
                  <a:pt x="4827428" y="3173027"/>
                </a:lnTo>
                <a:cubicBezTo>
                  <a:pt x="4827428" y="3178663"/>
                  <a:pt x="4827369" y="3184286"/>
                  <a:pt x="4826057" y="3189869"/>
                </a:cubicBezTo>
                <a:cubicBezTo>
                  <a:pt x="4826099" y="3220958"/>
                  <a:pt x="4823649" y="3251607"/>
                  <a:pt x="4818590" y="3281619"/>
                </a:cubicBezTo>
                <a:lnTo>
                  <a:pt x="4818052" y="3288243"/>
                </a:lnTo>
                <a:cubicBezTo>
                  <a:pt x="4817882" y="3288248"/>
                  <a:pt x="4817714" y="3288253"/>
                  <a:pt x="4817546" y="3288305"/>
                </a:cubicBezTo>
                <a:cubicBezTo>
                  <a:pt x="4767271" y="3638399"/>
                  <a:pt x="4486232" y="3916971"/>
                  <a:pt x="4127381" y="3975903"/>
                </a:cubicBezTo>
                <a:lnTo>
                  <a:pt x="4127264" y="3977042"/>
                </a:lnTo>
                <a:cubicBezTo>
                  <a:pt x="4121954" y="3978045"/>
                  <a:pt x="4116625" y="3978986"/>
                  <a:pt x="4111048" y="3978570"/>
                </a:cubicBezTo>
                <a:cubicBezTo>
                  <a:pt x="4079876" y="3984080"/>
                  <a:pt x="4047996" y="3987038"/>
                  <a:pt x="4015621" y="3987561"/>
                </a:cubicBezTo>
                <a:lnTo>
                  <a:pt x="3998503" y="3989174"/>
                </a:lnTo>
                <a:lnTo>
                  <a:pt x="3998477" y="3988683"/>
                </a:lnTo>
                <a:lnTo>
                  <a:pt x="3997978" y="3988716"/>
                </a:lnTo>
                <a:cubicBezTo>
                  <a:pt x="3997412" y="3984944"/>
                  <a:pt x="3997385" y="3981158"/>
                  <a:pt x="3997385" y="3977366"/>
                </a:cubicBezTo>
                <a:cubicBezTo>
                  <a:pt x="3997385" y="3971728"/>
                  <a:pt x="3997443" y="3966104"/>
                  <a:pt x="3998755" y="3960518"/>
                </a:cubicBezTo>
                <a:cubicBezTo>
                  <a:pt x="3998713" y="3929436"/>
                  <a:pt x="4001163" y="3898794"/>
                  <a:pt x="4006219" y="3868787"/>
                </a:cubicBezTo>
                <a:lnTo>
                  <a:pt x="4006760" y="3862150"/>
                </a:lnTo>
                <a:cubicBezTo>
                  <a:pt x="4006928" y="3862145"/>
                  <a:pt x="4007098" y="3862140"/>
                  <a:pt x="4007265" y="3862087"/>
                </a:cubicBezTo>
                <a:cubicBezTo>
                  <a:pt x="4057542" y="3511992"/>
                  <a:pt x="4338581" y="3233421"/>
                  <a:pt x="4697431" y="3174489"/>
                </a:cubicBezTo>
                <a:lnTo>
                  <a:pt x="4697548" y="3173350"/>
                </a:lnTo>
                <a:cubicBezTo>
                  <a:pt x="4702857" y="3172348"/>
                  <a:pt x="4708185" y="3171407"/>
                  <a:pt x="4713761" y="3171823"/>
                </a:cubicBezTo>
                <a:cubicBezTo>
                  <a:pt x="4744944" y="3166310"/>
                  <a:pt x="4776837" y="3163352"/>
                  <a:pt x="4809222" y="3162829"/>
                </a:cubicBezTo>
                <a:close/>
                <a:moveTo>
                  <a:pt x="3147947" y="3161219"/>
                </a:moveTo>
                <a:lnTo>
                  <a:pt x="3165034" y="3162829"/>
                </a:lnTo>
                <a:cubicBezTo>
                  <a:pt x="3197420" y="3163352"/>
                  <a:pt x="3229312" y="3166310"/>
                  <a:pt x="3260496" y="3171823"/>
                </a:cubicBezTo>
                <a:cubicBezTo>
                  <a:pt x="3266072" y="3171407"/>
                  <a:pt x="3271400" y="3172348"/>
                  <a:pt x="3276708" y="3173350"/>
                </a:cubicBezTo>
                <a:lnTo>
                  <a:pt x="3276826" y="3174489"/>
                </a:lnTo>
                <a:cubicBezTo>
                  <a:pt x="3635676" y="3233421"/>
                  <a:pt x="3916715" y="3511992"/>
                  <a:pt x="3966991" y="3862087"/>
                </a:cubicBezTo>
                <a:cubicBezTo>
                  <a:pt x="3967159" y="3862140"/>
                  <a:pt x="3967328" y="3862145"/>
                  <a:pt x="3967497" y="3862150"/>
                </a:cubicBezTo>
                <a:lnTo>
                  <a:pt x="3968037" y="3868787"/>
                </a:lnTo>
                <a:cubicBezTo>
                  <a:pt x="3973094" y="3898794"/>
                  <a:pt x="3975543" y="3929436"/>
                  <a:pt x="3975501" y="3960518"/>
                </a:cubicBezTo>
                <a:cubicBezTo>
                  <a:pt x="3976813" y="3966104"/>
                  <a:pt x="3976872" y="3971728"/>
                  <a:pt x="3976872" y="3977366"/>
                </a:cubicBezTo>
                <a:cubicBezTo>
                  <a:pt x="3976872" y="3981158"/>
                  <a:pt x="3976845" y="3984944"/>
                  <a:pt x="3976279" y="3988716"/>
                </a:cubicBezTo>
                <a:lnTo>
                  <a:pt x="3975780" y="3988683"/>
                </a:lnTo>
                <a:lnTo>
                  <a:pt x="3975754" y="3989174"/>
                </a:lnTo>
                <a:lnTo>
                  <a:pt x="3958635" y="3987561"/>
                </a:lnTo>
                <a:cubicBezTo>
                  <a:pt x="3926261" y="3987038"/>
                  <a:pt x="3894381" y="3984080"/>
                  <a:pt x="3863209" y="3978570"/>
                </a:cubicBezTo>
                <a:cubicBezTo>
                  <a:pt x="3857632" y="3978986"/>
                  <a:pt x="3852303" y="3978045"/>
                  <a:pt x="3846992" y="3977042"/>
                </a:cubicBezTo>
                <a:lnTo>
                  <a:pt x="3846876" y="3975903"/>
                </a:lnTo>
                <a:cubicBezTo>
                  <a:pt x="3488025" y="3916971"/>
                  <a:pt x="3206986" y="3638399"/>
                  <a:pt x="3156710" y="3288305"/>
                </a:cubicBezTo>
                <a:cubicBezTo>
                  <a:pt x="3156543" y="3288253"/>
                  <a:pt x="3156374" y="3288248"/>
                  <a:pt x="3156205" y="3288243"/>
                </a:cubicBezTo>
                <a:lnTo>
                  <a:pt x="3155667" y="3281619"/>
                </a:lnTo>
                <a:cubicBezTo>
                  <a:pt x="3150608" y="3251607"/>
                  <a:pt x="3148157" y="3220958"/>
                  <a:pt x="3148199" y="3189869"/>
                </a:cubicBezTo>
                <a:cubicBezTo>
                  <a:pt x="3146887" y="3184286"/>
                  <a:pt x="3146829" y="3178663"/>
                  <a:pt x="3146829" y="3173027"/>
                </a:cubicBezTo>
                <a:lnTo>
                  <a:pt x="3147423" y="3161677"/>
                </a:lnTo>
                <a:lnTo>
                  <a:pt x="3147921" y="3161709"/>
                </a:lnTo>
                <a:close/>
                <a:moveTo>
                  <a:pt x="3134159" y="3161219"/>
                </a:moveTo>
                <a:lnTo>
                  <a:pt x="3134185" y="3161709"/>
                </a:lnTo>
                <a:lnTo>
                  <a:pt x="3134683" y="3161677"/>
                </a:lnTo>
                <a:lnTo>
                  <a:pt x="3135277" y="3173027"/>
                </a:lnTo>
                <a:cubicBezTo>
                  <a:pt x="3135277" y="3178663"/>
                  <a:pt x="3135218" y="3184286"/>
                  <a:pt x="3133906" y="3189869"/>
                </a:cubicBezTo>
                <a:cubicBezTo>
                  <a:pt x="3133948" y="3220958"/>
                  <a:pt x="3131498" y="3251607"/>
                  <a:pt x="3126439" y="3281619"/>
                </a:cubicBezTo>
                <a:lnTo>
                  <a:pt x="3125901" y="3288243"/>
                </a:lnTo>
                <a:cubicBezTo>
                  <a:pt x="3125731" y="3288248"/>
                  <a:pt x="3125563" y="3288253"/>
                  <a:pt x="3125395" y="3288305"/>
                </a:cubicBezTo>
                <a:cubicBezTo>
                  <a:pt x="3075120" y="3638399"/>
                  <a:pt x="2794081" y="3916971"/>
                  <a:pt x="2435230" y="3975903"/>
                </a:cubicBezTo>
                <a:lnTo>
                  <a:pt x="2435113" y="3977042"/>
                </a:lnTo>
                <a:cubicBezTo>
                  <a:pt x="2429803" y="3978045"/>
                  <a:pt x="2424474" y="3978986"/>
                  <a:pt x="2418897" y="3978570"/>
                </a:cubicBezTo>
                <a:cubicBezTo>
                  <a:pt x="2387725" y="3984080"/>
                  <a:pt x="2355845" y="3987038"/>
                  <a:pt x="2323470" y="3987561"/>
                </a:cubicBezTo>
                <a:lnTo>
                  <a:pt x="2306352" y="3989174"/>
                </a:lnTo>
                <a:lnTo>
                  <a:pt x="2306326" y="3988683"/>
                </a:lnTo>
                <a:lnTo>
                  <a:pt x="2305827" y="3988716"/>
                </a:lnTo>
                <a:cubicBezTo>
                  <a:pt x="2305261" y="3984944"/>
                  <a:pt x="2305234" y="3981158"/>
                  <a:pt x="2305234" y="3977366"/>
                </a:cubicBezTo>
                <a:cubicBezTo>
                  <a:pt x="2305234" y="3971728"/>
                  <a:pt x="2305292" y="3966104"/>
                  <a:pt x="2306604" y="3960518"/>
                </a:cubicBezTo>
                <a:cubicBezTo>
                  <a:pt x="2306562" y="3929436"/>
                  <a:pt x="2309012" y="3898794"/>
                  <a:pt x="2314068" y="3868787"/>
                </a:cubicBezTo>
                <a:lnTo>
                  <a:pt x="2314609" y="3862150"/>
                </a:lnTo>
                <a:cubicBezTo>
                  <a:pt x="2314777" y="3862145"/>
                  <a:pt x="2314947" y="3862140"/>
                  <a:pt x="2315114" y="3862087"/>
                </a:cubicBezTo>
                <a:cubicBezTo>
                  <a:pt x="2365391" y="3511992"/>
                  <a:pt x="2646430" y="3233421"/>
                  <a:pt x="3005280" y="3174489"/>
                </a:cubicBezTo>
                <a:lnTo>
                  <a:pt x="3005397" y="3173350"/>
                </a:lnTo>
                <a:cubicBezTo>
                  <a:pt x="3010706" y="3172348"/>
                  <a:pt x="3016034" y="3171407"/>
                  <a:pt x="3021610" y="3171823"/>
                </a:cubicBezTo>
                <a:cubicBezTo>
                  <a:pt x="3052793" y="3166310"/>
                  <a:pt x="3084686" y="3163352"/>
                  <a:pt x="3117071" y="3162829"/>
                </a:cubicBezTo>
                <a:close/>
                <a:moveTo>
                  <a:pt x="1455796" y="3161219"/>
                </a:moveTo>
                <a:lnTo>
                  <a:pt x="1472883" y="3162829"/>
                </a:lnTo>
                <a:cubicBezTo>
                  <a:pt x="1505269" y="3163352"/>
                  <a:pt x="1537161" y="3166310"/>
                  <a:pt x="1568345" y="3171823"/>
                </a:cubicBezTo>
                <a:cubicBezTo>
                  <a:pt x="1573921" y="3171407"/>
                  <a:pt x="1579249" y="3172348"/>
                  <a:pt x="1584557" y="3173350"/>
                </a:cubicBezTo>
                <a:lnTo>
                  <a:pt x="1584675" y="3174489"/>
                </a:lnTo>
                <a:cubicBezTo>
                  <a:pt x="1943525" y="3233421"/>
                  <a:pt x="2224564" y="3511992"/>
                  <a:pt x="2274840" y="3862087"/>
                </a:cubicBezTo>
                <a:cubicBezTo>
                  <a:pt x="2275008" y="3862140"/>
                  <a:pt x="2275177" y="3862145"/>
                  <a:pt x="2275346" y="3862150"/>
                </a:cubicBezTo>
                <a:lnTo>
                  <a:pt x="2275886" y="3868787"/>
                </a:lnTo>
                <a:cubicBezTo>
                  <a:pt x="2280943" y="3898794"/>
                  <a:pt x="2283392" y="3929436"/>
                  <a:pt x="2283350" y="3960518"/>
                </a:cubicBezTo>
                <a:cubicBezTo>
                  <a:pt x="2284662" y="3966104"/>
                  <a:pt x="2284721" y="3971728"/>
                  <a:pt x="2284721" y="3977366"/>
                </a:cubicBezTo>
                <a:cubicBezTo>
                  <a:pt x="2284721" y="3981158"/>
                  <a:pt x="2284694" y="3984944"/>
                  <a:pt x="2284128" y="3988716"/>
                </a:cubicBezTo>
                <a:lnTo>
                  <a:pt x="2283629" y="3988683"/>
                </a:lnTo>
                <a:lnTo>
                  <a:pt x="2283603" y="3989174"/>
                </a:lnTo>
                <a:lnTo>
                  <a:pt x="2266484" y="3987561"/>
                </a:lnTo>
                <a:cubicBezTo>
                  <a:pt x="2234110" y="3987038"/>
                  <a:pt x="2202230" y="3984080"/>
                  <a:pt x="2171058" y="3978570"/>
                </a:cubicBezTo>
                <a:cubicBezTo>
                  <a:pt x="2165481" y="3978986"/>
                  <a:pt x="2160152" y="3978045"/>
                  <a:pt x="2154841" y="3977042"/>
                </a:cubicBezTo>
                <a:lnTo>
                  <a:pt x="2154725" y="3975903"/>
                </a:lnTo>
                <a:cubicBezTo>
                  <a:pt x="1795874" y="3916971"/>
                  <a:pt x="1514835" y="3638399"/>
                  <a:pt x="1464559" y="3288305"/>
                </a:cubicBezTo>
                <a:cubicBezTo>
                  <a:pt x="1464392" y="3288253"/>
                  <a:pt x="1464223" y="3288248"/>
                  <a:pt x="1464054" y="3288243"/>
                </a:cubicBezTo>
                <a:lnTo>
                  <a:pt x="1463515" y="3281619"/>
                </a:lnTo>
                <a:cubicBezTo>
                  <a:pt x="1458457" y="3251607"/>
                  <a:pt x="1456006" y="3220958"/>
                  <a:pt x="1456048" y="3189869"/>
                </a:cubicBezTo>
                <a:cubicBezTo>
                  <a:pt x="1454736" y="3184286"/>
                  <a:pt x="1454678" y="3178663"/>
                  <a:pt x="1454678" y="3173027"/>
                </a:cubicBezTo>
                <a:lnTo>
                  <a:pt x="1455272" y="3161677"/>
                </a:lnTo>
                <a:lnTo>
                  <a:pt x="1455770" y="3161709"/>
                </a:lnTo>
                <a:close/>
                <a:moveTo>
                  <a:pt x="1442008" y="3161219"/>
                </a:moveTo>
                <a:lnTo>
                  <a:pt x="1442034" y="3161709"/>
                </a:lnTo>
                <a:lnTo>
                  <a:pt x="1442532" y="3161677"/>
                </a:lnTo>
                <a:lnTo>
                  <a:pt x="1443126" y="3173027"/>
                </a:lnTo>
                <a:cubicBezTo>
                  <a:pt x="1443126" y="3178663"/>
                  <a:pt x="1443067" y="3184286"/>
                  <a:pt x="1441755" y="3189869"/>
                </a:cubicBezTo>
                <a:cubicBezTo>
                  <a:pt x="1441797" y="3220958"/>
                  <a:pt x="1439347" y="3251607"/>
                  <a:pt x="1434288" y="3281619"/>
                </a:cubicBezTo>
                <a:lnTo>
                  <a:pt x="1433750" y="3288243"/>
                </a:lnTo>
                <a:cubicBezTo>
                  <a:pt x="1433580" y="3288248"/>
                  <a:pt x="1433412" y="3288253"/>
                  <a:pt x="1433244" y="3288305"/>
                </a:cubicBezTo>
                <a:cubicBezTo>
                  <a:pt x="1382969" y="3638399"/>
                  <a:pt x="1101930" y="3916971"/>
                  <a:pt x="743079" y="3975903"/>
                </a:cubicBezTo>
                <a:lnTo>
                  <a:pt x="742962" y="3977042"/>
                </a:lnTo>
                <a:cubicBezTo>
                  <a:pt x="737652" y="3978045"/>
                  <a:pt x="732323" y="3978986"/>
                  <a:pt x="726746" y="3978570"/>
                </a:cubicBezTo>
                <a:cubicBezTo>
                  <a:pt x="695574" y="3984080"/>
                  <a:pt x="663693" y="3987038"/>
                  <a:pt x="631319" y="3987561"/>
                </a:cubicBezTo>
                <a:lnTo>
                  <a:pt x="614201" y="3989174"/>
                </a:lnTo>
                <a:lnTo>
                  <a:pt x="614175" y="3988683"/>
                </a:lnTo>
                <a:lnTo>
                  <a:pt x="613676" y="3988716"/>
                </a:lnTo>
                <a:cubicBezTo>
                  <a:pt x="613110" y="3984944"/>
                  <a:pt x="613083" y="3981158"/>
                  <a:pt x="613083" y="3977366"/>
                </a:cubicBezTo>
                <a:cubicBezTo>
                  <a:pt x="613083" y="3971728"/>
                  <a:pt x="613141" y="3966104"/>
                  <a:pt x="614453" y="3960518"/>
                </a:cubicBezTo>
                <a:cubicBezTo>
                  <a:pt x="614411" y="3929436"/>
                  <a:pt x="616861" y="3898794"/>
                  <a:pt x="621917" y="3868787"/>
                </a:cubicBezTo>
                <a:lnTo>
                  <a:pt x="622458" y="3862150"/>
                </a:lnTo>
                <a:cubicBezTo>
                  <a:pt x="622626" y="3862145"/>
                  <a:pt x="622796" y="3862140"/>
                  <a:pt x="622963" y="3862087"/>
                </a:cubicBezTo>
                <a:cubicBezTo>
                  <a:pt x="673240" y="3511992"/>
                  <a:pt x="954279" y="3233421"/>
                  <a:pt x="1313129" y="3174489"/>
                </a:cubicBezTo>
                <a:lnTo>
                  <a:pt x="1313246" y="3173350"/>
                </a:lnTo>
                <a:cubicBezTo>
                  <a:pt x="1318555" y="3172348"/>
                  <a:pt x="1323883" y="3171407"/>
                  <a:pt x="1329459" y="3171823"/>
                </a:cubicBezTo>
                <a:cubicBezTo>
                  <a:pt x="1360642" y="3166310"/>
                  <a:pt x="1392535" y="3163352"/>
                  <a:pt x="1424920" y="3162829"/>
                </a:cubicBezTo>
                <a:close/>
                <a:moveTo>
                  <a:pt x="10909360" y="2447425"/>
                </a:moveTo>
                <a:cubicBezTo>
                  <a:pt x="10962636" y="2718331"/>
                  <a:pt x="11177479" y="2933128"/>
                  <a:pt x="11452669" y="2992271"/>
                </a:cubicBezTo>
                <a:cubicBezTo>
                  <a:pt x="11399394" y="2721365"/>
                  <a:pt x="11184550" y="2506568"/>
                  <a:pt x="10909360" y="2447425"/>
                </a:cubicBezTo>
                <a:close/>
                <a:moveTo>
                  <a:pt x="10602109" y="2447425"/>
                </a:moveTo>
                <a:cubicBezTo>
                  <a:pt x="10326919" y="2506568"/>
                  <a:pt x="10112075" y="2721365"/>
                  <a:pt x="10058800" y="2992271"/>
                </a:cubicBezTo>
                <a:cubicBezTo>
                  <a:pt x="10333990" y="2933128"/>
                  <a:pt x="10548833" y="2718331"/>
                  <a:pt x="10602109" y="2447425"/>
                </a:cubicBezTo>
                <a:close/>
                <a:moveTo>
                  <a:pt x="9217207" y="2447425"/>
                </a:moveTo>
                <a:cubicBezTo>
                  <a:pt x="9270483" y="2718331"/>
                  <a:pt x="9485326" y="2933128"/>
                  <a:pt x="9760516" y="2992271"/>
                </a:cubicBezTo>
                <a:cubicBezTo>
                  <a:pt x="9707241" y="2721365"/>
                  <a:pt x="9492397" y="2506568"/>
                  <a:pt x="9217207" y="2447425"/>
                </a:cubicBezTo>
                <a:close/>
                <a:moveTo>
                  <a:pt x="8909958" y="2447425"/>
                </a:moveTo>
                <a:cubicBezTo>
                  <a:pt x="8634768" y="2506568"/>
                  <a:pt x="8419924" y="2721365"/>
                  <a:pt x="8366649" y="2992271"/>
                </a:cubicBezTo>
                <a:cubicBezTo>
                  <a:pt x="8641839" y="2933128"/>
                  <a:pt x="8856682" y="2718331"/>
                  <a:pt x="8909958" y="2447425"/>
                </a:cubicBezTo>
                <a:close/>
                <a:moveTo>
                  <a:pt x="7525056" y="2447425"/>
                </a:moveTo>
                <a:cubicBezTo>
                  <a:pt x="7578332" y="2718331"/>
                  <a:pt x="7793175" y="2933128"/>
                  <a:pt x="8068365" y="2992271"/>
                </a:cubicBezTo>
                <a:cubicBezTo>
                  <a:pt x="8015090" y="2721365"/>
                  <a:pt x="7800246" y="2506568"/>
                  <a:pt x="7525056" y="2447425"/>
                </a:cubicBezTo>
                <a:close/>
                <a:moveTo>
                  <a:pt x="7217807" y="2447425"/>
                </a:moveTo>
                <a:cubicBezTo>
                  <a:pt x="6942617" y="2506568"/>
                  <a:pt x="6727773" y="2721365"/>
                  <a:pt x="6674498" y="2992271"/>
                </a:cubicBezTo>
                <a:cubicBezTo>
                  <a:pt x="6949688" y="2933128"/>
                  <a:pt x="7164531" y="2718331"/>
                  <a:pt x="7217807" y="2447425"/>
                </a:cubicBezTo>
                <a:close/>
                <a:moveTo>
                  <a:pt x="5832905" y="2447425"/>
                </a:moveTo>
                <a:cubicBezTo>
                  <a:pt x="5886181" y="2718331"/>
                  <a:pt x="6101024" y="2933128"/>
                  <a:pt x="6376214" y="2992271"/>
                </a:cubicBezTo>
                <a:cubicBezTo>
                  <a:pt x="6322939" y="2721365"/>
                  <a:pt x="6108095" y="2506568"/>
                  <a:pt x="5832905" y="2447425"/>
                </a:cubicBezTo>
                <a:close/>
                <a:moveTo>
                  <a:pt x="5525656" y="2447425"/>
                </a:moveTo>
                <a:cubicBezTo>
                  <a:pt x="5250466" y="2506568"/>
                  <a:pt x="5035622" y="2721365"/>
                  <a:pt x="4982347" y="2992271"/>
                </a:cubicBezTo>
                <a:cubicBezTo>
                  <a:pt x="5257537" y="2933128"/>
                  <a:pt x="5472380" y="2718331"/>
                  <a:pt x="5525656" y="2447425"/>
                </a:cubicBezTo>
                <a:close/>
                <a:moveTo>
                  <a:pt x="4140754" y="2447425"/>
                </a:moveTo>
                <a:cubicBezTo>
                  <a:pt x="4194030" y="2718331"/>
                  <a:pt x="4408873" y="2933128"/>
                  <a:pt x="4684063" y="2992271"/>
                </a:cubicBezTo>
                <a:cubicBezTo>
                  <a:pt x="4630788" y="2721365"/>
                  <a:pt x="4415944" y="2506568"/>
                  <a:pt x="4140754" y="2447425"/>
                </a:cubicBezTo>
                <a:close/>
                <a:moveTo>
                  <a:pt x="3833505" y="2447425"/>
                </a:moveTo>
                <a:cubicBezTo>
                  <a:pt x="3558315" y="2506568"/>
                  <a:pt x="3343471" y="2721365"/>
                  <a:pt x="3290196" y="2992271"/>
                </a:cubicBezTo>
                <a:cubicBezTo>
                  <a:pt x="3565386" y="2933128"/>
                  <a:pt x="3780229" y="2718331"/>
                  <a:pt x="3833505" y="2447425"/>
                </a:cubicBezTo>
                <a:close/>
                <a:moveTo>
                  <a:pt x="2448603" y="2447425"/>
                </a:moveTo>
                <a:cubicBezTo>
                  <a:pt x="2501879" y="2718331"/>
                  <a:pt x="2716722" y="2933128"/>
                  <a:pt x="2991912" y="2992271"/>
                </a:cubicBezTo>
                <a:cubicBezTo>
                  <a:pt x="2938637" y="2721365"/>
                  <a:pt x="2723793" y="2506568"/>
                  <a:pt x="2448603" y="2447425"/>
                </a:cubicBezTo>
                <a:close/>
                <a:moveTo>
                  <a:pt x="2141354" y="2447425"/>
                </a:moveTo>
                <a:cubicBezTo>
                  <a:pt x="1866164" y="2506568"/>
                  <a:pt x="1651320" y="2721365"/>
                  <a:pt x="1598045" y="2992271"/>
                </a:cubicBezTo>
                <a:cubicBezTo>
                  <a:pt x="1873235" y="2933128"/>
                  <a:pt x="2088078" y="2718331"/>
                  <a:pt x="2141354" y="2447425"/>
                </a:cubicBezTo>
                <a:close/>
                <a:moveTo>
                  <a:pt x="756452" y="2447425"/>
                </a:moveTo>
                <a:cubicBezTo>
                  <a:pt x="809728" y="2718331"/>
                  <a:pt x="1024571" y="2933128"/>
                  <a:pt x="1299761" y="2992271"/>
                </a:cubicBezTo>
                <a:cubicBezTo>
                  <a:pt x="1246486" y="2721365"/>
                  <a:pt x="1031642" y="2506568"/>
                  <a:pt x="756452" y="2447425"/>
                </a:cubicBezTo>
                <a:close/>
                <a:moveTo>
                  <a:pt x="12192000" y="2344615"/>
                </a:moveTo>
                <a:lnTo>
                  <a:pt x="12192000" y="2477663"/>
                </a:lnTo>
                <a:cubicBezTo>
                  <a:pt x="11966807" y="2562375"/>
                  <a:pt x="11797421" y="2755980"/>
                  <a:pt x="11750953" y="2992271"/>
                </a:cubicBezTo>
                <a:cubicBezTo>
                  <a:pt x="11935988" y="2952504"/>
                  <a:pt x="12093739" y="2842365"/>
                  <a:pt x="12192000" y="2691161"/>
                </a:cubicBezTo>
                <a:lnTo>
                  <a:pt x="12192000" y="2892735"/>
                </a:lnTo>
                <a:cubicBezTo>
                  <a:pt x="12071770" y="3011736"/>
                  <a:pt x="11914089" y="3094511"/>
                  <a:pt x="11737582" y="3123727"/>
                </a:cubicBezTo>
                <a:lnTo>
                  <a:pt x="11737466" y="3124875"/>
                </a:lnTo>
                <a:cubicBezTo>
                  <a:pt x="11732155" y="3125886"/>
                  <a:pt x="11726826" y="3126834"/>
                  <a:pt x="11721249" y="3126415"/>
                </a:cubicBezTo>
                <a:cubicBezTo>
                  <a:pt x="11690077" y="3131969"/>
                  <a:pt x="11658197" y="3134950"/>
                  <a:pt x="11625822" y="3135477"/>
                </a:cubicBezTo>
                <a:lnTo>
                  <a:pt x="11608704" y="3137103"/>
                </a:lnTo>
                <a:lnTo>
                  <a:pt x="11608678" y="3136608"/>
                </a:lnTo>
                <a:lnTo>
                  <a:pt x="11608179" y="3136641"/>
                </a:lnTo>
                <a:cubicBezTo>
                  <a:pt x="11607613" y="3132839"/>
                  <a:pt x="11607586" y="3129023"/>
                  <a:pt x="11607586" y="3125201"/>
                </a:cubicBezTo>
                <a:cubicBezTo>
                  <a:pt x="11607586" y="3119519"/>
                  <a:pt x="11607645" y="3113850"/>
                  <a:pt x="11608957" y="3108220"/>
                </a:cubicBezTo>
                <a:cubicBezTo>
                  <a:pt x="11608914" y="3076892"/>
                  <a:pt x="11611364" y="3046007"/>
                  <a:pt x="11616421" y="3015763"/>
                </a:cubicBezTo>
                <a:lnTo>
                  <a:pt x="11616961" y="3009073"/>
                </a:lnTo>
                <a:cubicBezTo>
                  <a:pt x="11617130" y="3009068"/>
                  <a:pt x="11617299" y="3009063"/>
                  <a:pt x="11617466" y="3009010"/>
                </a:cubicBezTo>
                <a:cubicBezTo>
                  <a:pt x="11662185" y="2695154"/>
                  <a:pt x="11889463" y="2438329"/>
                  <a:pt x="12192000" y="2344615"/>
                </a:cubicBezTo>
                <a:close/>
                <a:moveTo>
                  <a:pt x="10767111" y="2302594"/>
                </a:moveTo>
                <a:lnTo>
                  <a:pt x="10784198" y="2304217"/>
                </a:lnTo>
                <a:cubicBezTo>
                  <a:pt x="10816584" y="2304744"/>
                  <a:pt x="10848477" y="2307725"/>
                  <a:pt x="10879660" y="2313282"/>
                </a:cubicBezTo>
                <a:cubicBezTo>
                  <a:pt x="10885236" y="2312863"/>
                  <a:pt x="10890564" y="2313811"/>
                  <a:pt x="10895873" y="2314821"/>
                </a:cubicBezTo>
                <a:lnTo>
                  <a:pt x="10895990" y="2315969"/>
                </a:lnTo>
                <a:cubicBezTo>
                  <a:pt x="11254840" y="2375367"/>
                  <a:pt x="11535879" y="2656144"/>
                  <a:pt x="11586156" y="3009010"/>
                </a:cubicBezTo>
                <a:cubicBezTo>
                  <a:pt x="11586323" y="3009063"/>
                  <a:pt x="11586492" y="3009068"/>
                  <a:pt x="11586661" y="3009073"/>
                </a:cubicBezTo>
                <a:lnTo>
                  <a:pt x="11587201" y="3015763"/>
                </a:lnTo>
                <a:cubicBezTo>
                  <a:pt x="11592258" y="3046007"/>
                  <a:pt x="11594708" y="3076892"/>
                  <a:pt x="11594665" y="3108220"/>
                </a:cubicBezTo>
                <a:cubicBezTo>
                  <a:pt x="11595977" y="3113850"/>
                  <a:pt x="11596036" y="3119519"/>
                  <a:pt x="11596036" y="3125201"/>
                </a:cubicBezTo>
                <a:cubicBezTo>
                  <a:pt x="11596036" y="3129023"/>
                  <a:pt x="11596009" y="3132839"/>
                  <a:pt x="11595443" y="3136641"/>
                </a:cubicBezTo>
                <a:lnTo>
                  <a:pt x="11594944" y="3136608"/>
                </a:lnTo>
                <a:lnTo>
                  <a:pt x="11594918" y="3137103"/>
                </a:lnTo>
                <a:lnTo>
                  <a:pt x="11577800" y="3135477"/>
                </a:lnTo>
                <a:cubicBezTo>
                  <a:pt x="11545425" y="3134950"/>
                  <a:pt x="11513545" y="3131969"/>
                  <a:pt x="11482373" y="3126415"/>
                </a:cubicBezTo>
                <a:cubicBezTo>
                  <a:pt x="11476796" y="3126834"/>
                  <a:pt x="11471467" y="3125886"/>
                  <a:pt x="11466156" y="3124875"/>
                </a:cubicBezTo>
                <a:lnTo>
                  <a:pt x="11466040" y="3123727"/>
                </a:lnTo>
                <a:cubicBezTo>
                  <a:pt x="11107189" y="3064328"/>
                  <a:pt x="10826150" y="2783551"/>
                  <a:pt x="10775875" y="2430686"/>
                </a:cubicBezTo>
                <a:cubicBezTo>
                  <a:pt x="10775707" y="2430633"/>
                  <a:pt x="10775539" y="2430628"/>
                  <a:pt x="10775369" y="2430623"/>
                </a:cubicBezTo>
                <a:lnTo>
                  <a:pt x="10774831" y="2423947"/>
                </a:lnTo>
                <a:cubicBezTo>
                  <a:pt x="10769772" y="2393697"/>
                  <a:pt x="10767321" y="2362806"/>
                  <a:pt x="10767364" y="2331471"/>
                </a:cubicBezTo>
                <a:cubicBezTo>
                  <a:pt x="10766052" y="2325843"/>
                  <a:pt x="10765993" y="2320176"/>
                  <a:pt x="10765993" y="2314495"/>
                </a:cubicBezTo>
                <a:lnTo>
                  <a:pt x="10766587" y="2303055"/>
                </a:lnTo>
                <a:lnTo>
                  <a:pt x="10767085" y="2303088"/>
                </a:lnTo>
                <a:close/>
                <a:moveTo>
                  <a:pt x="10744358" y="2302594"/>
                </a:moveTo>
                <a:lnTo>
                  <a:pt x="10744384" y="2303088"/>
                </a:lnTo>
                <a:lnTo>
                  <a:pt x="10744882" y="2303055"/>
                </a:lnTo>
                <a:lnTo>
                  <a:pt x="10745476" y="2314495"/>
                </a:lnTo>
                <a:cubicBezTo>
                  <a:pt x="10745476" y="2320176"/>
                  <a:pt x="10745417" y="2325843"/>
                  <a:pt x="10744105" y="2331471"/>
                </a:cubicBezTo>
                <a:cubicBezTo>
                  <a:pt x="10744148" y="2362806"/>
                  <a:pt x="10741697" y="2393697"/>
                  <a:pt x="10736638" y="2423947"/>
                </a:cubicBezTo>
                <a:lnTo>
                  <a:pt x="10736100" y="2430623"/>
                </a:lnTo>
                <a:cubicBezTo>
                  <a:pt x="10735930" y="2430628"/>
                  <a:pt x="10735762" y="2430633"/>
                  <a:pt x="10735594" y="2430686"/>
                </a:cubicBezTo>
                <a:cubicBezTo>
                  <a:pt x="10685319" y="2783551"/>
                  <a:pt x="10404280" y="3064328"/>
                  <a:pt x="10045429" y="3123727"/>
                </a:cubicBezTo>
                <a:lnTo>
                  <a:pt x="10045313" y="3124875"/>
                </a:lnTo>
                <a:cubicBezTo>
                  <a:pt x="10040002" y="3125886"/>
                  <a:pt x="10034673" y="3126834"/>
                  <a:pt x="10029096" y="3126415"/>
                </a:cubicBezTo>
                <a:cubicBezTo>
                  <a:pt x="9997924" y="3131969"/>
                  <a:pt x="9966044" y="3134950"/>
                  <a:pt x="9933669" y="3135477"/>
                </a:cubicBezTo>
                <a:lnTo>
                  <a:pt x="9916551" y="3137103"/>
                </a:lnTo>
                <a:lnTo>
                  <a:pt x="9916525" y="3136608"/>
                </a:lnTo>
                <a:lnTo>
                  <a:pt x="9916026" y="3136641"/>
                </a:lnTo>
                <a:cubicBezTo>
                  <a:pt x="9915460" y="3132839"/>
                  <a:pt x="9915433" y="3129023"/>
                  <a:pt x="9915433" y="3125201"/>
                </a:cubicBezTo>
                <a:cubicBezTo>
                  <a:pt x="9915433" y="3119519"/>
                  <a:pt x="9915492" y="3113850"/>
                  <a:pt x="9916804" y="3108220"/>
                </a:cubicBezTo>
                <a:cubicBezTo>
                  <a:pt x="9916761" y="3076892"/>
                  <a:pt x="9919211" y="3046007"/>
                  <a:pt x="9924268" y="3015763"/>
                </a:cubicBezTo>
                <a:lnTo>
                  <a:pt x="9924808" y="3009073"/>
                </a:lnTo>
                <a:cubicBezTo>
                  <a:pt x="9924977" y="3009068"/>
                  <a:pt x="9925146" y="3009063"/>
                  <a:pt x="9925314" y="3009010"/>
                </a:cubicBezTo>
                <a:cubicBezTo>
                  <a:pt x="9975590" y="2656144"/>
                  <a:pt x="10256629" y="2375367"/>
                  <a:pt x="10615479" y="2315969"/>
                </a:cubicBezTo>
                <a:lnTo>
                  <a:pt x="10615596" y="2314821"/>
                </a:lnTo>
                <a:cubicBezTo>
                  <a:pt x="10620905" y="2313811"/>
                  <a:pt x="10626233" y="2312863"/>
                  <a:pt x="10631809" y="2313282"/>
                </a:cubicBezTo>
                <a:cubicBezTo>
                  <a:pt x="10662992" y="2307725"/>
                  <a:pt x="10694885" y="2304744"/>
                  <a:pt x="10727271" y="2304217"/>
                </a:cubicBezTo>
                <a:close/>
                <a:moveTo>
                  <a:pt x="9074958" y="2302594"/>
                </a:moveTo>
                <a:lnTo>
                  <a:pt x="9092045" y="2304217"/>
                </a:lnTo>
                <a:cubicBezTo>
                  <a:pt x="9124431" y="2304744"/>
                  <a:pt x="9156324" y="2307725"/>
                  <a:pt x="9187507" y="2313282"/>
                </a:cubicBezTo>
                <a:cubicBezTo>
                  <a:pt x="9193083" y="2312863"/>
                  <a:pt x="9198411" y="2313811"/>
                  <a:pt x="9203720" y="2314821"/>
                </a:cubicBezTo>
                <a:lnTo>
                  <a:pt x="9203837" y="2315969"/>
                </a:lnTo>
                <a:cubicBezTo>
                  <a:pt x="9562687" y="2375367"/>
                  <a:pt x="9843726" y="2656144"/>
                  <a:pt x="9894002" y="3009010"/>
                </a:cubicBezTo>
                <a:cubicBezTo>
                  <a:pt x="9894170" y="3009063"/>
                  <a:pt x="9894339" y="3009068"/>
                  <a:pt x="9894508" y="3009073"/>
                </a:cubicBezTo>
                <a:lnTo>
                  <a:pt x="9895048" y="3015763"/>
                </a:lnTo>
                <a:cubicBezTo>
                  <a:pt x="9900105" y="3046007"/>
                  <a:pt x="9902555" y="3076892"/>
                  <a:pt x="9902512" y="3108220"/>
                </a:cubicBezTo>
                <a:cubicBezTo>
                  <a:pt x="9903824" y="3113850"/>
                  <a:pt x="9903883" y="3119519"/>
                  <a:pt x="9903883" y="3125201"/>
                </a:cubicBezTo>
                <a:cubicBezTo>
                  <a:pt x="9903883" y="3129023"/>
                  <a:pt x="9903856" y="3132839"/>
                  <a:pt x="9903290" y="3136641"/>
                </a:cubicBezTo>
                <a:lnTo>
                  <a:pt x="9902791" y="3136608"/>
                </a:lnTo>
                <a:lnTo>
                  <a:pt x="9902765" y="3137103"/>
                </a:lnTo>
                <a:lnTo>
                  <a:pt x="9885647" y="3135477"/>
                </a:lnTo>
                <a:cubicBezTo>
                  <a:pt x="9853272" y="3134950"/>
                  <a:pt x="9821392" y="3131969"/>
                  <a:pt x="9790220" y="3126415"/>
                </a:cubicBezTo>
                <a:cubicBezTo>
                  <a:pt x="9784643" y="3126834"/>
                  <a:pt x="9779314" y="3125886"/>
                  <a:pt x="9774003" y="3124875"/>
                </a:cubicBezTo>
                <a:lnTo>
                  <a:pt x="9773887" y="3123727"/>
                </a:lnTo>
                <a:cubicBezTo>
                  <a:pt x="9415036" y="3064328"/>
                  <a:pt x="9133997" y="2783551"/>
                  <a:pt x="9083722" y="2430686"/>
                </a:cubicBezTo>
                <a:cubicBezTo>
                  <a:pt x="9083554" y="2430633"/>
                  <a:pt x="9083386" y="2430628"/>
                  <a:pt x="9083216" y="2430623"/>
                </a:cubicBezTo>
                <a:lnTo>
                  <a:pt x="9082678" y="2423947"/>
                </a:lnTo>
                <a:cubicBezTo>
                  <a:pt x="9077619" y="2393697"/>
                  <a:pt x="9075168" y="2362806"/>
                  <a:pt x="9075211" y="2331471"/>
                </a:cubicBezTo>
                <a:cubicBezTo>
                  <a:pt x="9073899" y="2325843"/>
                  <a:pt x="9073840" y="2320176"/>
                  <a:pt x="9073840" y="2314495"/>
                </a:cubicBezTo>
                <a:lnTo>
                  <a:pt x="9074434" y="2303055"/>
                </a:lnTo>
                <a:lnTo>
                  <a:pt x="9074932" y="2303088"/>
                </a:lnTo>
                <a:close/>
                <a:moveTo>
                  <a:pt x="9052207" y="2302594"/>
                </a:moveTo>
                <a:lnTo>
                  <a:pt x="9052233" y="2303088"/>
                </a:lnTo>
                <a:lnTo>
                  <a:pt x="9052731" y="2303055"/>
                </a:lnTo>
                <a:lnTo>
                  <a:pt x="9053325" y="2314495"/>
                </a:lnTo>
                <a:cubicBezTo>
                  <a:pt x="9053325" y="2320176"/>
                  <a:pt x="9053266" y="2325843"/>
                  <a:pt x="9051954" y="2331471"/>
                </a:cubicBezTo>
                <a:cubicBezTo>
                  <a:pt x="9051997" y="2362806"/>
                  <a:pt x="9049546" y="2393697"/>
                  <a:pt x="9044487" y="2423947"/>
                </a:cubicBezTo>
                <a:lnTo>
                  <a:pt x="9043949" y="2430623"/>
                </a:lnTo>
                <a:cubicBezTo>
                  <a:pt x="9043779" y="2430628"/>
                  <a:pt x="9043611" y="2430633"/>
                  <a:pt x="9043443" y="2430686"/>
                </a:cubicBezTo>
                <a:cubicBezTo>
                  <a:pt x="8993168" y="2783551"/>
                  <a:pt x="8712129" y="3064328"/>
                  <a:pt x="8353278" y="3123727"/>
                </a:cubicBezTo>
                <a:lnTo>
                  <a:pt x="8353162" y="3124875"/>
                </a:lnTo>
                <a:cubicBezTo>
                  <a:pt x="8347851" y="3125886"/>
                  <a:pt x="8342522" y="3126834"/>
                  <a:pt x="8336945" y="3126415"/>
                </a:cubicBezTo>
                <a:cubicBezTo>
                  <a:pt x="8305773" y="3131969"/>
                  <a:pt x="8273893" y="3134950"/>
                  <a:pt x="8241519" y="3135477"/>
                </a:cubicBezTo>
                <a:lnTo>
                  <a:pt x="8224400" y="3137103"/>
                </a:lnTo>
                <a:lnTo>
                  <a:pt x="8224374" y="3136608"/>
                </a:lnTo>
                <a:lnTo>
                  <a:pt x="8223875" y="3136641"/>
                </a:lnTo>
                <a:cubicBezTo>
                  <a:pt x="8223309" y="3132839"/>
                  <a:pt x="8223282" y="3129023"/>
                  <a:pt x="8223282" y="3125201"/>
                </a:cubicBezTo>
                <a:cubicBezTo>
                  <a:pt x="8223282" y="3119519"/>
                  <a:pt x="8223341" y="3113850"/>
                  <a:pt x="8224653" y="3108220"/>
                </a:cubicBezTo>
                <a:cubicBezTo>
                  <a:pt x="8224611" y="3076892"/>
                  <a:pt x="8227060" y="3046007"/>
                  <a:pt x="8232117" y="3015763"/>
                </a:cubicBezTo>
                <a:lnTo>
                  <a:pt x="8232657" y="3009073"/>
                </a:lnTo>
                <a:cubicBezTo>
                  <a:pt x="8232826" y="3009068"/>
                  <a:pt x="8232995" y="3009063"/>
                  <a:pt x="8233163" y="3009010"/>
                </a:cubicBezTo>
                <a:cubicBezTo>
                  <a:pt x="8283439" y="2656144"/>
                  <a:pt x="8564478" y="2375367"/>
                  <a:pt x="8923328" y="2315969"/>
                </a:cubicBezTo>
                <a:lnTo>
                  <a:pt x="8923445" y="2314821"/>
                </a:lnTo>
                <a:cubicBezTo>
                  <a:pt x="8928754" y="2313811"/>
                  <a:pt x="8934082" y="2312863"/>
                  <a:pt x="8939658" y="2313282"/>
                </a:cubicBezTo>
                <a:cubicBezTo>
                  <a:pt x="8970841" y="2307725"/>
                  <a:pt x="9002734" y="2304744"/>
                  <a:pt x="9035120" y="2304217"/>
                </a:cubicBezTo>
                <a:close/>
                <a:moveTo>
                  <a:pt x="7382807" y="2302594"/>
                </a:moveTo>
                <a:lnTo>
                  <a:pt x="7399895" y="2304217"/>
                </a:lnTo>
                <a:cubicBezTo>
                  <a:pt x="7432280" y="2304744"/>
                  <a:pt x="7464173" y="2307725"/>
                  <a:pt x="7495356" y="2313282"/>
                </a:cubicBezTo>
                <a:cubicBezTo>
                  <a:pt x="7500932" y="2312863"/>
                  <a:pt x="7506260" y="2313811"/>
                  <a:pt x="7511569" y="2314821"/>
                </a:cubicBezTo>
                <a:lnTo>
                  <a:pt x="7511686" y="2315969"/>
                </a:lnTo>
                <a:cubicBezTo>
                  <a:pt x="7870536" y="2375367"/>
                  <a:pt x="8151575" y="2656144"/>
                  <a:pt x="8201852" y="3009010"/>
                </a:cubicBezTo>
                <a:cubicBezTo>
                  <a:pt x="8202019" y="3009063"/>
                  <a:pt x="8202189" y="3009068"/>
                  <a:pt x="8202357" y="3009073"/>
                </a:cubicBezTo>
                <a:lnTo>
                  <a:pt x="8202898" y="3015763"/>
                </a:lnTo>
                <a:cubicBezTo>
                  <a:pt x="8207954" y="3046007"/>
                  <a:pt x="8210404" y="3076892"/>
                  <a:pt x="8210362" y="3108220"/>
                </a:cubicBezTo>
                <a:cubicBezTo>
                  <a:pt x="8211674" y="3113850"/>
                  <a:pt x="8211732" y="3119519"/>
                  <a:pt x="8211732" y="3125201"/>
                </a:cubicBezTo>
                <a:cubicBezTo>
                  <a:pt x="8211732" y="3129023"/>
                  <a:pt x="8211705" y="3132839"/>
                  <a:pt x="8211139" y="3136641"/>
                </a:cubicBezTo>
                <a:lnTo>
                  <a:pt x="8210640" y="3136608"/>
                </a:lnTo>
                <a:lnTo>
                  <a:pt x="8210614" y="3137103"/>
                </a:lnTo>
                <a:lnTo>
                  <a:pt x="8193496" y="3135477"/>
                </a:lnTo>
                <a:cubicBezTo>
                  <a:pt x="8161122" y="3134950"/>
                  <a:pt x="8129241" y="3131969"/>
                  <a:pt x="8098069" y="3126415"/>
                </a:cubicBezTo>
                <a:cubicBezTo>
                  <a:pt x="8092492" y="3126834"/>
                  <a:pt x="8087163" y="3125886"/>
                  <a:pt x="8081853" y="3124875"/>
                </a:cubicBezTo>
                <a:lnTo>
                  <a:pt x="8081737" y="3123727"/>
                </a:lnTo>
                <a:cubicBezTo>
                  <a:pt x="7722885" y="3064328"/>
                  <a:pt x="7441846" y="2783551"/>
                  <a:pt x="7391571" y="2430686"/>
                </a:cubicBezTo>
                <a:cubicBezTo>
                  <a:pt x="7391403" y="2430633"/>
                  <a:pt x="7391235" y="2430628"/>
                  <a:pt x="7391065" y="2430623"/>
                </a:cubicBezTo>
                <a:lnTo>
                  <a:pt x="7390527" y="2423947"/>
                </a:lnTo>
                <a:cubicBezTo>
                  <a:pt x="7385468" y="2393697"/>
                  <a:pt x="7383018" y="2362806"/>
                  <a:pt x="7383060" y="2331471"/>
                </a:cubicBezTo>
                <a:cubicBezTo>
                  <a:pt x="7381748" y="2325843"/>
                  <a:pt x="7381689" y="2320176"/>
                  <a:pt x="7381689" y="2314495"/>
                </a:cubicBezTo>
                <a:lnTo>
                  <a:pt x="7382283" y="2303055"/>
                </a:lnTo>
                <a:lnTo>
                  <a:pt x="7382781" y="2303088"/>
                </a:lnTo>
                <a:close/>
                <a:moveTo>
                  <a:pt x="7360056" y="2302594"/>
                </a:moveTo>
                <a:lnTo>
                  <a:pt x="7360082" y="2303088"/>
                </a:lnTo>
                <a:lnTo>
                  <a:pt x="7360580" y="2303055"/>
                </a:lnTo>
                <a:lnTo>
                  <a:pt x="7361174" y="2314495"/>
                </a:lnTo>
                <a:cubicBezTo>
                  <a:pt x="7361174" y="2320176"/>
                  <a:pt x="7361116" y="2325843"/>
                  <a:pt x="7359804" y="2331471"/>
                </a:cubicBezTo>
                <a:cubicBezTo>
                  <a:pt x="7359846" y="2362806"/>
                  <a:pt x="7357395" y="2393697"/>
                  <a:pt x="7352337" y="2423947"/>
                </a:cubicBezTo>
                <a:lnTo>
                  <a:pt x="7351798" y="2430623"/>
                </a:lnTo>
                <a:cubicBezTo>
                  <a:pt x="7351629" y="2430628"/>
                  <a:pt x="7351460" y="2430633"/>
                  <a:pt x="7351293" y="2430686"/>
                </a:cubicBezTo>
                <a:cubicBezTo>
                  <a:pt x="7301017" y="2783551"/>
                  <a:pt x="7019978" y="3064328"/>
                  <a:pt x="6661127" y="3123727"/>
                </a:cubicBezTo>
                <a:lnTo>
                  <a:pt x="6661011" y="3124875"/>
                </a:lnTo>
                <a:cubicBezTo>
                  <a:pt x="6655700" y="3125886"/>
                  <a:pt x="6650371" y="3126834"/>
                  <a:pt x="6644794" y="3126415"/>
                </a:cubicBezTo>
                <a:cubicBezTo>
                  <a:pt x="6613622" y="3131969"/>
                  <a:pt x="6581742" y="3134950"/>
                  <a:pt x="6549368" y="3135477"/>
                </a:cubicBezTo>
                <a:lnTo>
                  <a:pt x="6532249" y="3137103"/>
                </a:lnTo>
                <a:lnTo>
                  <a:pt x="6532223" y="3136608"/>
                </a:lnTo>
                <a:lnTo>
                  <a:pt x="6531724" y="3136641"/>
                </a:lnTo>
                <a:cubicBezTo>
                  <a:pt x="6531158" y="3132839"/>
                  <a:pt x="6531131" y="3129023"/>
                  <a:pt x="6531131" y="3125201"/>
                </a:cubicBezTo>
                <a:cubicBezTo>
                  <a:pt x="6531131" y="3119519"/>
                  <a:pt x="6531190" y="3113850"/>
                  <a:pt x="6532502" y="3108220"/>
                </a:cubicBezTo>
                <a:cubicBezTo>
                  <a:pt x="6532460" y="3076892"/>
                  <a:pt x="6534909" y="3046007"/>
                  <a:pt x="6539966" y="3015763"/>
                </a:cubicBezTo>
                <a:lnTo>
                  <a:pt x="6540506" y="3009073"/>
                </a:lnTo>
                <a:cubicBezTo>
                  <a:pt x="6540675" y="3009068"/>
                  <a:pt x="6540844" y="3009063"/>
                  <a:pt x="6541012" y="3009010"/>
                </a:cubicBezTo>
                <a:cubicBezTo>
                  <a:pt x="6591288" y="2656144"/>
                  <a:pt x="6872327" y="2375367"/>
                  <a:pt x="7231178" y="2315969"/>
                </a:cubicBezTo>
                <a:lnTo>
                  <a:pt x="7231295" y="2314821"/>
                </a:lnTo>
                <a:cubicBezTo>
                  <a:pt x="7236603" y="2313811"/>
                  <a:pt x="7241931" y="2312863"/>
                  <a:pt x="7247507" y="2313282"/>
                </a:cubicBezTo>
                <a:cubicBezTo>
                  <a:pt x="7278691" y="2307725"/>
                  <a:pt x="7310583" y="2304744"/>
                  <a:pt x="7342969" y="2304217"/>
                </a:cubicBezTo>
                <a:close/>
                <a:moveTo>
                  <a:pt x="5690656" y="2302594"/>
                </a:moveTo>
                <a:lnTo>
                  <a:pt x="5707743" y="2304217"/>
                </a:lnTo>
                <a:cubicBezTo>
                  <a:pt x="5740129" y="2304744"/>
                  <a:pt x="5772021" y="2307725"/>
                  <a:pt x="5803205" y="2313282"/>
                </a:cubicBezTo>
                <a:cubicBezTo>
                  <a:pt x="5808781" y="2312863"/>
                  <a:pt x="5814109" y="2313811"/>
                  <a:pt x="5819417" y="2314821"/>
                </a:cubicBezTo>
                <a:lnTo>
                  <a:pt x="5819534" y="2315969"/>
                </a:lnTo>
                <a:cubicBezTo>
                  <a:pt x="6178385" y="2375367"/>
                  <a:pt x="6459424" y="2656144"/>
                  <a:pt x="6509700" y="3009010"/>
                </a:cubicBezTo>
                <a:cubicBezTo>
                  <a:pt x="6509868" y="3009063"/>
                  <a:pt x="6510037" y="3009068"/>
                  <a:pt x="6510206" y="3009073"/>
                </a:cubicBezTo>
                <a:lnTo>
                  <a:pt x="6510746" y="3015763"/>
                </a:lnTo>
                <a:cubicBezTo>
                  <a:pt x="6515803" y="3046007"/>
                  <a:pt x="6518252" y="3076892"/>
                  <a:pt x="6518210" y="3108220"/>
                </a:cubicBezTo>
                <a:cubicBezTo>
                  <a:pt x="6519522" y="3113850"/>
                  <a:pt x="6519581" y="3119519"/>
                  <a:pt x="6519581" y="3125201"/>
                </a:cubicBezTo>
                <a:cubicBezTo>
                  <a:pt x="6519581" y="3129023"/>
                  <a:pt x="6519554" y="3132839"/>
                  <a:pt x="6518988" y="3136641"/>
                </a:cubicBezTo>
                <a:lnTo>
                  <a:pt x="6518489" y="3136608"/>
                </a:lnTo>
                <a:lnTo>
                  <a:pt x="6518463" y="3137103"/>
                </a:lnTo>
                <a:lnTo>
                  <a:pt x="6501344" y="3135477"/>
                </a:lnTo>
                <a:cubicBezTo>
                  <a:pt x="6468970" y="3134950"/>
                  <a:pt x="6437090" y="3131969"/>
                  <a:pt x="6405918" y="3126415"/>
                </a:cubicBezTo>
                <a:cubicBezTo>
                  <a:pt x="6400341" y="3126834"/>
                  <a:pt x="6395012" y="3125886"/>
                  <a:pt x="6389701" y="3124875"/>
                </a:cubicBezTo>
                <a:lnTo>
                  <a:pt x="6389585" y="3123727"/>
                </a:lnTo>
                <a:cubicBezTo>
                  <a:pt x="6030734" y="3064328"/>
                  <a:pt x="5749695" y="2783551"/>
                  <a:pt x="5699419" y="2430686"/>
                </a:cubicBezTo>
                <a:cubicBezTo>
                  <a:pt x="5699252" y="2430633"/>
                  <a:pt x="5699083" y="2430628"/>
                  <a:pt x="5698914" y="2430623"/>
                </a:cubicBezTo>
                <a:lnTo>
                  <a:pt x="5698375" y="2423947"/>
                </a:lnTo>
                <a:cubicBezTo>
                  <a:pt x="5693317" y="2393697"/>
                  <a:pt x="5690866" y="2362806"/>
                  <a:pt x="5690908" y="2331471"/>
                </a:cubicBezTo>
                <a:cubicBezTo>
                  <a:pt x="5689596" y="2325843"/>
                  <a:pt x="5689538" y="2320176"/>
                  <a:pt x="5689538" y="2314495"/>
                </a:cubicBezTo>
                <a:lnTo>
                  <a:pt x="5690132" y="2303055"/>
                </a:lnTo>
                <a:lnTo>
                  <a:pt x="5690630" y="2303088"/>
                </a:lnTo>
                <a:close/>
                <a:moveTo>
                  <a:pt x="5667905" y="2302594"/>
                </a:moveTo>
                <a:lnTo>
                  <a:pt x="5667931" y="2303088"/>
                </a:lnTo>
                <a:lnTo>
                  <a:pt x="5668429" y="2303055"/>
                </a:lnTo>
                <a:lnTo>
                  <a:pt x="5669023" y="2314495"/>
                </a:lnTo>
                <a:cubicBezTo>
                  <a:pt x="5669023" y="2320176"/>
                  <a:pt x="5668964" y="2325843"/>
                  <a:pt x="5667652" y="2331471"/>
                </a:cubicBezTo>
                <a:cubicBezTo>
                  <a:pt x="5667694" y="2362806"/>
                  <a:pt x="5665244" y="2393697"/>
                  <a:pt x="5660185" y="2423947"/>
                </a:cubicBezTo>
                <a:lnTo>
                  <a:pt x="5659647" y="2430623"/>
                </a:lnTo>
                <a:cubicBezTo>
                  <a:pt x="5659477" y="2430628"/>
                  <a:pt x="5659309" y="2430633"/>
                  <a:pt x="5659141" y="2430686"/>
                </a:cubicBezTo>
                <a:cubicBezTo>
                  <a:pt x="5608866" y="2783551"/>
                  <a:pt x="5327827" y="3064328"/>
                  <a:pt x="4968975" y="3123727"/>
                </a:cubicBezTo>
                <a:lnTo>
                  <a:pt x="4968859" y="3124875"/>
                </a:lnTo>
                <a:cubicBezTo>
                  <a:pt x="4963549" y="3125886"/>
                  <a:pt x="4958220" y="3126834"/>
                  <a:pt x="4952643" y="3126415"/>
                </a:cubicBezTo>
                <a:cubicBezTo>
                  <a:pt x="4921471" y="3131969"/>
                  <a:pt x="4889590" y="3134950"/>
                  <a:pt x="4857216" y="3135477"/>
                </a:cubicBezTo>
                <a:lnTo>
                  <a:pt x="4840098" y="3137103"/>
                </a:lnTo>
                <a:lnTo>
                  <a:pt x="4840072" y="3136608"/>
                </a:lnTo>
                <a:lnTo>
                  <a:pt x="4839573" y="3136641"/>
                </a:lnTo>
                <a:cubicBezTo>
                  <a:pt x="4839007" y="3132839"/>
                  <a:pt x="4838980" y="3129023"/>
                  <a:pt x="4838980" y="3125201"/>
                </a:cubicBezTo>
                <a:cubicBezTo>
                  <a:pt x="4838980" y="3119519"/>
                  <a:pt x="4839038" y="3113850"/>
                  <a:pt x="4840350" y="3108220"/>
                </a:cubicBezTo>
                <a:cubicBezTo>
                  <a:pt x="4840308" y="3076892"/>
                  <a:pt x="4842758" y="3046007"/>
                  <a:pt x="4847814" y="3015763"/>
                </a:cubicBezTo>
                <a:lnTo>
                  <a:pt x="4848355" y="3009073"/>
                </a:lnTo>
                <a:cubicBezTo>
                  <a:pt x="4848523" y="3009068"/>
                  <a:pt x="4848693" y="3009063"/>
                  <a:pt x="4848860" y="3009010"/>
                </a:cubicBezTo>
                <a:cubicBezTo>
                  <a:pt x="4899137" y="2656144"/>
                  <a:pt x="5180176" y="2375367"/>
                  <a:pt x="5539026" y="2315969"/>
                </a:cubicBezTo>
                <a:lnTo>
                  <a:pt x="5539143" y="2314821"/>
                </a:lnTo>
                <a:cubicBezTo>
                  <a:pt x="5544452" y="2313811"/>
                  <a:pt x="5549780" y="2312863"/>
                  <a:pt x="5555356" y="2313282"/>
                </a:cubicBezTo>
                <a:cubicBezTo>
                  <a:pt x="5586539" y="2307725"/>
                  <a:pt x="5618432" y="2304744"/>
                  <a:pt x="5650817" y="2304217"/>
                </a:cubicBezTo>
                <a:close/>
                <a:moveTo>
                  <a:pt x="3998505" y="2302594"/>
                </a:moveTo>
                <a:lnTo>
                  <a:pt x="4015592" y="2304217"/>
                </a:lnTo>
                <a:cubicBezTo>
                  <a:pt x="4047978" y="2304744"/>
                  <a:pt x="4079870" y="2307725"/>
                  <a:pt x="4111054" y="2313282"/>
                </a:cubicBezTo>
                <a:cubicBezTo>
                  <a:pt x="4116630" y="2312863"/>
                  <a:pt x="4121958" y="2313811"/>
                  <a:pt x="4127266" y="2314821"/>
                </a:cubicBezTo>
                <a:lnTo>
                  <a:pt x="4127384" y="2315969"/>
                </a:lnTo>
                <a:cubicBezTo>
                  <a:pt x="4486234" y="2375367"/>
                  <a:pt x="4767273" y="2656144"/>
                  <a:pt x="4817549" y="3009010"/>
                </a:cubicBezTo>
                <a:cubicBezTo>
                  <a:pt x="4817717" y="3009063"/>
                  <a:pt x="4817886" y="3009068"/>
                  <a:pt x="4818055" y="3009073"/>
                </a:cubicBezTo>
                <a:lnTo>
                  <a:pt x="4818595" y="3015763"/>
                </a:lnTo>
                <a:cubicBezTo>
                  <a:pt x="4823652" y="3046007"/>
                  <a:pt x="4826101" y="3076892"/>
                  <a:pt x="4826059" y="3108220"/>
                </a:cubicBezTo>
                <a:cubicBezTo>
                  <a:pt x="4827371" y="3113850"/>
                  <a:pt x="4827430" y="3119519"/>
                  <a:pt x="4827430" y="3125201"/>
                </a:cubicBezTo>
                <a:cubicBezTo>
                  <a:pt x="4827430" y="3129023"/>
                  <a:pt x="4827403" y="3132839"/>
                  <a:pt x="4826837" y="3136641"/>
                </a:cubicBezTo>
                <a:lnTo>
                  <a:pt x="4826338" y="3136608"/>
                </a:lnTo>
                <a:lnTo>
                  <a:pt x="4826312" y="3137103"/>
                </a:lnTo>
                <a:lnTo>
                  <a:pt x="4809193" y="3135477"/>
                </a:lnTo>
                <a:cubicBezTo>
                  <a:pt x="4776819" y="3134950"/>
                  <a:pt x="4744939" y="3131969"/>
                  <a:pt x="4713767" y="3126415"/>
                </a:cubicBezTo>
                <a:cubicBezTo>
                  <a:pt x="4708190" y="3126834"/>
                  <a:pt x="4702861" y="3125886"/>
                  <a:pt x="4697550" y="3124875"/>
                </a:cubicBezTo>
                <a:lnTo>
                  <a:pt x="4697434" y="3123727"/>
                </a:lnTo>
                <a:cubicBezTo>
                  <a:pt x="4338583" y="3064328"/>
                  <a:pt x="4057544" y="2783551"/>
                  <a:pt x="4007268" y="2430686"/>
                </a:cubicBezTo>
                <a:cubicBezTo>
                  <a:pt x="4007101" y="2430633"/>
                  <a:pt x="4006932" y="2430628"/>
                  <a:pt x="4006763" y="2430623"/>
                </a:cubicBezTo>
                <a:lnTo>
                  <a:pt x="4006225" y="2423947"/>
                </a:lnTo>
                <a:cubicBezTo>
                  <a:pt x="4001166" y="2393697"/>
                  <a:pt x="3998715" y="2362806"/>
                  <a:pt x="3998757" y="2331471"/>
                </a:cubicBezTo>
                <a:cubicBezTo>
                  <a:pt x="3997445" y="2325843"/>
                  <a:pt x="3997387" y="2320176"/>
                  <a:pt x="3997387" y="2314495"/>
                </a:cubicBezTo>
                <a:lnTo>
                  <a:pt x="3997981" y="2303055"/>
                </a:lnTo>
                <a:lnTo>
                  <a:pt x="3998479" y="2303088"/>
                </a:lnTo>
                <a:close/>
                <a:moveTo>
                  <a:pt x="3975754" y="2302594"/>
                </a:moveTo>
                <a:lnTo>
                  <a:pt x="3975780" y="2303088"/>
                </a:lnTo>
                <a:lnTo>
                  <a:pt x="3976278" y="2303055"/>
                </a:lnTo>
                <a:lnTo>
                  <a:pt x="3976872" y="2314495"/>
                </a:lnTo>
                <a:cubicBezTo>
                  <a:pt x="3976872" y="2320176"/>
                  <a:pt x="3976813" y="2325843"/>
                  <a:pt x="3975501" y="2331471"/>
                </a:cubicBezTo>
                <a:cubicBezTo>
                  <a:pt x="3975543" y="2362806"/>
                  <a:pt x="3973093" y="2393697"/>
                  <a:pt x="3968034" y="2423947"/>
                </a:cubicBezTo>
                <a:lnTo>
                  <a:pt x="3967496" y="2430623"/>
                </a:lnTo>
                <a:cubicBezTo>
                  <a:pt x="3967326" y="2430628"/>
                  <a:pt x="3967158" y="2430633"/>
                  <a:pt x="3966990" y="2430686"/>
                </a:cubicBezTo>
                <a:cubicBezTo>
                  <a:pt x="3916715" y="2783551"/>
                  <a:pt x="3635676" y="3064328"/>
                  <a:pt x="3276825" y="3123727"/>
                </a:cubicBezTo>
                <a:lnTo>
                  <a:pt x="3276708" y="3124875"/>
                </a:lnTo>
                <a:cubicBezTo>
                  <a:pt x="3271398" y="3125886"/>
                  <a:pt x="3266069" y="3126834"/>
                  <a:pt x="3260492" y="3126415"/>
                </a:cubicBezTo>
                <a:cubicBezTo>
                  <a:pt x="3229320" y="3131969"/>
                  <a:pt x="3197440" y="3134950"/>
                  <a:pt x="3165065" y="3135477"/>
                </a:cubicBezTo>
                <a:lnTo>
                  <a:pt x="3147947" y="3137103"/>
                </a:lnTo>
                <a:lnTo>
                  <a:pt x="3147921" y="3136608"/>
                </a:lnTo>
                <a:lnTo>
                  <a:pt x="3147422" y="3136641"/>
                </a:lnTo>
                <a:cubicBezTo>
                  <a:pt x="3146856" y="3132839"/>
                  <a:pt x="3146829" y="3129023"/>
                  <a:pt x="3146829" y="3125201"/>
                </a:cubicBezTo>
                <a:cubicBezTo>
                  <a:pt x="3146829" y="3119519"/>
                  <a:pt x="3146887" y="3113850"/>
                  <a:pt x="3148199" y="3108220"/>
                </a:cubicBezTo>
                <a:cubicBezTo>
                  <a:pt x="3148157" y="3076892"/>
                  <a:pt x="3150607" y="3046007"/>
                  <a:pt x="3155663" y="3015763"/>
                </a:cubicBezTo>
                <a:lnTo>
                  <a:pt x="3156204" y="3009073"/>
                </a:lnTo>
                <a:cubicBezTo>
                  <a:pt x="3156372" y="3009068"/>
                  <a:pt x="3156542" y="3009063"/>
                  <a:pt x="3156709" y="3009010"/>
                </a:cubicBezTo>
                <a:cubicBezTo>
                  <a:pt x="3206986" y="2656144"/>
                  <a:pt x="3488025" y="2375367"/>
                  <a:pt x="3846875" y="2315969"/>
                </a:cubicBezTo>
                <a:lnTo>
                  <a:pt x="3846992" y="2314821"/>
                </a:lnTo>
                <a:cubicBezTo>
                  <a:pt x="3852301" y="2313811"/>
                  <a:pt x="3857629" y="2312863"/>
                  <a:pt x="3863205" y="2313282"/>
                </a:cubicBezTo>
                <a:cubicBezTo>
                  <a:pt x="3894388" y="2307725"/>
                  <a:pt x="3926281" y="2304744"/>
                  <a:pt x="3958666" y="2304217"/>
                </a:cubicBezTo>
                <a:close/>
                <a:moveTo>
                  <a:pt x="2306354" y="2302594"/>
                </a:moveTo>
                <a:lnTo>
                  <a:pt x="2323441" y="2304217"/>
                </a:lnTo>
                <a:cubicBezTo>
                  <a:pt x="2355827" y="2304744"/>
                  <a:pt x="2387719" y="2307725"/>
                  <a:pt x="2418903" y="2313282"/>
                </a:cubicBezTo>
                <a:cubicBezTo>
                  <a:pt x="2424479" y="2312863"/>
                  <a:pt x="2429807" y="2313811"/>
                  <a:pt x="2435115" y="2314821"/>
                </a:cubicBezTo>
                <a:lnTo>
                  <a:pt x="2435233" y="2315969"/>
                </a:lnTo>
                <a:cubicBezTo>
                  <a:pt x="2794083" y="2375367"/>
                  <a:pt x="3075122" y="2656144"/>
                  <a:pt x="3125398" y="3009010"/>
                </a:cubicBezTo>
                <a:cubicBezTo>
                  <a:pt x="3125566" y="3009063"/>
                  <a:pt x="3125735" y="3009068"/>
                  <a:pt x="3125904" y="3009073"/>
                </a:cubicBezTo>
                <a:lnTo>
                  <a:pt x="3126444" y="3015763"/>
                </a:lnTo>
                <a:cubicBezTo>
                  <a:pt x="3131501" y="3046007"/>
                  <a:pt x="3133950" y="3076892"/>
                  <a:pt x="3133908" y="3108220"/>
                </a:cubicBezTo>
                <a:cubicBezTo>
                  <a:pt x="3135220" y="3113850"/>
                  <a:pt x="3135279" y="3119519"/>
                  <a:pt x="3135279" y="3125201"/>
                </a:cubicBezTo>
                <a:cubicBezTo>
                  <a:pt x="3135279" y="3129023"/>
                  <a:pt x="3135252" y="3132839"/>
                  <a:pt x="3134686" y="3136641"/>
                </a:cubicBezTo>
                <a:lnTo>
                  <a:pt x="3134187" y="3136608"/>
                </a:lnTo>
                <a:lnTo>
                  <a:pt x="3134161" y="3137103"/>
                </a:lnTo>
                <a:lnTo>
                  <a:pt x="3117042" y="3135477"/>
                </a:lnTo>
                <a:cubicBezTo>
                  <a:pt x="3084668" y="3134950"/>
                  <a:pt x="3052788" y="3131969"/>
                  <a:pt x="3021616" y="3126415"/>
                </a:cubicBezTo>
                <a:cubicBezTo>
                  <a:pt x="3016039" y="3126834"/>
                  <a:pt x="3010710" y="3125886"/>
                  <a:pt x="3005399" y="3124875"/>
                </a:cubicBezTo>
                <a:lnTo>
                  <a:pt x="3005283" y="3123727"/>
                </a:lnTo>
                <a:cubicBezTo>
                  <a:pt x="2646432" y="3064328"/>
                  <a:pt x="2365393" y="2783551"/>
                  <a:pt x="2315117" y="2430686"/>
                </a:cubicBezTo>
                <a:cubicBezTo>
                  <a:pt x="2314950" y="2430633"/>
                  <a:pt x="2314781" y="2430628"/>
                  <a:pt x="2314612" y="2430623"/>
                </a:cubicBezTo>
                <a:lnTo>
                  <a:pt x="2314074" y="2423947"/>
                </a:lnTo>
                <a:cubicBezTo>
                  <a:pt x="2309015" y="2393697"/>
                  <a:pt x="2306564" y="2362806"/>
                  <a:pt x="2306606" y="2331471"/>
                </a:cubicBezTo>
                <a:cubicBezTo>
                  <a:pt x="2305294" y="2325843"/>
                  <a:pt x="2305236" y="2320176"/>
                  <a:pt x="2305236" y="2314495"/>
                </a:cubicBezTo>
                <a:lnTo>
                  <a:pt x="2305830" y="2303055"/>
                </a:lnTo>
                <a:lnTo>
                  <a:pt x="2306328" y="2303088"/>
                </a:lnTo>
                <a:close/>
                <a:moveTo>
                  <a:pt x="2283603" y="2302594"/>
                </a:moveTo>
                <a:lnTo>
                  <a:pt x="2283629" y="2303088"/>
                </a:lnTo>
                <a:lnTo>
                  <a:pt x="2284127" y="2303055"/>
                </a:lnTo>
                <a:lnTo>
                  <a:pt x="2284721" y="2314495"/>
                </a:lnTo>
                <a:cubicBezTo>
                  <a:pt x="2284721" y="2320176"/>
                  <a:pt x="2284662" y="2325843"/>
                  <a:pt x="2283350" y="2331471"/>
                </a:cubicBezTo>
                <a:cubicBezTo>
                  <a:pt x="2283392" y="2362806"/>
                  <a:pt x="2280942" y="2393697"/>
                  <a:pt x="2275883" y="2423947"/>
                </a:cubicBezTo>
                <a:lnTo>
                  <a:pt x="2275345" y="2430623"/>
                </a:lnTo>
                <a:cubicBezTo>
                  <a:pt x="2275175" y="2430628"/>
                  <a:pt x="2275007" y="2430633"/>
                  <a:pt x="2274839" y="2430686"/>
                </a:cubicBezTo>
                <a:cubicBezTo>
                  <a:pt x="2224564" y="2783551"/>
                  <a:pt x="1943525" y="3064328"/>
                  <a:pt x="1584673" y="3123727"/>
                </a:cubicBezTo>
                <a:lnTo>
                  <a:pt x="1584557" y="3124875"/>
                </a:lnTo>
                <a:cubicBezTo>
                  <a:pt x="1579247" y="3125886"/>
                  <a:pt x="1573918" y="3126834"/>
                  <a:pt x="1568341" y="3126415"/>
                </a:cubicBezTo>
                <a:cubicBezTo>
                  <a:pt x="1537169" y="3131969"/>
                  <a:pt x="1505289" y="3134950"/>
                  <a:pt x="1472914" y="3135477"/>
                </a:cubicBezTo>
                <a:lnTo>
                  <a:pt x="1455796" y="3137103"/>
                </a:lnTo>
                <a:lnTo>
                  <a:pt x="1455770" y="3136608"/>
                </a:lnTo>
                <a:lnTo>
                  <a:pt x="1455271" y="3136641"/>
                </a:lnTo>
                <a:cubicBezTo>
                  <a:pt x="1454705" y="3132839"/>
                  <a:pt x="1454678" y="3129023"/>
                  <a:pt x="1454678" y="3125201"/>
                </a:cubicBezTo>
                <a:cubicBezTo>
                  <a:pt x="1454678" y="3119519"/>
                  <a:pt x="1454736" y="3113850"/>
                  <a:pt x="1456048" y="3108220"/>
                </a:cubicBezTo>
                <a:cubicBezTo>
                  <a:pt x="1456006" y="3076892"/>
                  <a:pt x="1458456" y="3046007"/>
                  <a:pt x="1463513" y="3015763"/>
                </a:cubicBezTo>
                <a:lnTo>
                  <a:pt x="1464053" y="3009073"/>
                </a:lnTo>
                <a:cubicBezTo>
                  <a:pt x="1464221" y="3009068"/>
                  <a:pt x="1464391" y="3009063"/>
                  <a:pt x="1464558" y="3009010"/>
                </a:cubicBezTo>
                <a:cubicBezTo>
                  <a:pt x="1514835" y="2656144"/>
                  <a:pt x="1795874" y="2375367"/>
                  <a:pt x="2154724" y="2315969"/>
                </a:cubicBezTo>
                <a:lnTo>
                  <a:pt x="2154841" y="2314821"/>
                </a:lnTo>
                <a:cubicBezTo>
                  <a:pt x="2160150" y="2313811"/>
                  <a:pt x="2165478" y="2312863"/>
                  <a:pt x="2171054" y="2313282"/>
                </a:cubicBezTo>
                <a:cubicBezTo>
                  <a:pt x="2202237" y="2307725"/>
                  <a:pt x="2234130" y="2304744"/>
                  <a:pt x="2266515" y="2304217"/>
                </a:cubicBezTo>
                <a:close/>
                <a:moveTo>
                  <a:pt x="614203" y="2302594"/>
                </a:moveTo>
                <a:lnTo>
                  <a:pt x="631290" y="2304217"/>
                </a:lnTo>
                <a:cubicBezTo>
                  <a:pt x="663676" y="2304744"/>
                  <a:pt x="695568" y="2307725"/>
                  <a:pt x="726752" y="2313282"/>
                </a:cubicBezTo>
                <a:cubicBezTo>
                  <a:pt x="732328" y="2312863"/>
                  <a:pt x="737656" y="2313811"/>
                  <a:pt x="742964" y="2314821"/>
                </a:cubicBezTo>
                <a:lnTo>
                  <a:pt x="743081" y="2315969"/>
                </a:lnTo>
                <a:cubicBezTo>
                  <a:pt x="1101932" y="2375367"/>
                  <a:pt x="1382971" y="2656144"/>
                  <a:pt x="1433247" y="3009010"/>
                </a:cubicBezTo>
                <a:cubicBezTo>
                  <a:pt x="1433415" y="3009063"/>
                  <a:pt x="1433584" y="3009068"/>
                  <a:pt x="1433753" y="3009073"/>
                </a:cubicBezTo>
                <a:lnTo>
                  <a:pt x="1434293" y="3015763"/>
                </a:lnTo>
                <a:cubicBezTo>
                  <a:pt x="1439350" y="3046007"/>
                  <a:pt x="1441799" y="3076892"/>
                  <a:pt x="1441757" y="3108220"/>
                </a:cubicBezTo>
                <a:cubicBezTo>
                  <a:pt x="1443069" y="3113850"/>
                  <a:pt x="1443128" y="3119519"/>
                  <a:pt x="1443128" y="3125201"/>
                </a:cubicBezTo>
                <a:cubicBezTo>
                  <a:pt x="1443128" y="3129023"/>
                  <a:pt x="1443101" y="3132839"/>
                  <a:pt x="1442535" y="3136641"/>
                </a:cubicBezTo>
                <a:lnTo>
                  <a:pt x="1442036" y="3136608"/>
                </a:lnTo>
                <a:lnTo>
                  <a:pt x="1442010" y="3137103"/>
                </a:lnTo>
                <a:lnTo>
                  <a:pt x="1424891" y="3135477"/>
                </a:lnTo>
                <a:cubicBezTo>
                  <a:pt x="1392517" y="3134950"/>
                  <a:pt x="1360637" y="3131969"/>
                  <a:pt x="1329465" y="3126415"/>
                </a:cubicBezTo>
                <a:cubicBezTo>
                  <a:pt x="1323888" y="3126834"/>
                  <a:pt x="1318559" y="3125886"/>
                  <a:pt x="1313248" y="3124875"/>
                </a:cubicBezTo>
                <a:lnTo>
                  <a:pt x="1313132" y="3123727"/>
                </a:lnTo>
                <a:cubicBezTo>
                  <a:pt x="954281" y="3064328"/>
                  <a:pt x="673242" y="2783551"/>
                  <a:pt x="622966" y="2430686"/>
                </a:cubicBezTo>
                <a:cubicBezTo>
                  <a:pt x="622799" y="2430633"/>
                  <a:pt x="622630" y="2430628"/>
                  <a:pt x="622461" y="2430623"/>
                </a:cubicBezTo>
                <a:lnTo>
                  <a:pt x="621923" y="2423947"/>
                </a:lnTo>
                <a:cubicBezTo>
                  <a:pt x="616864" y="2393697"/>
                  <a:pt x="614413" y="2362806"/>
                  <a:pt x="614455" y="2331471"/>
                </a:cubicBezTo>
                <a:cubicBezTo>
                  <a:pt x="613143" y="2325843"/>
                  <a:pt x="613085" y="2320176"/>
                  <a:pt x="613085" y="2314495"/>
                </a:cubicBezTo>
                <a:lnTo>
                  <a:pt x="613679" y="2303055"/>
                </a:lnTo>
                <a:lnTo>
                  <a:pt x="614177" y="2303088"/>
                </a:lnTo>
                <a:close/>
                <a:moveTo>
                  <a:pt x="591452" y="2302594"/>
                </a:moveTo>
                <a:lnTo>
                  <a:pt x="591478" y="2303088"/>
                </a:lnTo>
                <a:lnTo>
                  <a:pt x="591976" y="2303055"/>
                </a:lnTo>
                <a:lnTo>
                  <a:pt x="592570" y="2314495"/>
                </a:lnTo>
                <a:cubicBezTo>
                  <a:pt x="592570" y="2320176"/>
                  <a:pt x="592511" y="2325843"/>
                  <a:pt x="591199" y="2331471"/>
                </a:cubicBezTo>
                <a:cubicBezTo>
                  <a:pt x="591242" y="2362806"/>
                  <a:pt x="588791" y="2393697"/>
                  <a:pt x="583732" y="2423947"/>
                </a:cubicBezTo>
                <a:lnTo>
                  <a:pt x="583194" y="2430623"/>
                </a:lnTo>
                <a:cubicBezTo>
                  <a:pt x="583024" y="2430628"/>
                  <a:pt x="582856" y="2430633"/>
                  <a:pt x="582689" y="2430686"/>
                </a:cubicBezTo>
                <a:cubicBezTo>
                  <a:pt x="537576" y="2747315"/>
                  <a:pt x="306662" y="3005901"/>
                  <a:pt x="0" y="3097101"/>
                </a:cubicBezTo>
                <a:lnTo>
                  <a:pt x="0" y="2964763"/>
                </a:lnTo>
                <a:cubicBezTo>
                  <a:pt x="229298" y="2881926"/>
                  <a:pt x="402181" y="2686530"/>
                  <a:pt x="449203" y="2447425"/>
                </a:cubicBezTo>
                <a:cubicBezTo>
                  <a:pt x="258971" y="2488309"/>
                  <a:pt x="97576" y="2603574"/>
                  <a:pt x="0" y="2761314"/>
                </a:cubicBezTo>
                <a:lnTo>
                  <a:pt x="0" y="2554520"/>
                </a:lnTo>
                <a:cubicBezTo>
                  <a:pt x="121484" y="2431613"/>
                  <a:pt x="282199" y="2345825"/>
                  <a:pt x="462573" y="2315969"/>
                </a:cubicBezTo>
                <a:lnTo>
                  <a:pt x="462690" y="2314821"/>
                </a:lnTo>
                <a:cubicBezTo>
                  <a:pt x="467999" y="2313811"/>
                  <a:pt x="473327" y="2312863"/>
                  <a:pt x="478903" y="2313282"/>
                </a:cubicBezTo>
                <a:cubicBezTo>
                  <a:pt x="510086" y="2307725"/>
                  <a:pt x="541979" y="2304744"/>
                  <a:pt x="574365" y="2304217"/>
                </a:cubicBezTo>
                <a:close/>
                <a:moveTo>
                  <a:pt x="11452667" y="1608087"/>
                </a:moveTo>
                <a:cubicBezTo>
                  <a:pt x="11177477" y="1666766"/>
                  <a:pt x="10962633" y="1879876"/>
                  <a:pt x="10909358" y="2148655"/>
                </a:cubicBezTo>
                <a:cubicBezTo>
                  <a:pt x="11184548" y="2089976"/>
                  <a:pt x="11399391" y="1876866"/>
                  <a:pt x="11452667" y="1608087"/>
                </a:cubicBezTo>
                <a:close/>
                <a:moveTo>
                  <a:pt x="10058800" y="1608087"/>
                </a:moveTo>
                <a:cubicBezTo>
                  <a:pt x="10112076" y="1876866"/>
                  <a:pt x="10326919" y="2089976"/>
                  <a:pt x="10602109" y="2148655"/>
                </a:cubicBezTo>
                <a:cubicBezTo>
                  <a:pt x="10548834" y="1879876"/>
                  <a:pt x="10333990" y="1666766"/>
                  <a:pt x="10058800" y="1608087"/>
                </a:cubicBezTo>
                <a:close/>
                <a:moveTo>
                  <a:pt x="9760514" y="1608087"/>
                </a:moveTo>
                <a:cubicBezTo>
                  <a:pt x="9485324" y="1666766"/>
                  <a:pt x="9270480" y="1879876"/>
                  <a:pt x="9217205" y="2148655"/>
                </a:cubicBezTo>
                <a:cubicBezTo>
                  <a:pt x="9492395" y="2089976"/>
                  <a:pt x="9707238" y="1876866"/>
                  <a:pt x="9760514" y="1608087"/>
                </a:cubicBezTo>
                <a:close/>
                <a:moveTo>
                  <a:pt x="8366649" y="1608087"/>
                </a:moveTo>
                <a:cubicBezTo>
                  <a:pt x="8419925" y="1876866"/>
                  <a:pt x="8634768" y="2089976"/>
                  <a:pt x="8909958" y="2148655"/>
                </a:cubicBezTo>
                <a:cubicBezTo>
                  <a:pt x="8856683" y="1879876"/>
                  <a:pt x="8641839" y="1666766"/>
                  <a:pt x="8366649" y="1608087"/>
                </a:cubicBezTo>
                <a:close/>
                <a:moveTo>
                  <a:pt x="8068363" y="1608087"/>
                </a:moveTo>
                <a:cubicBezTo>
                  <a:pt x="7793173" y="1666766"/>
                  <a:pt x="7578329" y="1879876"/>
                  <a:pt x="7525054" y="2148655"/>
                </a:cubicBezTo>
                <a:cubicBezTo>
                  <a:pt x="7800244" y="2089976"/>
                  <a:pt x="8015087" y="1876866"/>
                  <a:pt x="8068363" y="1608087"/>
                </a:cubicBezTo>
                <a:close/>
                <a:moveTo>
                  <a:pt x="6674498" y="1608087"/>
                </a:moveTo>
                <a:cubicBezTo>
                  <a:pt x="6727774" y="1876866"/>
                  <a:pt x="6942617" y="2089976"/>
                  <a:pt x="7217807" y="2148655"/>
                </a:cubicBezTo>
                <a:cubicBezTo>
                  <a:pt x="7164532" y="1879876"/>
                  <a:pt x="6949688" y="1666766"/>
                  <a:pt x="6674498" y="1608087"/>
                </a:cubicBezTo>
                <a:close/>
                <a:moveTo>
                  <a:pt x="6376212" y="1608087"/>
                </a:moveTo>
                <a:cubicBezTo>
                  <a:pt x="6101022" y="1666766"/>
                  <a:pt x="5886178" y="1879876"/>
                  <a:pt x="5832903" y="2148655"/>
                </a:cubicBezTo>
                <a:cubicBezTo>
                  <a:pt x="6108093" y="2089976"/>
                  <a:pt x="6322936" y="1876866"/>
                  <a:pt x="6376212" y="1608087"/>
                </a:cubicBezTo>
                <a:close/>
                <a:moveTo>
                  <a:pt x="4982347" y="1608087"/>
                </a:moveTo>
                <a:cubicBezTo>
                  <a:pt x="5035623" y="1876866"/>
                  <a:pt x="5250466" y="2089976"/>
                  <a:pt x="5525656" y="2148655"/>
                </a:cubicBezTo>
                <a:cubicBezTo>
                  <a:pt x="5472381" y="1879876"/>
                  <a:pt x="5257537" y="1666766"/>
                  <a:pt x="4982347" y="1608087"/>
                </a:cubicBezTo>
                <a:close/>
                <a:moveTo>
                  <a:pt x="4684061" y="1608087"/>
                </a:moveTo>
                <a:cubicBezTo>
                  <a:pt x="4408871" y="1666766"/>
                  <a:pt x="4194027" y="1879876"/>
                  <a:pt x="4140752" y="2148655"/>
                </a:cubicBezTo>
                <a:cubicBezTo>
                  <a:pt x="4415942" y="2089976"/>
                  <a:pt x="4630785" y="1876866"/>
                  <a:pt x="4684061" y="1608087"/>
                </a:cubicBezTo>
                <a:close/>
                <a:moveTo>
                  <a:pt x="3290196" y="1608087"/>
                </a:moveTo>
                <a:cubicBezTo>
                  <a:pt x="3343472" y="1876866"/>
                  <a:pt x="3558315" y="2089976"/>
                  <a:pt x="3833505" y="2148655"/>
                </a:cubicBezTo>
                <a:cubicBezTo>
                  <a:pt x="3780230" y="1879876"/>
                  <a:pt x="3565386" y="1666766"/>
                  <a:pt x="3290196" y="1608087"/>
                </a:cubicBezTo>
                <a:close/>
                <a:moveTo>
                  <a:pt x="2991910" y="1608087"/>
                </a:moveTo>
                <a:cubicBezTo>
                  <a:pt x="2716720" y="1666766"/>
                  <a:pt x="2501876" y="1879876"/>
                  <a:pt x="2448601" y="2148655"/>
                </a:cubicBezTo>
                <a:cubicBezTo>
                  <a:pt x="2723791" y="2089976"/>
                  <a:pt x="2938634" y="1876866"/>
                  <a:pt x="2991910" y="1608087"/>
                </a:cubicBezTo>
                <a:close/>
                <a:moveTo>
                  <a:pt x="1598045" y="1608087"/>
                </a:moveTo>
                <a:cubicBezTo>
                  <a:pt x="1651321" y="1876866"/>
                  <a:pt x="1866164" y="2089976"/>
                  <a:pt x="2141354" y="2148655"/>
                </a:cubicBezTo>
                <a:cubicBezTo>
                  <a:pt x="2088079" y="1879876"/>
                  <a:pt x="1873235" y="1666766"/>
                  <a:pt x="1598045" y="1608087"/>
                </a:cubicBezTo>
                <a:close/>
                <a:moveTo>
                  <a:pt x="1299759" y="1608087"/>
                </a:moveTo>
                <a:cubicBezTo>
                  <a:pt x="1024569" y="1666766"/>
                  <a:pt x="809725" y="1879876"/>
                  <a:pt x="756450" y="2148655"/>
                </a:cubicBezTo>
                <a:cubicBezTo>
                  <a:pt x="1031640" y="2089976"/>
                  <a:pt x="1246483" y="1876866"/>
                  <a:pt x="1299759" y="1608087"/>
                </a:cubicBezTo>
                <a:close/>
                <a:moveTo>
                  <a:pt x="0" y="1504081"/>
                </a:moveTo>
                <a:cubicBezTo>
                  <a:pt x="306658" y="1594561"/>
                  <a:pt x="537576" y="1851117"/>
                  <a:pt x="582690" y="2165262"/>
                </a:cubicBezTo>
                <a:cubicBezTo>
                  <a:pt x="582857" y="2165315"/>
                  <a:pt x="583026" y="2165320"/>
                  <a:pt x="583195" y="2165325"/>
                </a:cubicBezTo>
                <a:lnTo>
                  <a:pt x="583735" y="2171962"/>
                </a:lnTo>
                <a:cubicBezTo>
                  <a:pt x="588792" y="2201969"/>
                  <a:pt x="591242" y="2232611"/>
                  <a:pt x="591199" y="2263693"/>
                </a:cubicBezTo>
                <a:cubicBezTo>
                  <a:pt x="592511" y="2269279"/>
                  <a:pt x="592570" y="2274903"/>
                  <a:pt x="592570" y="2280541"/>
                </a:cubicBezTo>
                <a:cubicBezTo>
                  <a:pt x="592570" y="2284333"/>
                  <a:pt x="592543" y="2288119"/>
                  <a:pt x="591977" y="2291891"/>
                </a:cubicBezTo>
                <a:lnTo>
                  <a:pt x="591478" y="2291858"/>
                </a:lnTo>
                <a:lnTo>
                  <a:pt x="591452" y="2292349"/>
                </a:lnTo>
                <a:lnTo>
                  <a:pt x="574334" y="2290736"/>
                </a:lnTo>
                <a:cubicBezTo>
                  <a:pt x="541959" y="2290213"/>
                  <a:pt x="510079" y="2287255"/>
                  <a:pt x="478907" y="2281745"/>
                </a:cubicBezTo>
                <a:cubicBezTo>
                  <a:pt x="473330" y="2282161"/>
                  <a:pt x="468001" y="2281220"/>
                  <a:pt x="462690" y="2280217"/>
                </a:cubicBezTo>
                <a:lnTo>
                  <a:pt x="462574" y="2279078"/>
                </a:lnTo>
                <a:cubicBezTo>
                  <a:pt x="282200" y="2249456"/>
                  <a:pt x="121485" y="2164343"/>
                  <a:pt x="0" y="2042401"/>
                </a:cubicBezTo>
                <a:lnTo>
                  <a:pt x="0" y="1837231"/>
                </a:lnTo>
                <a:cubicBezTo>
                  <a:pt x="97584" y="1993737"/>
                  <a:pt x="258975" y="2108093"/>
                  <a:pt x="449203" y="2148655"/>
                </a:cubicBezTo>
                <a:cubicBezTo>
                  <a:pt x="402182" y="1911427"/>
                  <a:pt x="229297" y="1717565"/>
                  <a:pt x="0" y="1635380"/>
                </a:cubicBezTo>
                <a:close/>
                <a:moveTo>
                  <a:pt x="11608704" y="1464394"/>
                </a:moveTo>
                <a:lnTo>
                  <a:pt x="11625791" y="1466004"/>
                </a:lnTo>
                <a:cubicBezTo>
                  <a:pt x="11658177" y="1466527"/>
                  <a:pt x="11690070" y="1469485"/>
                  <a:pt x="11721253" y="1474998"/>
                </a:cubicBezTo>
                <a:cubicBezTo>
                  <a:pt x="11726829" y="1474582"/>
                  <a:pt x="11732157" y="1475523"/>
                  <a:pt x="11737466" y="1476525"/>
                </a:cubicBezTo>
                <a:lnTo>
                  <a:pt x="11737583" y="1477664"/>
                </a:lnTo>
                <a:cubicBezTo>
                  <a:pt x="11914088" y="1506650"/>
                  <a:pt x="12071767" y="1588774"/>
                  <a:pt x="12192000" y="1706842"/>
                </a:cubicBezTo>
                <a:lnTo>
                  <a:pt x="12192000" y="1906833"/>
                </a:lnTo>
                <a:cubicBezTo>
                  <a:pt x="12093732" y="1756811"/>
                  <a:pt x="11935983" y="1647542"/>
                  <a:pt x="11750953" y="1608088"/>
                </a:cubicBezTo>
                <a:cubicBezTo>
                  <a:pt x="11797422" y="1842524"/>
                  <a:pt x="11966808" y="2034608"/>
                  <a:pt x="12192000" y="2118654"/>
                </a:cubicBezTo>
                <a:lnTo>
                  <a:pt x="12192000" y="2250657"/>
                </a:lnTo>
                <a:cubicBezTo>
                  <a:pt x="11889465" y="2157681"/>
                  <a:pt x="11662185" y="1902872"/>
                  <a:pt x="11617468" y="1591480"/>
                </a:cubicBezTo>
                <a:cubicBezTo>
                  <a:pt x="11617300" y="1591427"/>
                  <a:pt x="11617132" y="1591423"/>
                  <a:pt x="11616962" y="1591418"/>
                </a:cubicBezTo>
                <a:lnTo>
                  <a:pt x="11616424" y="1584794"/>
                </a:lnTo>
                <a:cubicBezTo>
                  <a:pt x="11611365" y="1554782"/>
                  <a:pt x="11608914" y="1524133"/>
                  <a:pt x="11608957" y="1493044"/>
                </a:cubicBezTo>
                <a:cubicBezTo>
                  <a:pt x="11607645" y="1487460"/>
                  <a:pt x="11607586" y="1481838"/>
                  <a:pt x="11607586" y="1476202"/>
                </a:cubicBezTo>
                <a:lnTo>
                  <a:pt x="11608180" y="1464851"/>
                </a:lnTo>
                <a:lnTo>
                  <a:pt x="11608678" y="1464884"/>
                </a:lnTo>
                <a:close/>
                <a:moveTo>
                  <a:pt x="11594916" y="1464394"/>
                </a:moveTo>
                <a:lnTo>
                  <a:pt x="11594942" y="1464884"/>
                </a:lnTo>
                <a:lnTo>
                  <a:pt x="11595440" y="1464852"/>
                </a:lnTo>
                <a:lnTo>
                  <a:pt x="11596034" y="1476202"/>
                </a:lnTo>
                <a:cubicBezTo>
                  <a:pt x="11596034" y="1481838"/>
                  <a:pt x="11595975" y="1487460"/>
                  <a:pt x="11594663" y="1493044"/>
                </a:cubicBezTo>
                <a:cubicBezTo>
                  <a:pt x="11594706" y="1524133"/>
                  <a:pt x="11592255" y="1554782"/>
                  <a:pt x="11587196" y="1584794"/>
                </a:cubicBezTo>
                <a:lnTo>
                  <a:pt x="11586658" y="1591418"/>
                </a:lnTo>
                <a:cubicBezTo>
                  <a:pt x="11586488" y="1591423"/>
                  <a:pt x="11586320" y="1591427"/>
                  <a:pt x="11586152" y="1591480"/>
                </a:cubicBezTo>
                <a:cubicBezTo>
                  <a:pt x="11535877" y="1941574"/>
                  <a:pt x="11254838" y="2220146"/>
                  <a:pt x="10895987" y="2279078"/>
                </a:cubicBezTo>
                <a:lnTo>
                  <a:pt x="10895871" y="2280217"/>
                </a:lnTo>
                <a:cubicBezTo>
                  <a:pt x="10890560" y="2281220"/>
                  <a:pt x="10885231" y="2282161"/>
                  <a:pt x="10879654" y="2281745"/>
                </a:cubicBezTo>
                <a:cubicBezTo>
                  <a:pt x="10848482" y="2287255"/>
                  <a:pt x="10816602" y="2290213"/>
                  <a:pt x="10784227" y="2290736"/>
                </a:cubicBezTo>
                <a:lnTo>
                  <a:pt x="10767109" y="2292349"/>
                </a:lnTo>
                <a:lnTo>
                  <a:pt x="10767083" y="2291858"/>
                </a:lnTo>
                <a:lnTo>
                  <a:pt x="10766584" y="2291891"/>
                </a:lnTo>
                <a:cubicBezTo>
                  <a:pt x="10766018" y="2288119"/>
                  <a:pt x="10765991" y="2284333"/>
                  <a:pt x="10765991" y="2280541"/>
                </a:cubicBezTo>
                <a:cubicBezTo>
                  <a:pt x="10765991" y="2274903"/>
                  <a:pt x="10766050" y="2269279"/>
                  <a:pt x="10767362" y="2263693"/>
                </a:cubicBezTo>
                <a:cubicBezTo>
                  <a:pt x="10767319" y="2232611"/>
                  <a:pt x="10769769" y="2201969"/>
                  <a:pt x="10774826" y="2171962"/>
                </a:cubicBezTo>
                <a:lnTo>
                  <a:pt x="10775366" y="2165325"/>
                </a:lnTo>
                <a:cubicBezTo>
                  <a:pt x="10775535" y="2165320"/>
                  <a:pt x="10775704" y="2165315"/>
                  <a:pt x="10775872" y="2165262"/>
                </a:cubicBezTo>
                <a:cubicBezTo>
                  <a:pt x="10826148" y="1815167"/>
                  <a:pt x="11107187" y="1536596"/>
                  <a:pt x="11466037" y="1477664"/>
                </a:cubicBezTo>
                <a:lnTo>
                  <a:pt x="11466154" y="1476525"/>
                </a:lnTo>
                <a:cubicBezTo>
                  <a:pt x="11471463" y="1475523"/>
                  <a:pt x="11476791" y="1474582"/>
                  <a:pt x="11482367" y="1474998"/>
                </a:cubicBezTo>
                <a:cubicBezTo>
                  <a:pt x="11513550" y="1469485"/>
                  <a:pt x="11545443" y="1466527"/>
                  <a:pt x="11577829" y="1466004"/>
                </a:cubicBezTo>
                <a:close/>
                <a:moveTo>
                  <a:pt x="9916551" y="1464394"/>
                </a:moveTo>
                <a:lnTo>
                  <a:pt x="9933638" y="1466004"/>
                </a:lnTo>
                <a:cubicBezTo>
                  <a:pt x="9966024" y="1466527"/>
                  <a:pt x="9997917" y="1469485"/>
                  <a:pt x="10029100" y="1474998"/>
                </a:cubicBezTo>
                <a:cubicBezTo>
                  <a:pt x="10034676" y="1474582"/>
                  <a:pt x="10040004" y="1475523"/>
                  <a:pt x="10045313" y="1476525"/>
                </a:cubicBezTo>
                <a:lnTo>
                  <a:pt x="10045430" y="1477664"/>
                </a:lnTo>
                <a:cubicBezTo>
                  <a:pt x="10404280" y="1536596"/>
                  <a:pt x="10685319" y="1815167"/>
                  <a:pt x="10735596" y="2165262"/>
                </a:cubicBezTo>
                <a:cubicBezTo>
                  <a:pt x="10735763" y="2165315"/>
                  <a:pt x="10735932" y="2165320"/>
                  <a:pt x="10736101" y="2165325"/>
                </a:cubicBezTo>
                <a:lnTo>
                  <a:pt x="10736641" y="2171962"/>
                </a:lnTo>
                <a:cubicBezTo>
                  <a:pt x="10741698" y="2201969"/>
                  <a:pt x="10744148" y="2232611"/>
                  <a:pt x="10744105" y="2263693"/>
                </a:cubicBezTo>
                <a:cubicBezTo>
                  <a:pt x="10745417" y="2269279"/>
                  <a:pt x="10745476" y="2274903"/>
                  <a:pt x="10745476" y="2280541"/>
                </a:cubicBezTo>
                <a:cubicBezTo>
                  <a:pt x="10745476" y="2284333"/>
                  <a:pt x="10745449" y="2288119"/>
                  <a:pt x="10744883" y="2291891"/>
                </a:cubicBezTo>
                <a:lnTo>
                  <a:pt x="10744384" y="2291858"/>
                </a:lnTo>
                <a:lnTo>
                  <a:pt x="10744358" y="2292349"/>
                </a:lnTo>
                <a:lnTo>
                  <a:pt x="10727240" y="2290736"/>
                </a:lnTo>
                <a:cubicBezTo>
                  <a:pt x="10694865" y="2290213"/>
                  <a:pt x="10662985" y="2287255"/>
                  <a:pt x="10631813" y="2281745"/>
                </a:cubicBezTo>
                <a:cubicBezTo>
                  <a:pt x="10626236" y="2282161"/>
                  <a:pt x="10620907" y="2281220"/>
                  <a:pt x="10615596" y="2280217"/>
                </a:cubicBezTo>
                <a:lnTo>
                  <a:pt x="10615480" y="2279078"/>
                </a:lnTo>
                <a:cubicBezTo>
                  <a:pt x="10256629" y="2220146"/>
                  <a:pt x="9975590" y="1941574"/>
                  <a:pt x="9925315" y="1591480"/>
                </a:cubicBezTo>
                <a:cubicBezTo>
                  <a:pt x="9925147" y="1591427"/>
                  <a:pt x="9924979" y="1591423"/>
                  <a:pt x="9924809" y="1591418"/>
                </a:cubicBezTo>
                <a:lnTo>
                  <a:pt x="9924271" y="1584794"/>
                </a:lnTo>
                <a:cubicBezTo>
                  <a:pt x="9919212" y="1554782"/>
                  <a:pt x="9916761" y="1524133"/>
                  <a:pt x="9916804" y="1493044"/>
                </a:cubicBezTo>
                <a:cubicBezTo>
                  <a:pt x="9915492" y="1487460"/>
                  <a:pt x="9915433" y="1481838"/>
                  <a:pt x="9915433" y="1476202"/>
                </a:cubicBezTo>
                <a:lnTo>
                  <a:pt x="9916027" y="1464852"/>
                </a:lnTo>
                <a:lnTo>
                  <a:pt x="9916525" y="1464884"/>
                </a:lnTo>
                <a:close/>
                <a:moveTo>
                  <a:pt x="9902763" y="1464394"/>
                </a:moveTo>
                <a:lnTo>
                  <a:pt x="9902789" y="1464884"/>
                </a:lnTo>
                <a:lnTo>
                  <a:pt x="9903287" y="1464852"/>
                </a:lnTo>
                <a:lnTo>
                  <a:pt x="9903881" y="1476202"/>
                </a:lnTo>
                <a:cubicBezTo>
                  <a:pt x="9903881" y="1481838"/>
                  <a:pt x="9903822" y="1487460"/>
                  <a:pt x="9902510" y="1493044"/>
                </a:cubicBezTo>
                <a:cubicBezTo>
                  <a:pt x="9902553" y="1524133"/>
                  <a:pt x="9900102" y="1554782"/>
                  <a:pt x="9895043" y="1584794"/>
                </a:cubicBezTo>
                <a:lnTo>
                  <a:pt x="9894505" y="1591418"/>
                </a:lnTo>
                <a:cubicBezTo>
                  <a:pt x="9894335" y="1591423"/>
                  <a:pt x="9894167" y="1591427"/>
                  <a:pt x="9893999" y="1591480"/>
                </a:cubicBezTo>
                <a:cubicBezTo>
                  <a:pt x="9843724" y="1941574"/>
                  <a:pt x="9562685" y="2220146"/>
                  <a:pt x="9203834" y="2279078"/>
                </a:cubicBezTo>
                <a:lnTo>
                  <a:pt x="9203718" y="2280217"/>
                </a:lnTo>
                <a:cubicBezTo>
                  <a:pt x="9198407" y="2281220"/>
                  <a:pt x="9193078" y="2282161"/>
                  <a:pt x="9187501" y="2281745"/>
                </a:cubicBezTo>
                <a:cubicBezTo>
                  <a:pt x="9156329" y="2287255"/>
                  <a:pt x="9124449" y="2290213"/>
                  <a:pt x="9092074" y="2290736"/>
                </a:cubicBezTo>
                <a:lnTo>
                  <a:pt x="9074956" y="2292349"/>
                </a:lnTo>
                <a:lnTo>
                  <a:pt x="9074930" y="2291858"/>
                </a:lnTo>
                <a:lnTo>
                  <a:pt x="9074431" y="2291891"/>
                </a:lnTo>
                <a:cubicBezTo>
                  <a:pt x="9073865" y="2288119"/>
                  <a:pt x="9073838" y="2284333"/>
                  <a:pt x="9073838" y="2280541"/>
                </a:cubicBezTo>
                <a:cubicBezTo>
                  <a:pt x="9073838" y="2274903"/>
                  <a:pt x="9073897" y="2269279"/>
                  <a:pt x="9075209" y="2263693"/>
                </a:cubicBezTo>
                <a:cubicBezTo>
                  <a:pt x="9075166" y="2232611"/>
                  <a:pt x="9077616" y="2201969"/>
                  <a:pt x="9082673" y="2171962"/>
                </a:cubicBezTo>
                <a:lnTo>
                  <a:pt x="9083213" y="2165325"/>
                </a:lnTo>
                <a:cubicBezTo>
                  <a:pt x="9083382" y="2165320"/>
                  <a:pt x="9083551" y="2165315"/>
                  <a:pt x="9083718" y="2165262"/>
                </a:cubicBezTo>
                <a:cubicBezTo>
                  <a:pt x="9133995" y="1815167"/>
                  <a:pt x="9415034" y="1536596"/>
                  <a:pt x="9773884" y="1477664"/>
                </a:cubicBezTo>
                <a:lnTo>
                  <a:pt x="9774001" y="1476525"/>
                </a:lnTo>
                <a:cubicBezTo>
                  <a:pt x="9779310" y="1475523"/>
                  <a:pt x="9784638" y="1474582"/>
                  <a:pt x="9790214" y="1474998"/>
                </a:cubicBezTo>
                <a:cubicBezTo>
                  <a:pt x="9821397" y="1469485"/>
                  <a:pt x="9853290" y="1466527"/>
                  <a:pt x="9885676" y="1466004"/>
                </a:cubicBezTo>
                <a:close/>
                <a:moveTo>
                  <a:pt x="8224400" y="1464394"/>
                </a:moveTo>
                <a:lnTo>
                  <a:pt x="8241488" y="1466004"/>
                </a:lnTo>
                <a:cubicBezTo>
                  <a:pt x="8273873" y="1466527"/>
                  <a:pt x="8305766" y="1469485"/>
                  <a:pt x="8336949" y="1474998"/>
                </a:cubicBezTo>
                <a:cubicBezTo>
                  <a:pt x="8342525" y="1474582"/>
                  <a:pt x="8347853" y="1475523"/>
                  <a:pt x="8353162" y="1476525"/>
                </a:cubicBezTo>
                <a:lnTo>
                  <a:pt x="8353279" y="1477664"/>
                </a:lnTo>
                <a:cubicBezTo>
                  <a:pt x="8712129" y="1536596"/>
                  <a:pt x="8993168" y="1815167"/>
                  <a:pt x="9043444" y="2165262"/>
                </a:cubicBezTo>
                <a:cubicBezTo>
                  <a:pt x="9043612" y="2165315"/>
                  <a:pt x="9043781" y="2165320"/>
                  <a:pt x="9043950" y="2165325"/>
                </a:cubicBezTo>
                <a:lnTo>
                  <a:pt x="9044490" y="2171962"/>
                </a:lnTo>
                <a:cubicBezTo>
                  <a:pt x="9049547" y="2201969"/>
                  <a:pt x="9051997" y="2232611"/>
                  <a:pt x="9051954" y="2263693"/>
                </a:cubicBezTo>
                <a:cubicBezTo>
                  <a:pt x="9053266" y="2269279"/>
                  <a:pt x="9053325" y="2274903"/>
                  <a:pt x="9053325" y="2280541"/>
                </a:cubicBezTo>
                <a:cubicBezTo>
                  <a:pt x="9053325" y="2284333"/>
                  <a:pt x="9053298" y="2288119"/>
                  <a:pt x="9052732" y="2291891"/>
                </a:cubicBezTo>
                <a:lnTo>
                  <a:pt x="9052233" y="2291858"/>
                </a:lnTo>
                <a:lnTo>
                  <a:pt x="9052207" y="2292349"/>
                </a:lnTo>
                <a:lnTo>
                  <a:pt x="9035089" y="2290736"/>
                </a:lnTo>
                <a:cubicBezTo>
                  <a:pt x="9002714" y="2290213"/>
                  <a:pt x="8970834" y="2287255"/>
                  <a:pt x="8939662" y="2281745"/>
                </a:cubicBezTo>
                <a:cubicBezTo>
                  <a:pt x="8934085" y="2282161"/>
                  <a:pt x="8928756" y="2281220"/>
                  <a:pt x="8923445" y="2280217"/>
                </a:cubicBezTo>
                <a:lnTo>
                  <a:pt x="8923329" y="2279078"/>
                </a:lnTo>
                <a:cubicBezTo>
                  <a:pt x="8564478" y="2220146"/>
                  <a:pt x="8283439" y="1941574"/>
                  <a:pt x="8233164" y="1591480"/>
                </a:cubicBezTo>
                <a:cubicBezTo>
                  <a:pt x="8232996" y="1591427"/>
                  <a:pt x="8232828" y="1591423"/>
                  <a:pt x="8232658" y="1591418"/>
                </a:cubicBezTo>
                <a:lnTo>
                  <a:pt x="8232120" y="1584794"/>
                </a:lnTo>
                <a:cubicBezTo>
                  <a:pt x="8227061" y="1554782"/>
                  <a:pt x="8224611" y="1524133"/>
                  <a:pt x="8224653" y="1493044"/>
                </a:cubicBezTo>
                <a:cubicBezTo>
                  <a:pt x="8223341" y="1487460"/>
                  <a:pt x="8223282" y="1481838"/>
                  <a:pt x="8223282" y="1476202"/>
                </a:cubicBezTo>
                <a:lnTo>
                  <a:pt x="8223876" y="1464852"/>
                </a:lnTo>
                <a:lnTo>
                  <a:pt x="8224374" y="1464884"/>
                </a:lnTo>
                <a:close/>
                <a:moveTo>
                  <a:pt x="8210612" y="1464394"/>
                </a:moveTo>
                <a:lnTo>
                  <a:pt x="8210638" y="1464884"/>
                </a:lnTo>
                <a:lnTo>
                  <a:pt x="8211136" y="1464852"/>
                </a:lnTo>
                <a:lnTo>
                  <a:pt x="8211730" y="1476202"/>
                </a:lnTo>
                <a:cubicBezTo>
                  <a:pt x="8211730" y="1481838"/>
                  <a:pt x="8211672" y="1487460"/>
                  <a:pt x="8210360" y="1493044"/>
                </a:cubicBezTo>
                <a:cubicBezTo>
                  <a:pt x="8210402" y="1524133"/>
                  <a:pt x="8207951" y="1554782"/>
                  <a:pt x="8202893" y="1584794"/>
                </a:cubicBezTo>
                <a:lnTo>
                  <a:pt x="8202354" y="1591418"/>
                </a:lnTo>
                <a:cubicBezTo>
                  <a:pt x="8202185" y="1591423"/>
                  <a:pt x="8202016" y="1591427"/>
                  <a:pt x="8201849" y="1591480"/>
                </a:cubicBezTo>
                <a:cubicBezTo>
                  <a:pt x="8151573" y="1941574"/>
                  <a:pt x="7870534" y="2220146"/>
                  <a:pt x="7511683" y="2279078"/>
                </a:cubicBezTo>
                <a:lnTo>
                  <a:pt x="7511567" y="2280217"/>
                </a:lnTo>
                <a:cubicBezTo>
                  <a:pt x="7506256" y="2281220"/>
                  <a:pt x="7500927" y="2282161"/>
                  <a:pt x="7495350" y="2281745"/>
                </a:cubicBezTo>
                <a:cubicBezTo>
                  <a:pt x="7464178" y="2287255"/>
                  <a:pt x="7432298" y="2290213"/>
                  <a:pt x="7399924" y="2290736"/>
                </a:cubicBezTo>
                <a:lnTo>
                  <a:pt x="7382805" y="2292349"/>
                </a:lnTo>
                <a:lnTo>
                  <a:pt x="7382779" y="2291858"/>
                </a:lnTo>
                <a:lnTo>
                  <a:pt x="7382280" y="2291891"/>
                </a:lnTo>
                <a:cubicBezTo>
                  <a:pt x="7381714" y="2288119"/>
                  <a:pt x="7381687" y="2284333"/>
                  <a:pt x="7381687" y="2280541"/>
                </a:cubicBezTo>
                <a:cubicBezTo>
                  <a:pt x="7381687" y="2274903"/>
                  <a:pt x="7381746" y="2269279"/>
                  <a:pt x="7383058" y="2263693"/>
                </a:cubicBezTo>
                <a:cubicBezTo>
                  <a:pt x="7383016" y="2232611"/>
                  <a:pt x="7385465" y="2201969"/>
                  <a:pt x="7390522" y="2171962"/>
                </a:cubicBezTo>
                <a:lnTo>
                  <a:pt x="7391062" y="2165325"/>
                </a:lnTo>
                <a:cubicBezTo>
                  <a:pt x="7391231" y="2165320"/>
                  <a:pt x="7391400" y="2165315"/>
                  <a:pt x="7391568" y="2165262"/>
                </a:cubicBezTo>
                <a:cubicBezTo>
                  <a:pt x="7441844" y="1815167"/>
                  <a:pt x="7722883" y="1536596"/>
                  <a:pt x="8081734" y="1477664"/>
                </a:cubicBezTo>
                <a:lnTo>
                  <a:pt x="8081851" y="1476525"/>
                </a:lnTo>
                <a:cubicBezTo>
                  <a:pt x="8087159" y="1475523"/>
                  <a:pt x="8092487" y="1474582"/>
                  <a:pt x="8098063" y="1474998"/>
                </a:cubicBezTo>
                <a:cubicBezTo>
                  <a:pt x="8129247" y="1469485"/>
                  <a:pt x="8161139" y="1466527"/>
                  <a:pt x="8193525" y="1466004"/>
                </a:cubicBezTo>
                <a:close/>
                <a:moveTo>
                  <a:pt x="6532249" y="1464394"/>
                </a:moveTo>
                <a:lnTo>
                  <a:pt x="6549337" y="1466004"/>
                </a:lnTo>
                <a:cubicBezTo>
                  <a:pt x="6581722" y="1466527"/>
                  <a:pt x="6613615" y="1469485"/>
                  <a:pt x="6644798" y="1474998"/>
                </a:cubicBezTo>
                <a:cubicBezTo>
                  <a:pt x="6650374" y="1474582"/>
                  <a:pt x="6655702" y="1475523"/>
                  <a:pt x="6661011" y="1476525"/>
                </a:cubicBezTo>
                <a:lnTo>
                  <a:pt x="6661128" y="1477664"/>
                </a:lnTo>
                <a:cubicBezTo>
                  <a:pt x="7019978" y="1536596"/>
                  <a:pt x="7301017" y="1815167"/>
                  <a:pt x="7351294" y="2165262"/>
                </a:cubicBezTo>
                <a:cubicBezTo>
                  <a:pt x="7351461" y="2165315"/>
                  <a:pt x="7351631" y="2165320"/>
                  <a:pt x="7351799" y="2165325"/>
                </a:cubicBezTo>
                <a:lnTo>
                  <a:pt x="7352340" y="2171962"/>
                </a:lnTo>
                <a:cubicBezTo>
                  <a:pt x="7357396" y="2201969"/>
                  <a:pt x="7359846" y="2232611"/>
                  <a:pt x="7359804" y="2263693"/>
                </a:cubicBezTo>
                <a:cubicBezTo>
                  <a:pt x="7361116" y="2269279"/>
                  <a:pt x="7361174" y="2274903"/>
                  <a:pt x="7361174" y="2280541"/>
                </a:cubicBezTo>
                <a:cubicBezTo>
                  <a:pt x="7361174" y="2284333"/>
                  <a:pt x="7361147" y="2288119"/>
                  <a:pt x="7360581" y="2291891"/>
                </a:cubicBezTo>
                <a:lnTo>
                  <a:pt x="7360082" y="2291858"/>
                </a:lnTo>
                <a:lnTo>
                  <a:pt x="7360056" y="2292349"/>
                </a:lnTo>
                <a:lnTo>
                  <a:pt x="7342938" y="2290736"/>
                </a:lnTo>
                <a:cubicBezTo>
                  <a:pt x="7310564" y="2290213"/>
                  <a:pt x="7278683" y="2287255"/>
                  <a:pt x="7247511" y="2281745"/>
                </a:cubicBezTo>
                <a:cubicBezTo>
                  <a:pt x="7241934" y="2282161"/>
                  <a:pt x="7236605" y="2281220"/>
                  <a:pt x="7231295" y="2280217"/>
                </a:cubicBezTo>
                <a:lnTo>
                  <a:pt x="7231179" y="2279078"/>
                </a:lnTo>
                <a:cubicBezTo>
                  <a:pt x="6872327" y="2220146"/>
                  <a:pt x="6591288" y="1941574"/>
                  <a:pt x="6541013" y="1591480"/>
                </a:cubicBezTo>
                <a:cubicBezTo>
                  <a:pt x="6540845" y="1591427"/>
                  <a:pt x="6540677" y="1591423"/>
                  <a:pt x="6540507" y="1591418"/>
                </a:cubicBezTo>
                <a:lnTo>
                  <a:pt x="6539969" y="1584794"/>
                </a:lnTo>
                <a:cubicBezTo>
                  <a:pt x="6534910" y="1554782"/>
                  <a:pt x="6532460" y="1524133"/>
                  <a:pt x="6532502" y="1493044"/>
                </a:cubicBezTo>
                <a:cubicBezTo>
                  <a:pt x="6531190" y="1487460"/>
                  <a:pt x="6531131" y="1481838"/>
                  <a:pt x="6531131" y="1476202"/>
                </a:cubicBezTo>
                <a:lnTo>
                  <a:pt x="6531725" y="1464852"/>
                </a:lnTo>
                <a:lnTo>
                  <a:pt x="6532223" y="1464884"/>
                </a:lnTo>
                <a:close/>
                <a:moveTo>
                  <a:pt x="6518461" y="1464394"/>
                </a:moveTo>
                <a:lnTo>
                  <a:pt x="6518487" y="1464884"/>
                </a:lnTo>
                <a:lnTo>
                  <a:pt x="6518985" y="1464852"/>
                </a:lnTo>
                <a:lnTo>
                  <a:pt x="6519579" y="1476202"/>
                </a:lnTo>
                <a:cubicBezTo>
                  <a:pt x="6519579" y="1481838"/>
                  <a:pt x="6519520" y="1487460"/>
                  <a:pt x="6518208" y="1493044"/>
                </a:cubicBezTo>
                <a:cubicBezTo>
                  <a:pt x="6518250" y="1524133"/>
                  <a:pt x="6515800" y="1554782"/>
                  <a:pt x="6510741" y="1584794"/>
                </a:cubicBezTo>
                <a:lnTo>
                  <a:pt x="6510203" y="1591418"/>
                </a:lnTo>
                <a:cubicBezTo>
                  <a:pt x="6510033" y="1591423"/>
                  <a:pt x="6509865" y="1591427"/>
                  <a:pt x="6509697" y="1591480"/>
                </a:cubicBezTo>
                <a:cubicBezTo>
                  <a:pt x="6459422" y="1941574"/>
                  <a:pt x="6178383" y="2220146"/>
                  <a:pt x="5819531" y="2279078"/>
                </a:cubicBezTo>
                <a:lnTo>
                  <a:pt x="5819415" y="2280217"/>
                </a:lnTo>
                <a:cubicBezTo>
                  <a:pt x="5814105" y="2281220"/>
                  <a:pt x="5808776" y="2282161"/>
                  <a:pt x="5803199" y="2281745"/>
                </a:cubicBezTo>
                <a:cubicBezTo>
                  <a:pt x="5772027" y="2287255"/>
                  <a:pt x="5740146" y="2290213"/>
                  <a:pt x="5707772" y="2290736"/>
                </a:cubicBezTo>
                <a:lnTo>
                  <a:pt x="5690654" y="2292349"/>
                </a:lnTo>
                <a:lnTo>
                  <a:pt x="5690628" y="2291858"/>
                </a:lnTo>
                <a:lnTo>
                  <a:pt x="5690129" y="2291891"/>
                </a:lnTo>
                <a:cubicBezTo>
                  <a:pt x="5689563" y="2288119"/>
                  <a:pt x="5689536" y="2284333"/>
                  <a:pt x="5689536" y="2280541"/>
                </a:cubicBezTo>
                <a:cubicBezTo>
                  <a:pt x="5689536" y="2274903"/>
                  <a:pt x="5689594" y="2269279"/>
                  <a:pt x="5690906" y="2263693"/>
                </a:cubicBezTo>
                <a:cubicBezTo>
                  <a:pt x="5690864" y="2232611"/>
                  <a:pt x="5693314" y="2201969"/>
                  <a:pt x="5698370" y="2171962"/>
                </a:cubicBezTo>
                <a:lnTo>
                  <a:pt x="5698911" y="2165325"/>
                </a:lnTo>
                <a:cubicBezTo>
                  <a:pt x="5699079" y="2165320"/>
                  <a:pt x="5699249" y="2165315"/>
                  <a:pt x="5699416" y="2165262"/>
                </a:cubicBezTo>
                <a:cubicBezTo>
                  <a:pt x="5749693" y="1815167"/>
                  <a:pt x="6030732" y="1536596"/>
                  <a:pt x="6389582" y="1477664"/>
                </a:cubicBezTo>
                <a:lnTo>
                  <a:pt x="6389699" y="1476525"/>
                </a:lnTo>
                <a:cubicBezTo>
                  <a:pt x="6395008" y="1475523"/>
                  <a:pt x="6400336" y="1474582"/>
                  <a:pt x="6405912" y="1474998"/>
                </a:cubicBezTo>
                <a:cubicBezTo>
                  <a:pt x="6437095" y="1469485"/>
                  <a:pt x="6468988" y="1466527"/>
                  <a:pt x="6501373" y="1466004"/>
                </a:cubicBezTo>
                <a:close/>
                <a:moveTo>
                  <a:pt x="4840098" y="1464394"/>
                </a:moveTo>
                <a:lnTo>
                  <a:pt x="4857185" y="1466004"/>
                </a:lnTo>
                <a:cubicBezTo>
                  <a:pt x="4889571" y="1466527"/>
                  <a:pt x="4921463" y="1469485"/>
                  <a:pt x="4952647" y="1474998"/>
                </a:cubicBezTo>
                <a:cubicBezTo>
                  <a:pt x="4958223" y="1474582"/>
                  <a:pt x="4963551" y="1475523"/>
                  <a:pt x="4968859" y="1476525"/>
                </a:cubicBezTo>
                <a:lnTo>
                  <a:pt x="4968976" y="1477664"/>
                </a:lnTo>
                <a:cubicBezTo>
                  <a:pt x="5327827" y="1536596"/>
                  <a:pt x="5608866" y="1815167"/>
                  <a:pt x="5659142" y="2165262"/>
                </a:cubicBezTo>
                <a:cubicBezTo>
                  <a:pt x="5659310" y="2165315"/>
                  <a:pt x="5659479" y="2165320"/>
                  <a:pt x="5659648" y="2165325"/>
                </a:cubicBezTo>
                <a:lnTo>
                  <a:pt x="5660188" y="2171962"/>
                </a:lnTo>
                <a:cubicBezTo>
                  <a:pt x="5665245" y="2201969"/>
                  <a:pt x="5667694" y="2232611"/>
                  <a:pt x="5667652" y="2263693"/>
                </a:cubicBezTo>
                <a:cubicBezTo>
                  <a:pt x="5668964" y="2269279"/>
                  <a:pt x="5669023" y="2274903"/>
                  <a:pt x="5669023" y="2280541"/>
                </a:cubicBezTo>
                <a:cubicBezTo>
                  <a:pt x="5669023" y="2284333"/>
                  <a:pt x="5668996" y="2288119"/>
                  <a:pt x="5668430" y="2291891"/>
                </a:cubicBezTo>
                <a:lnTo>
                  <a:pt x="5667931" y="2291858"/>
                </a:lnTo>
                <a:lnTo>
                  <a:pt x="5667905" y="2292349"/>
                </a:lnTo>
                <a:lnTo>
                  <a:pt x="5650786" y="2290736"/>
                </a:lnTo>
                <a:cubicBezTo>
                  <a:pt x="5618412" y="2290213"/>
                  <a:pt x="5586532" y="2287255"/>
                  <a:pt x="5555360" y="2281745"/>
                </a:cubicBezTo>
                <a:cubicBezTo>
                  <a:pt x="5549783" y="2282161"/>
                  <a:pt x="5544454" y="2281220"/>
                  <a:pt x="5539143" y="2280217"/>
                </a:cubicBezTo>
                <a:lnTo>
                  <a:pt x="5539027" y="2279078"/>
                </a:lnTo>
                <a:cubicBezTo>
                  <a:pt x="5180176" y="2220146"/>
                  <a:pt x="4899137" y="1941574"/>
                  <a:pt x="4848861" y="1591480"/>
                </a:cubicBezTo>
                <a:cubicBezTo>
                  <a:pt x="4848694" y="1591427"/>
                  <a:pt x="4848525" y="1591423"/>
                  <a:pt x="4848356" y="1591418"/>
                </a:cubicBezTo>
                <a:lnTo>
                  <a:pt x="4847817" y="1584794"/>
                </a:lnTo>
                <a:cubicBezTo>
                  <a:pt x="4842759" y="1554782"/>
                  <a:pt x="4840308" y="1524133"/>
                  <a:pt x="4840350" y="1493044"/>
                </a:cubicBezTo>
                <a:cubicBezTo>
                  <a:pt x="4839038" y="1487460"/>
                  <a:pt x="4838980" y="1481838"/>
                  <a:pt x="4838980" y="1476202"/>
                </a:cubicBezTo>
                <a:lnTo>
                  <a:pt x="4839574" y="1464852"/>
                </a:lnTo>
                <a:lnTo>
                  <a:pt x="4840072" y="1464884"/>
                </a:lnTo>
                <a:close/>
                <a:moveTo>
                  <a:pt x="4826310" y="1464394"/>
                </a:moveTo>
                <a:lnTo>
                  <a:pt x="4826336" y="1464884"/>
                </a:lnTo>
                <a:lnTo>
                  <a:pt x="4826834" y="1464852"/>
                </a:lnTo>
                <a:lnTo>
                  <a:pt x="4827428" y="1476202"/>
                </a:lnTo>
                <a:cubicBezTo>
                  <a:pt x="4827428" y="1481838"/>
                  <a:pt x="4827369" y="1487460"/>
                  <a:pt x="4826057" y="1493044"/>
                </a:cubicBezTo>
                <a:cubicBezTo>
                  <a:pt x="4826099" y="1524133"/>
                  <a:pt x="4823649" y="1554782"/>
                  <a:pt x="4818590" y="1584794"/>
                </a:cubicBezTo>
                <a:lnTo>
                  <a:pt x="4818052" y="1591418"/>
                </a:lnTo>
                <a:cubicBezTo>
                  <a:pt x="4817882" y="1591423"/>
                  <a:pt x="4817714" y="1591427"/>
                  <a:pt x="4817546" y="1591480"/>
                </a:cubicBezTo>
                <a:cubicBezTo>
                  <a:pt x="4767271" y="1941574"/>
                  <a:pt x="4486232" y="2220146"/>
                  <a:pt x="4127381" y="2279078"/>
                </a:cubicBezTo>
                <a:lnTo>
                  <a:pt x="4127264" y="2280217"/>
                </a:lnTo>
                <a:cubicBezTo>
                  <a:pt x="4121954" y="2281220"/>
                  <a:pt x="4116625" y="2282161"/>
                  <a:pt x="4111048" y="2281745"/>
                </a:cubicBezTo>
                <a:cubicBezTo>
                  <a:pt x="4079876" y="2287255"/>
                  <a:pt x="4047996" y="2290213"/>
                  <a:pt x="4015621" y="2290736"/>
                </a:cubicBezTo>
                <a:lnTo>
                  <a:pt x="3998503" y="2292349"/>
                </a:lnTo>
                <a:lnTo>
                  <a:pt x="3998477" y="2291858"/>
                </a:lnTo>
                <a:lnTo>
                  <a:pt x="3997978" y="2291891"/>
                </a:lnTo>
                <a:cubicBezTo>
                  <a:pt x="3997412" y="2288119"/>
                  <a:pt x="3997385" y="2284333"/>
                  <a:pt x="3997385" y="2280541"/>
                </a:cubicBezTo>
                <a:cubicBezTo>
                  <a:pt x="3997385" y="2274903"/>
                  <a:pt x="3997443" y="2269279"/>
                  <a:pt x="3998755" y="2263693"/>
                </a:cubicBezTo>
                <a:cubicBezTo>
                  <a:pt x="3998713" y="2232611"/>
                  <a:pt x="4001163" y="2201969"/>
                  <a:pt x="4006219" y="2171962"/>
                </a:cubicBezTo>
                <a:lnTo>
                  <a:pt x="4006760" y="2165325"/>
                </a:lnTo>
                <a:cubicBezTo>
                  <a:pt x="4006928" y="2165320"/>
                  <a:pt x="4007098" y="2165315"/>
                  <a:pt x="4007265" y="2165262"/>
                </a:cubicBezTo>
                <a:cubicBezTo>
                  <a:pt x="4057542" y="1815167"/>
                  <a:pt x="4338581" y="1536596"/>
                  <a:pt x="4697431" y="1477664"/>
                </a:cubicBezTo>
                <a:lnTo>
                  <a:pt x="4697548" y="1476525"/>
                </a:lnTo>
                <a:cubicBezTo>
                  <a:pt x="4702857" y="1475523"/>
                  <a:pt x="4708185" y="1474582"/>
                  <a:pt x="4713761" y="1474998"/>
                </a:cubicBezTo>
                <a:cubicBezTo>
                  <a:pt x="4744944" y="1469485"/>
                  <a:pt x="4776837" y="1466527"/>
                  <a:pt x="4809222" y="1466004"/>
                </a:cubicBezTo>
                <a:close/>
                <a:moveTo>
                  <a:pt x="3147947" y="1464394"/>
                </a:moveTo>
                <a:lnTo>
                  <a:pt x="3165034" y="1466004"/>
                </a:lnTo>
                <a:cubicBezTo>
                  <a:pt x="3197420" y="1466527"/>
                  <a:pt x="3229312" y="1469485"/>
                  <a:pt x="3260496" y="1474998"/>
                </a:cubicBezTo>
                <a:cubicBezTo>
                  <a:pt x="3266072" y="1474582"/>
                  <a:pt x="3271400" y="1475523"/>
                  <a:pt x="3276708" y="1476525"/>
                </a:cubicBezTo>
                <a:lnTo>
                  <a:pt x="3276826" y="1477664"/>
                </a:lnTo>
                <a:cubicBezTo>
                  <a:pt x="3635676" y="1536596"/>
                  <a:pt x="3916715" y="1815167"/>
                  <a:pt x="3966991" y="2165262"/>
                </a:cubicBezTo>
                <a:cubicBezTo>
                  <a:pt x="3967159" y="2165315"/>
                  <a:pt x="3967328" y="2165320"/>
                  <a:pt x="3967497" y="2165325"/>
                </a:cubicBezTo>
                <a:lnTo>
                  <a:pt x="3968037" y="2171962"/>
                </a:lnTo>
                <a:cubicBezTo>
                  <a:pt x="3973094" y="2201969"/>
                  <a:pt x="3975543" y="2232611"/>
                  <a:pt x="3975501" y="2263693"/>
                </a:cubicBezTo>
                <a:cubicBezTo>
                  <a:pt x="3976813" y="2269279"/>
                  <a:pt x="3976872" y="2274903"/>
                  <a:pt x="3976872" y="2280541"/>
                </a:cubicBezTo>
                <a:cubicBezTo>
                  <a:pt x="3976872" y="2284333"/>
                  <a:pt x="3976845" y="2288119"/>
                  <a:pt x="3976279" y="2291891"/>
                </a:cubicBezTo>
                <a:lnTo>
                  <a:pt x="3975780" y="2291858"/>
                </a:lnTo>
                <a:lnTo>
                  <a:pt x="3975754" y="2292349"/>
                </a:lnTo>
                <a:lnTo>
                  <a:pt x="3958635" y="2290736"/>
                </a:lnTo>
                <a:cubicBezTo>
                  <a:pt x="3926261" y="2290213"/>
                  <a:pt x="3894381" y="2287255"/>
                  <a:pt x="3863209" y="2281745"/>
                </a:cubicBezTo>
                <a:cubicBezTo>
                  <a:pt x="3857632" y="2282161"/>
                  <a:pt x="3852303" y="2281220"/>
                  <a:pt x="3846992" y="2280217"/>
                </a:cubicBezTo>
                <a:lnTo>
                  <a:pt x="3846876" y="2279078"/>
                </a:lnTo>
                <a:cubicBezTo>
                  <a:pt x="3488025" y="2220146"/>
                  <a:pt x="3206986" y="1941574"/>
                  <a:pt x="3156710" y="1591480"/>
                </a:cubicBezTo>
                <a:cubicBezTo>
                  <a:pt x="3156543" y="1591427"/>
                  <a:pt x="3156374" y="1591423"/>
                  <a:pt x="3156205" y="1591418"/>
                </a:cubicBezTo>
                <a:lnTo>
                  <a:pt x="3155667" y="1584794"/>
                </a:lnTo>
                <a:cubicBezTo>
                  <a:pt x="3150608" y="1554782"/>
                  <a:pt x="3148157" y="1524133"/>
                  <a:pt x="3148199" y="1493044"/>
                </a:cubicBezTo>
                <a:cubicBezTo>
                  <a:pt x="3146887" y="1487460"/>
                  <a:pt x="3146829" y="1481838"/>
                  <a:pt x="3146829" y="1476202"/>
                </a:cubicBezTo>
                <a:lnTo>
                  <a:pt x="3147423" y="1464852"/>
                </a:lnTo>
                <a:lnTo>
                  <a:pt x="3147921" y="1464884"/>
                </a:lnTo>
                <a:close/>
                <a:moveTo>
                  <a:pt x="3134159" y="1464394"/>
                </a:moveTo>
                <a:lnTo>
                  <a:pt x="3134185" y="1464884"/>
                </a:lnTo>
                <a:lnTo>
                  <a:pt x="3134683" y="1464852"/>
                </a:lnTo>
                <a:lnTo>
                  <a:pt x="3135277" y="1476202"/>
                </a:lnTo>
                <a:cubicBezTo>
                  <a:pt x="3135277" y="1481838"/>
                  <a:pt x="3135218" y="1487460"/>
                  <a:pt x="3133906" y="1493044"/>
                </a:cubicBezTo>
                <a:cubicBezTo>
                  <a:pt x="3133948" y="1524133"/>
                  <a:pt x="3131498" y="1554782"/>
                  <a:pt x="3126439" y="1584794"/>
                </a:cubicBezTo>
                <a:lnTo>
                  <a:pt x="3125901" y="1591418"/>
                </a:lnTo>
                <a:cubicBezTo>
                  <a:pt x="3125731" y="1591423"/>
                  <a:pt x="3125563" y="1591427"/>
                  <a:pt x="3125395" y="1591480"/>
                </a:cubicBezTo>
                <a:cubicBezTo>
                  <a:pt x="3075120" y="1941574"/>
                  <a:pt x="2794081" y="2220146"/>
                  <a:pt x="2435230" y="2279078"/>
                </a:cubicBezTo>
                <a:lnTo>
                  <a:pt x="2435113" y="2280217"/>
                </a:lnTo>
                <a:cubicBezTo>
                  <a:pt x="2429803" y="2281220"/>
                  <a:pt x="2424474" y="2282161"/>
                  <a:pt x="2418897" y="2281745"/>
                </a:cubicBezTo>
                <a:cubicBezTo>
                  <a:pt x="2387725" y="2287255"/>
                  <a:pt x="2355845" y="2290213"/>
                  <a:pt x="2323470" y="2290736"/>
                </a:cubicBezTo>
                <a:lnTo>
                  <a:pt x="2306352" y="2292349"/>
                </a:lnTo>
                <a:lnTo>
                  <a:pt x="2306326" y="2291858"/>
                </a:lnTo>
                <a:lnTo>
                  <a:pt x="2305827" y="2291891"/>
                </a:lnTo>
                <a:cubicBezTo>
                  <a:pt x="2305261" y="2288119"/>
                  <a:pt x="2305234" y="2284333"/>
                  <a:pt x="2305234" y="2280541"/>
                </a:cubicBezTo>
                <a:cubicBezTo>
                  <a:pt x="2305234" y="2274903"/>
                  <a:pt x="2305292" y="2269279"/>
                  <a:pt x="2306604" y="2263693"/>
                </a:cubicBezTo>
                <a:cubicBezTo>
                  <a:pt x="2306562" y="2232611"/>
                  <a:pt x="2309012" y="2201969"/>
                  <a:pt x="2314068" y="2171962"/>
                </a:cubicBezTo>
                <a:lnTo>
                  <a:pt x="2314609" y="2165325"/>
                </a:lnTo>
                <a:cubicBezTo>
                  <a:pt x="2314777" y="2165320"/>
                  <a:pt x="2314947" y="2165315"/>
                  <a:pt x="2315114" y="2165262"/>
                </a:cubicBezTo>
                <a:cubicBezTo>
                  <a:pt x="2365391" y="1815167"/>
                  <a:pt x="2646430" y="1536596"/>
                  <a:pt x="3005280" y="1477664"/>
                </a:cubicBezTo>
                <a:lnTo>
                  <a:pt x="3005397" y="1476525"/>
                </a:lnTo>
                <a:cubicBezTo>
                  <a:pt x="3010706" y="1475523"/>
                  <a:pt x="3016034" y="1474582"/>
                  <a:pt x="3021610" y="1474998"/>
                </a:cubicBezTo>
                <a:cubicBezTo>
                  <a:pt x="3052793" y="1469485"/>
                  <a:pt x="3084686" y="1466527"/>
                  <a:pt x="3117071" y="1466004"/>
                </a:cubicBezTo>
                <a:close/>
                <a:moveTo>
                  <a:pt x="1455796" y="1464394"/>
                </a:moveTo>
                <a:lnTo>
                  <a:pt x="1472883" y="1466004"/>
                </a:lnTo>
                <a:cubicBezTo>
                  <a:pt x="1505269" y="1466527"/>
                  <a:pt x="1537161" y="1469485"/>
                  <a:pt x="1568345" y="1474998"/>
                </a:cubicBezTo>
                <a:cubicBezTo>
                  <a:pt x="1573921" y="1474582"/>
                  <a:pt x="1579249" y="1475523"/>
                  <a:pt x="1584557" y="1476525"/>
                </a:cubicBezTo>
                <a:lnTo>
                  <a:pt x="1584675" y="1477664"/>
                </a:lnTo>
                <a:cubicBezTo>
                  <a:pt x="1943525" y="1536596"/>
                  <a:pt x="2224564" y="1815167"/>
                  <a:pt x="2274840" y="2165262"/>
                </a:cubicBezTo>
                <a:cubicBezTo>
                  <a:pt x="2275008" y="2165315"/>
                  <a:pt x="2275177" y="2165320"/>
                  <a:pt x="2275346" y="2165325"/>
                </a:cubicBezTo>
                <a:lnTo>
                  <a:pt x="2275886" y="2171962"/>
                </a:lnTo>
                <a:cubicBezTo>
                  <a:pt x="2280943" y="2201969"/>
                  <a:pt x="2283392" y="2232611"/>
                  <a:pt x="2283350" y="2263693"/>
                </a:cubicBezTo>
                <a:cubicBezTo>
                  <a:pt x="2284662" y="2269279"/>
                  <a:pt x="2284721" y="2274903"/>
                  <a:pt x="2284721" y="2280541"/>
                </a:cubicBezTo>
                <a:cubicBezTo>
                  <a:pt x="2284721" y="2284333"/>
                  <a:pt x="2284694" y="2288119"/>
                  <a:pt x="2284128" y="2291891"/>
                </a:cubicBezTo>
                <a:lnTo>
                  <a:pt x="2283629" y="2291858"/>
                </a:lnTo>
                <a:lnTo>
                  <a:pt x="2283603" y="2292349"/>
                </a:lnTo>
                <a:lnTo>
                  <a:pt x="2266484" y="2290736"/>
                </a:lnTo>
                <a:cubicBezTo>
                  <a:pt x="2234110" y="2290213"/>
                  <a:pt x="2202230" y="2287255"/>
                  <a:pt x="2171058" y="2281745"/>
                </a:cubicBezTo>
                <a:cubicBezTo>
                  <a:pt x="2165481" y="2282161"/>
                  <a:pt x="2160152" y="2281220"/>
                  <a:pt x="2154841" y="2280217"/>
                </a:cubicBezTo>
                <a:lnTo>
                  <a:pt x="2154725" y="2279078"/>
                </a:lnTo>
                <a:cubicBezTo>
                  <a:pt x="1795874" y="2220146"/>
                  <a:pt x="1514835" y="1941574"/>
                  <a:pt x="1464559" y="1591480"/>
                </a:cubicBezTo>
                <a:cubicBezTo>
                  <a:pt x="1464392" y="1591427"/>
                  <a:pt x="1464223" y="1591423"/>
                  <a:pt x="1464054" y="1591418"/>
                </a:cubicBezTo>
                <a:lnTo>
                  <a:pt x="1463515" y="1584794"/>
                </a:lnTo>
                <a:cubicBezTo>
                  <a:pt x="1458457" y="1554782"/>
                  <a:pt x="1456006" y="1524133"/>
                  <a:pt x="1456048" y="1493044"/>
                </a:cubicBezTo>
                <a:cubicBezTo>
                  <a:pt x="1454736" y="1487460"/>
                  <a:pt x="1454678" y="1481838"/>
                  <a:pt x="1454678" y="1476202"/>
                </a:cubicBezTo>
                <a:lnTo>
                  <a:pt x="1455272" y="1464852"/>
                </a:lnTo>
                <a:lnTo>
                  <a:pt x="1455770" y="1464884"/>
                </a:lnTo>
                <a:close/>
                <a:moveTo>
                  <a:pt x="1442008" y="1464394"/>
                </a:moveTo>
                <a:lnTo>
                  <a:pt x="1442034" y="1464884"/>
                </a:lnTo>
                <a:lnTo>
                  <a:pt x="1442532" y="1464852"/>
                </a:lnTo>
                <a:lnTo>
                  <a:pt x="1443126" y="1476202"/>
                </a:lnTo>
                <a:cubicBezTo>
                  <a:pt x="1443126" y="1481838"/>
                  <a:pt x="1443067" y="1487460"/>
                  <a:pt x="1441755" y="1493044"/>
                </a:cubicBezTo>
                <a:cubicBezTo>
                  <a:pt x="1441797" y="1524133"/>
                  <a:pt x="1439347" y="1554782"/>
                  <a:pt x="1434288" y="1584794"/>
                </a:cubicBezTo>
                <a:lnTo>
                  <a:pt x="1433750" y="1591418"/>
                </a:lnTo>
                <a:cubicBezTo>
                  <a:pt x="1433580" y="1591423"/>
                  <a:pt x="1433412" y="1591427"/>
                  <a:pt x="1433244" y="1591480"/>
                </a:cubicBezTo>
                <a:cubicBezTo>
                  <a:pt x="1382969" y="1941574"/>
                  <a:pt x="1101930" y="2220146"/>
                  <a:pt x="743079" y="2279078"/>
                </a:cubicBezTo>
                <a:lnTo>
                  <a:pt x="742962" y="2280217"/>
                </a:lnTo>
                <a:cubicBezTo>
                  <a:pt x="737652" y="2281220"/>
                  <a:pt x="732323" y="2282161"/>
                  <a:pt x="726746" y="2281745"/>
                </a:cubicBezTo>
                <a:cubicBezTo>
                  <a:pt x="695574" y="2287255"/>
                  <a:pt x="663693" y="2290213"/>
                  <a:pt x="631319" y="2290736"/>
                </a:cubicBezTo>
                <a:lnTo>
                  <a:pt x="614201" y="2292349"/>
                </a:lnTo>
                <a:lnTo>
                  <a:pt x="614175" y="2291858"/>
                </a:lnTo>
                <a:lnTo>
                  <a:pt x="613676" y="2291891"/>
                </a:lnTo>
                <a:cubicBezTo>
                  <a:pt x="613110" y="2288119"/>
                  <a:pt x="613083" y="2284333"/>
                  <a:pt x="613083" y="2280541"/>
                </a:cubicBezTo>
                <a:cubicBezTo>
                  <a:pt x="613083" y="2274903"/>
                  <a:pt x="613141" y="2269279"/>
                  <a:pt x="614453" y="2263693"/>
                </a:cubicBezTo>
                <a:cubicBezTo>
                  <a:pt x="614411" y="2232611"/>
                  <a:pt x="616861" y="2201969"/>
                  <a:pt x="621917" y="2171962"/>
                </a:cubicBezTo>
                <a:lnTo>
                  <a:pt x="622458" y="2165325"/>
                </a:lnTo>
                <a:cubicBezTo>
                  <a:pt x="622626" y="2165320"/>
                  <a:pt x="622796" y="2165315"/>
                  <a:pt x="622963" y="2165262"/>
                </a:cubicBezTo>
                <a:cubicBezTo>
                  <a:pt x="673240" y="1815167"/>
                  <a:pt x="954279" y="1536596"/>
                  <a:pt x="1313129" y="1477664"/>
                </a:cubicBezTo>
                <a:lnTo>
                  <a:pt x="1313246" y="1476525"/>
                </a:lnTo>
                <a:cubicBezTo>
                  <a:pt x="1318555" y="1475523"/>
                  <a:pt x="1323883" y="1474582"/>
                  <a:pt x="1329459" y="1474998"/>
                </a:cubicBezTo>
                <a:cubicBezTo>
                  <a:pt x="1360642" y="1469485"/>
                  <a:pt x="1392535" y="1466527"/>
                  <a:pt x="1424920" y="1466004"/>
                </a:cubicBezTo>
                <a:close/>
                <a:moveTo>
                  <a:pt x="10909360" y="750600"/>
                </a:moveTo>
                <a:cubicBezTo>
                  <a:pt x="10962636" y="1021506"/>
                  <a:pt x="11177479" y="1236303"/>
                  <a:pt x="11452669" y="1295446"/>
                </a:cubicBezTo>
                <a:cubicBezTo>
                  <a:pt x="11399394" y="1024540"/>
                  <a:pt x="11184550" y="809743"/>
                  <a:pt x="10909360" y="750600"/>
                </a:cubicBezTo>
                <a:close/>
                <a:moveTo>
                  <a:pt x="10602109" y="750600"/>
                </a:moveTo>
                <a:cubicBezTo>
                  <a:pt x="10326919" y="809743"/>
                  <a:pt x="10112075" y="1024540"/>
                  <a:pt x="10058800" y="1295446"/>
                </a:cubicBezTo>
                <a:cubicBezTo>
                  <a:pt x="10333990" y="1236303"/>
                  <a:pt x="10548833" y="1021506"/>
                  <a:pt x="10602109" y="750600"/>
                </a:cubicBezTo>
                <a:close/>
                <a:moveTo>
                  <a:pt x="9217207" y="750600"/>
                </a:moveTo>
                <a:cubicBezTo>
                  <a:pt x="9270483" y="1021506"/>
                  <a:pt x="9485326" y="1236303"/>
                  <a:pt x="9760516" y="1295446"/>
                </a:cubicBezTo>
                <a:cubicBezTo>
                  <a:pt x="9707241" y="1024540"/>
                  <a:pt x="9492397" y="809743"/>
                  <a:pt x="9217207" y="750600"/>
                </a:cubicBezTo>
                <a:close/>
                <a:moveTo>
                  <a:pt x="8909958" y="750600"/>
                </a:moveTo>
                <a:cubicBezTo>
                  <a:pt x="8634768" y="809743"/>
                  <a:pt x="8419924" y="1024540"/>
                  <a:pt x="8366649" y="1295446"/>
                </a:cubicBezTo>
                <a:cubicBezTo>
                  <a:pt x="8641839" y="1236303"/>
                  <a:pt x="8856682" y="1021506"/>
                  <a:pt x="8909958" y="750600"/>
                </a:cubicBezTo>
                <a:close/>
                <a:moveTo>
                  <a:pt x="7525056" y="750600"/>
                </a:moveTo>
                <a:cubicBezTo>
                  <a:pt x="7578332" y="1021506"/>
                  <a:pt x="7793175" y="1236303"/>
                  <a:pt x="8068365" y="1295446"/>
                </a:cubicBezTo>
                <a:cubicBezTo>
                  <a:pt x="8015090" y="1024540"/>
                  <a:pt x="7800246" y="809743"/>
                  <a:pt x="7525056" y="750600"/>
                </a:cubicBezTo>
                <a:close/>
                <a:moveTo>
                  <a:pt x="7217807" y="750600"/>
                </a:moveTo>
                <a:cubicBezTo>
                  <a:pt x="6942617" y="809743"/>
                  <a:pt x="6727773" y="1024540"/>
                  <a:pt x="6674498" y="1295446"/>
                </a:cubicBezTo>
                <a:cubicBezTo>
                  <a:pt x="6949688" y="1236303"/>
                  <a:pt x="7164531" y="1021506"/>
                  <a:pt x="7217807" y="750600"/>
                </a:cubicBezTo>
                <a:close/>
                <a:moveTo>
                  <a:pt x="5832905" y="750600"/>
                </a:moveTo>
                <a:cubicBezTo>
                  <a:pt x="5886181" y="1021506"/>
                  <a:pt x="6101024" y="1236303"/>
                  <a:pt x="6376214" y="1295446"/>
                </a:cubicBezTo>
                <a:cubicBezTo>
                  <a:pt x="6322939" y="1024540"/>
                  <a:pt x="6108095" y="809743"/>
                  <a:pt x="5832905" y="750600"/>
                </a:cubicBezTo>
                <a:close/>
                <a:moveTo>
                  <a:pt x="5525656" y="750600"/>
                </a:moveTo>
                <a:cubicBezTo>
                  <a:pt x="5250466" y="809743"/>
                  <a:pt x="5035622" y="1024540"/>
                  <a:pt x="4982347" y="1295446"/>
                </a:cubicBezTo>
                <a:cubicBezTo>
                  <a:pt x="5257537" y="1236303"/>
                  <a:pt x="5472380" y="1021506"/>
                  <a:pt x="5525656" y="750600"/>
                </a:cubicBezTo>
                <a:close/>
                <a:moveTo>
                  <a:pt x="4140754" y="750600"/>
                </a:moveTo>
                <a:cubicBezTo>
                  <a:pt x="4194030" y="1021506"/>
                  <a:pt x="4408873" y="1236303"/>
                  <a:pt x="4684063" y="1295446"/>
                </a:cubicBezTo>
                <a:cubicBezTo>
                  <a:pt x="4630788" y="1024540"/>
                  <a:pt x="4415944" y="809743"/>
                  <a:pt x="4140754" y="750600"/>
                </a:cubicBezTo>
                <a:close/>
                <a:moveTo>
                  <a:pt x="3833505" y="750600"/>
                </a:moveTo>
                <a:cubicBezTo>
                  <a:pt x="3558315" y="809743"/>
                  <a:pt x="3343471" y="1024540"/>
                  <a:pt x="3290196" y="1295446"/>
                </a:cubicBezTo>
                <a:cubicBezTo>
                  <a:pt x="3565386" y="1236303"/>
                  <a:pt x="3780229" y="1021506"/>
                  <a:pt x="3833505" y="750600"/>
                </a:cubicBezTo>
                <a:close/>
                <a:moveTo>
                  <a:pt x="2448603" y="750600"/>
                </a:moveTo>
                <a:cubicBezTo>
                  <a:pt x="2501879" y="1021506"/>
                  <a:pt x="2716722" y="1236303"/>
                  <a:pt x="2991912" y="1295446"/>
                </a:cubicBezTo>
                <a:cubicBezTo>
                  <a:pt x="2938637" y="1024540"/>
                  <a:pt x="2723793" y="809743"/>
                  <a:pt x="2448603" y="750600"/>
                </a:cubicBezTo>
                <a:close/>
                <a:moveTo>
                  <a:pt x="2141354" y="750600"/>
                </a:moveTo>
                <a:cubicBezTo>
                  <a:pt x="1866164" y="809743"/>
                  <a:pt x="1651320" y="1024540"/>
                  <a:pt x="1598045" y="1295446"/>
                </a:cubicBezTo>
                <a:cubicBezTo>
                  <a:pt x="1873235" y="1236303"/>
                  <a:pt x="2088078" y="1021506"/>
                  <a:pt x="2141354" y="750600"/>
                </a:cubicBezTo>
                <a:close/>
                <a:moveTo>
                  <a:pt x="756452" y="750600"/>
                </a:moveTo>
                <a:cubicBezTo>
                  <a:pt x="809728" y="1021506"/>
                  <a:pt x="1024571" y="1236303"/>
                  <a:pt x="1299761" y="1295446"/>
                </a:cubicBezTo>
                <a:cubicBezTo>
                  <a:pt x="1246486" y="1024540"/>
                  <a:pt x="1031642" y="809743"/>
                  <a:pt x="756452" y="750600"/>
                </a:cubicBezTo>
                <a:close/>
                <a:moveTo>
                  <a:pt x="12192000" y="647790"/>
                </a:moveTo>
                <a:lnTo>
                  <a:pt x="12192000" y="780838"/>
                </a:lnTo>
                <a:cubicBezTo>
                  <a:pt x="11966807" y="865550"/>
                  <a:pt x="11797421" y="1059155"/>
                  <a:pt x="11750953" y="1295446"/>
                </a:cubicBezTo>
                <a:cubicBezTo>
                  <a:pt x="11935988" y="1255679"/>
                  <a:pt x="12093739" y="1145540"/>
                  <a:pt x="12192000" y="994335"/>
                </a:cubicBezTo>
                <a:lnTo>
                  <a:pt x="12192000" y="1195909"/>
                </a:lnTo>
                <a:cubicBezTo>
                  <a:pt x="12071770" y="1314911"/>
                  <a:pt x="11914089" y="1397686"/>
                  <a:pt x="11737582" y="1426902"/>
                </a:cubicBezTo>
                <a:lnTo>
                  <a:pt x="11737466" y="1428050"/>
                </a:lnTo>
                <a:cubicBezTo>
                  <a:pt x="11732155" y="1429061"/>
                  <a:pt x="11726826" y="1430009"/>
                  <a:pt x="11721249" y="1429590"/>
                </a:cubicBezTo>
                <a:cubicBezTo>
                  <a:pt x="11690077" y="1435144"/>
                  <a:pt x="11658197" y="1438125"/>
                  <a:pt x="11625822" y="1438652"/>
                </a:cubicBezTo>
                <a:lnTo>
                  <a:pt x="11608704" y="1440278"/>
                </a:lnTo>
                <a:lnTo>
                  <a:pt x="11608678" y="1439783"/>
                </a:lnTo>
                <a:lnTo>
                  <a:pt x="11608179" y="1439816"/>
                </a:lnTo>
                <a:cubicBezTo>
                  <a:pt x="11607613" y="1436014"/>
                  <a:pt x="11607586" y="1432198"/>
                  <a:pt x="11607586" y="1428376"/>
                </a:cubicBezTo>
                <a:cubicBezTo>
                  <a:pt x="11607586" y="1422694"/>
                  <a:pt x="11607645" y="1417025"/>
                  <a:pt x="11608957" y="1411395"/>
                </a:cubicBezTo>
                <a:cubicBezTo>
                  <a:pt x="11608914" y="1380067"/>
                  <a:pt x="11611364" y="1349182"/>
                  <a:pt x="11616421" y="1318938"/>
                </a:cubicBezTo>
                <a:lnTo>
                  <a:pt x="11616961" y="1312248"/>
                </a:lnTo>
                <a:cubicBezTo>
                  <a:pt x="11617130" y="1312243"/>
                  <a:pt x="11617299" y="1312238"/>
                  <a:pt x="11617466" y="1312185"/>
                </a:cubicBezTo>
                <a:cubicBezTo>
                  <a:pt x="11662185" y="998329"/>
                  <a:pt x="11889463" y="741504"/>
                  <a:pt x="12192000" y="647790"/>
                </a:cubicBezTo>
                <a:close/>
                <a:moveTo>
                  <a:pt x="10767111" y="605769"/>
                </a:moveTo>
                <a:lnTo>
                  <a:pt x="10784198" y="607392"/>
                </a:lnTo>
                <a:cubicBezTo>
                  <a:pt x="10816584" y="607919"/>
                  <a:pt x="10848477" y="610900"/>
                  <a:pt x="10879660" y="616457"/>
                </a:cubicBezTo>
                <a:cubicBezTo>
                  <a:pt x="10885236" y="616038"/>
                  <a:pt x="10890564" y="616986"/>
                  <a:pt x="10895873" y="617996"/>
                </a:cubicBezTo>
                <a:lnTo>
                  <a:pt x="10895990" y="619144"/>
                </a:lnTo>
                <a:cubicBezTo>
                  <a:pt x="11254840" y="678542"/>
                  <a:pt x="11535879" y="959319"/>
                  <a:pt x="11586156" y="1312185"/>
                </a:cubicBezTo>
                <a:cubicBezTo>
                  <a:pt x="11586323" y="1312238"/>
                  <a:pt x="11586492" y="1312243"/>
                  <a:pt x="11586661" y="1312248"/>
                </a:cubicBezTo>
                <a:lnTo>
                  <a:pt x="11587201" y="1318938"/>
                </a:lnTo>
                <a:cubicBezTo>
                  <a:pt x="11592258" y="1349182"/>
                  <a:pt x="11594708" y="1380067"/>
                  <a:pt x="11594665" y="1411395"/>
                </a:cubicBezTo>
                <a:cubicBezTo>
                  <a:pt x="11595977" y="1417025"/>
                  <a:pt x="11596036" y="1422694"/>
                  <a:pt x="11596036" y="1428376"/>
                </a:cubicBezTo>
                <a:cubicBezTo>
                  <a:pt x="11596036" y="1432198"/>
                  <a:pt x="11596009" y="1436014"/>
                  <a:pt x="11595443" y="1439816"/>
                </a:cubicBezTo>
                <a:lnTo>
                  <a:pt x="11594944" y="1439783"/>
                </a:lnTo>
                <a:lnTo>
                  <a:pt x="11594918" y="1440278"/>
                </a:lnTo>
                <a:lnTo>
                  <a:pt x="11577800" y="1438652"/>
                </a:lnTo>
                <a:cubicBezTo>
                  <a:pt x="11545425" y="1438125"/>
                  <a:pt x="11513545" y="1435144"/>
                  <a:pt x="11482373" y="1429590"/>
                </a:cubicBezTo>
                <a:cubicBezTo>
                  <a:pt x="11476796" y="1430009"/>
                  <a:pt x="11471467" y="1429061"/>
                  <a:pt x="11466156" y="1428050"/>
                </a:cubicBezTo>
                <a:lnTo>
                  <a:pt x="11466040" y="1426902"/>
                </a:lnTo>
                <a:cubicBezTo>
                  <a:pt x="11107189" y="1367503"/>
                  <a:pt x="10826150" y="1086726"/>
                  <a:pt x="10775875" y="733861"/>
                </a:cubicBezTo>
                <a:cubicBezTo>
                  <a:pt x="10775707" y="733808"/>
                  <a:pt x="10775539" y="733803"/>
                  <a:pt x="10775369" y="733798"/>
                </a:cubicBezTo>
                <a:lnTo>
                  <a:pt x="10774831" y="727122"/>
                </a:lnTo>
                <a:cubicBezTo>
                  <a:pt x="10769772" y="696872"/>
                  <a:pt x="10767321" y="665981"/>
                  <a:pt x="10767364" y="634646"/>
                </a:cubicBezTo>
                <a:cubicBezTo>
                  <a:pt x="10766052" y="629018"/>
                  <a:pt x="10765993" y="623351"/>
                  <a:pt x="10765993" y="617670"/>
                </a:cubicBezTo>
                <a:lnTo>
                  <a:pt x="10766587" y="606230"/>
                </a:lnTo>
                <a:lnTo>
                  <a:pt x="10767085" y="606263"/>
                </a:lnTo>
                <a:close/>
                <a:moveTo>
                  <a:pt x="10744358" y="605769"/>
                </a:moveTo>
                <a:lnTo>
                  <a:pt x="10744384" y="606263"/>
                </a:lnTo>
                <a:lnTo>
                  <a:pt x="10744882" y="606230"/>
                </a:lnTo>
                <a:lnTo>
                  <a:pt x="10745476" y="617670"/>
                </a:lnTo>
                <a:cubicBezTo>
                  <a:pt x="10745476" y="623351"/>
                  <a:pt x="10745417" y="629018"/>
                  <a:pt x="10744105" y="634646"/>
                </a:cubicBezTo>
                <a:cubicBezTo>
                  <a:pt x="10744148" y="665981"/>
                  <a:pt x="10741697" y="696872"/>
                  <a:pt x="10736638" y="727122"/>
                </a:cubicBezTo>
                <a:lnTo>
                  <a:pt x="10736100" y="733798"/>
                </a:lnTo>
                <a:cubicBezTo>
                  <a:pt x="10735930" y="733803"/>
                  <a:pt x="10735762" y="733808"/>
                  <a:pt x="10735594" y="733861"/>
                </a:cubicBezTo>
                <a:cubicBezTo>
                  <a:pt x="10685319" y="1086726"/>
                  <a:pt x="10404280" y="1367503"/>
                  <a:pt x="10045429" y="1426902"/>
                </a:cubicBezTo>
                <a:lnTo>
                  <a:pt x="10045313" y="1428050"/>
                </a:lnTo>
                <a:cubicBezTo>
                  <a:pt x="10040002" y="1429061"/>
                  <a:pt x="10034673" y="1430009"/>
                  <a:pt x="10029096" y="1429590"/>
                </a:cubicBezTo>
                <a:cubicBezTo>
                  <a:pt x="9997924" y="1435144"/>
                  <a:pt x="9966044" y="1438125"/>
                  <a:pt x="9933669" y="1438652"/>
                </a:cubicBezTo>
                <a:lnTo>
                  <a:pt x="9916551" y="1440278"/>
                </a:lnTo>
                <a:lnTo>
                  <a:pt x="9916525" y="1439783"/>
                </a:lnTo>
                <a:lnTo>
                  <a:pt x="9916026" y="1439816"/>
                </a:lnTo>
                <a:cubicBezTo>
                  <a:pt x="9915460" y="1436014"/>
                  <a:pt x="9915433" y="1432198"/>
                  <a:pt x="9915433" y="1428376"/>
                </a:cubicBezTo>
                <a:cubicBezTo>
                  <a:pt x="9915433" y="1422694"/>
                  <a:pt x="9915492" y="1417025"/>
                  <a:pt x="9916804" y="1411395"/>
                </a:cubicBezTo>
                <a:cubicBezTo>
                  <a:pt x="9916761" y="1380067"/>
                  <a:pt x="9919211" y="1349182"/>
                  <a:pt x="9924268" y="1318938"/>
                </a:cubicBezTo>
                <a:lnTo>
                  <a:pt x="9924808" y="1312248"/>
                </a:lnTo>
                <a:cubicBezTo>
                  <a:pt x="9924977" y="1312243"/>
                  <a:pt x="9925146" y="1312238"/>
                  <a:pt x="9925314" y="1312185"/>
                </a:cubicBezTo>
                <a:cubicBezTo>
                  <a:pt x="9975590" y="959319"/>
                  <a:pt x="10256629" y="678542"/>
                  <a:pt x="10615479" y="619144"/>
                </a:cubicBezTo>
                <a:lnTo>
                  <a:pt x="10615596" y="617996"/>
                </a:lnTo>
                <a:cubicBezTo>
                  <a:pt x="10620905" y="616986"/>
                  <a:pt x="10626233" y="616038"/>
                  <a:pt x="10631809" y="616457"/>
                </a:cubicBezTo>
                <a:cubicBezTo>
                  <a:pt x="10662992" y="610900"/>
                  <a:pt x="10694885" y="607919"/>
                  <a:pt x="10727271" y="607392"/>
                </a:cubicBezTo>
                <a:close/>
                <a:moveTo>
                  <a:pt x="9074958" y="605769"/>
                </a:moveTo>
                <a:lnTo>
                  <a:pt x="9092045" y="607392"/>
                </a:lnTo>
                <a:cubicBezTo>
                  <a:pt x="9124431" y="607919"/>
                  <a:pt x="9156324" y="610900"/>
                  <a:pt x="9187507" y="616457"/>
                </a:cubicBezTo>
                <a:cubicBezTo>
                  <a:pt x="9193083" y="616038"/>
                  <a:pt x="9198411" y="616986"/>
                  <a:pt x="9203720" y="617996"/>
                </a:cubicBezTo>
                <a:lnTo>
                  <a:pt x="9203837" y="619144"/>
                </a:lnTo>
                <a:cubicBezTo>
                  <a:pt x="9562687" y="678542"/>
                  <a:pt x="9843726" y="959319"/>
                  <a:pt x="9894002" y="1312185"/>
                </a:cubicBezTo>
                <a:cubicBezTo>
                  <a:pt x="9894170" y="1312238"/>
                  <a:pt x="9894339" y="1312243"/>
                  <a:pt x="9894508" y="1312248"/>
                </a:cubicBezTo>
                <a:lnTo>
                  <a:pt x="9895048" y="1318938"/>
                </a:lnTo>
                <a:cubicBezTo>
                  <a:pt x="9900105" y="1349182"/>
                  <a:pt x="9902555" y="1380067"/>
                  <a:pt x="9902512" y="1411395"/>
                </a:cubicBezTo>
                <a:cubicBezTo>
                  <a:pt x="9903824" y="1417025"/>
                  <a:pt x="9903883" y="1422694"/>
                  <a:pt x="9903883" y="1428376"/>
                </a:cubicBezTo>
                <a:cubicBezTo>
                  <a:pt x="9903883" y="1432198"/>
                  <a:pt x="9903856" y="1436014"/>
                  <a:pt x="9903290" y="1439816"/>
                </a:cubicBezTo>
                <a:lnTo>
                  <a:pt x="9902791" y="1439783"/>
                </a:lnTo>
                <a:lnTo>
                  <a:pt x="9902765" y="1440278"/>
                </a:lnTo>
                <a:lnTo>
                  <a:pt x="9885647" y="1438652"/>
                </a:lnTo>
                <a:cubicBezTo>
                  <a:pt x="9853272" y="1438125"/>
                  <a:pt x="9821392" y="1435144"/>
                  <a:pt x="9790220" y="1429590"/>
                </a:cubicBezTo>
                <a:cubicBezTo>
                  <a:pt x="9784643" y="1430009"/>
                  <a:pt x="9779314" y="1429061"/>
                  <a:pt x="9774003" y="1428050"/>
                </a:cubicBezTo>
                <a:lnTo>
                  <a:pt x="9773887" y="1426902"/>
                </a:lnTo>
                <a:cubicBezTo>
                  <a:pt x="9415036" y="1367503"/>
                  <a:pt x="9133997" y="1086726"/>
                  <a:pt x="9083722" y="733861"/>
                </a:cubicBezTo>
                <a:cubicBezTo>
                  <a:pt x="9083554" y="733808"/>
                  <a:pt x="9083386" y="733803"/>
                  <a:pt x="9083216" y="733798"/>
                </a:cubicBezTo>
                <a:lnTo>
                  <a:pt x="9082678" y="727122"/>
                </a:lnTo>
                <a:cubicBezTo>
                  <a:pt x="9077619" y="696872"/>
                  <a:pt x="9075168" y="665981"/>
                  <a:pt x="9075211" y="634646"/>
                </a:cubicBezTo>
                <a:cubicBezTo>
                  <a:pt x="9073899" y="629018"/>
                  <a:pt x="9073840" y="623351"/>
                  <a:pt x="9073840" y="617670"/>
                </a:cubicBezTo>
                <a:lnTo>
                  <a:pt x="9074434" y="606230"/>
                </a:lnTo>
                <a:lnTo>
                  <a:pt x="9074932" y="606263"/>
                </a:lnTo>
                <a:close/>
                <a:moveTo>
                  <a:pt x="9052207" y="605769"/>
                </a:moveTo>
                <a:lnTo>
                  <a:pt x="9052233" y="606263"/>
                </a:lnTo>
                <a:lnTo>
                  <a:pt x="9052731" y="606230"/>
                </a:lnTo>
                <a:lnTo>
                  <a:pt x="9053325" y="617670"/>
                </a:lnTo>
                <a:cubicBezTo>
                  <a:pt x="9053325" y="623351"/>
                  <a:pt x="9053266" y="629018"/>
                  <a:pt x="9051954" y="634646"/>
                </a:cubicBezTo>
                <a:cubicBezTo>
                  <a:pt x="9051997" y="665981"/>
                  <a:pt x="9049546" y="696872"/>
                  <a:pt x="9044487" y="727122"/>
                </a:cubicBezTo>
                <a:lnTo>
                  <a:pt x="9043949" y="733798"/>
                </a:lnTo>
                <a:cubicBezTo>
                  <a:pt x="9043779" y="733803"/>
                  <a:pt x="9043611" y="733808"/>
                  <a:pt x="9043443" y="733861"/>
                </a:cubicBezTo>
                <a:cubicBezTo>
                  <a:pt x="8993168" y="1086726"/>
                  <a:pt x="8712129" y="1367503"/>
                  <a:pt x="8353278" y="1426902"/>
                </a:cubicBezTo>
                <a:lnTo>
                  <a:pt x="8353162" y="1428050"/>
                </a:lnTo>
                <a:cubicBezTo>
                  <a:pt x="8347851" y="1429061"/>
                  <a:pt x="8342522" y="1430009"/>
                  <a:pt x="8336945" y="1429590"/>
                </a:cubicBezTo>
                <a:cubicBezTo>
                  <a:pt x="8305773" y="1435144"/>
                  <a:pt x="8273893" y="1438125"/>
                  <a:pt x="8241519" y="1438652"/>
                </a:cubicBezTo>
                <a:lnTo>
                  <a:pt x="8224400" y="1440278"/>
                </a:lnTo>
                <a:lnTo>
                  <a:pt x="8224374" y="1439783"/>
                </a:lnTo>
                <a:lnTo>
                  <a:pt x="8223875" y="1439816"/>
                </a:lnTo>
                <a:cubicBezTo>
                  <a:pt x="8223309" y="1436014"/>
                  <a:pt x="8223282" y="1432198"/>
                  <a:pt x="8223282" y="1428376"/>
                </a:cubicBezTo>
                <a:cubicBezTo>
                  <a:pt x="8223282" y="1422694"/>
                  <a:pt x="8223341" y="1417025"/>
                  <a:pt x="8224653" y="1411395"/>
                </a:cubicBezTo>
                <a:cubicBezTo>
                  <a:pt x="8224611" y="1380067"/>
                  <a:pt x="8227060" y="1349182"/>
                  <a:pt x="8232117" y="1318938"/>
                </a:cubicBezTo>
                <a:lnTo>
                  <a:pt x="8232657" y="1312248"/>
                </a:lnTo>
                <a:cubicBezTo>
                  <a:pt x="8232826" y="1312243"/>
                  <a:pt x="8232995" y="1312238"/>
                  <a:pt x="8233163" y="1312185"/>
                </a:cubicBezTo>
                <a:cubicBezTo>
                  <a:pt x="8283439" y="959319"/>
                  <a:pt x="8564478" y="678542"/>
                  <a:pt x="8923328" y="619144"/>
                </a:cubicBezTo>
                <a:lnTo>
                  <a:pt x="8923445" y="617996"/>
                </a:lnTo>
                <a:cubicBezTo>
                  <a:pt x="8928754" y="616986"/>
                  <a:pt x="8934082" y="616038"/>
                  <a:pt x="8939658" y="616457"/>
                </a:cubicBezTo>
                <a:cubicBezTo>
                  <a:pt x="8970841" y="610900"/>
                  <a:pt x="9002734" y="607919"/>
                  <a:pt x="9035120" y="607392"/>
                </a:cubicBezTo>
                <a:close/>
                <a:moveTo>
                  <a:pt x="7382807" y="605769"/>
                </a:moveTo>
                <a:lnTo>
                  <a:pt x="7399895" y="607392"/>
                </a:lnTo>
                <a:cubicBezTo>
                  <a:pt x="7432280" y="607919"/>
                  <a:pt x="7464173" y="610900"/>
                  <a:pt x="7495356" y="616457"/>
                </a:cubicBezTo>
                <a:cubicBezTo>
                  <a:pt x="7500932" y="616038"/>
                  <a:pt x="7506260" y="616986"/>
                  <a:pt x="7511569" y="617996"/>
                </a:cubicBezTo>
                <a:lnTo>
                  <a:pt x="7511686" y="619144"/>
                </a:lnTo>
                <a:cubicBezTo>
                  <a:pt x="7870536" y="678542"/>
                  <a:pt x="8151575" y="959319"/>
                  <a:pt x="8201852" y="1312185"/>
                </a:cubicBezTo>
                <a:cubicBezTo>
                  <a:pt x="8202019" y="1312238"/>
                  <a:pt x="8202189" y="1312243"/>
                  <a:pt x="8202357" y="1312248"/>
                </a:cubicBezTo>
                <a:lnTo>
                  <a:pt x="8202898" y="1318938"/>
                </a:lnTo>
                <a:cubicBezTo>
                  <a:pt x="8207954" y="1349182"/>
                  <a:pt x="8210404" y="1380067"/>
                  <a:pt x="8210362" y="1411395"/>
                </a:cubicBezTo>
                <a:cubicBezTo>
                  <a:pt x="8211674" y="1417025"/>
                  <a:pt x="8211732" y="1422694"/>
                  <a:pt x="8211732" y="1428376"/>
                </a:cubicBezTo>
                <a:cubicBezTo>
                  <a:pt x="8211732" y="1432198"/>
                  <a:pt x="8211705" y="1436014"/>
                  <a:pt x="8211139" y="1439816"/>
                </a:cubicBezTo>
                <a:lnTo>
                  <a:pt x="8210640" y="1439783"/>
                </a:lnTo>
                <a:lnTo>
                  <a:pt x="8210614" y="1440278"/>
                </a:lnTo>
                <a:lnTo>
                  <a:pt x="8193496" y="1438652"/>
                </a:lnTo>
                <a:cubicBezTo>
                  <a:pt x="8161122" y="1438125"/>
                  <a:pt x="8129241" y="1435144"/>
                  <a:pt x="8098069" y="1429590"/>
                </a:cubicBezTo>
                <a:cubicBezTo>
                  <a:pt x="8092492" y="1430009"/>
                  <a:pt x="8087163" y="1429061"/>
                  <a:pt x="8081853" y="1428050"/>
                </a:cubicBezTo>
                <a:lnTo>
                  <a:pt x="8081737" y="1426902"/>
                </a:lnTo>
                <a:cubicBezTo>
                  <a:pt x="7722885" y="1367503"/>
                  <a:pt x="7441846" y="1086726"/>
                  <a:pt x="7391571" y="733861"/>
                </a:cubicBezTo>
                <a:cubicBezTo>
                  <a:pt x="7391403" y="733808"/>
                  <a:pt x="7391235" y="733803"/>
                  <a:pt x="7391065" y="733798"/>
                </a:cubicBezTo>
                <a:lnTo>
                  <a:pt x="7390527" y="727122"/>
                </a:lnTo>
                <a:cubicBezTo>
                  <a:pt x="7385468" y="696872"/>
                  <a:pt x="7383018" y="665981"/>
                  <a:pt x="7383060" y="634646"/>
                </a:cubicBezTo>
                <a:cubicBezTo>
                  <a:pt x="7381748" y="629018"/>
                  <a:pt x="7381689" y="623351"/>
                  <a:pt x="7381689" y="617670"/>
                </a:cubicBezTo>
                <a:lnTo>
                  <a:pt x="7382283" y="606230"/>
                </a:lnTo>
                <a:lnTo>
                  <a:pt x="7382781" y="606263"/>
                </a:lnTo>
                <a:close/>
                <a:moveTo>
                  <a:pt x="5690656" y="605769"/>
                </a:moveTo>
                <a:lnTo>
                  <a:pt x="5707743" y="607392"/>
                </a:lnTo>
                <a:cubicBezTo>
                  <a:pt x="5740129" y="607919"/>
                  <a:pt x="5772021" y="610900"/>
                  <a:pt x="5803205" y="616457"/>
                </a:cubicBezTo>
                <a:cubicBezTo>
                  <a:pt x="5808781" y="616038"/>
                  <a:pt x="5814109" y="616986"/>
                  <a:pt x="5819417" y="617996"/>
                </a:cubicBezTo>
                <a:lnTo>
                  <a:pt x="5819534" y="619144"/>
                </a:lnTo>
                <a:cubicBezTo>
                  <a:pt x="6178385" y="678542"/>
                  <a:pt x="6459424" y="959319"/>
                  <a:pt x="6509700" y="1312185"/>
                </a:cubicBezTo>
                <a:cubicBezTo>
                  <a:pt x="6509868" y="1312238"/>
                  <a:pt x="6510037" y="1312243"/>
                  <a:pt x="6510206" y="1312248"/>
                </a:cubicBezTo>
                <a:lnTo>
                  <a:pt x="6510746" y="1318938"/>
                </a:lnTo>
                <a:cubicBezTo>
                  <a:pt x="6515803" y="1349182"/>
                  <a:pt x="6518252" y="1380067"/>
                  <a:pt x="6518210" y="1411395"/>
                </a:cubicBezTo>
                <a:cubicBezTo>
                  <a:pt x="6519522" y="1417025"/>
                  <a:pt x="6519581" y="1422694"/>
                  <a:pt x="6519581" y="1428376"/>
                </a:cubicBezTo>
                <a:cubicBezTo>
                  <a:pt x="6519581" y="1432198"/>
                  <a:pt x="6519554" y="1436014"/>
                  <a:pt x="6518988" y="1439816"/>
                </a:cubicBezTo>
                <a:lnTo>
                  <a:pt x="6518489" y="1439783"/>
                </a:lnTo>
                <a:lnTo>
                  <a:pt x="6518463" y="1440278"/>
                </a:lnTo>
                <a:lnTo>
                  <a:pt x="6501344" y="1438652"/>
                </a:lnTo>
                <a:cubicBezTo>
                  <a:pt x="6468970" y="1438125"/>
                  <a:pt x="6437090" y="1435144"/>
                  <a:pt x="6405918" y="1429590"/>
                </a:cubicBezTo>
                <a:cubicBezTo>
                  <a:pt x="6400341" y="1430009"/>
                  <a:pt x="6395012" y="1429061"/>
                  <a:pt x="6389701" y="1428050"/>
                </a:cubicBezTo>
                <a:lnTo>
                  <a:pt x="6389585" y="1426902"/>
                </a:lnTo>
                <a:cubicBezTo>
                  <a:pt x="6030734" y="1367503"/>
                  <a:pt x="5749695" y="1086726"/>
                  <a:pt x="5699419" y="733861"/>
                </a:cubicBezTo>
                <a:cubicBezTo>
                  <a:pt x="5699252" y="733808"/>
                  <a:pt x="5699083" y="733803"/>
                  <a:pt x="5698914" y="733798"/>
                </a:cubicBezTo>
                <a:lnTo>
                  <a:pt x="5698375" y="727122"/>
                </a:lnTo>
                <a:cubicBezTo>
                  <a:pt x="5693317" y="696872"/>
                  <a:pt x="5690866" y="665981"/>
                  <a:pt x="5690908" y="634646"/>
                </a:cubicBezTo>
                <a:cubicBezTo>
                  <a:pt x="5689596" y="629018"/>
                  <a:pt x="5689538" y="623351"/>
                  <a:pt x="5689538" y="617670"/>
                </a:cubicBezTo>
                <a:lnTo>
                  <a:pt x="5690132" y="606230"/>
                </a:lnTo>
                <a:lnTo>
                  <a:pt x="5690630" y="606263"/>
                </a:lnTo>
                <a:close/>
                <a:moveTo>
                  <a:pt x="5667905" y="605769"/>
                </a:moveTo>
                <a:lnTo>
                  <a:pt x="5667931" y="606263"/>
                </a:lnTo>
                <a:lnTo>
                  <a:pt x="5668429" y="606230"/>
                </a:lnTo>
                <a:lnTo>
                  <a:pt x="5669023" y="617670"/>
                </a:lnTo>
                <a:cubicBezTo>
                  <a:pt x="5669023" y="623351"/>
                  <a:pt x="5668964" y="629018"/>
                  <a:pt x="5667652" y="634646"/>
                </a:cubicBezTo>
                <a:cubicBezTo>
                  <a:pt x="5667694" y="665981"/>
                  <a:pt x="5665244" y="696872"/>
                  <a:pt x="5660185" y="727122"/>
                </a:cubicBezTo>
                <a:lnTo>
                  <a:pt x="5659647" y="733798"/>
                </a:lnTo>
                <a:cubicBezTo>
                  <a:pt x="5659477" y="733803"/>
                  <a:pt x="5659309" y="733808"/>
                  <a:pt x="5659141" y="733861"/>
                </a:cubicBezTo>
                <a:cubicBezTo>
                  <a:pt x="5608866" y="1086726"/>
                  <a:pt x="5327827" y="1367503"/>
                  <a:pt x="4968975" y="1426902"/>
                </a:cubicBezTo>
                <a:lnTo>
                  <a:pt x="4968859" y="1428050"/>
                </a:lnTo>
                <a:cubicBezTo>
                  <a:pt x="4963549" y="1429061"/>
                  <a:pt x="4958220" y="1430009"/>
                  <a:pt x="4952643" y="1429590"/>
                </a:cubicBezTo>
                <a:cubicBezTo>
                  <a:pt x="4921471" y="1435144"/>
                  <a:pt x="4889590" y="1438125"/>
                  <a:pt x="4857216" y="1438652"/>
                </a:cubicBezTo>
                <a:lnTo>
                  <a:pt x="4840098" y="1440278"/>
                </a:lnTo>
                <a:lnTo>
                  <a:pt x="4840072" y="1439783"/>
                </a:lnTo>
                <a:lnTo>
                  <a:pt x="4839573" y="1439816"/>
                </a:lnTo>
                <a:cubicBezTo>
                  <a:pt x="4839007" y="1436014"/>
                  <a:pt x="4838980" y="1432198"/>
                  <a:pt x="4838980" y="1428376"/>
                </a:cubicBezTo>
                <a:cubicBezTo>
                  <a:pt x="4838980" y="1422694"/>
                  <a:pt x="4839038" y="1417025"/>
                  <a:pt x="4840350" y="1411395"/>
                </a:cubicBezTo>
                <a:cubicBezTo>
                  <a:pt x="4840308" y="1380067"/>
                  <a:pt x="4842758" y="1349182"/>
                  <a:pt x="4847814" y="1318938"/>
                </a:cubicBezTo>
                <a:lnTo>
                  <a:pt x="4848355" y="1312248"/>
                </a:lnTo>
                <a:cubicBezTo>
                  <a:pt x="4848523" y="1312243"/>
                  <a:pt x="4848693" y="1312238"/>
                  <a:pt x="4848860" y="1312185"/>
                </a:cubicBezTo>
                <a:cubicBezTo>
                  <a:pt x="4899137" y="959319"/>
                  <a:pt x="5180176" y="678542"/>
                  <a:pt x="5539026" y="619144"/>
                </a:cubicBezTo>
                <a:lnTo>
                  <a:pt x="5539143" y="617996"/>
                </a:lnTo>
                <a:cubicBezTo>
                  <a:pt x="5544452" y="616986"/>
                  <a:pt x="5549780" y="616038"/>
                  <a:pt x="5555356" y="616457"/>
                </a:cubicBezTo>
                <a:cubicBezTo>
                  <a:pt x="5586539" y="610900"/>
                  <a:pt x="5618432" y="607919"/>
                  <a:pt x="5650817" y="607392"/>
                </a:cubicBezTo>
                <a:close/>
                <a:moveTo>
                  <a:pt x="3998505" y="605769"/>
                </a:moveTo>
                <a:lnTo>
                  <a:pt x="4015592" y="607392"/>
                </a:lnTo>
                <a:cubicBezTo>
                  <a:pt x="4047978" y="607919"/>
                  <a:pt x="4079870" y="610900"/>
                  <a:pt x="4111054" y="616457"/>
                </a:cubicBezTo>
                <a:cubicBezTo>
                  <a:pt x="4116630" y="616038"/>
                  <a:pt x="4121958" y="616986"/>
                  <a:pt x="4127266" y="617996"/>
                </a:cubicBezTo>
                <a:lnTo>
                  <a:pt x="4127384" y="619144"/>
                </a:lnTo>
                <a:cubicBezTo>
                  <a:pt x="4486234" y="678542"/>
                  <a:pt x="4767273" y="959319"/>
                  <a:pt x="4817549" y="1312185"/>
                </a:cubicBezTo>
                <a:cubicBezTo>
                  <a:pt x="4817717" y="1312238"/>
                  <a:pt x="4817886" y="1312243"/>
                  <a:pt x="4818055" y="1312248"/>
                </a:cubicBezTo>
                <a:lnTo>
                  <a:pt x="4818595" y="1318938"/>
                </a:lnTo>
                <a:cubicBezTo>
                  <a:pt x="4823652" y="1349182"/>
                  <a:pt x="4826101" y="1380067"/>
                  <a:pt x="4826059" y="1411395"/>
                </a:cubicBezTo>
                <a:cubicBezTo>
                  <a:pt x="4827371" y="1417025"/>
                  <a:pt x="4827430" y="1422694"/>
                  <a:pt x="4827430" y="1428376"/>
                </a:cubicBezTo>
                <a:cubicBezTo>
                  <a:pt x="4827430" y="1432198"/>
                  <a:pt x="4827403" y="1436014"/>
                  <a:pt x="4826837" y="1439816"/>
                </a:cubicBezTo>
                <a:lnTo>
                  <a:pt x="4826338" y="1439783"/>
                </a:lnTo>
                <a:lnTo>
                  <a:pt x="4826312" y="1440278"/>
                </a:lnTo>
                <a:lnTo>
                  <a:pt x="4809193" y="1438652"/>
                </a:lnTo>
                <a:cubicBezTo>
                  <a:pt x="4776819" y="1438125"/>
                  <a:pt x="4744939" y="1435144"/>
                  <a:pt x="4713767" y="1429590"/>
                </a:cubicBezTo>
                <a:cubicBezTo>
                  <a:pt x="4708190" y="1430009"/>
                  <a:pt x="4702861" y="1429061"/>
                  <a:pt x="4697550" y="1428050"/>
                </a:cubicBezTo>
                <a:lnTo>
                  <a:pt x="4697434" y="1426902"/>
                </a:lnTo>
                <a:cubicBezTo>
                  <a:pt x="4338583" y="1367503"/>
                  <a:pt x="4057544" y="1086726"/>
                  <a:pt x="4007268" y="733861"/>
                </a:cubicBezTo>
                <a:cubicBezTo>
                  <a:pt x="4007101" y="733808"/>
                  <a:pt x="4006932" y="733803"/>
                  <a:pt x="4006763" y="733798"/>
                </a:cubicBezTo>
                <a:lnTo>
                  <a:pt x="4006225" y="727122"/>
                </a:lnTo>
                <a:cubicBezTo>
                  <a:pt x="4001166" y="696872"/>
                  <a:pt x="3998715" y="665981"/>
                  <a:pt x="3998757" y="634646"/>
                </a:cubicBezTo>
                <a:cubicBezTo>
                  <a:pt x="3997445" y="629018"/>
                  <a:pt x="3997387" y="623351"/>
                  <a:pt x="3997387" y="617670"/>
                </a:cubicBezTo>
                <a:lnTo>
                  <a:pt x="3997981" y="606230"/>
                </a:lnTo>
                <a:lnTo>
                  <a:pt x="3998479" y="606263"/>
                </a:lnTo>
                <a:close/>
                <a:moveTo>
                  <a:pt x="3975754" y="605769"/>
                </a:moveTo>
                <a:lnTo>
                  <a:pt x="3975780" y="606263"/>
                </a:lnTo>
                <a:lnTo>
                  <a:pt x="3976278" y="606230"/>
                </a:lnTo>
                <a:lnTo>
                  <a:pt x="3976872" y="617670"/>
                </a:lnTo>
                <a:cubicBezTo>
                  <a:pt x="3976872" y="623351"/>
                  <a:pt x="3976813" y="629018"/>
                  <a:pt x="3975501" y="634646"/>
                </a:cubicBezTo>
                <a:cubicBezTo>
                  <a:pt x="3975543" y="665981"/>
                  <a:pt x="3973093" y="696872"/>
                  <a:pt x="3968034" y="727122"/>
                </a:cubicBezTo>
                <a:lnTo>
                  <a:pt x="3967496" y="733798"/>
                </a:lnTo>
                <a:cubicBezTo>
                  <a:pt x="3967326" y="733803"/>
                  <a:pt x="3967158" y="733808"/>
                  <a:pt x="3966990" y="733861"/>
                </a:cubicBezTo>
                <a:cubicBezTo>
                  <a:pt x="3916715" y="1086726"/>
                  <a:pt x="3635676" y="1367503"/>
                  <a:pt x="3276825" y="1426902"/>
                </a:cubicBezTo>
                <a:lnTo>
                  <a:pt x="3276708" y="1428050"/>
                </a:lnTo>
                <a:cubicBezTo>
                  <a:pt x="3271398" y="1429061"/>
                  <a:pt x="3266069" y="1430009"/>
                  <a:pt x="3260492" y="1429590"/>
                </a:cubicBezTo>
                <a:cubicBezTo>
                  <a:pt x="3229320" y="1435144"/>
                  <a:pt x="3197440" y="1438125"/>
                  <a:pt x="3165065" y="1438652"/>
                </a:cubicBezTo>
                <a:lnTo>
                  <a:pt x="3147947" y="1440278"/>
                </a:lnTo>
                <a:lnTo>
                  <a:pt x="3147921" y="1439783"/>
                </a:lnTo>
                <a:lnTo>
                  <a:pt x="3147422" y="1439816"/>
                </a:lnTo>
                <a:cubicBezTo>
                  <a:pt x="3146856" y="1436014"/>
                  <a:pt x="3146829" y="1432198"/>
                  <a:pt x="3146829" y="1428376"/>
                </a:cubicBezTo>
                <a:cubicBezTo>
                  <a:pt x="3146829" y="1422694"/>
                  <a:pt x="3146887" y="1417025"/>
                  <a:pt x="3148199" y="1411395"/>
                </a:cubicBezTo>
                <a:cubicBezTo>
                  <a:pt x="3148157" y="1380067"/>
                  <a:pt x="3150607" y="1349182"/>
                  <a:pt x="3155663" y="1318938"/>
                </a:cubicBezTo>
                <a:lnTo>
                  <a:pt x="3156204" y="1312248"/>
                </a:lnTo>
                <a:cubicBezTo>
                  <a:pt x="3156372" y="1312243"/>
                  <a:pt x="3156542" y="1312238"/>
                  <a:pt x="3156709" y="1312185"/>
                </a:cubicBezTo>
                <a:cubicBezTo>
                  <a:pt x="3206986" y="959319"/>
                  <a:pt x="3488025" y="678542"/>
                  <a:pt x="3846875" y="619144"/>
                </a:cubicBezTo>
                <a:lnTo>
                  <a:pt x="3846992" y="617996"/>
                </a:lnTo>
                <a:cubicBezTo>
                  <a:pt x="3852301" y="616986"/>
                  <a:pt x="3857629" y="616038"/>
                  <a:pt x="3863205" y="616457"/>
                </a:cubicBezTo>
                <a:cubicBezTo>
                  <a:pt x="3894388" y="610900"/>
                  <a:pt x="3926281" y="607919"/>
                  <a:pt x="3958666" y="607392"/>
                </a:cubicBezTo>
                <a:close/>
                <a:moveTo>
                  <a:pt x="2306354" y="605769"/>
                </a:moveTo>
                <a:lnTo>
                  <a:pt x="2323441" y="607392"/>
                </a:lnTo>
                <a:cubicBezTo>
                  <a:pt x="2355827" y="607919"/>
                  <a:pt x="2387719" y="610900"/>
                  <a:pt x="2418903" y="616457"/>
                </a:cubicBezTo>
                <a:cubicBezTo>
                  <a:pt x="2424479" y="616038"/>
                  <a:pt x="2429807" y="616986"/>
                  <a:pt x="2435115" y="617996"/>
                </a:cubicBezTo>
                <a:lnTo>
                  <a:pt x="2435233" y="619144"/>
                </a:lnTo>
                <a:cubicBezTo>
                  <a:pt x="2794083" y="678542"/>
                  <a:pt x="3075122" y="959319"/>
                  <a:pt x="3125398" y="1312185"/>
                </a:cubicBezTo>
                <a:cubicBezTo>
                  <a:pt x="3125566" y="1312238"/>
                  <a:pt x="3125735" y="1312243"/>
                  <a:pt x="3125904" y="1312248"/>
                </a:cubicBezTo>
                <a:lnTo>
                  <a:pt x="3126444" y="1318938"/>
                </a:lnTo>
                <a:cubicBezTo>
                  <a:pt x="3131501" y="1349182"/>
                  <a:pt x="3133950" y="1380067"/>
                  <a:pt x="3133908" y="1411395"/>
                </a:cubicBezTo>
                <a:cubicBezTo>
                  <a:pt x="3135220" y="1417025"/>
                  <a:pt x="3135279" y="1422694"/>
                  <a:pt x="3135279" y="1428376"/>
                </a:cubicBezTo>
                <a:cubicBezTo>
                  <a:pt x="3135279" y="1432198"/>
                  <a:pt x="3135252" y="1436014"/>
                  <a:pt x="3134686" y="1439816"/>
                </a:cubicBezTo>
                <a:lnTo>
                  <a:pt x="3134187" y="1439783"/>
                </a:lnTo>
                <a:lnTo>
                  <a:pt x="3134161" y="1440278"/>
                </a:lnTo>
                <a:lnTo>
                  <a:pt x="3117042" y="1438652"/>
                </a:lnTo>
                <a:cubicBezTo>
                  <a:pt x="3084668" y="1438125"/>
                  <a:pt x="3052788" y="1435144"/>
                  <a:pt x="3021616" y="1429590"/>
                </a:cubicBezTo>
                <a:cubicBezTo>
                  <a:pt x="3016039" y="1430009"/>
                  <a:pt x="3010710" y="1429061"/>
                  <a:pt x="3005399" y="1428050"/>
                </a:cubicBezTo>
                <a:lnTo>
                  <a:pt x="3005283" y="1426902"/>
                </a:lnTo>
                <a:cubicBezTo>
                  <a:pt x="2646432" y="1367503"/>
                  <a:pt x="2365393" y="1086726"/>
                  <a:pt x="2315117" y="733861"/>
                </a:cubicBezTo>
                <a:cubicBezTo>
                  <a:pt x="2314950" y="733808"/>
                  <a:pt x="2314781" y="733803"/>
                  <a:pt x="2314612" y="733798"/>
                </a:cubicBezTo>
                <a:lnTo>
                  <a:pt x="2314074" y="727122"/>
                </a:lnTo>
                <a:cubicBezTo>
                  <a:pt x="2309015" y="696872"/>
                  <a:pt x="2306564" y="665981"/>
                  <a:pt x="2306606" y="634646"/>
                </a:cubicBezTo>
                <a:cubicBezTo>
                  <a:pt x="2305294" y="629018"/>
                  <a:pt x="2305236" y="623351"/>
                  <a:pt x="2305236" y="617670"/>
                </a:cubicBezTo>
                <a:lnTo>
                  <a:pt x="2305830" y="606230"/>
                </a:lnTo>
                <a:lnTo>
                  <a:pt x="2306328" y="606263"/>
                </a:lnTo>
                <a:close/>
                <a:moveTo>
                  <a:pt x="2283603" y="605769"/>
                </a:moveTo>
                <a:lnTo>
                  <a:pt x="2283629" y="606263"/>
                </a:lnTo>
                <a:lnTo>
                  <a:pt x="2284127" y="606230"/>
                </a:lnTo>
                <a:lnTo>
                  <a:pt x="2284721" y="617670"/>
                </a:lnTo>
                <a:cubicBezTo>
                  <a:pt x="2284721" y="623351"/>
                  <a:pt x="2284662" y="629018"/>
                  <a:pt x="2283350" y="634646"/>
                </a:cubicBezTo>
                <a:cubicBezTo>
                  <a:pt x="2283392" y="665981"/>
                  <a:pt x="2280942" y="696872"/>
                  <a:pt x="2275883" y="727122"/>
                </a:cubicBezTo>
                <a:lnTo>
                  <a:pt x="2275345" y="733798"/>
                </a:lnTo>
                <a:cubicBezTo>
                  <a:pt x="2275175" y="733803"/>
                  <a:pt x="2275007" y="733808"/>
                  <a:pt x="2274839" y="733861"/>
                </a:cubicBezTo>
                <a:cubicBezTo>
                  <a:pt x="2224564" y="1086726"/>
                  <a:pt x="1943525" y="1367503"/>
                  <a:pt x="1584673" y="1426902"/>
                </a:cubicBezTo>
                <a:lnTo>
                  <a:pt x="1584557" y="1428050"/>
                </a:lnTo>
                <a:cubicBezTo>
                  <a:pt x="1579247" y="1429061"/>
                  <a:pt x="1573918" y="1430009"/>
                  <a:pt x="1568341" y="1429590"/>
                </a:cubicBezTo>
                <a:cubicBezTo>
                  <a:pt x="1537169" y="1435144"/>
                  <a:pt x="1505289" y="1438125"/>
                  <a:pt x="1472914" y="1438652"/>
                </a:cubicBezTo>
                <a:lnTo>
                  <a:pt x="1455796" y="1440278"/>
                </a:lnTo>
                <a:lnTo>
                  <a:pt x="1455770" y="1439783"/>
                </a:lnTo>
                <a:lnTo>
                  <a:pt x="1455271" y="1439816"/>
                </a:lnTo>
                <a:cubicBezTo>
                  <a:pt x="1454705" y="1436014"/>
                  <a:pt x="1454678" y="1432198"/>
                  <a:pt x="1454678" y="1428376"/>
                </a:cubicBezTo>
                <a:cubicBezTo>
                  <a:pt x="1454678" y="1422694"/>
                  <a:pt x="1454736" y="1417025"/>
                  <a:pt x="1456048" y="1411395"/>
                </a:cubicBezTo>
                <a:cubicBezTo>
                  <a:pt x="1456006" y="1380067"/>
                  <a:pt x="1458456" y="1349182"/>
                  <a:pt x="1463513" y="1318938"/>
                </a:cubicBezTo>
                <a:lnTo>
                  <a:pt x="1464053" y="1312248"/>
                </a:lnTo>
                <a:cubicBezTo>
                  <a:pt x="1464221" y="1312243"/>
                  <a:pt x="1464391" y="1312238"/>
                  <a:pt x="1464558" y="1312185"/>
                </a:cubicBezTo>
                <a:cubicBezTo>
                  <a:pt x="1514835" y="959319"/>
                  <a:pt x="1795874" y="678542"/>
                  <a:pt x="2154724" y="619144"/>
                </a:cubicBezTo>
                <a:lnTo>
                  <a:pt x="2154841" y="617996"/>
                </a:lnTo>
                <a:cubicBezTo>
                  <a:pt x="2160150" y="616986"/>
                  <a:pt x="2165478" y="616038"/>
                  <a:pt x="2171054" y="616457"/>
                </a:cubicBezTo>
                <a:cubicBezTo>
                  <a:pt x="2202237" y="610900"/>
                  <a:pt x="2234130" y="607919"/>
                  <a:pt x="2266515" y="607392"/>
                </a:cubicBezTo>
                <a:close/>
                <a:moveTo>
                  <a:pt x="614203" y="605769"/>
                </a:moveTo>
                <a:lnTo>
                  <a:pt x="631290" y="607392"/>
                </a:lnTo>
                <a:cubicBezTo>
                  <a:pt x="663676" y="607919"/>
                  <a:pt x="695568" y="610900"/>
                  <a:pt x="726752" y="616457"/>
                </a:cubicBezTo>
                <a:cubicBezTo>
                  <a:pt x="732328" y="616038"/>
                  <a:pt x="737656" y="616986"/>
                  <a:pt x="742964" y="617996"/>
                </a:cubicBezTo>
                <a:lnTo>
                  <a:pt x="743081" y="619144"/>
                </a:lnTo>
                <a:cubicBezTo>
                  <a:pt x="1101932" y="678542"/>
                  <a:pt x="1382971" y="959319"/>
                  <a:pt x="1433247" y="1312185"/>
                </a:cubicBezTo>
                <a:cubicBezTo>
                  <a:pt x="1433415" y="1312238"/>
                  <a:pt x="1433584" y="1312243"/>
                  <a:pt x="1433753" y="1312248"/>
                </a:cubicBezTo>
                <a:lnTo>
                  <a:pt x="1434293" y="1318938"/>
                </a:lnTo>
                <a:cubicBezTo>
                  <a:pt x="1439350" y="1349182"/>
                  <a:pt x="1441799" y="1380067"/>
                  <a:pt x="1441757" y="1411395"/>
                </a:cubicBezTo>
                <a:cubicBezTo>
                  <a:pt x="1443069" y="1417025"/>
                  <a:pt x="1443128" y="1422694"/>
                  <a:pt x="1443128" y="1428376"/>
                </a:cubicBezTo>
                <a:cubicBezTo>
                  <a:pt x="1443128" y="1432198"/>
                  <a:pt x="1443101" y="1436014"/>
                  <a:pt x="1442535" y="1439816"/>
                </a:cubicBezTo>
                <a:lnTo>
                  <a:pt x="1442036" y="1439783"/>
                </a:lnTo>
                <a:lnTo>
                  <a:pt x="1442010" y="1440278"/>
                </a:lnTo>
                <a:lnTo>
                  <a:pt x="1424891" y="1438652"/>
                </a:lnTo>
                <a:cubicBezTo>
                  <a:pt x="1392517" y="1438125"/>
                  <a:pt x="1360637" y="1435144"/>
                  <a:pt x="1329465" y="1429590"/>
                </a:cubicBezTo>
                <a:cubicBezTo>
                  <a:pt x="1323888" y="1430009"/>
                  <a:pt x="1318559" y="1429061"/>
                  <a:pt x="1313248" y="1428050"/>
                </a:cubicBezTo>
                <a:lnTo>
                  <a:pt x="1313132" y="1426902"/>
                </a:lnTo>
                <a:cubicBezTo>
                  <a:pt x="954281" y="1367503"/>
                  <a:pt x="673242" y="1086726"/>
                  <a:pt x="622966" y="733861"/>
                </a:cubicBezTo>
                <a:cubicBezTo>
                  <a:pt x="622799" y="733808"/>
                  <a:pt x="622630" y="733803"/>
                  <a:pt x="622461" y="733798"/>
                </a:cubicBezTo>
                <a:lnTo>
                  <a:pt x="621923" y="727122"/>
                </a:lnTo>
                <a:cubicBezTo>
                  <a:pt x="616864" y="696872"/>
                  <a:pt x="614413" y="665981"/>
                  <a:pt x="614455" y="634646"/>
                </a:cubicBezTo>
                <a:cubicBezTo>
                  <a:pt x="613143" y="629018"/>
                  <a:pt x="613085" y="623351"/>
                  <a:pt x="613085" y="617670"/>
                </a:cubicBezTo>
                <a:lnTo>
                  <a:pt x="613679" y="606230"/>
                </a:lnTo>
                <a:lnTo>
                  <a:pt x="614177" y="606263"/>
                </a:lnTo>
                <a:close/>
                <a:moveTo>
                  <a:pt x="7360056" y="605769"/>
                </a:moveTo>
                <a:lnTo>
                  <a:pt x="7360082" y="606263"/>
                </a:lnTo>
                <a:lnTo>
                  <a:pt x="7360580" y="606230"/>
                </a:lnTo>
                <a:lnTo>
                  <a:pt x="7361174" y="617670"/>
                </a:lnTo>
                <a:cubicBezTo>
                  <a:pt x="7361174" y="623351"/>
                  <a:pt x="7361116" y="629018"/>
                  <a:pt x="7359804" y="634646"/>
                </a:cubicBezTo>
                <a:cubicBezTo>
                  <a:pt x="7359846" y="665981"/>
                  <a:pt x="7357395" y="696872"/>
                  <a:pt x="7352337" y="727122"/>
                </a:cubicBezTo>
                <a:lnTo>
                  <a:pt x="7351798" y="733798"/>
                </a:lnTo>
                <a:cubicBezTo>
                  <a:pt x="7351629" y="733803"/>
                  <a:pt x="7351460" y="733808"/>
                  <a:pt x="7351293" y="733861"/>
                </a:cubicBezTo>
                <a:cubicBezTo>
                  <a:pt x="7301017" y="1086726"/>
                  <a:pt x="7019978" y="1367503"/>
                  <a:pt x="6661127" y="1426902"/>
                </a:cubicBezTo>
                <a:lnTo>
                  <a:pt x="6661011" y="1428050"/>
                </a:lnTo>
                <a:cubicBezTo>
                  <a:pt x="6655700" y="1429061"/>
                  <a:pt x="6650371" y="1430009"/>
                  <a:pt x="6644794" y="1429590"/>
                </a:cubicBezTo>
                <a:cubicBezTo>
                  <a:pt x="6613622" y="1435144"/>
                  <a:pt x="6581742" y="1438125"/>
                  <a:pt x="6549368" y="1438652"/>
                </a:cubicBezTo>
                <a:lnTo>
                  <a:pt x="6532249" y="1440278"/>
                </a:lnTo>
                <a:lnTo>
                  <a:pt x="6532223" y="1439783"/>
                </a:lnTo>
                <a:lnTo>
                  <a:pt x="6531724" y="1439816"/>
                </a:lnTo>
                <a:cubicBezTo>
                  <a:pt x="6531158" y="1436014"/>
                  <a:pt x="6531131" y="1432198"/>
                  <a:pt x="6531131" y="1428376"/>
                </a:cubicBezTo>
                <a:cubicBezTo>
                  <a:pt x="6531131" y="1422694"/>
                  <a:pt x="6531190" y="1417025"/>
                  <a:pt x="6532502" y="1411395"/>
                </a:cubicBezTo>
                <a:cubicBezTo>
                  <a:pt x="6532460" y="1380067"/>
                  <a:pt x="6534909" y="1349182"/>
                  <a:pt x="6539966" y="1318938"/>
                </a:cubicBezTo>
                <a:lnTo>
                  <a:pt x="6540506" y="1312248"/>
                </a:lnTo>
                <a:cubicBezTo>
                  <a:pt x="6540675" y="1312243"/>
                  <a:pt x="6540844" y="1312238"/>
                  <a:pt x="6541012" y="1312185"/>
                </a:cubicBezTo>
                <a:cubicBezTo>
                  <a:pt x="6591288" y="959319"/>
                  <a:pt x="6872327" y="678542"/>
                  <a:pt x="7231178" y="619144"/>
                </a:cubicBezTo>
                <a:lnTo>
                  <a:pt x="7231295" y="617996"/>
                </a:lnTo>
                <a:cubicBezTo>
                  <a:pt x="7236603" y="616986"/>
                  <a:pt x="7241931" y="616038"/>
                  <a:pt x="7247507" y="616457"/>
                </a:cubicBezTo>
                <a:cubicBezTo>
                  <a:pt x="7278691" y="610900"/>
                  <a:pt x="7310583" y="607919"/>
                  <a:pt x="7342969" y="607392"/>
                </a:cubicBezTo>
                <a:close/>
                <a:moveTo>
                  <a:pt x="591452" y="605769"/>
                </a:moveTo>
                <a:lnTo>
                  <a:pt x="591478" y="606263"/>
                </a:lnTo>
                <a:lnTo>
                  <a:pt x="591976" y="606230"/>
                </a:lnTo>
                <a:lnTo>
                  <a:pt x="592570" y="617670"/>
                </a:lnTo>
                <a:cubicBezTo>
                  <a:pt x="592570" y="623351"/>
                  <a:pt x="592511" y="629018"/>
                  <a:pt x="591199" y="634646"/>
                </a:cubicBezTo>
                <a:cubicBezTo>
                  <a:pt x="591242" y="665981"/>
                  <a:pt x="588791" y="696872"/>
                  <a:pt x="583732" y="727122"/>
                </a:cubicBezTo>
                <a:lnTo>
                  <a:pt x="583194" y="733798"/>
                </a:lnTo>
                <a:cubicBezTo>
                  <a:pt x="583024" y="733803"/>
                  <a:pt x="582856" y="733808"/>
                  <a:pt x="582689" y="733861"/>
                </a:cubicBezTo>
                <a:cubicBezTo>
                  <a:pt x="537576" y="1050490"/>
                  <a:pt x="306662" y="1309076"/>
                  <a:pt x="0" y="1400276"/>
                </a:cubicBezTo>
                <a:lnTo>
                  <a:pt x="0" y="1267938"/>
                </a:lnTo>
                <a:cubicBezTo>
                  <a:pt x="229298" y="1185101"/>
                  <a:pt x="402181" y="989705"/>
                  <a:pt x="449203" y="750600"/>
                </a:cubicBezTo>
                <a:cubicBezTo>
                  <a:pt x="258971" y="791484"/>
                  <a:pt x="97576" y="906749"/>
                  <a:pt x="0" y="1064489"/>
                </a:cubicBezTo>
                <a:lnTo>
                  <a:pt x="0" y="857695"/>
                </a:lnTo>
                <a:cubicBezTo>
                  <a:pt x="121484" y="734788"/>
                  <a:pt x="282199" y="649000"/>
                  <a:pt x="462573" y="619144"/>
                </a:cubicBezTo>
                <a:lnTo>
                  <a:pt x="462690" y="617996"/>
                </a:lnTo>
                <a:cubicBezTo>
                  <a:pt x="467999" y="616986"/>
                  <a:pt x="473327" y="616038"/>
                  <a:pt x="478903" y="616457"/>
                </a:cubicBezTo>
                <a:cubicBezTo>
                  <a:pt x="510086" y="610900"/>
                  <a:pt x="541979" y="607919"/>
                  <a:pt x="574365" y="607392"/>
                </a:cubicBezTo>
                <a:close/>
                <a:moveTo>
                  <a:pt x="11969013" y="0"/>
                </a:moveTo>
                <a:lnTo>
                  <a:pt x="12180097" y="0"/>
                </a:lnTo>
                <a:cubicBezTo>
                  <a:pt x="12184579" y="2797"/>
                  <a:pt x="12188307" y="6390"/>
                  <a:pt x="12192000" y="10016"/>
                </a:cubicBezTo>
                <a:lnTo>
                  <a:pt x="12192000" y="210008"/>
                </a:lnTo>
                <a:cubicBezTo>
                  <a:pt x="12135666" y="124006"/>
                  <a:pt x="12059786" y="51396"/>
                  <a:pt x="11969013" y="0"/>
                </a:cubicBezTo>
                <a:close/>
                <a:moveTo>
                  <a:pt x="11640695" y="0"/>
                </a:moveTo>
                <a:lnTo>
                  <a:pt x="11775234" y="0"/>
                </a:lnTo>
                <a:cubicBezTo>
                  <a:pt x="11842228" y="193636"/>
                  <a:pt x="11995970" y="348667"/>
                  <a:pt x="12192000" y="421829"/>
                </a:cubicBezTo>
                <a:lnTo>
                  <a:pt x="12192000" y="553832"/>
                </a:lnTo>
                <a:cubicBezTo>
                  <a:pt x="11924422" y="471599"/>
                  <a:pt x="11715712" y="262771"/>
                  <a:pt x="11640695" y="0"/>
                </a:cubicBezTo>
                <a:close/>
                <a:moveTo>
                  <a:pt x="11023379" y="0"/>
                </a:moveTo>
                <a:lnTo>
                  <a:pt x="11232088" y="0"/>
                </a:lnTo>
                <a:cubicBezTo>
                  <a:pt x="11066618" y="98005"/>
                  <a:pt x="10947209" y="260867"/>
                  <a:pt x="10909358" y="451830"/>
                </a:cubicBezTo>
                <a:cubicBezTo>
                  <a:pt x="11153410" y="399791"/>
                  <a:pt x="11350000" y="226290"/>
                  <a:pt x="11427896" y="0"/>
                </a:cubicBezTo>
                <a:lnTo>
                  <a:pt x="11561912" y="0"/>
                </a:lnTo>
                <a:cubicBezTo>
                  <a:pt x="11477134" y="299826"/>
                  <a:pt x="11217862" y="529393"/>
                  <a:pt x="10895987" y="582253"/>
                </a:cubicBezTo>
                <a:lnTo>
                  <a:pt x="10895871" y="583392"/>
                </a:lnTo>
                <a:cubicBezTo>
                  <a:pt x="10890560" y="584395"/>
                  <a:pt x="10885231" y="585336"/>
                  <a:pt x="10879654" y="584920"/>
                </a:cubicBezTo>
                <a:cubicBezTo>
                  <a:pt x="10848482" y="590430"/>
                  <a:pt x="10816602" y="593388"/>
                  <a:pt x="10784227" y="593911"/>
                </a:cubicBezTo>
                <a:lnTo>
                  <a:pt x="10767109" y="595524"/>
                </a:lnTo>
                <a:lnTo>
                  <a:pt x="10767083" y="595033"/>
                </a:lnTo>
                <a:lnTo>
                  <a:pt x="10766584" y="595066"/>
                </a:lnTo>
                <a:cubicBezTo>
                  <a:pt x="10766018" y="591293"/>
                  <a:pt x="10765991" y="587507"/>
                  <a:pt x="10765991" y="583715"/>
                </a:cubicBezTo>
                <a:cubicBezTo>
                  <a:pt x="10765991" y="578078"/>
                  <a:pt x="10766050" y="572454"/>
                  <a:pt x="10767362" y="566868"/>
                </a:cubicBezTo>
                <a:cubicBezTo>
                  <a:pt x="10767319" y="535786"/>
                  <a:pt x="10769769" y="505143"/>
                  <a:pt x="10774826" y="475137"/>
                </a:cubicBezTo>
                <a:lnTo>
                  <a:pt x="10775366" y="468500"/>
                </a:lnTo>
                <a:cubicBezTo>
                  <a:pt x="10775535" y="468495"/>
                  <a:pt x="10775704" y="468490"/>
                  <a:pt x="10775872" y="468437"/>
                </a:cubicBezTo>
                <a:cubicBezTo>
                  <a:pt x="10802174" y="285283"/>
                  <a:pt x="10891635" y="121704"/>
                  <a:pt x="11023379" y="0"/>
                </a:cubicBezTo>
                <a:close/>
                <a:moveTo>
                  <a:pt x="9949555" y="0"/>
                </a:moveTo>
                <a:lnTo>
                  <a:pt x="10083571" y="0"/>
                </a:lnTo>
                <a:cubicBezTo>
                  <a:pt x="10161467" y="226290"/>
                  <a:pt x="10358057" y="399791"/>
                  <a:pt x="10602109" y="451830"/>
                </a:cubicBezTo>
                <a:cubicBezTo>
                  <a:pt x="10564258" y="260867"/>
                  <a:pt x="10444849" y="98005"/>
                  <a:pt x="10279379" y="0"/>
                </a:cubicBezTo>
                <a:lnTo>
                  <a:pt x="10488089" y="0"/>
                </a:lnTo>
                <a:cubicBezTo>
                  <a:pt x="10619833" y="121704"/>
                  <a:pt x="10709293" y="285283"/>
                  <a:pt x="10735596" y="468437"/>
                </a:cubicBezTo>
                <a:cubicBezTo>
                  <a:pt x="10735763" y="468490"/>
                  <a:pt x="10735932" y="468495"/>
                  <a:pt x="10736101" y="468500"/>
                </a:cubicBezTo>
                <a:lnTo>
                  <a:pt x="10736641" y="475137"/>
                </a:lnTo>
                <a:cubicBezTo>
                  <a:pt x="10741698" y="505143"/>
                  <a:pt x="10744148" y="535786"/>
                  <a:pt x="10744105" y="566868"/>
                </a:cubicBezTo>
                <a:cubicBezTo>
                  <a:pt x="10745417" y="572454"/>
                  <a:pt x="10745476" y="578078"/>
                  <a:pt x="10745476" y="583715"/>
                </a:cubicBezTo>
                <a:cubicBezTo>
                  <a:pt x="10745476" y="587507"/>
                  <a:pt x="10745449" y="591293"/>
                  <a:pt x="10744883" y="595066"/>
                </a:cubicBezTo>
                <a:lnTo>
                  <a:pt x="10744384" y="595033"/>
                </a:lnTo>
                <a:lnTo>
                  <a:pt x="10744358" y="595524"/>
                </a:lnTo>
                <a:lnTo>
                  <a:pt x="10727240" y="593911"/>
                </a:lnTo>
                <a:cubicBezTo>
                  <a:pt x="10694865" y="593388"/>
                  <a:pt x="10662985" y="590430"/>
                  <a:pt x="10631813" y="584920"/>
                </a:cubicBezTo>
                <a:cubicBezTo>
                  <a:pt x="10626236" y="585336"/>
                  <a:pt x="10620907" y="584395"/>
                  <a:pt x="10615596" y="583392"/>
                </a:cubicBezTo>
                <a:lnTo>
                  <a:pt x="10615480" y="582253"/>
                </a:lnTo>
                <a:cubicBezTo>
                  <a:pt x="10293605" y="529393"/>
                  <a:pt x="10034333" y="299826"/>
                  <a:pt x="9949555" y="0"/>
                </a:cubicBezTo>
                <a:close/>
                <a:moveTo>
                  <a:pt x="9331225" y="0"/>
                </a:moveTo>
                <a:lnTo>
                  <a:pt x="9539935" y="0"/>
                </a:lnTo>
                <a:cubicBezTo>
                  <a:pt x="9374465" y="98005"/>
                  <a:pt x="9255056" y="260867"/>
                  <a:pt x="9217205" y="451830"/>
                </a:cubicBezTo>
                <a:cubicBezTo>
                  <a:pt x="9461257" y="399791"/>
                  <a:pt x="9657847" y="226290"/>
                  <a:pt x="9735743" y="0"/>
                </a:cubicBezTo>
                <a:lnTo>
                  <a:pt x="9869759" y="0"/>
                </a:lnTo>
                <a:cubicBezTo>
                  <a:pt x="9784981" y="299826"/>
                  <a:pt x="9525709" y="529393"/>
                  <a:pt x="9203834" y="582253"/>
                </a:cubicBezTo>
                <a:lnTo>
                  <a:pt x="9203718" y="583392"/>
                </a:lnTo>
                <a:cubicBezTo>
                  <a:pt x="9198407" y="584395"/>
                  <a:pt x="9193078" y="585336"/>
                  <a:pt x="9187501" y="584920"/>
                </a:cubicBezTo>
                <a:cubicBezTo>
                  <a:pt x="9156329" y="590430"/>
                  <a:pt x="9124449" y="593388"/>
                  <a:pt x="9092074" y="593911"/>
                </a:cubicBezTo>
                <a:lnTo>
                  <a:pt x="9074956" y="595524"/>
                </a:lnTo>
                <a:lnTo>
                  <a:pt x="9074930" y="595033"/>
                </a:lnTo>
                <a:lnTo>
                  <a:pt x="9074431" y="595066"/>
                </a:lnTo>
                <a:cubicBezTo>
                  <a:pt x="9073865" y="591293"/>
                  <a:pt x="9073838" y="587507"/>
                  <a:pt x="9073838" y="583715"/>
                </a:cubicBezTo>
                <a:cubicBezTo>
                  <a:pt x="9073838" y="578078"/>
                  <a:pt x="9073897" y="572454"/>
                  <a:pt x="9075209" y="566868"/>
                </a:cubicBezTo>
                <a:cubicBezTo>
                  <a:pt x="9075166" y="535786"/>
                  <a:pt x="9077616" y="505143"/>
                  <a:pt x="9082673" y="475137"/>
                </a:cubicBezTo>
                <a:lnTo>
                  <a:pt x="9083213" y="468500"/>
                </a:lnTo>
                <a:cubicBezTo>
                  <a:pt x="9083382" y="468495"/>
                  <a:pt x="9083551" y="468490"/>
                  <a:pt x="9083718" y="468437"/>
                </a:cubicBezTo>
                <a:cubicBezTo>
                  <a:pt x="9110021" y="285283"/>
                  <a:pt x="9199481" y="121704"/>
                  <a:pt x="9331225" y="0"/>
                </a:cubicBezTo>
                <a:close/>
                <a:moveTo>
                  <a:pt x="8257405" y="0"/>
                </a:moveTo>
                <a:lnTo>
                  <a:pt x="8391420" y="0"/>
                </a:lnTo>
                <a:cubicBezTo>
                  <a:pt x="8469316" y="226290"/>
                  <a:pt x="8665906" y="399791"/>
                  <a:pt x="8909958" y="451830"/>
                </a:cubicBezTo>
                <a:cubicBezTo>
                  <a:pt x="8872107" y="260867"/>
                  <a:pt x="8752698" y="98005"/>
                  <a:pt x="8587228" y="0"/>
                </a:cubicBezTo>
                <a:lnTo>
                  <a:pt x="8795937" y="0"/>
                </a:lnTo>
                <a:cubicBezTo>
                  <a:pt x="8927681" y="121704"/>
                  <a:pt x="9017142" y="285283"/>
                  <a:pt x="9043444" y="468437"/>
                </a:cubicBezTo>
                <a:cubicBezTo>
                  <a:pt x="9043612" y="468490"/>
                  <a:pt x="9043781" y="468495"/>
                  <a:pt x="9043950" y="468500"/>
                </a:cubicBezTo>
                <a:lnTo>
                  <a:pt x="9044490" y="475137"/>
                </a:lnTo>
                <a:cubicBezTo>
                  <a:pt x="9049547" y="505143"/>
                  <a:pt x="9051997" y="535786"/>
                  <a:pt x="9051954" y="566868"/>
                </a:cubicBezTo>
                <a:cubicBezTo>
                  <a:pt x="9053266" y="572454"/>
                  <a:pt x="9053325" y="578078"/>
                  <a:pt x="9053325" y="583715"/>
                </a:cubicBezTo>
                <a:cubicBezTo>
                  <a:pt x="9053325" y="587507"/>
                  <a:pt x="9053298" y="591293"/>
                  <a:pt x="9052732" y="595066"/>
                </a:cubicBezTo>
                <a:lnTo>
                  <a:pt x="9052233" y="595033"/>
                </a:lnTo>
                <a:lnTo>
                  <a:pt x="9052207" y="595524"/>
                </a:lnTo>
                <a:lnTo>
                  <a:pt x="9035089" y="593911"/>
                </a:lnTo>
                <a:cubicBezTo>
                  <a:pt x="9002714" y="593388"/>
                  <a:pt x="8970834" y="590430"/>
                  <a:pt x="8939662" y="584920"/>
                </a:cubicBezTo>
                <a:cubicBezTo>
                  <a:pt x="8934085" y="585336"/>
                  <a:pt x="8928756" y="584395"/>
                  <a:pt x="8923445" y="583392"/>
                </a:cubicBezTo>
                <a:lnTo>
                  <a:pt x="8923329" y="582253"/>
                </a:lnTo>
                <a:cubicBezTo>
                  <a:pt x="8601454" y="529393"/>
                  <a:pt x="8342182" y="299826"/>
                  <a:pt x="8257405" y="0"/>
                </a:cubicBezTo>
                <a:close/>
                <a:moveTo>
                  <a:pt x="7639075" y="0"/>
                </a:moveTo>
                <a:lnTo>
                  <a:pt x="7847784" y="0"/>
                </a:lnTo>
                <a:cubicBezTo>
                  <a:pt x="7682314" y="98005"/>
                  <a:pt x="7562905" y="260867"/>
                  <a:pt x="7525054" y="451830"/>
                </a:cubicBezTo>
                <a:cubicBezTo>
                  <a:pt x="7769107" y="399791"/>
                  <a:pt x="7965696" y="226290"/>
                  <a:pt x="8043592" y="0"/>
                </a:cubicBezTo>
                <a:lnTo>
                  <a:pt x="8177609" y="0"/>
                </a:lnTo>
                <a:cubicBezTo>
                  <a:pt x="8092830" y="299826"/>
                  <a:pt x="7833558" y="529393"/>
                  <a:pt x="7511683" y="582253"/>
                </a:cubicBezTo>
                <a:lnTo>
                  <a:pt x="7511567" y="583392"/>
                </a:lnTo>
                <a:cubicBezTo>
                  <a:pt x="7506256" y="584395"/>
                  <a:pt x="7500927" y="585336"/>
                  <a:pt x="7495350" y="584920"/>
                </a:cubicBezTo>
                <a:cubicBezTo>
                  <a:pt x="7464178" y="590430"/>
                  <a:pt x="7432298" y="593388"/>
                  <a:pt x="7399924" y="593911"/>
                </a:cubicBezTo>
                <a:lnTo>
                  <a:pt x="7382805" y="595524"/>
                </a:lnTo>
                <a:lnTo>
                  <a:pt x="7382779" y="595033"/>
                </a:lnTo>
                <a:lnTo>
                  <a:pt x="7382280" y="595066"/>
                </a:lnTo>
                <a:cubicBezTo>
                  <a:pt x="7381714" y="591293"/>
                  <a:pt x="7381687" y="587507"/>
                  <a:pt x="7381687" y="583715"/>
                </a:cubicBezTo>
                <a:cubicBezTo>
                  <a:pt x="7381687" y="578078"/>
                  <a:pt x="7381746" y="572454"/>
                  <a:pt x="7383058" y="566868"/>
                </a:cubicBezTo>
                <a:cubicBezTo>
                  <a:pt x="7383016" y="535786"/>
                  <a:pt x="7385465" y="505143"/>
                  <a:pt x="7390522" y="475137"/>
                </a:cubicBezTo>
                <a:lnTo>
                  <a:pt x="7391062" y="468500"/>
                </a:lnTo>
                <a:cubicBezTo>
                  <a:pt x="7391231" y="468495"/>
                  <a:pt x="7391400" y="468490"/>
                  <a:pt x="7391568" y="468437"/>
                </a:cubicBezTo>
                <a:cubicBezTo>
                  <a:pt x="7417870" y="285283"/>
                  <a:pt x="7507331" y="121703"/>
                  <a:pt x="7639075" y="0"/>
                </a:cubicBezTo>
                <a:close/>
                <a:moveTo>
                  <a:pt x="6565254" y="0"/>
                </a:moveTo>
                <a:lnTo>
                  <a:pt x="6699270" y="0"/>
                </a:lnTo>
                <a:cubicBezTo>
                  <a:pt x="6777166" y="226290"/>
                  <a:pt x="6973755" y="399791"/>
                  <a:pt x="7217807" y="451830"/>
                </a:cubicBezTo>
                <a:cubicBezTo>
                  <a:pt x="7179956" y="260867"/>
                  <a:pt x="7060547" y="98005"/>
                  <a:pt x="6895077" y="0"/>
                </a:cubicBezTo>
                <a:lnTo>
                  <a:pt x="7103787" y="0"/>
                </a:lnTo>
                <a:cubicBezTo>
                  <a:pt x="7235531" y="121704"/>
                  <a:pt x="7324992" y="285283"/>
                  <a:pt x="7351294" y="468437"/>
                </a:cubicBezTo>
                <a:cubicBezTo>
                  <a:pt x="7351461" y="468490"/>
                  <a:pt x="7351631" y="468495"/>
                  <a:pt x="7351799" y="468500"/>
                </a:cubicBezTo>
                <a:lnTo>
                  <a:pt x="7352340" y="475137"/>
                </a:lnTo>
                <a:cubicBezTo>
                  <a:pt x="7357396" y="505143"/>
                  <a:pt x="7359846" y="535786"/>
                  <a:pt x="7359804" y="566868"/>
                </a:cubicBezTo>
                <a:cubicBezTo>
                  <a:pt x="7361116" y="572454"/>
                  <a:pt x="7361174" y="578078"/>
                  <a:pt x="7361174" y="583715"/>
                </a:cubicBezTo>
                <a:cubicBezTo>
                  <a:pt x="7361174" y="587507"/>
                  <a:pt x="7361147" y="591293"/>
                  <a:pt x="7360581" y="595066"/>
                </a:cubicBezTo>
                <a:lnTo>
                  <a:pt x="7360082" y="595033"/>
                </a:lnTo>
                <a:lnTo>
                  <a:pt x="7360056" y="595524"/>
                </a:lnTo>
                <a:lnTo>
                  <a:pt x="7342938" y="593911"/>
                </a:lnTo>
                <a:cubicBezTo>
                  <a:pt x="7310564" y="593388"/>
                  <a:pt x="7278683" y="590430"/>
                  <a:pt x="7247511" y="584920"/>
                </a:cubicBezTo>
                <a:cubicBezTo>
                  <a:pt x="7241934" y="585336"/>
                  <a:pt x="7236605" y="584395"/>
                  <a:pt x="7231295" y="583392"/>
                </a:cubicBezTo>
                <a:lnTo>
                  <a:pt x="7231179" y="582253"/>
                </a:lnTo>
                <a:cubicBezTo>
                  <a:pt x="6909304" y="529393"/>
                  <a:pt x="6650032" y="299826"/>
                  <a:pt x="6565254" y="0"/>
                </a:cubicBezTo>
                <a:close/>
                <a:moveTo>
                  <a:pt x="5946924" y="0"/>
                </a:moveTo>
                <a:lnTo>
                  <a:pt x="6155633" y="0"/>
                </a:lnTo>
                <a:cubicBezTo>
                  <a:pt x="5990163" y="98005"/>
                  <a:pt x="5870754" y="260867"/>
                  <a:pt x="5832903" y="451830"/>
                </a:cubicBezTo>
                <a:cubicBezTo>
                  <a:pt x="6076956" y="399791"/>
                  <a:pt x="6273545" y="226290"/>
                  <a:pt x="6351441" y="0"/>
                </a:cubicBezTo>
                <a:lnTo>
                  <a:pt x="6485457" y="0"/>
                </a:lnTo>
                <a:cubicBezTo>
                  <a:pt x="6400679" y="299826"/>
                  <a:pt x="6141407" y="529393"/>
                  <a:pt x="5819531" y="582253"/>
                </a:cubicBezTo>
                <a:lnTo>
                  <a:pt x="5819415" y="583392"/>
                </a:lnTo>
                <a:cubicBezTo>
                  <a:pt x="5814105" y="584395"/>
                  <a:pt x="5808776" y="585336"/>
                  <a:pt x="5803199" y="584920"/>
                </a:cubicBezTo>
                <a:cubicBezTo>
                  <a:pt x="5772027" y="590430"/>
                  <a:pt x="5740146" y="593388"/>
                  <a:pt x="5707772" y="593911"/>
                </a:cubicBezTo>
                <a:lnTo>
                  <a:pt x="5690654" y="595524"/>
                </a:lnTo>
                <a:lnTo>
                  <a:pt x="5690628" y="595033"/>
                </a:lnTo>
                <a:lnTo>
                  <a:pt x="5690129" y="595066"/>
                </a:lnTo>
                <a:cubicBezTo>
                  <a:pt x="5689563" y="591293"/>
                  <a:pt x="5689536" y="587507"/>
                  <a:pt x="5689536" y="583715"/>
                </a:cubicBezTo>
                <a:cubicBezTo>
                  <a:pt x="5689536" y="578078"/>
                  <a:pt x="5689594" y="572454"/>
                  <a:pt x="5690906" y="566868"/>
                </a:cubicBezTo>
                <a:cubicBezTo>
                  <a:pt x="5690864" y="535786"/>
                  <a:pt x="5693314" y="505143"/>
                  <a:pt x="5698370" y="475137"/>
                </a:cubicBezTo>
                <a:lnTo>
                  <a:pt x="5698911" y="468500"/>
                </a:lnTo>
                <a:cubicBezTo>
                  <a:pt x="5699079" y="468495"/>
                  <a:pt x="5699249" y="468490"/>
                  <a:pt x="5699416" y="468437"/>
                </a:cubicBezTo>
                <a:cubicBezTo>
                  <a:pt x="5725719" y="285283"/>
                  <a:pt x="5815180" y="121704"/>
                  <a:pt x="5946924" y="0"/>
                </a:cubicBezTo>
                <a:close/>
                <a:moveTo>
                  <a:pt x="4873102" y="0"/>
                </a:moveTo>
                <a:lnTo>
                  <a:pt x="5007119" y="0"/>
                </a:lnTo>
                <a:cubicBezTo>
                  <a:pt x="5085015" y="226291"/>
                  <a:pt x="5281604" y="399791"/>
                  <a:pt x="5525656" y="451830"/>
                </a:cubicBezTo>
                <a:cubicBezTo>
                  <a:pt x="5487805" y="260867"/>
                  <a:pt x="5368397" y="98005"/>
                  <a:pt x="5202927" y="0"/>
                </a:cubicBezTo>
                <a:lnTo>
                  <a:pt x="5411635" y="0"/>
                </a:lnTo>
                <a:cubicBezTo>
                  <a:pt x="5543380" y="121703"/>
                  <a:pt x="5632840" y="285283"/>
                  <a:pt x="5659142" y="468437"/>
                </a:cubicBezTo>
                <a:cubicBezTo>
                  <a:pt x="5659310" y="468490"/>
                  <a:pt x="5659479" y="468495"/>
                  <a:pt x="5659648" y="468499"/>
                </a:cubicBezTo>
                <a:lnTo>
                  <a:pt x="5660188" y="475137"/>
                </a:lnTo>
                <a:cubicBezTo>
                  <a:pt x="5665245" y="505143"/>
                  <a:pt x="5667694" y="535786"/>
                  <a:pt x="5667652" y="566868"/>
                </a:cubicBezTo>
                <a:cubicBezTo>
                  <a:pt x="5668964" y="572454"/>
                  <a:pt x="5669023" y="578078"/>
                  <a:pt x="5669023" y="583715"/>
                </a:cubicBezTo>
                <a:cubicBezTo>
                  <a:pt x="5669023" y="587508"/>
                  <a:pt x="5668996" y="591293"/>
                  <a:pt x="5668430" y="595066"/>
                </a:cubicBezTo>
                <a:lnTo>
                  <a:pt x="5667931" y="595033"/>
                </a:lnTo>
                <a:lnTo>
                  <a:pt x="5667905" y="595524"/>
                </a:lnTo>
                <a:lnTo>
                  <a:pt x="5650786" y="593911"/>
                </a:lnTo>
                <a:cubicBezTo>
                  <a:pt x="5618412" y="593388"/>
                  <a:pt x="5586532" y="590430"/>
                  <a:pt x="5555360" y="584920"/>
                </a:cubicBezTo>
                <a:cubicBezTo>
                  <a:pt x="5549783" y="585336"/>
                  <a:pt x="5544454" y="584395"/>
                  <a:pt x="5539143" y="583392"/>
                </a:cubicBezTo>
                <a:lnTo>
                  <a:pt x="5539027" y="582253"/>
                </a:lnTo>
                <a:cubicBezTo>
                  <a:pt x="5217153" y="529393"/>
                  <a:pt x="4957881" y="299826"/>
                  <a:pt x="4873102" y="0"/>
                </a:cubicBezTo>
                <a:close/>
                <a:moveTo>
                  <a:pt x="4254773" y="0"/>
                </a:moveTo>
                <a:lnTo>
                  <a:pt x="4463482" y="0"/>
                </a:lnTo>
                <a:cubicBezTo>
                  <a:pt x="4298012" y="98005"/>
                  <a:pt x="4178603" y="260867"/>
                  <a:pt x="4140752" y="451830"/>
                </a:cubicBezTo>
                <a:cubicBezTo>
                  <a:pt x="4384804" y="399791"/>
                  <a:pt x="4581394" y="226291"/>
                  <a:pt x="4659290" y="0"/>
                </a:cubicBezTo>
                <a:lnTo>
                  <a:pt x="4793306" y="0"/>
                </a:lnTo>
                <a:cubicBezTo>
                  <a:pt x="4708528" y="299826"/>
                  <a:pt x="4449256" y="529393"/>
                  <a:pt x="4127381" y="582253"/>
                </a:cubicBezTo>
                <a:lnTo>
                  <a:pt x="4127264" y="583392"/>
                </a:lnTo>
                <a:cubicBezTo>
                  <a:pt x="4121954" y="584395"/>
                  <a:pt x="4116625" y="585336"/>
                  <a:pt x="4111048" y="584920"/>
                </a:cubicBezTo>
                <a:cubicBezTo>
                  <a:pt x="4079876" y="590430"/>
                  <a:pt x="4047996" y="593388"/>
                  <a:pt x="4015621" y="593911"/>
                </a:cubicBezTo>
                <a:lnTo>
                  <a:pt x="3998503" y="595524"/>
                </a:lnTo>
                <a:lnTo>
                  <a:pt x="3998477" y="595033"/>
                </a:lnTo>
                <a:lnTo>
                  <a:pt x="3997978" y="595066"/>
                </a:lnTo>
                <a:cubicBezTo>
                  <a:pt x="3997412" y="591293"/>
                  <a:pt x="3997385" y="587507"/>
                  <a:pt x="3997385" y="583715"/>
                </a:cubicBezTo>
                <a:cubicBezTo>
                  <a:pt x="3997385" y="578078"/>
                  <a:pt x="3997443" y="572454"/>
                  <a:pt x="3998755" y="566868"/>
                </a:cubicBezTo>
                <a:cubicBezTo>
                  <a:pt x="3998713" y="535786"/>
                  <a:pt x="4001163" y="505143"/>
                  <a:pt x="4006219" y="475137"/>
                </a:cubicBezTo>
                <a:lnTo>
                  <a:pt x="4006760" y="468499"/>
                </a:lnTo>
                <a:cubicBezTo>
                  <a:pt x="4006928" y="468495"/>
                  <a:pt x="4007098" y="468490"/>
                  <a:pt x="4007265" y="468437"/>
                </a:cubicBezTo>
                <a:cubicBezTo>
                  <a:pt x="4033568" y="285283"/>
                  <a:pt x="4123028" y="121703"/>
                  <a:pt x="4254773" y="0"/>
                </a:cubicBezTo>
                <a:close/>
                <a:moveTo>
                  <a:pt x="3180951" y="0"/>
                </a:moveTo>
                <a:lnTo>
                  <a:pt x="3314968" y="0"/>
                </a:lnTo>
                <a:cubicBezTo>
                  <a:pt x="3392864" y="226291"/>
                  <a:pt x="3589453" y="399791"/>
                  <a:pt x="3833505" y="451830"/>
                </a:cubicBezTo>
                <a:cubicBezTo>
                  <a:pt x="3795654" y="260867"/>
                  <a:pt x="3676245" y="98005"/>
                  <a:pt x="3510776" y="0"/>
                </a:cubicBezTo>
                <a:lnTo>
                  <a:pt x="3719484" y="0"/>
                </a:lnTo>
                <a:cubicBezTo>
                  <a:pt x="3851229" y="121703"/>
                  <a:pt x="3940689" y="285283"/>
                  <a:pt x="3966991" y="468437"/>
                </a:cubicBezTo>
                <a:cubicBezTo>
                  <a:pt x="3967159" y="468490"/>
                  <a:pt x="3967328" y="468495"/>
                  <a:pt x="3967497" y="468499"/>
                </a:cubicBezTo>
                <a:lnTo>
                  <a:pt x="3968037" y="475137"/>
                </a:lnTo>
                <a:cubicBezTo>
                  <a:pt x="3973094" y="505143"/>
                  <a:pt x="3975543" y="535786"/>
                  <a:pt x="3975501" y="566868"/>
                </a:cubicBezTo>
                <a:cubicBezTo>
                  <a:pt x="3976813" y="572454"/>
                  <a:pt x="3976872" y="578078"/>
                  <a:pt x="3976872" y="583715"/>
                </a:cubicBezTo>
                <a:cubicBezTo>
                  <a:pt x="3976872" y="587508"/>
                  <a:pt x="3976845" y="591293"/>
                  <a:pt x="3976279" y="595066"/>
                </a:cubicBezTo>
                <a:lnTo>
                  <a:pt x="3975780" y="595033"/>
                </a:lnTo>
                <a:lnTo>
                  <a:pt x="3975754" y="595524"/>
                </a:lnTo>
                <a:lnTo>
                  <a:pt x="3958635" y="593911"/>
                </a:lnTo>
                <a:cubicBezTo>
                  <a:pt x="3926261" y="593388"/>
                  <a:pt x="3894381" y="590430"/>
                  <a:pt x="3863209" y="584920"/>
                </a:cubicBezTo>
                <a:cubicBezTo>
                  <a:pt x="3857632" y="585336"/>
                  <a:pt x="3852303" y="584395"/>
                  <a:pt x="3846992" y="583392"/>
                </a:cubicBezTo>
                <a:lnTo>
                  <a:pt x="3846876" y="582253"/>
                </a:lnTo>
                <a:cubicBezTo>
                  <a:pt x="3525002" y="529393"/>
                  <a:pt x="3265729" y="299826"/>
                  <a:pt x="3180951" y="0"/>
                </a:cubicBezTo>
                <a:close/>
                <a:moveTo>
                  <a:pt x="2562622" y="0"/>
                </a:moveTo>
                <a:lnTo>
                  <a:pt x="2771330" y="0"/>
                </a:lnTo>
                <a:cubicBezTo>
                  <a:pt x="2605861" y="98005"/>
                  <a:pt x="2486452" y="260867"/>
                  <a:pt x="2448601" y="451830"/>
                </a:cubicBezTo>
                <a:cubicBezTo>
                  <a:pt x="2692653" y="399791"/>
                  <a:pt x="2889242" y="226291"/>
                  <a:pt x="2967139" y="0"/>
                </a:cubicBezTo>
                <a:lnTo>
                  <a:pt x="3101155" y="0"/>
                </a:lnTo>
                <a:cubicBezTo>
                  <a:pt x="3016377" y="299826"/>
                  <a:pt x="2757105" y="529393"/>
                  <a:pt x="2435230" y="582253"/>
                </a:cubicBezTo>
                <a:lnTo>
                  <a:pt x="2435113" y="583392"/>
                </a:lnTo>
                <a:cubicBezTo>
                  <a:pt x="2429803" y="584395"/>
                  <a:pt x="2424474" y="585336"/>
                  <a:pt x="2418897" y="584920"/>
                </a:cubicBezTo>
                <a:cubicBezTo>
                  <a:pt x="2387725" y="590430"/>
                  <a:pt x="2355845" y="593388"/>
                  <a:pt x="2323470" y="593911"/>
                </a:cubicBezTo>
                <a:lnTo>
                  <a:pt x="2306352" y="595524"/>
                </a:lnTo>
                <a:lnTo>
                  <a:pt x="2306326" y="595033"/>
                </a:lnTo>
                <a:lnTo>
                  <a:pt x="2305827" y="595066"/>
                </a:lnTo>
                <a:cubicBezTo>
                  <a:pt x="2305261" y="591293"/>
                  <a:pt x="2305234" y="587507"/>
                  <a:pt x="2305234" y="583715"/>
                </a:cubicBezTo>
                <a:cubicBezTo>
                  <a:pt x="2305234" y="578078"/>
                  <a:pt x="2305292" y="572454"/>
                  <a:pt x="2306604" y="566868"/>
                </a:cubicBezTo>
                <a:cubicBezTo>
                  <a:pt x="2306562" y="535786"/>
                  <a:pt x="2309012" y="505143"/>
                  <a:pt x="2314068" y="475137"/>
                </a:cubicBezTo>
                <a:lnTo>
                  <a:pt x="2314609" y="468499"/>
                </a:lnTo>
                <a:cubicBezTo>
                  <a:pt x="2314777" y="468495"/>
                  <a:pt x="2314947" y="468490"/>
                  <a:pt x="2315114" y="468437"/>
                </a:cubicBezTo>
                <a:cubicBezTo>
                  <a:pt x="2341417" y="285283"/>
                  <a:pt x="2430877" y="121704"/>
                  <a:pt x="2562622" y="0"/>
                </a:cubicBezTo>
                <a:close/>
                <a:moveTo>
                  <a:pt x="1488800" y="0"/>
                </a:moveTo>
                <a:lnTo>
                  <a:pt x="1622816" y="0"/>
                </a:lnTo>
                <a:cubicBezTo>
                  <a:pt x="1700712" y="226290"/>
                  <a:pt x="1897302" y="399791"/>
                  <a:pt x="2141354" y="451830"/>
                </a:cubicBezTo>
                <a:cubicBezTo>
                  <a:pt x="2103503" y="260867"/>
                  <a:pt x="1984094" y="98005"/>
                  <a:pt x="1818624" y="0"/>
                </a:cubicBezTo>
                <a:lnTo>
                  <a:pt x="2027333" y="0"/>
                </a:lnTo>
                <a:cubicBezTo>
                  <a:pt x="2159078" y="121703"/>
                  <a:pt x="2248538" y="285283"/>
                  <a:pt x="2274840" y="468437"/>
                </a:cubicBezTo>
                <a:cubicBezTo>
                  <a:pt x="2275008" y="468490"/>
                  <a:pt x="2275177" y="468495"/>
                  <a:pt x="2275346" y="468500"/>
                </a:cubicBezTo>
                <a:lnTo>
                  <a:pt x="2275886" y="475137"/>
                </a:lnTo>
                <a:cubicBezTo>
                  <a:pt x="2280943" y="505143"/>
                  <a:pt x="2283392" y="535786"/>
                  <a:pt x="2283350" y="566868"/>
                </a:cubicBezTo>
                <a:cubicBezTo>
                  <a:pt x="2284662" y="572454"/>
                  <a:pt x="2284721" y="578078"/>
                  <a:pt x="2284721" y="583715"/>
                </a:cubicBezTo>
                <a:cubicBezTo>
                  <a:pt x="2284721" y="587508"/>
                  <a:pt x="2284694" y="591293"/>
                  <a:pt x="2284128" y="595066"/>
                </a:cubicBezTo>
                <a:lnTo>
                  <a:pt x="2283629" y="595033"/>
                </a:lnTo>
                <a:lnTo>
                  <a:pt x="2283603" y="595524"/>
                </a:lnTo>
                <a:lnTo>
                  <a:pt x="2266484" y="593911"/>
                </a:lnTo>
                <a:cubicBezTo>
                  <a:pt x="2234110" y="593388"/>
                  <a:pt x="2202230" y="590430"/>
                  <a:pt x="2171058" y="584920"/>
                </a:cubicBezTo>
                <a:cubicBezTo>
                  <a:pt x="2165481" y="585336"/>
                  <a:pt x="2160152" y="584395"/>
                  <a:pt x="2154841" y="583392"/>
                </a:cubicBezTo>
                <a:lnTo>
                  <a:pt x="2154725" y="582253"/>
                </a:lnTo>
                <a:cubicBezTo>
                  <a:pt x="1832850" y="529393"/>
                  <a:pt x="1573578" y="299826"/>
                  <a:pt x="1488800" y="0"/>
                </a:cubicBezTo>
                <a:close/>
                <a:moveTo>
                  <a:pt x="870471" y="0"/>
                </a:moveTo>
                <a:lnTo>
                  <a:pt x="1079179" y="0"/>
                </a:lnTo>
                <a:cubicBezTo>
                  <a:pt x="913710" y="98005"/>
                  <a:pt x="794301" y="260867"/>
                  <a:pt x="756450" y="451830"/>
                </a:cubicBezTo>
                <a:cubicBezTo>
                  <a:pt x="1000502" y="399791"/>
                  <a:pt x="1197091" y="226291"/>
                  <a:pt x="1274988" y="0"/>
                </a:cubicBezTo>
                <a:lnTo>
                  <a:pt x="1409004" y="0"/>
                </a:lnTo>
                <a:cubicBezTo>
                  <a:pt x="1324226" y="299826"/>
                  <a:pt x="1064954" y="529393"/>
                  <a:pt x="743078" y="582253"/>
                </a:cubicBezTo>
                <a:lnTo>
                  <a:pt x="742962" y="583392"/>
                </a:lnTo>
                <a:cubicBezTo>
                  <a:pt x="737652" y="584395"/>
                  <a:pt x="732323" y="585336"/>
                  <a:pt x="726746" y="584920"/>
                </a:cubicBezTo>
                <a:cubicBezTo>
                  <a:pt x="695574" y="590430"/>
                  <a:pt x="663693" y="593388"/>
                  <a:pt x="631319" y="593911"/>
                </a:cubicBezTo>
                <a:lnTo>
                  <a:pt x="614201" y="595524"/>
                </a:lnTo>
                <a:lnTo>
                  <a:pt x="614175" y="595033"/>
                </a:lnTo>
                <a:lnTo>
                  <a:pt x="613676" y="595066"/>
                </a:lnTo>
                <a:cubicBezTo>
                  <a:pt x="613110" y="591293"/>
                  <a:pt x="613083" y="587507"/>
                  <a:pt x="613083" y="583715"/>
                </a:cubicBezTo>
                <a:cubicBezTo>
                  <a:pt x="613083" y="578078"/>
                  <a:pt x="613141" y="572454"/>
                  <a:pt x="614453" y="566868"/>
                </a:cubicBezTo>
                <a:cubicBezTo>
                  <a:pt x="614411" y="535786"/>
                  <a:pt x="616861" y="505143"/>
                  <a:pt x="621918" y="475137"/>
                </a:cubicBezTo>
                <a:lnTo>
                  <a:pt x="622458" y="468499"/>
                </a:lnTo>
                <a:cubicBezTo>
                  <a:pt x="622626" y="468495"/>
                  <a:pt x="622796" y="468490"/>
                  <a:pt x="622963" y="468437"/>
                </a:cubicBezTo>
                <a:cubicBezTo>
                  <a:pt x="649266" y="285283"/>
                  <a:pt x="738726" y="121703"/>
                  <a:pt x="870471" y="0"/>
                </a:cubicBezTo>
                <a:close/>
                <a:moveTo>
                  <a:pt x="126374" y="0"/>
                </a:moveTo>
                <a:lnTo>
                  <a:pt x="334376" y="0"/>
                </a:lnTo>
                <a:cubicBezTo>
                  <a:pt x="466684" y="121261"/>
                  <a:pt x="556352" y="285035"/>
                  <a:pt x="582690" y="468437"/>
                </a:cubicBezTo>
                <a:cubicBezTo>
                  <a:pt x="582857" y="468490"/>
                  <a:pt x="583026" y="468495"/>
                  <a:pt x="583195" y="468499"/>
                </a:cubicBezTo>
                <a:lnTo>
                  <a:pt x="583735" y="475137"/>
                </a:lnTo>
                <a:cubicBezTo>
                  <a:pt x="588792" y="505143"/>
                  <a:pt x="591242" y="535786"/>
                  <a:pt x="591199" y="566868"/>
                </a:cubicBezTo>
                <a:cubicBezTo>
                  <a:pt x="592511" y="572454"/>
                  <a:pt x="592570" y="578078"/>
                  <a:pt x="592570" y="583715"/>
                </a:cubicBezTo>
                <a:cubicBezTo>
                  <a:pt x="592570" y="587507"/>
                  <a:pt x="592543" y="591293"/>
                  <a:pt x="591977" y="595066"/>
                </a:cubicBezTo>
                <a:lnTo>
                  <a:pt x="591478" y="595033"/>
                </a:lnTo>
                <a:lnTo>
                  <a:pt x="591452" y="595524"/>
                </a:lnTo>
                <a:lnTo>
                  <a:pt x="574334" y="593911"/>
                </a:lnTo>
                <a:cubicBezTo>
                  <a:pt x="541959" y="593388"/>
                  <a:pt x="510079" y="590430"/>
                  <a:pt x="478907" y="584920"/>
                </a:cubicBezTo>
                <a:cubicBezTo>
                  <a:pt x="473330" y="585336"/>
                  <a:pt x="468001" y="584395"/>
                  <a:pt x="462690" y="583392"/>
                </a:cubicBezTo>
                <a:lnTo>
                  <a:pt x="462574" y="582253"/>
                </a:lnTo>
                <a:cubicBezTo>
                  <a:pt x="282200" y="552631"/>
                  <a:pt x="121485" y="467518"/>
                  <a:pt x="0" y="345575"/>
                </a:cubicBezTo>
                <a:lnTo>
                  <a:pt x="0" y="140406"/>
                </a:lnTo>
                <a:cubicBezTo>
                  <a:pt x="97584" y="296912"/>
                  <a:pt x="258975" y="411268"/>
                  <a:pt x="449203" y="451830"/>
                </a:cubicBezTo>
                <a:cubicBezTo>
                  <a:pt x="411344" y="260824"/>
                  <a:pt x="291889" y="97931"/>
                  <a:pt x="126374" y="0"/>
                </a:cubicBez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sp>
      <p:cxnSp>
        <p:nvCxnSpPr>
          <p:cNvPr id="11" name="Straight Connector 10">
            <a:extLst>
              <a:ext uri="{FF2B5EF4-FFF2-40B4-BE49-F238E27FC236}">
                <a16:creationId xmlns:a16="http://schemas.microsoft.com/office/drawing/2014/main" id="{5E564EB3-35F2-4EFF-87DC-642DC020526D}"/>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flipV="1">
            <a:off x="8386843" y="5264106"/>
            <a:ext cx="0" cy="914400"/>
          </a:xfrm>
          <a:prstGeom prst="line">
            <a:avLst/>
          </a:prstGeom>
          <a:ln w="19050">
            <a:solidFill>
              <a:schemeClr val="accent1">
                <a:lumMod val="75000"/>
              </a:schemeClr>
            </a:solidFill>
          </a:ln>
        </p:spPr>
        <p:style>
          <a:lnRef idx="1">
            <a:schemeClr val="accent1"/>
          </a:lnRef>
          <a:fillRef idx="0">
            <a:schemeClr val="accent1"/>
          </a:fillRef>
          <a:effectRef idx="0">
            <a:schemeClr val="accent1"/>
          </a:effectRef>
          <a:fontRef idx="minor">
            <a:schemeClr val="tx1"/>
          </a:fontRef>
        </p:style>
      </p:cxnSp>
      <p:sp useBgFill="1">
        <p:nvSpPr>
          <p:cNvPr id="13" name="Rectangle 12">
            <a:extLst>
              <a:ext uri="{FF2B5EF4-FFF2-40B4-BE49-F238E27FC236}">
                <a16:creationId xmlns:a16="http://schemas.microsoft.com/office/drawing/2014/main" id="{0BA28970-3E8F-46CD-A302-42EE83668B0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Заголовок 1">
            <a:extLst>
              <a:ext uri="{FF2B5EF4-FFF2-40B4-BE49-F238E27FC236}">
                <a16:creationId xmlns:a16="http://schemas.microsoft.com/office/drawing/2014/main" id="{1AF6C7FA-F865-2D22-990C-C961AC3E089E}"/>
              </a:ext>
            </a:extLst>
          </p:cNvPr>
          <p:cNvSpPr>
            <a:spLocks noGrp="1"/>
          </p:cNvSpPr>
          <p:nvPr>
            <p:ph type="title"/>
          </p:nvPr>
        </p:nvSpPr>
        <p:spPr>
          <a:xfrm>
            <a:off x="643467" y="643467"/>
            <a:ext cx="7164674" cy="5571066"/>
          </a:xfrm>
        </p:spPr>
        <p:txBody>
          <a:bodyPr vert="horz" lIns="91440" tIns="45720" rIns="91440" bIns="45720" rtlCol="0" anchor="ctr">
            <a:normAutofit/>
          </a:bodyPr>
          <a:lstStyle/>
          <a:p>
            <a:pPr algn="r"/>
            <a:r>
              <a:rPr lang="en-US" sz="2600" spc="200">
                <a:solidFill>
                  <a:schemeClr val="tx1">
                    <a:alpha val="80000"/>
                  </a:schemeClr>
                </a:solidFill>
                <a:effectLst/>
              </a:rPr>
              <a:t>Si l’on regarde la situation actuelle, force est de constater que ces politiques étaient une nécessité pour le salut de la langue kazakhe. D’après les données du Ministère de l’Education du Kazakhstan en 2010, il y avait déjà  3811 écoles secondaires prodiguant un enseignement des disciplines en kazakh, 1598 écoles enseignant en russe, 2089 écoles bilingues combinant le Kazakh et le Russe. Actuellement 56% des élèves font leurs études en kazakh contre 32,35% en 1990-1991, 33% en russe contre plus de 65% en 1990-1991, et plus de 10% dans d’autres langues. Selon les statistiques au Kazakhstan, la situation est devenue différente dans l’enseignement supérieur.</a:t>
            </a:r>
            <a:endParaRPr lang="en-US" sz="2600" spc="200">
              <a:solidFill>
                <a:schemeClr val="tx1">
                  <a:alpha val="80000"/>
                </a:schemeClr>
              </a:solidFill>
            </a:endParaRPr>
          </a:p>
        </p:txBody>
      </p:sp>
      <p:cxnSp>
        <p:nvCxnSpPr>
          <p:cNvPr id="15" name="Straight Connector 14">
            <a:extLst>
              <a:ext uri="{FF2B5EF4-FFF2-40B4-BE49-F238E27FC236}">
                <a16:creationId xmlns:a16="http://schemas.microsoft.com/office/drawing/2014/main" id="{47AE7893-212D-45CB-A5B0-AE377389AB3F}"/>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8139605" y="1600200"/>
            <a:ext cx="0" cy="3657600"/>
          </a:xfrm>
          <a:prstGeom prst="line">
            <a:avLst/>
          </a:prstGeom>
          <a:ln w="1905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729881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Интеграл">
  <a:themeElements>
    <a:clrScheme name="Интеграл">
      <a:dk1>
        <a:sysClr val="windowText" lastClr="000000"/>
      </a:dk1>
      <a:lt1>
        <a:sysClr val="window" lastClr="FFFFFF"/>
      </a:lt1>
      <a:dk2>
        <a:srgbClr val="335B74"/>
      </a:dk2>
      <a:lt2>
        <a:srgbClr val="DFE3E5"/>
      </a:lt2>
      <a:accent1>
        <a:srgbClr val="1CADE4"/>
      </a:accent1>
      <a:accent2>
        <a:srgbClr val="2683C6"/>
      </a:accent2>
      <a:accent3>
        <a:srgbClr val="27CED7"/>
      </a:accent3>
      <a:accent4>
        <a:srgbClr val="42BA97"/>
      </a:accent4>
      <a:accent5>
        <a:srgbClr val="3E8853"/>
      </a:accent5>
      <a:accent6>
        <a:srgbClr val="62A39F"/>
      </a:accent6>
      <a:hlink>
        <a:srgbClr val="6B9F25"/>
      </a:hlink>
      <a:folHlink>
        <a:srgbClr val="B26B02"/>
      </a:folHlink>
    </a:clrScheme>
    <a:fontScheme name="Интеграл">
      <a:majorFont>
        <a:latin typeface="Tw Cen MT Condensed" panose="020B06060201040202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w Cen MT" panose="020B0602020104020603"/>
        <a:ea typeface=""/>
        <a:cs typeface=""/>
        <a:font script="Grek" typeface="Calibri"/>
        <a:font script="Cyrl" typeface="Calibri"/>
        <a:font script="Jpan" typeface="メイリオ"/>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Интеграл">
      <a:fillStyleLst>
        <a:solidFill>
          <a:schemeClr val="phClr"/>
        </a:solidFill>
        <a:gradFill rotWithShape="1">
          <a:gsLst>
            <a:gs pos="0">
              <a:schemeClr val="phClr">
                <a:tint val="83000"/>
                <a:satMod val="100000"/>
                <a:lumMod val="100000"/>
              </a:schemeClr>
            </a:gs>
            <a:gs pos="100000">
              <a:schemeClr val="phClr">
                <a:tint val="61000"/>
                <a:satMod val="150000"/>
                <a:lumMod val="100000"/>
              </a:schemeClr>
            </a:gs>
          </a:gsLst>
          <a:path path="circle">
            <a:fillToRect l="100000" t="100000" r="100000" b="100000"/>
          </a:path>
        </a:gradFill>
        <a:gradFill rotWithShape="1">
          <a:gsLst>
            <a:gs pos="0">
              <a:schemeClr val="phClr">
                <a:tint val="100000"/>
                <a:shade val="85000"/>
                <a:satMod val="100000"/>
                <a:lumMod val="100000"/>
              </a:schemeClr>
            </a:gs>
            <a:gs pos="100000">
              <a:schemeClr val="phClr">
                <a:tint val="90000"/>
                <a:shade val="100000"/>
                <a:satMod val="150000"/>
                <a:lumMod val="100000"/>
              </a:schemeClr>
            </a:gs>
          </a:gsLst>
          <a:path path="circle">
            <a:fillToRect l="100000" t="100000" r="100000" b="100000"/>
          </a:path>
        </a:gradFill>
      </a:fillStyleLst>
      <a:lnStyleLst>
        <a:ln w="9525" cap="flat" cmpd="sng" algn="ctr">
          <a:solidFill>
            <a:schemeClr val="phClr"/>
          </a:solidFill>
          <a:prstDash val="solid"/>
        </a:ln>
        <a:ln w="15875"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50800" dist="12700" dir="5400000" algn="ctr" rotWithShape="0">
              <a:srgbClr val="000000">
                <a:alpha val="50000"/>
              </a:srgbClr>
            </a:outerShdw>
          </a:effectLst>
        </a:effectStyle>
        <a:effectStyle>
          <a:effectLst>
            <a:outerShdw blurRad="76200" dist="25400" dir="5400000" algn="ctr" rotWithShape="0">
              <a:srgbClr val="000000">
                <a:alpha val="60000"/>
              </a:srgbClr>
            </a:outerShdw>
          </a:effectLst>
          <a:scene3d>
            <a:camera prst="orthographicFront">
              <a:rot lat="0" lon="0" rev="0"/>
            </a:camera>
            <a:lightRig rig="flat" dir="t">
              <a:rot lat="0" lon="0" rev="3600000"/>
            </a:lightRig>
          </a:scene3d>
          <a:sp3d contourW="12700" prstMaterial="flat">
            <a:bevelT w="38100" h="44450" prst="angle"/>
            <a:contourClr>
              <a:schemeClr val="phClr">
                <a:shade val="35000"/>
                <a:satMod val="160000"/>
              </a:schemeClr>
            </a:contourClr>
          </a:sp3d>
        </a:effectStyle>
      </a:effectStyleLst>
      <a:bgFillStyleLst>
        <a:solidFill>
          <a:schemeClr val="phClr"/>
        </a:solidFill>
        <a:solidFill>
          <a:schemeClr val="phClr">
            <a:tint val="95000"/>
            <a:shade val="85000"/>
            <a:satMod val="125000"/>
          </a:schemeClr>
        </a:solidFill>
        <a:blipFill rotWithShape="1">
          <a:blip xmlns:r="http://schemas.openxmlformats.org/officeDocument/2006/relationships" r:embed="rId1">
            <a:duotone>
              <a:schemeClr val="phClr">
                <a:tint val="95000"/>
                <a:shade val="74000"/>
                <a:satMod val="230000"/>
              </a:schemeClr>
              <a:schemeClr val="phClr">
                <a:tint val="92000"/>
                <a:shade val="69000"/>
                <a:satMod val="250000"/>
              </a:schemeClr>
            </a:duotone>
          </a:blip>
          <a:tile tx="0" ty="0" sx="40000" sy="40000" flip="none" algn="tl"/>
        </a:blipFill>
      </a:bgFillStyleLst>
    </a:fmtScheme>
  </a:themeElements>
  <a:objectDefaults/>
  <a:extraClrSchemeLst/>
  <a:extLst>
    <a:ext uri="{05A4C25C-085E-4340-85A3-A5531E510DB2}">
      <thm15:themeFamily xmlns:thm15="http://schemas.microsoft.com/office/thememl/2012/main" name="Integral" id="{3577F8C9-A904-41D8-97D2-FD898F53F20E}" vid="{682D6EBE-8D36-4FF2-9DB3-F3D8D7B6715D}"/>
    </a:ext>
  </a:extLst>
</a:theme>
</file>

<file path=docProps/app.xml><?xml version="1.0" encoding="utf-8"?>
<Properties xmlns="http://schemas.openxmlformats.org/officeDocument/2006/extended-properties" xmlns:vt="http://schemas.openxmlformats.org/officeDocument/2006/docPropsVTypes">
  <Template>Integral</Template>
  <TotalTime>3</TotalTime>
  <Words>1247</Words>
  <Application>Microsoft Office PowerPoint</Application>
  <PresentationFormat>Широкоэкранный</PresentationFormat>
  <Paragraphs>11</Paragraphs>
  <Slides>11</Slides>
  <Notes>0</Notes>
  <HiddenSlides>0</HiddenSlides>
  <MMClips>0</MMClips>
  <ScaleCrop>false</ScaleCrop>
  <HeadingPairs>
    <vt:vector size="6" baseType="variant">
      <vt:variant>
        <vt:lpstr>Использованные шрифты</vt:lpstr>
      </vt:variant>
      <vt:variant>
        <vt:i4>4</vt:i4>
      </vt:variant>
      <vt:variant>
        <vt:lpstr>Тема</vt:lpstr>
      </vt:variant>
      <vt:variant>
        <vt:i4>1</vt:i4>
      </vt:variant>
      <vt:variant>
        <vt:lpstr>Заголовки слайдов</vt:lpstr>
      </vt:variant>
      <vt:variant>
        <vt:i4>11</vt:i4>
      </vt:variant>
    </vt:vector>
  </HeadingPairs>
  <TitlesOfParts>
    <vt:vector size="16" baseType="lpstr">
      <vt:lpstr>Calibri</vt:lpstr>
      <vt:lpstr>Tw Cen MT</vt:lpstr>
      <vt:lpstr>Tw Cen MT Condensed</vt:lpstr>
      <vt:lpstr>Wingdings 3</vt:lpstr>
      <vt:lpstr>Интеграл</vt:lpstr>
      <vt:lpstr>Nouvelle politique linguistique</vt:lpstr>
      <vt:lpstr>1. Les migrations successives et leurs conséquences : entre langue unique imposée et diversité de la population 2. La diversité au service de l’unité nationale du Kazakhstan 3. Conséquences de ces politiques linguistiques et du « Concept du Trilinguisme » sur le statut des langues officielles et étrangères </vt:lpstr>
      <vt:lpstr>Le Kazakhstan monolingue au début du XIXème siècle va voir se transformer ses structures au cours des deux derniers siècles. L’histoire des immigrations successives dans le temps et leur sédentarisation dans un même espace l’a rendu plurilingue malgré lui. Pendant plus de soixante-dix ans (entre 1917-1990) la République du Kazakhstan était au sein de l’Union soviétique et pendant les 200 ans qui précédaient, à la demande des Khans kazakhs les territoires kazakhs étaient sous la protection de la Russie tsariste. Exposé à des invasions incessantes des Etats voisins comme  les Djungars, Abulkhair khan était obligé de se tourner vers l’Empire russe pour lui demander sa protection. Grâce à cette protection russe, les Kazakhs ont pu garder leur langue, leur territoire étendu et peu peuplé, leur identité contre les envahisseurs djungars - une branche guerrière des Mongols, aujourd’hui disparue. (Demko 1969; Fourniau 1994 ; Poujol 2000). </vt:lpstr>
      <vt:lpstr>De son côté, la Russie tsariste était intéressée  par le Kazakhstan dont le territoire  faisait partie de l’itinéraire de la Grande Route de Soie : Elle a cherché à assurer la sécurité des routes du commerce des textiles entre l’Asie centrale et d’autres pays de l’Est et de l’Europe. Ainsi les années 1731 - 1865 sont marquées par l'entrée volontaire du Kazakhstan dans l'Empire russe qui a apporté des changements radicaux dans le paysage socio-économique et linguistique à travers une politique de russification. En se ralliant à l'Empire russe, le Kazakhstan a dû s'adapter au nouveau pouvoir dominant. Le système propre au Khanat kazakh a disparu et la Russie avec son système juridique s’est définitivement imposée.  </vt:lpstr>
      <vt:lpstr>Pour renforcer cette politique de russification, à partir de la seconde moitié du XIXème siècle, ont été encouragées des migrations massives successives de Slaves sur le territoire du Kazakhstan. Le motif principal de cette migration était le manque de terres dans les régions centrales et méridionales de la Russie.  Les années entre 1900 et 1917 marquent  une nouvelle étape dans la politique de colonisation sous la réforme agraire de Stolypin, qui se traduit notamment par l’arrivée en masse des paysans slaves et allemands. Ainsi, entre 1906 et 1917, presque 430.000 ménages se sont installés au Kazakhstan.  </vt:lpstr>
      <vt:lpstr>En 1920, le Kazakhstan fait partie de l’URSS et devient la République socialiste soviétique kazakhe (KSSR). Les années entre 1931 et 1933 sont restées dans l’histoire kazakhe comme la catastrophe démographique due à la collectivisation de l’agriculture imposée par Staline entraînant de graves famines. La réforme de Khrouchtov et le « Programme  des terres vierges » de 1953 ont aggravé cette situation. Ainsi d’après le recensement de 1939, les Kazakhs deviennent  une minorité sur leur propre terre, ce qui n’était pas le cas à l’époque tsariste.  </vt:lpstr>
      <vt:lpstr>L’expérience et l’exemple des sociétés multilingues (comme au Québec, au Luxembourg ou en Suisse) montre que l’aménagement des langues est un processus durable mais demande de la flexibilité. Si l’on prête attention aux textes officiels, on peut constater que, dans les premiers arrêtés, le Kazakh est proclamé unique langue officielle et le Russe – la  langue de communication interethnique.  </vt:lpstr>
      <vt:lpstr>Dans ce texte, trois langues sont obligatoires au Kazakhstan: le Kazakh comme langue officielle et facteur de l’unification et de l’unité nationale, le Russe comme langue de communication interethnique et l’Anglais comme première langue étrangère car considérée comme langue incontournable d’intégration dans l’économie mondiale. L’apprentissage d’une deuxième langue étrangère (Français, Allemand, Chinois, Turc, Arabe etc.), revient à la seule décision de l’usager. Ces politiques promouvant le bilinguisme puis le trilinguisme, imposées d’en-haut, ont impliqué l’instauration du plurilinguisme de droit et d’une nouvelle « domination linguistique», qui n’ont pas pourtant  facilité la maîtrise de la langue kazakhe par tous les Kazakhstanais, pourtant langue de l’Etat titulaire, car plus de la moitié des Kazakhs, nourris de langue et de culture russes depuis des générations, ne la maîtrisaient pas. </vt:lpstr>
      <vt:lpstr>Si l’on regarde la situation actuelle, force est de constater que ces politiques étaient une nécessité pour le salut de la langue kazakhe. D’après les données du Ministère de l’Education du Kazakhstan en 2010, il y avait déjà  3811 écoles secondaires prodiguant un enseignement des disciplines en kazakh, 1598 écoles enseignant en russe, 2089 écoles bilingues combinant le Kazakh et le Russe. Actuellement 56% des élèves font leurs études en kazakh contre 32,35% en 1990-1991, 33% en russe contre plus de 65% en 1990-1991, et plus de 10% dans d’autres langues. Selon les statistiques au Kazakhstan, la situation est devenue différente dans l’enseignement supérieur.</vt:lpstr>
      <vt:lpstr>Résumons ci-après le statut des langues et leur fonction  dans cette législation des diverses langues qui constituent le paysage sociolinguistique du pays :  - le kazakh, ancienne langue minorée, est devenu langue officielle de l’Etat titulaire, langue de l’unité nationale, langue identitaire nationale et langue d’identification ; - le russe, ancienne langue majoritaire, est devenu une langue intérieure de maintien de la communication interethnique et de gestion de la diversité issue de migrations successives.  Mais il est vrai que la langue des affaires la plus courante au Kazakhstan est toujours le russe ; - les langues des « minorités » sont des langues des ethnies ou des nationalités présentes sur le territoire kazakh, liées à une politique de gestion de la « diversité culturelle », reconnues et enseignées dans les écoles primaires, selon le nombre, parfois ayant un statut marginalisé dans les Ecoles du dimanche.  Les rapports  de pouvoir engendrent des statuts asymétriques entre langues déclarées ‘majoritaires’ et ‘minoritaires’. La vitalité de certaines langues  ‘minoritaires’ est à la seule décision des porteurs souvent pas nombreux ; -l’anglais, langue internationale, devient une langue obligatoire introduite à tous les niveaux de l’éducation et dans tous les secteurs  de la vie publique et privée ; -les autres langues étrangères (orientales comme occidentales) sont la plupart du temps reléguées au statut des deuxièmes langues étrangères (devenues les parentes pauvres de l’enseignement des langues) et donc en quatrième ou cinquième position dans le parcours d’apprentissage d’un usager. L’offre de ces langues se faisant plus en plus rares dans le système éducatif public, c’est le système privé qui va relayer l’offre. </vt:lpstr>
      <vt:lpstr>Pour conclure, nous avons tenté d’identifier les dynamiques en accord versus en tension qui traduisaient cette volonté gouvernementale de gérer la diversité linguistique au service de l’unité nationale. Nous avons également tenté de cerner les effets de ces politiques de gestion de la diversité qui peuvent engendrer des effets contraires, à la pluralité officiellement déclarée, au niveau des institutions et de leurs acteurs.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Nouvelle politique linguistique</dc:title>
  <dc:creator>Хамза Мадина Адебиетовна</dc:creator>
  <cp:lastModifiedBy>Хамза Мадина Адебиетовна</cp:lastModifiedBy>
  <cp:revision>2</cp:revision>
  <dcterms:created xsi:type="dcterms:W3CDTF">2022-11-11T10:18:47Z</dcterms:created>
  <dcterms:modified xsi:type="dcterms:W3CDTF">2022-11-11T10:22:26Z</dcterms:modified>
</cp:coreProperties>
</file>