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3" r:id="rId1"/>
    <p:sldMasterId id="2147483754" r:id="rId2"/>
  </p:sldMasterIdLst>
  <p:notesMasterIdLst>
    <p:notesMasterId r:id="rId13"/>
  </p:notesMasterIdLst>
  <p:sldIdLst>
    <p:sldId id="257" r:id="rId3"/>
    <p:sldId id="261" r:id="rId4"/>
    <p:sldId id="266" r:id="rId5"/>
    <p:sldId id="343" r:id="rId6"/>
    <p:sldId id="344" r:id="rId7"/>
    <p:sldId id="345" r:id="rId8"/>
    <p:sldId id="346" r:id="rId9"/>
    <p:sldId id="347" r:id="rId10"/>
    <p:sldId id="348" r:id="rId11"/>
    <p:sldId id="262" r:id="rId12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4"/>
      <p:bold r:id="rId15"/>
      <p:italic r:id="rId16"/>
      <p:boldItalic r:id="rId17"/>
    </p:embeddedFont>
    <p:embeddedFont>
      <p:font typeface="Barlow Condensed" panose="020F0502020204030204" pitchFamily="2" charset="0"/>
      <p:regular r:id="rId18"/>
      <p:bold r:id="rId19"/>
      <p:italic r:id="rId20"/>
      <p:boldItalic r:id="rId21"/>
    </p:embeddedFont>
    <p:embeddedFont>
      <p:font typeface="Barlow Condensed Light" panose="020F0502020204030204" pitchFamily="2" charset="0"/>
      <p:regular r:id="rId22"/>
      <p:bold r:id="rId23"/>
      <p:italic r:id="rId24"/>
      <p:boldItalic r:id="rId25"/>
    </p:embeddedFont>
    <p:embeddedFont>
      <p:font typeface="Manjari" panose="020B0604020202020204" charset="0"/>
      <p:regular r:id="rId26"/>
      <p:bold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Rozha On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AEB21-3873-4A37-ABD9-4FE2A898E775}" v="1" dt="2023-10-31T18:02:19.994"/>
  </p1510:revLst>
</p1510:revInfo>
</file>

<file path=ppt/tableStyles.xml><?xml version="1.0" encoding="utf-8"?>
<a:tblStyleLst xmlns:a="http://schemas.openxmlformats.org/drawingml/2006/main" def="{96085AF5-5A44-4D40-8864-7B97C00A051B}">
  <a:tblStyle styleId="{96085AF5-5A44-4D40-8864-7B97C00A05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сен Шакизада Қайрошқызы" userId="3ce74a5a-7074-4791-b384-f2d173bb6290" providerId="ADAL" clId="{040AEB21-3873-4A37-ABD9-4FE2A898E775}"/>
    <pc:docChg chg="modSld">
      <pc:chgData name="Есен Шакизада Қайрошқызы" userId="3ce74a5a-7074-4791-b384-f2d173bb6290" providerId="ADAL" clId="{040AEB21-3873-4A37-ABD9-4FE2A898E775}" dt="2023-10-31T18:02:19.994" v="0"/>
      <pc:docMkLst>
        <pc:docMk/>
      </pc:docMkLst>
      <pc:sldChg chg="modSp">
        <pc:chgData name="Есен Шакизада Қайрошқызы" userId="3ce74a5a-7074-4791-b384-f2d173bb6290" providerId="ADAL" clId="{040AEB21-3873-4A37-ABD9-4FE2A898E775}" dt="2023-10-31T18:02:19.994" v="0"/>
        <pc:sldMkLst>
          <pc:docMk/>
          <pc:sldMk cId="0" sldId="257"/>
        </pc:sldMkLst>
        <pc:spChg chg="mod">
          <ac:chgData name="Есен Шакизада Қайрошқызы" userId="3ce74a5a-7074-4791-b384-f2d173bb6290" providerId="ADAL" clId="{040AEB21-3873-4A37-ABD9-4FE2A898E775}" dt="2023-10-31T18:02:19.994" v="0"/>
          <ac:spMkLst>
            <pc:docMk/>
            <pc:sldMk cId="0" sldId="257"/>
            <ac:spMk id="10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a33b2d619d_0_13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a33b2d619d_0_13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a33b2d619d_0_1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a33b2d619d_0_1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a33b2d619d_0_1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a33b2d619d_0_1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a33b2d619d_0_1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a33b2d619d_0_1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16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a33b2d619d_0_1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a33b2d619d_0_1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69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a33b2d619d_0_1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a33b2d619d_0_1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19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a33b2d619d_0_1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a33b2d619d_0_1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68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a33b2d619d_0_1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a33b2d619d_0_1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75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a33b2d619d_0_1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a33b2d619d_0_1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84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18775" y="18176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31625" y="3585838"/>
            <a:ext cx="32808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3602575" y="922763"/>
            <a:ext cx="19389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14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83" name="Google Shape;83;p11"/>
          <p:cNvSpPr/>
          <p:nvPr/>
        </p:nvSpPr>
        <p:spPr>
          <a:xfrm>
            <a:off x="611000" y="2609200"/>
            <a:ext cx="8639800" cy="2759025"/>
          </a:xfrm>
          <a:custGeom>
            <a:avLst/>
            <a:gdLst/>
            <a:ahLst/>
            <a:cxnLst/>
            <a:rect l="l" t="t" r="r" b="b"/>
            <a:pathLst>
              <a:path w="345592" h="110361" extrusionOk="0">
                <a:moveTo>
                  <a:pt x="345592" y="4994"/>
                </a:moveTo>
                <a:lnTo>
                  <a:pt x="345592" y="110361"/>
                </a:lnTo>
                <a:lnTo>
                  <a:pt x="0" y="108971"/>
                </a:lnTo>
                <a:lnTo>
                  <a:pt x="166818" y="0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84" name="Google Shape;84;p11"/>
          <p:cNvSpPr/>
          <p:nvPr/>
        </p:nvSpPr>
        <p:spPr>
          <a:xfrm>
            <a:off x="1810975" y="-199750"/>
            <a:ext cx="4193925" cy="1398225"/>
          </a:xfrm>
          <a:custGeom>
            <a:avLst/>
            <a:gdLst/>
            <a:ahLst/>
            <a:cxnLst/>
            <a:rect l="l" t="t" r="r" b="b"/>
            <a:pathLst>
              <a:path w="167757" h="55929" extrusionOk="0">
                <a:moveTo>
                  <a:pt x="167757" y="0"/>
                </a:moveTo>
                <a:lnTo>
                  <a:pt x="0" y="99"/>
                </a:lnTo>
                <a:lnTo>
                  <a:pt x="53402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85" name="Google Shape;85;p11"/>
          <p:cNvSpPr/>
          <p:nvPr/>
        </p:nvSpPr>
        <p:spPr>
          <a:xfrm flipH="1">
            <a:off x="-237191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86" name="Google Shape;86;p1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324600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713250" y="3370700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2991700" y="1512225"/>
            <a:ext cx="5547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 rot="10800000" flipH="1">
            <a:off x="-245132" y="-54579"/>
            <a:ext cx="8614100" cy="534356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10800000" flipH="1">
            <a:off x="3008694" y="3916513"/>
            <a:ext cx="4169725" cy="1350965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 rot="10800000" flipH="1">
            <a:off x="5842607" y="-87559"/>
            <a:ext cx="3383225" cy="5368393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812158" y="27323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2" hasCustomPrompt="1"/>
          </p:nvPr>
        </p:nvSpPr>
        <p:spPr>
          <a:xfrm>
            <a:off x="1812158" y="1291131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3" hasCustomPrompt="1"/>
          </p:nvPr>
        </p:nvSpPr>
        <p:spPr>
          <a:xfrm>
            <a:off x="1812158" y="2381856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4" hasCustomPrompt="1"/>
          </p:nvPr>
        </p:nvSpPr>
        <p:spPr>
          <a:xfrm>
            <a:off x="1812158" y="347029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5"/>
          </p:nvPr>
        </p:nvSpPr>
        <p:spPr>
          <a:xfrm>
            <a:off x="5086498" y="27323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6"/>
          </p:nvPr>
        </p:nvSpPr>
        <p:spPr>
          <a:xfrm>
            <a:off x="1812158" y="16416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7"/>
          </p:nvPr>
        </p:nvSpPr>
        <p:spPr>
          <a:xfrm>
            <a:off x="1812158" y="3823250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8"/>
          </p:nvPr>
        </p:nvSpPr>
        <p:spPr>
          <a:xfrm>
            <a:off x="5086498" y="16416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9"/>
          </p:nvPr>
        </p:nvSpPr>
        <p:spPr>
          <a:xfrm>
            <a:off x="5086498" y="3823250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86498" y="1291131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6498" y="238007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5" hasCustomPrompt="1"/>
          </p:nvPr>
        </p:nvSpPr>
        <p:spPr>
          <a:xfrm>
            <a:off x="5086498" y="347029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1812158" y="1987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6"/>
          </p:nvPr>
        </p:nvSpPr>
        <p:spPr>
          <a:xfrm>
            <a:off x="1812158" y="4169397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7"/>
          </p:nvPr>
        </p:nvSpPr>
        <p:spPr>
          <a:xfrm>
            <a:off x="5086498" y="1987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8"/>
          </p:nvPr>
        </p:nvSpPr>
        <p:spPr>
          <a:xfrm>
            <a:off x="5086498" y="4169397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9"/>
          </p:nvPr>
        </p:nvSpPr>
        <p:spPr>
          <a:xfrm>
            <a:off x="1812158" y="30785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20"/>
          </p:nvPr>
        </p:nvSpPr>
        <p:spPr>
          <a:xfrm>
            <a:off x="5086498" y="30785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4" name="Google Shape;114;p13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3"/>
          <p:cNvSpPr txBox="1">
            <a:spLocks noGrp="1"/>
          </p:cNvSpPr>
          <p:nvPr>
            <p:ph type="title" idx="21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-124850" y="-137325"/>
            <a:ext cx="4244650" cy="5405675"/>
          </a:xfrm>
          <a:custGeom>
            <a:avLst/>
            <a:gdLst/>
            <a:ahLst/>
            <a:cxnLst/>
            <a:rect l="l" t="t" r="r" b="b"/>
            <a:pathLst>
              <a:path w="169786" h="216227" extrusionOk="0">
                <a:moveTo>
                  <a:pt x="57428" y="0"/>
                </a:moveTo>
                <a:lnTo>
                  <a:pt x="0" y="0"/>
                </a:lnTo>
                <a:lnTo>
                  <a:pt x="0" y="216227"/>
                </a:lnTo>
                <a:lnTo>
                  <a:pt x="169786" y="216227"/>
                </a:lnTo>
                <a:lnTo>
                  <a:pt x="53433" y="6042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>
            <a:off x="1186000" y="1323316"/>
            <a:ext cx="8239600" cy="3957500"/>
          </a:xfrm>
          <a:custGeom>
            <a:avLst/>
            <a:gdLst/>
            <a:ahLst/>
            <a:cxnLst/>
            <a:rect l="l" t="t" r="r" b="b"/>
            <a:pathLst>
              <a:path w="329584" h="158300" extrusionOk="0">
                <a:moveTo>
                  <a:pt x="0" y="0"/>
                </a:moveTo>
                <a:lnTo>
                  <a:pt x="117851" y="158300"/>
                </a:lnTo>
                <a:lnTo>
                  <a:pt x="329584" y="154305"/>
                </a:lnTo>
                <a:lnTo>
                  <a:pt x="320595" y="56929"/>
                </a:lnTo>
                <a:lnTo>
                  <a:pt x="145316" y="60923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19" name="Google Shape;119;p14"/>
          <p:cNvSpPr/>
          <p:nvPr/>
        </p:nvSpPr>
        <p:spPr>
          <a:xfrm>
            <a:off x="4793950" y="-112350"/>
            <a:ext cx="4419400" cy="2958750"/>
          </a:xfrm>
          <a:custGeom>
            <a:avLst/>
            <a:gdLst/>
            <a:ahLst/>
            <a:cxnLst/>
            <a:rect l="l" t="t" r="r" b="b"/>
            <a:pathLst>
              <a:path w="176776" h="118350" extrusionOk="0">
                <a:moveTo>
                  <a:pt x="33957" y="0"/>
                </a:moveTo>
                <a:lnTo>
                  <a:pt x="176776" y="0"/>
                </a:lnTo>
                <a:lnTo>
                  <a:pt x="176776" y="114355"/>
                </a:lnTo>
                <a:lnTo>
                  <a:pt x="0" y="11835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20" name="Google Shape;120;p1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1"/>
          </p:nvPr>
        </p:nvSpPr>
        <p:spPr>
          <a:xfrm>
            <a:off x="4968035" y="2381425"/>
            <a:ext cx="25470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2" name="Google Shape;122;p1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5"/>
          <p:cNvGrpSpPr/>
          <p:nvPr/>
        </p:nvGrpSpPr>
        <p:grpSpPr>
          <a:xfrm>
            <a:off x="-299629" y="-137325"/>
            <a:ext cx="9550450" cy="5418141"/>
            <a:chOff x="-124850" y="-137325"/>
            <a:chExt cx="9550450" cy="5418141"/>
          </a:xfrm>
        </p:grpSpPr>
        <p:sp>
          <p:nvSpPr>
            <p:cNvPr id="126" name="Google Shape;126;p15"/>
            <p:cNvSpPr/>
            <p:nvPr/>
          </p:nvSpPr>
          <p:spPr>
            <a:xfrm flipH="1">
              <a:off x="5180950" y="-137325"/>
              <a:ext cx="4244650" cy="5405675"/>
            </a:xfrm>
            <a:custGeom>
              <a:avLst/>
              <a:gdLst/>
              <a:ahLst/>
              <a:cxnLst/>
              <a:rect l="l" t="t" r="r" b="b"/>
              <a:pathLst>
                <a:path w="169786" h="216227" extrusionOk="0">
                  <a:moveTo>
                    <a:pt x="57428" y="0"/>
                  </a:moveTo>
                  <a:lnTo>
                    <a:pt x="0" y="0"/>
                  </a:lnTo>
                  <a:lnTo>
                    <a:pt x="0" y="216227"/>
                  </a:lnTo>
                  <a:lnTo>
                    <a:pt x="169786" y="216227"/>
                  </a:lnTo>
                  <a:lnTo>
                    <a:pt x="53433" y="60424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127" name="Google Shape;127;p15"/>
            <p:cNvSpPr/>
            <p:nvPr/>
          </p:nvSpPr>
          <p:spPr>
            <a:xfrm flipH="1">
              <a:off x="-124850" y="1323316"/>
              <a:ext cx="8239600" cy="3957500"/>
            </a:xfrm>
            <a:custGeom>
              <a:avLst/>
              <a:gdLst/>
              <a:ahLst/>
              <a:cxnLst/>
              <a:rect l="l" t="t" r="r" b="b"/>
              <a:pathLst>
                <a:path w="329584" h="158300" extrusionOk="0">
                  <a:moveTo>
                    <a:pt x="0" y="0"/>
                  </a:moveTo>
                  <a:lnTo>
                    <a:pt x="117851" y="158300"/>
                  </a:lnTo>
                  <a:lnTo>
                    <a:pt x="329584" y="154305"/>
                  </a:lnTo>
                  <a:lnTo>
                    <a:pt x="320595" y="56929"/>
                  </a:lnTo>
                  <a:lnTo>
                    <a:pt x="145316" y="60923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128" name="Google Shape;128;p15"/>
            <p:cNvSpPr/>
            <p:nvPr/>
          </p:nvSpPr>
          <p:spPr>
            <a:xfrm flipH="1">
              <a:off x="87400" y="-112350"/>
              <a:ext cx="4419400" cy="2958750"/>
            </a:xfrm>
            <a:custGeom>
              <a:avLst/>
              <a:gdLst/>
              <a:ahLst/>
              <a:cxnLst/>
              <a:rect l="l" t="t" r="r" b="b"/>
              <a:pathLst>
                <a:path w="176776" h="118350" extrusionOk="0">
                  <a:moveTo>
                    <a:pt x="33957" y="0"/>
                  </a:moveTo>
                  <a:lnTo>
                    <a:pt x="176776" y="0"/>
                  </a:lnTo>
                  <a:lnTo>
                    <a:pt x="176776" y="114355"/>
                  </a:lnTo>
                  <a:lnTo>
                    <a:pt x="0" y="11835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129" name="Google Shape;129;p1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31" name="Google Shape;131;p1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>
            <a:off x="-74900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34" name="Google Shape;134;p16"/>
          <p:cNvSpPr/>
          <p:nvPr/>
        </p:nvSpPr>
        <p:spPr>
          <a:xfrm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35" name="Google Shape;135;p16"/>
          <p:cNvSpPr/>
          <p:nvPr/>
        </p:nvSpPr>
        <p:spPr>
          <a:xfrm>
            <a:off x="1672891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36" name="Google Shape;136;p1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2048424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1"/>
          </p:nvPr>
        </p:nvSpPr>
        <p:spPr>
          <a:xfrm>
            <a:off x="1557925" y="1849645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2"/>
          </p:nvPr>
        </p:nvSpPr>
        <p:spPr>
          <a:xfrm>
            <a:off x="5663855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3"/>
          </p:nvPr>
        </p:nvSpPr>
        <p:spPr>
          <a:xfrm>
            <a:off x="5173355" y="1849643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 idx="4"/>
          </p:nvPr>
        </p:nvSpPr>
        <p:spPr>
          <a:xfrm>
            <a:off x="3742650" y="294096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5"/>
          </p:nvPr>
        </p:nvSpPr>
        <p:spPr>
          <a:xfrm>
            <a:off x="3252150" y="3219943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43" name="Google Shape;143;p1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6"/>
          <p:cNvSpPr txBox="1">
            <a:spLocks noGrp="1"/>
          </p:cNvSpPr>
          <p:nvPr>
            <p:ph type="title" idx="6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 flipH="1">
            <a:off x="5168482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flipH="1"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48" name="Google Shape;148;p17"/>
          <p:cNvSpPr/>
          <p:nvPr/>
        </p:nvSpPr>
        <p:spPr>
          <a:xfrm flipH="1">
            <a:off x="-37434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49" name="Google Shape;149;p1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2"/>
          </p:nvPr>
        </p:nvSpPr>
        <p:spPr>
          <a:xfrm>
            <a:off x="2271525" y="15852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/>
          </p:nvPr>
        </p:nvSpPr>
        <p:spPr>
          <a:xfrm>
            <a:off x="1496175" y="187176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 idx="3"/>
          </p:nvPr>
        </p:nvSpPr>
        <p:spPr>
          <a:xfrm>
            <a:off x="2271525" y="30969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4"/>
          </p:nvPr>
        </p:nvSpPr>
        <p:spPr>
          <a:xfrm>
            <a:off x="1496175" y="3390397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 idx="5"/>
          </p:nvPr>
        </p:nvSpPr>
        <p:spPr>
          <a:xfrm>
            <a:off x="5690475" y="15852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6"/>
          </p:nvPr>
        </p:nvSpPr>
        <p:spPr>
          <a:xfrm>
            <a:off x="4915125" y="187176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7"/>
          </p:nvPr>
        </p:nvSpPr>
        <p:spPr>
          <a:xfrm>
            <a:off x="5690475" y="309711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8"/>
          </p:nvPr>
        </p:nvSpPr>
        <p:spPr>
          <a:xfrm>
            <a:off x="4915125" y="3389952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59" name="Google Shape;159;p1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/>
          <p:nvPr/>
        </p:nvSpPr>
        <p:spPr>
          <a:xfrm rot="10800000" flipH="1">
            <a:off x="-74900" y="1635441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62" name="Google Shape;162;p18"/>
          <p:cNvSpPr/>
          <p:nvPr/>
        </p:nvSpPr>
        <p:spPr>
          <a:xfrm rot="10800000" flipH="1">
            <a:off x="-74909" y="-74900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63" name="Google Shape;163;p18"/>
          <p:cNvSpPr/>
          <p:nvPr/>
        </p:nvSpPr>
        <p:spPr>
          <a:xfrm rot="10800000" flipH="1">
            <a:off x="1672891" y="1385757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64" name="Google Shape;164;p1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1974300" y="1897400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66" name="Google Shape;166;p18"/>
          <p:cNvCxnSpPr/>
          <p:nvPr/>
        </p:nvCxnSpPr>
        <p:spPr>
          <a:xfrm>
            <a:off x="4426663" y="1897400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18"/>
          <p:cNvSpPr txBox="1">
            <a:spLocks noGrp="1"/>
          </p:cNvSpPr>
          <p:nvPr>
            <p:ph type="subTitle" idx="1"/>
          </p:nvPr>
        </p:nvSpPr>
        <p:spPr>
          <a:xfrm>
            <a:off x="2607250" y="2777775"/>
            <a:ext cx="3699300" cy="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-112366" y="-74900"/>
            <a:ext cx="4455825" cy="3945000"/>
          </a:xfrm>
          <a:custGeom>
            <a:avLst/>
            <a:gdLst/>
            <a:ahLst/>
            <a:cxnLst/>
            <a:rect l="l" t="t" r="r" b="b"/>
            <a:pathLst>
              <a:path w="178233" h="157800" extrusionOk="0">
                <a:moveTo>
                  <a:pt x="128338" y="0"/>
                </a:moveTo>
                <a:lnTo>
                  <a:pt x="0" y="0"/>
                </a:lnTo>
                <a:lnTo>
                  <a:pt x="0" y="157800"/>
                </a:lnTo>
                <a:lnTo>
                  <a:pt x="178233" y="110043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70" name="Google Shape;170;p19"/>
          <p:cNvSpPr/>
          <p:nvPr/>
        </p:nvSpPr>
        <p:spPr>
          <a:xfrm>
            <a:off x="3096091" y="-74900"/>
            <a:ext cx="6204650" cy="4232150"/>
          </a:xfrm>
          <a:custGeom>
            <a:avLst/>
            <a:gdLst/>
            <a:ahLst/>
            <a:cxnLst/>
            <a:rect l="l" t="t" r="r" b="b"/>
            <a:pathLst>
              <a:path w="248186" h="169286" extrusionOk="0">
                <a:moveTo>
                  <a:pt x="0" y="0"/>
                </a:moveTo>
                <a:lnTo>
                  <a:pt x="248186" y="0"/>
                </a:lnTo>
                <a:lnTo>
                  <a:pt x="247687" y="169286"/>
                </a:lnTo>
                <a:lnTo>
                  <a:pt x="48938" y="11135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71" name="Google Shape;171;p19"/>
          <p:cNvSpPr/>
          <p:nvPr/>
        </p:nvSpPr>
        <p:spPr>
          <a:xfrm>
            <a:off x="-124825" y="2696600"/>
            <a:ext cx="6564300" cy="2559275"/>
          </a:xfrm>
          <a:custGeom>
            <a:avLst/>
            <a:gdLst/>
            <a:ahLst/>
            <a:cxnLst/>
            <a:rect l="l" t="t" r="r" b="b"/>
            <a:pathLst>
              <a:path w="262572" h="102371" extrusionOk="0">
                <a:moveTo>
                  <a:pt x="0" y="46941"/>
                </a:moveTo>
                <a:lnTo>
                  <a:pt x="0" y="102371"/>
                </a:lnTo>
                <a:lnTo>
                  <a:pt x="262572" y="102362"/>
                </a:lnTo>
                <a:lnTo>
                  <a:pt x="242678" y="19120"/>
                </a:lnTo>
                <a:lnTo>
                  <a:pt x="177276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72" name="Google Shape;172;p19"/>
          <p:cNvSpPr/>
          <p:nvPr/>
        </p:nvSpPr>
        <p:spPr>
          <a:xfrm>
            <a:off x="5930009" y="3160026"/>
            <a:ext cx="3395700" cy="2134800"/>
          </a:xfrm>
          <a:custGeom>
            <a:avLst/>
            <a:gdLst/>
            <a:ahLst/>
            <a:cxnLst/>
            <a:rect l="l" t="t" r="r" b="b"/>
            <a:pathLst>
              <a:path w="135828" h="85392" extrusionOk="0">
                <a:moveTo>
                  <a:pt x="0" y="0"/>
                </a:moveTo>
                <a:lnTo>
                  <a:pt x="135828" y="40449"/>
                </a:lnTo>
                <a:lnTo>
                  <a:pt x="135828" y="85392"/>
                </a:lnTo>
                <a:lnTo>
                  <a:pt x="20973" y="85392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173" name="Google Shape;173;p1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4" name="Google Shape;174;p19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 flipH="1">
            <a:off x="-136250" y="-74900"/>
            <a:ext cx="9461959" cy="5380700"/>
            <a:chOff x="-124834" y="-74900"/>
            <a:chExt cx="9461959" cy="5380700"/>
          </a:xfrm>
        </p:grpSpPr>
        <p:sp>
          <p:nvSpPr>
            <p:cNvPr id="178" name="Google Shape;178;p20"/>
            <p:cNvSpPr/>
            <p:nvPr/>
          </p:nvSpPr>
          <p:spPr>
            <a:xfrm>
              <a:off x="-112366" y="-74900"/>
              <a:ext cx="4455825" cy="3945000"/>
            </a:xfrm>
            <a:custGeom>
              <a:avLst/>
              <a:gdLst/>
              <a:ahLst/>
              <a:cxnLst/>
              <a:rect l="l" t="t" r="r" b="b"/>
              <a:pathLst>
                <a:path w="178233" h="157800" extrusionOk="0">
                  <a:moveTo>
                    <a:pt x="128338" y="0"/>
                  </a:moveTo>
                  <a:lnTo>
                    <a:pt x="0" y="0"/>
                  </a:lnTo>
                  <a:lnTo>
                    <a:pt x="0" y="157800"/>
                  </a:lnTo>
                  <a:lnTo>
                    <a:pt x="178233" y="110043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179" name="Google Shape;179;p20"/>
            <p:cNvSpPr/>
            <p:nvPr/>
          </p:nvSpPr>
          <p:spPr>
            <a:xfrm>
              <a:off x="3096091" y="-74900"/>
              <a:ext cx="6204650" cy="4232150"/>
            </a:xfrm>
            <a:custGeom>
              <a:avLst/>
              <a:gdLst/>
              <a:ahLst/>
              <a:cxnLst/>
              <a:rect l="l" t="t" r="r" b="b"/>
              <a:pathLst>
                <a:path w="248186" h="169286" extrusionOk="0">
                  <a:moveTo>
                    <a:pt x="0" y="0"/>
                  </a:moveTo>
                  <a:lnTo>
                    <a:pt x="248186" y="0"/>
                  </a:lnTo>
                  <a:lnTo>
                    <a:pt x="247687" y="169286"/>
                  </a:lnTo>
                  <a:lnTo>
                    <a:pt x="48938" y="11135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180" name="Google Shape;180;p20"/>
            <p:cNvSpPr/>
            <p:nvPr/>
          </p:nvSpPr>
          <p:spPr>
            <a:xfrm>
              <a:off x="-124834" y="2696591"/>
              <a:ext cx="6579175" cy="2559275"/>
            </a:xfrm>
            <a:custGeom>
              <a:avLst/>
              <a:gdLst/>
              <a:ahLst/>
              <a:cxnLst/>
              <a:rect l="l" t="t" r="r" b="b"/>
              <a:pathLst>
                <a:path w="263167" h="102371" extrusionOk="0">
                  <a:moveTo>
                    <a:pt x="0" y="46941"/>
                  </a:moveTo>
                  <a:lnTo>
                    <a:pt x="0" y="102371"/>
                  </a:lnTo>
                  <a:lnTo>
                    <a:pt x="263167" y="102371"/>
                  </a:lnTo>
                  <a:lnTo>
                    <a:pt x="241195" y="18976"/>
                  </a:lnTo>
                  <a:lnTo>
                    <a:pt x="177276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181" name="Google Shape;181;p20"/>
            <p:cNvSpPr/>
            <p:nvPr/>
          </p:nvSpPr>
          <p:spPr>
            <a:xfrm>
              <a:off x="5887625" y="3176625"/>
              <a:ext cx="3449500" cy="2129175"/>
            </a:xfrm>
            <a:custGeom>
              <a:avLst/>
              <a:gdLst/>
              <a:ahLst/>
              <a:cxnLst/>
              <a:rect l="l" t="t" r="r" b="b"/>
              <a:pathLst>
                <a:path w="137980" h="85167" extrusionOk="0">
                  <a:moveTo>
                    <a:pt x="0" y="0"/>
                  </a:moveTo>
                  <a:lnTo>
                    <a:pt x="137980" y="39627"/>
                  </a:lnTo>
                  <a:lnTo>
                    <a:pt x="137523" y="85167"/>
                  </a:lnTo>
                  <a:lnTo>
                    <a:pt x="22885" y="83685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</p:grpSp>
      <p:sp>
        <p:nvSpPr>
          <p:cNvPr id="182" name="Google Shape;182;p20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" name="Google Shape;183;p20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10800000">
            <a:off x="4919006" y="205783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 rot="10800000">
            <a:off x="2472431" y="-7015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rot="10800000">
            <a:off x="-48100" y="21545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860200" y="2746192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948550" y="3462208"/>
            <a:ext cx="3246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713225" y="539500"/>
            <a:ext cx="946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>
            <a:off x="-62425" y="-87400"/>
            <a:ext cx="4162700" cy="5280825"/>
          </a:xfrm>
          <a:custGeom>
            <a:avLst/>
            <a:gdLst/>
            <a:ahLst/>
            <a:cxnLst/>
            <a:rect l="l" t="t" r="r" b="b"/>
            <a:pathLst>
              <a:path w="166508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66508" y="209407"/>
                </a:lnTo>
                <a:lnTo>
                  <a:pt x="46844" y="11541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87" name="Google Shape;187;p21"/>
          <p:cNvSpPr/>
          <p:nvPr/>
        </p:nvSpPr>
        <p:spPr>
          <a:xfrm>
            <a:off x="103619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88" name="Google Shape;188;p21"/>
          <p:cNvSpPr/>
          <p:nvPr/>
        </p:nvSpPr>
        <p:spPr>
          <a:xfrm>
            <a:off x="3387250" y="-62425"/>
            <a:ext cx="5826100" cy="5343250"/>
          </a:xfrm>
          <a:custGeom>
            <a:avLst/>
            <a:gdLst/>
            <a:ahLst/>
            <a:cxnLst/>
            <a:rect l="l" t="t" r="r" b="b"/>
            <a:pathLst>
              <a:path w="233044" h="213730" extrusionOk="0">
                <a:moveTo>
                  <a:pt x="187102" y="0"/>
                </a:moveTo>
                <a:lnTo>
                  <a:pt x="233044" y="0"/>
                </a:lnTo>
                <a:lnTo>
                  <a:pt x="233044" y="213730"/>
                </a:lnTo>
                <a:lnTo>
                  <a:pt x="28920" y="208579"/>
                </a:lnTo>
                <a:lnTo>
                  <a:pt x="0" y="18603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89" name="Google Shape;189;p2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" name="Google Shape;190;p21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4919975" y="-87400"/>
            <a:ext cx="4293375" cy="5280825"/>
          </a:xfrm>
          <a:custGeom>
            <a:avLst/>
            <a:gdLst/>
            <a:ahLst/>
            <a:cxnLst/>
            <a:rect l="l" t="t" r="r" b="b"/>
            <a:pathLst>
              <a:path w="171735" h="211233" extrusionOk="0">
                <a:moveTo>
                  <a:pt x="24921" y="0"/>
                </a:moveTo>
                <a:lnTo>
                  <a:pt x="171735" y="0"/>
                </a:lnTo>
                <a:lnTo>
                  <a:pt x="171735" y="211233"/>
                </a:lnTo>
                <a:lnTo>
                  <a:pt x="0" y="209809"/>
                </a:lnTo>
                <a:lnTo>
                  <a:pt x="127791" y="11585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94" name="Google Shape;194;p22"/>
          <p:cNvSpPr/>
          <p:nvPr/>
        </p:nvSpPr>
        <p:spPr>
          <a:xfrm flipH="1">
            <a:off x="107364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95" name="Google Shape;195;p22"/>
          <p:cNvSpPr/>
          <p:nvPr/>
        </p:nvSpPr>
        <p:spPr>
          <a:xfrm>
            <a:off x="-62425" y="-62425"/>
            <a:ext cx="5755225" cy="5343250"/>
          </a:xfrm>
          <a:custGeom>
            <a:avLst/>
            <a:gdLst/>
            <a:ahLst/>
            <a:cxnLst/>
            <a:rect l="l" t="t" r="r" b="b"/>
            <a:pathLst>
              <a:path w="230209" h="213730" extrusionOk="0">
                <a:moveTo>
                  <a:pt x="45942" y="0"/>
                </a:moveTo>
                <a:lnTo>
                  <a:pt x="0" y="0"/>
                </a:lnTo>
                <a:lnTo>
                  <a:pt x="0" y="213730"/>
                </a:lnTo>
                <a:lnTo>
                  <a:pt x="199078" y="209028"/>
                </a:lnTo>
                <a:lnTo>
                  <a:pt x="230209" y="18576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96" name="Google Shape;196;p2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7" name="Google Shape;197;p22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/>
          <p:nvPr/>
        </p:nvSpPr>
        <p:spPr>
          <a:xfrm>
            <a:off x="-62416" y="-87400"/>
            <a:ext cx="4332025" cy="5280825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01" name="Google Shape;201;p23"/>
          <p:cNvSpPr/>
          <p:nvPr/>
        </p:nvSpPr>
        <p:spPr>
          <a:xfrm>
            <a:off x="103619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02" name="Google Shape;202;p23"/>
          <p:cNvSpPr/>
          <p:nvPr/>
        </p:nvSpPr>
        <p:spPr>
          <a:xfrm>
            <a:off x="3447275" y="-62425"/>
            <a:ext cx="5766075" cy="5343250"/>
          </a:xfrm>
          <a:custGeom>
            <a:avLst/>
            <a:gdLst/>
            <a:ahLst/>
            <a:cxnLst/>
            <a:rect l="l" t="t" r="r" b="b"/>
            <a:pathLst>
              <a:path w="230643" h="213730" extrusionOk="0">
                <a:moveTo>
                  <a:pt x="184701" y="0"/>
                </a:moveTo>
                <a:lnTo>
                  <a:pt x="230643" y="0"/>
                </a:lnTo>
                <a:lnTo>
                  <a:pt x="230643" y="213730"/>
                </a:lnTo>
                <a:lnTo>
                  <a:pt x="33163" y="210250"/>
                </a:lnTo>
                <a:lnTo>
                  <a:pt x="0" y="185989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03" name="Google Shape;203;p2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23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1415507" y="1754375"/>
            <a:ext cx="1602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"/>
          </p:nvPr>
        </p:nvSpPr>
        <p:spPr>
          <a:xfrm>
            <a:off x="1283507" y="2121233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title" idx="2"/>
          </p:nvPr>
        </p:nvSpPr>
        <p:spPr>
          <a:xfrm>
            <a:off x="1415507" y="3204653"/>
            <a:ext cx="1602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3"/>
          </p:nvPr>
        </p:nvSpPr>
        <p:spPr>
          <a:xfrm>
            <a:off x="1283507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title" idx="4"/>
          </p:nvPr>
        </p:nvSpPr>
        <p:spPr>
          <a:xfrm>
            <a:off x="3777300" y="1754375"/>
            <a:ext cx="15894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5"/>
          </p:nvPr>
        </p:nvSpPr>
        <p:spPr>
          <a:xfrm>
            <a:off x="3638700" y="212122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title" idx="6"/>
          </p:nvPr>
        </p:nvSpPr>
        <p:spPr>
          <a:xfrm>
            <a:off x="3777300" y="3204653"/>
            <a:ext cx="15894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7"/>
          </p:nvPr>
        </p:nvSpPr>
        <p:spPr>
          <a:xfrm>
            <a:off x="3638700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title" idx="8"/>
          </p:nvPr>
        </p:nvSpPr>
        <p:spPr>
          <a:xfrm>
            <a:off x="6141241" y="1754375"/>
            <a:ext cx="15840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9"/>
          </p:nvPr>
        </p:nvSpPr>
        <p:spPr>
          <a:xfrm>
            <a:off x="5999941" y="212122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title" idx="13"/>
          </p:nvPr>
        </p:nvSpPr>
        <p:spPr>
          <a:xfrm>
            <a:off x="6141241" y="3204653"/>
            <a:ext cx="15840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4"/>
          </p:nvPr>
        </p:nvSpPr>
        <p:spPr>
          <a:xfrm>
            <a:off x="5999941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title" idx="15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-55980" y="-27995"/>
            <a:ext cx="5691450" cy="5224950"/>
          </a:xfrm>
          <a:custGeom>
            <a:avLst/>
            <a:gdLst/>
            <a:ahLst/>
            <a:cxnLst/>
            <a:rect l="l" t="t" r="r" b="b"/>
            <a:pathLst>
              <a:path w="227658" h="208998" extrusionOk="0">
                <a:moveTo>
                  <a:pt x="197428" y="208998"/>
                </a:moveTo>
                <a:lnTo>
                  <a:pt x="0" y="208998"/>
                </a:lnTo>
                <a:lnTo>
                  <a:pt x="0" y="0"/>
                </a:lnTo>
                <a:lnTo>
                  <a:pt x="46651" y="0"/>
                </a:lnTo>
                <a:lnTo>
                  <a:pt x="69417" y="22393"/>
                </a:lnTo>
                <a:lnTo>
                  <a:pt x="226165" y="180261"/>
                </a:lnTo>
                <a:lnTo>
                  <a:pt x="227658" y="18772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20" name="Google Shape;220;p24"/>
          <p:cNvSpPr/>
          <p:nvPr/>
        </p:nvSpPr>
        <p:spPr>
          <a:xfrm flipH="1">
            <a:off x="4881322" y="-87400"/>
            <a:ext cx="4332025" cy="5280825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21" name="Google Shape;221;p24"/>
          <p:cNvSpPr/>
          <p:nvPr/>
        </p:nvSpPr>
        <p:spPr>
          <a:xfrm flipH="1">
            <a:off x="107364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22" name="Google Shape;222;p2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 idx="2"/>
          </p:nvPr>
        </p:nvSpPr>
        <p:spPr>
          <a:xfrm>
            <a:off x="1603221" y="15090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subTitle" idx="1"/>
          </p:nvPr>
        </p:nvSpPr>
        <p:spPr>
          <a:xfrm>
            <a:off x="1613925" y="1799405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title" idx="3"/>
          </p:nvPr>
        </p:nvSpPr>
        <p:spPr>
          <a:xfrm>
            <a:off x="1603125" y="30969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4"/>
          </p:nvPr>
        </p:nvSpPr>
        <p:spPr>
          <a:xfrm>
            <a:off x="1613330" y="3483426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 idx="5"/>
          </p:nvPr>
        </p:nvSpPr>
        <p:spPr>
          <a:xfrm>
            <a:off x="5032000" y="15090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6"/>
          </p:nvPr>
        </p:nvSpPr>
        <p:spPr>
          <a:xfrm>
            <a:off x="5032825" y="1799405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title" idx="7"/>
          </p:nvPr>
        </p:nvSpPr>
        <p:spPr>
          <a:xfrm>
            <a:off x="5022125" y="309712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8"/>
          </p:nvPr>
        </p:nvSpPr>
        <p:spPr>
          <a:xfrm>
            <a:off x="5032825" y="348298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32" name="Google Shape;232;p2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/>
          <p:nvPr/>
        </p:nvSpPr>
        <p:spPr>
          <a:xfrm>
            <a:off x="-218375" y="2550050"/>
            <a:ext cx="4311125" cy="2803650"/>
          </a:xfrm>
          <a:custGeom>
            <a:avLst/>
            <a:gdLst/>
            <a:ahLst/>
            <a:cxnLst/>
            <a:rect l="l" t="t" r="r" b="b"/>
            <a:pathLst>
              <a:path w="172445" h="112146" extrusionOk="0">
                <a:moveTo>
                  <a:pt x="0" y="7890"/>
                </a:moveTo>
                <a:lnTo>
                  <a:pt x="0" y="112146"/>
                </a:lnTo>
                <a:lnTo>
                  <a:pt x="172445" y="34658"/>
                </a:lnTo>
                <a:lnTo>
                  <a:pt x="172445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35" name="Google Shape;235;p25"/>
          <p:cNvSpPr/>
          <p:nvPr/>
        </p:nvSpPr>
        <p:spPr>
          <a:xfrm>
            <a:off x="4278625" y="3457200"/>
            <a:ext cx="4110775" cy="1867125"/>
          </a:xfrm>
          <a:custGeom>
            <a:avLst/>
            <a:gdLst/>
            <a:ahLst/>
            <a:cxnLst/>
            <a:rect l="l" t="t" r="r" b="b"/>
            <a:pathLst>
              <a:path w="164431" h="74685" extrusionOk="0">
                <a:moveTo>
                  <a:pt x="164431" y="74685"/>
                </a:moveTo>
                <a:lnTo>
                  <a:pt x="0" y="74685"/>
                </a:lnTo>
                <a:lnTo>
                  <a:pt x="43119" y="0"/>
                </a:lnTo>
                <a:lnTo>
                  <a:pt x="74588" y="8432"/>
                </a:lnTo>
                <a:lnTo>
                  <a:pt x="130278" y="5166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36" name="Google Shape;236;p25"/>
          <p:cNvSpPr/>
          <p:nvPr/>
        </p:nvSpPr>
        <p:spPr>
          <a:xfrm>
            <a:off x="-227861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37" name="Google Shape;237;p25"/>
          <p:cNvSpPr/>
          <p:nvPr/>
        </p:nvSpPr>
        <p:spPr>
          <a:xfrm>
            <a:off x="5867575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38" name="Google Shape;238;p2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9" name="Google Shape;239;p2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/>
          <p:nvPr/>
        </p:nvSpPr>
        <p:spPr>
          <a:xfrm>
            <a:off x="636700" y="-16227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215727" y="221220"/>
                </a:moveTo>
                <a:lnTo>
                  <a:pt x="344564" y="221220"/>
                </a:lnTo>
                <a:lnTo>
                  <a:pt x="343908" y="103150"/>
                </a:lnTo>
                <a:lnTo>
                  <a:pt x="165790" y="108862"/>
                </a:lnTo>
                <a:lnTo>
                  <a:pt x="0" y="0"/>
                </a:lnTo>
                <a:lnTo>
                  <a:pt x="100872" y="164792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43" name="Google Shape;243;p26"/>
          <p:cNvSpPr/>
          <p:nvPr/>
        </p:nvSpPr>
        <p:spPr>
          <a:xfrm>
            <a:off x="600075" y="-199725"/>
            <a:ext cx="8638250" cy="2759025"/>
          </a:xfrm>
          <a:custGeom>
            <a:avLst/>
            <a:gdLst/>
            <a:ahLst/>
            <a:cxnLst/>
            <a:rect l="l" t="t" r="r" b="b"/>
            <a:pathLst>
              <a:path w="345530" h="110361" extrusionOk="0">
                <a:moveTo>
                  <a:pt x="345373" y="104648"/>
                </a:moveTo>
                <a:lnTo>
                  <a:pt x="345530" y="0"/>
                </a:lnTo>
                <a:lnTo>
                  <a:pt x="0" y="534"/>
                </a:lnTo>
                <a:lnTo>
                  <a:pt x="166756" y="11036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44" name="Google Shape;244;p26"/>
          <p:cNvSpPr/>
          <p:nvPr/>
        </p:nvSpPr>
        <p:spPr>
          <a:xfrm>
            <a:off x="1974642" y="3927350"/>
            <a:ext cx="4028750" cy="1428400"/>
          </a:xfrm>
          <a:custGeom>
            <a:avLst/>
            <a:gdLst/>
            <a:ahLst/>
            <a:cxnLst/>
            <a:rect l="l" t="t" r="r" b="b"/>
            <a:pathLst>
              <a:path w="161150" h="57136" extrusionOk="0">
                <a:moveTo>
                  <a:pt x="161150" y="57136"/>
                </a:moveTo>
                <a:lnTo>
                  <a:pt x="0" y="50398"/>
                </a:lnTo>
                <a:lnTo>
                  <a:pt x="4625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45" name="Google Shape;245;p26"/>
          <p:cNvSpPr/>
          <p:nvPr/>
        </p:nvSpPr>
        <p:spPr>
          <a:xfrm>
            <a:off x="-237200" y="-212225"/>
            <a:ext cx="3422675" cy="5580450"/>
          </a:xfrm>
          <a:custGeom>
            <a:avLst/>
            <a:gdLst/>
            <a:ahLst/>
            <a:cxnLst/>
            <a:rect l="l" t="t" r="r" b="b"/>
            <a:pathLst>
              <a:path w="136907" h="223218" extrusionOk="0">
                <a:moveTo>
                  <a:pt x="81896" y="223218"/>
                </a:moveTo>
                <a:lnTo>
                  <a:pt x="0" y="223218"/>
                </a:lnTo>
                <a:lnTo>
                  <a:pt x="0" y="0"/>
                </a:lnTo>
                <a:lnTo>
                  <a:pt x="33457" y="0"/>
                </a:lnTo>
                <a:lnTo>
                  <a:pt x="136907" y="16313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46" name="Google Shape;246;p2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2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51" name="Google Shape;251;p27"/>
          <p:cNvSpPr/>
          <p:nvPr/>
        </p:nvSpPr>
        <p:spPr>
          <a:xfrm>
            <a:off x="632825" y="2596700"/>
            <a:ext cx="8605500" cy="2759025"/>
          </a:xfrm>
          <a:custGeom>
            <a:avLst/>
            <a:gdLst/>
            <a:ahLst/>
            <a:cxnLst/>
            <a:rect l="l" t="t" r="r" b="b"/>
            <a:pathLst>
              <a:path w="344220" h="110361" extrusionOk="0">
                <a:moveTo>
                  <a:pt x="344220" y="4994"/>
                </a:moveTo>
                <a:lnTo>
                  <a:pt x="344220" y="110361"/>
                </a:lnTo>
                <a:lnTo>
                  <a:pt x="0" y="109035"/>
                </a:lnTo>
                <a:lnTo>
                  <a:pt x="165446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52" name="Google Shape;252;p27"/>
          <p:cNvSpPr/>
          <p:nvPr/>
        </p:nvSpPr>
        <p:spPr>
          <a:xfrm flipH="1">
            <a:off x="-237191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53" name="Google Shape;253;p2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55" name="Google Shape;255;p2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/>
          <p:nvPr/>
        </p:nvSpPr>
        <p:spPr>
          <a:xfrm>
            <a:off x="-74900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58" name="Google Shape;258;p28"/>
          <p:cNvSpPr/>
          <p:nvPr/>
        </p:nvSpPr>
        <p:spPr>
          <a:xfrm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59" name="Google Shape;259;p28"/>
          <p:cNvSpPr/>
          <p:nvPr/>
        </p:nvSpPr>
        <p:spPr>
          <a:xfrm>
            <a:off x="1672891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60" name="Google Shape;260;p2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62" name="Google Shape;262;p28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/>
          <p:nvPr/>
        </p:nvSpPr>
        <p:spPr>
          <a:xfrm flipH="1">
            <a:off x="5168482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65" name="Google Shape;265;p29"/>
          <p:cNvSpPr/>
          <p:nvPr/>
        </p:nvSpPr>
        <p:spPr>
          <a:xfrm flipH="1"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66" name="Google Shape;266;p29"/>
          <p:cNvSpPr/>
          <p:nvPr/>
        </p:nvSpPr>
        <p:spPr>
          <a:xfrm flipH="1">
            <a:off x="-37434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67" name="Google Shape;267;p2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69" name="Google Shape;269;p29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1_1_1_1_1_1_2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72" name="Google Shape;272;p30"/>
          <p:cNvSpPr/>
          <p:nvPr/>
        </p:nvSpPr>
        <p:spPr>
          <a:xfrm>
            <a:off x="545550" y="2596700"/>
            <a:ext cx="8694300" cy="2781500"/>
          </a:xfrm>
          <a:custGeom>
            <a:avLst/>
            <a:gdLst/>
            <a:ahLst/>
            <a:cxnLst/>
            <a:rect l="l" t="t" r="r" b="b"/>
            <a:pathLst>
              <a:path w="347772" h="111260" extrusionOk="0">
                <a:moveTo>
                  <a:pt x="347772" y="6056"/>
                </a:moveTo>
                <a:lnTo>
                  <a:pt x="347711" y="110361"/>
                </a:lnTo>
                <a:lnTo>
                  <a:pt x="0" y="111260"/>
                </a:lnTo>
                <a:lnTo>
                  <a:pt x="168937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73" name="Google Shape;273;p30"/>
          <p:cNvSpPr/>
          <p:nvPr/>
        </p:nvSpPr>
        <p:spPr>
          <a:xfrm flipH="1">
            <a:off x="1816614" y="-199750"/>
            <a:ext cx="4203083" cy="1398225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74" name="Google Shape;274;p30"/>
          <p:cNvSpPr/>
          <p:nvPr/>
        </p:nvSpPr>
        <p:spPr>
          <a:xfrm>
            <a:off x="-226275" y="-287950"/>
            <a:ext cx="3383225" cy="5656175"/>
          </a:xfrm>
          <a:custGeom>
            <a:avLst/>
            <a:gdLst/>
            <a:ahLst/>
            <a:cxnLst/>
            <a:rect l="l" t="t" r="r" b="b"/>
            <a:pathLst>
              <a:path w="135329" h="226247" extrusionOk="0">
                <a:moveTo>
                  <a:pt x="78639" y="0"/>
                </a:moveTo>
                <a:lnTo>
                  <a:pt x="0" y="3029"/>
                </a:lnTo>
                <a:lnTo>
                  <a:pt x="0" y="226247"/>
                </a:lnTo>
                <a:lnTo>
                  <a:pt x="33457" y="226247"/>
                </a:lnTo>
                <a:lnTo>
                  <a:pt x="135329" y="60956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75" name="Google Shape;275;p30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77" name="Google Shape;277;p30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27" name="Google Shape;27;p4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8" name="Google Shape;28;p4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39730"/>
            </a:srgbClr>
          </a:solid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31"/>
          <p:cNvGrpSpPr/>
          <p:nvPr/>
        </p:nvGrpSpPr>
        <p:grpSpPr>
          <a:xfrm>
            <a:off x="-149800" y="-124843"/>
            <a:ext cx="9363150" cy="5430643"/>
            <a:chOff x="-149800" y="-124843"/>
            <a:chExt cx="9363150" cy="5430643"/>
          </a:xfrm>
        </p:grpSpPr>
        <p:sp>
          <p:nvSpPr>
            <p:cNvPr id="280" name="Google Shape;280;p31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281" name="Google Shape;281;p31"/>
            <p:cNvSpPr/>
            <p:nvPr/>
          </p:nvSpPr>
          <p:spPr>
            <a:xfrm>
              <a:off x="-149800" y="1164482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282" name="Google Shape;282;p31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283" name="Google Shape;283;p31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</p:grpSp>
      <p:sp>
        <p:nvSpPr>
          <p:cNvPr id="284" name="Google Shape;284;p3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subTitle" idx="1"/>
          </p:nvPr>
        </p:nvSpPr>
        <p:spPr>
          <a:xfrm>
            <a:off x="1367327" y="3680303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subTitle" idx="2"/>
          </p:nvPr>
        </p:nvSpPr>
        <p:spPr>
          <a:xfrm>
            <a:off x="4675873" y="3680303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87" name="Google Shape;287;p31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1850627" y="34006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89" name="Google Shape;289;p31"/>
          <p:cNvSpPr txBox="1">
            <a:spLocks noGrp="1"/>
          </p:cNvSpPr>
          <p:nvPr>
            <p:ph type="title" idx="3"/>
          </p:nvPr>
        </p:nvSpPr>
        <p:spPr>
          <a:xfrm>
            <a:off x="5159173" y="34006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 idx="4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 rot="10800000">
            <a:off x="1791252" y="3021182"/>
            <a:ext cx="7428100" cy="2272125"/>
          </a:xfrm>
          <a:custGeom>
            <a:avLst/>
            <a:gdLst/>
            <a:ahLst/>
            <a:cxnLst/>
            <a:rect l="l" t="t" r="r" b="b"/>
            <a:pathLst>
              <a:path w="297124" h="90885" extrusionOk="0">
                <a:moveTo>
                  <a:pt x="0" y="90885"/>
                </a:moveTo>
                <a:lnTo>
                  <a:pt x="0" y="80897"/>
                </a:lnTo>
                <a:lnTo>
                  <a:pt x="0" y="0"/>
                </a:lnTo>
                <a:lnTo>
                  <a:pt x="297124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93" name="Google Shape;293;p32"/>
          <p:cNvSpPr/>
          <p:nvPr/>
        </p:nvSpPr>
        <p:spPr>
          <a:xfrm rot="10800000">
            <a:off x="3710841" y="-90416"/>
            <a:ext cx="5480575" cy="4128825"/>
          </a:xfrm>
          <a:custGeom>
            <a:avLst/>
            <a:gdLst/>
            <a:ahLst/>
            <a:cxnLst/>
            <a:rect l="l" t="t" r="r" b="b"/>
            <a:pathLst>
              <a:path w="219223" h="165153" extrusionOk="0">
                <a:moveTo>
                  <a:pt x="0" y="40311"/>
                </a:moveTo>
                <a:lnTo>
                  <a:pt x="0" y="165153"/>
                </a:lnTo>
                <a:lnTo>
                  <a:pt x="219223" y="165153"/>
                </a:lnTo>
                <a:lnTo>
                  <a:pt x="123872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94" name="Google Shape;294;p32"/>
          <p:cNvSpPr/>
          <p:nvPr/>
        </p:nvSpPr>
        <p:spPr>
          <a:xfrm>
            <a:off x="-137325" y="961300"/>
            <a:ext cx="3731225" cy="4344500"/>
          </a:xfrm>
          <a:custGeom>
            <a:avLst/>
            <a:gdLst/>
            <a:ahLst/>
            <a:cxnLst/>
            <a:rect l="l" t="t" r="r" b="b"/>
            <a:pathLst>
              <a:path w="149249" h="173780" extrusionOk="0">
                <a:moveTo>
                  <a:pt x="96194" y="167653"/>
                </a:moveTo>
                <a:lnTo>
                  <a:pt x="0" y="173780"/>
                </a:lnTo>
                <a:lnTo>
                  <a:pt x="0" y="0"/>
                </a:lnTo>
                <a:lnTo>
                  <a:pt x="149249" y="15132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95" name="Google Shape;295;p3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1"/>
          </p:nvPr>
        </p:nvSpPr>
        <p:spPr>
          <a:xfrm>
            <a:off x="2078825" y="3802375"/>
            <a:ext cx="52293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97" name="Google Shape;297;p32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32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3"/>
          <p:cNvGrpSpPr/>
          <p:nvPr/>
        </p:nvGrpSpPr>
        <p:grpSpPr>
          <a:xfrm>
            <a:off x="-152625" y="-124843"/>
            <a:ext cx="9355008" cy="5419676"/>
            <a:chOff x="-152625" y="-124843"/>
            <a:chExt cx="9355008" cy="5419676"/>
          </a:xfrm>
        </p:grpSpPr>
        <p:sp>
          <p:nvSpPr>
            <p:cNvPr id="301" name="Google Shape;301;p33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302" name="Google Shape;302;p33"/>
            <p:cNvSpPr/>
            <p:nvPr/>
          </p:nvSpPr>
          <p:spPr>
            <a:xfrm>
              <a:off x="-152625" y="1148825"/>
              <a:ext cx="5483400" cy="4144475"/>
            </a:xfrm>
            <a:custGeom>
              <a:avLst/>
              <a:gdLst/>
              <a:ahLst/>
              <a:cxnLst/>
              <a:rect l="l" t="t" r="r" b="b"/>
              <a:pathLst>
                <a:path w="219336" h="165779" extrusionOk="0">
                  <a:moveTo>
                    <a:pt x="0" y="40581"/>
                  </a:moveTo>
                  <a:lnTo>
                    <a:pt x="113" y="165779"/>
                  </a:lnTo>
                  <a:lnTo>
                    <a:pt x="219336" y="165779"/>
                  </a:lnTo>
                  <a:lnTo>
                    <a:pt x="125233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303" name="Google Shape;303;p33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304" name="Google Shape;304;p33"/>
            <p:cNvSpPr/>
            <p:nvPr/>
          </p:nvSpPr>
          <p:spPr>
            <a:xfrm>
              <a:off x="2972758" y="401008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305" name="Google Shape;305;p3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713250" y="748938"/>
            <a:ext cx="77175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1"/>
          </p:nvPr>
        </p:nvSpPr>
        <p:spPr>
          <a:xfrm>
            <a:off x="3068250" y="1958371"/>
            <a:ext cx="3007500" cy="12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400">
                <a:solidFill>
                  <a:srgbClr val="1D262D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/>
          <p:nvPr/>
        </p:nvSpPr>
        <p:spPr>
          <a:xfrm>
            <a:off x="2483550" y="322120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1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4"/>
          <p:cNvGrpSpPr/>
          <p:nvPr/>
        </p:nvGrpSpPr>
        <p:grpSpPr>
          <a:xfrm rot="10800000" flipH="1">
            <a:off x="-138833" y="-124843"/>
            <a:ext cx="9352183" cy="5430643"/>
            <a:chOff x="-138833" y="-124843"/>
            <a:chExt cx="9352183" cy="5430643"/>
          </a:xfrm>
        </p:grpSpPr>
        <p:sp>
          <p:nvSpPr>
            <p:cNvPr id="311" name="Google Shape;311;p34"/>
            <p:cNvSpPr/>
            <p:nvPr/>
          </p:nvSpPr>
          <p:spPr>
            <a:xfrm>
              <a:off x="-138833" y="1175449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312" name="Google Shape;312;p34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313" name="Google Shape;313;p34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314" name="Google Shape;314;p3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arlow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16" name="Google Shape;316;p3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/>
          <p:nvPr/>
        </p:nvSpPr>
        <p:spPr>
          <a:xfrm>
            <a:off x="-124850" y="-126358"/>
            <a:ext cx="8626600" cy="3433150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20" name="Google Shape;320;p35"/>
          <p:cNvSpPr/>
          <p:nvPr/>
        </p:nvSpPr>
        <p:spPr>
          <a:xfrm>
            <a:off x="5836207" y="-82490"/>
            <a:ext cx="3445650" cy="5180950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321" name="Google Shape;321;p35"/>
          <p:cNvSpPr/>
          <p:nvPr/>
        </p:nvSpPr>
        <p:spPr>
          <a:xfrm>
            <a:off x="-137325" y="-124850"/>
            <a:ext cx="3770225" cy="3870125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22" name="Google Shape;322;p35"/>
          <p:cNvSpPr/>
          <p:nvPr/>
        </p:nvSpPr>
        <p:spPr>
          <a:xfrm>
            <a:off x="-65800" y="2281125"/>
            <a:ext cx="5351875" cy="29172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/>
          <p:nvPr/>
        </p:nvSpPr>
        <p:spPr>
          <a:xfrm rot="10800000">
            <a:off x="2684116" y="-137325"/>
            <a:ext cx="6629125" cy="2933800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25" name="Google Shape;325;p36"/>
          <p:cNvSpPr/>
          <p:nvPr/>
        </p:nvSpPr>
        <p:spPr>
          <a:xfrm>
            <a:off x="2883850" y="3632900"/>
            <a:ext cx="6354475" cy="1598000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26" name="Google Shape;326;p36"/>
          <p:cNvSpPr/>
          <p:nvPr/>
        </p:nvSpPr>
        <p:spPr>
          <a:xfrm>
            <a:off x="-87400" y="-112350"/>
            <a:ext cx="3932550" cy="5318275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327" name="Google Shape;327;p36"/>
          <p:cNvSpPr/>
          <p:nvPr/>
        </p:nvSpPr>
        <p:spPr>
          <a:xfrm>
            <a:off x="5425014" y="1345736"/>
            <a:ext cx="3751250" cy="3860600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/>
          <p:nvPr/>
        </p:nvSpPr>
        <p:spPr>
          <a:xfrm>
            <a:off x="-239800" y="-124825"/>
            <a:ext cx="4422355" cy="53682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30" name="Google Shape;330;p37"/>
          <p:cNvSpPr/>
          <p:nvPr/>
        </p:nvSpPr>
        <p:spPr>
          <a:xfrm>
            <a:off x="4182502" y="1960030"/>
            <a:ext cx="4219583" cy="3295825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31" name="Google Shape;331;p37"/>
          <p:cNvSpPr/>
          <p:nvPr/>
        </p:nvSpPr>
        <p:spPr>
          <a:xfrm>
            <a:off x="-151090" y="-99863"/>
            <a:ext cx="6918621" cy="312105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32" name="Google Shape;332;p37"/>
          <p:cNvSpPr/>
          <p:nvPr/>
        </p:nvSpPr>
        <p:spPr>
          <a:xfrm>
            <a:off x="6626802" y="1954877"/>
            <a:ext cx="2785600" cy="3323000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_1_1_1_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0" name="Google Shape;340;p40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41" name="Google Shape;341;p40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42" name="Google Shape;342;p40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ctrTitle"/>
          </p:nvPr>
        </p:nvSpPr>
        <p:spPr>
          <a:xfrm>
            <a:off x="2218775" y="15128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subTitle" idx="1"/>
          </p:nvPr>
        </p:nvSpPr>
        <p:spPr>
          <a:xfrm>
            <a:off x="2515500" y="3128650"/>
            <a:ext cx="41130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345" name="Google Shape;345;p40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40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/>
          <p:nvPr/>
        </p:nvSpPr>
        <p:spPr>
          <a:xfrm rot="10800000">
            <a:off x="4919006" y="205783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9" name="Google Shape;349;p41"/>
          <p:cNvSpPr/>
          <p:nvPr/>
        </p:nvSpPr>
        <p:spPr>
          <a:xfrm rot="10800000">
            <a:off x="2472431" y="-7015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50" name="Google Shape;350;p41"/>
          <p:cNvSpPr/>
          <p:nvPr/>
        </p:nvSpPr>
        <p:spPr>
          <a:xfrm rot="10800000">
            <a:off x="-48100" y="21545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51" name="Google Shape;351;p41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2860200" y="2746192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3" name="Google Shape;353;p41"/>
          <p:cNvSpPr txBox="1">
            <a:spLocks noGrp="1"/>
          </p:cNvSpPr>
          <p:nvPr>
            <p:ph type="title" idx="2" hasCustomPrompt="1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1"/>
          </p:nvPr>
        </p:nvSpPr>
        <p:spPr>
          <a:xfrm>
            <a:off x="2948550" y="3462208"/>
            <a:ext cx="3246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3"/>
          </p:nvPr>
        </p:nvSpPr>
        <p:spPr>
          <a:xfrm>
            <a:off x="713225" y="539500"/>
            <a:ext cx="946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356" name="Google Shape;356;p41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41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-77225" y="-142700"/>
            <a:ext cx="5097150" cy="4065975"/>
          </a:xfrm>
          <a:custGeom>
            <a:avLst/>
            <a:gdLst/>
            <a:ahLst/>
            <a:cxnLst/>
            <a:rect l="l" t="t" r="r" b="b"/>
            <a:pathLst>
              <a:path w="203886" h="162639" extrusionOk="0">
                <a:moveTo>
                  <a:pt x="0" y="1383"/>
                </a:moveTo>
                <a:lnTo>
                  <a:pt x="0" y="100855"/>
                </a:lnTo>
                <a:lnTo>
                  <a:pt x="203886" y="162639"/>
                </a:lnTo>
                <a:lnTo>
                  <a:pt x="80108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5" name="Google Shape;35;p5"/>
          <p:cNvSpPr/>
          <p:nvPr/>
        </p:nvSpPr>
        <p:spPr>
          <a:xfrm>
            <a:off x="1884466" y="-196909"/>
            <a:ext cx="4243962" cy="4121888"/>
          </a:xfrm>
          <a:custGeom>
            <a:avLst/>
            <a:gdLst/>
            <a:ahLst/>
            <a:cxnLst/>
            <a:rect l="l" t="t" r="r" b="b"/>
            <a:pathLst>
              <a:path w="169099" h="164530" extrusionOk="0">
                <a:moveTo>
                  <a:pt x="0" y="0"/>
                </a:moveTo>
                <a:lnTo>
                  <a:pt x="169099" y="4510"/>
                </a:lnTo>
                <a:lnTo>
                  <a:pt x="123379" y="16453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" name="Google Shape;36;p5"/>
          <p:cNvSpPr/>
          <p:nvPr/>
        </p:nvSpPr>
        <p:spPr>
          <a:xfrm>
            <a:off x="-61779" y="2378675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7" name="Google Shape;37;p5"/>
          <p:cNvSpPr/>
          <p:nvPr/>
        </p:nvSpPr>
        <p:spPr>
          <a:xfrm>
            <a:off x="3799696" y="2286004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8" name="Google Shape;38;p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422548" y="234355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5035895" y="234355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416555" y="18766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 idx="3"/>
          </p:nvPr>
        </p:nvSpPr>
        <p:spPr>
          <a:xfrm>
            <a:off x="5029902" y="18766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4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/>
          <p:nvPr/>
        </p:nvSpPr>
        <p:spPr>
          <a:xfrm rot="10800000" flipH="1">
            <a:off x="2023421" y="1359233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4" name="Google Shape;394;p45"/>
          <p:cNvSpPr/>
          <p:nvPr/>
        </p:nvSpPr>
        <p:spPr>
          <a:xfrm>
            <a:off x="3956575" y="-131581"/>
            <a:ext cx="5277925" cy="1600100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95" name="Google Shape;395;p45"/>
          <p:cNvSpPr/>
          <p:nvPr/>
        </p:nvSpPr>
        <p:spPr>
          <a:xfrm>
            <a:off x="-77225" y="1390125"/>
            <a:ext cx="5097150" cy="4083025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96" name="Google Shape;396;p45"/>
          <p:cNvSpPr/>
          <p:nvPr/>
        </p:nvSpPr>
        <p:spPr>
          <a:xfrm rot="10800000" flipH="1">
            <a:off x="-61779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7" name="Google Shape;397;p45"/>
          <p:cNvSpPr/>
          <p:nvPr/>
        </p:nvSpPr>
        <p:spPr>
          <a:xfrm rot="10800000" flipH="1">
            <a:off x="5483300" y="-30896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98" name="Google Shape;398;p45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5"/>
          <p:cNvSpPr txBox="1">
            <a:spLocks noGrp="1"/>
          </p:cNvSpPr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00" name="Google Shape;400;p45"/>
          <p:cNvSpPr txBox="1">
            <a:spLocks noGrp="1"/>
          </p:cNvSpPr>
          <p:nvPr>
            <p:ph type="body" idx="1"/>
          </p:nvPr>
        </p:nvSpPr>
        <p:spPr>
          <a:xfrm>
            <a:off x="1195150" y="1660550"/>
            <a:ext cx="34689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401" name="Google Shape;401;p45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45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47"/>
          <p:cNvGrpSpPr/>
          <p:nvPr/>
        </p:nvGrpSpPr>
        <p:grpSpPr>
          <a:xfrm>
            <a:off x="-237175" y="-212225"/>
            <a:ext cx="9488144" cy="5536707"/>
            <a:chOff x="-237175" y="-212225"/>
            <a:chExt cx="9488144" cy="5536707"/>
          </a:xfrm>
        </p:grpSpPr>
        <p:sp>
          <p:nvSpPr>
            <p:cNvPr id="415" name="Google Shape;415;p47"/>
            <p:cNvSpPr/>
            <p:nvPr/>
          </p:nvSpPr>
          <p:spPr>
            <a:xfrm>
              <a:off x="-237175" y="2127600"/>
              <a:ext cx="8462695" cy="3196882"/>
            </a:xfrm>
            <a:custGeom>
              <a:avLst/>
              <a:gdLst/>
              <a:ahLst/>
              <a:cxnLst/>
              <a:rect l="l" t="t" r="r" b="b"/>
              <a:pathLst>
                <a:path w="345064" h="110361" extrusionOk="0">
                  <a:moveTo>
                    <a:pt x="0" y="4994"/>
                  </a:moveTo>
                  <a:lnTo>
                    <a:pt x="0" y="110361"/>
                  </a:lnTo>
                  <a:lnTo>
                    <a:pt x="345064" y="110361"/>
                  </a:lnTo>
                  <a:lnTo>
                    <a:pt x="178774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416" name="Google Shape;416;p47"/>
            <p:cNvSpPr/>
            <p:nvPr/>
          </p:nvSpPr>
          <p:spPr>
            <a:xfrm>
              <a:off x="1623100" y="-210720"/>
              <a:ext cx="5122507" cy="1387179"/>
            </a:xfrm>
            <a:custGeom>
              <a:avLst/>
              <a:gdLst/>
              <a:ahLst/>
              <a:cxnLst/>
              <a:rect l="l" t="t" r="r" b="b"/>
              <a:pathLst>
                <a:path w="166789" h="55929" extrusionOk="0">
                  <a:moveTo>
                    <a:pt x="0" y="0"/>
                  </a:moveTo>
                  <a:lnTo>
                    <a:pt x="166789" y="0"/>
                  </a:lnTo>
                  <a:lnTo>
                    <a:pt x="114355" y="5592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417" name="Google Shape;417;p47"/>
            <p:cNvSpPr/>
            <p:nvPr/>
          </p:nvSpPr>
          <p:spPr>
            <a:xfrm>
              <a:off x="5094677" y="-212225"/>
              <a:ext cx="4156292" cy="5536364"/>
            </a:xfrm>
            <a:custGeom>
              <a:avLst/>
              <a:gdLst/>
              <a:ahLst/>
              <a:cxnLst/>
              <a:rect l="l" t="t" r="r" b="b"/>
              <a:pathLst>
                <a:path w="135329" h="223218" extrusionOk="0">
                  <a:moveTo>
                    <a:pt x="53433" y="0"/>
                  </a:moveTo>
                  <a:lnTo>
                    <a:pt x="135329" y="0"/>
                  </a:lnTo>
                  <a:lnTo>
                    <a:pt x="135329" y="223218"/>
                  </a:lnTo>
                  <a:lnTo>
                    <a:pt x="101872" y="223218"/>
                  </a:lnTo>
                  <a:lnTo>
                    <a:pt x="0" y="57927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418" name="Google Shape;418;p47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7"/>
          <p:cNvSpPr txBox="1">
            <a:spLocks noGrp="1"/>
          </p:cNvSpPr>
          <p:nvPr>
            <p:ph type="ctrTitle"/>
          </p:nvPr>
        </p:nvSpPr>
        <p:spPr>
          <a:xfrm>
            <a:off x="3082050" y="1564604"/>
            <a:ext cx="29799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0" name="Google Shape;420;p47"/>
          <p:cNvSpPr txBox="1">
            <a:spLocks noGrp="1"/>
          </p:cNvSpPr>
          <p:nvPr>
            <p:ph type="subTitle" idx="1"/>
          </p:nvPr>
        </p:nvSpPr>
        <p:spPr>
          <a:xfrm>
            <a:off x="2689650" y="2783829"/>
            <a:ext cx="37647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421" name="Google Shape;421;p47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47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6"/>
          <p:cNvSpPr/>
          <p:nvPr/>
        </p:nvSpPr>
        <p:spPr>
          <a:xfrm>
            <a:off x="-74900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17" name="Google Shape;517;p56"/>
          <p:cNvSpPr/>
          <p:nvPr/>
        </p:nvSpPr>
        <p:spPr>
          <a:xfrm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18" name="Google Shape;518;p56"/>
          <p:cNvSpPr/>
          <p:nvPr/>
        </p:nvSpPr>
        <p:spPr>
          <a:xfrm>
            <a:off x="1672891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19" name="Google Shape;519;p56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56"/>
          <p:cNvSpPr txBox="1">
            <a:spLocks noGrp="1"/>
          </p:cNvSpPr>
          <p:nvPr>
            <p:ph type="title"/>
          </p:nvPr>
        </p:nvSpPr>
        <p:spPr>
          <a:xfrm>
            <a:off x="2048424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21" name="Google Shape;521;p56"/>
          <p:cNvSpPr txBox="1">
            <a:spLocks noGrp="1"/>
          </p:cNvSpPr>
          <p:nvPr>
            <p:ph type="subTitle" idx="1"/>
          </p:nvPr>
        </p:nvSpPr>
        <p:spPr>
          <a:xfrm>
            <a:off x="1557925" y="1849666"/>
            <a:ext cx="2639700" cy="7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56"/>
          <p:cNvSpPr txBox="1">
            <a:spLocks noGrp="1"/>
          </p:cNvSpPr>
          <p:nvPr>
            <p:ph type="title" idx="2"/>
          </p:nvPr>
        </p:nvSpPr>
        <p:spPr>
          <a:xfrm>
            <a:off x="5663855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23" name="Google Shape;523;p56"/>
          <p:cNvSpPr txBox="1">
            <a:spLocks noGrp="1"/>
          </p:cNvSpPr>
          <p:nvPr>
            <p:ph type="subTitle" idx="3"/>
          </p:nvPr>
        </p:nvSpPr>
        <p:spPr>
          <a:xfrm>
            <a:off x="5173352" y="1849660"/>
            <a:ext cx="2639700" cy="7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4" name="Google Shape;524;p56"/>
          <p:cNvSpPr txBox="1">
            <a:spLocks noGrp="1"/>
          </p:cNvSpPr>
          <p:nvPr>
            <p:ph type="title" idx="4"/>
          </p:nvPr>
        </p:nvSpPr>
        <p:spPr>
          <a:xfrm>
            <a:off x="3742650" y="294096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25" name="Google Shape;525;p56"/>
          <p:cNvSpPr txBox="1">
            <a:spLocks noGrp="1"/>
          </p:cNvSpPr>
          <p:nvPr>
            <p:ph type="subTitle" idx="5"/>
          </p:nvPr>
        </p:nvSpPr>
        <p:spPr>
          <a:xfrm>
            <a:off x="3252150" y="3219961"/>
            <a:ext cx="2639700" cy="7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6" name="Google Shape;526;p56"/>
          <p:cNvSpPr txBox="1">
            <a:spLocks noGrp="1"/>
          </p:cNvSpPr>
          <p:nvPr>
            <p:ph type="title" idx="6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27" name="Google Shape;527;p56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56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00"/>
          <p:cNvSpPr/>
          <p:nvPr/>
        </p:nvSpPr>
        <p:spPr>
          <a:xfrm>
            <a:off x="-124850" y="-126358"/>
            <a:ext cx="8626600" cy="3433150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976" name="Google Shape;976;p100"/>
          <p:cNvSpPr/>
          <p:nvPr/>
        </p:nvSpPr>
        <p:spPr>
          <a:xfrm>
            <a:off x="5836207" y="-82490"/>
            <a:ext cx="3445650" cy="5180950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977" name="Google Shape;977;p100"/>
          <p:cNvSpPr/>
          <p:nvPr/>
        </p:nvSpPr>
        <p:spPr>
          <a:xfrm>
            <a:off x="-137325" y="-124850"/>
            <a:ext cx="3770225" cy="3870125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78" name="Google Shape;978;p100"/>
          <p:cNvSpPr/>
          <p:nvPr/>
        </p:nvSpPr>
        <p:spPr>
          <a:xfrm>
            <a:off x="-65800" y="2281125"/>
            <a:ext cx="5351875" cy="29172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01"/>
          <p:cNvSpPr/>
          <p:nvPr/>
        </p:nvSpPr>
        <p:spPr>
          <a:xfrm rot="10800000">
            <a:off x="2684116" y="-137325"/>
            <a:ext cx="6629125" cy="2933800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981" name="Google Shape;981;p101"/>
          <p:cNvSpPr/>
          <p:nvPr/>
        </p:nvSpPr>
        <p:spPr>
          <a:xfrm>
            <a:off x="2883850" y="3632900"/>
            <a:ext cx="6354475" cy="1598000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82" name="Google Shape;982;p101"/>
          <p:cNvSpPr/>
          <p:nvPr/>
        </p:nvSpPr>
        <p:spPr>
          <a:xfrm>
            <a:off x="-87400" y="-112350"/>
            <a:ext cx="3932550" cy="5318275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983" name="Google Shape;983;p101"/>
          <p:cNvSpPr/>
          <p:nvPr/>
        </p:nvSpPr>
        <p:spPr>
          <a:xfrm>
            <a:off x="5425014" y="1345736"/>
            <a:ext cx="3751250" cy="3860600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2"/>
          <p:cNvSpPr/>
          <p:nvPr/>
        </p:nvSpPr>
        <p:spPr>
          <a:xfrm>
            <a:off x="-239800" y="-124825"/>
            <a:ext cx="4422355" cy="53682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986" name="Google Shape;986;p102"/>
          <p:cNvSpPr/>
          <p:nvPr/>
        </p:nvSpPr>
        <p:spPr>
          <a:xfrm>
            <a:off x="4182502" y="1960030"/>
            <a:ext cx="4219583" cy="3295825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987" name="Google Shape;987;p102"/>
          <p:cNvSpPr/>
          <p:nvPr/>
        </p:nvSpPr>
        <p:spPr>
          <a:xfrm>
            <a:off x="-151090" y="-99863"/>
            <a:ext cx="6918621" cy="312105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88" name="Google Shape;988;p102"/>
          <p:cNvSpPr/>
          <p:nvPr/>
        </p:nvSpPr>
        <p:spPr>
          <a:xfrm>
            <a:off x="6626802" y="1954877"/>
            <a:ext cx="2785600" cy="3323000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 rot="10800000">
            <a:off x="4185871" y="1390129"/>
            <a:ext cx="5097150" cy="40314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7" name="Google Shape;47;p6"/>
          <p:cNvSpPr/>
          <p:nvPr/>
        </p:nvSpPr>
        <p:spPr>
          <a:xfrm>
            <a:off x="3047333" y="1337291"/>
            <a:ext cx="4169975" cy="4047325"/>
          </a:xfrm>
          <a:custGeom>
            <a:avLst/>
            <a:gdLst/>
            <a:ahLst/>
            <a:cxnLst/>
            <a:rect l="l" t="t" r="r" b="b"/>
            <a:pathLst>
              <a:path w="166799" h="161893" extrusionOk="0">
                <a:moveTo>
                  <a:pt x="166799" y="161893"/>
                </a:moveTo>
                <a:lnTo>
                  <a:pt x="0" y="160020"/>
                </a:lnTo>
                <a:lnTo>
                  <a:pt x="45720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8" name="Google Shape;48;p6"/>
          <p:cNvSpPr/>
          <p:nvPr/>
        </p:nvSpPr>
        <p:spPr>
          <a:xfrm rot="10800000">
            <a:off x="4340321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9" name="Google Shape;49;p6"/>
          <p:cNvSpPr/>
          <p:nvPr/>
        </p:nvSpPr>
        <p:spPr>
          <a:xfrm rot="10800000">
            <a:off x="-77229" y="-108125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0" name="Google Shape;50;p6"/>
          <p:cNvSpPr/>
          <p:nvPr/>
        </p:nvSpPr>
        <p:spPr>
          <a:xfrm rot="10800000">
            <a:off x="-30883" y="-68915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51" name="Google Shape;51;p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956575" y="-131581"/>
            <a:ext cx="5277925" cy="1600100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6" name="Google Shape;56;p7"/>
          <p:cNvSpPr/>
          <p:nvPr/>
        </p:nvSpPr>
        <p:spPr>
          <a:xfrm>
            <a:off x="-77225" y="1390125"/>
            <a:ext cx="5097150" cy="4083025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7" name="Google Shape;57;p7"/>
          <p:cNvSpPr/>
          <p:nvPr/>
        </p:nvSpPr>
        <p:spPr>
          <a:xfrm rot="10800000" flipH="1">
            <a:off x="2023421" y="1359233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8" name="Google Shape;58;p7"/>
          <p:cNvSpPr/>
          <p:nvPr/>
        </p:nvSpPr>
        <p:spPr>
          <a:xfrm rot="10800000" flipH="1">
            <a:off x="-61779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9" name="Google Shape;59;p7"/>
          <p:cNvSpPr/>
          <p:nvPr/>
        </p:nvSpPr>
        <p:spPr>
          <a:xfrm rot="10800000" flipH="1">
            <a:off x="5483300" y="-30896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60" name="Google Shape;60;p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95150" y="1660550"/>
            <a:ext cx="34689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62" name="Google Shape;62;p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-77229" y="-108125"/>
            <a:ext cx="5097150" cy="40314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6" name="Google Shape;66;p8"/>
          <p:cNvSpPr/>
          <p:nvPr/>
        </p:nvSpPr>
        <p:spPr>
          <a:xfrm>
            <a:off x="2012454" y="-24395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7" name="Google Shape;67;p8"/>
          <p:cNvSpPr/>
          <p:nvPr/>
        </p:nvSpPr>
        <p:spPr>
          <a:xfrm>
            <a:off x="-61779" y="2378675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8" name="Google Shape;68;p8"/>
          <p:cNvSpPr/>
          <p:nvPr/>
        </p:nvSpPr>
        <p:spPr>
          <a:xfrm>
            <a:off x="3799696" y="2286004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9" name="Google Shape;69;p8"/>
          <p:cNvSpPr/>
          <p:nvPr/>
        </p:nvSpPr>
        <p:spPr>
          <a:xfrm>
            <a:off x="5472333" y="-13449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70" name="Google Shape;70;p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257050" y="1103700"/>
            <a:ext cx="4629900" cy="29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-237175" y="2127600"/>
            <a:ext cx="8462695" cy="3196882"/>
          </a:xfrm>
          <a:custGeom>
            <a:avLst/>
            <a:gdLst/>
            <a:ahLst/>
            <a:cxnLst/>
            <a:rect l="l" t="t" r="r" b="b"/>
            <a:pathLst>
              <a:path w="345064" h="110361" extrusionOk="0">
                <a:moveTo>
                  <a:pt x="0" y="4994"/>
                </a:moveTo>
                <a:lnTo>
                  <a:pt x="0" y="110361"/>
                </a:lnTo>
                <a:lnTo>
                  <a:pt x="345064" y="110361"/>
                </a:lnTo>
                <a:lnTo>
                  <a:pt x="17877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>
            <a:off x="1623100" y="-210720"/>
            <a:ext cx="5122507" cy="1387179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75" name="Google Shape;75;p9"/>
          <p:cNvSpPr/>
          <p:nvPr/>
        </p:nvSpPr>
        <p:spPr>
          <a:xfrm>
            <a:off x="5094677" y="-212225"/>
            <a:ext cx="4156292" cy="5536364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76" name="Google Shape;76;p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ctrTitle"/>
          </p:nvPr>
        </p:nvSpPr>
        <p:spPr>
          <a:xfrm>
            <a:off x="3082050" y="1564604"/>
            <a:ext cx="29799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2689650" y="2783829"/>
            <a:ext cx="37647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1886250" y="1105650"/>
            <a:ext cx="53715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arlow"/>
              <a:buChar char="●"/>
              <a:defRPr sz="18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zha One"/>
              <a:buNone/>
              <a:defRPr sz="2800">
                <a:solidFill>
                  <a:schemeClr val="dk2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  <p:sp>
        <p:nvSpPr>
          <p:cNvPr id="337" name="Google Shape;337;p39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Char char="●"/>
              <a:defRPr sz="18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  <p:sldLayoutId id="2147483692" r:id="rId4"/>
    <p:sldLayoutId id="2147483695" r:id="rId5"/>
    <p:sldLayoutId id="2147483701" r:id="rId6"/>
    <p:sldLayoutId id="2147483745" r:id="rId7"/>
    <p:sldLayoutId id="2147483746" r:id="rId8"/>
    <p:sldLayoutId id="2147483747" r:id="rId9"/>
    <p:sldLayoutId id="214748374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12"/>
          <p:cNvSpPr txBox="1">
            <a:spLocks noGrp="1"/>
          </p:cNvSpPr>
          <p:nvPr>
            <p:ph type="ctrTitle"/>
          </p:nvPr>
        </p:nvSpPr>
        <p:spPr>
          <a:xfrm>
            <a:off x="893085" y="1620250"/>
            <a:ext cx="7357829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Интернет-как средство пропаганды туристских и гостиничных услуг</a:t>
            </a:r>
            <a:endParaRPr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17" name="Google Shape;1017;p112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12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17"/>
          <p:cNvSpPr txBox="1">
            <a:spLocks noGrp="1"/>
          </p:cNvSpPr>
          <p:nvPr>
            <p:ph type="title" idx="2"/>
          </p:nvPr>
        </p:nvSpPr>
        <p:spPr>
          <a:xfrm>
            <a:off x="1033320" y="1703597"/>
            <a:ext cx="7077359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>
                <a:solidFill>
                  <a:schemeClr val="accent1"/>
                </a:solidFill>
              </a:rPr>
              <a:t>СПАСИБО </a:t>
            </a:r>
            <a:br>
              <a:rPr lang="ru-RU" sz="6600">
                <a:solidFill>
                  <a:schemeClr val="accent1"/>
                </a:solidFill>
              </a:rPr>
            </a:br>
            <a:r>
              <a:rPr lang="ru-RU" sz="6600">
                <a:solidFill>
                  <a:schemeClr val="accent1"/>
                </a:solidFill>
              </a:rPr>
              <a:t>ЗА</a:t>
            </a:r>
            <a:br>
              <a:rPr lang="ru-RU" sz="6600">
                <a:solidFill>
                  <a:schemeClr val="accent1"/>
                </a:solidFill>
              </a:rPr>
            </a:br>
            <a:r>
              <a:rPr lang="ru-RU" sz="6600">
                <a:solidFill>
                  <a:schemeClr val="accent1"/>
                </a:solidFill>
              </a:rPr>
              <a:t>ВНИМАНИЕ!</a:t>
            </a:r>
            <a:endParaRPr sz="6600" dirty="0">
              <a:solidFill>
                <a:schemeClr val="accent1"/>
              </a:solidFill>
            </a:endParaRPr>
          </a:p>
        </p:txBody>
      </p:sp>
      <p:sp>
        <p:nvSpPr>
          <p:cNvPr id="1104" name="Google Shape;1104;p117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17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17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17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16"/>
          <p:cNvSpPr txBox="1">
            <a:spLocks noGrp="1"/>
          </p:cNvSpPr>
          <p:nvPr>
            <p:ph type="title"/>
          </p:nvPr>
        </p:nvSpPr>
        <p:spPr>
          <a:xfrm>
            <a:off x="2071836" y="549013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chemeClr val="dk1"/>
                </a:solidFill>
              </a:rPr>
              <a:t>Определение рекламы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1085" name="Google Shape;1085;p116"/>
          <p:cNvSpPr txBox="1">
            <a:spLocks noGrp="1"/>
          </p:cNvSpPr>
          <p:nvPr>
            <p:ph type="body" idx="1"/>
          </p:nvPr>
        </p:nvSpPr>
        <p:spPr>
          <a:xfrm>
            <a:off x="599675" y="1077613"/>
            <a:ext cx="8093100" cy="3639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</a:rPr>
              <a:t>Реклама - это обезличенная передача информации о продуктах, услугах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ru-RU" dirty="0">
                <a:solidFill>
                  <a:schemeClr val="dk1"/>
                </a:solidFill>
              </a:rPr>
              <a:t>или идеях с помощью различных средств массовой информации, и она обычно носит убедительный характер и оплачивается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ru-RU" dirty="0">
                <a:solidFill>
                  <a:schemeClr val="dk1"/>
                </a:solidFill>
              </a:rPr>
              <a:t>определенными спонсорами .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</a:rPr>
              <a:t>Стандартное определение рекламы включает в себя семь основных элементов:</a:t>
            </a:r>
            <a:endParaRPr lang="en-US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chemeClr val="dk1"/>
                </a:solidFill>
              </a:rPr>
              <a:t>Платная форма общения.</a:t>
            </a:r>
            <a:endParaRPr lang="en-US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chemeClr val="dk1"/>
                </a:solidFill>
              </a:rPr>
              <a:t>Наличие идентифицированного спонсора.</a:t>
            </a:r>
            <a:endParaRPr lang="en-US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chemeClr val="dk1"/>
                </a:solidFill>
              </a:rPr>
              <a:t>Распространение через средства массовой информации.</a:t>
            </a:r>
            <a:endParaRPr lang="en-US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chemeClr val="dk1"/>
                </a:solidFill>
              </a:rPr>
              <a:t>Наличие определенной аудитории для лечения.</a:t>
            </a:r>
            <a:endParaRPr lang="en-US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chemeClr val="dk1"/>
                </a:solidFill>
              </a:rPr>
              <a:t>Отсутствие персонализации распространяемой информации.</a:t>
            </a:r>
            <a:endParaRPr lang="en-US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chemeClr val="dk1"/>
                </a:solidFill>
              </a:rPr>
              <a:t>Целенаправленное действие.</a:t>
            </a:r>
            <a:r>
              <a:rPr lang="en-US" dirty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</a:rPr>
              <a:t>Из этого следует, что реклама обычно представляет собой </a:t>
            </a:r>
            <a:r>
              <a:rPr lang="ru-RU" dirty="0" err="1">
                <a:solidFill>
                  <a:schemeClr val="dk1"/>
                </a:solidFill>
              </a:rPr>
              <a:t>неперсонализированную</a:t>
            </a:r>
            <a:r>
              <a:rPr lang="ru-RU" dirty="0">
                <a:solidFill>
                  <a:schemeClr val="dk1"/>
                </a:solidFill>
              </a:rPr>
              <a:t> форму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ru-RU" dirty="0">
                <a:solidFill>
                  <a:schemeClr val="dk1"/>
                </a:solidFill>
              </a:rPr>
              <a:t>коммуникации, оплачиваемую определенным спонсором, реализуемую определенным образом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ru-RU" dirty="0">
                <a:solidFill>
                  <a:schemeClr val="dk1"/>
                </a:solidFill>
              </a:rPr>
              <a:t>через средства массовой информации и другие законные средства и направленную на ознакомление с некоторыми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ru-RU" dirty="0">
                <a:solidFill>
                  <a:schemeClr val="dk1"/>
                </a:solidFill>
              </a:rPr>
              <a:t>продуктами и их дальнейшее приобретение возможно большой аудиторией потребителей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92" name="Google Shape;1092;p116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16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16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16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21"/>
          <p:cNvSpPr txBox="1">
            <a:spLocks noGrp="1"/>
          </p:cNvSpPr>
          <p:nvPr>
            <p:ph type="title"/>
          </p:nvPr>
        </p:nvSpPr>
        <p:spPr>
          <a:xfrm>
            <a:off x="225545" y="164951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rPr>
              <a:t>MERCURY</a:t>
            </a:r>
            <a:endParaRPr dirty="0">
              <a:solidFill>
                <a:schemeClr val="accent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185" name="Google Shape;1185;p121"/>
          <p:cNvSpPr txBox="1">
            <a:spLocks noGrp="1"/>
          </p:cNvSpPr>
          <p:nvPr>
            <p:ph type="subTitle" idx="1"/>
          </p:nvPr>
        </p:nvSpPr>
        <p:spPr>
          <a:xfrm>
            <a:off x="343166" y="1212475"/>
            <a:ext cx="8167351" cy="3000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Поскольку реклама является сложным продуктом для самых разных групп потребителей и используется для реализации широкого спектра функций, классифицировать ее не так-то просто.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Рекламу можно разделить на 8 основных категорий: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1,По сегментации целевого рынка</a:t>
            </a:r>
            <a:r>
              <a:rPr lang="ru-RU" dirty="0"/>
              <a:t>. В данном случае следует уточнить, что сегментация - это разделение потребительской аудитории на сегменты по типичным социальным, профессиональным и другим признакам. Чем более специфичен продукт или услуга, тем уже сегмент аудитории, среди которой они могут рекламироваться.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2,По целевому воздействию </a:t>
            </a:r>
            <a:r>
              <a:rPr lang="ru-RU" dirty="0"/>
              <a:t>– коммерческое (товары и услуги) и некоммерческое(политическое и социальное). Коммерческая реклама используется для создания, поддержания и  увеличения спроса на определенные товары, создавая наилучшие условия для продажи. Некоммерческая реклама может быть использована для привлечения внимания и создания положительного имиджа предпринимателя или предприятия. </a:t>
            </a:r>
            <a:endParaRPr dirty="0"/>
          </a:p>
        </p:txBody>
      </p:sp>
      <p:sp>
        <p:nvSpPr>
          <p:cNvPr id="1189" name="Google Shape;1189;p121"/>
          <p:cNvSpPr txBox="1">
            <a:spLocks noGrp="1"/>
          </p:cNvSpPr>
          <p:nvPr>
            <p:ph type="title" idx="6"/>
          </p:nvPr>
        </p:nvSpPr>
        <p:spPr>
          <a:xfrm>
            <a:off x="1974300" y="631253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Классификация рекламы</a:t>
            </a:r>
            <a:r>
              <a:rPr lang="en-US" b="1" dirty="0"/>
              <a:t> 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190" name="Google Shape;1190;p121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21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21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121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21"/>
          <p:cNvSpPr txBox="1">
            <a:spLocks noGrp="1"/>
          </p:cNvSpPr>
          <p:nvPr>
            <p:ph type="title"/>
          </p:nvPr>
        </p:nvSpPr>
        <p:spPr>
          <a:xfrm>
            <a:off x="225545" y="164951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rPr>
              <a:t>MERCURY</a:t>
            </a:r>
            <a:endParaRPr dirty="0">
              <a:solidFill>
                <a:schemeClr val="accent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185" name="Google Shape;1185;p121"/>
          <p:cNvSpPr txBox="1">
            <a:spLocks noGrp="1"/>
          </p:cNvSpPr>
          <p:nvPr>
            <p:ph type="subTitle" idx="1"/>
          </p:nvPr>
        </p:nvSpPr>
        <p:spPr>
          <a:xfrm>
            <a:off x="343166" y="1212475"/>
            <a:ext cx="8167351" cy="3000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3, По регионам распространения </a:t>
            </a:r>
            <a:r>
              <a:rPr lang="ru-RU" dirty="0"/>
              <a:t>- глобальные, национальные, региональные и местные. Глобальная реклама – это стремительное развитие экономической глобализации в целом: интерактивные видеоролики, мировая радио и спутниковое телевидение, Интернет и другие новейшие средства коммуникации. Три8другие виды рекламы, ориентированные на население в границах конкретного штата, региона, города, поселковой зоны или района..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4. По способу передачи </a:t>
            </a:r>
            <a:r>
              <a:rPr lang="ru-RU" dirty="0"/>
              <a:t>- печатная, электронная, наружная реклама. 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5. По способу реализации </a:t>
            </a:r>
            <a:r>
              <a:rPr lang="ru-RU" dirty="0"/>
              <a:t>- текстовый, визуальный. Текстовая реклама делится на простую и сложную, а визуальная - на статистическую и динамическую. Простая текстовая реклама - это обычная настенная реклама. Комплексная текстовая реклама включает в себя набор из основных компонентов - заголовка, подзаголовка, основного текстового модуля, слогана и т.д. В качестве примера статистической рекламы может быть соответствующее фотографическое изображение или картинка, а также динамическая реклама, такая как видео, компьютерная анимация</a:t>
            </a:r>
            <a:endParaRPr dirty="0"/>
          </a:p>
        </p:txBody>
      </p:sp>
      <p:sp>
        <p:nvSpPr>
          <p:cNvPr id="1189" name="Google Shape;1189;p121"/>
          <p:cNvSpPr txBox="1">
            <a:spLocks noGrp="1"/>
          </p:cNvSpPr>
          <p:nvPr>
            <p:ph type="title" idx="6"/>
          </p:nvPr>
        </p:nvSpPr>
        <p:spPr>
          <a:xfrm>
            <a:off x="1974300" y="631253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Классификация рекламы</a:t>
            </a:r>
            <a:r>
              <a:rPr lang="en-US" b="1" dirty="0"/>
              <a:t> 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190" name="Google Shape;1190;p121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21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21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121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65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21"/>
          <p:cNvSpPr txBox="1">
            <a:spLocks noGrp="1"/>
          </p:cNvSpPr>
          <p:nvPr>
            <p:ph type="title"/>
          </p:nvPr>
        </p:nvSpPr>
        <p:spPr>
          <a:xfrm>
            <a:off x="225545" y="164951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rPr>
              <a:t>MERCURY</a:t>
            </a:r>
            <a:endParaRPr dirty="0">
              <a:solidFill>
                <a:schemeClr val="accent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185" name="Google Shape;1185;p121"/>
          <p:cNvSpPr txBox="1">
            <a:spLocks noGrp="1"/>
          </p:cNvSpPr>
          <p:nvPr>
            <p:ph type="subTitle" idx="1"/>
          </p:nvPr>
        </p:nvSpPr>
        <p:spPr>
          <a:xfrm>
            <a:off x="337624" y="1290025"/>
            <a:ext cx="8167351" cy="2489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6. По способу воздействия - прямое и непрямое. </a:t>
            </a:r>
            <a:r>
              <a:rPr lang="ru-RU" dirty="0"/>
              <a:t>Прямая реклама - это реклама, которая ставит нас перед фактом: это продукт, пожалуйста, купите его. Вот цена, номер телефона и т.д. Косвенная реклама - это явление другого рода. Это действует почти на подсознательном уровне. Поэтому мы даже не замечаем, что мы усваиваем рекламную информацию постепенно.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7. По способу обращения </a:t>
            </a:r>
            <a:r>
              <a:rPr lang="ru-RU" dirty="0"/>
              <a:t>– безличный и персонифицированный. Персонализированная реклама представлена известными личностями или экспертами рекламируемого продукта, или самими потребителями.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8. По способу оплаты </a:t>
            </a:r>
            <a:r>
              <a:rPr lang="ru-RU" dirty="0"/>
              <a:t>– платный или бесплатный. Бесплатная реклама встречается редко. В большинстве случаев это публичная или социальная реклама,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не преследующая коммерческих целей. .</a:t>
            </a:r>
            <a:endParaRPr dirty="0"/>
          </a:p>
        </p:txBody>
      </p:sp>
      <p:sp>
        <p:nvSpPr>
          <p:cNvPr id="1189" name="Google Shape;1189;p121"/>
          <p:cNvSpPr txBox="1">
            <a:spLocks noGrp="1"/>
          </p:cNvSpPr>
          <p:nvPr>
            <p:ph type="title" idx="6"/>
          </p:nvPr>
        </p:nvSpPr>
        <p:spPr>
          <a:xfrm>
            <a:off x="1974300" y="631253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Классификация рекламы</a:t>
            </a:r>
            <a:r>
              <a:rPr lang="en-US" b="1" dirty="0"/>
              <a:t> 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190" name="Google Shape;1190;p121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21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21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121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2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21"/>
          <p:cNvSpPr txBox="1">
            <a:spLocks noGrp="1"/>
          </p:cNvSpPr>
          <p:nvPr>
            <p:ph type="title"/>
          </p:nvPr>
        </p:nvSpPr>
        <p:spPr>
          <a:xfrm>
            <a:off x="225545" y="164951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rPr>
              <a:t>MERCURY</a:t>
            </a:r>
            <a:endParaRPr dirty="0">
              <a:solidFill>
                <a:schemeClr val="accent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185" name="Google Shape;1185;p121"/>
          <p:cNvSpPr txBox="1">
            <a:spLocks noGrp="1"/>
          </p:cNvSpPr>
          <p:nvPr>
            <p:ph type="subTitle" idx="1"/>
          </p:nvPr>
        </p:nvSpPr>
        <p:spPr>
          <a:xfrm>
            <a:off x="337624" y="1290025"/>
            <a:ext cx="8167351" cy="2391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 </a:t>
            </a:r>
            <a:r>
              <a:rPr lang="ru-RU" dirty="0"/>
              <a:t>Мы можем выбрать семь видов рекламы: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Реклама бренда </a:t>
            </a:r>
            <a:r>
              <a:rPr lang="ru-RU" dirty="0"/>
              <a:t>– это, как правило, визуальная и текстовая реклама. Такая реклама направлена в первую очередь на достижение более высокого уровня узнаваемости конкретных брендов потребителями.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Коммерческая и розничная реклама </a:t>
            </a:r>
            <a:r>
              <a:rPr lang="ru-RU" dirty="0"/>
              <a:t>- реклама этого типа фокусируется на конкретной производственной организации или продаже товара: это может быть сервисная компания или магазин. Основной задачей коммерческой и розничной рекламы является стимулирование притока потенциальных покупателей путем информирования их о месте и основных условиях проведения предоставление определенных товаров или услуг.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Политическая реклама </a:t>
            </a:r>
            <a:r>
              <a:rPr lang="ru-RU" dirty="0"/>
              <a:t>- один из самых заметных и влиятельных видов рекламы. Формируется положительный имидж политика .</a:t>
            </a:r>
            <a:endParaRPr dirty="0"/>
          </a:p>
        </p:txBody>
      </p:sp>
      <p:sp>
        <p:nvSpPr>
          <p:cNvPr id="1189" name="Google Shape;1189;p121"/>
          <p:cNvSpPr txBox="1">
            <a:spLocks noGrp="1"/>
          </p:cNvSpPr>
          <p:nvPr>
            <p:ph type="title" idx="6"/>
          </p:nvPr>
        </p:nvSpPr>
        <p:spPr>
          <a:xfrm>
            <a:off x="1974300" y="631253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Основные виды рекламы 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190" name="Google Shape;1190;p121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21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21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121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2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21"/>
          <p:cNvSpPr txBox="1">
            <a:spLocks noGrp="1"/>
          </p:cNvSpPr>
          <p:nvPr>
            <p:ph type="title"/>
          </p:nvPr>
        </p:nvSpPr>
        <p:spPr>
          <a:xfrm>
            <a:off x="225545" y="164951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rPr>
              <a:t>MERCURY</a:t>
            </a:r>
            <a:endParaRPr dirty="0">
              <a:solidFill>
                <a:schemeClr val="accent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185" name="Google Shape;1185;p121"/>
          <p:cNvSpPr txBox="1">
            <a:spLocks noGrp="1"/>
          </p:cNvSpPr>
          <p:nvPr>
            <p:ph type="subTitle" idx="1"/>
          </p:nvPr>
        </p:nvSpPr>
        <p:spPr>
          <a:xfrm>
            <a:off x="337624" y="1290025"/>
            <a:ext cx="8167351" cy="2391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4. </a:t>
            </a:r>
            <a:r>
              <a:rPr lang="ru-RU" b="1" dirty="0"/>
              <a:t>Реклама с обратной связью </a:t>
            </a:r>
            <a:r>
              <a:rPr lang="ru-RU" dirty="0"/>
              <a:t>– этот вид предполагает обмен информацией с потенциальными клиентами. Наиболее распространенным способом является прямая почтовая рассылка конкретным получателям ,представляющим наибольший интерес для рекламодателей как возможных покупателей (например, в виде каталогов).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5</a:t>
            </a:r>
            <a:r>
              <a:rPr lang="ru-RU" b="1" dirty="0"/>
              <a:t>. Корпоративная реклама </a:t>
            </a:r>
            <a:r>
              <a:rPr lang="ru-RU" dirty="0"/>
              <a:t>- такая реклама почти никогда не содержит </a:t>
            </a:r>
            <a:r>
              <a:rPr lang="ru-RU" dirty="0" err="1"/>
              <a:t>рекламыи</a:t>
            </a:r>
            <a:r>
              <a:rPr lang="ru-RU" dirty="0"/>
              <a:t> </a:t>
            </a:r>
            <a:r>
              <a:rPr lang="ru-RU" dirty="0" err="1"/>
              <a:t>нформация</a:t>
            </a:r>
            <a:r>
              <a:rPr lang="ru-RU" dirty="0"/>
              <a:t> (в общепринятом смысле этого слова) и служит для подготовки общественного мнения (определенного сегмента покупателей) в поддержку точки зрения рекламодателя.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6. Деловая реклама </a:t>
            </a:r>
            <a:r>
              <a:rPr lang="ru-RU" dirty="0"/>
              <a:t>- профессионально ориентированная реклама, предназначенная для распространения среди групп, сформированных по их принадлежности к определенному роду занятий. Такая реклама распространяется в основном через специализированные издания.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7. Публичная или социальная реклама </a:t>
            </a:r>
            <a:r>
              <a:rPr lang="ru-RU" dirty="0"/>
              <a:t>- в отличие от деловой рекламы, она ориентирована на аудитория, объединенная в основном людьми социального статуса - например, матерями-одиночками, бездетными парами, подростками и т.д.</a:t>
            </a:r>
            <a:endParaRPr dirty="0"/>
          </a:p>
        </p:txBody>
      </p:sp>
      <p:sp>
        <p:nvSpPr>
          <p:cNvPr id="1189" name="Google Shape;1189;p121"/>
          <p:cNvSpPr txBox="1">
            <a:spLocks noGrp="1"/>
          </p:cNvSpPr>
          <p:nvPr>
            <p:ph type="title" idx="6"/>
          </p:nvPr>
        </p:nvSpPr>
        <p:spPr>
          <a:xfrm>
            <a:off x="1974300" y="631253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Основные виды рекламы 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190" name="Google Shape;1190;p121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21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21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121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82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21"/>
          <p:cNvSpPr txBox="1">
            <a:spLocks noGrp="1"/>
          </p:cNvSpPr>
          <p:nvPr>
            <p:ph type="title"/>
          </p:nvPr>
        </p:nvSpPr>
        <p:spPr>
          <a:xfrm>
            <a:off x="225545" y="164951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rPr>
              <a:t>MERCURY</a:t>
            </a:r>
            <a:endParaRPr dirty="0">
              <a:solidFill>
                <a:schemeClr val="accent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185" name="Google Shape;1185;p121"/>
          <p:cNvSpPr txBox="1">
            <a:spLocks noGrp="1"/>
          </p:cNvSpPr>
          <p:nvPr>
            <p:ph type="subTitle" idx="1"/>
          </p:nvPr>
        </p:nvSpPr>
        <p:spPr>
          <a:xfrm>
            <a:off x="337624" y="1159853"/>
            <a:ext cx="8796838" cy="3484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Существует четыре основные функции рекламы: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1,Экономичная функция. </a:t>
            </a:r>
            <a:r>
              <a:rPr lang="ru-RU" dirty="0"/>
              <a:t>Природа экономической функции рекламы заключается прежде всего в стимулировании продаж и увеличении объема прибыли от продажи определенного товара за определенную единицу времени. Реклама информирует, создает потребность в товаре или услуге и побуждает людей к покупке. Чем больше людей откликнулось на рекламу, тем лучше это для экономики и экономического благополучия общества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2. Социальная функция</a:t>
            </a:r>
            <a:r>
              <a:rPr lang="ru-RU" dirty="0"/>
              <a:t>. Рекламная информация оказывает существенное влияние на формирование сознания каждого отдельного человека. Когда реклама адресована потребителям, помимо продвижения продукта, она также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 помогает формировать идеологические ценности общества и , в конечном счете , оказывает влияние на характер социальных отношений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вызывает потребительские инстинкты, побуждая людей улучшать свое финансовое состояние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 повышает культуру потребления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Сравнивая различные товары и услуги, потребитель, в любом случае, стремится получить действительно лучшее .</a:t>
            </a:r>
            <a:endParaRPr dirty="0"/>
          </a:p>
        </p:txBody>
      </p:sp>
      <p:sp>
        <p:nvSpPr>
          <p:cNvPr id="1189" name="Google Shape;1189;p121"/>
          <p:cNvSpPr txBox="1">
            <a:spLocks noGrp="1"/>
          </p:cNvSpPr>
          <p:nvPr>
            <p:ph type="title" idx="6"/>
          </p:nvPr>
        </p:nvSpPr>
        <p:spPr>
          <a:xfrm>
            <a:off x="1974300" y="631253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Функции рекламы 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190" name="Google Shape;1190;p121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21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21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121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14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21"/>
          <p:cNvSpPr txBox="1">
            <a:spLocks noGrp="1"/>
          </p:cNvSpPr>
          <p:nvPr>
            <p:ph type="title"/>
          </p:nvPr>
        </p:nvSpPr>
        <p:spPr>
          <a:xfrm>
            <a:off x="225545" y="164951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rPr>
              <a:t>MERCURY</a:t>
            </a:r>
            <a:endParaRPr dirty="0">
              <a:solidFill>
                <a:schemeClr val="accent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185" name="Google Shape;1185;p121"/>
          <p:cNvSpPr txBox="1">
            <a:spLocks noGrp="1"/>
          </p:cNvSpPr>
          <p:nvPr>
            <p:ph type="subTitle" idx="1"/>
          </p:nvPr>
        </p:nvSpPr>
        <p:spPr>
          <a:xfrm>
            <a:off x="565235" y="1713020"/>
            <a:ext cx="7721288" cy="17174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3. Маркетинговая функция</a:t>
            </a:r>
            <a:r>
              <a:rPr lang="ru-RU" dirty="0"/>
              <a:t>. Реклама является важным компонентом маркетинга. Реклама полностью связана с задачами маркетинга, конечной целью которого является полное удовлетворение потребностей потребителей в товарах и услугах 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4. Коммуникационная функция. </a:t>
            </a:r>
            <a:r>
              <a:rPr lang="ru-RU" dirty="0"/>
              <a:t>Реклама также является одной из специфических форм коммуникации. Он предназначен для выполнения соответствующей коммуникационной функции, объединение рекламодателей и потребительской аудитории посредством информационных каналов .</a:t>
            </a:r>
            <a:endParaRPr dirty="0"/>
          </a:p>
        </p:txBody>
      </p:sp>
      <p:sp>
        <p:nvSpPr>
          <p:cNvPr id="1189" name="Google Shape;1189;p121"/>
          <p:cNvSpPr txBox="1">
            <a:spLocks noGrp="1"/>
          </p:cNvSpPr>
          <p:nvPr>
            <p:ph type="title" idx="6"/>
          </p:nvPr>
        </p:nvSpPr>
        <p:spPr>
          <a:xfrm>
            <a:off x="1974300" y="631253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Функции рекламы 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1190" name="Google Shape;1190;p121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121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121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121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253181"/>
      </p:ext>
    </p:extLst>
  </p:cSld>
  <p:clrMapOvr>
    <a:masterClrMapping/>
  </p:clrMapOvr>
</p:sld>
</file>

<file path=ppt/theme/theme1.xml><?xml version="1.0" encoding="utf-8"?>
<a:theme xmlns:a="http://schemas.openxmlformats.org/drawingml/2006/main" name="2021 Marketing Plan by Slidesgo">
  <a:themeElements>
    <a:clrScheme name="Simple Light">
      <a:dk1>
        <a:srgbClr val="1D262D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1 Marketing Plan XL by Slidesgo">
  <a:themeElements>
    <a:clrScheme name="Simple Light">
      <a:dk1>
        <a:srgbClr val="696E72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Экран (16:9)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Poppins</vt:lpstr>
      <vt:lpstr>Barlow</vt:lpstr>
      <vt:lpstr>Rozha One</vt:lpstr>
      <vt:lpstr>Arial</vt:lpstr>
      <vt:lpstr>Barlow Condensed</vt:lpstr>
      <vt:lpstr>Manjari</vt:lpstr>
      <vt:lpstr>Barlow Condensed Light</vt:lpstr>
      <vt:lpstr>2021 Marketing Plan by Slidesgo</vt:lpstr>
      <vt:lpstr>2021 Marketing Plan XL by Slidesgo</vt:lpstr>
      <vt:lpstr>Интернет-как средство пропаганды туристских и гостиничных услуг</vt:lpstr>
      <vt:lpstr>Определение рекламы </vt:lpstr>
      <vt:lpstr>MERCURY</vt:lpstr>
      <vt:lpstr>MERCURY</vt:lpstr>
      <vt:lpstr>MERCURY</vt:lpstr>
      <vt:lpstr>MERCURY</vt:lpstr>
      <vt:lpstr>MERCURY</vt:lpstr>
      <vt:lpstr>MERCURY</vt:lpstr>
      <vt:lpstr>MERCURY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Наружная реклама, реклама контента, разработка и организация </dc:title>
  <dc:creator>admin</dc:creator>
  <cp:lastModifiedBy>Абдрахманова Альбина Парахатовна</cp:lastModifiedBy>
  <cp:revision>2</cp:revision>
  <dcterms:modified xsi:type="dcterms:W3CDTF">2023-11-01T22:08:16Z</dcterms:modified>
</cp:coreProperties>
</file>