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3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14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7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8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77" r:id="rId25"/>
    <p:sldId id="275" r:id="rId26"/>
    <p:sldId id="27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4B3B2D-7222-4262-B1A9-615A467A194F}" type="doc">
      <dgm:prSet loTypeId="urn:microsoft.com/office/officeart/2008/layout/VerticalAccentList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KZ"/>
        </a:p>
      </dgm:t>
    </dgm:pt>
    <dgm:pt modelId="{8426AF96-9750-4492-89D9-17A0806A2644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1 января 1999 года ЕЦБ была создана система ТАРГЕТ (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TARGET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— 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Trans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European Automated Real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Time Gross Settlement Express Transfer System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) — транснациональная автоматическая система расчетов при проведении крупных платежей в режиме реального времени.</a:t>
          </a:r>
          <a:endParaRPr lang="ru-KZ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AC6A03-97B6-402D-B14C-404042819919}" type="parTrans" cxnId="{8F4E743E-B69D-4D3F-9261-34019B994A1D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9784D7-D3C9-4C81-A976-EF9A43C19C28}" type="sibTrans" cxnId="{8F4E743E-B69D-4D3F-9261-34019B994A1D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B44C4D-3985-465B-9834-ABA48E8E1B35}">
      <dgm:prSet custT="1"/>
      <dgm:spPr/>
      <dgm:t>
        <a:bodyPr/>
        <a:lstStyle/>
        <a:p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TARGET - это клиринговая RTGS система, предназначенная для осуществления кредитовых переводов денежных средств в евро.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8446A7-221F-4AD9-8D2C-AA47D2A1F36F}" type="parTrans" cxnId="{08486A60-DBD5-4B38-AF8B-36CC7807F7CA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2A40E7-2E2C-4FEB-A11C-E65B1E165962}" type="sibTrans" cxnId="{08486A60-DBD5-4B38-AF8B-36CC7807F7CA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094588-4917-4A44-998D-6533AC7DC3FD}">
      <dgm:prSet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ТАРГЕТ — это децентрализованная система, которая базируется на национальных системах валовых расчетов в режиме реального времени стран, использующих для расчетов евровалюту. ТАРГЕТ является одним из самых масштабных и важных проектов по объединению зоны евро.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9686E5-1040-44B2-B1F8-7A6AFBD9C3FD}" type="parTrans" cxnId="{D79706EC-A81D-49C2-8011-52795D43DD50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4FF1B7-6086-4AC7-A177-4C335F9A59C5}" type="sibTrans" cxnId="{D79706EC-A81D-49C2-8011-52795D43DD50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9130CB-88FB-4A66-9255-40A369FB02AA}" type="pres">
      <dgm:prSet presAssocID="{7D4B3B2D-7222-4262-B1A9-615A467A194F}" presName="Name0" presStyleCnt="0">
        <dgm:presLayoutVars>
          <dgm:chMax/>
          <dgm:chPref/>
          <dgm:dir/>
        </dgm:presLayoutVars>
      </dgm:prSet>
      <dgm:spPr/>
    </dgm:pt>
    <dgm:pt modelId="{8B8A41A5-96BA-4289-A05D-A63F8818A517}" type="pres">
      <dgm:prSet presAssocID="{8426AF96-9750-4492-89D9-17A0806A2644}" presName="parenttextcomposite" presStyleCnt="0"/>
      <dgm:spPr/>
    </dgm:pt>
    <dgm:pt modelId="{20C4B212-96D0-4C2C-B448-4D2464A089D2}" type="pres">
      <dgm:prSet presAssocID="{8426AF96-9750-4492-89D9-17A0806A2644}" presName="parenttext" presStyleLbl="revTx" presStyleIdx="0" presStyleCnt="2">
        <dgm:presLayoutVars>
          <dgm:chMax/>
          <dgm:chPref val="2"/>
          <dgm:bulletEnabled val="1"/>
        </dgm:presLayoutVars>
      </dgm:prSet>
      <dgm:spPr/>
    </dgm:pt>
    <dgm:pt modelId="{4983AD2B-946E-476E-84F0-DE875EDD25E8}" type="pres">
      <dgm:prSet presAssocID="{8426AF96-9750-4492-89D9-17A0806A2644}" presName="composite" presStyleCnt="0"/>
      <dgm:spPr/>
    </dgm:pt>
    <dgm:pt modelId="{D7BD4B92-D33B-49F4-8D95-9994AA7B7064}" type="pres">
      <dgm:prSet presAssocID="{8426AF96-9750-4492-89D9-17A0806A2644}" presName="chevron1" presStyleLbl="alignNode1" presStyleIdx="0" presStyleCnt="14"/>
      <dgm:spPr/>
    </dgm:pt>
    <dgm:pt modelId="{5C9583C6-E4C6-42C3-A9B8-1A5F2E392263}" type="pres">
      <dgm:prSet presAssocID="{8426AF96-9750-4492-89D9-17A0806A2644}" presName="chevron2" presStyleLbl="alignNode1" presStyleIdx="1" presStyleCnt="14"/>
      <dgm:spPr/>
    </dgm:pt>
    <dgm:pt modelId="{A19FF747-7648-4B0B-8C50-710681B8EB2C}" type="pres">
      <dgm:prSet presAssocID="{8426AF96-9750-4492-89D9-17A0806A2644}" presName="chevron3" presStyleLbl="alignNode1" presStyleIdx="2" presStyleCnt="14"/>
      <dgm:spPr/>
    </dgm:pt>
    <dgm:pt modelId="{D50F8C15-B760-4773-816B-27EA8D9FF789}" type="pres">
      <dgm:prSet presAssocID="{8426AF96-9750-4492-89D9-17A0806A2644}" presName="chevron4" presStyleLbl="alignNode1" presStyleIdx="3" presStyleCnt="14"/>
      <dgm:spPr/>
    </dgm:pt>
    <dgm:pt modelId="{20F95E8E-65BE-467F-B5F1-84204E5745BE}" type="pres">
      <dgm:prSet presAssocID="{8426AF96-9750-4492-89D9-17A0806A2644}" presName="chevron5" presStyleLbl="alignNode1" presStyleIdx="4" presStyleCnt="14"/>
      <dgm:spPr/>
    </dgm:pt>
    <dgm:pt modelId="{A703A727-A0D4-4AA8-B45D-4186ACC8C4DD}" type="pres">
      <dgm:prSet presAssocID="{8426AF96-9750-4492-89D9-17A0806A2644}" presName="chevron6" presStyleLbl="alignNode1" presStyleIdx="5" presStyleCnt="14"/>
      <dgm:spPr/>
    </dgm:pt>
    <dgm:pt modelId="{519A3555-870B-4E79-AD71-E5D214F179CE}" type="pres">
      <dgm:prSet presAssocID="{8426AF96-9750-4492-89D9-17A0806A2644}" presName="chevron7" presStyleLbl="alignNode1" presStyleIdx="6" presStyleCnt="14"/>
      <dgm:spPr/>
    </dgm:pt>
    <dgm:pt modelId="{0BB1A761-5BFE-46AE-82E2-EA07380B6A36}" type="pres">
      <dgm:prSet presAssocID="{8426AF96-9750-4492-89D9-17A0806A2644}" presName="childtext" presStyleLbl="solidFgAcc1" presStyleIdx="0" presStyleCnt="1">
        <dgm:presLayoutVars>
          <dgm:chMax/>
          <dgm:chPref val="0"/>
          <dgm:bulletEnabled val="1"/>
        </dgm:presLayoutVars>
      </dgm:prSet>
      <dgm:spPr/>
    </dgm:pt>
    <dgm:pt modelId="{F9058EC2-AC55-4D4C-B1EE-6692FE061A6F}" type="pres">
      <dgm:prSet presAssocID="{8F9784D7-D3C9-4C81-A976-EF9A43C19C28}" presName="sibTrans" presStyleCnt="0"/>
      <dgm:spPr/>
    </dgm:pt>
    <dgm:pt modelId="{D7C26D87-675F-4A43-A6A2-904163BDAF37}" type="pres">
      <dgm:prSet presAssocID="{30094588-4917-4A44-998D-6533AC7DC3FD}" presName="parenttextcomposite" presStyleCnt="0"/>
      <dgm:spPr/>
    </dgm:pt>
    <dgm:pt modelId="{6B92CCA1-6769-4E20-A85F-AF473CFC7148}" type="pres">
      <dgm:prSet presAssocID="{30094588-4917-4A44-998D-6533AC7DC3FD}" presName="parenttext" presStyleLbl="revTx" presStyleIdx="1" presStyleCnt="2" custScaleY="153000">
        <dgm:presLayoutVars>
          <dgm:chMax/>
          <dgm:chPref val="2"/>
          <dgm:bulletEnabled val="1"/>
        </dgm:presLayoutVars>
      </dgm:prSet>
      <dgm:spPr/>
    </dgm:pt>
    <dgm:pt modelId="{8B323F08-C13E-43CE-8467-DE0A728A1B95}" type="pres">
      <dgm:prSet presAssocID="{30094588-4917-4A44-998D-6533AC7DC3FD}" presName="parallelogramComposite" presStyleCnt="0"/>
      <dgm:spPr/>
    </dgm:pt>
    <dgm:pt modelId="{46CF1BE8-0006-41DD-B5DB-4B34992FB889}" type="pres">
      <dgm:prSet presAssocID="{30094588-4917-4A44-998D-6533AC7DC3FD}" presName="parallelogram1" presStyleLbl="alignNode1" presStyleIdx="7" presStyleCnt="14"/>
      <dgm:spPr/>
    </dgm:pt>
    <dgm:pt modelId="{FDC2EFCE-4573-4A64-943E-33A5F832C298}" type="pres">
      <dgm:prSet presAssocID="{30094588-4917-4A44-998D-6533AC7DC3FD}" presName="parallelogram2" presStyleLbl="alignNode1" presStyleIdx="8" presStyleCnt="14"/>
      <dgm:spPr/>
    </dgm:pt>
    <dgm:pt modelId="{D5D9FB97-D856-4C66-8A85-2376AC0B1555}" type="pres">
      <dgm:prSet presAssocID="{30094588-4917-4A44-998D-6533AC7DC3FD}" presName="parallelogram3" presStyleLbl="alignNode1" presStyleIdx="9" presStyleCnt="14"/>
      <dgm:spPr/>
    </dgm:pt>
    <dgm:pt modelId="{45218093-5419-4331-81A8-CC293375509C}" type="pres">
      <dgm:prSet presAssocID="{30094588-4917-4A44-998D-6533AC7DC3FD}" presName="parallelogram4" presStyleLbl="alignNode1" presStyleIdx="10" presStyleCnt="14"/>
      <dgm:spPr/>
    </dgm:pt>
    <dgm:pt modelId="{0C36327F-46E4-443E-B7A3-80A08ADE34BB}" type="pres">
      <dgm:prSet presAssocID="{30094588-4917-4A44-998D-6533AC7DC3FD}" presName="parallelogram5" presStyleLbl="alignNode1" presStyleIdx="11" presStyleCnt="14"/>
      <dgm:spPr/>
    </dgm:pt>
    <dgm:pt modelId="{8C7A49E3-B8BD-477C-9691-6B6F4F5A0BDF}" type="pres">
      <dgm:prSet presAssocID="{30094588-4917-4A44-998D-6533AC7DC3FD}" presName="parallelogram6" presStyleLbl="alignNode1" presStyleIdx="12" presStyleCnt="14"/>
      <dgm:spPr/>
    </dgm:pt>
    <dgm:pt modelId="{4C53E8C1-72D8-43AC-9FF1-F388B97D7117}" type="pres">
      <dgm:prSet presAssocID="{30094588-4917-4A44-998D-6533AC7DC3FD}" presName="parallelogram7" presStyleLbl="alignNode1" presStyleIdx="13" presStyleCnt="14"/>
      <dgm:spPr/>
    </dgm:pt>
  </dgm:ptLst>
  <dgm:cxnLst>
    <dgm:cxn modelId="{28232D10-10EC-42D3-B564-B2901E5E70B8}" type="presOf" srcId="{8426AF96-9750-4492-89D9-17A0806A2644}" destId="{20C4B212-96D0-4C2C-B448-4D2464A089D2}" srcOrd="0" destOrd="0" presId="urn:microsoft.com/office/officeart/2008/layout/VerticalAccentList"/>
    <dgm:cxn modelId="{8F4E743E-B69D-4D3F-9261-34019B994A1D}" srcId="{7D4B3B2D-7222-4262-B1A9-615A467A194F}" destId="{8426AF96-9750-4492-89D9-17A0806A2644}" srcOrd="0" destOrd="0" parTransId="{65AC6A03-97B6-402D-B14C-404042819919}" sibTransId="{8F9784D7-D3C9-4C81-A976-EF9A43C19C28}"/>
    <dgm:cxn modelId="{08486A60-DBD5-4B38-AF8B-36CC7807F7CA}" srcId="{8426AF96-9750-4492-89D9-17A0806A2644}" destId="{97B44C4D-3985-465B-9834-ABA48E8E1B35}" srcOrd="0" destOrd="0" parTransId="{F98446A7-221F-4AD9-8D2C-AA47D2A1F36F}" sibTransId="{BA2A40E7-2E2C-4FEB-A11C-E65B1E165962}"/>
    <dgm:cxn modelId="{084ABB69-7EBB-4D19-9C8D-EA28F03A19CC}" type="presOf" srcId="{30094588-4917-4A44-998D-6533AC7DC3FD}" destId="{6B92CCA1-6769-4E20-A85F-AF473CFC7148}" srcOrd="0" destOrd="0" presId="urn:microsoft.com/office/officeart/2008/layout/VerticalAccentList"/>
    <dgm:cxn modelId="{383D7F87-0311-4F64-8D32-77684A38E684}" type="presOf" srcId="{7D4B3B2D-7222-4262-B1A9-615A467A194F}" destId="{AA9130CB-88FB-4A66-9255-40A369FB02AA}" srcOrd="0" destOrd="0" presId="urn:microsoft.com/office/officeart/2008/layout/VerticalAccentList"/>
    <dgm:cxn modelId="{58B441E3-4ED1-4C25-9B1D-BB9E18BABDE0}" type="presOf" srcId="{97B44C4D-3985-465B-9834-ABA48E8E1B35}" destId="{0BB1A761-5BFE-46AE-82E2-EA07380B6A36}" srcOrd="0" destOrd="0" presId="urn:microsoft.com/office/officeart/2008/layout/VerticalAccentList"/>
    <dgm:cxn modelId="{D79706EC-A81D-49C2-8011-52795D43DD50}" srcId="{7D4B3B2D-7222-4262-B1A9-615A467A194F}" destId="{30094588-4917-4A44-998D-6533AC7DC3FD}" srcOrd="1" destOrd="0" parTransId="{149686E5-1040-44B2-B1F8-7A6AFBD9C3FD}" sibTransId="{5E4FF1B7-6086-4AC7-A177-4C335F9A59C5}"/>
    <dgm:cxn modelId="{F3148E22-10D4-4BEB-8BED-71C6A88F7FDB}" type="presParOf" srcId="{AA9130CB-88FB-4A66-9255-40A369FB02AA}" destId="{8B8A41A5-96BA-4289-A05D-A63F8818A517}" srcOrd="0" destOrd="0" presId="urn:microsoft.com/office/officeart/2008/layout/VerticalAccentList"/>
    <dgm:cxn modelId="{C0DAC2BA-ABAA-4C1C-91C2-A7BF530B90BF}" type="presParOf" srcId="{8B8A41A5-96BA-4289-A05D-A63F8818A517}" destId="{20C4B212-96D0-4C2C-B448-4D2464A089D2}" srcOrd="0" destOrd="0" presId="urn:microsoft.com/office/officeart/2008/layout/VerticalAccentList"/>
    <dgm:cxn modelId="{3A0F2CC1-0FDB-4383-B0C3-BA2A64D5BA1B}" type="presParOf" srcId="{AA9130CB-88FB-4A66-9255-40A369FB02AA}" destId="{4983AD2B-946E-476E-84F0-DE875EDD25E8}" srcOrd="1" destOrd="0" presId="urn:microsoft.com/office/officeart/2008/layout/VerticalAccentList"/>
    <dgm:cxn modelId="{A879B928-3B2C-43D2-869A-E0BB5125665F}" type="presParOf" srcId="{4983AD2B-946E-476E-84F0-DE875EDD25E8}" destId="{D7BD4B92-D33B-49F4-8D95-9994AA7B7064}" srcOrd="0" destOrd="0" presId="urn:microsoft.com/office/officeart/2008/layout/VerticalAccentList"/>
    <dgm:cxn modelId="{29D8DA15-7EA9-4654-BFBF-998E47A49E7C}" type="presParOf" srcId="{4983AD2B-946E-476E-84F0-DE875EDD25E8}" destId="{5C9583C6-E4C6-42C3-A9B8-1A5F2E392263}" srcOrd="1" destOrd="0" presId="urn:microsoft.com/office/officeart/2008/layout/VerticalAccentList"/>
    <dgm:cxn modelId="{29B070B1-6C03-43D0-896C-8D0C0D0E58E9}" type="presParOf" srcId="{4983AD2B-946E-476E-84F0-DE875EDD25E8}" destId="{A19FF747-7648-4B0B-8C50-710681B8EB2C}" srcOrd="2" destOrd="0" presId="urn:microsoft.com/office/officeart/2008/layout/VerticalAccentList"/>
    <dgm:cxn modelId="{0D7E4830-E723-4EB0-927A-76DA368A044F}" type="presParOf" srcId="{4983AD2B-946E-476E-84F0-DE875EDD25E8}" destId="{D50F8C15-B760-4773-816B-27EA8D9FF789}" srcOrd="3" destOrd="0" presId="urn:microsoft.com/office/officeart/2008/layout/VerticalAccentList"/>
    <dgm:cxn modelId="{319E99AD-08D5-4025-A9E5-EE555558F944}" type="presParOf" srcId="{4983AD2B-946E-476E-84F0-DE875EDD25E8}" destId="{20F95E8E-65BE-467F-B5F1-84204E5745BE}" srcOrd="4" destOrd="0" presId="urn:microsoft.com/office/officeart/2008/layout/VerticalAccentList"/>
    <dgm:cxn modelId="{1F028DFF-6B3B-466D-BC84-89701A36ADF0}" type="presParOf" srcId="{4983AD2B-946E-476E-84F0-DE875EDD25E8}" destId="{A703A727-A0D4-4AA8-B45D-4186ACC8C4DD}" srcOrd="5" destOrd="0" presId="urn:microsoft.com/office/officeart/2008/layout/VerticalAccentList"/>
    <dgm:cxn modelId="{4D60F41A-D8BE-40FE-A096-22420A7F5853}" type="presParOf" srcId="{4983AD2B-946E-476E-84F0-DE875EDD25E8}" destId="{519A3555-870B-4E79-AD71-E5D214F179CE}" srcOrd="6" destOrd="0" presId="urn:microsoft.com/office/officeart/2008/layout/VerticalAccentList"/>
    <dgm:cxn modelId="{B806D18B-0F95-4E2A-87A1-6AE9662D462F}" type="presParOf" srcId="{4983AD2B-946E-476E-84F0-DE875EDD25E8}" destId="{0BB1A761-5BFE-46AE-82E2-EA07380B6A36}" srcOrd="7" destOrd="0" presId="urn:microsoft.com/office/officeart/2008/layout/VerticalAccentList"/>
    <dgm:cxn modelId="{5E597411-06C7-4AB1-9A79-852E4D4C122B}" type="presParOf" srcId="{AA9130CB-88FB-4A66-9255-40A369FB02AA}" destId="{F9058EC2-AC55-4D4C-B1EE-6692FE061A6F}" srcOrd="2" destOrd="0" presId="urn:microsoft.com/office/officeart/2008/layout/VerticalAccentList"/>
    <dgm:cxn modelId="{636CF256-2DD6-47FF-80EA-906F4826DB71}" type="presParOf" srcId="{AA9130CB-88FB-4A66-9255-40A369FB02AA}" destId="{D7C26D87-675F-4A43-A6A2-904163BDAF37}" srcOrd="3" destOrd="0" presId="urn:microsoft.com/office/officeart/2008/layout/VerticalAccentList"/>
    <dgm:cxn modelId="{DA8A04A7-2009-4530-99BC-EB5BBE5ACDB2}" type="presParOf" srcId="{D7C26D87-675F-4A43-A6A2-904163BDAF37}" destId="{6B92CCA1-6769-4E20-A85F-AF473CFC7148}" srcOrd="0" destOrd="0" presId="urn:microsoft.com/office/officeart/2008/layout/VerticalAccentList"/>
    <dgm:cxn modelId="{F4C3ED12-34DC-4E74-A52A-C97C617CDB97}" type="presParOf" srcId="{AA9130CB-88FB-4A66-9255-40A369FB02AA}" destId="{8B323F08-C13E-43CE-8467-DE0A728A1B95}" srcOrd="4" destOrd="0" presId="urn:microsoft.com/office/officeart/2008/layout/VerticalAccentList"/>
    <dgm:cxn modelId="{FCCFB055-0CF2-4E47-8B24-3841400D054F}" type="presParOf" srcId="{8B323F08-C13E-43CE-8467-DE0A728A1B95}" destId="{46CF1BE8-0006-41DD-B5DB-4B34992FB889}" srcOrd="0" destOrd="0" presId="urn:microsoft.com/office/officeart/2008/layout/VerticalAccentList"/>
    <dgm:cxn modelId="{A323305A-3846-4902-8E29-1E2C74FC2FDC}" type="presParOf" srcId="{8B323F08-C13E-43CE-8467-DE0A728A1B95}" destId="{FDC2EFCE-4573-4A64-943E-33A5F832C298}" srcOrd="1" destOrd="0" presId="urn:microsoft.com/office/officeart/2008/layout/VerticalAccentList"/>
    <dgm:cxn modelId="{6677D485-BFB4-42CD-BAF0-FA2FE47B47B9}" type="presParOf" srcId="{8B323F08-C13E-43CE-8467-DE0A728A1B95}" destId="{D5D9FB97-D856-4C66-8A85-2376AC0B1555}" srcOrd="2" destOrd="0" presId="urn:microsoft.com/office/officeart/2008/layout/VerticalAccentList"/>
    <dgm:cxn modelId="{46F6BE11-C178-47DA-939C-D0886EE6B9F4}" type="presParOf" srcId="{8B323F08-C13E-43CE-8467-DE0A728A1B95}" destId="{45218093-5419-4331-81A8-CC293375509C}" srcOrd="3" destOrd="0" presId="urn:microsoft.com/office/officeart/2008/layout/VerticalAccentList"/>
    <dgm:cxn modelId="{496FBB7A-FB0B-4CF3-9A1A-B02D4653889D}" type="presParOf" srcId="{8B323F08-C13E-43CE-8467-DE0A728A1B95}" destId="{0C36327F-46E4-443E-B7A3-80A08ADE34BB}" srcOrd="4" destOrd="0" presId="urn:microsoft.com/office/officeart/2008/layout/VerticalAccentList"/>
    <dgm:cxn modelId="{3A0C3D7E-CC48-4657-AA68-8B134CE9DFA2}" type="presParOf" srcId="{8B323F08-C13E-43CE-8467-DE0A728A1B95}" destId="{8C7A49E3-B8BD-477C-9691-6B6F4F5A0BDF}" srcOrd="5" destOrd="0" presId="urn:microsoft.com/office/officeart/2008/layout/VerticalAccentList"/>
    <dgm:cxn modelId="{3F9F02B3-DD98-4D33-B93D-BF1FAFF6744D}" type="presParOf" srcId="{8B323F08-C13E-43CE-8467-DE0A728A1B95}" destId="{4C53E8C1-72D8-43AC-9FF1-F388B97D7117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1A29CD2-378A-4E66-B7CC-5A6CE4EC22B3}" type="doc">
      <dgm:prSet loTypeId="urn:microsoft.com/office/officeart/2008/layout/VerticalAccent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6F442CF6-5BAD-4A40-A577-9F2E7FD2DBBA}">
      <dgm:prSet phldrT="[Текст]"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В мае 2002 года Европейский платежный совет (ЕПС) поставил целью создание к 2010 году единой европейской системы расчетов</a:t>
          </a:r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CE370E-B6BE-44A8-A708-A8625FBFF222}" type="parTrans" cxnId="{3E170178-9408-4829-9514-6A1CF7509253}">
      <dgm:prSet/>
      <dgm:spPr/>
      <dgm:t>
        <a:bodyPr/>
        <a:lstStyle/>
        <a:p>
          <a:pPr algn="just"/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1273DE-FCE1-42CC-88AB-2827EB7FA54E}" type="sibTrans" cxnId="{3E170178-9408-4829-9514-6A1CF7509253}">
      <dgm:prSet/>
      <dgm:spPr/>
      <dgm:t>
        <a:bodyPr/>
        <a:lstStyle/>
        <a:p>
          <a:pPr algn="just"/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8A0300-6090-47B9-9B4A-C5FD25648856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В сентябре 2005 года ЕПС одобрил единые принципы расчетов с использованием платежных карт и ввел стандарты кредитных переводов и прямых списаний денежных средств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FDFA17-D1ED-4CEF-84CC-2E86AD73EBD8}" type="parTrans" cxnId="{35E4322D-ADB9-42A4-9A57-D377DB473310}">
      <dgm:prSet/>
      <dgm:spPr/>
      <dgm:t>
        <a:bodyPr/>
        <a:lstStyle/>
        <a:p>
          <a:pPr algn="just"/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AE7CAF-0ABB-48D1-A907-5E7F515B0653}" type="sibTrans" cxnId="{35E4322D-ADB9-42A4-9A57-D377DB473310}">
      <dgm:prSet/>
      <dgm:spPr/>
      <dgm:t>
        <a:bodyPr/>
        <a:lstStyle/>
        <a:p>
          <a:pPr algn="just"/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2CDAA0-C4F1-4338-A0BE-B87BA64826D8}">
      <dgm:prSet custT="1"/>
      <dgm:spPr/>
      <dgm:t>
        <a:bodyPr/>
        <a:lstStyle/>
        <a:p>
          <a:pPr algn="just"/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В декабре 2005 года ЕК приняла директиву по оказанию платежных услуг, которая устраняет правовые разногласия при осуществлении расчетов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B68726-F521-4CAC-B601-1B9C42E6C76D}" type="parTrans" cxnId="{FF6F66B2-A6EF-42FE-AC9F-7E775AECA507}">
      <dgm:prSet/>
      <dgm:spPr/>
      <dgm:t>
        <a:bodyPr/>
        <a:lstStyle/>
        <a:p>
          <a:pPr algn="just"/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0642F2-89D4-4D01-BDA4-34195BD68825}" type="sibTrans" cxnId="{FF6F66B2-A6EF-42FE-AC9F-7E775AECA507}">
      <dgm:prSet/>
      <dgm:spPr/>
      <dgm:t>
        <a:bodyPr/>
        <a:lstStyle/>
        <a:p>
          <a:pPr algn="just"/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A704B3-4F8A-4910-A802-27C7F9D42BA8}" type="pres">
      <dgm:prSet presAssocID="{C1A29CD2-378A-4E66-B7CC-5A6CE4EC22B3}" presName="Name0" presStyleCnt="0">
        <dgm:presLayoutVars>
          <dgm:chMax/>
          <dgm:chPref/>
          <dgm:dir/>
        </dgm:presLayoutVars>
      </dgm:prSet>
      <dgm:spPr/>
    </dgm:pt>
    <dgm:pt modelId="{2A5B27B3-E0BD-4945-9FD5-6E18B1B651D2}" type="pres">
      <dgm:prSet presAssocID="{6F442CF6-5BAD-4A40-A577-9F2E7FD2DBBA}" presName="parenttextcomposite" presStyleCnt="0"/>
      <dgm:spPr/>
    </dgm:pt>
    <dgm:pt modelId="{EA2B3EDB-0300-48E6-85E6-AA269F869DC7}" type="pres">
      <dgm:prSet presAssocID="{6F442CF6-5BAD-4A40-A577-9F2E7FD2DBBA}" presName="parenttext" presStyleLbl="revTx" presStyleIdx="0" presStyleCnt="3">
        <dgm:presLayoutVars>
          <dgm:chMax/>
          <dgm:chPref val="2"/>
          <dgm:bulletEnabled val="1"/>
        </dgm:presLayoutVars>
      </dgm:prSet>
      <dgm:spPr/>
    </dgm:pt>
    <dgm:pt modelId="{CDF81BC6-FBFF-4BD2-AD57-359774A914F7}" type="pres">
      <dgm:prSet presAssocID="{6F442CF6-5BAD-4A40-A577-9F2E7FD2DBBA}" presName="parallelogramComposite" presStyleCnt="0"/>
      <dgm:spPr/>
    </dgm:pt>
    <dgm:pt modelId="{7CEE75D9-0FE4-4A2F-98DC-21C471FCD1F7}" type="pres">
      <dgm:prSet presAssocID="{6F442CF6-5BAD-4A40-A577-9F2E7FD2DBBA}" presName="parallelogram1" presStyleLbl="alignNode1" presStyleIdx="0" presStyleCnt="21"/>
      <dgm:spPr/>
    </dgm:pt>
    <dgm:pt modelId="{B106C9B3-7030-4670-BE7E-2C7C1AEC7A96}" type="pres">
      <dgm:prSet presAssocID="{6F442CF6-5BAD-4A40-A577-9F2E7FD2DBBA}" presName="parallelogram2" presStyleLbl="alignNode1" presStyleIdx="1" presStyleCnt="21"/>
      <dgm:spPr/>
    </dgm:pt>
    <dgm:pt modelId="{4C4221E5-D4AA-442A-A173-46296D65E95C}" type="pres">
      <dgm:prSet presAssocID="{6F442CF6-5BAD-4A40-A577-9F2E7FD2DBBA}" presName="parallelogram3" presStyleLbl="alignNode1" presStyleIdx="2" presStyleCnt="21"/>
      <dgm:spPr/>
    </dgm:pt>
    <dgm:pt modelId="{4B83D8FB-115A-4009-84A6-A2EFC0C8C649}" type="pres">
      <dgm:prSet presAssocID="{6F442CF6-5BAD-4A40-A577-9F2E7FD2DBBA}" presName="parallelogram4" presStyleLbl="alignNode1" presStyleIdx="3" presStyleCnt="21"/>
      <dgm:spPr/>
    </dgm:pt>
    <dgm:pt modelId="{386635A9-DC1D-46B3-B99C-FCD782FCC8A5}" type="pres">
      <dgm:prSet presAssocID="{6F442CF6-5BAD-4A40-A577-9F2E7FD2DBBA}" presName="parallelogram5" presStyleLbl="alignNode1" presStyleIdx="4" presStyleCnt="21"/>
      <dgm:spPr/>
    </dgm:pt>
    <dgm:pt modelId="{F722299D-1305-4C64-B8BB-068F57ED999E}" type="pres">
      <dgm:prSet presAssocID="{6F442CF6-5BAD-4A40-A577-9F2E7FD2DBBA}" presName="parallelogram6" presStyleLbl="alignNode1" presStyleIdx="5" presStyleCnt="21"/>
      <dgm:spPr/>
    </dgm:pt>
    <dgm:pt modelId="{3D5262BF-1F75-4937-BB4E-D1545CEF3CCE}" type="pres">
      <dgm:prSet presAssocID="{6F442CF6-5BAD-4A40-A577-9F2E7FD2DBBA}" presName="parallelogram7" presStyleLbl="alignNode1" presStyleIdx="6" presStyleCnt="21"/>
      <dgm:spPr/>
    </dgm:pt>
    <dgm:pt modelId="{1EA78234-0AF3-4619-8BA8-EEAE6C97AD29}" type="pres">
      <dgm:prSet presAssocID="{C21273DE-FCE1-42CC-88AB-2827EB7FA54E}" presName="sibTrans" presStyleCnt="0"/>
      <dgm:spPr/>
    </dgm:pt>
    <dgm:pt modelId="{8AAEA2FD-7D14-41DF-AE5A-9A735DF1E52B}" type="pres">
      <dgm:prSet presAssocID="{658A0300-6090-47B9-9B4A-C5FD25648856}" presName="parenttextcomposite" presStyleCnt="0"/>
      <dgm:spPr/>
    </dgm:pt>
    <dgm:pt modelId="{14CD69ED-E2C8-4790-968D-87A532EB37B1}" type="pres">
      <dgm:prSet presAssocID="{658A0300-6090-47B9-9B4A-C5FD25648856}" presName="parenttext" presStyleLbl="revTx" presStyleIdx="1" presStyleCnt="3">
        <dgm:presLayoutVars>
          <dgm:chMax/>
          <dgm:chPref val="2"/>
          <dgm:bulletEnabled val="1"/>
        </dgm:presLayoutVars>
      </dgm:prSet>
      <dgm:spPr/>
    </dgm:pt>
    <dgm:pt modelId="{EF44529E-075C-450C-A37D-7CF1E8AA6052}" type="pres">
      <dgm:prSet presAssocID="{658A0300-6090-47B9-9B4A-C5FD25648856}" presName="parallelogramComposite" presStyleCnt="0"/>
      <dgm:spPr/>
    </dgm:pt>
    <dgm:pt modelId="{14201436-51F4-4EBC-9D6D-818E1F2F7DEB}" type="pres">
      <dgm:prSet presAssocID="{658A0300-6090-47B9-9B4A-C5FD25648856}" presName="parallelogram1" presStyleLbl="alignNode1" presStyleIdx="7" presStyleCnt="21"/>
      <dgm:spPr/>
    </dgm:pt>
    <dgm:pt modelId="{B4EB3AE7-FDBE-41B8-AB94-E814B773C067}" type="pres">
      <dgm:prSet presAssocID="{658A0300-6090-47B9-9B4A-C5FD25648856}" presName="parallelogram2" presStyleLbl="alignNode1" presStyleIdx="8" presStyleCnt="21"/>
      <dgm:spPr/>
    </dgm:pt>
    <dgm:pt modelId="{2DC587BD-0738-47A4-A624-9C5A775FC1C0}" type="pres">
      <dgm:prSet presAssocID="{658A0300-6090-47B9-9B4A-C5FD25648856}" presName="parallelogram3" presStyleLbl="alignNode1" presStyleIdx="9" presStyleCnt="21"/>
      <dgm:spPr/>
    </dgm:pt>
    <dgm:pt modelId="{231EA798-2495-4337-BB1B-221504669BA4}" type="pres">
      <dgm:prSet presAssocID="{658A0300-6090-47B9-9B4A-C5FD25648856}" presName="parallelogram4" presStyleLbl="alignNode1" presStyleIdx="10" presStyleCnt="21"/>
      <dgm:spPr/>
    </dgm:pt>
    <dgm:pt modelId="{CB3E51CF-AB00-4837-830D-1DEF7E5940DA}" type="pres">
      <dgm:prSet presAssocID="{658A0300-6090-47B9-9B4A-C5FD25648856}" presName="parallelogram5" presStyleLbl="alignNode1" presStyleIdx="11" presStyleCnt="21"/>
      <dgm:spPr/>
    </dgm:pt>
    <dgm:pt modelId="{5834A00D-59D8-4A7C-8934-B168082668CE}" type="pres">
      <dgm:prSet presAssocID="{658A0300-6090-47B9-9B4A-C5FD25648856}" presName="parallelogram6" presStyleLbl="alignNode1" presStyleIdx="12" presStyleCnt="21"/>
      <dgm:spPr/>
    </dgm:pt>
    <dgm:pt modelId="{C8A952BE-CEC3-4DE6-B51E-3270B81E0AB4}" type="pres">
      <dgm:prSet presAssocID="{658A0300-6090-47B9-9B4A-C5FD25648856}" presName="parallelogram7" presStyleLbl="alignNode1" presStyleIdx="13" presStyleCnt="21"/>
      <dgm:spPr/>
    </dgm:pt>
    <dgm:pt modelId="{19A4C875-22DE-4518-879E-D558092EBBDA}" type="pres">
      <dgm:prSet presAssocID="{53AE7CAF-0ABB-48D1-A907-5E7F515B0653}" presName="sibTrans" presStyleCnt="0"/>
      <dgm:spPr/>
    </dgm:pt>
    <dgm:pt modelId="{F9755001-5972-432D-9CBD-47721DDAC01F}" type="pres">
      <dgm:prSet presAssocID="{DE2CDAA0-C4F1-4338-A0BE-B87BA64826D8}" presName="parenttextcomposite" presStyleCnt="0"/>
      <dgm:spPr/>
    </dgm:pt>
    <dgm:pt modelId="{7AD0DB83-0AA3-4618-8A5A-E559F3BD7A58}" type="pres">
      <dgm:prSet presAssocID="{DE2CDAA0-C4F1-4338-A0BE-B87BA64826D8}" presName="parenttext" presStyleLbl="revTx" presStyleIdx="2" presStyleCnt="3">
        <dgm:presLayoutVars>
          <dgm:chMax/>
          <dgm:chPref val="2"/>
          <dgm:bulletEnabled val="1"/>
        </dgm:presLayoutVars>
      </dgm:prSet>
      <dgm:spPr/>
    </dgm:pt>
    <dgm:pt modelId="{EC981BA2-FEE2-457C-9E46-514E35D6C9AB}" type="pres">
      <dgm:prSet presAssocID="{DE2CDAA0-C4F1-4338-A0BE-B87BA64826D8}" presName="parallelogramComposite" presStyleCnt="0"/>
      <dgm:spPr/>
    </dgm:pt>
    <dgm:pt modelId="{F11439B6-60C9-4C9E-9B1F-41F58A166933}" type="pres">
      <dgm:prSet presAssocID="{DE2CDAA0-C4F1-4338-A0BE-B87BA64826D8}" presName="parallelogram1" presStyleLbl="alignNode1" presStyleIdx="14" presStyleCnt="21"/>
      <dgm:spPr/>
    </dgm:pt>
    <dgm:pt modelId="{8AFD11F3-1D08-4481-A350-6617A0446F15}" type="pres">
      <dgm:prSet presAssocID="{DE2CDAA0-C4F1-4338-A0BE-B87BA64826D8}" presName="parallelogram2" presStyleLbl="alignNode1" presStyleIdx="15" presStyleCnt="21"/>
      <dgm:spPr/>
    </dgm:pt>
    <dgm:pt modelId="{49B02DD2-C3A4-4F89-A619-7E897461E190}" type="pres">
      <dgm:prSet presAssocID="{DE2CDAA0-C4F1-4338-A0BE-B87BA64826D8}" presName="parallelogram3" presStyleLbl="alignNode1" presStyleIdx="16" presStyleCnt="21"/>
      <dgm:spPr/>
    </dgm:pt>
    <dgm:pt modelId="{BBF8769F-F543-4313-8EDC-FCDF4445CC33}" type="pres">
      <dgm:prSet presAssocID="{DE2CDAA0-C4F1-4338-A0BE-B87BA64826D8}" presName="parallelogram4" presStyleLbl="alignNode1" presStyleIdx="17" presStyleCnt="21"/>
      <dgm:spPr/>
    </dgm:pt>
    <dgm:pt modelId="{E6496973-90C9-4671-9448-803C12538EB8}" type="pres">
      <dgm:prSet presAssocID="{DE2CDAA0-C4F1-4338-A0BE-B87BA64826D8}" presName="parallelogram5" presStyleLbl="alignNode1" presStyleIdx="18" presStyleCnt="21"/>
      <dgm:spPr/>
    </dgm:pt>
    <dgm:pt modelId="{66520FAE-256A-4F55-B936-05CB4CC2DB65}" type="pres">
      <dgm:prSet presAssocID="{DE2CDAA0-C4F1-4338-A0BE-B87BA64826D8}" presName="parallelogram6" presStyleLbl="alignNode1" presStyleIdx="19" presStyleCnt="21"/>
      <dgm:spPr/>
    </dgm:pt>
    <dgm:pt modelId="{04DD1F36-B50F-4875-94EF-F3C57A62614A}" type="pres">
      <dgm:prSet presAssocID="{DE2CDAA0-C4F1-4338-A0BE-B87BA64826D8}" presName="parallelogram7" presStyleLbl="alignNode1" presStyleIdx="20" presStyleCnt="21"/>
      <dgm:spPr/>
    </dgm:pt>
  </dgm:ptLst>
  <dgm:cxnLst>
    <dgm:cxn modelId="{35E4322D-ADB9-42A4-9A57-D377DB473310}" srcId="{C1A29CD2-378A-4E66-B7CC-5A6CE4EC22B3}" destId="{658A0300-6090-47B9-9B4A-C5FD25648856}" srcOrd="1" destOrd="0" parTransId="{13FDFA17-D1ED-4CEF-84CC-2E86AD73EBD8}" sibTransId="{53AE7CAF-0ABB-48D1-A907-5E7F515B0653}"/>
    <dgm:cxn modelId="{85D5A669-4EB7-476C-BD47-459217FA0CEC}" type="presOf" srcId="{DE2CDAA0-C4F1-4338-A0BE-B87BA64826D8}" destId="{7AD0DB83-0AA3-4618-8A5A-E559F3BD7A58}" srcOrd="0" destOrd="0" presId="urn:microsoft.com/office/officeart/2008/layout/VerticalAccentList"/>
    <dgm:cxn modelId="{3E170178-9408-4829-9514-6A1CF7509253}" srcId="{C1A29CD2-378A-4E66-B7CC-5A6CE4EC22B3}" destId="{6F442CF6-5BAD-4A40-A577-9F2E7FD2DBBA}" srcOrd="0" destOrd="0" parTransId="{F9CE370E-B6BE-44A8-A708-A8625FBFF222}" sibTransId="{C21273DE-FCE1-42CC-88AB-2827EB7FA54E}"/>
    <dgm:cxn modelId="{8B983E91-177B-4470-95B2-1AA5B02519CE}" type="presOf" srcId="{6F442CF6-5BAD-4A40-A577-9F2E7FD2DBBA}" destId="{EA2B3EDB-0300-48E6-85E6-AA269F869DC7}" srcOrd="0" destOrd="0" presId="urn:microsoft.com/office/officeart/2008/layout/VerticalAccentList"/>
    <dgm:cxn modelId="{FF6F66B2-A6EF-42FE-AC9F-7E775AECA507}" srcId="{C1A29CD2-378A-4E66-B7CC-5A6CE4EC22B3}" destId="{DE2CDAA0-C4F1-4338-A0BE-B87BA64826D8}" srcOrd="2" destOrd="0" parTransId="{07B68726-F521-4CAC-B601-1B9C42E6C76D}" sibTransId="{AA0642F2-89D4-4D01-BDA4-34195BD68825}"/>
    <dgm:cxn modelId="{6D6F51ED-4B63-4E15-874A-08C505358F50}" type="presOf" srcId="{C1A29CD2-378A-4E66-B7CC-5A6CE4EC22B3}" destId="{B8A704B3-4F8A-4910-A802-27C7F9D42BA8}" srcOrd="0" destOrd="0" presId="urn:microsoft.com/office/officeart/2008/layout/VerticalAccentList"/>
    <dgm:cxn modelId="{62451AF5-459E-42BF-A1AA-F3B55CCD2E43}" type="presOf" srcId="{658A0300-6090-47B9-9B4A-C5FD25648856}" destId="{14CD69ED-E2C8-4790-968D-87A532EB37B1}" srcOrd="0" destOrd="0" presId="urn:microsoft.com/office/officeart/2008/layout/VerticalAccentList"/>
    <dgm:cxn modelId="{27BC1AEF-F277-435E-8801-D4E21A2B0B30}" type="presParOf" srcId="{B8A704B3-4F8A-4910-A802-27C7F9D42BA8}" destId="{2A5B27B3-E0BD-4945-9FD5-6E18B1B651D2}" srcOrd="0" destOrd="0" presId="urn:microsoft.com/office/officeart/2008/layout/VerticalAccentList"/>
    <dgm:cxn modelId="{1B8E71C0-FDCF-48D4-BAE8-3D7675DE0BAA}" type="presParOf" srcId="{2A5B27B3-E0BD-4945-9FD5-6E18B1B651D2}" destId="{EA2B3EDB-0300-48E6-85E6-AA269F869DC7}" srcOrd="0" destOrd="0" presId="urn:microsoft.com/office/officeart/2008/layout/VerticalAccentList"/>
    <dgm:cxn modelId="{9C7DBBD3-FE85-4EBA-96CB-5A983D656381}" type="presParOf" srcId="{B8A704B3-4F8A-4910-A802-27C7F9D42BA8}" destId="{CDF81BC6-FBFF-4BD2-AD57-359774A914F7}" srcOrd="1" destOrd="0" presId="urn:microsoft.com/office/officeart/2008/layout/VerticalAccentList"/>
    <dgm:cxn modelId="{7E5B6892-EE09-46EA-9952-FFE6FE0F69A6}" type="presParOf" srcId="{CDF81BC6-FBFF-4BD2-AD57-359774A914F7}" destId="{7CEE75D9-0FE4-4A2F-98DC-21C471FCD1F7}" srcOrd="0" destOrd="0" presId="urn:microsoft.com/office/officeart/2008/layout/VerticalAccentList"/>
    <dgm:cxn modelId="{4E591E76-D94B-40C1-AF08-7E76226D445B}" type="presParOf" srcId="{CDF81BC6-FBFF-4BD2-AD57-359774A914F7}" destId="{B106C9B3-7030-4670-BE7E-2C7C1AEC7A96}" srcOrd="1" destOrd="0" presId="urn:microsoft.com/office/officeart/2008/layout/VerticalAccentList"/>
    <dgm:cxn modelId="{8835EB3D-8B48-413A-84BB-01830463A218}" type="presParOf" srcId="{CDF81BC6-FBFF-4BD2-AD57-359774A914F7}" destId="{4C4221E5-D4AA-442A-A173-46296D65E95C}" srcOrd="2" destOrd="0" presId="urn:microsoft.com/office/officeart/2008/layout/VerticalAccentList"/>
    <dgm:cxn modelId="{3DA9AC45-FB57-4282-934D-DB5F4670AC49}" type="presParOf" srcId="{CDF81BC6-FBFF-4BD2-AD57-359774A914F7}" destId="{4B83D8FB-115A-4009-84A6-A2EFC0C8C649}" srcOrd="3" destOrd="0" presId="urn:microsoft.com/office/officeart/2008/layout/VerticalAccentList"/>
    <dgm:cxn modelId="{98216A5C-FE9B-4E35-827D-B6857DB9B3A1}" type="presParOf" srcId="{CDF81BC6-FBFF-4BD2-AD57-359774A914F7}" destId="{386635A9-DC1D-46B3-B99C-FCD782FCC8A5}" srcOrd="4" destOrd="0" presId="urn:microsoft.com/office/officeart/2008/layout/VerticalAccentList"/>
    <dgm:cxn modelId="{F42A965F-5ED3-4393-B965-BB8CF858C260}" type="presParOf" srcId="{CDF81BC6-FBFF-4BD2-AD57-359774A914F7}" destId="{F722299D-1305-4C64-B8BB-068F57ED999E}" srcOrd="5" destOrd="0" presId="urn:microsoft.com/office/officeart/2008/layout/VerticalAccentList"/>
    <dgm:cxn modelId="{5456C80C-31A6-4F5F-9F70-30E850A3DB37}" type="presParOf" srcId="{CDF81BC6-FBFF-4BD2-AD57-359774A914F7}" destId="{3D5262BF-1F75-4937-BB4E-D1545CEF3CCE}" srcOrd="6" destOrd="0" presId="urn:microsoft.com/office/officeart/2008/layout/VerticalAccentList"/>
    <dgm:cxn modelId="{1DAF4C0F-2C7E-483C-B901-96479A534A2A}" type="presParOf" srcId="{B8A704B3-4F8A-4910-A802-27C7F9D42BA8}" destId="{1EA78234-0AF3-4619-8BA8-EEAE6C97AD29}" srcOrd="2" destOrd="0" presId="urn:microsoft.com/office/officeart/2008/layout/VerticalAccentList"/>
    <dgm:cxn modelId="{86BE4DA7-9327-4C3E-B169-39A1F63F980C}" type="presParOf" srcId="{B8A704B3-4F8A-4910-A802-27C7F9D42BA8}" destId="{8AAEA2FD-7D14-41DF-AE5A-9A735DF1E52B}" srcOrd="3" destOrd="0" presId="urn:microsoft.com/office/officeart/2008/layout/VerticalAccentList"/>
    <dgm:cxn modelId="{206421F2-59D0-4FE0-B02C-5AD447000F4C}" type="presParOf" srcId="{8AAEA2FD-7D14-41DF-AE5A-9A735DF1E52B}" destId="{14CD69ED-E2C8-4790-968D-87A532EB37B1}" srcOrd="0" destOrd="0" presId="urn:microsoft.com/office/officeart/2008/layout/VerticalAccentList"/>
    <dgm:cxn modelId="{6E183DEA-E07D-4B1D-BB38-712850A1E575}" type="presParOf" srcId="{B8A704B3-4F8A-4910-A802-27C7F9D42BA8}" destId="{EF44529E-075C-450C-A37D-7CF1E8AA6052}" srcOrd="4" destOrd="0" presId="urn:microsoft.com/office/officeart/2008/layout/VerticalAccentList"/>
    <dgm:cxn modelId="{DA4780AC-1577-49E0-967E-7DF8875BBB5D}" type="presParOf" srcId="{EF44529E-075C-450C-A37D-7CF1E8AA6052}" destId="{14201436-51F4-4EBC-9D6D-818E1F2F7DEB}" srcOrd="0" destOrd="0" presId="urn:microsoft.com/office/officeart/2008/layout/VerticalAccentList"/>
    <dgm:cxn modelId="{30B9DED4-8E7A-448F-94D4-79FB9748A2B1}" type="presParOf" srcId="{EF44529E-075C-450C-A37D-7CF1E8AA6052}" destId="{B4EB3AE7-FDBE-41B8-AB94-E814B773C067}" srcOrd="1" destOrd="0" presId="urn:microsoft.com/office/officeart/2008/layout/VerticalAccentList"/>
    <dgm:cxn modelId="{A9954985-3AB3-4E62-A5F9-C396AB0E14EB}" type="presParOf" srcId="{EF44529E-075C-450C-A37D-7CF1E8AA6052}" destId="{2DC587BD-0738-47A4-A624-9C5A775FC1C0}" srcOrd="2" destOrd="0" presId="urn:microsoft.com/office/officeart/2008/layout/VerticalAccentList"/>
    <dgm:cxn modelId="{DBFEC848-DD70-4C14-A101-6C4110C9987D}" type="presParOf" srcId="{EF44529E-075C-450C-A37D-7CF1E8AA6052}" destId="{231EA798-2495-4337-BB1B-221504669BA4}" srcOrd="3" destOrd="0" presId="urn:microsoft.com/office/officeart/2008/layout/VerticalAccentList"/>
    <dgm:cxn modelId="{6B90624F-415E-4275-A383-3D9ABE7224D3}" type="presParOf" srcId="{EF44529E-075C-450C-A37D-7CF1E8AA6052}" destId="{CB3E51CF-AB00-4837-830D-1DEF7E5940DA}" srcOrd="4" destOrd="0" presId="urn:microsoft.com/office/officeart/2008/layout/VerticalAccentList"/>
    <dgm:cxn modelId="{9DFDAFE4-6A1E-475B-96FD-23FBC741AC60}" type="presParOf" srcId="{EF44529E-075C-450C-A37D-7CF1E8AA6052}" destId="{5834A00D-59D8-4A7C-8934-B168082668CE}" srcOrd="5" destOrd="0" presId="urn:microsoft.com/office/officeart/2008/layout/VerticalAccentList"/>
    <dgm:cxn modelId="{B9DB5501-31C3-4FEF-A63B-25363B1515CD}" type="presParOf" srcId="{EF44529E-075C-450C-A37D-7CF1E8AA6052}" destId="{C8A952BE-CEC3-4DE6-B51E-3270B81E0AB4}" srcOrd="6" destOrd="0" presId="urn:microsoft.com/office/officeart/2008/layout/VerticalAccentList"/>
    <dgm:cxn modelId="{C0CC4BEB-308E-4F6E-AA71-6B9606DF093A}" type="presParOf" srcId="{B8A704B3-4F8A-4910-A802-27C7F9D42BA8}" destId="{19A4C875-22DE-4518-879E-D558092EBBDA}" srcOrd="5" destOrd="0" presId="urn:microsoft.com/office/officeart/2008/layout/VerticalAccentList"/>
    <dgm:cxn modelId="{1E5570C6-8CBC-4965-9136-91ADE4AF24A7}" type="presParOf" srcId="{B8A704B3-4F8A-4910-A802-27C7F9D42BA8}" destId="{F9755001-5972-432D-9CBD-47721DDAC01F}" srcOrd="6" destOrd="0" presId="urn:microsoft.com/office/officeart/2008/layout/VerticalAccentList"/>
    <dgm:cxn modelId="{652B5FD3-C511-4157-AD50-F419476A2559}" type="presParOf" srcId="{F9755001-5972-432D-9CBD-47721DDAC01F}" destId="{7AD0DB83-0AA3-4618-8A5A-E559F3BD7A58}" srcOrd="0" destOrd="0" presId="urn:microsoft.com/office/officeart/2008/layout/VerticalAccentList"/>
    <dgm:cxn modelId="{1CA1C105-6249-40EA-9A38-85ECFBD71D00}" type="presParOf" srcId="{B8A704B3-4F8A-4910-A802-27C7F9D42BA8}" destId="{EC981BA2-FEE2-457C-9E46-514E35D6C9AB}" srcOrd="7" destOrd="0" presId="urn:microsoft.com/office/officeart/2008/layout/VerticalAccentList"/>
    <dgm:cxn modelId="{3470514E-DD91-4862-9C0D-8606C3F2140E}" type="presParOf" srcId="{EC981BA2-FEE2-457C-9E46-514E35D6C9AB}" destId="{F11439B6-60C9-4C9E-9B1F-41F58A166933}" srcOrd="0" destOrd="0" presId="urn:microsoft.com/office/officeart/2008/layout/VerticalAccentList"/>
    <dgm:cxn modelId="{5F0CCB9D-E58F-4529-A496-0168554E0BD0}" type="presParOf" srcId="{EC981BA2-FEE2-457C-9E46-514E35D6C9AB}" destId="{8AFD11F3-1D08-4481-A350-6617A0446F15}" srcOrd="1" destOrd="0" presId="urn:microsoft.com/office/officeart/2008/layout/VerticalAccentList"/>
    <dgm:cxn modelId="{BD3CC9FB-1688-45A1-914F-9F694BEF8F5C}" type="presParOf" srcId="{EC981BA2-FEE2-457C-9E46-514E35D6C9AB}" destId="{49B02DD2-C3A4-4F89-A619-7E897461E190}" srcOrd="2" destOrd="0" presId="urn:microsoft.com/office/officeart/2008/layout/VerticalAccentList"/>
    <dgm:cxn modelId="{04149423-535E-4172-93AC-D91613C708D4}" type="presParOf" srcId="{EC981BA2-FEE2-457C-9E46-514E35D6C9AB}" destId="{BBF8769F-F543-4313-8EDC-FCDF4445CC33}" srcOrd="3" destOrd="0" presId="urn:microsoft.com/office/officeart/2008/layout/VerticalAccentList"/>
    <dgm:cxn modelId="{1E4A8EB5-FB65-4B8F-A7CF-5A135978A920}" type="presParOf" srcId="{EC981BA2-FEE2-457C-9E46-514E35D6C9AB}" destId="{E6496973-90C9-4671-9448-803C12538EB8}" srcOrd="4" destOrd="0" presId="urn:microsoft.com/office/officeart/2008/layout/VerticalAccentList"/>
    <dgm:cxn modelId="{B5ED626F-F778-4B89-9728-D0C9F1711668}" type="presParOf" srcId="{EC981BA2-FEE2-457C-9E46-514E35D6C9AB}" destId="{66520FAE-256A-4F55-B936-05CB4CC2DB65}" srcOrd="5" destOrd="0" presId="urn:microsoft.com/office/officeart/2008/layout/VerticalAccentList"/>
    <dgm:cxn modelId="{FCA9B2E6-691B-4F2E-9A1E-FA65E76E7552}" type="presParOf" srcId="{EC981BA2-FEE2-457C-9E46-514E35D6C9AB}" destId="{04DD1F36-B50F-4875-94EF-F3C57A62614A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8C85CD8-1209-4BA5-AC69-0692ADA60D52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020BCAB8-7B9B-41F8-9CFB-F0D2A02769B7}">
      <dgm:prSet phldrT="[Текст]"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октября 2002 года среда системы ТАРГЕТ переживает перелом в развитии в связи с тем, что Совет ЕЦБ утвердил основные пункты обновленной версии системы ТАРГЕТ. </a:t>
          </a:r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304DDC-C460-4DA8-82C9-9F8828D45E0C}" type="parTrans" cxnId="{8CEB4132-2CFE-4F49-8FD1-CA6A445F8514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A6FD5D-9530-4A7B-936A-4A87EDE1D5E4}" type="sibTrans" cxnId="{8CEB4132-2CFE-4F49-8FD1-CA6A445F8514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F32230-2250-4BEF-BC65-E576E6BB12BA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Решение Совета ЕЦБ предусматривает, что система ТАРГЕТ2 (новая версия системы) будет состоять из нескольких отдельных и одной общей платформы (</a:t>
          </a:r>
          <a:r>
            <a: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Single Shared Platform</a:t>
          </a:r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— </a:t>
          </a:r>
          <a:r>
            <a:rPr lang="en-US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SSP</a:t>
          </a:r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 Европейское банковское сообщество также однозначно высказалось в пользу введения общей платформы. 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0DF233-99C1-44A1-9365-D69B95B07F22}" type="parTrans" cxnId="{A2594F68-3414-4A61-AEB4-815E57A71D33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540233-2320-43CA-B358-EF6F695180AE}" type="sibTrans" cxnId="{A2594F68-3414-4A61-AEB4-815E57A71D33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B86FA9-6189-4088-9C55-CD3D4FF3E45C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Начало эксплуатации ТАРГЕТ2 пилотной группой началось с 1 января 2007 года, переход остальных стран.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EC1495-B148-4487-9EED-AE24E6C29A3C}" type="parTrans" cxnId="{5B9D0459-5739-4292-8180-9B6124BE7CFA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5DAC03-E6ED-4F05-BC72-6EAE521F9CC3}" type="sibTrans" cxnId="{5B9D0459-5739-4292-8180-9B6124BE7CFA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B46B2A-0FCF-4E62-A950-CCD60706A278}">
      <dgm:prSet custT="1"/>
      <dgm:spPr/>
      <dgm:t>
        <a:bodyPr/>
        <a:lstStyle/>
        <a:p>
          <a:r>
            <a: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Основа развития ТАРГЕТ2 определяется задачей создания единого европейского платежного пространства, которое предполагает гармонизацию инфраструктуры, интерфейсов и функциональности, единообразие системы менеджмента, общую систему управления ликвидностью, а также единые цены.</a:t>
          </a:r>
          <a:endParaRPr lang="en-US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E72368-AFE9-4741-B7A2-E93480B0D23C}" type="parTrans" cxnId="{AE0EB772-D041-468E-8CDB-DD03DE3A8E95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8C65E5-0A18-4F90-AE92-6618EE9932A5}" type="sibTrans" cxnId="{AE0EB772-D041-468E-8CDB-DD03DE3A8E95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E43769-DE36-4459-AF51-F7CA9CA4F730}" type="pres">
      <dgm:prSet presAssocID="{C8C85CD8-1209-4BA5-AC69-0692ADA60D52}" presName="linear" presStyleCnt="0">
        <dgm:presLayoutVars>
          <dgm:animLvl val="lvl"/>
          <dgm:resizeHandles val="exact"/>
        </dgm:presLayoutVars>
      </dgm:prSet>
      <dgm:spPr/>
    </dgm:pt>
    <dgm:pt modelId="{A74230DD-43AD-41E3-AEF4-823FA12BEA38}" type="pres">
      <dgm:prSet presAssocID="{020BCAB8-7B9B-41F8-9CFB-F0D2A02769B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FD5DB22-5137-4EFC-9D9D-E49231BB8F1B}" type="pres">
      <dgm:prSet presAssocID="{01A6FD5D-9530-4A7B-936A-4A87EDE1D5E4}" presName="spacer" presStyleCnt="0"/>
      <dgm:spPr/>
    </dgm:pt>
    <dgm:pt modelId="{42E0D7B6-B3AB-48C3-9A44-602B6517C828}" type="pres">
      <dgm:prSet presAssocID="{72F32230-2250-4BEF-BC65-E576E6BB12B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01F0E56-FC05-4B10-A4C2-535C04B63428}" type="pres">
      <dgm:prSet presAssocID="{95540233-2320-43CA-B358-EF6F695180AE}" presName="spacer" presStyleCnt="0"/>
      <dgm:spPr/>
    </dgm:pt>
    <dgm:pt modelId="{0B01E876-1621-4FF3-983C-47E3C33C4F28}" type="pres">
      <dgm:prSet presAssocID="{37B86FA9-6189-4088-9C55-CD3D4FF3E45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4694243-5A45-4734-B79F-15F2C45EB99F}" type="pres">
      <dgm:prSet presAssocID="{DC5DAC03-E6ED-4F05-BC72-6EAE521F9CC3}" presName="spacer" presStyleCnt="0"/>
      <dgm:spPr/>
    </dgm:pt>
    <dgm:pt modelId="{F80CD3EF-F179-4C8A-A79B-3189173ED869}" type="pres">
      <dgm:prSet presAssocID="{80B46B2A-0FCF-4E62-A950-CCD60706A278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CEB4132-2CFE-4F49-8FD1-CA6A445F8514}" srcId="{C8C85CD8-1209-4BA5-AC69-0692ADA60D52}" destId="{020BCAB8-7B9B-41F8-9CFB-F0D2A02769B7}" srcOrd="0" destOrd="0" parTransId="{A8304DDC-C460-4DA8-82C9-9F8828D45E0C}" sibTransId="{01A6FD5D-9530-4A7B-936A-4A87EDE1D5E4}"/>
    <dgm:cxn modelId="{6D14CC5E-25E6-4C3D-8AED-293435C35114}" type="presOf" srcId="{80B46B2A-0FCF-4E62-A950-CCD60706A278}" destId="{F80CD3EF-F179-4C8A-A79B-3189173ED869}" srcOrd="0" destOrd="0" presId="urn:microsoft.com/office/officeart/2005/8/layout/vList2"/>
    <dgm:cxn modelId="{A2594F68-3414-4A61-AEB4-815E57A71D33}" srcId="{C8C85CD8-1209-4BA5-AC69-0692ADA60D52}" destId="{72F32230-2250-4BEF-BC65-E576E6BB12BA}" srcOrd="1" destOrd="0" parTransId="{790DF233-99C1-44A1-9365-D69B95B07F22}" sibTransId="{95540233-2320-43CA-B358-EF6F695180AE}"/>
    <dgm:cxn modelId="{AE0EB772-D041-468E-8CDB-DD03DE3A8E95}" srcId="{C8C85CD8-1209-4BA5-AC69-0692ADA60D52}" destId="{80B46B2A-0FCF-4E62-A950-CCD60706A278}" srcOrd="3" destOrd="0" parTransId="{DEE72368-AFE9-4741-B7A2-E93480B0D23C}" sibTransId="{258C65E5-0A18-4F90-AE92-6618EE9932A5}"/>
    <dgm:cxn modelId="{4518E272-7CCF-40EE-B9D6-AEAE4C231014}" type="presOf" srcId="{C8C85CD8-1209-4BA5-AC69-0692ADA60D52}" destId="{EDE43769-DE36-4459-AF51-F7CA9CA4F730}" srcOrd="0" destOrd="0" presId="urn:microsoft.com/office/officeart/2005/8/layout/vList2"/>
    <dgm:cxn modelId="{93C67658-DF21-4A3E-9CD4-0363F36A9977}" type="presOf" srcId="{72F32230-2250-4BEF-BC65-E576E6BB12BA}" destId="{42E0D7B6-B3AB-48C3-9A44-602B6517C828}" srcOrd="0" destOrd="0" presId="urn:microsoft.com/office/officeart/2005/8/layout/vList2"/>
    <dgm:cxn modelId="{5B9D0459-5739-4292-8180-9B6124BE7CFA}" srcId="{C8C85CD8-1209-4BA5-AC69-0692ADA60D52}" destId="{37B86FA9-6189-4088-9C55-CD3D4FF3E45C}" srcOrd="2" destOrd="0" parTransId="{61EC1495-B148-4487-9EED-AE24E6C29A3C}" sibTransId="{DC5DAC03-E6ED-4F05-BC72-6EAE521F9CC3}"/>
    <dgm:cxn modelId="{52AC89DE-6E1C-409F-85AD-59CD8642C708}" type="presOf" srcId="{37B86FA9-6189-4088-9C55-CD3D4FF3E45C}" destId="{0B01E876-1621-4FF3-983C-47E3C33C4F28}" srcOrd="0" destOrd="0" presId="urn:microsoft.com/office/officeart/2005/8/layout/vList2"/>
    <dgm:cxn modelId="{93C9A3ED-6BD3-4759-9F75-60862F8648DF}" type="presOf" srcId="{020BCAB8-7B9B-41F8-9CFB-F0D2A02769B7}" destId="{A74230DD-43AD-41E3-AEF4-823FA12BEA38}" srcOrd="0" destOrd="0" presId="urn:microsoft.com/office/officeart/2005/8/layout/vList2"/>
    <dgm:cxn modelId="{DE651C46-0CA4-4301-A70A-61C8617A19E6}" type="presParOf" srcId="{EDE43769-DE36-4459-AF51-F7CA9CA4F730}" destId="{A74230DD-43AD-41E3-AEF4-823FA12BEA38}" srcOrd="0" destOrd="0" presId="urn:microsoft.com/office/officeart/2005/8/layout/vList2"/>
    <dgm:cxn modelId="{73C8C9FA-B633-4F4E-B263-0AFBBA4B1C6B}" type="presParOf" srcId="{EDE43769-DE36-4459-AF51-F7CA9CA4F730}" destId="{2FD5DB22-5137-4EFC-9D9D-E49231BB8F1B}" srcOrd="1" destOrd="0" presId="urn:microsoft.com/office/officeart/2005/8/layout/vList2"/>
    <dgm:cxn modelId="{F6BDCB4E-F1B3-4EB2-B1E4-BE382BDD004F}" type="presParOf" srcId="{EDE43769-DE36-4459-AF51-F7CA9CA4F730}" destId="{42E0D7B6-B3AB-48C3-9A44-602B6517C828}" srcOrd="2" destOrd="0" presId="urn:microsoft.com/office/officeart/2005/8/layout/vList2"/>
    <dgm:cxn modelId="{AF068E2A-79C1-4F27-BE00-2A7120B3CE4F}" type="presParOf" srcId="{EDE43769-DE36-4459-AF51-F7CA9CA4F730}" destId="{201F0E56-FC05-4B10-A4C2-535C04B63428}" srcOrd="3" destOrd="0" presId="urn:microsoft.com/office/officeart/2005/8/layout/vList2"/>
    <dgm:cxn modelId="{E49CE79C-5C5E-4F2B-A443-75F358BFC200}" type="presParOf" srcId="{EDE43769-DE36-4459-AF51-F7CA9CA4F730}" destId="{0B01E876-1621-4FF3-983C-47E3C33C4F28}" srcOrd="4" destOrd="0" presId="urn:microsoft.com/office/officeart/2005/8/layout/vList2"/>
    <dgm:cxn modelId="{D8DB8E03-DF48-4B82-9456-FE7F3D3BAEFE}" type="presParOf" srcId="{EDE43769-DE36-4459-AF51-F7CA9CA4F730}" destId="{D4694243-5A45-4734-B79F-15F2C45EB99F}" srcOrd="5" destOrd="0" presId="urn:microsoft.com/office/officeart/2005/8/layout/vList2"/>
    <dgm:cxn modelId="{FB417430-B92C-44B1-8A8D-1DA9FD49A676}" type="presParOf" srcId="{EDE43769-DE36-4459-AF51-F7CA9CA4F730}" destId="{F80CD3EF-F179-4C8A-A79B-3189173ED86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19233C5-BA10-40B0-806F-36031ECD39B8}" type="doc">
      <dgm:prSet loTypeId="urn:microsoft.com/office/officeart/2005/8/layout/arrow6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480613F8-3A86-4478-822F-0E6A029DA09C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— контакты с клиентами децентрализованы (между кредитной организацией и ее родным центральным банком);</a:t>
          </a:r>
          <a:endParaRPr lang="ru-KZ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AE64AC-794F-40B5-B9BB-84C50EE28AAD}" type="parTrans" cxnId="{BBF9F798-C4D4-4A2F-94A3-6C7D9EC36738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DAA393-D6A5-467D-A5C6-836DA39C234E}" type="sibTrans" cxnId="{BBF9F798-C4D4-4A2F-94A3-6C7D9EC36738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205059-C058-43BF-ACF4-C2A6323040F8}">
      <dgm:prSet phldrT="[Текст]" phldr="1"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B11978-572D-4423-B1D1-1D4BEBE95F55}" type="parTrans" cxnId="{F665348A-1E71-47DB-ACD3-7BF18CCB4802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81DC54-C5A9-42FA-8EE6-0AEAFC4FAAF0}" type="sibTrans" cxnId="{F665348A-1E71-47DB-ACD3-7BF18CCB4802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77B72A-CBF8-4079-8D2E-0B767712D4FE}">
      <dgm:prSet/>
      <dgm:spPr/>
    </dgm:pt>
    <dgm:pt modelId="{6A00CE35-8C06-45AC-B858-1D42BF918C61}" type="parTrans" cxnId="{CD76CBA5-0A5C-421C-AB07-DDF6E7C254F7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CA7641-7771-45AD-BE99-7A14E2F7A7E5}" type="sibTrans" cxnId="{CD76CBA5-0A5C-421C-AB07-DDF6E7C254F7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2548C9-0775-4559-B912-0CD4A1C90125}">
      <dgm:prSet/>
      <dgm:spPr/>
    </dgm:pt>
    <dgm:pt modelId="{B4213FB4-0CF2-46DE-AFD1-F903084D781C}" type="parTrans" cxnId="{63FDB48D-44F2-45EB-B95C-EC8ED7A5E0D6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9FEFF-ED3C-48F2-9FF6-5B4ACFDB5085}" type="sibTrans" cxnId="{63FDB48D-44F2-45EB-B95C-EC8ED7A5E0D6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C49DB8-B5B4-4064-BC2F-2F42C555DADB}">
      <dgm:prSet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— бухгалтерский учет, управление резервами и операции, связанные с денежной политикой, осуществляются на уровне национального центрального банка.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EFFF7D-5F4E-4FA3-B0AD-D949BD116F24}" type="parTrans" cxnId="{6B57EE88-188E-4AAE-9FAB-50EB4022AF79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138C9-AA83-4E8E-923A-3DB1464A0965}" type="sibTrans" cxnId="{6B57EE88-188E-4AAE-9FAB-50EB4022AF79}">
      <dgm:prSet/>
      <dgm:spPr/>
      <dgm:t>
        <a:bodyPr/>
        <a:lstStyle/>
        <a:p>
          <a:endParaRPr lang="ru-KZ" sz="20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14D6DC-E964-4CD6-B558-7EE672217F3D}">
      <dgm:prSet/>
      <dgm:spPr/>
    </dgm:pt>
    <dgm:pt modelId="{67C3A142-6567-40D3-95E2-83A424B6C5EA}" type="parTrans" cxnId="{22EF700E-0C17-4D19-9136-D4174AC51256}">
      <dgm:prSet/>
      <dgm:spPr/>
      <dgm:t>
        <a:bodyPr/>
        <a:lstStyle/>
        <a:p>
          <a:endParaRPr lang="ru-KZ"/>
        </a:p>
      </dgm:t>
    </dgm:pt>
    <dgm:pt modelId="{963DEF59-2E69-4359-A474-0724389F3685}" type="sibTrans" cxnId="{22EF700E-0C17-4D19-9136-D4174AC51256}">
      <dgm:prSet/>
      <dgm:spPr/>
      <dgm:t>
        <a:bodyPr/>
        <a:lstStyle/>
        <a:p>
          <a:endParaRPr lang="ru-KZ"/>
        </a:p>
      </dgm:t>
    </dgm:pt>
    <dgm:pt modelId="{6FF47467-8A6F-49AE-8224-B959FFB298C1}">
      <dgm:prSet/>
      <dgm:spPr/>
    </dgm:pt>
    <dgm:pt modelId="{3B1DB278-F3DB-4369-B90A-5F698EE72B3C}" type="parTrans" cxnId="{847984CF-FE41-4787-9000-B93FE07B8209}">
      <dgm:prSet/>
      <dgm:spPr/>
      <dgm:t>
        <a:bodyPr/>
        <a:lstStyle/>
        <a:p>
          <a:endParaRPr lang="ru-KZ"/>
        </a:p>
      </dgm:t>
    </dgm:pt>
    <dgm:pt modelId="{A3281115-8D24-4AB6-8A67-88C3C9E65BEF}" type="sibTrans" cxnId="{847984CF-FE41-4787-9000-B93FE07B8209}">
      <dgm:prSet/>
      <dgm:spPr/>
      <dgm:t>
        <a:bodyPr/>
        <a:lstStyle/>
        <a:p>
          <a:endParaRPr lang="ru-KZ"/>
        </a:p>
      </dgm:t>
    </dgm:pt>
    <dgm:pt modelId="{674CC583-B46A-424F-8D79-12CD26BC0836}">
      <dgm:prSet/>
      <dgm:spPr/>
      <dgm:t>
        <a:bodyPr/>
        <a:lstStyle/>
        <a:p>
          <a:endParaRPr lang="en-US" dirty="0">
            <a:effectLst/>
            <a:highlight>
              <a:srgbClr val="FFFFFF"/>
            </a:highlight>
            <a:latin typeface="Times New Roman" panose="02020603050405020304" pitchFamily="18" charset="0"/>
            <a:ea typeface="Times New Roman" panose="02020603050405020304" pitchFamily="18" charset="0"/>
          </a:endParaRPr>
        </a:p>
      </dgm:t>
    </dgm:pt>
    <dgm:pt modelId="{865805F8-FC10-49A4-9B58-64BBDBF676D8}" type="parTrans" cxnId="{0C777FDF-8EA6-40C4-8B83-25FC0A4F0A10}">
      <dgm:prSet/>
      <dgm:spPr/>
      <dgm:t>
        <a:bodyPr/>
        <a:lstStyle/>
        <a:p>
          <a:endParaRPr lang="ru-KZ"/>
        </a:p>
      </dgm:t>
    </dgm:pt>
    <dgm:pt modelId="{E7033377-4793-482E-B0EC-89164551B5D0}" type="sibTrans" cxnId="{0C777FDF-8EA6-40C4-8B83-25FC0A4F0A10}">
      <dgm:prSet/>
      <dgm:spPr/>
      <dgm:t>
        <a:bodyPr/>
        <a:lstStyle/>
        <a:p>
          <a:endParaRPr lang="ru-KZ"/>
        </a:p>
      </dgm:t>
    </dgm:pt>
    <dgm:pt modelId="{8C3EB739-9A2F-45CE-90AD-A9054A6A2E5B}">
      <dgm:prSet/>
      <dgm:spPr/>
      <dgm:t>
        <a:bodyPr/>
        <a:lstStyle/>
        <a:p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89BB52-3A3D-4D35-911A-FEC716B8C88C}" type="parTrans" cxnId="{497633EE-DD4F-495B-AD8C-87CC01ABCF66}">
      <dgm:prSet/>
      <dgm:spPr/>
      <dgm:t>
        <a:bodyPr/>
        <a:lstStyle/>
        <a:p>
          <a:endParaRPr lang="ru-KZ"/>
        </a:p>
      </dgm:t>
    </dgm:pt>
    <dgm:pt modelId="{950B09C0-33BC-4E57-8590-0FA5002A02EF}" type="sibTrans" cxnId="{497633EE-DD4F-495B-AD8C-87CC01ABCF66}">
      <dgm:prSet/>
      <dgm:spPr/>
      <dgm:t>
        <a:bodyPr/>
        <a:lstStyle/>
        <a:p>
          <a:endParaRPr lang="ru-KZ"/>
        </a:p>
      </dgm:t>
    </dgm:pt>
    <dgm:pt modelId="{2196A0AD-C3C3-44E7-9711-7DA827A3D90A}" type="pres">
      <dgm:prSet presAssocID="{F19233C5-BA10-40B0-806F-36031ECD39B8}" presName="compositeShape" presStyleCnt="0">
        <dgm:presLayoutVars>
          <dgm:chMax val="2"/>
          <dgm:dir/>
          <dgm:resizeHandles val="exact"/>
        </dgm:presLayoutVars>
      </dgm:prSet>
      <dgm:spPr/>
    </dgm:pt>
    <dgm:pt modelId="{34D2D57C-F203-49BA-80D3-72DE788D9EF3}" type="pres">
      <dgm:prSet presAssocID="{F19233C5-BA10-40B0-806F-36031ECD39B8}" presName="ribbon" presStyleLbl="node1" presStyleIdx="0" presStyleCnt="1" custScaleY="73880" custLinFactNeighborX="0" custLinFactNeighborY="-17509"/>
      <dgm:spPr/>
    </dgm:pt>
    <dgm:pt modelId="{F6E73E5D-47E3-422D-AC61-6704272B827A}" type="pres">
      <dgm:prSet presAssocID="{F19233C5-BA10-40B0-806F-36031ECD39B8}" presName="leftArrowText" presStyleLbl="node1" presStyleIdx="0" presStyleCnt="1" custScaleY="71484" custLinFactNeighborX="2686" custLinFactNeighborY="-32567">
        <dgm:presLayoutVars>
          <dgm:chMax val="0"/>
          <dgm:bulletEnabled val="1"/>
        </dgm:presLayoutVars>
      </dgm:prSet>
      <dgm:spPr/>
    </dgm:pt>
    <dgm:pt modelId="{6E317506-ED94-4BBB-9A3B-0867E0FA4732}" type="pres">
      <dgm:prSet presAssocID="{F19233C5-BA10-40B0-806F-36031ECD39B8}" presName="rightArrowText" presStyleLbl="node1" presStyleIdx="0" presStyleCnt="1" custLinFactNeighborX="-455" custLinFactNeighborY="-39351">
        <dgm:presLayoutVars>
          <dgm:chMax val="0"/>
          <dgm:bulletEnabled val="1"/>
        </dgm:presLayoutVars>
      </dgm:prSet>
      <dgm:spPr/>
    </dgm:pt>
  </dgm:ptLst>
  <dgm:cxnLst>
    <dgm:cxn modelId="{22EF700E-0C17-4D19-9136-D4174AC51256}" srcId="{F19233C5-BA10-40B0-806F-36031ECD39B8}" destId="{7014D6DC-E964-4CD6-B558-7EE672217F3D}" srcOrd="5" destOrd="0" parTransId="{67C3A142-6567-40D3-95E2-83A424B6C5EA}" sibTransId="{963DEF59-2E69-4359-A474-0724389F3685}"/>
    <dgm:cxn modelId="{9D6E7074-81C6-4DB5-BC72-F0F347D9EEA0}" type="presOf" srcId="{480613F8-3A86-4478-822F-0E6A029DA09C}" destId="{F6E73E5D-47E3-422D-AC61-6704272B827A}" srcOrd="0" destOrd="0" presId="urn:microsoft.com/office/officeart/2005/8/layout/arrow6"/>
    <dgm:cxn modelId="{6B57EE88-188E-4AAE-9FAB-50EB4022AF79}" srcId="{F19233C5-BA10-40B0-806F-36031ECD39B8}" destId="{38C49DB8-B5B4-4064-BC2F-2F42C555DADB}" srcOrd="1" destOrd="0" parTransId="{5DEFFF7D-5F4E-4FA3-B0AD-D949BD116F24}" sibTransId="{587138C9-AA83-4E8E-923A-3DB1464A0965}"/>
    <dgm:cxn modelId="{F665348A-1E71-47DB-ACD3-7BF18CCB4802}" srcId="{F19233C5-BA10-40B0-806F-36031ECD39B8}" destId="{14205059-C058-43BF-ACF4-C2A6323040F8}" srcOrd="2" destOrd="0" parTransId="{80B11978-572D-4423-B1D1-1D4BEBE95F55}" sibTransId="{EB81DC54-C5A9-42FA-8EE6-0AEAFC4FAAF0}"/>
    <dgm:cxn modelId="{63FDB48D-44F2-45EB-B95C-EC8ED7A5E0D6}" srcId="{F19233C5-BA10-40B0-806F-36031ECD39B8}" destId="{E62548C9-0775-4559-B912-0CD4A1C90125}" srcOrd="4" destOrd="0" parTransId="{B4213FB4-0CF2-46DE-AFD1-F903084D781C}" sibTransId="{8629FEFF-ED3C-48F2-9FF6-5B4ACFDB5085}"/>
    <dgm:cxn modelId="{6B990A8E-5D4C-45CF-8580-7AA0AC016E43}" type="presOf" srcId="{38C49DB8-B5B4-4064-BC2F-2F42C555DADB}" destId="{6E317506-ED94-4BBB-9A3B-0867E0FA4732}" srcOrd="0" destOrd="0" presId="urn:microsoft.com/office/officeart/2005/8/layout/arrow6"/>
    <dgm:cxn modelId="{BBF9F798-C4D4-4A2F-94A3-6C7D9EC36738}" srcId="{F19233C5-BA10-40B0-806F-36031ECD39B8}" destId="{480613F8-3A86-4478-822F-0E6A029DA09C}" srcOrd="0" destOrd="0" parTransId="{E5AE64AC-794F-40B5-B9BB-84C50EE28AAD}" sibTransId="{9CDAA393-D6A5-467D-A5C6-836DA39C234E}"/>
    <dgm:cxn modelId="{CD76CBA5-0A5C-421C-AB07-DDF6E7C254F7}" srcId="{F19233C5-BA10-40B0-806F-36031ECD39B8}" destId="{D477B72A-CBF8-4079-8D2E-0B767712D4FE}" srcOrd="3" destOrd="0" parTransId="{6A00CE35-8C06-45AC-B858-1D42BF918C61}" sibTransId="{3ACA7641-7771-45AD-BE99-7A14E2F7A7E5}"/>
    <dgm:cxn modelId="{D663D6C4-0C7B-41ED-8305-A8B016CB52BF}" type="presOf" srcId="{F19233C5-BA10-40B0-806F-36031ECD39B8}" destId="{2196A0AD-C3C3-44E7-9711-7DA827A3D90A}" srcOrd="0" destOrd="0" presId="urn:microsoft.com/office/officeart/2005/8/layout/arrow6"/>
    <dgm:cxn modelId="{847984CF-FE41-4787-9000-B93FE07B8209}" srcId="{F19233C5-BA10-40B0-806F-36031ECD39B8}" destId="{6FF47467-8A6F-49AE-8224-B959FFB298C1}" srcOrd="6" destOrd="0" parTransId="{3B1DB278-F3DB-4369-B90A-5F698EE72B3C}" sibTransId="{A3281115-8D24-4AB6-8A67-88C3C9E65BEF}"/>
    <dgm:cxn modelId="{0C777FDF-8EA6-40C4-8B83-25FC0A4F0A10}" srcId="{F19233C5-BA10-40B0-806F-36031ECD39B8}" destId="{674CC583-B46A-424F-8D79-12CD26BC0836}" srcOrd="7" destOrd="0" parTransId="{865805F8-FC10-49A4-9B58-64BBDBF676D8}" sibTransId="{E7033377-4793-482E-B0EC-89164551B5D0}"/>
    <dgm:cxn modelId="{497633EE-DD4F-495B-AD8C-87CC01ABCF66}" srcId="{F19233C5-BA10-40B0-806F-36031ECD39B8}" destId="{8C3EB739-9A2F-45CE-90AD-A9054A6A2E5B}" srcOrd="8" destOrd="0" parTransId="{2689BB52-3A3D-4D35-911A-FEC716B8C88C}" sibTransId="{950B09C0-33BC-4E57-8590-0FA5002A02EF}"/>
    <dgm:cxn modelId="{7A7A7F24-CD6E-4D71-8DE8-F238CA5E39EC}" type="presParOf" srcId="{2196A0AD-C3C3-44E7-9711-7DA827A3D90A}" destId="{34D2D57C-F203-49BA-80D3-72DE788D9EF3}" srcOrd="0" destOrd="0" presId="urn:microsoft.com/office/officeart/2005/8/layout/arrow6"/>
    <dgm:cxn modelId="{1EB56ABC-BD0D-4596-9655-9B2082113303}" type="presParOf" srcId="{2196A0AD-C3C3-44E7-9711-7DA827A3D90A}" destId="{F6E73E5D-47E3-422D-AC61-6704272B827A}" srcOrd="1" destOrd="0" presId="urn:microsoft.com/office/officeart/2005/8/layout/arrow6"/>
    <dgm:cxn modelId="{FF95260C-D30A-4163-82B5-94F88050AC9D}" type="presParOf" srcId="{2196A0AD-C3C3-44E7-9711-7DA827A3D90A}" destId="{6E317506-ED94-4BBB-9A3B-0867E0FA473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DB9A3B9-1238-43F0-850F-7159A2355E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603A2490-42AE-4790-AAE5-E4408D5518C6}">
      <dgm:prSet phldrT="[Текст]"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Скорость и надежность обработки платежей: централизованная модель обеспечивает схожие внутри- и внешнегосударственные обработки платежей, избавляясь при этом от разделения в качестве (уровне) обслуживания и делая возможными неприбыльные, но эффективные операции. Такая модель также больше подходила бы к будущим модернизациям (переделкам) ее систем (убыстрение продаж, большая гибкость).</a:t>
          </a:r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CA75CB-EB49-4091-80B7-CE7406490D8F}" type="parTrans" cxnId="{0D668D19-E74E-4B77-B0FC-E6EF830F36F8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1BBD34-250C-49E5-BE33-BBDF4B3FBDF1}" type="sibTrans" cxnId="{0D668D19-E74E-4B77-B0FC-E6EF830F36F8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6FA769-4433-489C-B352-27291750F798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Эффективность ликвидности: эффективная модель позволяет финансовым институтам оптимизировать их использование ликвидности.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A4136D-9D03-4A0A-831D-04F537372A16}" type="parTrans" cxnId="{B1AC10CD-2FD3-41A6-8978-CA17AC3C47F0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C70FA9-4E65-45D7-8F4C-11F1CE33C0F2}" type="sibTrans" cxnId="{B1AC10CD-2FD3-41A6-8978-CA17AC3C47F0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851215-7C17-48A0-B708-011C8C2DB21C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Уровни операционных расходов: централизованная модель позволяет достичь наименьших расходов посредством наивыс-ших мер экономии.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9159B1-4FE5-4469-AC68-DE6FFDC8C3BA}" type="parTrans" cxnId="{4B55A593-3A05-4168-8B65-C318661C26DC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304E50-DDE5-45D5-8027-765EB02985BB}" type="sibTrans" cxnId="{4B55A593-3A05-4168-8B65-C318661C26DC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409EF6-EAE0-4260-ADE1-E03823E18FAF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Уровень инвестиций и легкость реализации: ожидается, что модель </a:t>
          </a:r>
          <a:r>
            <a:rPr lang="en-US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</a:t>
          </a:r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ACH</a:t>
          </a:r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должна быть наиболее дешевой, обладая наименьшей сложностью, и может быть реализована за наименьший промежуток времени.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F535A8-A11A-4A29-A3EC-25A1410162AF}" type="parTrans" cxnId="{BA271FFA-114C-4798-A411-9AD89345A7C3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1713F-0965-4515-BE42-F70DF99B3FE7}" type="sibTrans" cxnId="{BA271FFA-114C-4798-A411-9AD89345A7C3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8AEA0-5A71-42A3-8F6A-5E8D192A0C2D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Потенциальные возможности к интеграции: модель </a:t>
          </a:r>
          <a:r>
            <a:rPr lang="en-US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</a:t>
          </a:r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ACH</a:t>
          </a:r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способна наилучшим образом облегчить последовательную интеграцию местных систем в единую структуру, ориентированную на будущее, сохраняя при этом капиталовложения, уже осуществляемые местными автоматизированными расчетными палатами.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448DE7-8268-4F37-9327-56E2EAA8A6AE}" type="parTrans" cxnId="{514FE377-7722-409E-A372-0E0887C9771F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B4AF59-246E-47EA-B3AD-9501F2BB15E3}" type="sibTrans" cxnId="{514FE377-7722-409E-A372-0E0887C9771F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EBA73E-2BBB-4EC0-BE45-6FE65D32D7BD}">
      <dgm:prSet custT="1"/>
      <dgm:spPr/>
      <dgm:t>
        <a:bodyPr/>
        <a:lstStyle/>
        <a:p>
          <a:r>
            <a:rPr lang="ru-RU" sz="16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Степень открытости: правильный подход к корпоративному управлению гарантирует открытый законный доступ ко всем финансовым институтам Европейского Союза.</a:t>
          </a:r>
          <a:endParaRPr lang="en-US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42F733-C908-4212-81CA-89772276A84F}" type="parTrans" cxnId="{37638E02-20B0-4A3E-AEA3-A36DE0140EC4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BC9BDD-AAE6-414F-A0DE-A7BDC7DCDA76}" type="sibTrans" cxnId="{37638E02-20B0-4A3E-AEA3-A36DE0140EC4}">
      <dgm:prSet/>
      <dgm:spPr/>
      <dgm:t>
        <a:bodyPr/>
        <a:lstStyle/>
        <a:p>
          <a:endParaRPr lang="ru-KZ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273FFA-3B7B-472F-B49D-6BB65DD05479}" type="pres">
      <dgm:prSet presAssocID="{3DB9A3B9-1238-43F0-850F-7159A2355E76}" presName="linear" presStyleCnt="0">
        <dgm:presLayoutVars>
          <dgm:animLvl val="lvl"/>
          <dgm:resizeHandles val="exact"/>
        </dgm:presLayoutVars>
      </dgm:prSet>
      <dgm:spPr/>
    </dgm:pt>
    <dgm:pt modelId="{4A92AFD7-7A35-4925-B541-FC7E39CE28E7}" type="pres">
      <dgm:prSet presAssocID="{603A2490-42AE-4790-AAE5-E4408D5518C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5FB07E60-0922-473C-A41D-FEBCF82BE694}" type="pres">
      <dgm:prSet presAssocID="{1F1BBD34-250C-49E5-BE33-BBDF4B3FBDF1}" presName="spacer" presStyleCnt="0"/>
      <dgm:spPr/>
    </dgm:pt>
    <dgm:pt modelId="{C1DE653E-78FF-4D27-B818-C5BE5DCBE744}" type="pres">
      <dgm:prSet presAssocID="{8C6FA769-4433-489C-B352-27291750F798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0C7B5E4-CB61-4A78-B079-7AA60A6698C1}" type="pres">
      <dgm:prSet presAssocID="{9BC70FA9-4E65-45D7-8F4C-11F1CE33C0F2}" presName="spacer" presStyleCnt="0"/>
      <dgm:spPr/>
    </dgm:pt>
    <dgm:pt modelId="{0818D1CB-8978-4DEE-8E96-9F5D154E5AE1}" type="pres">
      <dgm:prSet presAssocID="{61851215-7C17-48A0-B708-011C8C2DB21C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8522039-D710-4064-A387-0E17680AE69A}" type="pres">
      <dgm:prSet presAssocID="{7A304E50-DDE5-45D5-8027-765EB02985BB}" presName="spacer" presStyleCnt="0"/>
      <dgm:spPr/>
    </dgm:pt>
    <dgm:pt modelId="{32B1B582-ADB9-4745-83DE-D9E3B97F65E6}" type="pres">
      <dgm:prSet presAssocID="{E4409EF6-EAE0-4260-ADE1-E03823E18FA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C0F8A7F-5C82-40B9-A511-D58C030A2C10}" type="pres">
      <dgm:prSet presAssocID="{2C81713F-0965-4515-BE42-F70DF99B3FE7}" presName="spacer" presStyleCnt="0"/>
      <dgm:spPr/>
    </dgm:pt>
    <dgm:pt modelId="{BFF52358-7F04-4902-B656-D3A1556327E8}" type="pres">
      <dgm:prSet presAssocID="{9758AEA0-5A71-42A3-8F6A-5E8D192A0C2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068DBE1F-7646-49A6-B78B-CE67E45C153A}" type="pres">
      <dgm:prSet presAssocID="{51B4AF59-246E-47EA-B3AD-9501F2BB15E3}" presName="spacer" presStyleCnt="0"/>
      <dgm:spPr/>
    </dgm:pt>
    <dgm:pt modelId="{8ACB3C8D-280A-4F69-9617-D3F7808CC8AE}" type="pres">
      <dgm:prSet presAssocID="{E3EBA73E-2BBB-4EC0-BE45-6FE65D32D7BD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BD07FC00-6329-4797-8C30-C848E940FF2E}" type="presOf" srcId="{E4409EF6-EAE0-4260-ADE1-E03823E18FAF}" destId="{32B1B582-ADB9-4745-83DE-D9E3B97F65E6}" srcOrd="0" destOrd="0" presId="urn:microsoft.com/office/officeart/2005/8/layout/vList2"/>
    <dgm:cxn modelId="{37638E02-20B0-4A3E-AEA3-A36DE0140EC4}" srcId="{3DB9A3B9-1238-43F0-850F-7159A2355E76}" destId="{E3EBA73E-2BBB-4EC0-BE45-6FE65D32D7BD}" srcOrd="5" destOrd="0" parTransId="{6842F733-C908-4212-81CA-89772276A84F}" sibTransId="{62BC9BDD-AAE6-414F-A0DE-A7BDC7DCDA76}"/>
    <dgm:cxn modelId="{B46D2307-5636-492A-8834-0894F2D1D2E6}" type="presOf" srcId="{603A2490-42AE-4790-AAE5-E4408D5518C6}" destId="{4A92AFD7-7A35-4925-B541-FC7E39CE28E7}" srcOrd="0" destOrd="0" presId="urn:microsoft.com/office/officeart/2005/8/layout/vList2"/>
    <dgm:cxn modelId="{D4A5CD11-1648-4B6B-8B24-CA5AD82D9486}" type="presOf" srcId="{E3EBA73E-2BBB-4EC0-BE45-6FE65D32D7BD}" destId="{8ACB3C8D-280A-4F69-9617-D3F7808CC8AE}" srcOrd="0" destOrd="0" presId="urn:microsoft.com/office/officeart/2005/8/layout/vList2"/>
    <dgm:cxn modelId="{0D668D19-E74E-4B77-B0FC-E6EF830F36F8}" srcId="{3DB9A3B9-1238-43F0-850F-7159A2355E76}" destId="{603A2490-42AE-4790-AAE5-E4408D5518C6}" srcOrd="0" destOrd="0" parTransId="{67CA75CB-EB49-4091-80B7-CE7406490D8F}" sibTransId="{1F1BBD34-250C-49E5-BE33-BBDF4B3FBDF1}"/>
    <dgm:cxn modelId="{89413851-C305-4F17-A998-AE9E3ED92F7D}" type="presOf" srcId="{9758AEA0-5A71-42A3-8F6A-5E8D192A0C2D}" destId="{BFF52358-7F04-4902-B656-D3A1556327E8}" srcOrd="0" destOrd="0" presId="urn:microsoft.com/office/officeart/2005/8/layout/vList2"/>
    <dgm:cxn modelId="{514FE377-7722-409E-A372-0E0887C9771F}" srcId="{3DB9A3B9-1238-43F0-850F-7159A2355E76}" destId="{9758AEA0-5A71-42A3-8F6A-5E8D192A0C2D}" srcOrd="4" destOrd="0" parTransId="{7C448DE7-8268-4F37-9327-56E2EAA8A6AE}" sibTransId="{51B4AF59-246E-47EA-B3AD-9501F2BB15E3}"/>
    <dgm:cxn modelId="{4B55A593-3A05-4168-8B65-C318661C26DC}" srcId="{3DB9A3B9-1238-43F0-850F-7159A2355E76}" destId="{61851215-7C17-48A0-B708-011C8C2DB21C}" srcOrd="2" destOrd="0" parTransId="{E59159B1-4FE5-4469-AC68-DE6FFDC8C3BA}" sibTransId="{7A304E50-DDE5-45D5-8027-765EB02985BB}"/>
    <dgm:cxn modelId="{1C3398C4-BD7B-4947-8FAF-127245D49125}" type="presOf" srcId="{8C6FA769-4433-489C-B352-27291750F798}" destId="{C1DE653E-78FF-4D27-B818-C5BE5DCBE744}" srcOrd="0" destOrd="0" presId="urn:microsoft.com/office/officeart/2005/8/layout/vList2"/>
    <dgm:cxn modelId="{B1AC10CD-2FD3-41A6-8978-CA17AC3C47F0}" srcId="{3DB9A3B9-1238-43F0-850F-7159A2355E76}" destId="{8C6FA769-4433-489C-B352-27291750F798}" srcOrd="1" destOrd="0" parTransId="{7EA4136D-9D03-4A0A-831D-04F537372A16}" sibTransId="{9BC70FA9-4E65-45D7-8F4C-11F1CE33C0F2}"/>
    <dgm:cxn modelId="{05004AE6-2A0F-40A3-87EC-885A6372E786}" type="presOf" srcId="{3DB9A3B9-1238-43F0-850F-7159A2355E76}" destId="{FE273FFA-3B7B-472F-B49D-6BB65DD05479}" srcOrd="0" destOrd="0" presId="urn:microsoft.com/office/officeart/2005/8/layout/vList2"/>
    <dgm:cxn modelId="{BA271FFA-114C-4798-A411-9AD89345A7C3}" srcId="{3DB9A3B9-1238-43F0-850F-7159A2355E76}" destId="{E4409EF6-EAE0-4260-ADE1-E03823E18FAF}" srcOrd="3" destOrd="0" parTransId="{65F535A8-A11A-4A29-A3EC-25A1410162AF}" sibTransId="{2C81713F-0965-4515-BE42-F70DF99B3FE7}"/>
    <dgm:cxn modelId="{546C5BFE-127C-477B-8D33-15FF990F11A1}" type="presOf" srcId="{61851215-7C17-48A0-B708-011C8C2DB21C}" destId="{0818D1CB-8978-4DEE-8E96-9F5D154E5AE1}" srcOrd="0" destOrd="0" presId="urn:microsoft.com/office/officeart/2005/8/layout/vList2"/>
    <dgm:cxn modelId="{A6B360BC-13B9-4416-9143-C28D8A5C33B3}" type="presParOf" srcId="{FE273FFA-3B7B-472F-B49D-6BB65DD05479}" destId="{4A92AFD7-7A35-4925-B541-FC7E39CE28E7}" srcOrd="0" destOrd="0" presId="urn:microsoft.com/office/officeart/2005/8/layout/vList2"/>
    <dgm:cxn modelId="{5F63DAD2-8E5D-4092-A0AF-EBDE93531C38}" type="presParOf" srcId="{FE273FFA-3B7B-472F-B49D-6BB65DD05479}" destId="{5FB07E60-0922-473C-A41D-FEBCF82BE694}" srcOrd="1" destOrd="0" presId="urn:microsoft.com/office/officeart/2005/8/layout/vList2"/>
    <dgm:cxn modelId="{DE1DFC2D-BCA4-4EC8-90DC-BA6203E64EBD}" type="presParOf" srcId="{FE273FFA-3B7B-472F-B49D-6BB65DD05479}" destId="{C1DE653E-78FF-4D27-B818-C5BE5DCBE744}" srcOrd="2" destOrd="0" presId="urn:microsoft.com/office/officeart/2005/8/layout/vList2"/>
    <dgm:cxn modelId="{E0500C47-F91D-47AE-81D4-32850433F534}" type="presParOf" srcId="{FE273FFA-3B7B-472F-B49D-6BB65DD05479}" destId="{60C7B5E4-CB61-4A78-B079-7AA60A6698C1}" srcOrd="3" destOrd="0" presId="urn:microsoft.com/office/officeart/2005/8/layout/vList2"/>
    <dgm:cxn modelId="{1FDAEBFE-7E72-476F-A4CA-59162832536F}" type="presParOf" srcId="{FE273FFA-3B7B-472F-B49D-6BB65DD05479}" destId="{0818D1CB-8978-4DEE-8E96-9F5D154E5AE1}" srcOrd="4" destOrd="0" presId="urn:microsoft.com/office/officeart/2005/8/layout/vList2"/>
    <dgm:cxn modelId="{DC97E756-5841-4E65-B48D-5F2D7905C269}" type="presParOf" srcId="{FE273FFA-3B7B-472F-B49D-6BB65DD05479}" destId="{38522039-D710-4064-A387-0E17680AE69A}" srcOrd="5" destOrd="0" presId="urn:microsoft.com/office/officeart/2005/8/layout/vList2"/>
    <dgm:cxn modelId="{52FA7903-523C-4175-9B00-0922C8FA1EF6}" type="presParOf" srcId="{FE273FFA-3B7B-472F-B49D-6BB65DD05479}" destId="{32B1B582-ADB9-4745-83DE-D9E3B97F65E6}" srcOrd="6" destOrd="0" presId="urn:microsoft.com/office/officeart/2005/8/layout/vList2"/>
    <dgm:cxn modelId="{BB3BDC48-7F2E-4A58-AEF5-F5E29286AE64}" type="presParOf" srcId="{FE273FFA-3B7B-472F-B49D-6BB65DD05479}" destId="{8C0F8A7F-5C82-40B9-A511-D58C030A2C10}" srcOrd="7" destOrd="0" presId="urn:microsoft.com/office/officeart/2005/8/layout/vList2"/>
    <dgm:cxn modelId="{B96342C6-F4C8-4A3E-B5A1-5D640561800E}" type="presParOf" srcId="{FE273FFA-3B7B-472F-B49D-6BB65DD05479}" destId="{BFF52358-7F04-4902-B656-D3A1556327E8}" srcOrd="8" destOrd="0" presId="urn:microsoft.com/office/officeart/2005/8/layout/vList2"/>
    <dgm:cxn modelId="{7B765C07-DBB6-4DD1-A638-B96835FAAB90}" type="presParOf" srcId="{FE273FFA-3B7B-472F-B49D-6BB65DD05479}" destId="{068DBE1F-7646-49A6-B78B-CE67E45C153A}" srcOrd="9" destOrd="0" presId="urn:microsoft.com/office/officeart/2005/8/layout/vList2"/>
    <dgm:cxn modelId="{BB8C3FCB-B02F-4B79-A806-676BF53CC13E}" type="presParOf" srcId="{FE273FFA-3B7B-472F-B49D-6BB65DD05479}" destId="{8ACB3C8D-280A-4F69-9617-D3F7808CC8A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E732FD8-CDFD-43DC-BDC6-F543D95859F1}" type="doc">
      <dgm:prSet loTypeId="urn:microsoft.com/office/officeart/2005/8/layout/hList3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KZ"/>
        </a:p>
      </dgm:t>
    </dgm:pt>
    <dgm:pt modelId="{4E111968-ED58-4DE4-A2AA-8774C60014B2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развитие информационных обменов в области электронных платежных систем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8FFFBD-CE88-4B4F-8D74-76A607A5B771}" type="parTrans" cxnId="{E3A4E62E-ACCB-44BA-876E-D02AC5B760A3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D8AF27-1948-477D-A10A-5C473F25D4CE}" type="sibTrans" cxnId="{E3A4E62E-ACCB-44BA-876E-D02AC5B760A3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653C9F-2555-4B60-9969-76148BE9F0B2}">
      <dgm:prSet phldrT="[Текст]"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E87B78-644F-4919-AB3E-D267AE7439D2}" type="parTrans" cxnId="{AAD87BA0-A8BE-4995-98BF-07C08C81BC50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C9B9E5-1108-43EF-B414-4C4E7AFEB33F}" type="sibTrans" cxnId="{AAD87BA0-A8BE-4995-98BF-07C08C81BC50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4E2A6E-C7E7-4093-9600-4D1504005D15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ЕЦБ постоянно отслеживает новые технологические разработки в области платежных систем, чтобы строить Европейскую систему расчетов и платежей в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соответсвии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с самыми передовыми научными и техническими достижениями. Для целей исследования в структуре ЕЦБ создано специальное подразделение — Центр наблюдений за электронными платежными системами (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ePSO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—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PAYMENT SYSTEMS OBSERVATORY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). Целями функционирования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ePSO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являются: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341D70-FDBE-4E7B-8160-34D848A0467E}" type="parTrans" cxnId="{4E70DA53-8919-4728-8FA6-86393093F975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3AA06A-3DE7-44B8-8B25-DE4108EB8887}" type="sibTrans" cxnId="{4E70DA53-8919-4728-8FA6-86393093F975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FF7D56-CBE1-4E00-B87C-5F8B61807A2F}">
      <dgm:prSet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отслеживание разработок в данной области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BCB21C-A8DA-44F3-B18B-C8A7C5E559BC}" type="parTrans" cxnId="{5B849A02-1D06-4D58-84BE-2A8DF24386BF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1241F5-A390-4A14-9ADE-E7D3CFEA282B}" type="sibTrans" cxnId="{5B849A02-1D06-4D58-84BE-2A8DF24386BF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900D5D-A4DB-46B3-B2D8-F95CD488EF46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— использование полученной информации как базы для денежно-кредитной политики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2C6284-44F0-47FB-9255-49547DD4D968}" type="parTrans" cxnId="{1A4ABCAA-1C5C-436C-92A2-D2D840FA16DE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AE489-6B2B-4D37-85FF-518665DFC7CC}" type="sibTrans" cxnId="{1A4ABCAA-1C5C-436C-92A2-D2D840FA16DE}">
      <dgm:prSet/>
      <dgm:spPr/>
      <dgm:t>
        <a:bodyPr/>
        <a:lstStyle/>
        <a:p>
          <a:endParaRPr lang="ru-KZ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9E8170-4EC2-427A-AC78-0E44569CC17E}" type="pres">
      <dgm:prSet presAssocID="{4E732FD8-CDFD-43DC-BDC6-F543D95859F1}" presName="composite" presStyleCnt="0">
        <dgm:presLayoutVars>
          <dgm:chMax val="1"/>
          <dgm:dir/>
          <dgm:resizeHandles val="exact"/>
        </dgm:presLayoutVars>
      </dgm:prSet>
      <dgm:spPr/>
    </dgm:pt>
    <dgm:pt modelId="{2C3225FA-E6A7-48FC-AD7B-6064D8721961}" type="pres">
      <dgm:prSet presAssocID="{324E2A6E-C7E7-4093-9600-4D1504005D15}" presName="roof" presStyleLbl="dkBgShp" presStyleIdx="0" presStyleCnt="2"/>
      <dgm:spPr/>
    </dgm:pt>
    <dgm:pt modelId="{05B3CC32-6C54-4043-A08C-1D62217E1A8D}" type="pres">
      <dgm:prSet presAssocID="{324E2A6E-C7E7-4093-9600-4D1504005D15}" presName="pillars" presStyleCnt="0"/>
      <dgm:spPr/>
    </dgm:pt>
    <dgm:pt modelId="{133EC706-256D-414F-991D-0E7679AB747D}" type="pres">
      <dgm:prSet presAssocID="{324E2A6E-C7E7-4093-9600-4D1504005D15}" presName="pillar1" presStyleLbl="node1" presStyleIdx="0" presStyleCnt="3">
        <dgm:presLayoutVars>
          <dgm:bulletEnabled val="1"/>
        </dgm:presLayoutVars>
      </dgm:prSet>
      <dgm:spPr/>
    </dgm:pt>
    <dgm:pt modelId="{BC332267-6340-4B4F-AF4F-8C55F0EE9182}" type="pres">
      <dgm:prSet presAssocID="{CCFF7D56-CBE1-4E00-B87C-5F8B61807A2F}" presName="pillarX" presStyleLbl="node1" presStyleIdx="1" presStyleCnt="3">
        <dgm:presLayoutVars>
          <dgm:bulletEnabled val="1"/>
        </dgm:presLayoutVars>
      </dgm:prSet>
      <dgm:spPr/>
    </dgm:pt>
    <dgm:pt modelId="{8A483A4C-5D31-4F65-999B-17B06E4B21A3}" type="pres">
      <dgm:prSet presAssocID="{AE900D5D-A4DB-46B3-B2D8-F95CD488EF46}" presName="pillarX" presStyleLbl="node1" presStyleIdx="2" presStyleCnt="3">
        <dgm:presLayoutVars>
          <dgm:bulletEnabled val="1"/>
        </dgm:presLayoutVars>
      </dgm:prSet>
      <dgm:spPr/>
    </dgm:pt>
    <dgm:pt modelId="{6A9949A1-84B3-4023-94C0-68AE9663C316}" type="pres">
      <dgm:prSet presAssocID="{324E2A6E-C7E7-4093-9600-4D1504005D15}" presName="base" presStyleLbl="dkBgShp" presStyleIdx="1" presStyleCnt="2"/>
      <dgm:spPr/>
    </dgm:pt>
  </dgm:ptLst>
  <dgm:cxnLst>
    <dgm:cxn modelId="{5B849A02-1D06-4D58-84BE-2A8DF24386BF}" srcId="{324E2A6E-C7E7-4093-9600-4D1504005D15}" destId="{CCFF7D56-CBE1-4E00-B87C-5F8B61807A2F}" srcOrd="1" destOrd="0" parTransId="{F5BCB21C-A8DA-44F3-B18B-C8A7C5E559BC}" sibTransId="{981241F5-A390-4A14-9ADE-E7D3CFEA282B}"/>
    <dgm:cxn modelId="{E3A4E62E-ACCB-44BA-876E-D02AC5B760A3}" srcId="{324E2A6E-C7E7-4093-9600-4D1504005D15}" destId="{4E111968-ED58-4DE4-A2AA-8774C60014B2}" srcOrd="0" destOrd="0" parTransId="{7F8FFFBD-CE88-4B4F-8D74-76A607A5B771}" sibTransId="{AED8AF27-1948-477D-A10A-5C473F25D4CE}"/>
    <dgm:cxn modelId="{9C40EA3E-EF61-48D7-BF9D-030FC0188CF3}" type="presOf" srcId="{324E2A6E-C7E7-4093-9600-4D1504005D15}" destId="{2C3225FA-E6A7-48FC-AD7B-6064D8721961}" srcOrd="0" destOrd="0" presId="urn:microsoft.com/office/officeart/2005/8/layout/hList3"/>
    <dgm:cxn modelId="{9850D75E-5BAC-4086-8306-046CB8B9FBB6}" type="presOf" srcId="{4E111968-ED58-4DE4-A2AA-8774C60014B2}" destId="{133EC706-256D-414F-991D-0E7679AB747D}" srcOrd="0" destOrd="0" presId="urn:microsoft.com/office/officeart/2005/8/layout/hList3"/>
    <dgm:cxn modelId="{4E70DA53-8919-4728-8FA6-86393093F975}" srcId="{4E732FD8-CDFD-43DC-BDC6-F543D95859F1}" destId="{324E2A6E-C7E7-4093-9600-4D1504005D15}" srcOrd="0" destOrd="0" parTransId="{10341D70-FDBE-4E7B-8160-34D848A0467E}" sibTransId="{F53AA06A-3DE7-44B8-8B25-DE4108EB8887}"/>
    <dgm:cxn modelId="{6DC4F89A-2C28-44F1-B141-834D904C4A33}" type="presOf" srcId="{4E732FD8-CDFD-43DC-BDC6-F543D95859F1}" destId="{E39E8170-4EC2-427A-AC78-0E44569CC17E}" srcOrd="0" destOrd="0" presId="urn:microsoft.com/office/officeart/2005/8/layout/hList3"/>
    <dgm:cxn modelId="{AAD87BA0-A8BE-4995-98BF-07C08C81BC50}" srcId="{4E732FD8-CDFD-43DC-BDC6-F543D95859F1}" destId="{3F653C9F-2555-4B60-9969-76148BE9F0B2}" srcOrd="1" destOrd="0" parTransId="{26E87B78-644F-4919-AB3E-D267AE7439D2}" sibTransId="{6BC9B9E5-1108-43EF-B414-4C4E7AFEB33F}"/>
    <dgm:cxn modelId="{1A4ABCAA-1C5C-436C-92A2-D2D840FA16DE}" srcId="{324E2A6E-C7E7-4093-9600-4D1504005D15}" destId="{AE900D5D-A4DB-46B3-B2D8-F95CD488EF46}" srcOrd="2" destOrd="0" parTransId="{CC2C6284-44F0-47FB-9255-49547DD4D968}" sibTransId="{8EEAE489-6B2B-4D37-85FF-518665DFC7CC}"/>
    <dgm:cxn modelId="{6B7D5FB0-E2BD-401C-BCAB-32F373F86100}" type="presOf" srcId="{AE900D5D-A4DB-46B3-B2D8-F95CD488EF46}" destId="{8A483A4C-5D31-4F65-999B-17B06E4B21A3}" srcOrd="0" destOrd="0" presId="urn:microsoft.com/office/officeart/2005/8/layout/hList3"/>
    <dgm:cxn modelId="{DC3175CE-9159-4797-AF3D-AF39E9659C9B}" type="presOf" srcId="{CCFF7D56-CBE1-4E00-B87C-5F8B61807A2F}" destId="{BC332267-6340-4B4F-AF4F-8C55F0EE9182}" srcOrd="0" destOrd="0" presId="urn:microsoft.com/office/officeart/2005/8/layout/hList3"/>
    <dgm:cxn modelId="{FF3A3567-D9AC-4DDE-BECA-E8CEF4E81680}" type="presParOf" srcId="{E39E8170-4EC2-427A-AC78-0E44569CC17E}" destId="{2C3225FA-E6A7-48FC-AD7B-6064D8721961}" srcOrd="0" destOrd="0" presId="urn:microsoft.com/office/officeart/2005/8/layout/hList3"/>
    <dgm:cxn modelId="{F8995B55-5962-4ADC-974F-5454F0937FA2}" type="presParOf" srcId="{E39E8170-4EC2-427A-AC78-0E44569CC17E}" destId="{05B3CC32-6C54-4043-A08C-1D62217E1A8D}" srcOrd="1" destOrd="0" presId="urn:microsoft.com/office/officeart/2005/8/layout/hList3"/>
    <dgm:cxn modelId="{6898EAD7-3693-4F30-8BE2-AEA5A72B1BF0}" type="presParOf" srcId="{05B3CC32-6C54-4043-A08C-1D62217E1A8D}" destId="{133EC706-256D-414F-991D-0E7679AB747D}" srcOrd="0" destOrd="0" presId="urn:microsoft.com/office/officeart/2005/8/layout/hList3"/>
    <dgm:cxn modelId="{E89E5A2C-C161-4DB1-849E-0A80120724A7}" type="presParOf" srcId="{05B3CC32-6C54-4043-A08C-1D62217E1A8D}" destId="{BC332267-6340-4B4F-AF4F-8C55F0EE9182}" srcOrd="1" destOrd="0" presId="urn:microsoft.com/office/officeart/2005/8/layout/hList3"/>
    <dgm:cxn modelId="{CA53DC0F-F36E-4AB5-9423-48133DC8AB4F}" type="presParOf" srcId="{05B3CC32-6C54-4043-A08C-1D62217E1A8D}" destId="{8A483A4C-5D31-4F65-999B-17B06E4B21A3}" srcOrd="2" destOrd="0" presId="urn:microsoft.com/office/officeart/2005/8/layout/hList3"/>
    <dgm:cxn modelId="{3E43B397-46A4-4C94-B409-01A1A9F414FF}" type="presParOf" srcId="{E39E8170-4EC2-427A-AC78-0E44569CC17E}" destId="{6A9949A1-84B3-4023-94C0-68AE9663C31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BD8320-FCC5-4643-BC53-1F3B8CAABF8F}" type="doc">
      <dgm:prSet loTypeId="urn:microsoft.com/office/officeart/2005/8/layout/hList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401DDF0A-F6F6-4796-9121-8AEAFD683E11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целями системы ТАРГЕТ являются: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54E73F-65D9-4A34-8996-808C263D3CED}" type="parTrans" cxnId="{3672F89B-B3DD-4C89-8A9F-5DA9F5EC9EBF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28889F-9002-49D8-8849-2F63D1CCA82B}" type="sibTrans" cxnId="{3672F89B-B3DD-4C89-8A9F-5DA9F5EC9EBF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DAEEAA-F421-4BDD-B91C-F5BE751F100F}">
      <dgm:prSet phldrT="[Текст]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надежного и безопасного механизма для осуществления трансграничных платежей;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50764C-3CD5-4A79-A80E-A452D231D290}" type="parTrans" cxnId="{105D167A-8368-4A69-B296-3283D9A81219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F73E84-F0A8-4EB6-93D2-A407C53451EC}" type="sibTrans" cxnId="{105D167A-8368-4A69-B296-3283D9A81219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78DFE6-0541-41AA-B2B4-699D261AB8DF}">
      <dgm:prSet phldrT="[Текст]"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601620-DD5E-4437-9BE5-49DCA8FF1016}" type="parTrans" cxnId="{A9A81B1A-8BA3-472D-8D02-451EDFD6340E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DF18E1-8590-4419-A4C8-8B92AB89FA47}" type="sibTrans" cxnId="{A9A81B1A-8BA3-472D-8D02-451EDFD6340E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9E4632-1CAB-437B-9033-24580AEF057D}">
      <dgm:prSet/>
      <dgm:spPr/>
    </dgm:pt>
    <dgm:pt modelId="{208353B5-50CE-45A5-9C27-72F5BCB09B14}" type="parTrans" cxnId="{7C81AA72-CF32-4211-8C45-C2F5365D0D81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597567-B685-4B7B-8569-915B7A8D7DA8}" type="sibTrans" cxnId="{7C81AA72-CF32-4211-8C45-C2F5365D0D81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CBC56B-DF87-4EE8-84F5-9F752CFFFA68}">
      <dgm:prSet/>
      <dgm:spPr/>
    </dgm:pt>
    <dgm:pt modelId="{086AA432-411D-479A-A823-E8DFC62002E0}" type="parTrans" cxnId="{667CCB40-A9D5-48D2-BCAB-A5844EAF9036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D7425A-181E-4A72-8A98-2003366BB9A5}" type="sibTrans" cxnId="{667CCB40-A9D5-48D2-BCAB-A5844EAF9036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EE8A47-2E87-48A3-9F5B-39A4E32038FA}">
      <dgm:prSet/>
      <dgm:spPr/>
    </dgm:pt>
    <dgm:pt modelId="{CAA90E9C-1929-4777-BE65-D0997F228F58}" type="parTrans" cxnId="{1D8B6BA3-2D93-4A56-8DF0-456F78BF840E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E260C1-4721-4AD6-B9C8-433F60BDF608}" type="sibTrans" cxnId="{1D8B6BA3-2D93-4A56-8DF0-456F78BF840E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E99D2F-0AEB-4281-8E49-2D004DDADB48}">
      <dgm:prSet/>
      <dgm:spPr/>
    </dgm:pt>
    <dgm:pt modelId="{E81DBDEB-3622-461A-9C8F-45719A00FE27}" type="parTrans" cxnId="{29A1F4B6-0A52-43DC-8B38-3BEBFD388511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DCBEC7-3626-4875-888A-DD4EF054CA08}" type="sibTrans" cxnId="{29A1F4B6-0A52-43DC-8B38-3BEBFD388511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714FD8-1C0A-4758-8FE6-4DF683C43DCC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эффективности платежей между странами ЕС;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FB9973-35DA-4A76-86A7-D6F4EAAD42C1}" type="parTrans" cxnId="{019A5540-7B22-425C-888C-74C0153AAAB7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32530F-7C59-4524-9C87-E3F727F36AE9}" type="sibTrans" cxnId="{019A5540-7B22-425C-888C-74C0153AAAB7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8F726A-057A-41EA-BA5E-108C952ABC50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оказание содействия ЕЦБ в проведении единой денежно-кредитной политики.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44010A-93E7-4045-B394-C5FFE5EC1AB0}" type="parTrans" cxnId="{1A693E94-5301-451D-8E75-9FD77C9BDF5C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980360-ADC4-4BBB-AD47-C7D6BDB41640}" type="sibTrans" cxnId="{1A693E94-5301-451D-8E75-9FD77C9BDF5C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5D3DBA-EECE-44C6-A32E-245CB2CF0756}" type="pres">
      <dgm:prSet presAssocID="{65BD8320-FCC5-4643-BC53-1F3B8CAABF8F}" presName="composite" presStyleCnt="0">
        <dgm:presLayoutVars>
          <dgm:chMax val="1"/>
          <dgm:dir/>
          <dgm:resizeHandles val="exact"/>
        </dgm:presLayoutVars>
      </dgm:prSet>
      <dgm:spPr/>
    </dgm:pt>
    <dgm:pt modelId="{A8B20C41-34FD-462A-9676-AF0282983FA7}" type="pres">
      <dgm:prSet presAssocID="{401DDF0A-F6F6-4796-9121-8AEAFD683E11}" presName="roof" presStyleLbl="dkBgShp" presStyleIdx="0" presStyleCnt="2"/>
      <dgm:spPr/>
    </dgm:pt>
    <dgm:pt modelId="{238F9397-8B24-4665-8B2A-6A6DA962671A}" type="pres">
      <dgm:prSet presAssocID="{401DDF0A-F6F6-4796-9121-8AEAFD683E11}" presName="pillars" presStyleCnt="0"/>
      <dgm:spPr/>
    </dgm:pt>
    <dgm:pt modelId="{E7FB7F6D-FEDA-4FFF-B01A-8F0B1795D8E5}" type="pres">
      <dgm:prSet presAssocID="{401DDF0A-F6F6-4796-9121-8AEAFD683E11}" presName="pillar1" presStyleLbl="node1" presStyleIdx="0" presStyleCnt="3">
        <dgm:presLayoutVars>
          <dgm:bulletEnabled val="1"/>
        </dgm:presLayoutVars>
      </dgm:prSet>
      <dgm:spPr/>
    </dgm:pt>
    <dgm:pt modelId="{6AD8BFA2-87E3-41C2-89D8-2E8C7D94A58F}" type="pres">
      <dgm:prSet presAssocID="{2D714FD8-1C0A-4758-8FE6-4DF683C43DCC}" presName="pillarX" presStyleLbl="node1" presStyleIdx="1" presStyleCnt="3">
        <dgm:presLayoutVars>
          <dgm:bulletEnabled val="1"/>
        </dgm:presLayoutVars>
      </dgm:prSet>
      <dgm:spPr/>
    </dgm:pt>
    <dgm:pt modelId="{9D32B077-DB8D-4DEC-AFB2-A4F1008CBDD3}" type="pres">
      <dgm:prSet presAssocID="{AF8F726A-057A-41EA-BA5E-108C952ABC50}" presName="pillarX" presStyleLbl="node1" presStyleIdx="2" presStyleCnt="3">
        <dgm:presLayoutVars>
          <dgm:bulletEnabled val="1"/>
        </dgm:presLayoutVars>
      </dgm:prSet>
      <dgm:spPr/>
    </dgm:pt>
    <dgm:pt modelId="{A3F50E85-C7DD-47E4-B7E0-5A814775A93D}" type="pres">
      <dgm:prSet presAssocID="{401DDF0A-F6F6-4796-9121-8AEAFD683E11}" presName="base" presStyleLbl="dkBgShp" presStyleIdx="1" presStyleCnt="2"/>
      <dgm:spPr/>
    </dgm:pt>
  </dgm:ptLst>
  <dgm:cxnLst>
    <dgm:cxn modelId="{5B3A9901-F967-425D-8011-92DDB4A43E18}" type="presOf" srcId="{B6DAEEAA-F421-4BDD-B91C-F5BE751F100F}" destId="{E7FB7F6D-FEDA-4FFF-B01A-8F0B1795D8E5}" srcOrd="0" destOrd="0" presId="urn:microsoft.com/office/officeart/2005/8/layout/hList3"/>
    <dgm:cxn modelId="{A9A81B1A-8BA3-472D-8D02-451EDFD6340E}" srcId="{65BD8320-FCC5-4643-BC53-1F3B8CAABF8F}" destId="{C778DFE6-0541-41AA-B2B4-699D261AB8DF}" srcOrd="1" destOrd="0" parTransId="{A4601620-DD5E-4437-9BE5-49DCA8FF1016}" sibTransId="{04DF18E1-8590-4419-A4C8-8B92AB89FA47}"/>
    <dgm:cxn modelId="{019A5540-7B22-425C-888C-74C0153AAAB7}" srcId="{401DDF0A-F6F6-4796-9121-8AEAFD683E11}" destId="{2D714FD8-1C0A-4758-8FE6-4DF683C43DCC}" srcOrd="1" destOrd="0" parTransId="{FDFB9973-35DA-4A76-86A7-D6F4EAAD42C1}" sibTransId="{4032530F-7C59-4524-9C87-E3F727F36AE9}"/>
    <dgm:cxn modelId="{667CCB40-A9D5-48D2-BCAB-A5844EAF9036}" srcId="{179E4632-1CAB-437B-9033-24580AEF057D}" destId="{50CBC56B-DF87-4EE8-84F5-9F752CFFFA68}" srcOrd="0" destOrd="0" parTransId="{086AA432-411D-479A-A823-E8DFC62002E0}" sibTransId="{F4D7425A-181E-4A72-8A98-2003366BB9A5}"/>
    <dgm:cxn modelId="{7C81AA72-CF32-4211-8C45-C2F5365D0D81}" srcId="{65BD8320-FCC5-4643-BC53-1F3B8CAABF8F}" destId="{179E4632-1CAB-437B-9033-24580AEF057D}" srcOrd="2" destOrd="0" parTransId="{208353B5-50CE-45A5-9C27-72F5BCB09B14}" sibTransId="{52597567-B685-4B7B-8569-915B7A8D7DA8}"/>
    <dgm:cxn modelId="{013C9676-0C7A-4794-AC77-C4493BE10303}" type="presOf" srcId="{AF8F726A-057A-41EA-BA5E-108C952ABC50}" destId="{9D32B077-DB8D-4DEC-AFB2-A4F1008CBDD3}" srcOrd="0" destOrd="0" presId="urn:microsoft.com/office/officeart/2005/8/layout/hList3"/>
    <dgm:cxn modelId="{105D167A-8368-4A69-B296-3283D9A81219}" srcId="{401DDF0A-F6F6-4796-9121-8AEAFD683E11}" destId="{B6DAEEAA-F421-4BDD-B91C-F5BE751F100F}" srcOrd="0" destOrd="0" parTransId="{B050764C-3CD5-4A79-A80E-A452D231D290}" sibTransId="{29F73E84-F0A8-4EB6-93D2-A407C53451EC}"/>
    <dgm:cxn modelId="{CE163F80-42EE-4F82-8D8F-36D6A45A0B0F}" type="presOf" srcId="{65BD8320-FCC5-4643-BC53-1F3B8CAABF8F}" destId="{D05D3DBA-EECE-44C6-A32E-245CB2CF0756}" srcOrd="0" destOrd="0" presId="urn:microsoft.com/office/officeart/2005/8/layout/hList3"/>
    <dgm:cxn modelId="{1A693E94-5301-451D-8E75-9FD77C9BDF5C}" srcId="{401DDF0A-F6F6-4796-9121-8AEAFD683E11}" destId="{AF8F726A-057A-41EA-BA5E-108C952ABC50}" srcOrd="2" destOrd="0" parTransId="{6644010A-93E7-4045-B394-C5FFE5EC1AB0}" sibTransId="{B2980360-ADC4-4BBB-AD47-C7D6BDB41640}"/>
    <dgm:cxn modelId="{3672F89B-B3DD-4C89-8A9F-5DA9F5EC9EBF}" srcId="{65BD8320-FCC5-4643-BC53-1F3B8CAABF8F}" destId="{401DDF0A-F6F6-4796-9121-8AEAFD683E11}" srcOrd="0" destOrd="0" parTransId="{F454E73F-65D9-4A34-8996-808C263D3CED}" sibTransId="{A728889F-9002-49D8-8849-2F63D1CCA82B}"/>
    <dgm:cxn modelId="{948F029F-B338-4D64-AEFD-3D617D07538E}" type="presOf" srcId="{2D714FD8-1C0A-4758-8FE6-4DF683C43DCC}" destId="{6AD8BFA2-87E3-41C2-89D8-2E8C7D94A58F}" srcOrd="0" destOrd="0" presId="urn:microsoft.com/office/officeart/2005/8/layout/hList3"/>
    <dgm:cxn modelId="{1D8B6BA3-2D93-4A56-8DF0-456F78BF840E}" srcId="{179E4632-1CAB-437B-9033-24580AEF057D}" destId="{2FEE8A47-2E87-48A3-9F5B-39A4E32038FA}" srcOrd="1" destOrd="0" parTransId="{CAA90E9C-1929-4777-BE65-D0997F228F58}" sibTransId="{26E260C1-4721-4AD6-B9C8-433F60BDF608}"/>
    <dgm:cxn modelId="{4F7F8CAC-F887-49FD-B8E4-0201BEBC92CD}" type="presOf" srcId="{401DDF0A-F6F6-4796-9121-8AEAFD683E11}" destId="{A8B20C41-34FD-462A-9676-AF0282983FA7}" srcOrd="0" destOrd="0" presId="urn:microsoft.com/office/officeart/2005/8/layout/hList3"/>
    <dgm:cxn modelId="{29A1F4B6-0A52-43DC-8B38-3BEBFD388511}" srcId="{179E4632-1CAB-437B-9033-24580AEF057D}" destId="{19E99D2F-0AEB-4281-8E49-2D004DDADB48}" srcOrd="2" destOrd="0" parTransId="{E81DBDEB-3622-461A-9C8F-45719A00FE27}" sibTransId="{83DCBEC7-3626-4875-888A-DD4EF054CA08}"/>
    <dgm:cxn modelId="{FE4D9A28-4E03-4DCD-A96E-54A2E281199F}" type="presParOf" srcId="{D05D3DBA-EECE-44C6-A32E-245CB2CF0756}" destId="{A8B20C41-34FD-462A-9676-AF0282983FA7}" srcOrd="0" destOrd="0" presId="urn:microsoft.com/office/officeart/2005/8/layout/hList3"/>
    <dgm:cxn modelId="{CE10F743-ABE9-48F0-A425-008EEEBE716C}" type="presParOf" srcId="{D05D3DBA-EECE-44C6-A32E-245CB2CF0756}" destId="{238F9397-8B24-4665-8B2A-6A6DA962671A}" srcOrd="1" destOrd="0" presId="urn:microsoft.com/office/officeart/2005/8/layout/hList3"/>
    <dgm:cxn modelId="{06E3AC3D-2A0F-47F2-A23E-E3F1963AA44E}" type="presParOf" srcId="{238F9397-8B24-4665-8B2A-6A6DA962671A}" destId="{E7FB7F6D-FEDA-4FFF-B01A-8F0B1795D8E5}" srcOrd="0" destOrd="0" presId="urn:microsoft.com/office/officeart/2005/8/layout/hList3"/>
    <dgm:cxn modelId="{99A9B5E4-AD37-48AA-B220-6F266E77211D}" type="presParOf" srcId="{238F9397-8B24-4665-8B2A-6A6DA962671A}" destId="{6AD8BFA2-87E3-41C2-89D8-2E8C7D94A58F}" srcOrd="1" destOrd="0" presId="urn:microsoft.com/office/officeart/2005/8/layout/hList3"/>
    <dgm:cxn modelId="{7F25F221-5887-4566-8C98-BFB7A9A593A1}" type="presParOf" srcId="{238F9397-8B24-4665-8B2A-6A6DA962671A}" destId="{9D32B077-DB8D-4DEC-AFB2-A4F1008CBDD3}" srcOrd="2" destOrd="0" presId="urn:microsoft.com/office/officeart/2005/8/layout/hList3"/>
    <dgm:cxn modelId="{DE4A60FB-73F7-4317-8358-78489C6CEB12}" type="presParOf" srcId="{D05D3DBA-EECE-44C6-A32E-245CB2CF0756}" destId="{A3F50E85-C7DD-47E4-B7E0-5A814775A93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1B337D-0D52-40A9-82E3-B96481747BBC}" type="doc">
      <dgm:prSet loTypeId="urn:microsoft.com/office/officeart/2005/8/layout/hList3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KZ"/>
        </a:p>
      </dgm:t>
    </dgm:pt>
    <dgm:pt modelId="{3B537B1E-7AAF-4A8E-AC12-DF697E6C3B10}">
      <dgm:prSet phldrT="[Текст]"/>
      <dgm:spPr/>
      <dgm:t>
        <a:bodyPr/>
        <a:lstStyle/>
        <a:p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Три основополагающих принципа системы ТАРГЕТ:</a:t>
          </a:r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DBDFFA-2E66-438C-A638-D8D6514D282E}" type="parTrans" cxnId="{F929DB17-0C36-4CE2-AAE3-477E5543A0AE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F63DFD-D8C5-43B2-8074-E6D95A5A2173}" type="sibTrans" cxnId="{F929DB17-0C36-4CE2-AAE3-477E5543A0AE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F453E1-C389-4C51-990F-4F08FBEE920B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1) минималистский подход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AF714C-930E-4E00-A498-4B9BBCD99B41}" type="parTrans" cxnId="{CD14C406-EC1F-427C-B2E0-3A89342A8AFB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4F2380-F0D0-4169-9CC8-569E25C590E9}" type="sibTrans" cxnId="{CD14C406-EC1F-427C-B2E0-3A89342A8AFB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C175D2-2D22-4293-89ED-A5ED3DDE008B}">
      <dgm:prSet phldrT="[Текст]"/>
      <dgm:spPr/>
      <dgm:t>
        <a:bodyPr/>
        <a:lstStyle/>
        <a:p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5C14E6-AEA7-4990-B1F1-4C7D8474EE38}" type="parTrans" cxnId="{BB311314-E687-4706-AAE4-AA536ED3D29B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C96A98-1666-42D8-8427-2EDFB2852F59}" type="sibTrans" cxnId="{BB311314-E687-4706-AAE4-AA536ED3D29B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9FC512-F314-4C7C-B660-71CCD44B07D7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2) децентрализация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CD6CFF-30A5-4AB8-B92D-3B14FF75D815}" type="parTrans" cxnId="{6622007F-4057-41D3-8D74-003BDFE9122C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5D4BAD-21DB-4E2B-807C-0D179CF0EC6C}" type="sibTrans" cxnId="{6622007F-4057-41D3-8D74-003BDFE9122C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ABE38B-8543-4CDC-9075-145AE85C5CA9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3) ориентированность на рынок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BE7605-10FC-4F62-9B8E-90A9143EB682}" type="parTrans" cxnId="{C8C39E78-AB9D-40B4-8702-064EDD028A15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95D8FE-A04F-4EF9-8234-AD4D10B2FAE9}" type="sibTrans" cxnId="{C8C39E78-AB9D-40B4-8702-064EDD028A15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0206D-2A72-4F0E-B02E-6D3171673936}" type="pres">
      <dgm:prSet presAssocID="{8F1B337D-0D52-40A9-82E3-B96481747BBC}" presName="composite" presStyleCnt="0">
        <dgm:presLayoutVars>
          <dgm:chMax val="1"/>
          <dgm:dir/>
          <dgm:resizeHandles val="exact"/>
        </dgm:presLayoutVars>
      </dgm:prSet>
      <dgm:spPr/>
    </dgm:pt>
    <dgm:pt modelId="{D412B05C-9584-4BBB-931E-28A36EDFA9CD}" type="pres">
      <dgm:prSet presAssocID="{3B537B1E-7AAF-4A8E-AC12-DF697E6C3B10}" presName="roof" presStyleLbl="dkBgShp" presStyleIdx="0" presStyleCnt="2"/>
      <dgm:spPr/>
    </dgm:pt>
    <dgm:pt modelId="{8A79DE4B-B20E-4BF3-9A41-05A7DBACD154}" type="pres">
      <dgm:prSet presAssocID="{3B537B1E-7AAF-4A8E-AC12-DF697E6C3B10}" presName="pillars" presStyleCnt="0"/>
      <dgm:spPr/>
    </dgm:pt>
    <dgm:pt modelId="{1583C3F8-2E7F-4D91-88CB-DE92C0DD5B83}" type="pres">
      <dgm:prSet presAssocID="{3B537B1E-7AAF-4A8E-AC12-DF697E6C3B10}" presName="pillar1" presStyleLbl="node1" presStyleIdx="0" presStyleCnt="3">
        <dgm:presLayoutVars>
          <dgm:bulletEnabled val="1"/>
        </dgm:presLayoutVars>
      </dgm:prSet>
      <dgm:spPr/>
    </dgm:pt>
    <dgm:pt modelId="{0CA9E26F-CB2C-4ADD-BFDC-F8D85BF634C6}" type="pres">
      <dgm:prSet presAssocID="{829FC512-F314-4C7C-B660-71CCD44B07D7}" presName="pillarX" presStyleLbl="node1" presStyleIdx="1" presStyleCnt="3">
        <dgm:presLayoutVars>
          <dgm:bulletEnabled val="1"/>
        </dgm:presLayoutVars>
      </dgm:prSet>
      <dgm:spPr/>
    </dgm:pt>
    <dgm:pt modelId="{5D590F98-39F7-422E-B42A-2A901F8C4238}" type="pres">
      <dgm:prSet presAssocID="{10ABE38B-8543-4CDC-9075-145AE85C5CA9}" presName="pillarX" presStyleLbl="node1" presStyleIdx="2" presStyleCnt="3">
        <dgm:presLayoutVars>
          <dgm:bulletEnabled val="1"/>
        </dgm:presLayoutVars>
      </dgm:prSet>
      <dgm:spPr/>
    </dgm:pt>
    <dgm:pt modelId="{2044E68D-C385-4F56-824F-64CABC92CE3F}" type="pres">
      <dgm:prSet presAssocID="{3B537B1E-7AAF-4A8E-AC12-DF697E6C3B10}" presName="base" presStyleLbl="dkBgShp" presStyleIdx="1" presStyleCnt="2"/>
      <dgm:spPr/>
    </dgm:pt>
  </dgm:ptLst>
  <dgm:cxnLst>
    <dgm:cxn modelId="{CD14C406-EC1F-427C-B2E0-3A89342A8AFB}" srcId="{3B537B1E-7AAF-4A8E-AC12-DF697E6C3B10}" destId="{B6F453E1-C389-4C51-990F-4F08FBEE920B}" srcOrd="0" destOrd="0" parTransId="{F6AF714C-930E-4E00-A498-4B9BBCD99B41}" sibTransId="{2C4F2380-F0D0-4169-9CC8-569E25C590E9}"/>
    <dgm:cxn modelId="{582BEB09-93E6-455B-864B-01D047DF8128}" type="presOf" srcId="{829FC512-F314-4C7C-B660-71CCD44B07D7}" destId="{0CA9E26F-CB2C-4ADD-BFDC-F8D85BF634C6}" srcOrd="0" destOrd="0" presId="urn:microsoft.com/office/officeart/2005/8/layout/hList3"/>
    <dgm:cxn modelId="{E670890C-9410-473C-8F0F-1E4A5553749F}" type="presOf" srcId="{10ABE38B-8543-4CDC-9075-145AE85C5CA9}" destId="{5D590F98-39F7-422E-B42A-2A901F8C4238}" srcOrd="0" destOrd="0" presId="urn:microsoft.com/office/officeart/2005/8/layout/hList3"/>
    <dgm:cxn modelId="{BB311314-E687-4706-AAE4-AA536ED3D29B}" srcId="{8F1B337D-0D52-40A9-82E3-B96481747BBC}" destId="{8DC175D2-2D22-4293-89ED-A5ED3DDE008B}" srcOrd="1" destOrd="0" parTransId="{905C14E6-AEA7-4990-B1F1-4C7D8474EE38}" sibTransId="{E0C96A98-1666-42D8-8427-2EDFB2852F59}"/>
    <dgm:cxn modelId="{F929DB17-0C36-4CE2-AAE3-477E5543A0AE}" srcId="{8F1B337D-0D52-40A9-82E3-B96481747BBC}" destId="{3B537B1E-7AAF-4A8E-AC12-DF697E6C3B10}" srcOrd="0" destOrd="0" parTransId="{22DBDFFA-2E66-438C-A638-D8D6514D282E}" sibTransId="{28F63DFD-D8C5-43B2-8074-E6D95A5A2173}"/>
    <dgm:cxn modelId="{7D5EF44C-38EE-4309-9AAC-629C8506250F}" type="presOf" srcId="{8F1B337D-0D52-40A9-82E3-B96481747BBC}" destId="{2210206D-2A72-4F0E-B02E-6D3171673936}" srcOrd="0" destOrd="0" presId="urn:microsoft.com/office/officeart/2005/8/layout/hList3"/>
    <dgm:cxn modelId="{C8C39E78-AB9D-40B4-8702-064EDD028A15}" srcId="{3B537B1E-7AAF-4A8E-AC12-DF697E6C3B10}" destId="{10ABE38B-8543-4CDC-9075-145AE85C5CA9}" srcOrd="2" destOrd="0" parTransId="{C8BE7605-10FC-4F62-9B8E-90A9143EB682}" sibTransId="{8895D8FE-A04F-4EF9-8234-AD4D10B2FAE9}"/>
    <dgm:cxn modelId="{6622007F-4057-41D3-8D74-003BDFE9122C}" srcId="{3B537B1E-7AAF-4A8E-AC12-DF697E6C3B10}" destId="{829FC512-F314-4C7C-B660-71CCD44B07D7}" srcOrd="1" destOrd="0" parTransId="{7DCD6CFF-30A5-4AB8-B92D-3B14FF75D815}" sibTransId="{695D4BAD-21DB-4E2B-807C-0D179CF0EC6C}"/>
    <dgm:cxn modelId="{80B857C2-52E8-435F-BDF0-C3C2CE23A945}" type="presOf" srcId="{B6F453E1-C389-4C51-990F-4F08FBEE920B}" destId="{1583C3F8-2E7F-4D91-88CB-DE92C0DD5B83}" srcOrd="0" destOrd="0" presId="urn:microsoft.com/office/officeart/2005/8/layout/hList3"/>
    <dgm:cxn modelId="{9C620CF9-2BC4-4079-9F86-12336976BB66}" type="presOf" srcId="{3B537B1E-7AAF-4A8E-AC12-DF697E6C3B10}" destId="{D412B05C-9584-4BBB-931E-28A36EDFA9CD}" srcOrd="0" destOrd="0" presId="urn:microsoft.com/office/officeart/2005/8/layout/hList3"/>
    <dgm:cxn modelId="{9C08B2EF-C9A5-4855-A8F1-D40012E760BD}" type="presParOf" srcId="{2210206D-2A72-4F0E-B02E-6D3171673936}" destId="{D412B05C-9584-4BBB-931E-28A36EDFA9CD}" srcOrd="0" destOrd="0" presId="urn:microsoft.com/office/officeart/2005/8/layout/hList3"/>
    <dgm:cxn modelId="{7E505075-7EED-4815-984B-21ADD35ACC9E}" type="presParOf" srcId="{2210206D-2A72-4F0E-B02E-6D3171673936}" destId="{8A79DE4B-B20E-4BF3-9A41-05A7DBACD154}" srcOrd="1" destOrd="0" presId="urn:microsoft.com/office/officeart/2005/8/layout/hList3"/>
    <dgm:cxn modelId="{EB5CE360-6E82-4EFB-94C2-0DAA6E5D85BC}" type="presParOf" srcId="{8A79DE4B-B20E-4BF3-9A41-05A7DBACD154}" destId="{1583C3F8-2E7F-4D91-88CB-DE92C0DD5B83}" srcOrd="0" destOrd="0" presId="urn:microsoft.com/office/officeart/2005/8/layout/hList3"/>
    <dgm:cxn modelId="{387F578F-A20F-4195-ACAB-77778C7CE766}" type="presParOf" srcId="{8A79DE4B-B20E-4BF3-9A41-05A7DBACD154}" destId="{0CA9E26F-CB2C-4ADD-BFDC-F8D85BF634C6}" srcOrd="1" destOrd="0" presId="urn:microsoft.com/office/officeart/2005/8/layout/hList3"/>
    <dgm:cxn modelId="{2918F9B0-336F-4FBE-B1C8-2733BC815A55}" type="presParOf" srcId="{8A79DE4B-B20E-4BF3-9A41-05A7DBACD154}" destId="{5D590F98-39F7-422E-B42A-2A901F8C4238}" srcOrd="2" destOrd="0" presId="urn:microsoft.com/office/officeart/2005/8/layout/hList3"/>
    <dgm:cxn modelId="{78230D81-D0C7-4410-83F5-84FA39B00EE1}" type="presParOf" srcId="{2210206D-2A72-4F0E-B02E-6D3171673936}" destId="{2044E68D-C385-4F56-824F-64CABC92CE3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FDF3D9-554A-4B76-AF94-D1C97F8A97A9}" type="doc">
      <dgm:prSet loTypeId="urn:microsoft.com/office/officeart/2005/8/layout/matrix1" loCatId="matrix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FDF23790-0448-4504-B497-2E425B354C23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Общими техническими чертами системы ТАРГЕТ являются:</a:t>
          </a:r>
          <a:endParaRPr lang="ru-KZ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3A5DEE-101A-4E4E-8DDA-2A604AB049CF}" type="parTrans" cxnId="{5DFCD72E-C751-42B2-9149-A7CC004995B7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3C8835-E559-4AA4-AB01-F4D029D71254}" type="sibTrans" cxnId="{5DFCD72E-C751-42B2-9149-A7CC004995B7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E173D8-1208-4B85-8ED5-1CDD7DE2A2DE}">
      <dgm:prSet phldrT="[Текст]"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форматов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сообщений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SWIFT;</a:t>
          </a:r>
          <a:endParaRPr lang="ru-KZ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49FA4B-C443-4507-9F3E-09C0700E0B0A}" type="parTrans" cxnId="{8A90C513-C139-4ABF-9B5C-3E7539EEB6FE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1AD4BA-8C68-4FB4-B5F8-33C969BBBE9B}" type="sibTrans" cxnId="{8A90C513-C139-4ABF-9B5C-3E7539EEB6FE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D98A39-950D-4E5B-B8CB-34B6065677DA}">
      <dgm:prSet phldrT="[Текст]" phldr="1"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59CBC6-C888-402D-83C7-224F2DDD7425}" type="parTrans" cxnId="{8AAD0043-184B-4F0A-9BF1-440D69143563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C34958-EF0C-4A4B-96DB-4979DB770A8B}" type="sibTrans" cxnId="{8AAD0043-184B-4F0A-9BF1-440D69143563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296696-1577-4A59-8E9B-4A2E5ECFB53C}">
      <dgm:prSet phldrT="[Текст]" phldr="1"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3E936B-9C12-4E11-8986-203A85F9C107}" type="parTrans" cxnId="{FD6441CF-61B8-4983-9631-BE0203C73530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EB30E6-48CB-447F-8885-595A26CC01CF}" type="sibTrans" cxnId="{FD6441CF-61B8-4983-9631-BE0203C73530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B2CF16-865A-4C65-AC9C-D3F8A372C404}">
      <dgm:prSet phldrT="[Текст]" phldr="1"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009D27-FD89-498C-8902-F7DD331B4F47}" type="parTrans" cxnId="{FBD75855-06E1-4823-BE46-34AB9CB8ACE6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B8EDB2-918C-4008-8873-C431AC3DDF0B}" type="sibTrans" cxnId="{FBD75855-06E1-4823-BE46-34AB9CB8ACE6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DE088E-473F-4067-875A-33F3B088392F}">
      <dgm:prSet/>
      <dgm:spPr/>
    </dgm:pt>
    <dgm:pt modelId="{606491BE-F7C8-4ED2-8FD7-494E084BE14F}" type="parTrans" cxnId="{71E7EA4D-4E0B-4EEB-B86D-FA3826A9B4A3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B0F94-A886-4A1A-8B82-0FE14F93B0B0}" type="sibTrans" cxnId="{71E7EA4D-4E0B-4EEB-B86D-FA3826A9B4A3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B0A05D-D339-47F4-8F9F-26A49DDD024E}">
      <dgm:prSet/>
      <dgm:spPr/>
    </dgm:pt>
    <dgm:pt modelId="{9ED68B26-A55B-40B1-A70A-D4DC2E9A0EB9}" type="parTrans" cxnId="{0E8C8D36-12AB-4C93-8C88-CC388A70E5A2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009058-46F5-4F76-9019-B263D3C0AFED}" type="sibTrans" cxnId="{0E8C8D36-12AB-4C93-8C88-CC388A70E5A2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D31338-3C24-485B-BCB7-796B542D59FD}">
      <dgm:prSet/>
      <dgm:spPr/>
    </dgm:pt>
    <dgm:pt modelId="{9EDB44B8-5679-420C-AF85-CE973BEEB031}" type="parTrans" cxnId="{8F615C67-DF5F-4DCB-905E-23716D8BA8E3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B6F36A-ECE6-474D-9FCB-E5B257DB816D}" type="sibTrans" cxnId="{8F615C67-DF5F-4DCB-905E-23716D8BA8E3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A6EA27-7414-4237-A70D-78FBFD88AF24}">
      <dgm:prSet/>
      <dgm:spPr/>
    </dgm:pt>
    <dgm:pt modelId="{F08886CB-898F-4567-9BA4-5F7E48497071}" type="parTrans" cxnId="{D4D0ADF6-E77B-46DD-A234-DBACA540A116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9B3F45-FD6F-4F33-95E1-35B78EC8DB25}" type="sibTrans" cxnId="{D4D0ADF6-E77B-46DD-A234-DBACA540A116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7E97B7-B430-4756-84BA-C34B3094161E}">
      <dgm:prSet/>
      <dgm:spPr/>
    </dgm:pt>
    <dgm:pt modelId="{5D686AE6-62BC-403D-9A94-9B0F25850698}" type="parTrans" cxnId="{ED750831-4ADF-4FD6-8D36-E8F375518A12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9A0D34-6C27-4ECC-B9E9-36B3CF3A4CA7}" type="sibTrans" cxnId="{ED750831-4ADF-4FD6-8D36-E8F375518A12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93BF88-54FA-4329-B355-AAAC8CCD84E9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совмещенный интерфейс между национальной сетью и связующей сетью;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69372A-431C-4EEE-B80D-C22822159925}" type="parTrans" cxnId="{270BB508-5444-4768-8BEA-5CA319075C7B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A3FC87-47CE-4B23-A949-716E61B4084A}" type="sibTrans" cxnId="{270BB508-5444-4768-8BEA-5CA319075C7B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440A1B-338F-492F-A4E5-78997D50307B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ru-RU" sz="2000">
              <a:latin typeface="Times New Roman" panose="02020603050405020304" pitchFamily="18" charset="0"/>
              <a:cs typeface="Times New Roman" panose="02020603050405020304" pitchFamily="18" charset="0"/>
            </a:rPr>
            <a:t>минимальные требования по обеспечению безопасности систем;</a:t>
          </a:r>
          <a:endParaRPr lang="en-US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CE22F7-06D2-4834-817B-47B19B93AF08}" type="parTrans" cxnId="{07D17125-7867-4EA4-8A6F-E03421527706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461A1C-FFC3-4688-8F6B-E83A3F634622}" type="sibTrans" cxnId="{07D17125-7867-4EA4-8A6F-E03421527706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8931D2-91B2-4607-8F81-1FF81C74C969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2000">
              <a:latin typeface="Times New Roman" panose="02020603050405020304" pitchFamily="18" charset="0"/>
              <a:cs typeface="Times New Roman" panose="02020603050405020304" pitchFamily="18" charset="0"/>
            </a:rPr>
            <a:t>общие рабочие характеристики.</a:t>
          </a:r>
        </a:p>
      </dgm:t>
    </dgm:pt>
    <dgm:pt modelId="{EF98ABCD-BE02-4960-BC4B-C088C398A869}" type="parTrans" cxnId="{3B2B1309-4B6C-430A-8DDA-BCF04F6E54B7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7660F6-B369-42D1-BB66-1658217B7046}" type="sibTrans" cxnId="{3B2B1309-4B6C-430A-8DDA-BCF04F6E54B7}">
      <dgm:prSet/>
      <dgm:spPr/>
      <dgm:t>
        <a:bodyPr/>
        <a:lstStyle/>
        <a:p>
          <a:endParaRPr lang="ru-KZ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9085C5-9476-48EC-996D-B494348B96E0}" type="pres">
      <dgm:prSet presAssocID="{0BFDF3D9-554A-4B76-AF94-D1C97F8A97A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287D17A-3B6E-4D32-A3FF-1DED7DBD607E}" type="pres">
      <dgm:prSet presAssocID="{0BFDF3D9-554A-4B76-AF94-D1C97F8A97A9}" presName="matrix" presStyleCnt="0"/>
      <dgm:spPr/>
    </dgm:pt>
    <dgm:pt modelId="{A918CB37-DAB8-4E14-943A-ED12204843B8}" type="pres">
      <dgm:prSet presAssocID="{0BFDF3D9-554A-4B76-AF94-D1C97F8A97A9}" presName="tile1" presStyleLbl="node1" presStyleIdx="0" presStyleCnt="4"/>
      <dgm:spPr/>
    </dgm:pt>
    <dgm:pt modelId="{F0549D46-9759-4FAD-9459-CFE092A07C94}" type="pres">
      <dgm:prSet presAssocID="{0BFDF3D9-554A-4B76-AF94-D1C97F8A97A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542B7B7-432A-420E-941D-0EA1720EABF4}" type="pres">
      <dgm:prSet presAssocID="{0BFDF3D9-554A-4B76-AF94-D1C97F8A97A9}" presName="tile2" presStyleLbl="node1" presStyleIdx="1" presStyleCnt="4"/>
      <dgm:spPr/>
    </dgm:pt>
    <dgm:pt modelId="{5B120172-76EB-469D-BB42-313C8F972791}" type="pres">
      <dgm:prSet presAssocID="{0BFDF3D9-554A-4B76-AF94-D1C97F8A97A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C1375C51-033B-4115-B666-1F2C090043F6}" type="pres">
      <dgm:prSet presAssocID="{0BFDF3D9-554A-4B76-AF94-D1C97F8A97A9}" presName="tile3" presStyleLbl="node1" presStyleIdx="2" presStyleCnt="4"/>
      <dgm:spPr/>
    </dgm:pt>
    <dgm:pt modelId="{85206A1B-D73B-4C40-9BDE-CBF6980C759F}" type="pres">
      <dgm:prSet presAssocID="{0BFDF3D9-554A-4B76-AF94-D1C97F8A97A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7386183-0D01-4DB2-B305-05EAC199F2AB}" type="pres">
      <dgm:prSet presAssocID="{0BFDF3D9-554A-4B76-AF94-D1C97F8A97A9}" presName="tile4" presStyleLbl="node1" presStyleIdx="3" presStyleCnt="4"/>
      <dgm:spPr/>
    </dgm:pt>
    <dgm:pt modelId="{5F70BC7C-96C5-4EBD-A65C-A9DAE26B0083}" type="pres">
      <dgm:prSet presAssocID="{0BFDF3D9-554A-4B76-AF94-D1C97F8A97A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9FC3041C-0B02-4427-8643-7FBC65747552}" type="pres">
      <dgm:prSet presAssocID="{0BFDF3D9-554A-4B76-AF94-D1C97F8A97A9}" presName="centerTile" presStyleLbl="fgShp" presStyleIdx="0" presStyleCnt="1" custScaleY="130107">
        <dgm:presLayoutVars>
          <dgm:chMax val="0"/>
          <dgm:chPref val="0"/>
        </dgm:presLayoutVars>
      </dgm:prSet>
      <dgm:spPr/>
    </dgm:pt>
  </dgm:ptLst>
  <dgm:cxnLst>
    <dgm:cxn modelId="{270BB508-5444-4768-8BEA-5CA319075C7B}" srcId="{FDF23790-0448-4504-B497-2E425B354C23}" destId="{2093BF88-54FA-4329-B355-AAAC8CCD84E9}" srcOrd="1" destOrd="0" parTransId="{6369372A-431C-4EEE-B80D-C22822159925}" sibTransId="{2CA3FC87-47CE-4B23-A949-716E61B4084A}"/>
    <dgm:cxn modelId="{3B2B1309-4B6C-430A-8DDA-BCF04F6E54B7}" srcId="{FDF23790-0448-4504-B497-2E425B354C23}" destId="{A78931D2-91B2-4607-8F81-1FF81C74C969}" srcOrd="3" destOrd="0" parTransId="{EF98ABCD-BE02-4960-BC4B-C088C398A869}" sibTransId="{DD7660F6-B369-42D1-BB66-1658217B7046}"/>
    <dgm:cxn modelId="{8A90C513-C139-4ABF-9B5C-3E7539EEB6FE}" srcId="{FDF23790-0448-4504-B497-2E425B354C23}" destId="{46E173D8-1208-4B85-8ED5-1CDD7DE2A2DE}" srcOrd="0" destOrd="0" parTransId="{7E49FA4B-C443-4507-9F3E-09C0700E0B0A}" sibTransId="{D11AD4BA-8C68-4FB4-B5F8-33C969BBBE9B}"/>
    <dgm:cxn modelId="{AC75B117-3FED-40B7-AA00-6E687A1F5731}" type="presOf" srcId="{46E173D8-1208-4B85-8ED5-1CDD7DE2A2DE}" destId="{F0549D46-9759-4FAD-9459-CFE092A07C94}" srcOrd="1" destOrd="0" presId="urn:microsoft.com/office/officeart/2005/8/layout/matrix1"/>
    <dgm:cxn modelId="{07D17125-7867-4EA4-8A6F-E03421527706}" srcId="{FDF23790-0448-4504-B497-2E425B354C23}" destId="{8B440A1B-338F-492F-A4E5-78997D50307B}" srcOrd="2" destOrd="0" parTransId="{AECE22F7-06D2-4834-817B-47B19B93AF08}" sibTransId="{1F461A1C-FFC3-4688-8F6B-E83A3F634622}"/>
    <dgm:cxn modelId="{5DFCD72E-C751-42B2-9149-A7CC004995B7}" srcId="{0BFDF3D9-554A-4B76-AF94-D1C97F8A97A9}" destId="{FDF23790-0448-4504-B497-2E425B354C23}" srcOrd="0" destOrd="0" parTransId="{E43A5DEE-101A-4E4E-8DDA-2A604AB049CF}" sibTransId="{2D3C8835-E559-4AA4-AB01-F4D029D71254}"/>
    <dgm:cxn modelId="{ED750831-4ADF-4FD6-8D36-E8F375518A12}" srcId="{79DE088E-473F-4067-875A-33F3B088392F}" destId="{267E97B7-B430-4756-84BA-C34B3094161E}" srcOrd="3" destOrd="0" parTransId="{5D686AE6-62BC-403D-9A94-9B0F25850698}" sibTransId="{5D9A0D34-6C27-4ECC-B9E9-36B3CF3A4CA7}"/>
    <dgm:cxn modelId="{0E8C8D36-12AB-4C93-8C88-CC388A70E5A2}" srcId="{79DE088E-473F-4067-875A-33F3B088392F}" destId="{61B0A05D-D339-47F4-8F9F-26A49DDD024E}" srcOrd="0" destOrd="0" parTransId="{9ED68B26-A55B-40B1-A70A-D4DC2E9A0EB9}" sibTransId="{E7009058-46F5-4F76-9019-B263D3C0AFED}"/>
    <dgm:cxn modelId="{4608963C-D98B-4E62-89B8-F0B51ECC2401}" type="presOf" srcId="{2093BF88-54FA-4329-B355-AAAC8CCD84E9}" destId="{5B120172-76EB-469D-BB42-313C8F972791}" srcOrd="1" destOrd="0" presId="urn:microsoft.com/office/officeart/2005/8/layout/matrix1"/>
    <dgm:cxn modelId="{8AAD0043-184B-4F0A-9BF1-440D69143563}" srcId="{FDF23790-0448-4504-B497-2E425B354C23}" destId="{CBD98A39-950D-4E5B-B8CB-34B6065677DA}" srcOrd="4" destOrd="0" parTransId="{9859CBC6-C888-402D-83C7-224F2DDD7425}" sibTransId="{82C34958-EF0C-4A4B-96DB-4979DB770A8B}"/>
    <dgm:cxn modelId="{8F615C67-DF5F-4DCB-905E-23716D8BA8E3}" srcId="{79DE088E-473F-4067-875A-33F3B088392F}" destId="{92D31338-3C24-485B-BCB7-796B542D59FD}" srcOrd="1" destOrd="0" parTransId="{9EDB44B8-5679-420C-AF85-CE973BEEB031}" sibTransId="{82B6F36A-ECE6-474D-9FCB-E5B257DB816D}"/>
    <dgm:cxn modelId="{71E7EA4D-4E0B-4EEB-B86D-FA3826A9B4A3}" srcId="{0BFDF3D9-554A-4B76-AF94-D1C97F8A97A9}" destId="{79DE088E-473F-4067-875A-33F3B088392F}" srcOrd="1" destOrd="0" parTransId="{606491BE-F7C8-4ED2-8FD7-494E084BE14F}" sibTransId="{1DBB0F94-A886-4A1A-8B82-0FE14F93B0B0}"/>
    <dgm:cxn modelId="{FBD75855-06E1-4823-BE46-34AB9CB8ACE6}" srcId="{FDF23790-0448-4504-B497-2E425B354C23}" destId="{2CB2CF16-865A-4C65-AC9C-D3F8A372C404}" srcOrd="6" destOrd="0" parTransId="{F9009D27-FD89-498C-8902-F7DD331B4F47}" sibTransId="{F3B8EDB2-918C-4008-8873-C431AC3DDF0B}"/>
    <dgm:cxn modelId="{BF5F337F-2705-4EF5-A7BB-54C291B1A872}" type="presOf" srcId="{A78931D2-91B2-4607-8F81-1FF81C74C969}" destId="{5F70BC7C-96C5-4EBD-A65C-A9DAE26B0083}" srcOrd="1" destOrd="0" presId="urn:microsoft.com/office/officeart/2005/8/layout/matrix1"/>
    <dgm:cxn modelId="{31498980-2597-47BD-BDBC-7D94ED7BA852}" type="presOf" srcId="{8B440A1B-338F-492F-A4E5-78997D50307B}" destId="{C1375C51-033B-4115-B666-1F2C090043F6}" srcOrd="0" destOrd="0" presId="urn:microsoft.com/office/officeart/2005/8/layout/matrix1"/>
    <dgm:cxn modelId="{2DCF828B-B1D7-4DAF-89D8-E952663E9322}" type="presOf" srcId="{FDF23790-0448-4504-B497-2E425B354C23}" destId="{9FC3041C-0B02-4427-8643-7FBC65747552}" srcOrd="0" destOrd="0" presId="urn:microsoft.com/office/officeart/2005/8/layout/matrix1"/>
    <dgm:cxn modelId="{B7107293-C78F-4BCB-9053-7788E0258856}" type="presOf" srcId="{8B440A1B-338F-492F-A4E5-78997D50307B}" destId="{85206A1B-D73B-4C40-9BDE-CBF6980C759F}" srcOrd="1" destOrd="0" presId="urn:microsoft.com/office/officeart/2005/8/layout/matrix1"/>
    <dgm:cxn modelId="{D65998C2-254B-4DEA-8BA4-75819E37FAB1}" type="presOf" srcId="{2093BF88-54FA-4329-B355-AAAC8CCD84E9}" destId="{9542B7B7-432A-420E-941D-0EA1720EABF4}" srcOrd="0" destOrd="0" presId="urn:microsoft.com/office/officeart/2005/8/layout/matrix1"/>
    <dgm:cxn modelId="{9591AFC4-C7AA-4F63-8A19-A402DE30CCE1}" type="presOf" srcId="{0BFDF3D9-554A-4B76-AF94-D1C97F8A97A9}" destId="{BF9085C5-9476-48EC-996D-B494348B96E0}" srcOrd="0" destOrd="0" presId="urn:microsoft.com/office/officeart/2005/8/layout/matrix1"/>
    <dgm:cxn modelId="{FD6441CF-61B8-4983-9631-BE0203C73530}" srcId="{FDF23790-0448-4504-B497-2E425B354C23}" destId="{F7296696-1577-4A59-8E9B-4A2E5ECFB53C}" srcOrd="5" destOrd="0" parTransId="{3F3E936B-9C12-4E11-8986-203A85F9C107}" sibTransId="{2CEB30E6-48CB-447F-8885-595A26CC01CF}"/>
    <dgm:cxn modelId="{D71211D7-81B5-47F6-80CA-47605AE9C7FD}" type="presOf" srcId="{46E173D8-1208-4B85-8ED5-1CDD7DE2A2DE}" destId="{A918CB37-DAB8-4E14-943A-ED12204843B8}" srcOrd="0" destOrd="0" presId="urn:microsoft.com/office/officeart/2005/8/layout/matrix1"/>
    <dgm:cxn modelId="{E06FB0F4-E66D-4A68-ABA4-FBB427E0D841}" type="presOf" srcId="{A78931D2-91B2-4607-8F81-1FF81C74C969}" destId="{27386183-0D01-4DB2-B305-05EAC199F2AB}" srcOrd="0" destOrd="0" presId="urn:microsoft.com/office/officeart/2005/8/layout/matrix1"/>
    <dgm:cxn modelId="{D4D0ADF6-E77B-46DD-A234-DBACA540A116}" srcId="{79DE088E-473F-4067-875A-33F3B088392F}" destId="{A9A6EA27-7414-4237-A70D-78FBFD88AF24}" srcOrd="2" destOrd="0" parTransId="{F08886CB-898F-4567-9BA4-5F7E48497071}" sibTransId="{8A9B3F45-FD6F-4F33-95E1-35B78EC8DB25}"/>
    <dgm:cxn modelId="{A176572A-969C-43C1-BDE7-F54A2AC7CE79}" type="presParOf" srcId="{BF9085C5-9476-48EC-996D-B494348B96E0}" destId="{3287D17A-3B6E-4D32-A3FF-1DED7DBD607E}" srcOrd="0" destOrd="0" presId="urn:microsoft.com/office/officeart/2005/8/layout/matrix1"/>
    <dgm:cxn modelId="{59D6D847-C16A-4DF4-98D7-BDFEDD475110}" type="presParOf" srcId="{3287D17A-3B6E-4D32-A3FF-1DED7DBD607E}" destId="{A918CB37-DAB8-4E14-943A-ED12204843B8}" srcOrd="0" destOrd="0" presId="urn:microsoft.com/office/officeart/2005/8/layout/matrix1"/>
    <dgm:cxn modelId="{046F2620-54C9-41B1-91B3-FB5F4334C55A}" type="presParOf" srcId="{3287D17A-3B6E-4D32-A3FF-1DED7DBD607E}" destId="{F0549D46-9759-4FAD-9459-CFE092A07C94}" srcOrd="1" destOrd="0" presId="urn:microsoft.com/office/officeart/2005/8/layout/matrix1"/>
    <dgm:cxn modelId="{7B276CA6-3881-4228-B763-68DA1BD751FC}" type="presParOf" srcId="{3287D17A-3B6E-4D32-A3FF-1DED7DBD607E}" destId="{9542B7B7-432A-420E-941D-0EA1720EABF4}" srcOrd="2" destOrd="0" presId="urn:microsoft.com/office/officeart/2005/8/layout/matrix1"/>
    <dgm:cxn modelId="{E6DB694E-7145-4FC3-B053-41685C429EB4}" type="presParOf" srcId="{3287D17A-3B6E-4D32-A3FF-1DED7DBD607E}" destId="{5B120172-76EB-469D-BB42-313C8F972791}" srcOrd="3" destOrd="0" presId="urn:microsoft.com/office/officeart/2005/8/layout/matrix1"/>
    <dgm:cxn modelId="{A176F22A-B654-457B-86F0-8A92C8BC8829}" type="presParOf" srcId="{3287D17A-3B6E-4D32-A3FF-1DED7DBD607E}" destId="{C1375C51-033B-4115-B666-1F2C090043F6}" srcOrd="4" destOrd="0" presId="urn:microsoft.com/office/officeart/2005/8/layout/matrix1"/>
    <dgm:cxn modelId="{3F7D1BA9-274C-4452-A381-FE48D52F1026}" type="presParOf" srcId="{3287D17A-3B6E-4D32-A3FF-1DED7DBD607E}" destId="{85206A1B-D73B-4C40-9BDE-CBF6980C759F}" srcOrd="5" destOrd="0" presId="urn:microsoft.com/office/officeart/2005/8/layout/matrix1"/>
    <dgm:cxn modelId="{97AE53D2-67BB-4081-A3F4-1432527ED03A}" type="presParOf" srcId="{3287D17A-3B6E-4D32-A3FF-1DED7DBD607E}" destId="{27386183-0D01-4DB2-B305-05EAC199F2AB}" srcOrd="6" destOrd="0" presId="urn:microsoft.com/office/officeart/2005/8/layout/matrix1"/>
    <dgm:cxn modelId="{09DB4967-1008-4CB8-BCCB-39D9D15D3D06}" type="presParOf" srcId="{3287D17A-3B6E-4D32-A3FF-1DED7DBD607E}" destId="{5F70BC7C-96C5-4EBD-A65C-A9DAE26B0083}" srcOrd="7" destOrd="0" presId="urn:microsoft.com/office/officeart/2005/8/layout/matrix1"/>
    <dgm:cxn modelId="{944BA6B7-2CB2-4D0D-AADD-91B46BB80378}" type="presParOf" srcId="{BF9085C5-9476-48EC-996D-B494348B96E0}" destId="{9FC3041C-0B02-4427-8643-7FBC6574755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879AE3-F94C-4BBC-9291-4076568AA347}" type="doc">
      <dgm:prSet loTypeId="urn:microsoft.com/office/officeart/2005/8/layout/matrix1" loCatId="matrix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KZ"/>
        </a:p>
      </dgm:t>
    </dgm:pt>
    <dgm:pt modelId="{D556ACD0-4A8C-4FC6-902B-07FFDE49EEF9}">
      <dgm:prSet phldrT="[Текст]" custT="1"/>
      <dgm:spPr/>
      <dgm:t>
        <a:bodyPr/>
        <a:lstStyle/>
        <a:p>
          <a:r>
            <a:rPr lang="ru-RU" sz="2400" b="1"/>
            <a:t>Виды расчетных операций, обрабатываемых ТАРГЕТ:</a:t>
          </a:r>
          <a:endParaRPr lang="ru-KZ" sz="2400" b="1"/>
        </a:p>
      </dgm:t>
    </dgm:pt>
    <dgm:pt modelId="{C2E929FF-6FB2-4460-A0E4-9FDD9975EEA8}" type="parTrans" cxnId="{A06C4B21-AE25-4273-A4F0-DC19156E3BE9}">
      <dgm:prSet/>
      <dgm:spPr/>
      <dgm:t>
        <a:bodyPr/>
        <a:lstStyle/>
        <a:p>
          <a:endParaRPr lang="ru-KZ" sz="2000"/>
        </a:p>
      </dgm:t>
    </dgm:pt>
    <dgm:pt modelId="{E8BB63B5-AD4B-4372-9F87-4642E853CD8D}" type="sibTrans" cxnId="{A06C4B21-AE25-4273-A4F0-DC19156E3BE9}">
      <dgm:prSet/>
      <dgm:spPr/>
      <dgm:t>
        <a:bodyPr/>
        <a:lstStyle/>
        <a:p>
          <a:endParaRPr lang="ru-KZ" sz="2000"/>
        </a:p>
      </dgm:t>
    </dgm:pt>
    <dgm:pt modelId="{E7D6BDC0-0711-45E6-815D-33E30A271931}">
      <dgm:prSet phldrT="[Текст]" custT="1"/>
      <dgm:spPr/>
      <dgm:t>
        <a:bodyPr/>
        <a:lstStyle/>
        <a:p>
          <a:r>
            <a:rPr lang="ru-RU" sz="2000" dirty="0"/>
            <a:t>— платежи, непосредственно связанные с операциями центральных банков, в которые вовлечена </a:t>
          </a:r>
          <a:r>
            <a:rPr lang="ru-RU" sz="2000" dirty="0" err="1"/>
            <a:t>евросистема</a:t>
          </a:r>
          <a:r>
            <a:rPr lang="ru-RU" sz="2000" dirty="0"/>
            <a:t>, или на стороне получателя, или на стороне отправителя</a:t>
          </a:r>
          <a:endParaRPr lang="ru-KZ" sz="2000" dirty="0"/>
        </a:p>
      </dgm:t>
    </dgm:pt>
    <dgm:pt modelId="{E42F5555-2DD1-402F-AA10-F8BCFC5EC6CD}" type="parTrans" cxnId="{E194A983-C1D9-4C11-A53B-CD34050C3271}">
      <dgm:prSet/>
      <dgm:spPr/>
      <dgm:t>
        <a:bodyPr/>
        <a:lstStyle/>
        <a:p>
          <a:endParaRPr lang="ru-KZ" sz="2000"/>
        </a:p>
      </dgm:t>
    </dgm:pt>
    <dgm:pt modelId="{BBF4A417-B5EA-4403-986C-B563402F070A}" type="sibTrans" cxnId="{E194A983-C1D9-4C11-A53B-CD34050C3271}">
      <dgm:prSet/>
      <dgm:spPr/>
      <dgm:t>
        <a:bodyPr/>
        <a:lstStyle/>
        <a:p>
          <a:endParaRPr lang="ru-KZ" sz="2000"/>
        </a:p>
      </dgm:t>
    </dgm:pt>
    <dgm:pt modelId="{3BBA8AE4-579A-4E69-BE72-2DD5AA8E713C}">
      <dgm:prSet phldrT="[Текст]" phldr="1"/>
      <dgm:spPr/>
      <dgm:t>
        <a:bodyPr/>
        <a:lstStyle/>
        <a:p>
          <a:endParaRPr lang="ru-KZ" sz="2000"/>
        </a:p>
      </dgm:t>
    </dgm:pt>
    <dgm:pt modelId="{7A2C2155-BB5F-4C13-9624-0D5A7B0D177A}" type="parTrans" cxnId="{21DF2EEE-73AA-441B-9C3F-5FB4EE2CF418}">
      <dgm:prSet/>
      <dgm:spPr/>
      <dgm:t>
        <a:bodyPr/>
        <a:lstStyle/>
        <a:p>
          <a:endParaRPr lang="ru-KZ" sz="2000"/>
        </a:p>
      </dgm:t>
    </dgm:pt>
    <dgm:pt modelId="{A53FFFDF-A259-4F6F-902C-BAE11EF64EFD}" type="sibTrans" cxnId="{21DF2EEE-73AA-441B-9C3F-5FB4EE2CF418}">
      <dgm:prSet/>
      <dgm:spPr/>
      <dgm:t>
        <a:bodyPr/>
        <a:lstStyle/>
        <a:p>
          <a:endParaRPr lang="ru-KZ" sz="2000"/>
        </a:p>
      </dgm:t>
    </dgm:pt>
    <dgm:pt modelId="{801237E1-EE3A-4815-AF44-0484B387F284}">
      <dgm:prSet phldrT="[Текст]" phldr="1"/>
      <dgm:spPr/>
      <dgm:t>
        <a:bodyPr/>
        <a:lstStyle/>
        <a:p>
          <a:endParaRPr lang="ru-KZ" sz="2000"/>
        </a:p>
      </dgm:t>
    </dgm:pt>
    <dgm:pt modelId="{8CE2A6C8-F39C-4D75-93A0-7FD736D579AC}" type="parTrans" cxnId="{85B93532-5BBC-4F2E-9C41-0DDD36194E83}">
      <dgm:prSet/>
      <dgm:spPr/>
      <dgm:t>
        <a:bodyPr/>
        <a:lstStyle/>
        <a:p>
          <a:endParaRPr lang="ru-KZ" sz="2000"/>
        </a:p>
      </dgm:t>
    </dgm:pt>
    <dgm:pt modelId="{7BDE5CB4-C561-4979-8B74-03FD071D3186}" type="sibTrans" cxnId="{85B93532-5BBC-4F2E-9C41-0DDD36194E83}">
      <dgm:prSet/>
      <dgm:spPr/>
      <dgm:t>
        <a:bodyPr/>
        <a:lstStyle/>
        <a:p>
          <a:endParaRPr lang="ru-KZ" sz="2000"/>
        </a:p>
      </dgm:t>
    </dgm:pt>
    <dgm:pt modelId="{275BA804-A4CD-402F-88C3-C76A47D9C49C}">
      <dgm:prSet phldrT="[Текст]" phldr="1"/>
      <dgm:spPr/>
      <dgm:t>
        <a:bodyPr/>
        <a:lstStyle/>
        <a:p>
          <a:endParaRPr lang="ru-KZ" sz="2000"/>
        </a:p>
      </dgm:t>
    </dgm:pt>
    <dgm:pt modelId="{33CB3186-9E82-4E52-B6F6-4D019EB049D1}" type="parTrans" cxnId="{78DFC8CC-89AE-49E4-B4EF-07F8F7A89187}">
      <dgm:prSet/>
      <dgm:spPr/>
      <dgm:t>
        <a:bodyPr/>
        <a:lstStyle/>
        <a:p>
          <a:endParaRPr lang="ru-KZ" sz="2000"/>
        </a:p>
      </dgm:t>
    </dgm:pt>
    <dgm:pt modelId="{480E166D-E784-4962-964A-2ED08D2823F2}" type="sibTrans" cxnId="{78DFC8CC-89AE-49E4-B4EF-07F8F7A89187}">
      <dgm:prSet/>
      <dgm:spPr/>
      <dgm:t>
        <a:bodyPr/>
        <a:lstStyle/>
        <a:p>
          <a:endParaRPr lang="ru-KZ" sz="2000"/>
        </a:p>
      </dgm:t>
    </dgm:pt>
    <dgm:pt modelId="{663C0301-79F9-44EE-A8FA-43E487952085}">
      <dgm:prSet custT="1"/>
      <dgm:spPr/>
      <dgm:t>
        <a:bodyPr/>
        <a:lstStyle/>
        <a:p>
          <a:r>
            <a:rPr lang="ru-RU" sz="2000" dirty="0"/>
            <a:t>— расчетные операции неттинговых систем крупных переводов, работающих в евро</a:t>
          </a:r>
          <a:endParaRPr lang="en-US" sz="2000" dirty="0"/>
        </a:p>
      </dgm:t>
    </dgm:pt>
    <dgm:pt modelId="{3652A364-2BA4-43ED-A2CB-D30D7549710C}" type="parTrans" cxnId="{A2B9F7E3-889B-4A57-898D-23B121ED9817}">
      <dgm:prSet/>
      <dgm:spPr/>
      <dgm:t>
        <a:bodyPr/>
        <a:lstStyle/>
        <a:p>
          <a:endParaRPr lang="ru-KZ" sz="2000"/>
        </a:p>
      </dgm:t>
    </dgm:pt>
    <dgm:pt modelId="{C675F5D9-0758-4BE0-92FF-813497252BFA}" type="sibTrans" cxnId="{A2B9F7E3-889B-4A57-898D-23B121ED9817}">
      <dgm:prSet/>
      <dgm:spPr/>
      <dgm:t>
        <a:bodyPr/>
        <a:lstStyle/>
        <a:p>
          <a:endParaRPr lang="ru-KZ" sz="2000"/>
        </a:p>
      </dgm:t>
    </dgm:pt>
    <dgm:pt modelId="{32A5A188-B2E5-4DB4-8057-ABF30F72A992}">
      <dgm:prSet custT="1"/>
      <dgm:spPr/>
      <dgm:t>
        <a:bodyPr/>
        <a:lstStyle/>
        <a:p>
          <a:r>
            <a:rPr lang="ru-RU" sz="2000" dirty="0"/>
            <a:t>— платежи в евро между клиринговыми банками</a:t>
          </a:r>
          <a:endParaRPr lang="en-US" sz="2000" dirty="0"/>
        </a:p>
      </dgm:t>
    </dgm:pt>
    <dgm:pt modelId="{75087F89-04B5-47F2-8BD0-D632B81677D0}" type="parTrans" cxnId="{4A22D50B-49D3-4096-A82B-59E74DFF0940}">
      <dgm:prSet/>
      <dgm:spPr/>
      <dgm:t>
        <a:bodyPr/>
        <a:lstStyle/>
        <a:p>
          <a:endParaRPr lang="ru-KZ" sz="2000"/>
        </a:p>
      </dgm:t>
    </dgm:pt>
    <dgm:pt modelId="{26AC608B-F80E-4E77-9CD1-9A04DF92A6D0}" type="sibTrans" cxnId="{4A22D50B-49D3-4096-A82B-59E74DFF0940}">
      <dgm:prSet/>
      <dgm:spPr/>
      <dgm:t>
        <a:bodyPr/>
        <a:lstStyle/>
        <a:p>
          <a:endParaRPr lang="ru-KZ" sz="2000"/>
        </a:p>
      </dgm:t>
    </dgm:pt>
    <dgm:pt modelId="{4681EAA9-E01C-4623-96B3-D458AFA87EE3}">
      <dgm:prSet custT="1"/>
      <dgm:spPr/>
      <dgm:t>
        <a:bodyPr/>
        <a:lstStyle/>
        <a:p>
          <a:r>
            <a:rPr lang="ru-RU" sz="2000"/>
            <a:t>— межбанковские и клиентские платежи в евро</a:t>
          </a:r>
          <a:endParaRPr lang="en-US" sz="2000"/>
        </a:p>
      </dgm:t>
    </dgm:pt>
    <dgm:pt modelId="{781A0865-6125-4E6F-8940-D906FAF961A5}" type="parTrans" cxnId="{8E1DE4FF-69C3-416B-B73F-2A785F3A57FD}">
      <dgm:prSet/>
      <dgm:spPr/>
      <dgm:t>
        <a:bodyPr/>
        <a:lstStyle/>
        <a:p>
          <a:endParaRPr lang="ru-KZ" sz="2000"/>
        </a:p>
      </dgm:t>
    </dgm:pt>
    <dgm:pt modelId="{17AF2AED-FD22-4DB4-BF5D-5C774F6EC90D}" type="sibTrans" cxnId="{8E1DE4FF-69C3-416B-B73F-2A785F3A57FD}">
      <dgm:prSet/>
      <dgm:spPr/>
      <dgm:t>
        <a:bodyPr/>
        <a:lstStyle/>
        <a:p>
          <a:endParaRPr lang="ru-KZ" sz="2000"/>
        </a:p>
      </dgm:t>
    </dgm:pt>
    <dgm:pt modelId="{06E0ACF5-CA6C-4F7F-B685-E117C5B86CDC}" type="pres">
      <dgm:prSet presAssocID="{76879AE3-F94C-4BBC-9291-4076568AA347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3413023-9FD8-4978-8741-891B51BC3E2C}" type="pres">
      <dgm:prSet presAssocID="{76879AE3-F94C-4BBC-9291-4076568AA347}" presName="matrix" presStyleCnt="0"/>
      <dgm:spPr/>
    </dgm:pt>
    <dgm:pt modelId="{3DC99A15-5948-48E7-8BB0-5B403967A885}" type="pres">
      <dgm:prSet presAssocID="{76879AE3-F94C-4BBC-9291-4076568AA347}" presName="tile1" presStyleLbl="node1" presStyleIdx="0" presStyleCnt="4"/>
      <dgm:spPr/>
    </dgm:pt>
    <dgm:pt modelId="{3E8E7DFB-C863-4E52-AECA-C81D476F48C6}" type="pres">
      <dgm:prSet presAssocID="{76879AE3-F94C-4BBC-9291-4076568AA34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12C3F1A-174C-48ED-9A22-5ABDBDB472B8}" type="pres">
      <dgm:prSet presAssocID="{76879AE3-F94C-4BBC-9291-4076568AA347}" presName="tile2" presStyleLbl="node1" presStyleIdx="1" presStyleCnt="4"/>
      <dgm:spPr/>
    </dgm:pt>
    <dgm:pt modelId="{B47BBD84-31D1-481B-BAE1-7F6F3E98BA41}" type="pres">
      <dgm:prSet presAssocID="{76879AE3-F94C-4BBC-9291-4076568AA34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A07229D-69C5-496F-BFFF-F5FD8F1B9459}" type="pres">
      <dgm:prSet presAssocID="{76879AE3-F94C-4BBC-9291-4076568AA347}" presName="tile3" presStyleLbl="node1" presStyleIdx="2" presStyleCnt="4"/>
      <dgm:spPr/>
    </dgm:pt>
    <dgm:pt modelId="{5B638E30-1305-41AF-9181-6A4EC668D404}" type="pres">
      <dgm:prSet presAssocID="{76879AE3-F94C-4BBC-9291-4076568AA34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0DB2D12-0E8C-4AD2-8553-8E69F07C826B}" type="pres">
      <dgm:prSet presAssocID="{76879AE3-F94C-4BBC-9291-4076568AA347}" presName="tile4" presStyleLbl="node1" presStyleIdx="3" presStyleCnt="4"/>
      <dgm:spPr/>
    </dgm:pt>
    <dgm:pt modelId="{BAD76D07-1C2A-4A87-8D77-98B16A0E1CB2}" type="pres">
      <dgm:prSet presAssocID="{76879AE3-F94C-4BBC-9291-4076568AA34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421E28C-9B2A-4FF7-A5EB-60BE8C8BDBEE}" type="pres">
      <dgm:prSet presAssocID="{76879AE3-F94C-4BBC-9291-4076568AA347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5FE6B202-4C31-4674-9437-593F491FCDAB}" type="presOf" srcId="{E7D6BDC0-0711-45E6-815D-33E30A271931}" destId="{3E8E7DFB-C863-4E52-AECA-C81D476F48C6}" srcOrd="1" destOrd="0" presId="urn:microsoft.com/office/officeart/2005/8/layout/matrix1"/>
    <dgm:cxn modelId="{4A22D50B-49D3-4096-A82B-59E74DFF0940}" srcId="{D556ACD0-4A8C-4FC6-902B-07FFDE49EEF9}" destId="{32A5A188-B2E5-4DB4-8057-ABF30F72A992}" srcOrd="2" destOrd="0" parTransId="{75087F89-04B5-47F2-8BD0-D632B81677D0}" sibTransId="{26AC608B-F80E-4E77-9CD1-9A04DF92A6D0}"/>
    <dgm:cxn modelId="{A06C4B21-AE25-4273-A4F0-DC19156E3BE9}" srcId="{76879AE3-F94C-4BBC-9291-4076568AA347}" destId="{D556ACD0-4A8C-4FC6-902B-07FFDE49EEF9}" srcOrd="0" destOrd="0" parTransId="{C2E929FF-6FB2-4460-A0E4-9FDD9975EEA8}" sibTransId="{E8BB63B5-AD4B-4372-9F87-4642E853CD8D}"/>
    <dgm:cxn modelId="{85B93532-5BBC-4F2E-9C41-0DDD36194E83}" srcId="{D556ACD0-4A8C-4FC6-902B-07FFDE49EEF9}" destId="{801237E1-EE3A-4815-AF44-0484B387F284}" srcOrd="5" destOrd="0" parTransId="{8CE2A6C8-F39C-4D75-93A0-7FD736D579AC}" sibTransId="{7BDE5CB4-C561-4979-8B74-03FD071D3186}"/>
    <dgm:cxn modelId="{D3B03F71-CE8C-4444-BD94-122DB3D01DCF}" type="presOf" srcId="{4681EAA9-E01C-4623-96B3-D458AFA87EE3}" destId="{BAD76D07-1C2A-4A87-8D77-98B16A0E1CB2}" srcOrd="1" destOrd="0" presId="urn:microsoft.com/office/officeart/2005/8/layout/matrix1"/>
    <dgm:cxn modelId="{D5773779-0F57-4187-B2B1-1E39453679EE}" type="presOf" srcId="{32A5A188-B2E5-4DB4-8057-ABF30F72A992}" destId="{5B638E30-1305-41AF-9181-6A4EC668D404}" srcOrd="1" destOrd="0" presId="urn:microsoft.com/office/officeart/2005/8/layout/matrix1"/>
    <dgm:cxn modelId="{0CA54D59-3ACE-4028-9D91-52F2F5482AA6}" type="presOf" srcId="{4681EAA9-E01C-4623-96B3-D458AFA87EE3}" destId="{70DB2D12-0E8C-4AD2-8553-8E69F07C826B}" srcOrd="0" destOrd="0" presId="urn:microsoft.com/office/officeart/2005/8/layout/matrix1"/>
    <dgm:cxn modelId="{AF12477F-25F9-4EC8-91BB-F0598EDDC854}" type="presOf" srcId="{663C0301-79F9-44EE-A8FA-43E487952085}" destId="{D12C3F1A-174C-48ED-9A22-5ABDBDB472B8}" srcOrd="0" destOrd="0" presId="urn:microsoft.com/office/officeart/2005/8/layout/matrix1"/>
    <dgm:cxn modelId="{E194A983-C1D9-4C11-A53B-CD34050C3271}" srcId="{D556ACD0-4A8C-4FC6-902B-07FFDE49EEF9}" destId="{E7D6BDC0-0711-45E6-815D-33E30A271931}" srcOrd="0" destOrd="0" parTransId="{E42F5555-2DD1-402F-AA10-F8BCFC5EC6CD}" sibTransId="{BBF4A417-B5EA-4403-986C-B563402F070A}"/>
    <dgm:cxn modelId="{1B4ACB93-7935-40B4-9901-9D68797F55FB}" type="presOf" srcId="{32A5A188-B2E5-4DB4-8057-ABF30F72A992}" destId="{5A07229D-69C5-496F-BFFF-F5FD8F1B9459}" srcOrd="0" destOrd="0" presId="urn:microsoft.com/office/officeart/2005/8/layout/matrix1"/>
    <dgm:cxn modelId="{D17E679E-1864-4A29-A1B5-28A8F54459D8}" type="presOf" srcId="{663C0301-79F9-44EE-A8FA-43E487952085}" destId="{B47BBD84-31D1-481B-BAE1-7F6F3E98BA41}" srcOrd="1" destOrd="0" presId="urn:microsoft.com/office/officeart/2005/8/layout/matrix1"/>
    <dgm:cxn modelId="{0F7C789F-1923-41BA-A8CE-3BF579E6243D}" type="presOf" srcId="{D556ACD0-4A8C-4FC6-902B-07FFDE49EEF9}" destId="{1421E28C-9B2A-4FF7-A5EB-60BE8C8BDBEE}" srcOrd="0" destOrd="0" presId="urn:microsoft.com/office/officeart/2005/8/layout/matrix1"/>
    <dgm:cxn modelId="{C00BDCA5-ACE7-4CFD-A82E-1BE31FBD7EE0}" type="presOf" srcId="{76879AE3-F94C-4BBC-9291-4076568AA347}" destId="{06E0ACF5-CA6C-4F7F-B685-E117C5B86CDC}" srcOrd="0" destOrd="0" presId="urn:microsoft.com/office/officeart/2005/8/layout/matrix1"/>
    <dgm:cxn modelId="{78DFC8CC-89AE-49E4-B4EF-07F8F7A89187}" srcId="{D556ACD0-4A8C-4FC6-902B-07FFDE49EEF9}" destId="{275BA804-A4CD-402F-88C3-C76A47D9C49C}" srcOrd="6" destOrd="0" parTransId="{33CB3186-9E82-4E52-B6F6-4D019EB049D1}" sibTransId="{480E166D-E784-4962-964A-2ED08D2823F2}"/>
    <dgm:cxn modelId="{A01FBCD7-928F-4502-BD53-6506C250CDD4}" type="presOf" srcId="{E7D6BDC0-0711-45E6-815D-33E30A271931}" destId="{3DC99A15-5948-48E7-8BB0-5B403967A885}" srcOrd="0" destOrd="0" presId="urn:microsoft.com/office/officeart/2005/8/layout/matrix1"/>
    <dgm:cxn modelId="{A2B9F7E3-889B-4A57-898D-23B121ED9817}" srcId="{D556ACD0-4A8C-4FC6-902B-07FFDE49EEF9}" destId="{663C0301-79F9-44EE-A8FA-43E487952085}" srcOrd="1" destOrd="0" parTransId="{3652A364-2BA4-43ED-A2CB-D30D7549710C}" sibTransId="{C675F5D9-0758-4BE0-92FF-813497252BFA}"/>
    <dgm:cxn modelId="{21DF2EEE-73AA-441B-9C3F-5FB4EE2CF418}" srcId="{D556ACD0-4A8C-4FC6-902B-07FFDE49EEF9}" destId="{3BBA8AE4-579A-4E69-BE72-2DD5AA8E713C}" srcOrd="4" destOrd="0" parTransId="{7A2C2155-BB5F-4C13-9624-0D5A7B0D177A}" sibTransId="{A53FFFDF-A259-4F6F-902C-BAE11EF64EFD}"/>
    <dgm:cxn modelId="{8E1DE4FF-69C3-416B-B73F-2A785F3A57FD}" srcId="{D556ACD0-4A8C-4FC6-902B-07FFDE49EEF9}" destId="{4681EAA9-E01C-4623-96B3-D458AFA87EE3}" srcOrd="3" destOrd="0" parTransId="{781A0865-6125-4E6F-8940-D906FAF961A5}" sibTransId="{17AF2AED-FD22-4DB4-BF5D-5C774F6EC90D}"/>
    <dgm:cxn modelId="{DCC6944B-DB63-4A47-85A0-DCC04AE9AE65}" type="presParOf" srcId="{06E0ACF5-CA6C-4F7F-B685-E117C5B86CDC}" destId="{73413023-9FD8-4978-8741-891B51BC3E2C}" srcOrd="0" destOrd="0" presId="urn:microsoft.com/office/officeart/2005/8/layout/matrix1"/>
    <dgm:cxn modelId="{AEB9B0E6-A8F8-476A-897F-236140B9474C}" type="presParOf" srcId="{73413023-9FD8-4978-8741-891B51BC3E2C}" destId="{3DC99A15-5948-48E7-8BB0-5B403967A885}" srcOrd="0" destOrd="0" presId="urn:microsoft.com/office/officeart/2005/8/layout/matrix1"/>
    <dgm:cxn modelId="{5983207F-51F8-4425-8AFC-B73C415996AC}" type="presParOf" srcId="{73413023-9FD8-4978-8741-891B51BC3E2C}" destId="{3E8E7DFB-C863-4E52-AECA-C81D476F48C6}" srcOrd="1" destOrd="0" presId="urn:microsoft.com/office/officeart/2005/8/layout/matrix1"/>
    <dgm:cxn modelId="{82809780-EF4F-4953-80C5-077D3D396BDD}" type="presParOf" srcId="{73413023-9FD8-4978-8741-891B51BC3E2C}" destId="{D12C3F1A-174C-48ED-9A22-5ABDBDB472B8}" srcOrd="2" destOrd="0" presId="urn:microsoft.com/office/officeart/2005/8/layout/matrix1"/>
    <dgm:cxn modelId="{4357A757-D8E4-4A2D-867B-3397E0126A1F}" type="presParOf" srcId="{73413023-9FD8-4978-8741-891B51BC3E2C}" destId="{B47BBD84-31D1-481B-BAE1-7F6F3E98BA41}" srcOrd="3" destOrd="0" presId="urn:microsoft.com/office/officeart/2005/8/layout/matrix1"/>
    <dgm:cxn modelId="{8895CA33-C918-486B-8A93-1527D4D2636A}" type="presParOf" srcId="{73413023-9FD8-4978-8741-891B51BC3E2C}" destId="{5A07229D-69C5-496F-BFFF-F5FD8F1B9459}" srcOrd="4" destOrd="0" presId="urn:microsoft.com/office/officeart/2005/8/layout/matrix1"/>
    <dgm:cxn modelId="{B64E752F-42A9-4B78-9A09-2EA0914665D6}" type="presParOf" srcId="{73413023-9FD8-4978-8741-891B51BC3E2C}" destId="{5B638E30-1305-41AF-9181-6A4EC668D404}" srcOrd="5" destOrd="0" presId="urn:microsoft.com/office/officeart/2005/8/layout/matrix1"/>
    <dgm:cxn modelId="{1465CB84-A7F6-4646-82AC-6AE5A8D4C8CD}" type="presParOf" srcId="{73413023-9FD8-4978-8741-891B51BC3E2C}" destId="{70DB2D12-0E8C-4AD2-8553-8E69F07C826B}" srcOrd="6" destOrd="0" presId="urn:microsoft.com/office/officeart/2005/8/layout/matrix1"/>
    <dgm:cxn modelId="{F6C0FAD0-0FE0-47FC-A0C7-1E162729D7BD}" type="presParOf" srcId="{73413023-9FD8-4978-8741-891B51BC3E2C}" destId="{BAD76D07-1C2A-4A87-8D77-98B16A0E1CB2}" srcOrd="7" destOrd="0" presId="urn:microsoft.com/office/officeart/2005/8/layout/matrix1"/>
    <dgm:cxn modelId="{0536FDB3-720D-4CC1-9828-E6D72120B4FA}" type="presParOf" srcId="{06E0ACF5-CA6C-4F7F-B685-E117C5B86CDC}" destId="{1421E28C-9B2A-4FF7-A5EB-60BE8C8BDBE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75993DF-BE1C-4D92-8AA0-CA1F31082F3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8C1A0424-5D4B-462E-A68C-82A52BB24B80}">
      <dgm:prSet phldrT="[Текст]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международные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нормы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B683A1-338B-472E-ABC9-DF624BAD8E12}" type="parTrans" cxnId="{F28A38A1-44A0-4DC6-A500-CC91D01E7910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871CED-37D8-4DE9-9952-ACD31041CBED}" type="sibTrans" cxnId="{F28A38A1-44A0-4DC6-A500-CC91D01E7910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39D9E5-FC9D-46ED-A8C9-8C2924560EE9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положения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частного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права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146171-E9C8-488E-91CF-533C757F3A02}" type="parTrans" cxnId="{A3D8646A-C3C8-4EEA-A6EC-192AD3C82959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098D88-A2B0-4D10-870D-9668FCAF6ED7}" type="sibTrans" cxnId="{A3D8646A-C3C8-4EEA-A6EC-192AD3C82959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F7DA11-1321-4D54-85D1-CF8422BE4AB7}">
      <dgm:prSet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положения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общественного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права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C54022-B0A6-4133-BE6C-D9C0E63BD321}" type="parTrans" cxnId="{5E8B64D4-B107-4B61-A6DF-AB34CA81BC59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C0E25B-6372-4A99-98E4-EBE4B26945D6}" type="sibTrans" cxnId="{5E8B64D4-B107-4B61-A6DF-AB34CA81BC59}">
      <dgm:prSet/>
      <dgm:spPr/>
      <dgm:t>
        <a:bodyPr/>
        <a:lstStyle/>
        <a:p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CCFEF9-CAAB-432C-9F26-1100C3047663}" type="pres">
      <dgm:prSet presAssocID="{475993DF-BE1C-4D92-8AA0-CA1F31082F3A}" presName="Name0" presStyleCnt="0">
        <dgm:presLayoutVars>
          <dgm:chMax val="7"/>
          <dgm:chPref val="7"/>
          <dgm:dir/>
        </dgm:presLayoutVars>
      </dgm:prSet>
      <dgm:spPr/>
    </dgm:pt>
    <dgm:pt modelId="{AB7A90A9-AC6A-4B24-8C94-FD03178DCB3C}" type="pres">
      <dgm:prSet presAssocID="{475993DF-BE1C-4D92-8AA0-CA1F31082F3A}" presName="Name1" presStyleCnt="0"/>
      <dgm:spPr/>
    </dgm:pt>
    <dgm:pt modelId="{71C8C3A3-12D3-410E-90D8-361EB72EE436}" type="pres">
      <dgm:prSet presAssocID="{475993DF-BE1C-4D92-8AA0-CA1F31082F3A}" presName="cycle" presStyleCnt="0"/>
      <dgm:spPr/>
    </dgm:pt>
    <dgm:pt modelId="{E67830B6-472F-4A12-AE7B-E9C50F6C67E1}" type="pres">
      <dgm:prSet presAssocID="{475993DF-BE1C-4D92-8AA0-CA1F31082F3A}" presName="srcNode" presStyleLbl="node1" presStyleIdx="0" presStyleCnt="3"/>
      <dgm:spPr/>
    </dgm:pt>
    <dgm:pt modelId="{00B3B316-7F25-424D-BC3A-10C5664A9522}" type="pres">
      <dgm:prSet presAssocID="{475993DF-BE1C-4D92-8AA0-CA1F31082F3A}" presName="conn" presStyleLbl="parChTrans1D2" presStyleIdx="0" presStyleCnt="1"/>
      <dgm:spPr/>
    </dgm:pt>
    <dgm:pt modelId="{3AFB1215-478B-4436-AD89-3485B7BE20DC}" type="pres">
      <dgm:prSet presAssocID="{475993DF-BE1C-4D92-8AA0-CA1F31082F3A}" presName="extraNode" presStyleLbl="node1" presStyleIdx="0" presStyleCnt="3"/>
      <dgm:spPr/>
    </dgm:pt>
    <dgm:pt modelId="{9EA2C924-3890-40AA-B191-B15ADC630389}" type="pres">
      <dgm:prSet presAssocID="{475993DF-BE1C-4D92-8AA0-CA1F31082F3A}" presName="dstNode" presStyleLbl="node1" presStyleIdx="0" presStyleCnt="3"/>
      <dgm:spPr/>
    </dgm:pt>
    <dgm:pt modelId="{560E0F63-0B4A-4220-B7F6-1C0BB4293588}" type="pres">
      <dgm:prSet presAssocID="{8C1A0424-5D4B-462E-A68C-82A52BB24B80}" presName="text_1" presStyleLbl="node1" presStyleIdx="0" presStyleCnt="3">
        <dgm:presLayoutVars>
          <dgm:bulletEnabled val="1"/>
        </dgm:presLayoutVars>
      </dgm:prSet>
      <dgm:spPr/>
    </dgm:pt>
    <dgm:pt modelId="{C4647599-F3C5-4D9B-BE77-61513979B929}" type="pres">
      <dgm:prSet presAssocID="{8C1A0424-5D4B-462E-A68C-82A52BB24B80}" presName="accent_1" presStyleCnt="0"/>
      <dgm:spPr/>
    </dgm:pt>
    <dgm:pt modelId="{9149CA22-776D-4BEF-8D1F-31EB8A8935E3}" type="pres">
      <dgm:prSet presAssocID="{8C1A0424-5D4B-462E-A68C-82A52BB24B80}" presName="accentRepeatNode" presStyleLbl="solidFgAcc1" presStyleIdx="0" presStyleCnt="3"/>
      <dgm:spPr/>
    </dgm:pt>
    <dgm:pt modelId="{02ABC353-1BC8-44DA-9454-74FB65268C7F}" type="pres">
      <dgm:prSet presAssocID="{8139D9E5-FC9D-46ED-A8C9-8C2924560EE9}" presName="text_2" presStyleLbl="node1" presStyleIdx="1" presStyleCnt="3">
        <dgm:presLayoutVars>
          <dgm:bulletEnabled val="1"/>
        </dgm:presLayoutVars>
      </dgm:prSet>
      <dgm:spPr/>
    </dgm:pt>
    <dgm:pt modelId="{EB1C6A8B-2F84-48B5-8D3B-1942CDE162F5}" type="pres">
      <dgm:prSet presAssocID="{8139D9E5-FC9D-46ED-A8C9-8C2924560EE9}" presName="accent_2" presStyleCnt="0"/>
      <dgm:spPr/>
    </dgm:pt>
    <dgm:pt modelId="{11E05C59-10E9-44D4-9391-068FE3AB374B}" type="pres">
      <dgm:prSet presAssocID="{8139D9E5-FC9D-46ED-A8C9-8C2924560EE9}" presName="accentRepeatNode" presStyleLbl="solidFgAcc1" presStyleIdx="1" presStyleCnt="3"/>
      <dgm:spPr/>
    </dgm:pt>
    <dgm:pt modelId="{B1E8D023-8EBD-450F-8DD9-5004649936B2}" type="pres">
      <dgm:prSet presAssocID="{21F7DA11-1321-4D54-85D1-CF8422BE4AB7}" presName="text_3" presStyleLbl="node1" presStyleIdx="2" presStyleCnt="3">
        <dgm:presLayoutVars>
          <dgm:bulletEnabled val="1"/>
        </dgm:presLayoutVars>
      </dgm:prSet>
      <dgm:spPr/>
    </dgm:pt>
    <dgm:pt modelId="{CFB45B0F-A1E5-4E40-B306-721DFCE5AE1F}" type="pres">
      <dgm:prSet presAssocID="{21F7DA11-1321-4D54-85D1-CF8422BE4AB7}" presName="accent_3" presStyleCnt="0"/>
      <dgm:spPr/>
    </dgm:pt>
    <dgm:pt modelId="{2D0E0E6F-7F42-4F76-91E0-988C88C3EA13}" type="pres">
      <dgm:prSet presAssocID="{21F7DA11-1321-4D54-85D1-CF8422BE4AB7}" presName="accentRepeatNode" presStyleLbl="solidFgAcc1" presStyleIdx="2" presStyleCnt="3"/>
      <dgm:spPr/>
    </dgm:pt>
  </dgm:ptLst>
  <dgm:cxnLst>
    <dgm:cxn modelId="{611A1C0E-333D-47AE-A8EE-E06D275F37AA}" type="presOf" srcId="{8139D9E5-FC9D-46ED-A8C9-8C2924560EE9}" destId="{02ABC353-1BC8-44DA-9454-74FB65268C7F}" srcOrd="0" destOrd="0" presId="urn:microsoft.com/office/officeart/2008/layout/VerticalCurvedList"/>
    <dgm:cxn modelId="{0CAE5E15-AA38-476A-A78D-4B30AFB42265}" type="presOf" srcId="{8C1A0424-5D4B-462E-A68C-82A52BB24B80}" destId="{560E0F63-0B4A-4220-B7F6-1C0BB4293588}" srcOrd="0" destOrd="0" presId="urn:microsoft.com/office/officeart/2008/layout/VerticalCurvedList"/>
    <dgm:cxn modelId="{A096835D-89FC-488C-8B80-16323487D644}" type="presOf" srcId="{2A871CED-37D8-4DE9-9952-ACD31041CBED}" destId="{00B3B316-7F25-424D-BC3A-10C5664A9522}" srcOrd="0" destOrd="0" presId="urn:microsoft.com/office/officeart/2008/layout/VerticalCurvedList"/>
    <dgm:cxn modelId="{3D832542-6D50-4993-8522-DEF06FDCFC54}" type="presOf" srcId="{475993DF-BE1C-4D92-8AA0-CA1F31082F3A}" destId="{56CCFEF9-CAAB-432C-9F26-1100C3047663}" srcOrd="0" destOrd="0" presId="urn:microsoft.com/office/officeart/2008/layout/VerticalCurvedList"/>
    <dgm:cxn modelId="{B4409F69-4583-4300-8949-7D447BA78AA7}" type="presOf" srcId="{21F7DA11-1321-4D54-85D1-CF8422BE4AB7}" destId="{B1E8D023-8EBD-450F-8DD9-5004649936B2}" srcOrd="0" destOrd="0" presId="urn:microsoft.com/office/officeart/2008/layout/VerticalCurvedList"/>
    <dgm:cxn modelId="{A3D8646A-C3C8-4EEA-A6EC-192AD3C82959}" srcId="{475993DF-BE1C-4D92-8AA0-CA1F31082F3A}" destId="{8139D9E5-FC9D-46ED-A8C9-8C2924560EE9}" srcOrd="1" destOrd="0" parTransId="{C1146171-E9C8-488E-91CF-533C757F3A02}" sibTransId="{38098D88-A2B0-4D10-870D-9668FCAF6ED7}"/>
    <dgm:cxn modelId="{F28A38A1-44A0-4DC6-A500-CC91D01E7910}" srcId="{475993DF-BE1C-4D92-8AA0-CA1F31082F3A}" destId="{8C1A0424-5D4B-462E-A68C-82A52BB24B80}" srcOrd="0" destOrd="0" parTransId="{7FB683A1-338B-472E-ABC9-DF624BAD8E12}" sibTransId="{2A871CED-37D8-4DE9-9952-ACD31041CBED}"/>
    <dgm:cxn modelId="{5E8B64D4-B107-4B61-A6DF-AB34CA81BC59}" srcId="{475993DF-BE1C-4D92-8AA0-CA1F31082F3A}" destId="{21F7DA11-1321-4D54-85D1-CF8422BE4AB7}" srcOrd="2" destOrd="0" parTransId="{ABC54022-B0A6-4133-BE6C-D9C0E63BD321}" sibTransId="{01C0E25B-6372-4A99-98E4-EBE4B26945D6}"/>
    <dgm:cxn modelId="{193FAD68-4BC6-4198-8A44-703E12DB6EED}" type="presParOf" srcId="{56CCFEF9-CAAB-432C-9F26-1100C3047663}" destId="{AB7A90A9-AC6A-4B24-8C94-FD03178DCB3C}" srcOrd="0" destOrd="0" presId="urn:microsoft.com/office/officeart/2008/layout/VerticalCurvedList"/>
    <dgm:cxn modelId="{ABBC0C33-C359-4700-81A8-DD3F0720BDCC}" type="presParOf" srcId="{AB7A90A9-AC6A-4B24-8C94-FD03178DCB3C}" destId="{71C8C3A3-12D3-410E-90D8-361EB72EE436}" srcOrd="0" destOrd="0" presId="urn:microsoft.com/office/officeart/2008/layout/VerticalCurvedList"/>
    <dgm:cxn modelId="{8A5C84B9-5EE8-4A5A-8B31-7B7C1A031A10}" type="presParOf" srcId="{71C8C3A3-12D3-410E-90D8-361EB72EE436}" destId="{E67830B6-472F-4A12-AE7B-E9C50F6C67E1}" srcOrd="0" destOrd="0" presId="urn:microsoft.com/office/officeart/2008/layout/VerticalCurvedList"/>
    <dgm:cxn modelId="{18C5DDB9-8830-4257-8A4E-8EF36EFFFCD5}" type="presParOf" srcId="{71C8C3A3-12D3-410E-90D8-361EB72EE436}" destId="{00B3B316-7F25-424D-BC3A-10C5664A9522}" srcOrd="1" destOrd="0" presId="urn:microsoft.com/office/officeart/2008/layout/VerticalCurvedList"/>
    <dgm:cxn modelId="{E1225E4B-4962-4423-A163-BB22BD005EC9}" type="presParOf" srcId="{71C8C3A3-12D3-410E-90D8-361EB72EE436}" destId="{3AFB1215-478B-4436-AD89-3485B7BE20DC}" srcOrd="2" destOrd="0" presId="urn:microsoft.com/office/officeart/2008/layout/VerticalCurvedList"/>
    <dgm:cxn modelId="{5AF7A56F-4439-4001-AFBB-B684144E90AC}" type="presParOf" srcId="{71C8C3A3-12D3-410E-90D8-361EB72EE436}" destId="{9EA2C924-3890-40AA-B191-B15ADC630389}" srcOrd="3" destOrd="0" presId="urn:microsoft.com/office/officeart/2008/layout/VerticalCurvedList"/>
    <dgm:cxn modelId="{647CD5EC-00E3-4B8D-86B0-399D7FD53DB4}" type="presParOf" srcId="{AB7A90A9-AC6A-4B24-8C94-FD03178DCB3C}" destId="{560E0F63-0B4A-4220-B7F6-1C0BB4293588}" srcOrd="1" destOrd="0" presId="urn:microsoft.com/office/officeart/2008/layout/VerticalCurvedList"/>
    <dgm:cxn modelId="{0EC06C5B-014A-4215-9EB7-45274348216A}" type="presParOf" srcId="{AB7A90A9-AC6A-4B24-8C94-FD03178DCB3C}" destId="{C4647599-F3C5-4D9B-BE77-61513979B929}" srcOrd="2" destOrd="0" presId="urn:microsoft.com/office/officeart/2008/layout/VerticalCurvedList"/>
    <dgm:cxn modelId="{51E4E1F9-B339-4314-A187-8DFE51125DB0}" type="presParOf" srcId="{C4647599-F3C5-4D9B-BE77-61513979B929}" destId="{9149CA22-776D-4BEF-8D1F-31EB8A8935E3}" srcOrd="0" destOrd="0" presId="urn:microsoft.com/office/officeart/2008/layout/VerticalCurvedList"/>
    <dgm:cxn modelId="{0CB231AE-2755-4244-A4E7-D1D2E92FBB41}" type="presParOf" srcId="{AB7A90A9-AC6A-4B24-8C94-FD03178DCB3C}" destId="{02ABC353-1BC8-44DA-9454-74FB65268C7F}" srcOrd="3" destOrd="0" presId="urn:microsoft.com/office/officeart/2008/layout/VerticalCurvedList"/>
    <dgm:cxn modelId="{BD59EF8D-E9AE-4E1B-82D3-87289107AEEE}" type="presParOf" srcId="{AB7A90A9-AC6A-4B24-8C94-FD03178DCB3C}" destId="{EB1C6A8B-2F84-48B5-8D3B-1942CDE162F5}" srcOrd="4" destOrd="0" presId="urn:microsoft.com/office/officeart/2008/layout/VerticalCurvedList"/>
    <dgm:cxn modelId="{C8AB20B8-1676-4062-A8B7-8BF7DB27D858}" type="presParOf" srcId="{EB1C6A8B-2F84-48B5-8D3B-1942CDE162F5}" destId="{11E05C59-10E9-44D4-9391-068FE3AB374B}" srcOrd="0" destOrd="0" presId="urn:microsoft.com/office/officeart/2008/layout/VerticalCurvedList"/>
    <dgm:cxn modelId="{16DD7DAE-2C44-4409-9541-4A1A03907003}" type="presParOf" srcId="{AB7A90A9-AC6A-4B24-8C94-FD03178DCB3C}" destId="{B1E8D023-8EBD-450F-8DD9-5004649936B2}" srcOrd="5" destOrd="0" presId="urn:microsoft.com/office/officeart/2008/layout/VerticalCurvedList"/>
    <dgm:cxn modelId="{27008CDF-674C-4458-B4B0-9BDE3C252CC0}" type="presParOf" srcId="{AB7A90A9-AC6A-4B24-8C94-FD03178DCB3C}" destId="{CFB45B0F-A1E5-4E40-B306-721DFCE5AE1F}" srcOrd="6" destOrd="0" presId="urn:microsoft.com/office/officeart/2008/layout/VerticalCurvedList"/>
    <dgm:cxn modelId="{5AD05B74-F9DF-40E8-A64F-B117349BFC55}" type="presParOf" srcId="{CFB45B0F-A1E5-4E40-B306-721DFCE5AE1F}" destId="{2D0E0E6F-7F42-4F76-91E0-988C88C3EA1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99B986-B302-4480-93FB-9D9240D72856}" type="doc">
      <dgm:prSet loTypeId="urn:microsoft.com/office/officeart/2008/layout/LinedList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ru-KZ"/>
        </a:p>
      </dgm:t>
    </dgm:pt>
    <dgm:pt modelId="{4778F6D9-9733-4907-870A-0222E797483F}">
      <dgm:prSet phldrT="[Текст]"/>
      <dgm:spPr/>
      <dgm:t>
        <a:bodyPr/>
        <a:lstStyle/>
        <a:p>
          <a:pPr algn="just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Международные нормы определяются директивами ЕС и другими нормативными документами, регулирующими трансграничные расчетные взаимоотношения, в которых рассматриваются: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B9A148-31FA-44AC-92D2-EE8C516750EC}" type="parTrans" cxnId="{BBD69CA7-3B43-4731-9CE2-1F361D4932A1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E6567A-21E5-4348-A12C-FA16BD1D7E50}" type="sibTrans" cxnId="{BBD69CA7-3B43-4731-9CE2-1F361D4932A1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046112-1968-4BEE-8F30-37416C8C4FA0}">
      <dgm:prSet phldrT="[Текст]"/>
      <dgm:spPr/>
      <dgm:t>
        <a:bodyPr/>
        <a:lstStyle/>
        <a:p>
          <a:pPr algn="just"/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— вопросы координации банковского права;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D8A2FA-5594-4015-842E-A2C0BED6389A}" type="parTrans" cxnId="{C34A03A2-9B4E-4F8D-A092-DADA8471D51C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9B8537-517D-4900-9055-FEBE6DC5AD9C}" type="sibTrans" cxnId="{C34A03A2-9B4E-4F8D-A092-DADA8471D51C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AD4FD1-A31C-42DE-9933-0C44F3B1BF4B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услуги по ведению платежных операций;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2DB4E1-9561-4E42-B372-972C97922A8B}" type="parTrans" cxnId="{9DE3E31F-E3DE-4C08-B958-09FD959511D2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0AE101-DFE8-4AAD-AD7F-0E12C9E49080}" type="sibTrans" cxnId="{9DE3E31F-E3DE-4C08-B958-09FD959511D2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D0D04C-768E-46FB-8502-A6655B2F7713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защита интересов участников платежных систем;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3596F4-E007-436F-9F87-AEE148D78172}" type="parTrans" cxnId="{A9483FF5-8462-4D97-831C-F44347A80D82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D922D5-C13E-4148-8B56-04DEBB92537D}" type="sibTrans" cxnId="{A9483FF5-8462-4D97-831C-F44347A80D82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10C907-6908-4CBD-A2F1-1A11627130A5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функциональные характеристики взаиморасчетов и сохранность расчетных средств;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D64F7F-B140-4761-8A91-1AEC224B8EC7}" type="parTrans" cxnId="{7DD188DB-FA61-4729-8933-804C622EC7BC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68DE0E-3A4C-4A29-9371-19A22648114B}" type="sibTrans" cxnId="{7DD188DB-FA61-4729-8933-804C622EC7BC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CE67C9-68F5-4B69-A48B-0A2067243009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создание правовой защищенности участников и клиентов платежных систем;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2BB5EB-2813-4251-87B5-463516AA6277}" type="parTrans" cxnId="{A887F3B6-1331-4C2D-817E-1F252CCA480D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6880A1-B8E5-4680-9F48-CC81B76E5A26}" type="sibTrans" cxnId="{A887F3B6-1331-4C2D-817E-1F252CCA480D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58D11A-051B-43A2-8AF0-6AF1343D7B72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общевропейские нормы заграничных переводов;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2F2E71-3E1F-4235-BC11-6B940D791E6B}" type="parTrans" cxnId="{F6C779A4-1644-4060-9166-5DCB456DA6BA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902587-CF9F-4025-AD61-985053DC540B}" type="sibTrans" cxnId="{F6C779A4-1644-4060-9166-5DCB456DA6BA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207CE3-22BC-4A12-A674-03E43DFDFBB7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правовые нормы конечных взаимных расчетов в системах платежей;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E8FAA3-B76E-4D4D-BADC-888C260D2D39}" type="parTrans" cxnId="{3EBB0CFC-33A1-46A8-9676-865F91BC1D90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E42493-FCCD-43CF-9A57-230DE0F9CF00}" type="sibTrans" cxnId="{3EBB0CFC-33A1-46A8-9676-865F91BC1D90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EC946C-97FA-4289-BF48-285FB4B529D8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ускорение заграничных переводов;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9CEFB1-A17A-4A2F-8902-B2EB45A8397E}" type="parTrans" cxnId="{6A700376-8AFE-4027-973D-59CBB833BC4E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67CFC1-0807-4F32-8799-3E17B731FDE1}" type="sibTrans" cxnId="{6A700376-8AFE-4027-973D-59CBB833BC4E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941D3C-8721-43C3-925B-E3359A72586D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улучшение прозрачности платежного оборота для клиентов;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A1DCD-C3AC-4BE7-950F-82803EC5B21D}" type="parTrans" cxnId="{52302038-029F-4B3B-9FEC-701AE8BA05EA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F5A8DF-83DC-459A-970D-F51B63105A2D}" type="sibTrans" cxnId="{52302038-029F-4B3B-9FEC-701AE8BA05EA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5D1578-60D6-447F-BE86-3C0C69A6EFB4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равенство при оплате заграничных транзакций с одинаковыми транзакциями внутри страны;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279A71-5921-4117-AE2A-9FBBDB43CB56}" type="parTrans" cxnId="{545F3386-EDF9-4293-88AE-AA25915404BD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4FB595-6693-4139-8B92-7DF295191A68}" type="sibTrans" cxnId="{545F3386-EDF9-4293-88AE-AA25915404BD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BEFCD6-D65B-403A-91AB-EA8A35125B0F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вопросы общих норм обращения евро;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042BE4-A84E-4981-B074-4D931117132C}" type="parTrans" cxnId="{77EDED17-302B-4346-A0A1-6680067747C5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03FD05-EC49-40EC-AA2F-799ADC68A0DF}" type="sibTrans" cxnId="{77EDED17-302B-4346-A0A1-6680067747C5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CB3015-7A42-47FA-8838-51AA2C3F8EF5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правила расчетов по ценным бумагам;</a:t>
          </a:r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C34863-AC13-472D-8A76-3F31D2F8CA4F}" type="parTrans" cxnId="{F7643305-C736-46AE-81DF-8E17F2148800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112340-A59D-4863-94CE-E54326679905}" type="sibTrans" cxnId="{F7643305-C736-46AE-81DF-8E17F2148800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774857-AF0F-48E1-ABEA-6417C1D76327}">
      <dgm:prSet/>
      <dgm:spPr/>
      <dgm:t>
        <a:bodyPr/>
        <a:lstStyle/>
        <a:p>
          <a:pPr algn="just"/>
          <a:r>
            <a:rPr lang="ru-RU">
              <a:latin typeface="Times New Roman" panose="02020603050405020304" pitchFamily="18" charset="0"/>
              <a:cs typeface="Times New Roman" panose="02020603050405020304" pitchFamily="18" charset="0"/>
            </a:rPr>
            <a:t>— международные соглашения, регламентирующие правила вексельного и чекового обращения</a:t>
          </a:r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C9AA9C-889D-4F21-A513-2DA4CD251936}" type="parTrans" cxnId="{610AF66C-E19A-4EC4-BB2F-7F9A9050455F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E17C85-BE12-4259-83BB-523B858FF725}" type="sibTrans" cxnId="{610AF66C-E19A-4EC4-BB2F-7F9A9050455F}">
      <dgm:prSet/>
      <dgm:spPr/>
      <dgm:t>
        <a:bodyPr/>
        <a:lstStyle/>
        <a:p>
          <a:pPr algn="just"/>
          <a:endParaRPr lang="ru-KZ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D327D8-DEA8-4F5D-88D4-8CE6392B38CF}" type="pres">
      <dgm:prSet presAssocID="{5599B986-B302-4480-93FB-9D9240D72856}" presName="vert0" presStyleCnt="0">
        <dgm:presLayoutVars>
          <dgm:dir/>
          <dgm:animOne val="branch"/>
          <dgm:animLvl val="lvl"/>
        </dgm:presLayoutVars>
      </dgm:prSet>
      <dgm:spPr/>
    </dgm:pt>
    <dgm:pt modelId="{E2B5B32F-FC17-4823-ADEC-D949D4EE32D4}" type="pres">
      <dgm:prSet presAssocID="{4778F6D9-9733-4907-870A-0222E797483F}" presName="thickLine" presStyleLbl="alignNode1" presStyleIdx="0" presStyleCnt="1"/>
      <dgm:spPr/>
    </dgm:pt>
    <dgm:pt modelId="{33763A8E-1C2C-425D-B048-8FC176EB4900}" type="pres">
      <dgm:prSet presAssocID="{4778F6D9-9733-4907-870A-0222E797483F}" presName="horz1" presStyleCnt="0"/>
      <dgm:spPr/>
    </dgm:pt>
    <dgm:pt modelId="{D2AA9A06-8D04-408C-8E3B-D46D83CA2037}" type="pres">
      <dgm:prSet presAssocID="{4778F6D9-9733-4907-870A-0222E797483F}" presName="tx1" presStyleLbl="revTx" presStyleIdx="0" presStyleCnt="14"/>
      <dgm:spPr/>
    </dgm:pt>
    <dgm:pt modelId="{F0DEA191-D54D-47D5-B27F-FF29278BF555}" type="pres">
      <dgm:prSet presAssocID="{4778F6D9-9733-4907-870A-0222E797483F}" presName="vert1" presStyleCnt="0"/>
      <dgm:spPr/>
    </dgm:pt>
    <dgm:pt modelId="{7CDC6B71-BDE3-4FAE-A3D9-468AB9BEFAAE}" type="pres">
      <dgm:prSet presAssocID="{DF046112-1968-4BEE-8F30-37416C8C4FA0}" presName="vertSpace2a" presStyleCnt="0"/>
      <dgm:spPr/>
    </dgm:pt>
    <dgm:pt modelId="{8AB45BE2-9B6C-4647-A005-4F7D2011A598}" type="pres">
      <dgm:prSet presAssocID="{DF046112-1968-4BEE-8F30-37416C8C4FA0}" presName="horz2" presStyleCnt="0"/>
      <dgm:spPr/>
    </dgm:pt>
    <dgm:pt modelId="{4D141244-CB5F-4D42-9675-2F8B5F28BDD7}" type="pres">
      <dgm:prSet presAssocID="{DF046112-1968-4BEE-8F30-37416C8C4FA0}" presName="horzSpace2" presStyleCnt="0"/>
      <dgm:spPr/>
    </dgm:pt>
    <dgm:pt modelId="{5149CC65-03E9-4B0D-8DFB-635CBD9477B8}" type="pres">
      <dgm:prSet presAssocID="{DF046112-1968-4BEE-8F30-37416C8C4FA0}" presName="tx2" presStyleLbl="revTx" presStyleIdx="1" presStyleCnt="14"/>
      <dgm:spPr/>
    </dgm:pt>
    <dgm:pt modelId="{D22138F7-8F23-49D8-B78F-7ED8C0A1217C}" type="pres">
      <dgm:prSet presAssocID="{DF046112-1968-4BEE-8F30-37416C8C4FA0}" presName="vert2" presStyleCnt="0"/>
      <dgm:spPr/>
    </dgm:pt>
    <dgm:pt modelId="{6B9B6337-F91C-4188-92DF-B39DCEC2459F}" type="pres">
      <dgm:prSet presAssocID="{DF046112-1968-4BEE-8F30-37416C8C4FA0}" presName="thinLine2b" presStyleLbl="callout" presStyleIdx="0" presStyleCnt="13"/>
      <dgm:spPr/>
    </dgm:pt>
    <dgm:pt modelId="{54108F64-B4C5-4544-833C-94BA33C1B50C}" type="pres">
      <dgm:prSet presAssocID="{DF046112-1968-4BEE-8F30-37416C8C4FA0}" presName="vertSpace2b" presStyleCnt="0"/>
      <dgm:spPr/>
    </dgm:pt>
    <dgm:pt modelId="{0E889F8E-EE52-4F71-A916-C85953ADD480}" type="pres">
      <dgm:prSet presAssocID="{DFAD4FD1-A31C-42DE-9933-0C44F3B1BF4B}" presName="horz2" presStyleCnt="0"/>
      <dgm:spPr/>
    </dgm:pt>
    <dgm:pt modelId="{70E65FA9-8FFC-4056-973B-64B5E7FCE8A1}" type="pres">
      <dgm:prSet presAssocID="{DFAD4FD1-A31C-42DE-9933-0C44F3B1BF4B}" presName="horzSpace2" presStyleCnt="0"/>
      <dgm:spPr/>
    </dgm:pt>
    <dgm:pt modelId="{111011D8-0F8C-44BC-A95C-D80141AA8419}" type="pres">
      <dgm:prSet presAssocID="{DFAD4FD1-A31C-42DE-9933-0C44F3B1BF4B}" presName="tx2" presStyleLbl="revTx" presStyleIdx="2" presStyleCnt="14"/>
      <dgm:spPr/>
    </dgm:pt>
    <dgm:pt modelId="{A9466102-F9A0-400C-81C2-00B6C8E2BEB5}" type="pres">
      <dgm:prSet presAssocID="{DFAD4FD1-A31C-42DE-9933-0C44F3B1BF4B}" presName="vert2" presStyleCnt="0"/>
      <dgm:spPr/>
    </dgm:pt>
    <dgm:pt modelId="{22D910A9-F7D1-48D9-A6EE-28869B4D6F18}" type="pres">
      <dgm:prSet presAssocID="{DFAD4FD1-A31C-42DE-9933-0C44F3B1BF4B}" presName="thinLine2b" presStyleLbl="callout" presStyleIdx="1" presStyleCnt="13"/>
      <dgm:spPr/>
    </dgm:pt>
    <dgm:pt modelId="{7A06DB6C-1DC3-45C2-B854-08D41B6D6130}" type="pres">
      <dgm:prSet presAssocID="{DFAD4FD1-A31C-42DE-9933-0C44F3B1BF4B}" presName="vertSpace2b" presStyleCnt="0"/>
      <dgm:spPr/>
    </dgm:pt>
    <dgm:pt modelId="{A0C7BA0D-E767-4ED5-AF8B-2CB62E45204F}" type="pres">
      <dgm:prSet presAssocID="{6BD0D04C-768E-46FB-8502-A6655B2F7713}" presName="horz2" presStyleCnt="0"/>
      <dgm:spPr/>
    </dgm:pt>
    <dgm:pt modelId="{CD21E988-EBE3-4DCD-9830-1ADCF5F68EC5}" type="pres">
      <dgm:prSet presAssocID="{6BD0D04C-768E-46FB-8502-A6655B2F7713}" presName="horzSpace2" presStyleCnt="0"/>
      <dgm:spPr/>
    </dgm:pt>
    <dgm:pt modelId="{E2F0B14A-E603-4B9F-962F-F1D8C2E77E6B}" type="pres">
      <dgm:prSet presAssocID="{6BD0D04C-768E-46FB-8502-A6655B2F7713}" presName="tx2" presStyleLbl="revTx" presStyleIdx="3" presStyleCnt="14"/>
      <dgm:spPr/>
    </dgm:pt>
    <dgm:pt modelId="{75524405-8021-43BB-9763-9D4C893B8472}" type="pres">
      <dgm:prSet presAssocID="{6BD0D04C-768E-46FB-8502-A6655B2F7713}" presName="vert2" presStyleCnt="0"/>
      <dgm:spPr/>
    </dgm:pt>
    <dgm:pt modelId="{88FF8EC9-39EF-4D4F-8315-95BD9972298E}" type="pres">
      <dgm:prSet presAssocID="{6BD0D04C-768E-46FB-8502-A6655B2F7713}" presName="thinLine2b" presStyleLbl="callout" presStyleIdx="2" presStyleCnt="13"/>
      <dgm:spPr/>
    </dgm:pt>
    <dgm:pt modelId="{5A73F55E-F27C-459A-A5AB-5DB50A53A1A6}" type="pres">
      <dgm:prSet presAssocID="{6BD0D04C-768E-46FB-8502-A6655B2F7713}" presName="vertSpace2b" presStyleCnt="0"/>
      <dgm:spPr/>
    </dgm:pt>
    <dgm:pt modelId="{EB2892B4-B7A1-49E2-A67C-AB269A526133}" type="pres">
      <dgm:prSet presAssocID="{8010C907-6908-4CBD-A2F1-1A11627130A5}" presName="horz2" presStyleCnt="0"/>
      <dgm:spPr/>
    </dgm:pt>
    <dgm:pt modelId="{BE76E284-EA84-4536-9584-1A10E3A79247}" type="pres">
      <dgm:prSet presAssocID="{8010C907-6908-4CBD-A2F1-1A11627130A5}" presName="horzSpace2" presStyleCnt="0"/>
      <dgm:spPr/>
    </dgm:pt>
    <dgm:pt modelId="{3121B8EC-71D0-40DD-B2BE-92F653CBF40A}" type="pres">
      <dgm:prSet presAssocID="{8010C907-6908-4CBD-A2F1-1A11627130A5}" presName="tx2" presStyleLbl="revTx" presStyleIdx="4" presStyleCnt="14"/>
      <dgm:spPr/>
    </dgm:pt>
    <dgm:pt modelId="{D5205B9B-77FC-4856-9F2A-5B2C0B36708A}" type="pres">
      <dgm:prSet presAssocID="{8010C907-6908-4CBD-A2F1-1A11627130A5}" presName="vert2" presStyleCnt="0"/>
      <dgm:spPr/>
    </dgm:pt>
    <dgm:pt modelId="{8306FF43-9533-4011-A81F-FAD9C60E382A}" type="pres">
      <dgm:prSet presAssocID="{8010C907-6908-4CBD-A2F1-1A11627130A5}" presName="thinLine2b" presStyleLbl="callout" presStyleIdx="3" presStyleCnt="13"/>
      <dgm:spPr/>
    </dgm:pt>
    <dgm:pt modelId="{CCF13E56-0F3D-4939-9759-62CABC8A8536}" type="pres">
      <dgm:prSet presAssocID="{8010C907-6908-4CBD-A2F1-1A11627130A5}" presName="vertSpace2b" presStyleCnt="0"/>
      <dgm:spPr/>
    </dgm:pt>
    <dgm:pt modelId="{1E3B0C5C-73B0-45CB-8D6C-24BACE3EE8C7}" type="pres">
      <dgm:prSet presAssocID="{B5CE67C9-68F5-4B69-A48B-0A2067243009}" presName="horz2" presStyleCnt="0"/>
      <dgm:spPr/>
    </dgm:pt>
    <dgm:pt modelId="{02D8BF90-23E6-48F0-8D78-37EA8A4F9B5E}" type="pres">
      <dgm:prSet presAssocID="{B5CE67C9-68F5-4B69-A48B-0A2067243009}" presName="horzSpace2" presStyleCnt="0"/>
      <dgm:spPr/>
    </dgm:pt>
    <dgm:pt modelId="{DADAD373-930F-4663-B8CD-A48E750CEC02}" type="pres">
      <dgm:prSet presAssocID="{B5CE67C9-68F5-4B69-A48B-0A2067243009}" presName="tx2" presStyleLbl="revTx" presStyleIdx="5" presStyleCnt="14"/>
      <dgm:spPr/>
    </dgm:pt>
    <dgm:pt modelId="{7E00B7BC-870E-4838-ACFA-3A02864D3512}" type="pres">
      <dgm:prSet presAssocID="{B5CE67C9-68F5-4B69-A48B-0A2067243009}" presName="vert2" presStyleCnt="0"/>
      <dgm:spPr/>
    </dgm:pt>
    <dgm:pt modelId="{E97A4410-CA85-443D-AD0D-D348B72E20CA}" type="pres">
      <dgm:prSet presAssocID="{B5CE67C9-68F5-4B69-A48B-0A2067243009}" presName="thinLine2b" presStyleLbl="callout" presStyleIdx="4" presStyleCnt="13"/>
      <dgm:spPr/>
    </dgm:pt>
    <dgm:pt modelId="{EAC8A3F0-12F1-41E6-9A92-BF7EB75932DA}" type="pres">
      <dgm:prSet presAssocID="{B5CE67C9-68F5-4B69-A48B-0A2067243009}" presName="vertSpace2b" presStyleCnt="0"/>
      <dgm:spPr/>
    </dgm:pt>
    <dgm:pt modelId="{BBCDCEAB-A48D-4040-A5D9-E64BAC25A9A7}" type="pres">
      <dgm:prSet presAssocID="{9658D11A-051B-43A2-8AF0-6AF1343D7B72}" presName="horz2" presStyleCnt="0"/>
      <dgm:spPr/>
    </dgm:pt>
    <dgm:pt modelId="{174E4F53-5A54-4C2B-9A21-5374B04BA195}" type="pres">
      <dgm:prSet presAssocID="{9658D11A-051B-43A2-8AF0-6AF1343D7B72}" presName="horzSpace2" presStyleCnt="0"/>
      <dgm:spPr/>
    </dgm:pt>
    <dgm:pt modelId="{92DAB372-2471-4153-B5DF-13B1F498CEB7}" type="pres">
      <dgm:prSet presAssocID="{9658D11A-051B-43A2-8AF0-6AF1343D7B72}" presName="tx2" presStyleLbl="revTx" presStyleIdx="6" presStyleCnt="14"/>
      <dgm:spPr/>
    </dgm:pt>
    <dgm:pt modelId="{B7B3E601-1194-46F1-A17E-856AA03E66A0}" type="pres">
      <dgm:prSet presAssocID="{9658D11A-051B-43A2-8AF0-6AF1343D7B72}" presName="vert2" presStyleCnt="0"/>
      <dgm:spPr/>
    </dgm:pt>
    <dgm:pt modelId="{C2E4AB8B-A728-4633-A3B9-9F3F858053B1}" type="pres">
      <dgm:prSet presAssocID="{9658D11A-051B-43A2-8AF0-6AF1343D7B72}" presName="thinLine2b" presStyleLbl="callout" presStyleIdx="5" presStyleCnt="13"/>
      <dgm:spPr/>
    </dgm:pt>
    <dgm:pt modelId="{4197AA97-AC96-4578-8F26-84EC60523000}" type="pres">
      <dgm:prSet presAssocID="{9658D11A-051B-43A2-8AF0-6AF1343D7B72}" presName="vertSpace2b" presStyleCnt="0"/>
      <dgm:spPr/>
    </dgm:pt>
    <dgm:pt modelId="{AE6AE754-680C-4B33-81F4-0777BB78565D}" type="pres">
      <dgm:prSet presAssocID="{25207CE3-22BC-4A12-A674-03E43DFDFBB7}" presName="horz2" presStyleCnt="0"/>
      <dgm:spPr/>
    </dgm:pt>
    <dgm:pt modelId="{F3A154F6-E9E6-47F8-89C9-D0CEF3C8292B}" type="pres">
      <dgm:prSet presAssocID="{25207CE3-22BC-4A12-A674-03E43DFDFBB7}" presName="horzSpace2" presStyleCnt="0"/>
      <dgm:spPr/>
    </dgm:pt>
    <dgm:pt modelId="{DBB8B95B-BC5B-4DA0-ADD5-1FF12AC61CCB}" type="pres">
      <dgm:prSet presAssocID="{25207CE3-22BC-4A12-A674-03E43DFDFBB7}" presName="tx2" presStyleLbl="revTx" presStyleIdx="7" presStyleCnt="14"/>
      <dgm:spPr/>
    </dgm:pt>
    <dgm:pt modelId="{93C23612-89FC-46EF-BC1C-262BF6E6B9F9}" type="pres">
      <dgm:prSet presAssocID="{25207CE3-22BC-4A12-A674-03E43DFDFBB7}" presName="vert2" presStyleCnt="0"/>
      <dgm:spPr/>
    </dgm:pt>
    <dgm:pt modelId="{9369EE68-FC90-4E83-99C5-0F12D95FB5D0}" type="pres">
      <dgm:prSet presAssocID="{25207CE3-22BC-4A12-A674-03E43DFDFBB7}" presName="thinLine2b" presStyleLbl="callout" presStyleIdx="6" presStyleCnt="13"/>
      <dgm:spPr/>
    </dgm:pt>
    <dgm:pt modelId="{63CE0C63-EB4B-4587-B4A6-7CDF27BFB54E}" type="pres">
      <dgm:prSet presAssocID="{25207CE3-22BC-4A12-A674-03E43DFDFBB7}" presName="vertSpace2b" presStyleCnt="0"/>
      <dgm:spPr/>
    </dgm:pt>
    <dgm:pt modelId="{9ED09F32-2659-4540-ACD9-FF4F8BBF6B1B}" type="pres">
      <dgm:prSet presAssocID="{23EC946C-97FA-4289-BF48-285FB4B529D8}" presName="horz2" presStyleCnt="0"/>
      <dgm:spPr/>
    </dgm:pt>
    <dgm:pt modelId="{499067D9-D2DC-41F9-8EB3-A18246D90074}" type="pres">
      <dgm:prSet presAssocID="{23EC946C-97FA-4289-BF48-285FB4B529D8}" presName="horzSpace2" presStyleCnt="0"/>
      <dgm:spPr/>
    </dgm:pt>
    <dgm:pt modelId="{FDE5A714-0813-4D6B-B858-E63CB3D8B033}" type="pres">
      <dgm:prSet presAssocID="{23EC946C-97FA-4289-BF48-285FB4B529D8}" presName="tx2" presStyleLbl="revTx" presStyleIdx="8" presStyleCnt="14"/>
      <dgm:spPr/>
    </dgm:pt>
    <dgm:pt modelId="{653BC348-0754-4148-B2AE-C13940CE8B65}" type="pres">
      <dgm:prSet presAssocID="{23EC946C-97FA-4289-BF48-285FB4B529D8}" presName="vert2" presStyleCnt="0"/>
      <dgm:spPr/>
    </dgm:pt>
    <dgm:pt modelId="{4D08D2E3-B1AF-4508-8C60-2A775AE28BD4}" type="pres">
      <dgm:prSet presAssocID="{23EC946C-97FA-4289-BF48-285FB4B529D8}" presName="thinLine2b" presStyleLbl="callout" presStyleIdx="7" presStyleCnt="13"/>
      <dgm:spPr/>
    </dgm:pt>
    <dgm:pt modelId="{F2BFA963-1192-4A9E-8BF5-9063F730234E}" type="pres">
      <dgm:prSet presAssocID="{23EC946C-97FA-4289-BF48-285FB4B529D8}" presName="vertSpace2b" presStyleCnt="0"/>
      <dgm:spPr/>
    </dgm:pt>
    <dgm:pt modelId="{AEEAEE07-D9B4-430C-87DE-5DBDAF3ECAC1}" type="pres">
      <dgm:prSet presAssocID="{16941D3C-8721-43C3-925B-E3359A72586D}" presName="horz2" presStyleCnt="0"/>
      <dgm:spPr/>
    </dgm:pt>
    <dgm:pt modelId="{CD0C23BA-2BD8-4F67-9F0B-858C29AB98B5}" type="pres">
      <dgm:prSet presAssocID="{16941D3C-8721-43C3-925B-E3359A72586D}" presName="horzSpace2" presStyleCnt="0"/>
      <dgm:spPr/>
    </dgm:pt>
    <dgm:pt modelId="{D3315AEE-7700-4CB5-90A4-DCBDC51CEEA0}" type="pres">
      <dgm:prSet presAssocID="{16941D3C-8721-43C3-925B-E3359A72586D}" presName="tx2" presStyleLbl="revTx" presStyleIdx="9" presStyleCnt="14"/>
      <dgm:spPr/>
    </dgm:pt>
    <dgm:pt modelId="{E64822CE-9D74-4B54-921E-DF4731B8D83F}" type="pres">
      <dgm:prSet presAssocID="{16941D3C-8721-43C3-925B-E3359A72586D}" presName="vert2" presStyleCnt="0"/>
      <dgm:spPr/>
    </dgm:pt>
    <dgm:pt modelId="{CC896750-EC4A-4F22-9357-BB5FD0D0CB00}" type="pres">
      <dgm:prSet presAssocID="{16941D3C-8721-43C3-925B-E3359A72586D}" presName="thinLine2b" presStyleLbl="callout" presStyleIdx="8" presStyleCnt="13"/>
      <dgm:spPr/>
    </dgm:pt>
    <dgm:pt modelId="{E1FD837D-D3BF-42B2-876D-0DB42F343DFB}" type="pres">
      <dgm:prSet presAssocID="{16941D3C-8721-43C3-925B-E3359A72586D}" presName="vertSpace2b" presStyleCnt="0"/>
      <dgm:spPr/>
    </dgm:pt>
    <dgm:pt modelId="{D9FC657E-5BDD-49F6-8EC9-0ECB4DE87159}" type="pres">
      <dgm:prSet presAssocID="{D15D1578-60D6-447F-BE86-3C0C69A6EFB4}" presName="horz2" presStyleCnt="0"/>
      <dgm:spPr/>
    </dgm:pt>
    <dgm:pt modelId="{D12B8AC2-8584-43F3-A862-9BDC380D7CC0}" type="pres">
      <dgm:prSet presAssocID="{D15D1578-60D6-447F-BE86-3C0C69A6EFB4}" presName="horzSpace2" presStyleCnt="0"/>
      <dgm:spPr/>
    </dgm:pt>
    <dgm:pt modelId="{E79EDDC0-4B96-4A20-B880-B896218ABF42}" type="pres">
      <dgm:prSet presAssocID="{D15D1578-60D6-447F-BE86-3C0C69A6EFB4}" presName="tx2" presStyleLbl="revTx" presStyleIdx="10" presStyleCnt="14"/>
      <dgm:spPr/>
    </dgm:pt>
    <dgm:pt modelId="{85AE7AAA-7A16-4B11-B2ED-EEB2C6119324}" type="pres">
      <dgm:prSet presAssocID="{D15D1578-60D6-447F-BE86-3C0C69A6EFB4}" presName="vert2" presStyleCnt="0"/>
      <dgm:spPr/>
    </dgm:pt>
    <dgm:pt modelId="{4E3C50DA-9298-434B-9187-3952975CE6A9}" type="pres">
      <dgm:prSet presAssocID="{D15D1578-60D6-447F-BE86-3C0C69A6EFB4}" presName="thinLine2b" presStyleLbl="callout" presStyleIdx="9" presStyleCnt="13"/>
      <dgm:spPr/>
    </dgm:pt>
    <dgm:pt modelId="{25EA0650-ED92-48CA-95F0-B05E67E5217A}" type="pres">
      <dgm:prSet presAssocID="{D15D1578-60D6-447F-BE86-3C0C69A6EFB4}" presName="vertSpace2b" presStyleCnt="0"/>
      <dgm:spPr/>
    </dgm:pt>
    <dgm:pt modelId="{6187DA80-A2EB-460A-AEFC-63E5FA7DFB4C}" type="pres">
      <dgm:prSet presAssocID="{07BEFCD6-D65B-403A-91AB-EA8A35125B0F}" presName="horz2" presStyleCnt="0"/>
      <dgm:spPr/>
    </dgm:pt>
    <dgm:pt modelId="{4EBFED2B-0840-4CB4-9B20-46BE3DCE44FA}" type="pres">
      <dgm:prSet presAssocID="{07BEFCD6-D65B-403A-91AB-EA8A35125B0F}" presName="horzSpace2" presStyleCnt="0"/>
      <dgm:spPr/>
    </dgm:pt>
    <dgm:pt modelId="{2F127B15-9003-420D-8836-65372D1D1B65}" type="pres">
      <dgm:prSet presAssocID="{07BEFCD6-D65B-403A-91AB-EA8A35125B0F}" presName="tx2" presStyleLbl="revTx" presStyleIdx="11" presStyleCnt="14"/>
      <dgm:spPr/>
    </dgm:pt>
    <dgm:pt modelId="{B5E083F5-1510-4B8C-959D-A611407CDEE1}" type="pres">
      <dgm:prSet presAssocID="{07BEFCD6-D65B-403A-91AB-EA8A35125B0F}" presName="vert2" presStyleCnt="0"/>
      <dgm:spPr/>
    </dgm:pt>
    <dgm:pt modelId="{E160C1F3-6140-4FA0-A81C-FB301092D8FE}" type="pres">
      <dgm:prSet presAssocID="{07BEFCD6-D65B-403A-91AB-EA8A35125B0F}" presName="thinLine2b" presStyleLbl="callout" presStyleIdx="10" presStyleCnt="13"/>
      <dgm:spPr/>
    </dgm:pt>
    <dgm:pt modelId="{57DF23DE-BB21-416E-9035-D9E8418EA06F}" type="pres">
      <dgm:prSet presAssocID="{07BEFCD6-D65B-403A-91AB-EA8A35125B0F}" presName="vertSpace2b" presStyleCnt="0"/>
      <dgm:spPr/>
    </dgm:pt>
    <dgm:pt modelId="{EE7C30C6-36AC-4CE9-A074-24EE700DCB6D}" type="pres">
      <dgm:prSet presAssocID="{93CB3015-7A42-47FA-8838-51AA2C3F8EF5}" presName="horz2" presStyleCnt="0"/>
      <dgm:spPr/>
    </dgm:pt>
    <dgm:pt modelId="{EC5628F4-51D0-4431-A676-A3905BEE37E3}" type="pres">
      <dgm:prSet presAssocID="{93CB3015-7A42-47FA-8838-51AA2C3F8EF5}" presName="horzSpace2" presStyleCnt="0"/>
      <dgm:spPr/>
    </dgm:pt>
    <dgm:pt modelId="{57E994B4-CDAB-42DE-9BED-840FE2314945}" type="pres">
      <dgm:prSet presAssocID="{93CB3015-7A42-47FA-8838-51AA2C3F8EF5}" presName="tx2" presStyleLbl="revTx" presStyleIdx="12" presStyleCnt="14"/>
      <dgm:spPr/>
    </dgm:pt>
    <dgm:pt modelId="{CA76A50E-E496-489B-A304-F25739C74038}" type="pres">
      <dgm:prSet presAssocID="{93CB3015-7A42-47FA-8838-51AA2C3F8EF5}" presName="vert2" presStyleCnt="0"/>
      <dgm:spPr/>
    </dgm:pt>
    <dgm:pt modelId="{C3662C42-DEF3-4726-B4B7-B81C4D29DBC6}" type="pres">
      <dgm:prSet presAssocID="{93CB3015-7A42-47FA-8838-51AA2C3F8EF5}" presName="thinLine2b" presStyleLbl="callout" presStyleIdx="11" presStyleCnt="13"/>
      <dgm:spPr/>
    </dgm:pt>
    <dgm:pt modelId="{C8532B6C-F584-4020-8F4F-1036ACA0F80E}" type="pres">
      <dgm:prSet presAssocID="{93CB3015-7A42-47FA-8838-51AA2C3F8EF5}" presName="vertSpace2b" presStyleCnt="0"/>
      <dgm:spPr/>
    </dgm:pt>
    <dgm:pt modelId="{88B3A791-93A4-4A9E-9D48-95A3A6E06B40}" type="pres">
      <dgm:prSet presAssocID="{3F774857-AF0F-48E1-ABEA-6417C1D76327}" presName="horz2" presStyleCnt="0"/>
      <dgm:spPr/>
    </dgm:pt>
    <dgm:pt modelId="{313E3BB8-A172-4FA1-B928-592E443E41BF}" type="pres">
      <dgm:prSet presAssocID="{3F774857-AF0F-48E1-ABEA-6417C1D76327}" presName="horzSpace2" presStyleCnt="0"/>
      <dgm:spPr/>
    </dgm:pt>
    <dgm:pt modelId="{E24F2FE6-1BA2-44BF-A3F4-9DA54CE51D8C}" type="pres">
      <dgm:prSet presAssocID="{3F774857-AF0F-48E1-ABEA-6417C1D76327}" presName="tx2" presStyleLbl="revTx" presStyleIdx="13" presStyleCnt="14"/>
      <dgm:spPr/>
    </dgm:pt>
    <dgm:pt modelId="{9C54845F-554A-49B8-A72E-D20B469EBB1B}" type="pres">
      <dgm:prSet presAssocID="{3F774857-AF0F-48E1-ABEA-6417C1D76327}" presName="vert2" presStyleCnt="0"/>
      <dgm:spPr/>
    </dgm:pt>
    <dgm:pt modelId="{9AE4FC97-A62C-484A-A26B-8C96ACC0C41E}" type="pres">
      <dgm:prSet presAssocID="{3F774857-AF0F-48E1-ABEA-6417C1D76327}" presName="thinLine2b" presStyleLbl="callout" presStyleIdx="12" presStyleCnt="13"/>
      <dgm:spPr/>
    </dgm:pt>
    <dgm:pt modelId="{4340095A-0215-4860-894B-0A419B8F00E3}" type="pres">
      <dgm:prSet presAssocID="{3F774857-AF0F-48E1-ABEA-6417C1D76327}" presName="vertSpace2b" presStyleCnt="0"/>
      <dgm:spPr/>
    </dgm:pt>
  </dgm:ptLst>
  <dgm:cxnLst>
    <dgm:cxn modelId="{F7643305-C736-46AE-81DF-8E17F2148800}" srcId="{4778F6D9-9733-4907-870A-0222E797483F}" destId="{93CB3015-7A42-47FA-8838-51AA2C3F8EF5}" srcOrd="11" destOrd="0" parTransId="{A8C34863-AC13-472D-8A76-3F31D2F8CA4F}" sibTransId="{58112340-A59D-4863-94CE-E54326679905}"/>
    <dgm:cxn modelId="{60AB0913-D507-4E1A-B6A7-829F7DDD7DF6}" type="presOf" srcId="{93CB3015-7A42-47FA-8838-51AA2C3F8EF5}" destId="{57E994B4-CDAB-42DE-9BED-840FE2314945}" srcOrd="0" destOrd="0" presId="urn:microsoft.com/office/officeart/2008/layout/LinedList"/>
    <dgm:cxn modelId="{EE86E816-6FB2-4B69-A00E-6F9D2D120BAD}" type="presOf" srcId="{16941D3C-8721-43C3-925B-E3359A72586D}" destId="{D3315AEE-7700-4CB5-90A4-DCBDC51CEEA0}" srcOrd="0" destOrd="0" presId="urn:microsoft.com/office/officeart/2008/layout/LinedList"/>
    <dgm:cxn modelId="{77EDED17-302B-4346-A0A1-6680067747C5}" srcId="{4778F6D9-9733-4907-870A-0222E797483F}" destId="{07BEFCD6-D65B-403A-91AB-EA8A35125B0F}" srcOrd="10" destOrd="0" parTransId="{EC042BE4-A84E-4981-B074-4D931117132C}" sibTransId="{E403FD05-EC49-40EC-AA2F-799ADC68A0DF}"/>
    <dgm:cxn modelId="{9DE3E31F-E3DE-4C08-B958-09FD959511D2}" srcId="{4778F6D9-9733-4907-870A-0222E797483F}" destId="{DFAD4FD1-A31C-42DE-9933-0C44F3B1BF4B}" srcOrd="1" destOrd="0" parTransId="{632DB4E1-9561-4E42-B372-972C97922A8B}" sibTransId="{4B0AE101-DFE8-4AAD-AD7F-0E12C9E49080}"/>
    <dgm:cxn modelId="{F6728F21-DC6F-4710-9368-3AE1D88008C8}" type="presOf" srcId="{DF046112-1968-4BEE-8F30-37416C8C4FA0}" destId="{5149CC65-03E9-4B0D-8DFB-635CBD9477B8}" srcOrd="0" destOrd="0" presId="urn:microsoft.com/office/officeart/2008/layout/LinedList"/>
    <dgm:cxn modelId="{E717E826-7539-45C5-AEB8-63981B443B0D}" type="presOf" srcId="{07BEFCD6-D65B-403A-91AB-EA8A35125B0F}" destId="{2F127B15-9003-420D-8836-65372D1D1B65}" srcOrd="0" destOrd="0" presId="urn:microsoft.com/office/officeart/2008/layout/LinedList"/>
    <dgm:cxn modelId="{64BD2E2A-72CB-4B8F-B66E-386B6FF72398}" type="presOf" srcId="{B5CE67C9-68F5-4B69-A48B-0A2067243009}" destId="{DADAD373-930F-4663-B8CD-A48E750CEC02}" srcOrd="0" destOrd="0" presId="urn:microsoft.com/office/officeart/2008/layout/LinedList"/>
    <dgm:cxn modelId="{4387DC2D-C114-4087-84F7-3614F73519D0}" type="presOf" srcId="{3F774857-AF0F-48E1-ABEA-6417C1D76327}" destId="{E24F2FE6-1BA2-44BF-A3F4-9DA54CE51D8C}" srcOrd="0" destOrd="0" presId="urn:microsoft.com/office/officeart/2008/layout/LinedList"/>
    <dgm:cxn modelId="{52302038-029F-4B3B-9FEC-701AE8BA05EA}" srcId="{4778F6D9-9733-4907-870A-0222E797483F}" destId="{16941D3C-8721-43C3-925B-E3359A72586D}" srcOrd="8" destOrd="0" parTransId="{88DA1DCD-C3AC-4BE7-950F-82803EC5B21D}" sibTransId="{F9F5A8DF-83DC-459A-970D-F51B63105A2D}"/>
    <dgm:cxn modelId="{82408E43-BC9C-4700-A47B-4D5D3FD20A6D}" type="presOf" srcId="{25207CE3-22BC-4A12-A674-03E43DFDFBB7}" destId="{DBB8B95B-BC5B-4DA0-ADD5-1FF12AC61CCB}" srcOrd="0" destOrd="0" presId="urn:microsoft.com/office/officeart/2008/layout/LinedList"/>
    <dgm:cxn modelId="{610AF66C-E19A-4EC4-BB2F-7F9A9050455F}" srcId="{4778F6D9-9733-4907-870A-0222E797483F}" destId="{3F774857-AF0F-48E1-ABEA-6417C1D76327}" srcOrd="12" destOrd="0" parTransId="{30C9AA9C-889D-4F21-A513-2DA4CD251936}" sibTransId="{DDE17C85-BE12-4259-83BB-523B858FF725}"/>
    <dgm:cxn modelId="{D34ACC4D-64A6-4ABC-B3C6-422B5D29F576}" type="presOf" srcId="{9658D11A-051B-43A2-8AF0-6AF1343D7B72}" destId="{92DAB372-2471-4153-B5DF-13B1F498CEB7}" srcOrd="0" destOrd="0" presId="urn:microsoft.com/office/officeart/2008/layout/LinedList"/>
    <dgm:cxn modelId="{31E39652-FCF1-44E7-AE10-4272AB1CB900}" type="presOf" srcId="{6BD0D04C-768E-46FB-8502-A6655B2F7713}" destId="{E2F0B14A-E603-4B9F-962F-F1D8C2E77E6B}" srcOrd="0" destOrd="0" presId="urn:microsoft.com/office/officeart/2008/layout/LinedList"/>
    <dgm:cxn modelId="{6A700376-8AFE-4027-973D-59CBB833BC4E}" srcId="{4778F6D9-9733-4907-870A-0222E797483F}" destId="{23EC946C-97FA-4289-BF48-285FB4B529D8}" srcOrd="7" destOrd="0" parTransId="{619CEFB1-A17A-4A2F-8902-B2EB45A8397E}" sibTransId="{F767CFC1-0807-4F32-8799-3E17B731FDE1}"/>
    <dgm:cxn modelId="{BBC68979-E07C-4F9D-B349-24C9E2A058C9}" type="presOf" srcId="{D15D1578-60D6-447F-BE86-3C0C69A6EFB4}" destId="{E79EDDC0-4B96-4A20-B880-B896218ABF42}" srcOrd="0" destOrd="0" presId="urn:microsoft.com/office/officeart/2008/layout/LinedList"/>
    <dgm:cxn modelId="{545F3386-EDF9-4293-88AE-AA25915404BD}" srcId="{4778F6D9-9733-4907-870A-0222E797483F}" destId="{D15D1578-60D6-447F-BE86-3C0C69A6EFB4}" srcOrd="9" destOrd="0" parTransId="{95279A71-5921-4117-AE2A-9FBBDB43CB56}" sibTransId="{FB4FB595-6693-4139-8B92-7DF295191A68}"/>
    <dgm:cxn modelId="{FE7AD79B-43CE-43C1-86F2-623C1EFC3142}" type="presOf" srcId="{23EC946C-97FA-4289-BF48-285FB4B529D8}" destId="{FDE5A714-0813-4D6B-B858-E63CB3D8B033}" srcOrd="0" destOrd="0" presId="urn:microsoft.com/office/officeart/2008/layout/LinedList"/>
    <dgm:cxn modelId="{C34A03A2-9B4E-4F8D-A092-DADA8471D51C}" srcId="{4778F6D9-9733-4907-870A-0222E797483F}" destId="{DF046112-1968-4BEE-8F30-37416C8C4FA0}" srcOrd="0" destOrd="0" parTransId="{8ED8A2FA-5594-4015-842E-A2C0BED6389A}" sibTransId="{B49B8537-517D-4900-9055-FEBE6DC5AD9C}"/>
    <dgm:cxn modelId="{F6C779A4-1644-4060-9166-5DCB456DA6BA}" srcId="{4778F6D9-9733-4907-870A-0222E797483F}" destId="{9658D11A-051B-43A2-8AF0-6AF1343D7B72}" srcOrd="5" destOrd="0" parTransId="{762F2E71-3E1F-4235-BC11-6B940D791E6B}" sibTransId="{E1902587-CF9F-4025-AD61-985053DC540B}"/>
    <dgm:cxn modelId="{861D86A5-A0EC-44D8-88BD-1CACF6B3D748}" type="presOf" srcId="{DFAD4FD1-A31C-42DE-9933-0C44F3B1BF4B}" destId="{111011D8-0F8C-44BC-A95C-D80141AA8419}" srcOrd="0" destOrd="0" presId="urn:microsoft.com/office/officeart/2008/layout/LinedList"/>
    <dgm:cxn modelId="{BBD69CA7-3B43-4731-9CE2-1F361D4932A1}" srcId="{5599B986-B302-4480-93FB-9D9240D72856}" destId="{4778F6D9-9733-4907-870A-0222E797483F}" srcOrd="0" destOrd="0" parTransId="{28B9A148-31FA-44AC-92D2-EE8C516750EC}" sibTransId="{01E6567A-21E5-4348-A12C-FA16BD1D7E50}"/>
    <dgm:cxn modelId="{A887F3B6-1331-4C2D-817E-1F252CCA480D}" srcId="{4778F6D9-9733-4907-870A-0222E797483F}" destId="{B5CE67C9-68F5-4B69-A48B-0A2067243009}" srcOrd="4" destOrd="0" parTransId="{BE2BB5EB-2813-4251-87B5-463516AA6277}" sibTransId="{256880A1-B8E5-4680-9F48-CC81B76E5A26}"/>
    <dgm:cxn modelId="{D42F8DCC-72B6-42C3-9FF9-A49935C24863}" type="presOf" srcId="{4778F6D9-9733-4907-870A-0222E797483F}" destId="{D2AA9A06-8D04-408C-8E3B-D46D83CA2037}" srcOrd="0" destOrd="0" presId="urn:microsoft.com/office/officeart/2008/layout/LinedList"/>
    <dgm:cxn modelId="{35E217CD-B6AE-47DF-9E0A-85AD9E08DA65}" type="presOf" srcId="{5599B986-B302-4480-93FB-9D9240D72856}" destId="{4ED327D8-DEA8-4F5D-88D4-8CE6392B38CF}" srcOrd="0" destOrd="0" presId="urn:microsoft.com/office/officeart/2008/layout/LinedList"/>
    <dgm:cxn modelId="{7DD188DB-FA61-4729-8933-804C622EC7BC}" srcId="{4778F6D9-9733-4907-870A-0222E797483F}" destId="{8010C907-6908-4CBD-A2F1-1A11627130A5}" srcOrd="3" destOrd="0" parTransId="{A6D64F7F-B140-4761-8A91-1AEC224B8EC7}" sibTransId="{7C68DE0E-3A4C-4A29-9371-19A22648114B}"/>
    <dgm:cxn modelId="{A9483FF5-8462-4D97-831C-F44347A80D82}" srcId="{4778F6D9-9733-4907-870A-0222E797483F}" destId="{6BD0D04C-768E-46FB-8502-A6655B2F7713}" srcOrd="2" destOrd="0" parTransId="{463596F4-E007-436F-9F87-AEE148D78172}" sibTransId="{4BD922D5-C13E-4148-8B56-04DEBB92537D}"/>
    <dgm:cxn modelId="{3EBB0CFC-33A1-46A8-9676-865F91BC1D90}" srcId="{4778F6D9-9733-4907-870A-0222E797483F}" destId="{25207CE3-22BC-4A12-A674-03E43DFDFBB7}" srcOrd="6" destOrd="0" parTransId="{12E8FAA3-B76E-4D4D-BADC-888C260D2D39}" sibTransId="{CFE42493-FCCD-43CF-9A57-230DE0F9CF00}"/>
    <dgm:cxn modelId="{C4E7C5FF-99D4-410F-9DBB-3FCD616D51E8}" type="presOf" srcId="{8010C907-6908-4CBD-A2F1-1A11627130A5}" destId="{3121B8EC-71D0-40DD-B2BE-92F653CBF40A}" srcOrd="0" destOrd="0" presId="urn:microsoft.com/office/officeart/2008/layout/LinedList"/>
    <dgm:cxn modelId="{3DE4E18A-AD66-446B-9DC1-EF08BEA481B6}" type="presParOf" srcId="{4ED327D8-DEA8-4F5D-88D4-8CE6392B38CF}" destId="{E2B5B32F-FC17-4823-ADEC-D949D4EE32D4}" srcOrd="0" destOrd="0" presId="urn:microsoft.com/office/officeart/2008/layout/LinedList"/>
    <dgm:cxn modelId="{E08F8EE3-44EB-4CED-92C3-447434184EB0}" type="presParOf" srcId="{4ED327D8-DEA8-4F5D-88D4-8CE6392B38CF}" destId="{33763A8E-1C2C-425D-B048-8FC176EB4900}" srcOrd="1" destOrd="0" presId="urn:microsoft.com/office/officeart/2008/layout/LinedList"/>
    <dgm:cxn modelId="{CF925577-4B74-4C28-B2DD-1824A77D2105}" type="presParOf" srcId="{33763A8E-1C2C-425D-B048-8FC176EB4900}" destId="{D2AA9A06-8D04-408C-8E3B-D46D83CA2037}" srcOrd="0" destOrd="0" presId="urn:microsoft.com/office/officeart/2008/layout/LinedList"/>
    <dgm:cxn modelId="{8C9D271C-BA70-4572-9F7A-568F44BBE055}" type="presParOf" srcId="{33763A8E-1C2C-425D-B048-8FC176EB4900}" destId="{F0DEA191-D54D-47D5-B27F-FF29278BF555}" srcOrd="1" destOrd="0" presId="urn:microsoft.com/office/officeart/2008/layout/LinedList"/>
    <dgm:cxn modelId="{34F6D817-ED29-47A1-ACC2-3C86018BE523}" type="presParOf" srcId="{F0DEA191-D54D-47D5-B27F-FF29278BF555}" destId="{7CDC6B71-BDE3-4FAE-A3D9-468AB9BEFAAE}" srcOrd="0" destOrd="0" presId="urn:microsoft.com/office/officeart/2008/layout/LinedList"/>
    <dgm:cxn modelId="{8DB73097-31F4-4426-8E72-447223A2C091}" type="presParOf" srcId="{F0DEA191-D54D-47D5-B27F-FF29278BF555}" destId="{8AB45BE2-9B6C-4647-A005-4F7D2011A598}" srcOrd="1" destOrd="0" presId="urn:microsoft.com/office/officeart/2008/layout/LinedList"/>
    <dgm:cxn modelId="{556FF7BB-09DA-4FFD-AC83-B5F75F86ECA5}" type="presParOf" srcId="{8AB45BE2-9B6C-4647-A005-4F7D2011A598}" destId="{4D141244-CB5F-4D42-9675-2F8B5F28BDD7}" srcOrd="0" destOrd="0" presId="urn:microsoft.com/office/officeart/2008/layout/LinedList"/>
    <dgm:cxn modelId="{430AC4D9-A86C-4DDE-A4C9-6BBC67C40449}" type="presParOf" srcId="{8AB45BE2-9B6C-4647-A005-4F7D2011A598}" destId="{5149CC65-03E9-4B0D-8DFB-635CBD9477B8}" srcOrd="1" destOrd="0" presId="urn:microsoft.com/office/officeart/2008/layout/LinedList"/>
    <dgm:cxn modelId="{2DC9DB94-F8DA-430D-BD4C-D352AE8F8048}" type="presParOf" srcId="{8AB45BE2-9B6C-4647-A005-4F7D2011A598}" destId="{D22138F7-8F23-49D8-B78F-7ED8C0A1217C}" srcOrd="2" destOrd="0" presId="urn:microsoft.com/office/officeart/2008/layout/LinedList"/>
    <dgm:cxn modelId="{C95A2CD8-6192-41AD-B9AB-59AD9F57396C}" type="presParOf" srcId="{F0DEA191-D54D-47D5-B27F-FF29278BF555}" destId="{6B9B6337-F91C-4188-92DF-B39DCEC2459F}" srcOrd="2" destOrd="0" presId="urn:microsoft.com/office/officeart/2008/layout/LinedList"/>
    <dgm:cxn modelId="{1CA24F50-F1D1-4EDF-A656-732DA6EFDFC6}" type="presParOf" srcId="{F0DEA191-D54D-47D5-B27F-FF29278BF555}" destId="{54108F64-B4C5-4544-833C-94BA33C1B50C}" srcOrd="3" destOrd="0" presId="urn:microsoft.com/office/officeart/2008/layout/LinedList"/>
    <dgm:cxn modelId="{ACBF4C35-F6F7-42DE-B21E-5A43729064DC}" type="presParOf" srcId="{F0DEA191-D54D-47D5-B27F-FF29278BF555}" destId="{0E889F8E-EE52-4F71-A916-C85953ADD480}" srcOrd="4" destOrd="0" presId="urn:microsoft.com/office/officeart/2008/layout/LinedList"/>
    <dgm:cxn modelId="{28BA016C-7AB8-4765-9710-06BE7BF22D28}" type="presParOf" srcId="{0E889F8E-EE52-4F71-A916-C85953ADD480}" destId="{70E65FA9-8FFC-4056-973B-64B5E7FCE8A1}" srcOrd="0" destOrd="0" presId="urn:microsoft.com/office/officeart/2008/layout/LinedList"/>
    <dgm:cxn modelId="{3D24CD3C-B2AF-4F06-A2CF-15C32C0B5626}" type="presParOf" srcId="{0E889F8E-EE52-4F71-A916-C85953ADD480}" destId="{111011D8-0F8C-44BC-A95C-D80141AA8419}" srcOrd="1" destOrd="0" presId="urn:microsoft.com/office/officeart/2008/layout/LinedList"/>
    <dgm:cxn modelId="{D10CAC59-226B-4E1E-8F51-4ADE946A4D70}" type="presParOf" srcId="{0E889F8E-EE52-4F71-A916-C85953ADD480}" destId="{A9466102-F9A0-400C-81C2-00B6C8E2BEB5}" srcOrd="2" destOrd="0" presId="urn:microsoft.com/office/officeart/2008/layout/LinedList"/>
    <dgm:cxn modelId="{D0CEBD77-274F-468E-945F-9403A4AD9F80}" type="presParOf" srcId="{F0DEA191-D54D-47D5-B27F-FF29278BF555}" destId="{22D910A9-F7D1-48D9-A6EE-28869B4D6F18}" srcOrd="5" destOrd="0" presId="urn:microsoft.com/office/officeart/2008/layout/LinedList"/>
    <dgm:cxn modelId="{282B8C29-6F3B-441D-A11B-8F5920807D3A}" type="presParOf" srcId="{F0DEA191-D54D-47D5-B27F-FF29278BF555}" destId="{7A06DB6C-1DC3-45C2-B854-08D41B6D6130}" srcOrd="6" destOrd="0" presId="urn:microsoft.com/office/officeart/2008/layout/LinedList"/>
    <dgm:cxn modelId="{DAD9CC79-A52B-4990-B916-A3FEBE263C73}" type="presParOf" srcId="{F0DEA191-D54D-47D5-B27F-FF29278BF555}" destId="{A0C7BA0D-E767-4ED5-AF8B-2CB62E45204F}" srcOrd="7" destOrd="0" presId="urn:microsoft.com/office/officeart/2008/layout/LinedList"/>
    <dgm:cxn modelId="{C50E0690-F2F9-4758-8239-9A26539FCE89}" type="presParOf" srcId="{A0C7BA0D-E767-4ED5-AF8B-2CB62E45204F}" destId="{CD21E988-EBE3-4DCD-9830-1ADCF5F68EC5}" srcOrd="0" destOrd="0" presId="urn:microsoft.com/office/officeart/2008/layout/LinedList"/>
    <dgm:cxn modelId="{9CB5C8AC-8BFB-4FAC-B644-005991F35E96}" type="presParOf" srcId="{A0C7BA0D-E767-4ED5-AF8B-2CB62E45204F}" destId="{E2F0B14A-E603-4B9F-962F-F1D8C2E77E6B}" srcOrd="1" destOrd="0" presId="urn:microsoft.com/office/officeart/2008/layout/LinedList"/>
    <dgm:cxn modelId="{9C521715-5B88-4918-85EE-DA4D3F052063}" type="presParOf" srcId="{A0C7BA0D-E767-4ED5-AF8B-2CB62E45204F}" destId="{75524405-8021-43BB-9763-9D4C893B8472}" srcOrd="2" destOrd="0" presId="urn:microsoft.com/office/officeart/2008/layout/LinedList"/>
    <dgm:cxn modelId="{36EAEF91-EF61-4550-9154-54FCEB62A557}" type="presParOf" srcId="{F0DEA191-D54D-47D5-B27F-FF29278BF555}" destId="{88FF8EC9-39EF-4D4F-8315-95BD9972298E}" srcOrd="8" destOrd="0" presId="urn:microsoft.com/office/officeart/2008/layout/LinedList"/>
    <dgm:cxn modelId="{75C4E6BC-FF61-4F73-9AE4-910119F7719F}" type="presParOf" srcId="{F0DEA191-D54D-47D5-B27F-FF29278BF555}" destId="{5A73F55E-F27C-459A-A5AB-5DB50A53A1A6}" srcOrd="9" destOrd="0" presId="urn:microsoft.com/office/officeart/2008/layout/LinedList"/>
    <dgm:cxn modelId="{E30FD01D-BC84-4C1A-91EC-EF4F6749E43A}" type="presParOf" srcId="{F0DEA191-D54D-47D5-B27F-FF29278BF555}" destId="{EB2892B4-B7A1-49E2-A67C-AB269A526133}" srcOrd="10" destOrd="0" presId="urn:microsoft.com/office/officeart/2008/layout/LinedList"/>
    <dgm:cxn modelId="{B3F012A3-67CA-49C4-8B73-B552CC751DB7}" type="presParOf" srcId="{EB2892B4-B7A1-49E2-A67C-AB269A526133}" destId="{BE76E284-EA84-4536-9584-1A10E3A79247}" srcOrd="0" destOrd="0" presId="urn:microsoft.com/office/officeart/2008/layout/LinedList"/>
    <dgm:cxn modelId="{65306B80-1F52-429B-94A5-6CA77B11CC09}" type="presParOf" srcId="{EB2892B4-B7A1-49E2-A67C-AB269A526133}" destId="{3121B8EC-71D0-40DD-B2BE-92F653CBF40A}" srcOrd="1" destOrd="0" presId="urn:microsoft.com/office/officeart/2008/layout/LinedList"/>
    <dgm:cxn modelId="{43A09FEE-A9A7-474F-B20E-9BA4F33C66FF}" type="presParOf" srcId="{EB2892B4-B7A1-49E2-A67C-AB269A526133}" destId="{D5205B9B-77FC-4856-9F2A-5B2C0B36708A}" srcOrd="2" destOrd="0" presId="urn:microsoft.com/office/officeart/2008/layout/LinedList"/>
    <dgm:cxn modelId="{3F9C653E-C296-4675-897A-161F51D3C3A9}" type="presParOf" srcId="{F0DEA191-D54D-47D5-B27F-FF29278BF555}" destId="{8306FF43-9533-4011-A81F-FAD9C60E382A}" srcOrd="11" destOrd="0" presId="urn:microsoft.com/office/officeart/2008/layout/LinedList"/>
    <dgm:cxn modelId="{77B8E5CC-8879-4C5C-970A-1858E6E3B406}" type="presParOf" srcId="{F0DEA191-D54D-47D5-B27F-FF29278BF555}" destId="{CCF13E56-0F3D-4939-9759-62CABC8A8536}" srcOrd="12" destOrd="0" presId="urn:microsoft.com/office/officeart/2008/layout/LinedList"/>
    <dgm:cxn modelId="{7C3AF14F-0173-4CAB-B85F-B265BB151148}" type="presParOf" srcId="{F0DEA191-D54D-47D5-B27F-FF29278BF555}" destId="{1E3B0C5C-73B0-45CB-8D6C-24BACE3EE8C7}" srcOrd="13" destOrd="0" presId="urn:microsoft.com/office/officeart/2008/layout/LinedList"/>
    <dgm:cxn modelId="{04EC724F-4809-4E95-BD89-B763D423B95B}" type="presParOf" srcId="{1E3B0C5C-73B0-45CB-8D6C-24BACE3EE8C7}" destId="{02D8BF90-23E6-48F0-8D78-37EA8A4F9B5E}" srcOrd="0" destOrd="0" presId="urn:microsoft.com/office/officeart/2008/layout/LinedList"/>
    <dgm:cxn modelId="{ADC5B1BE-8BB8-4C3E-892E-C6E8BB0B5EFB}" type="presParOf" srcId="{1E3B0C5C-73B0-45CB-8D6C-24BACE3EE8C7}" destId="{DADAD373-930F-4663-B8CD-A48E750CEC02}" srcOrd="1" destOrd="0" presId="urn:microsoft.com/office/officeart/2008/layout/LinedList"/>
    <dgm:cxn modelId="{17B920D7-EBAC-43CE-B1A6-52F7C185B115}" type="presParOf" srcId="{1E3B0C5C-73B0-45CB-8D6C-24BACE3EE8C7}" destId="{7E00B7BC-870E-4838-ACFA-3A02864D3512}" srcOrd="2" destOrd="0" presId="urn:microsoft.com/office/officeart/2008/layout/LinedList"/>
    <dgm:cxn modelId="{F7BA317B-2A48-48FB-87D4-9EFF821C152E}" type="presParOf" srcId="{F0DEA191-D54D-47D5-B27F-FF29278BF555}" destId="{E97A4410-CA85-443D-AD0D-D348B72E20CA}" srcOrd="14" destOrd="0" presId="urn:microsoft.com/office/officeart/2008/layout/LinedList"/>
    <dgm:cxn modelId="{0458BFD7-CC73-48F3-B2F7-BEAD6E64BC5E}" type="presParOf" srcId="{F0DEA191-D54D-47D5-B27F-FF29278BF555}" destId="{EAC8A3F0-12F1-41E6-9A92-BF7EB75932DA}" srcOrd="15" destOrd="0" presId="urn:microsoft.com/office/officeart/2008/layout/LinedList"/>
    <dgm:cxn modelId="{F5A5F322-E572-42A4-A69F-7A1AFE7C0972}" type="presParOf" srcId="{F0DEA191-D54D-47D5-B27F-FF29278BF555}" destId="{BBCDCEAB-A48D-4040-A5D9-E64BAC25A9A7}" srcOrd="16" destOrd="0" presId="urn:microsoft.com/office/officeart/2008/layout/LinedList"/>
    <dgm:cxn modelId="{701E32BA-BAC4-4D08-AEE6-C2905166F9D0}" type="presParOf" srcId="{BBCDCEAB-A48D-4040-A5D9-E64BAC25A9A7}" destId="{174E4F53-5A54-4C2B-9A21-5374B04BA195}" srcOrd="0" destOrd="0" presId="urn:microsoft.com/office/officeart/2008/layout/LinedList"/>
    <dgm:cxn modelId="{EAB92DE4-ED24-49A8-8885-740254416826}" type="presParOf" srcId="{BBCDCEAB-A48D-4040-A5D9-E64BAC25A9A7}" destId="{92DAB372-2471-4153-B5DF-13B1F498CEB7}" srcOrd="1" destOrd="0" presId="urn:microsoft.com/office/officeart/2008/layout/LinedList"/>
    <dgm:cxn modelId="{9A1E6696-566D-49EC-BD25-1FB77090B0CC}" type="presParOf" srcId="{BBCDCEAB-A48D-4040-A5D9-E64BAC25A9A7}" destId="{B7B3E601-1194-46F1-A17E-856AA03E66A0}" srcOrd="2" destOrd="0" presId="urn:microsoft.com/office/officeart/2008/layout/LinedList"/>
    <dgm:cxn modelId="{68942FC7-7250-406B-AFBC-5F872E320B44}" type="presParOf" srcId="{F0DEA191-D54D-47D5-B27F-FF29278BF555}" destId="{C2E4AB8B-A728-4633-A3B9-9F3F858053B1}" srcOrd="17" destOrd="0" presId="urn:microsoft.com/office/officeart/2008/layout/LinedList"/>
    <dgm:cxn modelId="{B8922FFD-AA98-4720-919D-81E985172123}" type="presParOf" srcId="{F0DEA191-D54D-47D5-B27F-FF29278BF555}" destId="{4197AA97-AC96-4578-8F26-84EC60523000}" srcOrd="18" destOrd="0" presId="urn:microsoft.com/office/officeart/2008/layout/LinedList"/>
    <dgm:cxn modelId="{FF3143AF-6D8E-4449-A867-5E7A9AB03598}" type="presParOf" srcId="{F0DEA191-D54D-47D5-B27F-FF29278BF555}" destId="{AE6AE754-680C-4B33-81F4-0777BB78565D}" srcOrd="19" destOrd="0" presId="urn:microsoft.com/office/officeart/2008/layout/LinedList"/>
    <dgm:cxn modelId="{CD573F5D-FD95-428E-98E0-71783455B145}" type="presParOf" srcId="{AE6AE754-680C-4B33-81F4-0777BB78565D}" destId="{F3A154F6-E9E6-47F8-89C9-D0CEF3C8292B}" srcOrd="0" destOrd="0" presId="urn:microsoft.com/office/officeart/2008/layout/LinedList"/>
    <dgm:cxn modelId="{DE57FF64-8D13-47E1-9FFC-845A6E692985}" type="presParOf" srcId="{AE6AE754-680C-4B33-81F4-0777BB78565D}" destId="{DBB8B95B-BC5B-4DA0-ADD5-1FF12AC61CCB}" srcOrd="1" destOrd="0" presId="urn:microsoft.com/office/officeart/2008/layout/LinedList"/>
    <dgm:cxn modelId="{4CBE2C77-00FA-42F7-B6EC-2385BF227C4A}" type="presParOf" srcId="{AE6AE754-680C-4B33-81F4-0777BB78565D}" destId="{93C23612-89FC-46EF-BC1C-262BF6E6B9F9}" srcOrd="2" destOrd="0" presId="urn:microsoft.com/office/officeart/2008/layout/LinedList"/>
    <dgm:cxn modelId="{621FFA90-DFF6-4CAD-9ADB-2E0C6D3BC8BB}" type="presParOf" srcId="{F0DEA191-D54D-47D5-B27F-FF29278BF555}" destId="{9369EE68-FC90-4E83-99C5-0F12D95FB5D0}" srcOrd="20" destOrd="0" presId="urn:microsoft.com/office/officeart/2008/layout/LinedList"/>
    <dgm:cxn modelId="{982DC547-CE6B-43D3-8812-09468C42C9AE}" type="presParOf" srcId="{F0DEA191-D54D-47D5-B27F-FF29278BF555}" destId="{63CE0C63-EB4B-4587-B4A6-7CDF27BFB54E}" srcOrd="21" destOrd="0" presId="urn:microsoft.com/office/officeart/2008/layout/LinedList"/>
    <dgm:cxn modelId="{D5404BDB-1F66-4AD3-AAA7-857BE0374B32}" type="presParOf" srcId="{F0DEA191-D54D-47D5-B27F-FF29278BF555}" destId="{9ED09F32-2659-4540-ACD9-FF4F8BBF6B1B}" srcOrd="22" destOrd="0" presId="urn:microsoft.com/office/officeart/2008/layout/LinedList"/>
    <dgm:cxn modelId="{83008E3F-3D7E-452F-922F-452F80A70C3F}" type="presParOf" srcId="{9ED09F32-2659-4540-ACD9-FF4F8BBF6B1B}" destId="{499067D9-D2DC-41F9-8EB3-A18246D90074}" srcOrd="0" destOrd="0" presId="urn:microsoft.com/office/officeart/2008/layout/LinedList"/>
    <dgm:cxn modelId="{19E38C35-64E3-4773-808A-2A9224EF26D5}" type="presParOf" srcId="{9ED09F32-2659-4540-ACD9-FF4F8BBF6B1B}" destId="{FDE5A714-0813-4D6B-B858-E63CB3D8B033}" srcOrd="1" destOrd="0" presId="urn:microsoft.com/office/officeart/2008/layout/LinedList"/>
    <dgm:cxn modelId="{CB237E6E-98B1-4F23-A0F0-2E1D1ED06A31}" type="presParOf" srcId="{9ED09F32-2659-4540-ACD9-FF4F8BBF6B1B}" destId="{653BC348-0754-4148-B2AE-C13940CE8B65}" srcOrd="2" destOrd="0" presId="urn:microsoft.com/office/officeart/2008/layout/LinedList"/>
    <dgm:cxn modelId="{E3C54332-2782-4ECE-B4FE-A85771128AA7}" type="presParOf" srcId="{F0DEA191-D54D-47D5-B27F-FF29278BF555}" destId="{4D08D2E3-B1AF-4508-8C60-2A775AE28BD4}" srcOrd="23" destOrd="0" presId="urn:microsoft.com/office/officeart/2008/layout/LinedList"/>
    <dgm:cxn modelId="{A4D6924F-3490-48D0-918C-AC79637DB867}" type="presParOf" srcId="{F0DEA191-D54D-47D5-B27F-FF29278BF555}" destId="{F2BFA963-1192-4A9E-8BF5-9063F730234E}" srcOrd="24" destOrd="0" presId="urn:microsoft.com/office/officeart/2008/layout/LinedList"/>
    <dgm:cxn modelId="{2999BE1B-F69E-41EC-B68C-9CA92189D58C}" type="presParOf" srcId="{F0DEA191-D54D-47D5-B27F-FF29278BF555}" destId="{AEEAEE07-D9B4-430C-87DE-5DBDAF3ECAC1}" srcOrd="25" destOrd="0" presId="urn:microsoft.com/office/officeart/2008/layout/LinedList"/>
    <dgm:cxn modelId="{ACAC8888-B2DD-4A47-9D54-B85D1871CEDD}" type="presParOf" srcId="{AEEAEE07-D9B4-430C-87DE-5DBDAF3ECAC1}" destId="{CD0C23BA-2BD8-4F67-9F0B-858C29AB98B5}" srcOrd="0" destOrd="0" presId="urn:microsoft.com/office/officeart/2008/layout/LinedList"/>
    <dgm:cxn modelId="{14770001-9AA6-4DC2-A155-BF95D661559B}" type="presParOf" srcId="{AEEAEE07-D9B4-430C-87DE-5DBDAF3ECAC1}" destId="{D3315AEE-7700-4CB5-90A4-DCBDC51CEEA0}" srcOrd="1" destOrd="0" presId="urn:microsoft.com/office/officeart/2008/layout/LinedList"/>
    <dgm:cxn modelId="{2E48C2F5-1C88-40D3-B727-F8F4BE764B78}" type="presParOf" srcId="{AEEAEE07-D9B4-430C-87DE-5DBDAF3ECAC1}" destId="{E64822CE-9D74-4B54-921E-DF4731B8D83F}" srcOrd="2" destOrd="0" presId="urn:microsoft.com/office/officeart/2008/layout/LinedList"/>
    <dgm:cxn modelId="{D74A9D4A-A0DC-4E10-9E29-63A13BC8A0BB}" type="presParOf" srcId="{F0DEA191-D54D-47D5-B27F-FF29278BF555}" destId="{CC896750-EC4A-4F22-9357-BB5FD0D0CB00}" srcOrd="26" destOrd="0" presId="urn:microsoft.com/office/officeart/2008/layout/LinedList"/>
    <dgm:cxn modelId="{A4003089-366F-49B5-9688-8AC689F5689C}" type="presParOf" srcId="{F0DEA191-D54D-47D5-B27F-FF29278BF555}" destId="{E1FD837D-D3BF-42B2-876D-0DB42F343DFB}" srcOrd="27" destOrd="0" presId="urn:microsoft.com/office/officeart/2008/layout/LinedList"/>
    <dgm:cxn modelId="{317A7C46-2125-42C4-8D31-06B9496959C0}" type="presParOf" srcId="{F0DEA191-D54D-47D5-B27F-FF29278BF555}" destId="{D9FC657E-5BDD-49F6-8EC9-0ECB4DE87159}" srcOrd="28" destOrd="0" presId="urn:microsoft.com/office/officeart/2008/layout/LinedList"/>
    <dgm:cxn modelId="{B9436322-A69C-469E-ACD2-12CFB5A49DFD}" type="presParOf" srcId="{D9FC657E-5BDD-49F6-8EC9-0ECB4DE87159}" destId="{D12B8AC2-8584-43F3-A862-9BDC380D7CC0}" srcOrd="0" destOrd="0" presId="urn:microsoft.com/office/officeart/2008/layout/LinedList"/>
    <dgm:cxn modelId="{09546BC2-2A14-4F2B-98BB-A16725EC27CB}" type="presParOf" srcId="{D9FC657E-5BDD-49F6-8EC9-0ECB4DE87159}" destId="{E79EDDC0-4B96-4A20-B880-B896218ABF42}" srcOrd="1" destOrd="0" presId="urn:microsoft.com/office/officeart/2008/layout/LinedList"/>
    <dgm:cxn modelId="{7121D9A4-3FC9-4528-819F-72D748C96D9B}" type="presParOf" srcId="{D9FC657E-5BDD-49F6-8EC9-0ECB4DE87159}" destId="{85AE7AAA-7A16-4B11-B2ED-EEB2C6119324}" srcOrd="2" destOrd="0" presId="urn:microsoft.com/office/officeart/2008/layout/LinedList"/>
    <dgm:cxn modelId="{6080969E-6F25-40C4-852C-DAF0D46761BD}" type="presParOf" srcId="{F0DEA191-D54D-47D5-B27F-FF29278BF555}" destId="{4E3C50DA-9298-434B-9187-3952975CE6A9}" srcOrd="29" destOrd="0" presId="urn:microsoft.com/office/officeart/2008/layout/LinedList"/>
    <dgm:cxn modelId="{9C2CADFA-FFC5-4A9C-B8F5-2FCD2E0F7EC6}" type="presParOf" srcId="{F0DEA191-D54D-47D5-B27F-FF29278BF555}" destId="{25EA0650-ED92-48CA-95F0-B05E67E5217A}" srcOrd="30" destOrd="0" presId="urn:microsoft.com/office/officeart/2008/layout/LinedList"/>
    <dgm:cxn modelId="{6B788F80-8C25-4A9A-896F-AB355FC07759}" type="presParOf" srcId="{F0DEA191-D54D-47D5-B27F-FF29278BF555}" destId="{6187DA80-A2EB-460A-AEFC-63E5FA7DFB4C}" srcOrd="31" destOrd="0" presId="urn:microsoft.com/office/officeart/2008/layout/LinedList"/>
    <dgm:cxn modelId="{FC48AF20-FA21-4B29-9B8F-0A8222C1D1FF}" type="presParOf" srcId="{6187DA80-A2EB-460A-AEFC-63E5FA7DFB4C}" destId="{4EBFED2B-0840-4CB4-9B20-46BE3DCE44FA}" srcOrd="0" destOrd="0" presId="urn:microsoft.com/office/officeart/2008/layout/LinedList"/>
    <dgm:cxn modelId="{481D1FCB-C72B-47F9-9552-8B1C2E85124C}" type="presParOf" srcId="{6187DA80-A2EB-460A-AEFC-63E5FA7DFB4C}" destId="{2F127B15-9003-420D-8836-65372D1D1B65}" srcOrd="1" destOrd="0" presId="urn:microsoft.com/office/officeart/2008/layout/LinedList"/>
    <dgm:cxn modelId="{E61CF4D8-5005-4A17-BC07-195DCB4745F9}" type="presParOf" srcId="{6187DA80-A2EB-460A-AEFC-63E5FA7DFB4C}" destId="{B5E083F5-1510-4B8C-959D-A611407CDEE1}" srcOrd="2" destOrd="0" presId="urn:microsoft.com/office/officeart/2008/layout/LinedList"/>
    <dgm:cxn modelId="{705740FE-8578-48EE-8A35-678712EE5E83}" type="presParOf" srcId="{F0DEA191-D54D-47D5-B27F-FF29278BF555}" destId="{E160C1F3-6140-4FA0-A81C-FB301092D8FE}" srcOrd="32" destOrd="0" presId="urn:microsoft.com/office/officeart/2008/layout/LinedList"/>
    <dgm:cxn modelId="{B03AC22D-D1D2-4C61-B15E-CA03D7DF5BE7}" type="presParOf" srcId="{F0DEA191-D54D-47D5-B27F-FF29278BF555}" destId="{57DF23DE-BB21-416E-9035-D9E8418EA06F}" srcOrd="33" destOrd="0" presId="urn:microsoft.com/office/officeart/2008/layout/LinedList"/>
    <dgm:cxn modelId="{8F4D0D85-C0D5-4333-A135-5FEDE1972B5E}" type="presParOf" srcId="{F0DEA191-D54D-47D5-B27F-FF29278BF555}" destId="{EE7C30C6-36AC-4CE9-A074-24EE700DCB6D}" srcOrd="34" destOrd="0" presId="urn:microsoft.com/office/officeart/2008/layout/LinedList"/>
    <dgm:cxn modelId="{9229DC39-7187-4151-9BEA-2BAD8942C232}" type="presParOf" srcId="{EE7C30C6-36AC-4CE9-A074-24EE700DCB6D}" destId="{EC5628F4-51D0-4431-A676-A3905BEE37E3}" srcOrd="0" destOrd="0" presId="urn:microsoft.com/office/officeart/2008/layout/LinedList"/>
    <dgm:cxn modelId="{B25A0834-DC27-4DC0-8750-5109D60FE3B0}" type="presParOf" srcId="{EE7C30C6-36AC-4CE9-A074-24EE700DCB6D}" destId="{57E994B4-CDAB-42DE-9BED-840FE2314945}" srcOrd="1" destOrd="0" presId="urn:microsoft.com/office/officeart/2008/layout/LinedList"/>
    <dgm:cxn modelId="{E108B0FC-A3A4-4550-A211-A5DE10D429DE}" type="presParOf" srcId="{EE7C30C6-36AC-4CE9-A074-24EE700DCB6D}" destId="{CA76A50E-E496-489B-A304-F25739C74038}" srcOrd="2" destOrd="0" presId="urn:microsoft.com/office/officeart/2008/layout/LinedList"/>
    <dgm:cxn modelId="{6EF7B041-FAA8-471E-8BF4-AC426647F374}" type="presParOf" srcId="{F0DEA191-D54D-47D5-B27F-FF29278BF555}" destId="{C3662C42-DEF3-4726-B4B7-B81C4D29DBC6}" srcOrd="35" destOrd="0" presId="urn:microsoft.com/office/officeart/2008/layout/LinedList"/>
    <dgm:cxn modelId="{4E28BD4B-3FDC-40F2-A8C1-6B6872B695C6}" type="presParOf" srcId="{F0DEA191-D54D-47D5-B27F-FF29278BF555}" destId="{C8532B6C-F584-4020-8F4F-1036ACA0F80E}" srcOrd="36" destOrd="0" presId="urn:microsoft.com/office/officeart/2008/layout/LinedList"/>
    <dgm:cxn modelId="{EBE67F6C-1AE4-4E87-8793-5A2121BF47FD}" type="presParOf" srcId="{F0DEA191-D54D-47D5-B27F-FF29278BF555}" destId="{88B3A791-93A4-4A9E-9D48-95A3A6E06B40}" srcOrd="37" destOrd="0" presId="urn:microsoft.com/office/officeart/2008/layout/LinedList"/>
    <dgm:cxn modelId="{6CB76874-B2F1-40AF-A1B4-C3409A3FE4FF}" type="presParOf" srcId="{88B3A791-93A4-4A9E-9D48-95A3A6E06B40}" destId="{313E3BB8-A172-4FA1-B928-592E443E41BF}" srcOrd="0" destOrd="0" presId="urn:microsoft.com/office/officeart/2008/layout/LinedList"/>
    <dgm:cxn modelId="{A3927793-200C-45E0-B1AF-6558282B3070}" type="presParOf" srcId="{88B3A791-93A4-4A9E-9D48-95A3A6E06B40}" destId="{E24F2FE6-1BA2-44BF-A3F4-9DA54CE51D8C}" srcOrd="1" destOrd="0" presId="urn:microsoft.com/office/officeart/2008/layout/LinedList"/>
    <dgm:cxn modelId="{FD274C51-C2E2-411C-938B-722216AD632E}" type="presParOf" srcId="{88B3A791-93A4-4A9E-9D48-95A3A6E06B40}" destId="{9C54845F-554A-49B8-A72E-D20B469EBB1B}" srcOrd="2" destOrd="0" presId="urn:microsoft.com/office/officeart/2008/layout/LinedList"/>
    <dgm:cxn modelId="{D0A29D6B-8027-4BD1-8C55-7C45D70B5105}" type="presParOf" srcId="{F0DEA191-D54D-47D5-B27F-FF29278BF555}" destId="{9AE4FC97-A62C-484A-A26B-8C96ACC0C41E}" srcOrd="38" destOrd="0" presId="urn:microsoft.com/office/officeart/2008/layout/LinedList"/>
    <dgm:cxn modelId="{FE31CBF6-8EFF-42E7-8B3D-EA6FB365704B}" type="presParOf" srcId="{F0DEA191-D54D-47D5-B27F-FF29278BF555}" destId="{4340095A-0215-4860-894B-0A419B8F00E3}" srcOrd="3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6F2BBD-F9F7-4E56-B7B1-66624797C9CB}" type="doc">
      <dgm:prSet loTypeId="urn:microsoft.com/office/officeart/2009/3/layout/StepUp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KZ"/>
        </a:p>
      </dgm:t>
    </dgm:pt>
    <dgm:pt modelId="{19E7FEB2-C2DD-4F73-A7BD-DAC85BD2B91F}">
      <dgm:prSet phldrT="[Текст]" custT="1"/>
      <dgm:spPr/>
      <dgm:t>
        <a:bodyPr/>
        <a:lstStyle/>
        <a:p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гражданский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кодекс</a:t>
          </a:r>
          <a:endParaRPr lang="ru-KZ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DA6B71-9336-46EA-8A6F-11D223835D36}" type="parTrans" cxnId="{620FF13F-F73F-4240-8C76-AA78E4835294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D1EDC5-F493-4DEB-A277-E2F37A6A9FB7}" type="sibTrans" cxnId="{620FF13F-F73F-4240-8C76-AA78E4835294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5BF79E-BFE2-4475-A818-F54A916678F6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закон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переводах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4E19D0-F218-4860-A484-C8A573D3B2CA}" type="parTrans" cxnId="{79AF3007-E518-449A-A563-516B6D9D1514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5D468D-CC2D-4D0C-98B0-0902AE67E9DB}" type="sibTrans" cxnId="{79AF3007-E518-449A-A563-516B6D9D1514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2AE8CF-F50D-4F56-8BFD-F4D216FDB99B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коммерческий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кодекс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74427D-170C-490F-862F-250B3CB952B1}" type="parTrans" cxnId="{8588C98B-C627-4131-9E18-EBB0D2C6D508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2E1E21-C773-4CA5-8E5B-D245B2BACF9C}" type="sibTrans" cxnId="{8588C98B-C627-4131-9E18-EBB0D2C6D508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4FB19D-3D88-4744-A329-D0B7A65AAEAC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закон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чековом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обращении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C0AC68-3473-424E-9662-D36D880073B7}" type="parTrans" cxnId="{FEAB9013-5C59-44D3-B265-5BF8603181AF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1CE277-F982-48FE-BE90-5B07ABBAD321}" type="sibTrans" cxnId="{FEAB9013-5C59-44D3-B265-5BF8603181AF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43A4E1-12CB-40B1-8636-1E27B214D28E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закон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обращении</a:t>
          </a:r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векселей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C86E5-D9BE-4E9A-A7FE-3BD94A39B9AE}" type="parTrans" cxnId="{1CC2060C-7721-4DD4-BD67-891E436A4CE7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42B251-9044-4EFA-B50A-8C85C51D9DD6}" type="sibTrans" cxnId="{1CC2060C-7721-4DD4-BD67-891E436A4CE7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24A6BC-2936-45AE-8024-0E5CEF6F1259}">
      <dgm:prSet custT="1"/>
      <dgm:spPr/>
      <dgm:t>
        <a:bodyPr/>
        <a:lstStyle/>
        <a:p>
          <a:pPr>
            <a:buSzPts val="1000"/>
            <a:buFont typeface="Symbol" panose="05050102010706020507" pitchFamily="18" charset="2"/>
            <a:buChar char=""/>
          </a:pP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закон об общих правилах хозяйственной деятельности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7A152F-9690-43A5-BE88-42F1AD0E3710}" type="parTrans" cxnId="{0180EB7B-2EF8-4CB4-A6B5-3834DB2CFAEE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37D9B6-6EBA-4643-989E-A25490CF4CB7}" type="sibTrans" cxnId="{0180EB7B-2EF8-4CB4-A6B5-3834DB2CFAEE}">
      <dgm:prSet/>
      <dgm:spPr/>
      <dgm:t>
        <a:bodyPr/>
        <a:lstStyle/>
        <a:p>
          <a:endParaRPr lang="ru-KZ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720AE7-28ED-40D2-BA1C-CE019B51B8AB}" type="pres">
      <dgm:prSet presAssocID="{4C6F2BBD-F9F7-4E56-B7B1-66624797C9CB}" presName="rootnode" presStyleCnt="0">
        <dgm:presLayoutVars>
          <dgm:chMax/>
          <dgm:chPref/>
          <dgm:dir/>
          <dgm:animLvl val="lvl"/>
        </dgm:presLayoutVars>
      </dgm:prSet>
      <dgm:spPr/>
    </dgm:pt>
    <dgm:pt modelId="{FEFC5BD8-FDF3-4960-A5D6-95EE72B9620B}" type="pres">
      <dgm:prSet presAssocID="{19E7FEB2-C2DD-4F73-A7BD-DAC85BD2B91F}" presName="composite" presStyleCnt="0"/>
      <dgm:spPr/>
    </dgm:pt>
    <dgm:pt modelId="{5F9DA1D9-1DAE-4322-ABFD-3BBF34106723}" type="pres">
      <dgm:prSet presAssocID="{19E7FEB2-C2DD-4F73-A7BD-DAC85BD2B91F}" presName="LShape" presStyleLbl="alignNode1" presStyleIdx="0" presStyleCnt="11"/>
      <dgm:spPr/>
    </dgm:pt>
    <dgm:pt modelId="{2132E27E-7F1A-416A-AAB7-D7D626A3EB1A}" type="pres">
      <dgm:prSet presAssocID="{19E7FEB2-C2DD-4F73-A7BD-DAC85BD2B91F}" presName="ParentText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1EDB1120-8E61-4787-882B-6E6FA79F0E1E}" type="pres">
      <dgm:prSet presAssocID="{19E7FEB2-C2DD-4F73-A7BD-DAC85BD2B91F}" presName="Triangle" presStyleLbl="alignNode1" presStyleIdx="1" presStyleCnt="11"/>
      <dgm:spPr/>
    </dgm:pt>
    <dgm:pt modelId="{6BD67692-B7B2-471B-BACA-1F183F91C9C5}" type="pres">
      <dgm:prSet presAssocID="{29D1EDC5-F493-4DEB-A277-E2F37A6A9FB7}" presName="sibTrans" presStyleCnt="0"/>
      <dgm:spPr/>
    </dgm:pt>
    <dgm:pt modelId="{12B70834-1746-4B02-95F7-1068EFB12CB0}" type="pres">
      <dgm:prSet presAssocID="{29D1EDC5-F493-4DEB-A277-E2F37A6A9FB7}" presName="space" presStyleCnt="0"/>
      <dgm:spPr/>
    </dgm:pt>
    <dgm:pt modelId="{917A2BCA-EFEC-41B1-871C-8A583F0DCC33}" type="pres">
      <dgm:prSet presAssocID="{9C5BF79E-BFE2-4475-A818-F54A916678F6}" presName="composite" presStyleCnt="0"/>
      <dgm:spPr/>
    </dgm:pt>
    <dgm:pt modelId="{CDFF5DC1-8017-46CE-AA93-D36CA5DCF5A5}" type="pres">
      <dgm:prSet presAssocID="{9C5BF79E-BFE2-4475-A818-F54A916678F6}" presName="LShape" presStyleLbl="alignNode1" presStyleIdx="2" presStyleCnt="11"/>
      <dgm:spPr/>
    </dgm:pt>
    <dgm:pt modelId="{58991CAE-332F-4B9D-A640-EB33E06B7E1B}" type="pres">
      <dgm:prSet presAssocID="{9C5BF79E-BFE2-4475-A818-F54A916678F6}" presName="ParentText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B0AFE252-25A3-412D-92E4-388A4BE3E7B2}" type="pres">
      <dgm:prSet presAssocID="{9C5BF79E-BFE2-4475-A818-F54A916678F6}" presName="Triangle" presStyleLbl="alignNode1" presStyleIdx="3" presStyleCnt="11"/>
      <dgm:spPr/>
    </dgm:pt>
    <dgm:pt modelId="{B629FA02-43C5-4814-903C-F2F7F4C8C8D7}" type="pres">
      <dgm:prSet presAssocID="{705D468D-CC2D-4D0C-98B0-0902AE67E9DB}" presName="sibTrans" presStyleCnt="0"/>
      <dgm:spPr/>
    </dgm:pt>
    <dgm:pt modelId="{9D19BD63-AC2A-4100-99C9-FB4C3F08F5FE}" type="pres">
      <dgm:prSet presAssocID="{705D468D-CC2D-4D0C-98B0-0902AE67E9DB}" presName="space" presStyleCnt="0"/>
      <dgm:spPr/>
    </dgm:pt>
    <dgm:pt modelId="{B0641651-0E5A-478C-A351-0EF971EBD5C5}" type="pres">
      <dgm:prSet presAssocID="{DF2AE8CF-F50D-4F56-8BFD-F4D216FDB99B}" presName="composite" presStyleCnt="0"/>
      <dgm:spPr/>
    </dgm:pt>
    <dgm:pt modelId="{A3D1EAF2-E6F5-4372-B3E0-C09C4F6CF58B}" type="pres">
      <dgm:prSet presAssocID="{DF2AE8CF-F50D-4F56-8BFD-F4D216FDB99B}" presName="LShape" presStyleLbl="alignNode1" presStyleIdx="4" presStyleCnt="11"/>
      <dgm:spPr/>
    </dgm:pt>
    <dgm:pt modelId="{04252AFD-E3B7-4335-9D96-F68CCFAA1989}" type="pres">
      <dgm:prSet presAssocID="{DF2AE8CF-F50D-4F56-8BFD-F4D216FDB99B}" presName="ParentText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5B8EBED1-2A39-42F8-B298-0B53C35E6EA3}" type="pres">
      <dgm:prSet presAssocID="{DF2AE8CF-F50D-4F56-8BFD-F4D216FDB99B}" presName="Triangle" presStyleLbl="alignNode1" presStyleIdx="5" presStyleCnt="11"/>
      <dgm:spPr/>
    </dgm:pt>
    <dgm:pt modelId="{2BB18566-07C9-4E4F-AD40-CA2B6A9CB49D}" type="pres">
      <dgm:prSet presAssocID="{1B2E1E21-C773-4CA5-8E5B-D245B2BACF9C}" presName="sibTrans" presStyleCnt="0"/>
      <dgm:spPr/>
    </dgm:pt>
    <dgm:pt modelId="{67CE3594-B23D-4D38-8A21-5C6D87EAE573}" type="pres">
      <dgm:prSet presAssocID="{1B2E1E21-C773-4CA5-8E5B-D245B2BACF9C}" presName="space" presStyleCnt="0"/>
      <dgm:spPr/>
    </dgm:pt>
    <dgm:pt modelId="{2C50C4E7-B4AC-4948-9E00-FAF24AD63DB7}" type="pres">
      <dgm:prSet presAssocID="{434FB19D-3D88-4744-A329-D0B7A65AAEAC}" presName="composite" presStyleCnt="0"/>
      <dgm:spPr/>
    </dgm:pt>
    <dgm:pt modelId="{6107941C-323A-4A2D-8842-9E15D17E4513}" type="pres">
      <dgm:prSet presAssocID="{434FB19D-3D88-4744-A329-D0B7A65AAEAC}" presName="LShape" presStyleLbl="alignNode1" presStyleIdx="6" presStyleCnt="11"/>
      <dgm:spPr/>
    </dgm:pt>
    <dgm:pt modelId="{D2989844-2579-44EF-96B3-465B260C6835}" type="pres">
      <dgm:prSet presAssocID="{434FB19D-3D88-4744-A329-D0B7A65AAEAC}" presName="ParentText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1CA000B3-D735-4ACA-8727-B28E5F343BEF}" type="pres">
      <dgm:prSet presAssocID="{434FB19D-3D88-4744-A329-D0B7A65AAEAC}" presName="Triangle" presStyleLbl="alignNode1" presStyleIdx="7" presStyleCnt="11"/>
      <dgm:spPr/>
    </dgm:pt>
    <dgm:pt modelId="{1930C386-5FD1-4A15-8A82-622A3EBFE0DB}" type="pres">
      <dgm:prSet presAssocID="{271CE277-F982-48FE-BE90-5B07ABBAD321}" presName="sibTrans" presStyleCnt="0"/>
      <dgm:spPr/>
    </dgm:pt>
    <dgm:pt modelId="{BD901C20-C319-464A-87DE-F4AB2135D2AB}" type="pres">
      <dgm:prSet presAssocID="{271CE277-F982-48FE-BE90-5B07ABBAD321}" presName="space" presStyleCnt="0"/>
      <dgm:spPr/>
    </dgm:pt>
    <dgm:pt modelId="{73975770-7D7E-4EED-A2F9-2695EBA9368D}" type="pres">
      <dgm:prSet presAssocID="{9843A4E1-12CB-40B1-8636-1E27B214D28E}" presName="composite" presStyleCnt="0"/>
      <dgm:spPr/>
    </dgm:pt>
    <dgm:pt modelId="{AB440A90-ECB5-4EA5-8676-0AA832372ED7}" type="pres">
      <dgm:prSet presAssocID="{9843A4E1-12CB-40B1-8636-1E27B214D28E}" presName="LShape" presStyleLbl="alignNode1" presStyleIdx="8" presStyleCnt="11"/>
      <dgm:spPr/>
    </dgm:pt>
    <dgm:pt modelId="{D1C7853A-2DCE-44D7-848E-80B12EF01233}" type="pres">
      <dgm:prSet presAssocID="{9843A4E1-12CB-40B1-8636-1E27B214D28E}" presName="ParentText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8A56BC5E-FDE8-4323-9533-046FA9376359}" type="pres">
      <dgm:prSet presAssocID="{9843A4E1-12CB-40B1-8636-1E27B214D28E}" presName="Triangle" presStyleLbl="alignNode1" presStyleIdx="9" presStyleCnt="11"/>
      <dgm:spPr/>
    </dgm:pt>
    <dgm:pt modelId="{666455DF-EF8F-4473-A152-3872F7124F7B}" type="pres">
      <dgm:prSet presAssocID="{FB42B251-9044-4EFA-B50A-8C85C51D9DD6}" presName="sibTrans" presStyleCnt="0"/>
      <dgm:spPr/>
    </dgm:pt>
    <dgm:pt modelId="{48DE3BAF-FD78-41EB-835D-F6FE971B2069}" type="pres">
      <dgm:prSet presAssocID="{FB42B251-9044-4EFA-B50A-8C85C51D9DD6}" presName="space" presStyleCnt="0"/>
      <dgm:spPr/>
    </dgm:pt>
    <dgm:pt modelId="{28274004-540B-4FF6-9854-37B81A9750A9}" type="pres">
      <dgm:prSet presAssocID="{D824A6BC-2936-45AE-8024-0E5CEF6F1259}" presName="composite" presStyleCnt="0"/>
      <dgm:spPr/>
    </dgm:pt>
    <dgm:pt modelId="{51EA477E-3676-4684-91F1-FD59F6DFA851}" type="pres">
      <dgm:prSet presAssocID="{D824A6BC-2936-45AE-8024-0E5CEF6F1259}" presName="LShape" presStyleLbl="alignNode1" presStyleIdx="10" presStyleCnt="11"/>
      <dgm:spPr/>
    </dgm:pt>
    <dgm:pt modelId="{4D7CCB4F-ECB1-454A-B0D9-11C218CD7B0F}" type="pres">
      <dgm:prSet presAssocID="{D824A6BC-2936-45AE-8024-0E5CEF6F1259}" presName="ParentText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79AF3007-E518-449A-A563-516B6D9D1514}" srcId="{4C6F2BBD-F9F7-4E56-B7B1-66624797C9CB}" destId="{9C5BF79E-BFE2-4475-A818-F54A916678F6}" srcOrd="1" destOrd="0" parTransId="{6D4E19D0-F218-4860-A484-C8A573D3B2CA}" sibTransId="{705D468D-CC2D-4D0C-98B0-0902AE67E9DB}"/>
    <dgm:cxn modelId="{1CC2060C-7721-4DD4-BD67-891E436A4CE7}" srcId="{4C6F2BBD-F9F7-4E56-B7B1-66624797C9CB}" destId="{9843A4E1-12CB-40B1-8636-1E27B214D28E}" srcOrd="4" destOrd="0" parTransId="{F13C86E5-D9BE-4E9A-A7FE-3BD94A39B9AE}" sibTransId="{FB42B251-9044-4EFA-B50A-8C85C51D9DD6}"/>
    <dgm:cxn modelId="{7A50080D-D2FF-4E0E-B63E-23CDD7BEC8FF}" type="presOf" srcId="{9843A4E1-12CB-40B1-8636-1E27B214D28E}" destId="{D1C7853A-2DCE-44D7-848E-80B12EF01233}" srcOrd="0" destOrd="0" presId="urn:microsoft.com/office/officeart/2009/3/layout/StepUpProcess"/>
    <dgm:cxn modelId="{FEAB9013-5C59-44D3-B265-5BF8603181AF}" srcId="{4C6F2BBD-F9F7-4E56-B7B1-66624797C9CB}" destId="{434FB19D-3D88-4744-A329-D0B7A65AAEAC}" srcOrd="3" destOrd="0" parTransId="{7FC0AC68-3473-424E-9662-D36D880073B7}" sibTransId="{271CE277-F982-48FE-BE90-5B07ABBAD321}"/>
    <dgm:cxn modelId="{1B1DED16-17FB-4C47-A527-ECA9E60A2CDF}" type="presOf" srcId="{D824A6BC-2936-45AE-8024-0E5CEF6F1259}" destId="{4D7CCB4F-ECB1-454A-B0D9-11C218CD7B0F}" srcOrd="0" destOrd="0" presId="urn:microsoft.com/office/officeart/2009/3/layout/StepUpProcess"/>
    <dgm:cxn modelId="{620FF13F-F73F-4240-8C76-AA78E4835294}" srcId="{4C6F2BBD-F9F7-4E56-B7B1-66624797C9CB}" destId="{19E7FEB2-C2DD-4F73-A7BD-DAC85BD2B91F}" srcOrd="0" destOrd="0" parTransId="{BCDA6B71-9336-46EA-8A6F-11D223835D36}" sibTransId="{29D1EDC5-F493-4DEB-A277-E2F37A6A9FB7}"/>
    <dgm:cxn modelId="{ABC76B5F-1C01-417C-83D3-107E36FC3FCD}" type="presOf" srcId="{434FB19D-3D88-4744-A329-D0B7A65AAEAC}" destId="{D2989844-2579-44EF-96B3-465B260C6835}" srcOrd="0" destOrd="0" presId="urn:microsoft.com/office/officeart/2009/3/layout/StepUpProcess"/>
    <dgm:cxn modelId="{0180EB7B-2EF8-4CB4-A6B5-3834DB2CFAEE}" srcId="{4C6F2BBD-F9F7-4E56-B7B1-66624797C9CB}" destId="{D824A6BC-2936-45AE-8024-0E5CEF6F1259}" srcOrd="5" destOrd="0" parTransId="{C27A152F-9690-43A5-BE88-42F1AD0E3710}" sibTransId="{F237D9B6-6EBA-4643-989E-A25490CF4CB7}"/>
    <dgm:cxn modelId="{8588C98B-C627-4131-9E18-EBB0D2C6D508}" srcId="{4C6F2BBD-F9F7-4E56-B7B1-66624797C9CB}" destId="{DF2AE8CF-F50D-4F56-8BFD-F4D216FDB99B}" srcOrd="2" destOrd="0" parTransId="{8974427D-170C-490F-862F-250B3CB952B1}" sibTransId="{1B2E1E21-C773-4CA5-8E5B-D245B2BACF9C}"/>
    <dgm:cxn modelId="{ED3E5F91-7950-4267-A253-6B597F8BE32B}" type="presOf" srcId="{9C5BF79E-BFE2-4475-A818-F54A916678F6}" destId="{58991CAE-332F-4B9D-A640-EB33E06B7E1B}" srcOrd="0" destOrd="0" presId="urn:microsoft.com/office/officeart/2009/3/layout/StepUpProcess"/>
    <dgm:cxn modelId="{67469392-D829-4E6C-8EC7-599A98EF3CD0}" type="presOf" srcId="{19E7FEB2-C2DD-4F73-A7BD-DAC85BD2B91F}" destId="{2132E27E-7F1A-416A-AAB7-D7D626A3EB1A}" srcOrd="0" destOrd="0" presId="urn:microsoft.com/office/officeart/2009/3/layout/StepUpProcess"/>
    <dgm:cxn modelId="{E010FBB5-B21C-41A7-BE2E-AF67DFE03A9C}" type="presOf" srcId="{DF2AE8CF-F50D-4F56-8BFD-F4D216FDB99B}" destId="{04252AFD-E3B7-4335-9D96-F68CCFAA1989}" srcOrd="0" destOrd="0" presId="urn:microsoft.com/office/officeart/2009/3/layout/StepUpProcess"/>
    <dgm:cxn modelId="{B417D5BC-3023-4DF6-B807-A640F84C5C63}" type="presOf" srcId="{4C6F2BBD-F9F7-4E56-B7B1-66624797C9CB}" destId="{88720AE7-28ED-40D2-BA1C-CE019B51B8AB}" srcOrd="0" destOrd="0" presId="urn:microsoft.com/office/officeart/2009/3/layout/StepUpProcess"/>
    <dgm:cxn modelId="{BD3D0DEF-037B-4C7F-A520-45A598553582}" type="presParOf" srcId="{88720AE7-28ED-40D2-BA1C-CE019B51B8AB}" destId="{FEFC5BD8-FDF3-4960-A5D6-95EE72B9620B}" srcOrd="0" destOrd="0" presId="urn:microsoft.com/office/officeart/2009/3/layout/StepUpProcess"/>
    <dgm:cxn modelId="{10784215-9E29-41C2-B25C-5A69AB1AEF9F}" type="presParOf" srcId="{FEFC5BD8-FDF3-4960-A5D6-95EE72B9620B}" destId="{5F9DA1D9-1DAE-4322-ABFD-3BBF34106723}" srcOrd="0" destOrd="0" presId="urn:microsoft.com/office/officeart/2009/3/layout/StepUpProcess"/>
    <dgm:cxn modelId="{D90618FE-F658-4A7C-9D96-33AB0B5B3C62}" type="presParOf" srcId="{FEFC5BD8-FDF3-4960-A5D6-95EE72B9620B}" destId="{2132E27E-7F1A-416A-AAB7-D7D626A3EB1A}" srcOrd="1" destOrd="0" presId="urn:microsoft.com/office/officeart/2009/3/layout/StepUpProcess"/>
    <dgm:cxn modelId="{B29C430F-220E-4397-A2F6-0E8F8E5236C0}" type="presParOf" srcId="{FEFC5BD8-FDF3-4960-A5D6-95EE72B9620B}" destId="{1EDB1120-8E61-4787-882B-6E6FA79F0E1E}" srcOrd="2" destOrd="0" presId="urn:microsoft.com/office/officeart/2009/3/layout/StepUpProcess"/>
    <dgm:cxn modelId="{258DE66C-ACB2-44EE-9E3E-71FC4ADC9F66}" type="presParOf" srcId="{88720AE7-28ED-40D2-BA1C-CE019B51B8AB}" destId="{6BD67692-B7B2-471B-BACA-1F183F91C9C5}" srcOrd="1" destOrd="0" presId="urn:microsoft.com/office/officeart/2009/3/layout/StepUpProcess"/>
    <dgm:cxn modelId="{FDD755DF-29BB-4EC6-A6DB-A67BD4FFDD5C}" type="presParOf" srcId="{6BD67692-B7B2-471B-BACA-1F183F91C9C5}" destId="{12B70834-1746-4B02-95F7-1068EFB12CB0}" srcOrd="0" destOrd="0" presId="urn:microsoft.com/office/officeart/2009/3/layout/StepUpProcess"/>
    <dgm:cxn modelId="{BF5068AA-B67D-4C5A-B5AE-7ECAA49AB95C}" type="presParOf" srcId="{88720AE7-28ED-40D2-BA1C-CE019B51B8AB}" destId="{917A2BCA-EFEC-41B1-871C-8A583F0DCC33}" srcOrd="2" destOrd="0" presId="urn:microsoft.com/office/officeart/2009/3/layout/StepUpProcess"/>
    <dgm:cxn modelId="{3BE5AE2B-4516-4B2F-B3DE-E78AD0F5D35F}" type="presParOf" srcId="{917A2BCA-EFEC-41B1-871C-8A583F0DCC33}" destId="{CDFF5DC1-8017-46CE-AA93-D36CA5DCF5A5}" srcOrd="0" destOrd="0" presId="urn:microsoft.com/office/officeart/2009/3/layout/StepUpProcess"/>
    <dgm:cxn modelId="{B7D365A6-69CF-424C-B2C4-F2A3143C6D1B}" type="presParOf" srcId="{917A2BCA-EFEC-41B1-871C-8A583F0DCC33}" destId="{58991CAE-332F-4B9D-A640-EB33E06B7E1B}" srcOrd="1" destOrd="0" presId="urn:microsoft.com/office/officeart/2009/3/layout/StepUpProcess"/>
    <dgm:cxn modelId="{77D20C8D-DA70-4EA8-808C-9BE29831EC97}" type="presParOf" srcId="{917A2BCA-EFEC-41B1-871C-8A583F0DCC33}" destId="{B0AFE252-25A3-412D-92E4-388A4BE3E7B2}" srcOrd="2" destOrd="0" presId="urn:microsoft.com/office/officeart/2009/3/layout/StepUpProcess"/>
    <dgm:cxn modelId="{4BAA2AA5-5607-4868-AB36-9B1B0BB29EDB}" type="presParOf" srcId="{88720AE7-28ED-40D2-BA1C-CE019B51B8AB}" destId="{B629FA02-43C5-4814-903C-F2F7F4C8C8D7}" srcOrd="3" destOrd="0" presId="urn:microsoft.com/office/officeart/2009/3/layout/StepUpProcess"/>
    <dgm:cxn modelId="{3C006BF7-6916-4EB0-84FB-F2650DFFDFE3}" type="presParOf" srcId="{B629FA02-43C5-4814-903C-F2F7F4C8C8D7}" destId="{9D19BD63-AC2A-4100-99C9-FB4C3F08F5FE}" srcOrd="0" destOrd="0" presId="urn:microsoft.com/office/officeart/2009/3/layout/StepUpProcess"/>
    <dgm:cxn modelId="{7CC1122D-3634-4FD4-8F0A-17C4A22831C5}" type="presParOf" srcId="{88720AE7-28ED-40D2-BA1C-CE019B51B8AB}" destId="{B0641651-0E5A-478C-A351-0EF971EBD5C5}" srcOrd="4" destOrd="0" presId="urn:microsoft.com/office/officeart/2009/3/layout/StepUpProcess"/>
    <dgm:cxn modelId="{9E930A3E-363C-4882-9DE4-7F6BFE1C72E4}" type="presParOf" srcId="{B0641651-0E5A-478C-A351-0EF971EBD5C5}" destId="{A3D1EAF2-E6F5-4372-B3E0-C09C4F6CF58B}" srcOrd="0" destOrd="0" presId="urn:microsoft.com/office/officeart/2009/3/layout/StepUpProcess"/>
    <dgm:cxn modelId="{90460522-0BF0-43AA-8855-1805FB7332B7}" type="presParOf" srcId="{B0641651-0E5A-478C-A351-0EF971EBD5C5}" destId="{04252AFD-E3B7-4335-9D96-F68CCFAA1989}" srcOrd="1" destOrd="0" presId="urn:microsoft.com/office/officeart/2009/3/layout/StepUpProcess"/>
    <dgm:cxn modelId="{16786F0C-28B4-412A-971D-A82520735246}" type="presParOf" srcId="{B0641651-0E5A-478C-A351-0EF971EBD5C5}" destId="{5B8EBED1-2A39-42F8-B298-0B53C35E6EA3}" srcOrd="2" destOrd="0" presId="urn:microsoft.com/office/officeart/2009/3/layout/StepUpProcess"/>
    <dgm:cxn modelId="{973BDF8C-560F-4EA9-BFF7-6EDEE7AFFD29}" type="presParOf" srcId="{88720AE7-28ED-40D2-BA1C-CE019B51B8AB}" destId="{2BB18566-07C9-4E4F-AD40-CA2B6A9CB49D}" srcOrd="5" destOrd="0" presId="urn:microsoft.com/office/officeart/2009/3/layout/StepUpProcess"/>
    <dgm:cxn modelId="{A827C9AB-DF86-4366-9F77-EC3CE20700B7}" type="presParOf" srcId="{2BB18566-07C9-4E4F-AD40-CA2B6A9CB49D}" destId="{67CE3594-B23D-4D38-8A21-5C6D87EAE573}" srcOrd="0" destOrd="0" presId="urn:microsoft.com/office/officeart/2009/3/layout/StepUpProcess"/>
    <dgm:cxn modelId="{470AE3A7-AE92-4D5A-A646-E8DBB2C50DD7}" type="presParOf" srcId="{88720AE7-28ED-40D2-BA1C-CE019B51B8AB}" destId="{2C50C4E7-B4AC-4948-9E00-FAF24AD63DB7}" srcOrd="6" destOrd="0" presId="urn:microsoft.com/office/officeart/2009/3/layout/StepUpProcess"/>
    <dgm:cxn modelId="{D39848CE-5F2B-49BD-BD62-A2C87FB765BF}" type="presParOf" srcId="{2C50C4E7-B4AC-4948-9E00-FAF24AD63DB7}" destId="{6107941C-323A-4A2D-8842-9E15D17E4513}" srcOrd="0" destOrd="0" presId="urn:microsoft.com/office/officeart/2009/3/layout/StepUpProcess"/>
    <dgm:cxn modelId="{407B5F91-27CD-4509-8A25-17799A297140}" type="presParOf" srcId="{2C50C4E7-B4AC-4948-9E00-FAF24AD63DB7}" destId="{D2989844-2579-44EF-96B3-465B260C6835}" srcOrd="1" destOrd="0" presId="urn:microsoft.com/office/officeart/2009/3/layout/StepUpProcess"/>
    <dgm:cxn modelId="{B427790F-3837-4E5F-B2ED-C234E87CF17C}" type="presParOf" srcId="{2C50C4E7-B4AC-4948-9E00-FAF24AD63DB7}" destId="{1CA000B3-D735-4ACA-8727-B28E5F343BEF}" srcOrd="2" destOrd="0" presId="urn:microsoft.com/office/officeart/2009/3/layout/StepUpProcess"/>
    <dgm:cxn modelId="{DE84A505-6297-42E0-B366-9C2690A2249B}" type="presParOf" srcId="{88720AE7-28ED-40D2-BA1C-CE019B51B8AB}" destId="{1930C386-5FD1-4A15-8A82-622A3EBFE0DB}" srcOrd="7" destOrd="0" presId="urn:microsoft.com/office/officeart/2009/3/layout/StepUpProcess"/>
    <dgm:cxn modelId="{71DEECEE-9E52-4C44-97A2-49C57654C962}" type="presParOf" srcId="{1930C386-5FD1-4A15-8A82-622A3EBFE0DB}" destId="{BD901C20-C319-464A-87DE-F4AB2135D2AB}" srcOrd="0" destOrd="0" presId="urn:microsoft.com/office/officeart/2009/3/layout/StepUpProcess"/>
    <dgm:cxn modelId="{4A3E31A1-8481-421A-8E07-D4121A8090C7}" type="presParOf" srcId="{88720AE7-28ED-40D2-BA1C-CE019B51B8AB}" destId="{73975770-7D7E-4EED-A2F9-2695EBA9368D}" srcOrd="8" destOrd="0" presId="urn:microsoft.com/office/officeart/2009/3/layout/StepUpProcess"/>
    <dgm:cxn modelId="{A44F9BE6-163F-4129-A8E1-B556B92E8E1E}" type="presParOf" srcId="{73975770-7D7E-4EED-A2F9-2695EBA9368D}" destId="{AB440A90-ECB5-4EA5-8676-0AA832372ED7}" srcOrd="0" destOrd="0" presId="urn:microsoft.com/office/officeart/2009/3/layout/StepUpProcess"/>
    <dgm:cxn modelId="{F3E6FDA4-78A6-4C66-875A-3ABF23A86F57}" type="presParOf" srcId="{73975770-7D7E-4EED-A2F9-2695EBA9368D}" destId="{D1C7853A-2DCE-44D7-848E-80B12EF01233}" srcOrd="1" destOrd="0" presId="urn:microsoft.com/office/officeart/2009/3/layout/StepUpProcess"/>
    <dgm:cxn modelId="{63CEF13A-9F68-4449-A755-7914E2AD616C}" type="presParOf" srcId="{73975770-7D7E-4EED-A2F9-2695EBA9368D}" destId="{8A56BC5E-FDE8-4323-9533-046FA9376359}" srcOrd="2" destOrd="0" presId="urn:microsoft.com/office/officeart/2009/3/layout/StepUpProcess"/>
    <dgm:cxn modelId="{CCF09D4B-A0BD-4AAD-AC69-84B45E2C594F}" type="presParOf" srcId="{88720AE7-28ED-40D2-BA1C-CE019B51B8AB}" destId="{666455DF-EF8F-4473-A152-3872F7124F7B}" srcOrd="9" destOrd="0" presId="urn:microsoft.com/office/officeart/2009/3/layout/StepUpProcess"/>
    <dgm:cxn modelId="{BF0530A9-CA58-4AB5-AD00-AE546CFF6B40}" type="presParOf" srcId="{666455DF-EF8F-4473-A152-3872F7124F7B}" destId="{48DE3BAF-FD78-41EB-835D-F6FE971B2069}" srcOrd="0" destOrd="0" presId="urn:microsoft.com/office/officeart/2009/3/layout/StepUpProcess"/>
    <dgm:cxn modelId="{4F731519-B2A0-43C8-9639-68F44C5650C2}" type="presParOf" srcId="{88720AE7-28ED-40D2-BA1C-CE019B51B8AB}" destId="{28274004-540B-4FF6-9854-37B81A9750A9}" srcOrd="10" destOrd="0" presId="urn:microsoft.com/office/officeart/2009/3/layout/StepUpProcess"/>
    <dgm:cxn modelId="{D6BD9F7E-70F6-4E6D-B3BB-161F2CDF3C50}" type="presParOf" srcId="{28274004-540B-4FF6-9854-37B81A9750A9}" destId="{51EA477E-3676-4684-91F1-FD59F6DFA851}" srcOrd="0" destOrd="0" presId="urn:microsoft.com/office/officeart/2009/3/layout/StepUpProcess"/>
    <dgm:cxn modelId="{2D6F0B95-F8AB-4295-97A3-4BAEA256DF76}" type="presParOf" srcId="{28274004-540B-4FF6-9854-37B81A9750A9}" destId="{4D7CCB4F-ECB1-454A-B0D9-11C218CD7B0F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D53F9D5-759A-4A14-B45A-627AF96EEABA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5DE6E299-FDE7-4C7A-B2A6-6CD9CC0EDE6B}">
      <dgm:prSet phldrT="[Текст]" custT="1"/>
      <dgm:spPr/>
      <dgm:t>
        <a:bodyPr/>
        <a:lstStyle/>
        <a:p>
          <a:r>
            <a:rPr lang="ru-RU" sz="2400" b="1" dirty="0"/>
            <a:t>Положения 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общественного</a:t>
          </a:r>
          <a:r>
            <a:rPr lang="ru-RU" sz="2400" b="1" dirty="0"/>
            <a:t> права, как правило, представлены:</a:t>
          </a:r>
          <a:endParaRPr lang="ru-KZ" sz="2400" b="1" dirty="0"/>
        </a:p>
      </dgm:t>
    </dgm:pt>
    <dgm:pt modelId="{D86CEF46-A2C2-4C5D-8FD0-23BC3E65D67C}" type="parTrans" cxnId="{F0C3A396-46EA-418D-85B1-C6B100975F55}">
      <dgm:prSet/>
      <dgm:spPr/>
      <dgm:t>
        <a:bodyPr/>
        <a:lstStyle/>
        <a:p>
          <a:endParaRPr lang="ru-KZ"/>
        </a:p>
      </dgm:t>
    </dgm:pt>
    <dgm:pt modelId="{20EDEBAB-4BDF-405C-9A9A-41DF6DD8F7A3}" type="sibTrans" cxnId="{F0C3A396-46EA-418D-85B1-C6B100975F55}">
      <dgm:prSet/>
      <dgm:spPr/>
      <dgm:t>
        <a:bodyPr/>
        <a:lstStyle/>
        <a:p>
          <a:endParaRPr lang="ru-KZ"/>
        </a:p>
      </dgm:t>
    </dgm:pt>
    <dgm:pt modelId="{E1166C52-4243-4542-85AC-5D9474BDF34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— законами о центральном банке страны или другом органе, осуществляющем регулирование и надзор за банковской и финансовой деятельностью в стране</a:t>
          </a:r>
          <a:endParaRPr lang="ru-KZ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B94513-0C00-4F89-B86C-65A23A27CBF7}" type="parTrans" cxnId="{0E6095F2-2221-47C7-A943-533E9BB0A6F3}">
      <dgm:prSet/>
      <dgm:spPr/>
      <dgm:t>
        <a:bodyPr/>
        <a:lstStyle/>
        <a:p>
          <a:endParaRPr lang="ru-KZ"/>
        </a:p>
      </dgm:t>
    </dgm:pt>
    <dgm:pt modelId="{96A36C61-BE0C-48B1-9020-3EE2BFC67E7D}" type="sibTrans" cxnId="{0E6095F2-2221-47C7-A943-533E9BB0A6F3}">
      <dgm:prSet/>
      <dgm:spPr/>
      <dgm:t>
        <a:bodyPr/>
        <a:lstStyle/>
        <a:p>
          <a:endParaRPr lang="ru-KZ"/>
        </a:p>
      </dgm:t>
    </dgm:pt>
    <dgm:pt modelId="{001734AC-54A5-43F2-BD0C-2ACA7EB975A2}">
      <dgm:prSet phldrT="[Текст]" phldr="1"/>
      <dgm:spPr/>
      <dgm:t>
        <a:bodyPr/>
        <a:lstStyle/>
        <a:p>
          <a:endParaRPr lang="ru-KZ"/>
        </a:p>
      </dgm:t>
    </dgm:pt>
    <dgm:pt modelId="{F2B9BE10-54A4-4B1B-9665-55E6AE50CDD8}" type="parTrans" cxnId="{6D806A34-6F61-4D47-BDF9-F3679712A591}">
      <dgm:prSet/>
      <dgm:spPr/>
      <dgm:t>
        <a:bodyPr/>
        <a:lstStyle/>
        <a:p>
          <a:endParaRPr lang="ru-KZ"/>
        </a:p>
      </dgm:t>
    </dgm:pt>
    <dgm:pt modelId="{0030901B-7233-4948-8CF9-494844E9D77D}" type="sibTrans" cxnId="{6D806A34-6F61-4D47-BDF9-F3679712A591}">
      <dgm:prSet/>
      <dgm:spPr/>
      <dgm:t>
        <a:bodyPr/>
        <a:lstStyle/>
        <a:p>
          <a:endParaRPr lang="ru-KZ"/>
        </a:p>
      </dgm:t>
    </dgm:pt>
    <dgm:pt modelId="{2273DB90-5C3E-476F-A7E3-7062925CE1D3}">
      <dgm:prSet phldrT="[Текст]" phldr="1"/>
      <dgm:spPr/>
      <dgm:t>
        <a:bodyPr/>
        <a:lstStyle/>
        <a:p>
          <a:endParaRPr lang="ru-KZ"/>
        </a:p>
      </dgm:t>
    </dgm:pt>
    <dgm:pt modelId="{3A9175E5-7CE2-4499-A86D-40CD6CB21399}" type="parTrans" cxnId="{70F6D188-FF4A-49AF-A561-24B265A5BF4A}">
      <dgm:prSet/>
      <dgm:spPr/>
      <dgm:t>
        <a:bodyPr/>
        <a:lstStyle/>
        <a:p>
          <a:endParaRPr lang="ru-KZ"/>
        </a:p>
      </dgm:t>
    </dgm:pt>
    <dgm:pt modelId="{7BC385E2-7710-4DEA-893B-DB8508628B53}" type="sibTrans" cxnId="{70F6D188-FF4A-49AF-A561-24B265A5BF4A}">
      <dgm:prSet/>
      <dgm:spPr/>
      <dgm:t>
        <a:bodyPr/>
        <a:lstStyle/>
        <a:p>
          <a:endParaRPr lang="ru-KZ"/>
        </a:p>
      </dgm:t>
    </dgm:pt>
    <dgm:pt modelId="{3EF89DC2-7BDE-489A-8492-38597B94F2EA}">
      <dgm:prSet phldrT="[Текст]" phldr="1"/>
      <dgm:spPr/>
      <dgm:t>
        <a:bodyPr/>
        <a:lstStyle/>
        <a:p>
          <a:endParaRPr lang="ru-KZ"/>
        </a:p>
      </dgm:t>
    </dgm:pt>
    <dgm:pt modelId="{2F3FB136-1DA3-406C-B698-C90FBBA3F9FB}" type="parTrans" cxnId="{5347E357-08A4-4FEC-9A4B-557A03245F06}">
      <dgm:prSet/>
      <dgm:spPr/>
      <dgm:t>
        <a:bodyPr/>
        <a:lstStyle/>
        <a:p>
          <a:endParaRPr lang="ru-KZ"/>
        </a:p>
      </dgm:t>
    </dgm:pt>
    <dgm:pt modelId="{0B7FBB16-FC8B-4CBC-AB19-7F91964E4521}" type="sibTrans" cxnId="{5347E357-08A4-4FEC-9A4B-557A03245F06}">
      <dgm:prSet/>
      <dgm:spPr/>
      <dgm:t>
        <a:bodyPr/>
        <a:lstStyle/>
        <a:p>
          <a:endParaRPr lang="ru-KZ"/>
        </a:p>
      </dgm:t>
    </dgm:pt>
    <dgm:pt modelId="{1DFF3EF1-9A3B-41DF-B9F8-42408FA92A03}">
      <dgm:prSet/>
      <dgm:spPr/>
      <dgm:t>
        <a:bodyPr/>
        <a:lstStyle/>
        <a:p>
          <a:r>
            <a:rPr lang="ru-RU" dirty="0"/>
            <a:t>— законами о кредитных организациях, банковских операциях, финансовых услугах и сделках</a:t>
          </a:r>
          <a:endParaRPr lang="en-US" dirty="0"/>
        </a:p>
      </dgm:t>
    </dgm:pt>
    <dgm:pt modelId="{FAF352E8-ADC2-4228-89A0-33FBC3BE40DA}" type="parTrans" cxnId="{DDCFA2F1-7B6E-4083-83D2-9D60A3108998}">
      <dgm:prSet/>
      <dgm:spPr/>
      <dgm:t>
        <a:bodyPr/>
        <a:lstStyle/>
        <a:p>
          <a:endParaRPr lang="ru-KZ"/>
        </a:p>
      </dgm:t>
    </dgm:pt>
    <dgm:pt modelId="{EED29A37-F0FA-4970-98EC-DB2C75AB2C18}" type="sibTrans" cxnId="{DDCFA2F1-7B6E-4083-83D2-9D60A3108998}">
      <dgm:prSet/>
      <dgm:spPr/>
      <dgm:t>
        <a:bodyPr/>
        <a:lstStyle/>
        <a:p>
          <a:endParaRPr lang="ru-KZ"/>
        </a:p>
      </dgm:t>
    </dgm:pt>
    <dgm:pt modelId="{37694707-3A92-4BBD-9401-9CFE0C931F93}">
      <dgm:prSet/>
      <dgm:spPr/>
      <dgm:t>
        <a:bodyPr/>
        <a:lstStyle/>
        <a:p>
          <a:r>
            <a:rPr lang="ru-RU" dirty="0"/>
            <a:t>— законом о противодействии отмыванию денег</a:t>
          </a:r>
          <a:endParaRPr lang="en-US" dirty="0"/>
        </a:p>
      </dgm:t>
    </dgm:pt>
    <dgm:pt modelId="{AB397A0D-0732-42E6-AFFD-C08C6969182F}" type="parTrans" cxnId="{BECA42B3-B85F-4A4B-B75F-BEEC9DB07E94}">
      <dgm:prSet/>
      <dgm:spPr/>
      <dgm:t>
        <a:bodyPr/>
        <a:lstStyle/>
        <a:p>
          <a:endParaRPr lang="ru-KZ"/>
        </a:p>
      </dgm:t>
    </dgm:pt>
    <dgm:pt modelId="{AB386245-9993-47BE-88EE-B73E58EBF1C8}" type="sibTrans" cxnId="{BECA42B3-B85F-4A4B-B75F-BEEC9DB07E94}">
      <dgm:prSet/>
      <dgm:spPr/>
      <dgm:t>
        <a:bodyPr/>
        <a:lstStyle/>
        <a:p>
          <a:endParaRPr lang="ru-KZ"/>
        </a:p>
      </dgm:t>
    </dgm:pt>
    <dgm:pt modelId="{FE9557E4-3C7C-4153-93BC-8DB530EAB3E2}">
      <dgm:prSet/>
      <dgm:spPr/>
      <dgm:t>
        <a:bodyPr/>
        <a:lstStyle/>
        <a:p>
          <a:r>
            <a:rPr lang="ru-RU"/>
            <a:t>— различными положениями о налогах и платежах</a:t>
          </a:r>
          <a:endParaRPr lang="en-US"/>
        </a:p>
      </dgm:t>
    </dgm:pt>
    <dgm:pt modelId="{3A269376-AB65-40BA-B2C4-BFA625F78353}" type="parTrans" cxnId="{9C12EB48-53E8-4474-8F92-63612A71FC8F}">
      <dgm:prSet/>
      <dgm:spPr/>
      <dgm:t>
        <a:bodyPr/>
        <a:lstStyle/>
        <a:p>
          <a:endParaRPr lang="ru-KZ"/>
        </a:p>
      </dgm:t>
    </dgm:pt>
    <dgm:pt modelId="{CC982C58-BED7-4AE6-A3CD-3828695CC224}" type="sibTrans" cxnId="{9C12EB48-53E8-4474-8F92-63612A71FC8F}">
      <dgm:prSet/>
      <dgm:spPr/>
      <dgm:t>
        <a:bodyPr/>
        <a:lstStyle/>
        <a:p>
          <a:endParaRPr lang="ru-KZ"/>
        </a:p>
      </dgm:t>
    </dgm:pt>
    <dgm:pt modelId="{749F8E62-7B9D-47E8-9D5A-4F417335BF67}" type="pres">
      <dgm:prSet presAssocID="{3D53F9D5-759A-4A14-B45A-627AF96EEABA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2AAB9D0-C517-44D0-995F-44043C467CED}" type="pres">
      <dgm:prSet presAssocID="{3D53F9D5-759A-4A14-B45A-627AF96EEABA}" presName="matrix" presStyleCnt="0"/>
      <dgm:spPr/>
    </dgm:pt>
    <dgm:pt modelId="{67FC7995-E7C6-4CA6-9821-8D8EA7058163}" type="pres">
      <dgm:prSet presAssocID="{3D53F9D5-759A-4A14-B45A-627AF96EEABA}" presName="tile1" presStyleLbl="node1" presStyleIdx="0" presStyleCnt="4"/>
      <dgm:spPr/>
    </dgm:pt>
    <dgm:pt modelId="{9A1A9991-D578-4BD6-883D-45F414A42FD4}" type="pres">
      <dgm:prSet presAssocID="{3D53F9D5-759A-4A14-B45A-627AF96EEABA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324A909-1477-4E3F-A2A9-7036845087D1}" type="pres">
      <dgm:prSet presAssocID="{3D53F9D5-759A-4A14-B45A-627AF96EEABA}" presName="tile2" presStyleLbl="node1" presStyleIdx="1" presStyleCnt="4"/>
      <dgm:spPr/>
    </dgm:pt>
    <dgm:pt modelId="{4F43FA99-DE6A-494A-85CB-DEC5CD88EB33}" type="pres">
      <dgm:prSet presAssocID="{3D53F9D5-759A-4A14-B45A-627AF96EEABA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C9C0D11-D12A-430C-AE76-38DC7E892A94}" type="pres">
      <dgm:prSet presAssocID="{3D53F9D5-759A-4A14-B45A-627AF96EEABA}" presName="tile3" presStyleLbl="node1" presStyleIdx="2" presStyleCnt="4"/>
      <dgm:spPr/>
    </dgm:pt>
    <dgm:pt modelId="{8C121731-B3E0-44A6-A1CF-E3009BF78203}" type="pres">
      <dgm:prSet presAssocID="{3D53F9D5-759A-4A14-B45A-627AF96EEABA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A54654F-B46E-4E3B-BF68-AA171B4FA169}" type="pres">
      <dgm:prSet presAssocID="{3D53F9D5-759A-4A14-B45A-627AF96EEABA}" presName="tile4" presStyleLbl="node1" presStyleIdx="3" presStyleCnt="4"/>
      <dgm:spPr/>
    </dgm:pt>
    <dgm:pt modelId="{0BA72ABC-3025-4E88-9B0D-B78655939F67}" type="pres">
      <dgm:prSet presAssocID="{3D53F9D5-759A-4A14-B45A-627AF96EEABA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BF8870B0-A5AF-4331-95ED-FE67993CD470}" type="pres">
      <dgm:prSet presAssocID="{3D53F9D5-759A-4A14-B45A-627AF96EEABA}" presName="centerTile" presStyleLbl="fgShp" presStyleIdx="0" presStyleCnt="1" custScaleX="136954" custScaleY="104049">
        <dgm:presLayoutVars>
          <dgm:chMax val="0"/>
          <dgm:chPref val="0"/>
        </dgm:presLayoutVars>
      </dgm:prSet>
      <dgm:spPr/>
    </dgm:pt>
  </dgm:ptLst>
  <dgm:cxnLst>
    <dgm:cxn modelId="{69A5AA02-6424-4C6E-BC4F-FA03E3796771}" type="presOf" srcId="{37694707-3A92-4BBD-9401-9CFE0C931F93}" destId="{2C9C0D11-D12A-430C-AE76-38DC7E892A94}" srcOrd="0" destOrd="0" presId="urn:microsoft.com/office/officeart/2005/8/layout/matrix1"/>
    <dgm:cxn modelId="{D648D109-87CD-4DBC-BFB9-17889FE32543}" type="presOf" srcId="{1DFF3EF1-9A3B-41DF-B9F8-42408FA92A03}" destId="{7324A909-1477-4E3F-A2A9-7036845087D1}" srcOrd="0" destOrd="0" presId="urn:microsoft.com/office/officeart/2005/8/layout/matrix1"/>
    <dgm:cxn modelId="{128D790A-9A3D-4AAF-A5AC-8F397C31C40C}" type="presOf" srcId="{1DFF3EF1-9A3B-41DF-B9F8-42408FA92A03}" destId="{4F43FA99-DE6A-494A-85CB-DEC5CD88EB33}" srcOrd="1" destOrd="0" presId="urn:microsoft.com/office/officeart/2005/8/layout/matrix1"/>
    <dgm:cxn modelId="{6D806A34-6F61-4D47-BDF9-F3679712A591}" srcId="{5DE6E299-FDE7-4C7A-B2A6-6CD9CC0EDE6B}" destId="{001734AC-54A5-43F2-BD0C-2ACA7EB975A2}" srcOrd="4" destOrd="0" parTransId="{F2B9BE10-54A4-4B1B-9665-55E6AE50CDD8}" sibTransId="{0030901B-7233-4948-8CF9-494844E9D77D}"/>
    <dgm:cxn modelId="{9C12EB48-53E8-4474-8F92-63612A71FC8F}" srcId="{5DE6E299-FDE7-4C7A-B2A6-6CD9CC0EDE6B}" destId="{FE9557E4-3C7C-4153-93BC-8DB530EAB3E2}" srcOrd="3" destOrd="0" parTransId="{3A269376-AB65-40BA-B2C4-BFA625F78353}" sibTransId="{CC982C58-BED7-4AE6-A3CD-3828695CC224}"/>
    <dgm:cxn modelId="{5347E357-08A4-4FEC-9A4B-557A03245F06}" srcId="{5DE6E299-FDE7-4C7A-B2A6-6CD9CC0EDE6B}" destId="{3EF89DC2-7BDE-489A-8492-38597B94F2EA}" srcOrd="6" destOrd="0" parTransId="{2F3FB136-1DA3-406C-B698-C90FBBA3F9FB}" sibTransId="{0B7FBB16-FC8B-4CBC-AB19-7F91964E4521}"/>
    <dgm:cxn modelId="{62F1857A-1B38-40B3-9C71-CDD429390CAD}" type="presOf" srcId="{FE9557E4-3C7C-4153-93BC-8DB530EAB3E2}" destId="{0BA72ABC-3025-4E88-9B0D-B78655939F67}" srcOrd="1" destOrd="0" presId="urn:microsoft.com/office/officeart/2005/8/layout/matrix1"/>
    <dgm:cxn modelId="{70F6D188-FF4A-49AF-A561-24B265A5BF4A}" srcId="{5DE6E299-FDE7-4C7A-B2A6-6CD9CC0EDE6B}" destId="{2273DB90-5C3E-476F-A7E3-7062925CE1D3}" srcOrd="5" destOrd="0" parTransId="{3A9175E5-7CE2-4499-A86D-40CD6CB21399}" sibTransId="{7BC385E2-7710-4DEA-893B-DB8508628B53}"/>
    <dgm:cxn modelId="{F0C3A396-46EA-418D-85B1-C6B100975F55}" srcId="{3D53F9D5-759A-4A14-B45A-627AF96EEABA}" destId="{5DE6E299-FDE7-4C7A-B2A6-6CD9CC0EDE6B}" srcOrd="0" destOrd="0" parTransId="{D86CEF46-A2C2-4C5D-8FD0-23BC3E65D67C}" sibTransId="{20EDEBAB-4BDF-405C-9A9A-41DF6DD8F7A3}"/>
    <dgm:cxn modelId="{85BC6199-0E07-4564-959B-C34AFE69AE72}" type="presOf" srcId="{5DE6E299-FDE7-4C7A-B2A6-6CD9CC0EDE6B}" destId="{BF8870B0-A5AF-4331-95ED-FE67993CD470}" srcOrd="0" destOrd="0" presId="urn:microsoft.com/office/officeart/2005/8/layout/matrix1"/>
    <dgm:cxn modelId="{0BB8EE99-739F-4E1B-811F-EC7F68E159F2}" type="presOf" srcId="{3D53F9D5-759A-4A14-B45A-627AF96EEABA}" destId="{749F8E62-7B9D-47E8-9D5A-4F417335BF67}" srcOrd="0" destOrd="0" presId="urn:microsoft.com/office/officeart/2005/8/layout/matrix1"/>
    <dgm:cxn modelId="{3603949D-776F-4F83-AE3D-6793D343CC12}" type="presOf" srcId="{FE9557E4-3C7C-4153-93BC-8DB530EAB3E2}" destId="{8A54654F-B46E-4E3B-BF68-AA171B4FA169}" srcOrd="0" destOrd="0" presId="urn:microsoft.com/office/officeart/2005/8/layout/matrix1"/>
    <dgm:cxn modelId="{BECA42B3-B85F-4A4B-B75F-BEEC9DB07E94}" srcId="{5DE6E299-FDE7-4C7A-B2A6-6CD9CC0EDE6B}" destId="{37694707-3A92-4BBD-9401-9CFE0C931F93}" srcOrd="2" destOrd="0" parTransId="{AB397A0D-0732-42E6-AFFD-C08C6969182F}" sibTransId="{AB386245-9993-47BE-88EE-B73E58EBF1C8}"/>
    <dgm:cxn modelId="{9C30C2B8-361F-4720-B093-5F9AAC5D4D50}" type="presOf" srcId="{E1166C52-4243-4542-85AC-5D9474BDF346}" destId="{67FC7995-E7C6-4CA6-9821-8D8EA7058163}" srcOrd="0" destOrd="0" presId="urn:microsoft.com/office/officeart/2005/8/layout/matrix1"/>
    <dgm:cxn modelId="{E2D8E1D3-9175-4AFB-B1B0-63BB659FB162}" type="presOf" srcId="{37694707-3A92-4BBD-9401-9CFE0C931F93}" destId="{8C121731-B3E0-44A6-A1CF-E3009BF78203}" srcOrd="1" destOrd="0" presId="urn:microsoft.com/office/officeart/2005/8/layout/matrix1"/>
    <dgm:cxn modelId="{598B00D8-4158-406B-8B2C-170C06895ED9}" type="presOf" srcId="{E1166C52-4243-4542-85AC-5D9474BDF346}" destId="{9A1A9991-D578-4BD6-883D-45F414A42FD4}" srcOrd="1" destOrd="0" presId="urn:microsoft.com/office/officeart/2005/8/layout/matrix1"/>
    <dgm:cxn modelId="{DDCFA2F1-7B6E-4083-83D2-9D60A3108998}" srcId="{5DE6E299-FDE7-4C7A-B2A6-6CD9CC0EDE6B}" destId="{1DFF3EF1-9A3B-41DF-B9F8-42408FA92A03}" srcOrd="1" destOrd="0" parTransId="{FAF352E8-ADC2-4228-89A0-33FBC3BE40DA}" sibTransId="{EED29A37-F0FA-4970-98EC-DB2C75AB2C18}"/>
    <dgm:cxn modelId="{0E6095F2-2221-47C7-A943-533E9BB0A6F3}" srcId="{5DE6E299-FDE7-4C7A-B2A6-6CD9CC0EDE6B}" destId="{E1166C52-4243-4542-85AC-5D9474BDF346}" srcOrd="0" destOrd="0" parTransId="{BCB94513-0C00-4F89-B86C-65A23A27CBF7}" sibTransId="{96A36C61-BE0C-48B1-9020-3EE2BFC67E7D}"/>
    <dgm:cxn modelId="{69817D63-9715-4448-9B77-81E4DCB199EB}" type="presParOf" srcId="{749F8E62-7B9D-47E8-9D5A-4F417335BF67}" destId="{F2AAB9D0-C517-44D0-995F-44043C467CED}" srcOrd="0" destOrd="0" presId="urn:microsoft.com/office/officeart/2005/8/layout/matrix1"/>
    <dgm:cxn modelId="{A118B4B7-8DB7-44F0-937D-0FE4446D0932}" type="presParOf" srcId="{F2AAB9D0-C517-44D0-995F-44043C467CED}" destId="{67FC7995-E7C6-4CA6-9821-8D8EA7058163}" srcOrd="0" destOrd="0" presId="urn:microsoft.com/office/officeart/2005/8/layout/matrix1"/>
    <dgm:cxn modelId="{9D5B60A5-CCFE-425A-91C8-4120A06C65E4}" type="presParOf" srcId="{F2AAB9D0-C517-44D0-995F-44043C467CED}" destId="{9A1A9991-D578-4BD6-883D-45F414A42FD4}" srcOrd="1" destOrd="0" presId="urn:microsoft.com/office/officeart/2005/8/layout/matrix1"/>
    <dgm:cxn modelId="{EE9B9884-01FE-4D53-B946-40193F349E1F}" type="presParOf" srcId="{F2AAB9D0-C517-44D0-995F-44043C467CED}" destId="{7324A909-1477-4E3F-A2A9-7036845087D1}" srcOrd="2" destOrd="0" presId="urn:microsoft.com/office/officeart/2005/8/layout/matrix1"/>
    <dgm:cxn modelId="{8E87E054-02BF-4306-B975-971B4960EF28}" type="presParOf" srcId="{F2AAB9D0-C517-44D0-995F-44043C467CED}" destId="{4F43FA99-DE6A-494A-85CB-DEC5CD88EB33}" srcOrd="3" destOrd="0" presId="urn:microsoft.com/office/officeart/2005/8/layout/matrix1"/>
    <dgm:cxn modelId="{D45B8310-42C4-4375-9F6D-C30E31928E8C}" type="presParOf" srcId="{F2AAB9D0-C517-44D0-995F-44043C467CED}" destId="{2C9C0D11-D12A-430C-AE76-38DC7E892A94}" srcOrd="4" destOrd="0" presId="urn:microsoft.com/office/officeart/2005/8/layout/matrix1"/>
    <dgm:cxn modelId="{037DC73B-8B1E-4B27-9F87-06A0B44CAF0C}" type="presParOf" srcId="{F2AAB9D0-C517-44D0-995F-44043C467CED}" destId="{8C121731-B3E0-44A6-A1CF-E3009BF78203}" srcOrd="5" destOrd="0" presId="urn:microsoft.com/office/officeart/2005/8/layout/matrix1"/>
    <dgm:cxn modelId="{5731DAF2-3DC0-4F10-9630-CB9A88B3EB88}" type="presParOf" srcId="{F2AAB9D0-C517-44D0-995F-44043C467CED}" destId="{8A54654F-B46E-4E3B-BF68-AA171B4FA169}" srcOrd="6" destOrd="0" presId="urn:microsoft.com/office/officeart/2005/8/layout/matrix1"/>
    <dgm:cxn modelId="{ABBEFB7E-45EA-48AC-BD39-AE9E43D8932D}" type="presParOf" srcId="{F2AAB9D0-C517-44D0-995F-44043C467CED}" destId="{0BA72ABC-3025-4E88-9B0D-B78655939F67}" srcOrd="7" destOrd="0" presId="urn:microsoft.com/office/officeart/2005/8/layout/matrix1"/>
    <dgm:cxn modelId="{0E9A75B3-D2C3-44EF-AB42-17D7F3D9A9A2}" type="presParOf" srcId="{749F8E62-7B9D-47E8-9D5A-4F417335BF67}" destId="{BF8870B0-A5AF-4331-95ED-FE67993CD47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4B212-96D0-4C2C-B448-4D2464A089D2}">
      <dsp:nvSpPr>
        <dsp:cNvPr id="0" name=""/>
        <dsp:cNvSpPr/>
      </dsp:nvSpPr>
      <dsp:spPr>
        <a:xfrm>
          <a:off x="163239" y="480456"/>
          <a:ext cx="9454797" cy="859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 января 1999 года ЕЦБ была создана система ТАРГЕТ (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TARGET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— 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Trans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European Automated Real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Time Gross Settlement Express Transfer System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— транснациональная автоматическая система расчетов при проведении крупных платежей в режиме реального времени.</a:t>
          </a:r>
          <a:endParaRPr lang="ru-KZ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239" y="480456"/>
        <a:ext cx="9454797" cy="859527"/>
      </dsp:txXfrm>
    </dsp:sp>
    <dsp:sp modelId="{D7BD4B92-D33B-49F4-8D95-9994AA7B7064}">
      <dsp:nvSpPr>
        <dsp:cNvPr id="0" name=""/>
        <dsp:cNvSpPr/>
      </dsp:nvSpPr>
      <dsp:spPr>
        <a:xfrm>
          <a:off x="163239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9583C6-E4C6-42C3-A9B8-1A5F2E392263}">
      <dsp:nvSpPr>
        <dsp:cNvPr id="0" name=""/>
        <dsp:cNvSpPr/>
      </dsp:nvSpPr>
      <dsp:spPr>
        <a:xfrm>
          <a:off x="1492164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799669"/>
                <a:satOff val="-3690"/>
                <a:lumOff val="13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99669"/>
                <a:satOff val="-3690"/>
                <a:lumOff val="13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99669"/>
                <a:satOff val="-3690"/>
                <a:lumOff val="13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799669"/>
              <a:satOff val="-3690"/>
              <a:lumOff val="13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9FF747-7648-4B0B-8C50-710681B8EB2C}">
      <dsp:nvSpPr>
        <dsp:cNvPr id="0" name=""/>
        <dsp:cNvSpPr/>
      </dsp:nvSpPr>
      <dsp:spPr>
        <a:xfrm>
          <a:off x="2822139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1599337"/>
                <a:satOff val="-7380"/>
                <a:lumOff val="2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599337"/>
                <a:satOff val="-7380"/>
                <a:lumOff val="2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599337"/>
                <a:satOff val="-7380"/>
                <a:lumOff val="2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1599337"/>
              <a:satOff val="-7380"/>
              <a:lumOff val="27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0F8C15-B760-4773-816B-27EA8D9FF789}">
      <dsp:nvSpPr>
        <dsp:cNvPr id="0" name=""/>
        <dsp:cNvSpPr/>
      </dsp:nvSpPr>
      <dsp:spPr>
        <a:xfrm>
          <a:off x="4151063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2399006"/>
                <a:satOff val="-11070"/>
                <a:lumOff val="4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2399006"/>
                <a:satOff val="-11070"/>
                <a:lumOff val="4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2399006"/>
                <a:satOff val="-11070"/>
                <a:lumOff val="4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2399006"/>
              <a:satOff val="-11070"/>
              <a:lumOff val="40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F95E8E-65BE-467F-B5F1-84204E5745BE}">
      <dsp:nvSpPr>
        <dsp:cNvPr id="0" name=""/>
        <dsp:cNvSpPr/>
      </dsp:nvSpPr>
      <dsp:spPr>
        <a:xfrm>
          <a:off x="5481038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3198675"/>
                <a:satOff val="-14759"/>
                <a:lumOff val="5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198675"/>
                <a:satOff val="-14759"/>
                <a:lumOff val="5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198675"/>
                <a:satOff val="-14759"/>
                <a:lumOff val="5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3198675"/>
              <a:satOff val="-14759"/>
              <a:lumOff val="54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703A727-A0D4-4AA8-B45D-4186ACC8C4DD}">
      <dsp:nvSpPr>
        <dsp:cNvPr id="0" name=""/>
        <dsp:cNvSpPr/>
      </dsp:nvSpPr>
      <dsp:spPr>
        <a:xfrm>
          <a:off x="6809962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3998343"/>
                <a:satOff val="-18449"/>
                <a:lumOff val="67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998343"/>
                <a:satOff val="-18449"/>
                <a:lumOff val="67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998343"/>
                <a:satOff val="-18449"/>
                <a:lumOff val="67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3998343"/>
              <a:satOff val="-18449"/>
              <a:lumOff val="67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9A3555-870B-4E79-AD71-E5D214F179CE}">
      <dsp:nvSpPr>
        <dsp:cNvPr id="0" name=""/>
        <dsp:cNvSpPr/>
      </dsp:nvSpPr>
      <dsp:spPr>
        <a:xfrm>
          <a:off x="8139937" y="1339983"/>
          <a:ext cx="2212422" cy="1750888"/>
        </a:xfrm>
        <a:prstGeom prst="chevron">
          <a:avLst>
            <a:gd name="adj" fmla="val 70610"/>
          </a:avLst>
        </a:prstGeom>
        <a:gradFill rotWithShape="0">
          <a:gsLst>
            <a:gs pos="0">
              <a:schemeClr val="accent4">
                <a:hueOff val="4798012"/>
                <a:satOff val="-22139"/>
                <a:lumOff val="8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4798012"/>
                <a:satOff val="-22139"/>
                <a:lumOff val="8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4798012"/>
                <a:satOff val="-22139"/>
                <a:lumOff val="8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4798012"/>
              <a:satOff val="-22139"/>
              <a:lumOff val="81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BB1A761-5BFE-46AE-82E2-EA07380B6A36}">
      <dsp:nvSpPr>
        <dsp:cNvPr id="0" name=""/>
        <dsp:cNvSpPr/>
      </dsp:nvSpPr>
      <dsp:spPr>
        <a:xfrm>
          <a:off x="163239" y="1515072"/>
          <a:ext cx="9577710" cy="14007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TARGET - это клиринговая RTGS система, предназначенная для осуществления кредитовых переводов денежных средств в евро.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239" y="1515072"/>
        <a:ext cx="9577710" cy="1400710"/>
      </dsp:txXfrm>
    </dsp:sp>
    <dsp:sp modelId="{6B92CCA1-6769-4E20-A85F-AF473CFC7148}">
      <dsp:nvSpPr>
        <dsp:cNvPr id="0" name=""/>
        <dsp:cNvSpPr/>
      </dsp:nvSpPr>
      <dsp:spPr>
        <a:xfrm>
          <a:off x="163239" y="3194779"/>
          <a:ext cx="9454797" cy="1315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ТАРГЕТ — это децентрализованная система, которая базируется на национальных системах валовых расчетов в режиме реального времени стран, использующих для расчетов евровалюту. ТАРГЕТ является одним из самых масштабных и важных проектов по объединению зоны евро.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239" y="3194779"/>
        <a:ext cx="9454797" cy="1315076"/>
      </dsp:txXfrm>
    </dsp:sp>
    <dsp:sp modelId="{46CF1BE8-0006-41DD-B5DB-4B34992FB889}">
      <dsp:nvSpPr>
        <dsp:cNvPr id="0" name=""/>
        <dsp:cNvSpPr/>
      </dsp:nvSpPr>
      <dsp:spPr>
        <a:xfrm>
          <a:off x="163239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5597681"/>
                <a:satOff val="-25829"/>
                <a:lumOff val="95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597681"/>
                <a:satOff val="-25829"/>
                <a:lumOff val="95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597681"/>
                <a:satOff val="-25829"/>
                <a:lumOff val="95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5597681"/>
              <a:satOff val="-25829"/>
              <a:lumOff val="95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C2EFCE-4573-4A64-943E-33A5F832C298}">
      <dsp:nvSpPr>
        <dsp:cNvPr id="0" name=""/>
        <dsp:cNvSpPr/>
      </dsp:nvSpPr>
      <dsp:spPr>
        <a:xfrm>
          <a:off x="1497416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6397349"/>
                <a:satOff val="-29519"/>
                <a:lumOff val="108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397349"/>
                <a:satOff val="-29519"/>
                <a:lumOff val="108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397349"/>
                <a:satOff val="-29519"/>
                <a:lumOff val="108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6397349"/>
              <a:satOff val="-29519"/>
              <a:lumOff val="1086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D9FB97-D856-4C66-8A85-2376AC0B1555}">
      <dsp:nvSpPr>
        <dsp:cNvPr id="0" name=""/>
        <dsp:cNvSpPr/>
      </dsp:nvSpPr>
      <dsp:spPr>
        <a:xfrm>
          <a:off x="2831593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7197018"/>
                <a:satOff val="-33209"/>
                <a:lumOff val="12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197018"/>
                <a:satOff val="-33209"/>
                <a:lumOff val="12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197018"/>
                <a:satOff val="-33209"/>
                <a:lumOff val="12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7197018"/>
              <a:satOff val="-33209"/>
              <a:lumOff val="122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218093-5419-4331-81A8-CC293375509C}">
      <dsp:nvSpPr>
        <dsp:cNvPr id="0" name=""/>
        <dsp:cNvSpPr/>
      </dsp:nvSpPr>
      <dsp:spPr>
        <a:xfrm>
          <a:off x="4165770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7996686"/>
                <a:satOff val="-36898"/>
                <a:lumOff val="135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996686"/>
                <a:satOff val="-36898"/>
                <a:lumOff val="135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996686"/>
                <a:satOff val="-36898"/>
                <a:lumOff val="135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7996686"/>
              <a:satOff val="-36898"/>
              <a:lumOff val="135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C36327F-46E4-443E-B7A3-80A08ADE34BB}">
      <dsp:nvSpPr>
        <dsp:cNvPr id="0" name=""/>
        <dsp:cNvSpPr/>
      </dsp:nvSpPr>
      <dsp:spPr>
        <a:xfrm>
          <a:off x="5499947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8796355"/>
                <a:satOff val="-40588"/>
                <a:lumOff val="149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796355"/>
                <a:satOff val="-40588"/>
                <a:lumOff val="149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796355"/>
                <a:satOff val="-40588"/>
                <a:lumOff val="149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8796355"/>
              <a:satOff val="-40588"/>
              <a:lumOff val="149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7A49E3-B8BD-477C-9691-6B6F4F5A0BDF}">
      <dsp:nvSpPr>
        <dsp:cNvPr id="0" name=""/>
        <dsp:cNvSpPr/>
      </dsp:nvSpPr>
      <dsp:spPr>
        <a:xfrm>
          <a:off x="6834124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9596024"/>
                <a:satOff val="-44278"/>
                <a:lumOff val="16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9596024"/>
                <a:satOff val="-44278"/>
                <a:lumOff val="16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9596024"/>
                <a:satOff val="-44278"/>
                <a:lumOff val="16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9596024"/>
              <a:satOff val="-44278"/>
              <a:lumOff val="162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53E8C1-72D8-43AC-9FF1-F388B97D7117}">
      <dsp:nvSpPr>
        <dsp:cNvPr id="0" name=""/>
        <dsp:cNvSpPr/>
      </dsp:nvSpPr>
      <dsp:spPr>
        <a:xfrm>
          <a:off x="8168301" y="4509855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B3EDB-0300-48E6-85E6-AA269F869DC7}">
      <dsp:nvSpPr>
        <dsp:cNvPr id="0" name=""/>
        <dsp:cNvSpPr/>
      </dsp:nvSpPr>
      <dsp:spPr>
        <a:xfrm>
          <a:off x="530401" y="980769"/>
          <a:ext cx="9454797" cy="859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В мае 2002 года Европейский платежный совет (ЕПС) поставил целью создание к 2010 году единой европейской системы расчетов</a:t>
          </a:r>
          <a:endParaRPr lang="ru-KZ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401" y="980769"/>
        <a:ext cx="9454797" cy="859527"/>
      </dsp:txXfrm>
    </dsp:sp>
    <dsp:sp modelId="{7CEE75D9-0FE4-4A2F-98DC-21C471FCD1F7}">
      <dsp:nvSpPr>
        <dsp:cNvPr id="0" name=""/>
        <dsp:cNvSpPr/>
      </dsp:nvSpPr>
      <dsp:spPr>
        <a:xfrm>
          <a:off x="530401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06C9B3-7030-4670-BE7E-2C7C1AEC7A96}">
      <dsp:nvSpPr>
        <dsp:cNvPr id="0" name=""/>
        <dsp:cNvSpPr/>
      </dsp:nvSpPr>
      <dsp:spPr>
        <a:xfrm>
          <a:off x="1864578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C4221E5-D4AA-442A-A173-46296D65E95C}">
      <dsp:nvSpPr>
        <dsp:cNvPr id="0" name=""/>
        <dsp:cNvSpPr/>
      </dsp:nvSpPr>
      <dsp:spPr>
        <a:xfrm>
          <a:off x="3198755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83D8FB-115A-4009-84A6-A2EFC0C8C649}">
      <dsp:nvSpPr>
        <dsp:cNvPr id="0" name=""/>
        <dsp:cNvSpPr/>
      </dsp:nvSpPr>
      <dsp:spPr>
        <a:xfrm>
          <a:off x="4532932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6635A9-DC1D-46B3-B99C-FCD782FCC8A5}">
      <dsp:nvSpPr>
        <dsp:cNvPr id="0" name=""/>
        <dsp:cNvSpPr/>
      </dsp:nvSpPr>
      <dsp:spPr>
        <a:xfrm>
          <a:off x="5867109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22299D-1305-4C64-B8BB-068F57ED999E}">
      <dsp:nvSpPr>
        <dsp:cNvPr id="0" name=""/>
        <dsp:cNvSpPr/>
      </dsp:nvSpPr>
      <dsp:spPr>
        <a:xfrm>
          <a:off x="7201286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D5262BF-1F75-4937-BB4E-D1545CEF3CCE}">
      <dsp:nvSpPr>
        <dsp:cNvPr id="0" name=""/>
        <dsp:cNvSpPr/>
      </dsp:nvSpPr>
      <dsp:spPr>
        <a:xfrm>
          <a:off x="8535463" y="1840296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CD69ED-E2C8-4790-968D-87A532EB37B1}">
      <dsp:nvSpPr>
        <dsp:cNvPr id="0" name=""/>
        <dsp:cNvSpPr/>
      </dsp:nvSpPr>
      <dsp:spPr>
        <a:xfrm>
          <a:off x="530401" y="2158010"/>
          <a:ext cx="9454797" cy="859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В сентябре 2005 года ЕПС одобрил единые принципы расчетов с использованием платежных карт и ввел стандарты кредитных переводов и прямых списаний денежных средств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401" y="2158010"/>
        <a:ext cx="9454797" cy="859527"/>
      </dsp:txXfrm>
    </dsp:sp>
    <dsp:sp modelId="{14201436-51F4-4EBC-9D6D-818E1F2F7DEB}">
      <dsp:nvSpPr>
        <dsp:cNvPr id="0" name=""/>
        <dsp:cNvSpPr/>
      </dsp:nvSpPr>
      <dsp:spPr>
        <a:xfrm>
          <a:off x="530401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EB3AE7-FDBE-41B8-AB94-E814B773C067}">
      <dsp:nvSpPr>
        <dsp:cNvPr id="0" name=""/>
        <dsp:cNvSpPr/>
      </dsp:nvSpPr>
      <dsp:spPr>
        <a:xfrm>
          <a:off x="1864578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C587BD-0738-47A4-A624-9C5A775FC1C0}">
      <dsp:nvSpPr>
        <dsp:cNvPr id="0" name=""/>
        <dsp:cNvSpPr/>
      </dsp:nvSpPr>
      <dsp:spPr>
        <a:xfrm>
          <a:off x="3198755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1EA798-2495-4337-BB1B-221504669BA4}">
      <dsp:nvSpPr>
        <dsp:cNvPr id="0" name=""/>
        <dsp:cNvSpPr/>
      </dsp:nvSpPr>
      <dsp:spPr>
        <a:xfrm>
          <a:off x="4532932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B3E51CF-AB00-4837-830D-1DEF7E5940DA}">
      <dsp:nvSpPr>
        <dsp:cNvPr id="0" name=""/>
        <dsp:cNvSpPr/>
      </dsp:nvSpPr>
      <dsp:spPr>
        <a:xfrm>
          <a:off x="5867109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34A00D-59D8-4A7C-8934-B168082668CE}">
      <dsp:nvSpPr>
        <dsp:cNvPr id="0" name=""/>
        <dsp:cNvSpPr/>
      </dsp:nvSpPr>
      <dsp:spPr>
        <a:xfrm>
          <a:off x="7201286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A952BE-CEC3-4DE6-B51E-3270B81E0AB4}">
      <dsp:nvSpPr>
        <dsp:cNvPr id="0" name=""/>
        <dsp:cNvSpPr/>
      </dsp:nvSpPr>
      <dsp:spPr>
        <a:xfrm>
          <a:off x="8535463" y="3017537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D0DB83-0AA3-4618-8A5A-E559F3BD7A58}">
      <dsp:nvSpPr>
        <dsp:cNvPr id="0" name=""/>
        <dsp:cNvSpPr/>
      </dsp:nvSpPr>
      <dsp:spPr>
        <a:xfrm>
          <a:off x="530401" y="3335252"/>
          <a:ext cx="9454797" cy="8595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b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В декабре 2005 года ЕК приняла директиву по оказанию платежных услуг, которая устраняет правовые разногласия при осуществлении расчетов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401" y="3335252"/>
        <a:ext cx="9454797" cy="859527"/>
      </dsp:txXfrm>
    </dsp:sp>
    <dsp:sp modelId="{F11439B6-60C9-4C9E-9B1F-41F58A166933}">
      <dsp:nvSpPr>
        <dsp:cNvPr id="0" name=""/>
        <dsp:cNvSpPr/>
      </dsp:nvSpPr>
      <dsp:spPr>
        <a:xfrm>
          <a:off x="530401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FD11F3-1D08-4481-A350-6617A0446F15}">
      <dsp:nvSpPr>
        <dsp:cNvPr id="0" name=""/>
        <dsp:cNvSpPr/>
      </dsp:nvSpPr>
      <dsp:spPr>
        <a:xfrm>
          <a:off x="1864578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B02DD2-C3A4-4F89-A619-7E897461E190}">
      <dsp:nvSpPr>
        <dsp:cNvPr id="0" name=""/>
        <dsp:cNvSpPr/>
      </dsp:nvSpPr>
      <dsp:spPr>
        <a:xfrm>
          <a:off x="3198755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F8769F-F543-4313-8EDC-FCDF4445CC33}">
      <dsp:nvSpPr>
        <dsp:cNvPr id="0" name=""/>
        <dsp:cNvSpPr/>
      </dsp:nvSpPr>
      <dsp:spPr>
        <a:xfrm>
          <a:off x="4532932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496973-90C9-4671-9448-803C12538EB8}">
      <dsp:nvSpPr>
        <dsp:cNvPr id="0" name=""/>
        <dsp:cNvSpPr/>
      </dsp:nvSpPr>
      <dsp:spPr>
        <a:xfrm>
          <a:off x="5867109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520FAE-256A-4F55-B936-05CB4CC2DB65}">
      <dsp:nvSpPr>
        <dsp:cNvPr id="0" name=""/>
        <dsp:cNvSpPr/>
      </dsp:nvSpPr>
      <dsp:spPr>
        <a:xfrm>
          <a:off x="7201286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D1F36-B50F-4875-94EF-F3C57A62614A}">
      <dsp:nvSpPr>
        <dsp:cNvPr id="0" name=""/>
        <dsp:cNvSpPr/>
      </dsp:nvSpPr>
      <dsp:spPr>
        <a:xfrm>
          <a:off x="8535463" y="4194779"/>
          <a:ext cx="1260639" cy="210106"/>
        </a:xfrm>
        <a:prstGeom prst="parallelogram">
          <a:avLst>
            <a:gd name="adj" fmla="val 14084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230DD-43AD-41E3-AEF4-823FA12BEA38}">
      <dsp:nvSpPr>
        <dsp:cNvPr id="0" name=""/>
        <dsp:cNvSpPr/>
      </dsp:nvSpPr>
      <dsp:spPr>
        <a:xfrm>
          <a:off x="0" y="1890"/>
          <a:ext cx="10515600" cy="131307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октября 2002 года среда системы ТАРГЕТ переживает перелом в развитии в связи с тем, что Совет ЕЦБ утвердил основные пункты обновленной версии системы ТАРГЕТ. </a:t>
          </a:r>
          <a:endParaRPr lang="ru-KZ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99" y="65989"/>
        <a:ext cx="10387402" cy="1184881"/>
      </dsp:txXfrm>
    </dsp:sp>
    <dsp:sp modelId="{42E0D7B6-B3AB-48C3-9A44-602B6517C828}">
      <dsp:nvSpPr>
        <dsp:cNvPr id="0" name=""/>
        <dsp:cNvSpPr/>
      </dsp:nvSpPr>
      <dsp:spPr>
        <a:xfrm>
          <a:off x="0" y="1328961"/>
          <a:ext cx="10515600" cy="131307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Решение Совета ЕЦБ предусматривает, что система ТАРГЕТ2 (новая версия системы) будет состоять из нескольких отдельных и одной общей платформы (</a:t>
          </a:r>
          <a:r>
            <a:rPr lang="en-US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Single Shared Platform</a:t>
          </a: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— </a:t>
          </a:r>
          <a:r>
            <a:rPr lang="en-US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SSP</a:t>
          </a: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). Европейское банковское сообщество также однозначно высказалось в пользу введения общей платформы. 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99" y="1393060"/>
        <a:ext cx="10387402" cy="1184881"/>
      </dsp:txXfrm>
    </dsp:sp>
    <dsp:sp modelId="{0B01E876-1621-4FF3-983C-47E3C33C4F28}">
      <dsp:nvSpPr>
        <dsp:cNvPr id="0" name=""/>
        <dsp:cNvSpPr/>
      </dsp:nvSpPr>
      <dsp:spPr>
        <a:xfrm>
          <a:off x="0" y="2656033"/>
          <a:ext cx="10515600" cy="131307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Начало эксплуатации ТАРГЕТ2 пилотной группой началось с 1 января 2007 года, переход остальных стран.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99" y="2720132"/>
        <a:ext cx="10387402" cy="1184881"/>
      </dsp:txXfrm>
    </dsp:sp>
    <dsp:sp modelId="{F80CD3EF-F179-4C8A-A79B-3189173ED869}">
      <dsp:nvSpPr>
        <dsp:cNvPr id="0" name=""/>
        <dsp:cNvSpPr/>
      </dsp:nvSpPr>
      <dsp:spPr>
        <a:xfrm>
          <a:off x="0" y="3983104"/>
          <a:ext cx="10515600" cy="131307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Основа развития ТАРГЕТ2 определяется задачей создания единого европейского платежного пространства, которое предполагает гармонизацию инфраструктуры, интерфейсов и функциональности, единообразие системы менеджмента, общую систему управления ликвидностью, а также единые цены.</a:t>
          </a:r>
          <a:endParaRPr lang="en-US" sz="20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99" y="4047203"/>
        <a:ext cx="10387402" cy="118488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2D57C-F203-49BA-80D3-72DE788D9EF3}">
      <dsp:nvSpPr>
        <dsp:cNvPr id="0" name=""/>
        <dsp:cNvSpPr/>
      </dsp:nvSpPr>
      <dsp:spPr>
        <a:xfrm>
          <a:off x="0" y="546728"/>
          <a:ext cx="10014011" cy="2959340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6E73E5D-47E3-422D-AC61-6704272B827A}">
      <dsp:nvSpPr>
        <dsp:cNvPr id="0" name=""/>
        <dsp:cNvSpPr/>
      </dsp:nvSpPr>
      <dsp:spPr>
        <a:xfrm>
          <a:off x="1290443" y="1066559"/>
          <a:ext cx="3304623" cy="1403049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— контакты с клиентами децентрализованы (между кредитной организацией и ее родным центральным банком);</a:t>
          </a:r>
          <a:endParaRPr lang="ru-KZ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0443" y="1066559"/>
        <a:ext cx="3304623" cy="1403049"/>
      </dsp:txXfrm>
    </dsp:sp>
    <dsp:sp modelId="{6E317506-ED94-4BBB-9A3B-0867E0FA4732}">
      <dsp:nvSpPr>
        <dsp:cNvPr id="0" name=""/>
        <dsp:cNvSpPr/>
      </dsp:nvSpPr>
      <dsp:spPr>
        <a:xfrm>
          <a:off x="4989236" y="1294455"/>
          <a:ext cx="3905464" cy="1962746"/>
        </a:xfrm>
        <a:prstGeom prst="rect">
          <a:avLst/>
        </a:prstGeom>
        <a:noFill/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  <a:sp3d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71120" rIns="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— бухгалтерский учет, управление резервами и операции, связанные с денежной политикой, осуществляются на уровне национального центрального банка.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89236" y="1294455"/>
        <a:ext cx="3905464" cy="196274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2AFD7-7A35-4925-B541-FC7E39CE28E7}">
      <dsp:nvSpPr>
        <dsp:cNvPr id="0" name=""/>
        <dsp:cNvSpPr/>
      </dsp:nvSpPr>
      <dsp:spPr>
        <a:xfrm>
          <a:off x="0" y="120"/>
          <a:ext cx="10515600" cy="896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Скорость и надежность обработки платежей: централизованная модель обеспечивает схожие внутри- и внешнегосударственные обработки платежей, избавляясь при этом от разделения в качестве (уровне) обслуживания и делая возможными неприбыльные, но эффективные операции. Такая модель также больше подходила бы к будущим модернизациям (переделкам) ее систем (убыстрение продаж, большая гибкость).</a:t>
          </a:r>
          <a:endParaRPr lang="ru-KZ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71" y="43891"/>
        <a:ext cx="10428058" cy="809107"/>
      </dsp:txXfrm>
    </dsp:sp>
    <dsp:sp modelId="{C1DE653E-78FF-4D27-B818-C5BE5DCBE744}">
      <dsp:nvSpPr>
        <dsp:cNvPr id="0" name=""/>
        <dsp:cNvSpPr/>
      </dsp:nvSpPr>
      <dsp:spPr>
        <a:xfrm>
          <a:off x="0" y="908765"/>
          <a:ext cx="10515600" cy="896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Эффективность ликвидности: эффективная модель позволяет финансовым институтам оптимизировать их использование ликвидности.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71" y="952536"/>
        <a:ext cx="10428058" cy="809107"/>
      </dsp:txXfrm>
    </dsp:sp>
    <dsp:sp modelId="{0818D1CB-8978-4DEE-8E96-9F5D154E5AE1}">
      <dsp:nvSpPr>
        <dsp:cNvPr id="0" name=""/>
        <dsp:cNvSpPr/>
      </dsp:nvSpPr>
      <dsp:spPr>
        <a:xfrm>
          <a:off x="0" y="1817410"/>
          <a:ext cx="10515600" cy="896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Уровни операционных расходов: централизованная модель позволяет достичь наименьших расходов посредством наивыс-ших мер экономии.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71" y="1861181"/>
        <a:ext cx="10428058" cy="809107"/>
      </dsp:txXfrm>
    </dsp:sp>
    <dsp:sp modelId="{32B1B582-ADB9-4745-83DE-D9E3B97F65E6}">
      <dsp:nvSpPr>
        <dsp:cNvPr id="0" name=""/>
        <dsp:cNvSpPr/>
      </dsp:nvSpPr>
      <dsp:spPr>
        <a:xfrm>
          <a:off x="0" y="2726055"/>
          <a:ext cx="10515600" cy="896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Уровень инвестиций и легкость реализации: ожидается, что модель </a:t>
          </a:r>
          <a:r>
            <a:rPr lang="en-US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</a:t>
          </a: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ACH</a:t>
          </a: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должна быть наиболее дешевой, обладая наименьшей сложностью, и может быть реализована за наименьший промежуток времени.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71" y="2769826"/>
        <a:ext cx="10428058" cy="809107"/>
      </dsp:txXfrm>
    </dsp:sp>
    <dsp:sp modelId="{BFF52358-7F04-4902-B656-D3A1556327E8}">
      <dsp:nvSpPr>
        <dsp:cNvPr id="0" name=""/>
        <dsp:cNvSpPr/>
      </dsp:nvSpPr>
      <dsp:spPr>
        <a:xfrm>
          <a:off x="0" y="3634700"/>
          <a:ext cx="10515600" cy="896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Потенциальные возможности к интеграции: модель </a:t>
          </a:r>
          <a:r>
            <a:rPr lang="en-US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</a:t>
          </a: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ACH</a:t>
          </a: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способна наилучшим образом облегчить последовательную интеграцию местных систем в единую структуру, ориентированную на будущее, сохраняя при этом капиталовложения, уже осуществляемые местными автоматизированными расчетными палатами.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71" y="3678471"/>
        <a:ext cx="10428058" cy="809107"/>
      </dsp:txXfrm>
    </dsp:sp>
    <dsp:sp modelId="{8ACB3C8D-280A-4F69-9617-D3F7808CC8AE}">
      <dsp:nvSpPr>
        <dsp:cNvPr id="0" name=""/>
        <dsp:cNvSpPr/>
      </dsp:nvSpPr>
      <dsp:spPr>
        <a:xfrm>
          <a:off x="0" y="4543345"/>
          <a:ext cx="10515600" cy="896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6. Степень открытости: правильный подход к корпоративному управлению гарантирует открытый законный доступ ко всем финансовым институтам Европейского Союза.</a:t>
          </a:r>
          <a:endParaRPr lang="en-US" sz="1600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71" y="4587116"/>
        <a:ext cx="10428058" cy="80910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225FA-E6A7-48FC-AD7B-6064D8721961}">
      <dsp:nvSpPr>
        <dsp:cNvPr id="0" name=""/>
        <dsp:cNvSpPr/>
      </dsp:nvSpPr>
      <dsp:spPr>
        <a:xfrm>
          <a:off x="0" y="0"/>
          <a:ext cx="10515600" cy="1610728"/>
        </a:xfrm>
        <a:prstGeom prst="rect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ЕЦБ постоянно отслеживает новые технологические разработки в области платежных систем, чтобы строить Европейскую систему расчетов и платежей в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соответсвии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 самыми передовыми научными и техническими достижениями. Для целей исследования в структуре ЕЦБ создано специальное подразделение — Центр наблюдений за электронными платежными системами (</a:t>
          </a:r>
          <a:r>
            <a:rPr lang="en-US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ePSO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— </a:t>
          </a:r>
          <a:r>
            <a:rPr lang="en-US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en-US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PAYMENT SYSTEMS OBSERVATORY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). Целями функционирования </a:t>
          </a:r>
          <a:r>
            <a:rPr lang="en-US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ePSO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являются:</a:t>
          </a:r>
          <a:endParaRPr lang="en-US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610728"/>
      </dsp:txXfrm>
    </dsp:sp>
    <dsp:sp modelId="{133EC706-256D-414F-991D-0E7679AB747D}">
      <dsp:nvSpPr>
        <dsp:cNvPr id="0" name=""/>
        <dsp:cNvSpPr/>
      </dsp:nvSpPr>
      <dsp:spPr>
        <a:xfrm>
          <a:off x="5134" y="1610728"/>
          <a:ext cx="3501776" cy="338252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>
              <a:latin typeface="Times New Roman" panose="02020603050405020304" pitchFamily="18" charset="0"/>
              <a:cs typeface="Times New Roman" panose="02020603050405020304" pitchFamily="18" charset="0"/>
            </a:rPr>
            <a:t>— развитие информационных обменов в области электронных платежных систем</a:t>
          </a:r>
          <a:endParaRPr lang="ru-KZ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4" y="1610728"/>
        <a:ext cx="3501776" cy="3382529"/>
      </dsp:txXfrm>
    </dsp:sp>
    <dsp:sp modelId="{BC332267-6340-4B4F-AF4F-8C55F0EE9182}">
      <dsp:nvSpPr>
        <dsp:cNvPr id="0" name=""/>
        <dsp:cNvSpPr/>
      </dsp:nvSpPr>
      <dsp:spPr>
        <a:xfrm>
          <a:off x="3506911" y="1610728"/>
          <a:ext cx="3501776" cy="3382529"/>
        </a:xfrm>
        <a:prstGeom prst="rect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>
              <a:latin typeface="Times New Roman" panose="02020603050405020304" pitchFamily="18" charset="0"/>
              <a:cs typeface="Times New Roman" panose="02020603050405020304" pitchFamily="18" charset="0"/>
            </a:rPr>
            <a:t>— отслеживание разработок в данной области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6911" y="1610728"/>
        <a:ext cx="3501776" cy="3382529"/>
      </dsp:txXfrm>
    </dsp:sp>
    <dsp:sp modelId="{8A483A4C-5D31-4F65-999B-17B06E4B21A3}">
      <dsp:nvSpPr>
        <dsp:cNvPr id="0" name=""/>
        <dsp:cNvSpPr/>
      </dsp:nvSpPr>
      <dsp:spPr>
        <a:xfrm>
          <a:off x="7008688" y="1610728"/>
          <a:ext cx="3501776" cy="3382529"/>
        </a:xfrm>
        <a:prstGeom prst="rect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— использование полученной информации как базы для денежно-кредитной политики</a:t>
          </a:r>
          <a:endParaRPr lang="en-US" sz="3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08688" y="1610728"/>
        <a:ext cx="3501776" cy="3382529"/>
      </dsp:txXfrm>
    </dsp:sp>
    <dsp:sp modelId="{6A9949A1-84B3-4023-94C0-68AE9663C316}">
      <dsp:nvSpPr>
        <dsp:cNvPr id="0" name=""/>
        <dsp:cNvSpPr/>
      </dsp:nvSpPr>
      <dsp:spPr>
        <a:xfrm>
          <a:off x="0" y="4993258"/>
          <a:ext cx="10515600" cy="375836"/>
        </a:xfrm>
        <a:prstGeom prst="rect">
          <a:avLst/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20C41-34FD-462A-9676-AF0282983FA7}">
      <dsp:nvSpPr>
        <dsp:cNvPr id="0" name=""/>
        <dsp:cNvSpPr/>
      </dsp:nvSpPr>
      <dsp:spPr>
        <a:xfrm>
          <a:off x="0" y="0"/>
          <a:ext cx="10515600" cy="153349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целями системы ТАРГЕТ являются:</a:t>
          </a:r>
          <a:endParaRPr lang="ru-KZ" sz="4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533492"/>
      </dsp:txXfrm>
    </dsp:sp>
    <dsp:sp modelId="{E7FB7F6D-FEDA-4FFF-B01A-8F0B1795D8E5}">
      <dsp:nvSpPr>
        <dsp:cNvPr id="0" name=""/>
        <dsp:cNvSpPr/>
      </dsp:nvSpPr>
      <dsp:spPr>
        <a:xfrm>
          <a:off x="5134" y="1533492"/>
          <a:ext cx="3501776" cy="32203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ru-RU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надежного и безопасного механизма для осуществления трансграничных платежей;</a:t>
          </a:r>
          <a:endParaRPr lang="ru-KZ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4" y="1533492"/>
        <a:ext cx="3501776" cy="3220335"/>
      </dsp:txXfrm>
    </dsp:sp>
    <dsp:sp modelId="{6AD8BFA2-87E3-41C2-89D8-2E8C7D94A58F}">
      <dsp:nvSpPr>
        <dsp:cNvPr id="0" name=""/>
        <dsp:cNvSpPr/>
      </dsp:nvSpPr>
      <dsp:spPr>
        <a:xfrm>
          <a:off x="3506911" y="1533492"/>
          <a:ext cx="3501776" cy="32203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ru-RU" sz="3200" kern="120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эффективности платежей между странами ЕС;</a:t>
          </a:r>
          <a:endParaRPr lang="en-US" sz="3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6911" y="1533492"/>
        <a:ext cx="3501776" cy="3220335"/>
      </dsp:txXfrm>
    </dsp:sp>
    <dsp:sp modelId="{9D32B077-DB8D-4DEC-AFB2-A4F1008CBDD3}">
      <dsp:nvSpPr>
        <dsp:cNvPr id="0" name=""/>
        <dsp:cNvSpPr/>
      </dsp:nvSpPr>
      <dsp:spPr>
        <a:xfrm>
          <a:off x="7008688" y="1533492"/>
          <a:ext cx="3501776" cy="32203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ru-RU" sz="3200" kern="1200">
              <a:latin typeface="Times New Roman" panose="02020603050405020304" pitchFamily="18" charset="0"/>
              <a:cs typeface="Times New Roman" panose="02020603050405020304" pitchFamily="18" charset="0"/>
            </a:rPr>
            <a:t>оказание содействия ЕЦБ в проведении единой денежно-кредитной политики.</a:t>
          </a:r>
          <a:endParaRPr lang="en-US" sz="3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08688" y="1533492"/>
        <a:ext cx="3501776" cy="3220335"/>
      </dsp:txXfrm>
    </dsp:sp>
    <dsp:sp modelId="{A3F50E85-C7DD-47E4-B7E0-5A814775A93D}">
      <dsp:nvSpPr>
        <dsp:cNvPr id="0" name=""/>
        <dsp:cNvSpPr/>
      </dsp:nvSpPr>
      <dsp:spPr>
        <a:xfrm>
          <a:off x="0" y="4753827"/>
          <a:ext cx="10515600" cy="35781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2B05C-9584-4BBB-931E-28A36EDFA9CD}">
      <dsp:nvSpPr>
        <dsp:cNvPr id="0" name=""/>
        <dsp:cNvSpPr/>
      </dsp:nvSpPr>
      <dsp:spPr>
        <a:xfrm>
          <a:off x="0" y="0"/>
          <a:ext cx="10515600" cy="1578768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kern="1200">
              <a:latin typeface="Times New Roman" panose="02020603050405020304" pitchFamily="18" charset="0"/>
              <a:cs typeface="Times New Roman" panose="02020603050405020304" pitchFamily="18" charset="0"/>
            </a:rPr>
            <a:t>Три основополагающих принципа системы ТАРГЕТ:</a:t>
          </a:r>
          <a:endParaRPr lang="ru-KZ" sz="4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10515600" cy="1578768"/>
      </dsp:txXfrm>
    </dsp:sp>
    <dsp:sp modelId="{1583C3F8-2E7F-4D91-88CB-DE92C0DD5B83}">
      <dsp:nvSpPr>
        <dsp:cNvPr id="0" name=""/>
        <dsp:cNvSpPr/>
      </dsp:nvSpPr>
      <dsp:spPr>
        <a:xfrm>
          <a:off x="5134" y="1578768"/>
          <a:ext cx="3501776" cy="331541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1) минималистский подход</a:t>
          </a:r>
          <a:endParaRPr lang="ru-KZ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4" y="1578768"/>
        <a:ext cx="3501776" cy="3315414"/>
      </dsp:txXfrm>
    </dsp:sp>
    <dsp:sp modelId="{0CA9E26F-CB2C-4ADD-BFDC-F8D85BF634C6}">
      <dsp:nvSpPr>
        <dsp:cNvPr id="0" name=""/>
        <dsp:cNvSpPr/>
      </dsp:nvSpPr>
      <dsp:spPr>
        <a:xfrm>
          <a:off x="3506911" y="1578768"/>
          <a:ext cx="3501776" cy="3315414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2) децентрализация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06911" y="1578768"/>
        <a:ext cx="3501776" cy="3315414"/>
      </dsp:txXfrm>
    </dsp:sp>
    <dsp:sp modelId="{5D590F98-39F7-422E-B42A-2A901F8C4238}">
      <dsp:nvSpPr>
        <dsp:cNvPr id="0" name=""/>
        <dsp:cNvSpPr/>
      </dsp:nvSpPr>
      <dsp:spPr>
        <a:xfrm>
          <a:off x="7008688" y="1578768"/>
          <a:ext cx="3501776" cy="3315414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3) ориентированность на рынок</a:t>
          </a:r>
          <a:endParaRPr lang="en-US" sz="3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08688" y="1578768"/>
        <a:ext cx="3501776" cy="3315414"/>
      </dsp:txXfrm>
    </dsp:sp>
    <dsp:sp modelId="{2044E68D-C385-4F56-824F-64CABC92CE3F}">
      <dsp:nvSpPr>
        <dsp:cNvPr id="0" name=""/>
        <dsp:cNvSpPr/>
      </dsp:nvSpPr>
      <dsp:spPr>
        <a:xfrm>
          <a:off x="0" y="4894183"/>
          <a:ext cx="10515600" cy="368379"/>
        </a:xfrm>
        <a:prstGeom prst="rect">
          <a:avLst/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18CB37-DAB8-4E14-943A-ED12204843B8}">
      <dsp:nvSpPr>
        <dsp:cNvPr id="0" name=""/>
        <dsp:cNvSpPr/>
      </dsp:nvSpPr>
      <dsp:spPr>
        <a:xfrm rot="16200000">
          <a:off x="1326575" y="-1326575"/>
          <a:ext cx="2604648" cy="5257800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форматов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сообщений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SWIFT;</a:t>
          </a:r>
          <a:endParaRPr lang="ru-KZ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-1" y="1"/>
        <a:ext cx="5257800" cy="1953486"/>
      </dsp:txXfrm>
    </dsp:sp>
    <dsp:sp modelId="{9542B7B7-432A-420E-941D-0EA1720EABF4}">
      <dsp:nvSpPr>
        <dsp:cNvPr id="0" name=""/>
        <dsp:cNvSpPr/>
      </dsp:nvSpPr>
      <dsp:spPr>
        <a:xfrm>
          <a:off x="5257800" y="0"/>
          <a:ext cx="5257800" cy="2604648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совмещенный интерфейс между национальной сетью и связующей сетью;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57800" y="0"/>
        <a:ext cx="5257800" cy="1953486"/>
      </dsp:txXfrm>
    </dsp:sp>
    <dsp:sp modelId="{C1375C51-033B-4115-B666-1F2C090043F6}">
      <dsp:nvSpPr>
        <dsp:cNvPr id="0" name=""/>
        <dsp:cNvSpPr/>
      </dsp:nvSpPr>
      <dsp:spPr>
        <a:xfrm rot="10800000">
          <a:off x="0" y="2604648"/>
          <a:ext cx="5257800" cy="2604648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ru-RU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минимальные требования по обеспечению безопасности систем;</a:t>
          </a:r>
          <a:endParaRPr lang="en-US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3255810"/>
        <a:ext cx="5257800" cy="1953486"/>
      </dsp:txXfrm>
    </dsp:sp>
    <dsp:sp modelId="{27386183-0D01-4DB2-B305-05EAC199F2AB}">
      <dsp:nvSpPr>
        <dsp:cNvPr id="0" name=""/>
        <dsp:cNvSpPr/>
      </dsp:nvSpPr>
      <dsp:spPr>
        <a:xfrm rot="5400000">
          <a:off x="6584375" y="1278072"/>
          <a:ext cx="2604648" cy="5257800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общие рабочие характеристики.</a:t>
          </a:r>
        </a:p>
      </dsp:txBody>
      <dsp:txXfrm rot="-5400000">
        <a:off x="5257799" y="3255810"/>
        <a:ext cx="5257800" cy="1953486"/>
      </dsp:txXfrm>
    </dsp:sp>
    <dsp:sp modelId="{9FC3041C-0B02-4427-8643-7FBC65747552}">
      <dsp:nvSpPr>
        <dsp:cNvPr id="0" name=""/>
        <dsp:cNvSpPr/>
      </dsp:nvSpPr>
      <dsp:spPr>
        <a:xfrm>
          <a:off x="3680460" y="1757440"/>
          <a:ext cx="3154680" cy="1694415"/>
        </a:xfrm>
        <a:prstGeom prst="roundRect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Общими техническими чертами системы ТАРГЕТ являются:</a:t>
          </a:r>
          <a:endParaRPr lang="ru-KZ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63175" y="1840155"/>
        <a:ext cx="2989250" cy="15289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99A15-5948-48E7-8BB0-5B403967A885}">
      <dsp:nvSpPr>
        <dsp:cNvPr id="0" name=""/>
        <dsp:cNvSpPr/>
      </dsp:nvSpPr>
      <dsp:spPr>
        <a:xfrm rot="16200000">
          <a:off x="1302162" y="-1302162"/>
          <a:ext cx="2653475" cy="5257800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— платежи, непосредственно связанные с операциями центральных банков, в которые вовлечена </a:t>
          </a:r>
          <a:r>
            <a:rPr lang="ru-RU" sz="2000" kern="1200" dirty="0" err="1"/>
            <a:t>евросистема</a:t>
          </a:r>
          <a:r>
            <a:rPr lang="ru-RU" sz="2000" kern="1200" dirty="0"/>
            <a:t>, или на стороне получателя, или на стороне отправителя</a:t>
          </a:r>
          <a:endParaRPr lang="ru-KZ" sz="2000" kern="1200" dirty="0"/>
        </a:p>
      </dsp:txBody>
      <dsp:txXfrm rot="5400000">
        <a:off x="-1" y="1"/>
        <a:ext cx="5257800" cy="1990106"/>
      </dsp:txXfrm>
    </dsp:sp>
    <dsp:sp modelId="{D12C3F1A-174C-48ED-9A22-5ABDBDB472B8}">
      <dsp:nvSpPr>
        <dsp:cNvPr id="0" name=""/>
        <dsp:cNvSpPr/>
      </dsp:nvSpPr>
      <dsp:spPr>
        <a:xfrm>
          <a:off x="5257800" y="0"/>
          <a:ext cx="5257800" cy="2653475"/>
        </a:xfrm>
        <a:prstGeom prst="round1Rect">
          <a:avLst/>
        </a:prstGeom>
        <a:gradFill rotWithShape="0">
          <a:gsLst>
            <a:gs pos="0">
              <a:schemeClr val="accent3">
                <a:hueOff val="903533"/>
                <a:satOff val="33333"/>
                <a:lumOff val="-4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903533"/>
                <a:satOff val="33333"/>
                <a:lumOff val="-4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903533"/>
                <a:satOff val="33333"/>
                <a:lumOff val="-4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— расчетные операции неттинговых систем крупных переводов, работающих в евро</a:t>
          </a:r>
          <a:endParaRPr lang="en-US" sz="2000" kern="1200" dirty="0"/>
        </a:p>
      </dsp:txBody>
      <dsp:txXfrm>
        <a:off x="5257800" y="0"/>
        <a:ext cx="5257800" cy="1990106"/>
      </dsp:txXfrm>
    </dsp:sp>
    <dsp:sp modelId="{5A07229D-69C5-496F-BFFF-F5FD8F1B9459}">
      <dsp:nvSpPr>
        <dsp:cNvPr id="0" name=""/>
        <dsp:cNvSpPr/>
      </dsp:nvSpPr>
      <dsp:spPr>
        <a:xfrm rot="10800000">
          <a:off x="0" y="2653475"/>
          <a:ext cx="5257800" cy="2653475"/>
        </a:xfrm>
        <a:prstGeom prst="round1Rect">
          <a:avLst/>
        </a:prstGeom>
        <a:gradFill rotWithShape="0">
          <a:gsLst>
            <a:gs pos="0">
              <a:schemeClr val="accent3">
                <a:hueOff val="1807066"/>
                <a:satOff val="66667"/>
                <a:lumOff val="-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807066"/>
                <a:satOff val="66667"/>
                <a:lumOff val="-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807066"/>
                <a:satOff val="66667"/>
                <a:lumOff val="-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— платежи в евро между клиринговыми банками</a:t>
          </a:r>
          <a:endParaRPr lang="en-US" sz="2000" kern="1200" dirty="0"/>
        </a:p>
      </dsp:txBody>
      <dsp:txXfrm rot="10800000">
        <a:off x="0" y="3316844"/>
        <a:ext cx="5257800" cy="1990106"/>
      </dsp:txXfrm>
    </dsp:sp>
    <dsp:sp modelId="{70DB2D12-0E8C-4AD2-8553-8E69F07C826B}">
      <dsp:nvSpPr>
        <dsp:cNvPr id="0" name=""/>
        <dsp:cNvSpPr/>
      </dsp:nvSpPr>
      <dsp:spPr>
        <a:xfrm rot="5400000">
          <a:off x="6559962" y="1351313"/>
          <a:ext cx="2653475" cy="5257800"/>
        </a:xfrm>
        <a:prstGeom prst="round1Rect">
          <a:avLst/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— межбанковские и клиентские платежи в евро</a:t>
          </a:r>
          <a:endParaRPr lang="en-US" sz="2000" kern="1200"/>
        </a:p>
      </dsp:txBody>
      <dsp:txXfrm rot="-5400000">
        <a:off x="5257799" y="3316844"/>
        <a:ext cx="5257800" cy="1990106"/>
      </dsp:txXfrm>
    </dsp:sp>
    <dsp:sp modelId="{1421E28C-9B2A-4FF7-A5EB-60BE8C8BDBEE}">
      <dsp:nvSpPr>
        <dsp:cNvPr id="0" name=""/>
        <dsp:cNvSpPr/>
      </dsp:nvSpPr>
      <dsp:spPr>
        <a:xfrm>
          <a:off x="3680460" y="1990106"/>
          <a:ext cx="3154680" cy="1326737"/>
        </a:xfrm>
        <a:prstGeom prst="roundRect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/>
            <a:t>Виды расчетных операций, обрабатываемых ТАРГЕТ:</a:t>
          </a:r>
          <a:endParaRPr lang="ru-KZ" sz="2400" b="1" kern="1200"/>
        </a:p>
      </dsp:txBody>
      <dsp:txXfrm>
        <a:off x="3745226" y="2054872"/>
        <a:ext cx="3025148" cy="11972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B3B316-7F25-424D-BC3A-10C5664A9522}">
      <dsp:nvSpPr>
        <dsp:cNvPr id="0" name=""/>
        <dsp:cNvSpPr/>
      </dsp:nvSpPr>
      <dsp:spPr>
        <a:xfrm>
          <a:off x="-4831950" y="-740531"/>
          <a:ext cx="5755085" cy="5755085"/>
        </a:xfrm>
        <a:prstGeom prst="blockArc">
          <a:avLst>
            <a:gd name="adj1" fmla="val 18900000"/>
            <a:gd name="adj2" fmla="val 2700000"/>
            <a:gd name="adj3" fmla="val 375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0E0F63-0B4A-4220-B7F6-1C0BB4293588}">
      <dsp:nvSpPr>
        <dsp:cNvPr id="0" name=""/>
        <dsp:cNvSpPr/>
      </dsp:nvSpPr>
      <dsp:spPr>
        <a:xfrm>
          <a:off x="593712" y="427402"/>
          <a:ext cx="7475784" cy="85480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501" tIns="93980" rIns="93980" bIns="9398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международные</a:t>
          </a:r>
          <a:r>
            <a:rPr lang="en-US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нормы</a:t>
          </a:r>
          <a:endParaRPr lang="ru-KZ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2" y="427402"/>
        <a:ext cx="7475784" cy="854804"/>
      </dsp:txXfrm>
    </dsp:sp>
    <dsp:sp modelId="{9149CA22-776D-4BEF-8D1F-31EB8A8935E3}">
      <dsp:nvSpPr>
        <dsp:cNvPr id="0" name=""/>
        <dsp:cNvSpPr/>
      </dsp:nvSpPr>
      <dsp:spPr>
        <a:xfrm>
          <a:off x="59459" y="320551"/>
          <a:ext cx="1068505" cy="10685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ABC353-1BC8-44DA-9454-74FB65268C7F}">
      <dsp:nvSpPr>
        <dsp:cNvPr id="0" name=""/>
        <dsp:cNvSpPr/>
      </dsp:nvSpPr>
      <dsp:spPr>
        <a:xfrm>
          <a:off x="904433" y="1709608"/>
          <a:ext cx="7165062" cy="85480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501" tIns="93980" rIns="93980" bIns="9398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положения</a:t>
          </a:r>
          <a:r>
            <a:rPr lang="en-US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частного</a:t>
          </a:r>
          <a:r>
            <a:rPr lang="en-US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права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04433" y="1709608"/>
        <a:ext cx="7165062" cy="854804"/>
      </dsp:txXfrm>
    </dsp:sp>
    <dsp:sp modelId="{11E05C59-10E9-44D4-9391-068FE3AB374B}">
      <dsp:nvSpPr>
        <dsp:cNvPr id="0" name=""/>
        <dsp:cNvSpPr/>
      </dsp:nvSpPr>
      <dsp:spPr>
        <a:xfrm>
          <a:off x="370180" y="1602758"/>
          <a:ext cx="1068505" cy="10685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E8D023-8EBD-450F-8DD9-5004649936B2}">
      <dsp:nvSpPr>
        <dsp:cNvPr id="0" name=""/>
        <dsp:cNvSpPr/>
      </dsp:nvSpPr>
      <dsp:spPr>
        <a:xfrm>
          <a:off x="593712" y="2991815"/>
          <a:ext cx="7475784" cy="8548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8501" tIns="93980" rIns="93980" bIns="9398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положения</a:t>
          </a:r>
          <a:r>
            <a:rPr lang="en-US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общественного</a:t>
          </a:r>
          <a:r>
            <a:rPr lang="en-US" sz="3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права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712" y="2991815"/>
        <a:ext cx="7475784" cy="854804"/>
      </dsp:txXfrm>
    </dsp:sp>
    <dsp:sp modelId="{2D0E0E6F-7F42-4F76-91E0-988C88C3EA13}">
      <dsp:nvSpPr>
        <dsp:cNvPr id="0" name=""/>
        <dsp:cNvSpPr/>
      </dsp:nvSpPr>
      <dsp:spPr>
        <a:xfrm>
          <a:off x="59459" y="2884964"/>
          <a:ext cx="1068505" cy="10685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5B32F-FC17-4823-ADEC-D949D4EE32D4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2AA9A06-8D04-408C-8E3B-D46D83CA2037}">
      <dsp:nvSpPr>
        <dsp:cNvPr id="0" name=""/>
        <dsp:cNvSpPr/>
      </dsp:nvSpPr>
      <dsp:spPr>
        <a:xfrm>
          <a:off x="0" y="0"/>
          <a:ext cx="2103120" cy="5342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just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Международные нормы определяются директивами ЕС и другими нормативными документами, регулирующими трансграничные расчетные взаимоотношения, в которых рассматриваются:</a:t>
          </a:r>
          <a:endParaRPr lang="ru-KZ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2103120" cy="5342462"/>
      </dsp:txXfrm>
    </dsp:sp>
    <dsp:sp modelId="{5149CC65-03E9-4B0D-8DFB-635CBD9477B8}">
      <dsp:nvSpPr>
        <dsp:cNvPr id="0" name=""/>
        <dsp:cNvSpPr/>
      </dsp:nvSpPr>
      <dsp:spPr>
        <a:xfrm>
          <a:off x="2260854" y="19466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— вопросы координации банковского права;</a:t>
          </a:r>
          <a:endParaRPr lang="ru-KZ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19466"/>
        <a:ext cx="8254746" cy="389337"/>
      </dsp:txXfrm>
    </dsp:sp>
    <dsp:sp modelId="{6B9B6337-F91C-4188-92DF-B39DCEC2459F}">
      <dsp:nvSpPr>
        <dsp:cNvPr id="0" name=""/>
        <dsp:cNvSpPr/>
      </dsp:nvSpPr>
      <dsp:spPr>
        <a:xfrm>
          <a:off x="2103120" y="408803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111011D8-0F8C-44BC-A95C-D80141AA8419}">
      <dsp:nvSpPr>
        <dsp:cNvPr id="0" name=""/>
        <dsp:cNvSpPr/>
      </dsp:nvSpPr>
      <dsp:spPr>
        <a:xfrm>
          <a:off x="2260854" y="428270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услуги по ведению платежных операций;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428270"/>
        <a:ext cx="8254746" cy="389337"/>
      </dsp:txXfrm>
    </dsp:sp>
    <dsp:sp modelId="{22D910A9-F7D1-48D9-A6EE-28869B4D6F18}">
      <dsp:nvSpPr>
        <dsp:cNvPr id="0" name=""/>
        <dsp:cNvSpPr/>
      </dsp:nvSpPr>
      <dsp:spPr>
        <a:xfrm>
          <a:off x="2103120" y="817607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2F0B14A-E603-4B9F-962F-F1D8C2E77E6B}">
      <dsp:nvSpPr>
        <dsp:cNvPr id="0" name=""/>
        <dsp:cNvSpPr/>
      </dsp:nvSpPr>
      <dsp:spPr>
        <a:xfrm>
          <a:off x="2260854" y="837074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защита интересов участников платежных систем;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837074"/>
        <a:ext cx="8254746" cy="389337"/>
      </dsp:txXfrm>
    </dsp:sp>
    <dsp:sp modelId="{88FF8EC9-39EF-4D4F-8315-95BD9972298E}">
      <dsp:nvSpPr>
        <dsp:cNvPr id="0" name=""/>
        <dsp:cNvSpPr/>
      </dsp:nvSpPr>
      <dsp:spPr>
        <a:xfrm>
          <a:off x="2103120" y="1226411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3121B8EC-71D0-40DD-B2BE-92F653CBF40A}">
      <dsp:nvSpPr>
        <dsp:cNvPr id="0" name=""/>
        <dsp:cNvSpPr/>
      </dsp:nvSpPr>
      <dsp:spPr>
        <a:xfrm>
          <a:off x="2260854" y="1245878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функциональные характеристики взаиморасчетов и сохранность расчетных средств;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1245878"/>
        <a:ext cx="8254746" cy="389337"/>
      </dsp:txXfrm>
    </dsp:sp>
    <dsp:sp modelId="{8306FF43-9533-4011-A81F-FAD9C60E382A}">
      <dsp:nvSpPr>
        <dsp:cNvPr id="0" name=""/>
        <dsp:cNvSpPr/>
      </dsp:nvSpPr>
      <dsp:spPr>
        <a:xfrm>
          <a:off x="2103120" y="1635215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ADAD373-930F-4663-B8CD-A48E750CEC02}">
      <dsp:nvSpPr>
        <dsp:cNvPr id="0" name=""/>
        <dsp:cNvSpPr/>
      </dsp:nvSpPr>
      <dsp:spPr>
        <a:xfrm>
          <a:off x="2260854" y="1654682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создание правовой защищенности участников и клиентов платежных систем;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1654682"/>
        <a:ext cx="8254746" cy="389337"/>
      </dsp:txXfrm>
    </dsp:sp>
    <dsp:sp modelId="{E97A4410-CA85-443D-AD0D-D348B72E20CA}">
      <dsp:nvSpPr>
        <dsp:cNvPr id="0" name=""/>
        <dsp:cNvSpPr/>
      </dsp:nvSpPr>
      <dsp:spPr>
        <a:xfrm>
          <a:off x="2103120" y="2044019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92DAB372-2471-4153-B5DF-13B1F498CEB7}">
      <dsp:nvSpPr>
        <dsp:cNvPr id="0" name=""/>
        <dsp:cNvSpPr/>
      </dsp:nvSpPr>
      <dsp:spPr>
        <a:xfrm>
          <a:off x="2260854" y="2063486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общевропейские нормы заграничных переводов;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2063486"/>
        <a:ext cx="8254746" cy="389337"/>
      </dsp:txXfrm>
    </dsp:sp>
    <dsp:sp modelId="{C2E4AB8B-A728-4633-A3B9-9F3F858053B1}">
      <dsp:nvSpPr>
        <dsp:cNvPr id="0" name=""/>
        <dsp:cNvSpPr/>
      </dsp:nvSpPr>
      <dsp:spPr>
        <a:xfrm>
          <a:off x="2103120" y="2452823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BB8B95B-BC5B-4DA0-ADD5-1FF12AC61CCB}">
      <dsp:nvSpPr>
        <dsp:cNvPr id="0" name=""/>
        <dsp:cNvSpPr/>
      </dsp:nvSpPr>
      <dsp:spPr>
        <a:xfrm>
          <a:off x="2260854" y="2472290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правовые нормы конечных взаимных расчетов в системах платежей;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2472290"/>
        <a:ext cx="8254746" cy="389337"/>
      </dsp:txXfrm>
    </dsp:sp>
    <dsp:sp modelId="{9369EE68-FC90-4E83-99C5-0F12D95FB5D0}">
      <dsp:nvSpPr>
        <dsp:cNvPr id="0" name=""/>
        <dsp:cNvSpPr/>
      </dsp:nvSpPr>
      <dsp:spPr>
        <a:xfrm>
          <a:off x="2103120" y="2861627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FDE5A714-0813-4D6B-B858-E63CB3D8B033}">
      <dsp:nvSpPr>
        <dsp:cNvPr id="0" name=""/>
        <dsp:cNvSpPr/>
      </dsp:nvSpPr>
      <dsp:spPr>
        <a:xfrm>
          <a:off x="2260854" y="2881094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ускорение заграничных переводов;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2881094"/>
        <a:ext cx="8254746" cy="389337"/>
      </dsp:txXfrm>
    </dsp:sp>
    <dsp:sp modelId="{4D08D2E3-B1AF-4508-8C60-2A775AE28BD4}">
      <dsp:nvSpPr>
        <dsp:cNvPr id="0" name=""/>
        <dsp:cNvSpPr/>
      </dsp:nvSpPr>
      <dsp:spPr>
        <a:xfrm>
          <a:off x="2103120" y="3270431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D3315AEE-7700-4CB5-90A4-DCBDC51CEEA0}">
      <dsp:nvSpPr>
        <dsp:cNvPr id="0" name=""/>
        <dsp:cNvSpPr/>
      </dsp:nvSpPr>
      <dsp:spPr>
        <a:xfrm>
          <a:off x="2260854" y="3289898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улучшение прозрачности платежного оборота для клиентов;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3289898"/>
        <a:ext cx="8254746" cy="389337"/>
      </dsp:txXfrm>
    </dsp:sp>
    <dsp:sp modelId="{CC896750-EC4A-4F22-9357-BB5FD0D0CB00}">
      <dsp:nvSpPr>
        <dsp:cNvPr id="0" name=""/>
        <dsp:cNvSpPr/>
      </dsp:nvSpPr>
      <dsp:spPr>
        <a:xfrm>
          <a:off x="2103120" y="3679235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79EDDC0-4B96-4A20-B880-B896218ABF42}">
      <dsp:nvSpPr>
        <dsp:cNvPr id="0" name=""/>
        <dsp:cNvSpPr/>
      </dsp:nvSpPr>
      <dsp:spPr>
        <a:xfrm>
          <a:off x="2260854" y="3698702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равенство при оплате заграничных транзакций с одинаковыми транзакциями внутри страны;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3698702"/>
        <a:ext cx="8254746" cy="389337"/>
      </dsp:txXfrm>
    </dsp:sp>
    <dsp:sp modelId="{4E3C50DA-9298-434B-9187-3952975CE6A9}">
      <dsp:nvSpPr>
        <dsp:cNvPr id="0" name=""/>
        <dsp:cNvSpPr/>
      </dsp:nvSpPr>
      <dsp:spPr>
        <a:xfrm>
          <a:off x="2103120" y="4088039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2F127B15-9003-420D-8836-65372D1D1B65}">
      <dsp:nvSpPr>
        <dsp:cNvPr id="0" name=""/>
        <dsp:cNvSpPr/>
      </dsp:nvSpPr>
      <dsp:spPr>
        <a:xfrm>
          <a:off x="2260854" y="4107506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вопросы общих норм обращения евро;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4107506"/>
        <a:ext cx="8254746" cy="389337"/>
      </dsp:txXfrm>
    </dsp:sp>
    <dsp:sp modelId="{E160C1F3-6140-4FA0-A81C-FB301092D8FE}">
      <dsp:nvSpPr>
        <dsp:cNvPr id="0" name=""/>
        <dsp:cNvSpPr/>
      </dsp:nvSpPr>
      <dsp:spPr>
        <a:xfrm>
          <a:off x="2103120" y="4496843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57E994B4-CDAB-42DE-9BED-840FE2314945}">
      <dsp:nvSpPr>
        <dsp:cNvPr id="0" name=""/>
        <dsp:cNvSpPr/>
      </dsp:nvSpPr>
      <dsp:spPr>
        <a:xfrm>
          <a:off x="2260854" y="4516310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правила расчетов по ценным бумагам;</a:t>
          </a:r>
          <a:endParaRPr lang="en-US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4516310"/>
        <a:ext cx="8254746" cy="389337"/>
      </dsp:txXfrm>
    </dsp:sp>
    <dsp:sp modelId="{C3662C42-DEF3-4726-B4B7-B81C4D29DBC6}">
      <dsp:nvSpPr>
        <dsp:cNvPr id="0" name=""/>
        <dsp:cNvSpPr/>
      </dsp:nvSpPr>
      <dsp:spPr>
        <a:xfrm>
          <a:off x="2103120" y="4905647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E24F2FE6-1BA2-44BF-A3F4-9DA54CE51D8C}">
      <dsp:nvSpPr>
        <dsp:cNvPr id="0" name=""/>
        <dsp:cNvSpPr/>
      </dsp:nvSpPr>
      <dsp:spPr>
        <a:xfrm>
          <a:off x="2260854" y="4925114"/>
          <a:ext cx="8254746" cy="3893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>
              <a:latin typeface="Times New Roman" panose="02020603050405020304" pitchFamily="18" charset="0"/>
              <a:cs typeface="Times New Roman" panose="02020603050405020304" pitchFamily="18" charset="0"/>
            </a:rPr>
            <a:t>— международные соглашения, регламентирующие правила вексельного и чекового обращения</a:t>
          </a:r>
          <a:endParaRPr lang="ru-KZ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60854" y="4925114"/>
        <a:ext cx="8254746" cy="389337"/>
      </dsp:txXfrm>
    </dsp:sp>
    <dsp:sp modelId="{9AE4FC97-A62C-484A-A26B-8C96ACC0C41E}">
      <dsp:nvSpPr>
        <dsp:cNvPr id="0" name=""/>
        <dsp:cNvSpPr/>
      </dsp:nvSpPr>
      <dsp:spPr>
        <a:xfrm>
          <a:off x="2103120" y="5314451"/>
          <a:ext cx="8412480" cy="0"/>
        </a:xfrm>
        <a:prstGeom prst="line">
          <a:avLst/>
        </a:pr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9DA1D9-1DAE-4322-ABFD-3BBF34106723}">
      <dsp:nvSpPr>
        <dsp:cNvPr id="0" name=""/>
        <dsp:cNvSpPr/>
      </dsp:nvSpPr>
      <dsp:spPr>
        <a:xfrm rot="5400000">
          <a:off x="311728" y="2883507"/>
          <a:ext cx="938109" cy="156099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32E27E-7F1A-416A-AAB7-D7D626A3EB1A}">
      <dsp:nvSpPr>
        <dsp:cNvPr id="0" name=""/>
        <dsp:cNvSpPr/>
      </dsp:nvSpPr>
      <dsp:spPr>
        <a:xfrm>
          <a:off x="155134" y="3349907"/>
          <a:ext cx="1409273" cy="123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гражданский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кодекс</a:t>
          </a:r>
          <a:endParaRPr lang="ru-KZ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5134" y="3349907"/>
        <a:ext cx="1409273" cy="1235310"/>
      </dsp:txXfrm>
    </dsp:sp>
    <dsp:sp modelId="{1EDB1120-8E61-4787-882B-6E6FA79F0E1E}">
      <dsp:nvSpPr>
        <dsp:cNvPr id="0" name=""/>
        <dsp:cNvSpPr/>
      </dsp:nvSpPr>
      <dsp:spPr>
        <a:xfrm>
          <a:off x="1298507" y="2768584"/>
          <a:ext cx="265900" cy="2659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FF5DC1-8017-46CE-AA93-D36CA5DCF5A5}">
      <dsp:nvSpPr>
        <dsp:cNvPr id="0" name=""/>
        <dsp:cNvSpPr/>
      </dsp:nvSpPr>
      <dsp:spPr>
        <a:xfrm rot="5400000">
          <a:off x="2036954" y="2456598"/>
          <a:ext cx="938109" cy="156099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991CAE-332F-4B9D-A640-EB33E06B7E1B}">
      <dsp:nvSpPr>
        <dsp:cNvPr id="0" name=""/>
        <dsp:cNvSpPr/>
      </dsp:nvSpPr>
      <dsp:spPr>
        <a:xfrm>
          <a:off x="1880360" y="2922998"/>
          <a:ext cx="1409273" cy="123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закон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переводах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80360" y="2922998"/>
        <a:ext cx="1409273" cy="1235310"/>
      </dsp:txXfrm>
    </dsp:sp>
    <dsp:sp modelId="{B0AFE252-25A3-412D-92E4-388A4BE3E7B2}">
      <dsp:nvSpPr>
        <dsp:cNvPr id="0" name=""/>
        <dsp:cNvSpPr/>
      </dsp:nvSpPr>
      <dsp:spPr>
        <a:xfrm>
          <a:off x="3023733" y="2341676"/>
          <a:ext cx="265900" cy="2659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3D1EAF2-E6F5-4372-B3E0-C09C4F6CF58B}">
      <dsp:nvSpPr>
        <dsp:cNvPr id="0" name=""/>
        <dsp:cNvSpPr/>
      </dsp:nvSpPr>
      <dsp:spPr>
        <a:xfrm rot="5400000">
          <a:off x="3762180" y="2029689"/>
          <a:ext cx="938109" cy="156099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252AFD-E3B7-4335-9D96-F68CCFAA1989}">
      <dsp:nvSpPr>
        <dsp:cNvPr id="0" name=""/>
        <dsp:cNvSpPr/>
      </dsp:nvSpPr>
      <dsp:spPr>
        <a:xfrm>
          <a:off x="3605586" y="2496089"/>
          <a:ext cx="1409273" cy="123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коммерческий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кодекс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5586" y="2496089"/>
        <a:ext cx="1409273" cy="1235310"/>
      </dsp:txXfrm>
    </dsp:sp>
    <dsp:sp modelId="{5B8EBED1-2A39-42F8-B298-0B53C35E6EA3}">
      <dsp:nvSpPr>
        <dsp:cNvPr id="0" name=""/>
        <dsp:cNvSpPr/>
      </dsp:nvSpPr>
      <dsp:spPr>
        <a:xfrm>
          <a:off x="4748959" y="1914767"/>
          <a:ext cx="265900" cy="2659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107941C-323A-4A2D-8842-9E15D17E4513}">
      <dsp:nvSpPr>
        <dsp:cNvPr id="0" name=""/>
        <dsp:cNvSpPr/>
      </dsp:nvSpPr>
      <dsp:spPr>
        <a:xfrm rot="5400000">
          <a:off x="5487406" y="1602780"/>
          <a:ext cx="938109" cy="156099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89844-2579-44EF-96B3-465B260C6835}">
      <dsp:nvSpPr>
        <dsp:cNvPr id="0" name=""/>
        <dsp:cNvSpPr/>
      </dsp:nvSpPr>
      <dsp:spPr>
        <a:xfrm>
          <a:off x="5330812" y="2069181"/>
          <a:ext cx="1409273" cy="123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закон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чековом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обращении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30812" y="2069181"/>
        <a:ext cx="1409273" cy="1235310"/>
      </dsp:txXfrm>
    </dsp:sp>
    <dsp:sp modelId="{1CA000B3-D735-4ACA-8727-B28E5F343BEF}">
      <dsp:nvSpPr>
        <dsp:cNvPr id="0" name=""/>
        <dsp:cNvSpPr/>
      </dsp:nvSpPr>
      <dsp:spPr>
        <a:xfrm>
          <a:off x="6474185" y="1487858"/>
          <a:ext cx="265900" cy="2659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440A90-ECB5-4EA5-8676-0AA832372ED7}">
      <dsp:nvSpPr>
        <dsp:cNvPr id="0" name=""/>
        <dsp:cNvSpPr/>
      </dsp:nvSpPr>
      <dsp:spPr>
        <a:xfrm rot="5400000">
          <a:off x="7212632" y="1175871"/>
          <a:ext cx="938109" cy="156099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C7853A-2DCE-44D7-848E-80B12EF01233}">
      <dsp:nvSpPr>
        <dsp:cNvPr id="0" name=""/>
        <dsp:cNvSpPr/>
      </dsp:nvSpPr>
      <dsp:spPr>
        <a:xfrm>
          <a:off x="7056038" y="1642272"/>
          <a:ext cx="1409273" cy="123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закон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обращении</a:t>
          </a: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векселей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56038" y="1642272"/>
        <a:ext cx="1409273" cy="1235310"/>
      </dsp:txXfrm>
    </dsp:sp>
    <dsp:sp modelId="{8A56BC5E-FDE8-4323-9533-046FA9376359}">
      <dsp:nvSpPr>
        <dsp:cNvPr id="0" name=""/>
        <dsp:cNvSpPr/>
      </dsp:nvSpPr>
      <dsp:spPr>
        <a:xfrm>
          <a:off x="8199411" y="1060949"/>
          <a:ext cx="265900" cy="265900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EA477E-3676-4684-91F1-FD59F6DFA851}">
      <dsp:nvSpPr>
        <dsp:cNvPr id="0" name=""/>
        <dsp:cNvSpPr/>
      </dsp:nvSpPr>
      <dsp:spPr>
        <a:xfrm rot="5400000">
          <a:off x="8937858" y="748962"/>
          <a:ext cx="938109" cy="156099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7CCB4F-ECB1-454A-B0D9-11C218CD7B0F}">
      <dsp:nvSpPr>
        <dsp:cNvPr id="0" name=""/>
        <dsp:cNvSpPr/>
      </dsp:nvSpPr>
      <dsp:spPr>
        <a:xfrm>
          <a:off x="8781264" y="1215363"/>
          <a:ext cx="1409273" cy="1235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SzPts val="1000"/>
            <a:buFont typeface="Symbol" panose="05050102010706020507" pitchFamily="18" charset="2"/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закон об общих правилах хозяйственной деятельности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81264" y="1215363"/>
        <a:ext cx="1409273" cy="12353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C7995-E7C6-4CA6-9821-8D8EA7058163}">
      <dsp:nvSpPr>
        <dsp:cNvPr id="0" name=""/>
        <dsp:cNvSpPr/>
      </dsp:nvSpPr>
      <dsp:spPr>
        <a:xfrm rot="16200000">
          <a:off x="1364305" y="-1364305"/>
          <a:ext cx="2529188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— законами о центральном банке страны или другом органе, осуществляющем регулирование и надзор за банковской и финансовой деятельностью в стране</a:t>
          </a:r>
          <a:endParaRPr lang="ru-KZ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0"/>
        <a:ext cx="5257800" cy="1896891"/>
      </dsp:txXfrm>
    </dsp:sp>
    <dsp:sp modelId="{7324A909-1477-4E3F-A2A9-7036845087D1}">
      <dsp:nvSpPr>
        <dsp:cNvPr id="0" name=""/>
        <dsp:cNvSpPr/>
      </dsp:nvSpPr>
      <dsp:spPr>
        <a:xfrm>
          <a:off x="5257800" y="0"/>
          <a:ext cx="5257800" cy="252918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— законами о кредитных организациях, банковских операциях, финансовых услугах и сделках</a:t>
          </a:r>
          <a:endParaRPr lang="en-US" sz="2300" kern="1200" dirty="0"/>
        </a:p>
      </dsp:txBody>
      <dsp:txXfrm>
        <a:off x="5257800" y="0"/>
        <a:ext cx="5257800" cy="1896891"/>
      </dsp:txXfrm>
    </dsp:sp>
    <dsp:sp modelId="{2C9C0D11-D12A-430C-AE76-38DC7E892A94}">
      <dsp:nvSpPr>
        <dsp:cNvPr id="0" name=""/>
        <dsp:cNvSpPr/>
      </dsp:nvSpPr>
      <dsp:spPr>
        <a:xfrm rot="10800000">
          <a:off x="0" y="2529188"/>
          <a:ext cx="5257800" cy="252918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— законом о противодействии отмыванию денег</a:t>
          </a:r>
          <a:endParaRPr lang="en-US" sz="2300" kern="1200" dirty="0"/>
        </a:p>
      </dsp:txBody>
      <dsp:txXfrm rot="10800000">
        <a:off x="0" y="3161485"/>
        <a:ext cx="5257800" cy="1896891"/>
      </dsp:txXfrm>
    </dsp:sp>
    <dsp:sp modelId="{8A54654F-B46E-4E3B-BF68-AA171B4FA169}">
      <dsp:nvSpPr>
        <dsp:cNvPr id="0" name=""/>
        <dsp:cNvSpPr/>
      </dsp:nvSpPr>
      <dsp:spPr>
        <a:xfrm rot="5400000">
          <a:off x="6622105" y="1164882"/>
          <a:ext cx="2529188" cy="5257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— различными положениями о налогах и платежах</a:t>
          </a:r>
          <a:endParaRPr lang="en-US" sz="2300" kern="1200"/>
        </a:p>
      </dsp:txBody>
      <dsp:txXfrm rot="-5400000">
        <a:off x="5257800" y="3161485"/>
        <a:ext cx="5257800" cy="1896891"/>
      </dsp:txXfrm>
    </dsp:sp>
    <dsp:sp modelId="{BF8870B0-A5AF-4331-95ED-FE67993CD470}">
      <dsp:nvSpPr>
        <dsp:cNvPr id="0" name=""/>
        <dsp:cNvSpPr/>
      </dsp:nvSpPr>
      <dsp:spPr>
        <a:xfrm>
          <a:off x="3097569" y="1871289"/>
          <a:ext cx="4320460" cy="1315797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/>
            <a:t>Положения 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общественного</a:t>
          </a:r>
          <a:r>
            <a:rPr lang="ru-RU" sz="2400" b="1" kern="1200" dirty="0"/>
            <a:t> права, как правило, представлены:</a:t>
          </a:r>
          <a:endParaRPr lang="ru-KZ" sz="2400" b="1" kern="1200" dirty="0"/>
        </a:p>
      </dsp:txBody>
      <dsp:txXfrm>
        <a:off x="3161801" y="1935521"/>
        <a:ext cx="4191996" cy="1187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F1D07-8261-410E-9D9C-78DA3FB92F92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E049E-28E5-4E9B-B826-E7F27B5CD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39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13A454-94D0-44BD-8250-CD0F31634D56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E585E3-A382-45C6-B952-D362F346D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1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3666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548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805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76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067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020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57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66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599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341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35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0780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8612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4728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123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341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1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54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850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76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949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80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33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585E3-A382-45C6-B952-D362F346DC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153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1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3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4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36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8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8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65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5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1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5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76265-E112-4993-A14E-4819D0529BAF}" type="datetimeFigureOut">
              <a:rPr lang="en-US" smtClean="0"/>
              <a:t>8/15/2024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3F093-89F8-466C-8AA0-29C3B2367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2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/index.php?title=Bankgirocentralen&amp;action=edit&amp;redlink=1" TargetMode="External"/><Relationship Id="rId13" Type="http://schemas.openxmlformats.org/officeDocument/2006/relationships/hyperlink" Target="https://ru.wikipedia.org/wiki/IBAN" TargetMode="External"/><Relationship Id="rId18" Type="http://schemas.openxmlformats.org/officeDocument/2006/relationships/hyperlink" Target="https://ru.wikipedia.org/wiki/JCB_(%D0%BF%D0%BB%D0%B0%D1%82%D1%91%D0%B6%D0%BD%D0%B0%D1%8F_%D1%81%D0%B8%D1%81%D1%82%D0%B5%D0%BC%D0%B0)" TargetMode="External"/><Relationship Id="rId26" Type="http://schemas.openxmlformats.org/officeDocument/2006/relationships/hyperlink" Target="https://ru.wikipedia.org/wiki/%D0%91%D0%B5%D0%BB%D0%BA%D0%B0%D1%80%D1%82" TargetMode="External"/><Relationship Id="rId3" Type="http://schemas.openxmlformats.org/officeDocument/2006/relationships/hyperlink" Target="https://ru.wikipedia.org/wiki/SWIFT" TargetMode="External"/><Relationship Id="rId21" Type="http://schemas.openxmlformats.org/officeDocument/2006/relationships/hyperlink" Target="https://ru.wikipedia.org/wiki/CHIPS" TargetMode="External"/><Relationship Id="rId34" Type="http://schemas.openxmlformats.org/officeDocument/2006/relationships/hyperlink" Target="https://ru.wikipedia.org/w/index.php?title=PE-ACH&amp;action=edit&amp;redlink=1" TargetMode="External"/><Relationship Id="rId7" Type="http://schemas.openxmlformats.org/officeDocument/2006/relationships/hyperlink" Target="https://ru.wikipedia.org/wiki/%D0%A1%D0%B8%D1%81%D1%82%D0%B5%D0%BC%D0%B0_%D0%BF%D0%B5%D1%80%D0%B5%D0%B4%D0%B0%D1%87%D0%B8_%D1%84%D0%B8%D0%BD%D0%B0%D0%BD%D1%81%D0%BE%D0%B2%D1%8B%D1%85_%D1%81%D0%BE%D0%BE%D0%B1%D1%89%D0%B5%D0%BD%D0%B8%D0%B9" TargetMode="External"/><Relationship Id="rId12" Type="http://schemas.openxmlformats.org/officeDocument/2006/relationships/hyperlink" Target="https://ru.wikipedia.org/wiki/BankservAfrica" TargetMode="External"/><Relationship Id="rId17" Type="http://schemas.openxmlformats.org/officeDocument/2006/relationships/hyperlink" Target="https://ru.wikipedia.org/w/index.php?title=ACH_Network&amp;action=edit&amp;redlink=1" TargetMode="External"/><Relationship Id="rId25" Type="http://schemas.openxmlformats.org/officeDocument/2006/relationships/hyperlink" Target="https://ru.wikipedia.org/wiki/CHAPS" TargetMode="External"/><Relationship Id="rId33" Type="http://schemas.openxmlformats.org/officeDocument/2006/relationships/hyperlink" Target="https://ru.wikipedia.org/w/index.php?title=PlusGirot&amp;action=edit&amp;redlink=1" TargetMode="External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ru.wikipedia.org/wiki/MasterCard" TargetMode="External"/><Relationship Id="rId20" Type="http://schemas.openxmlformats.org/officeDocument/2006/relationships/hyperlink" Target="https://ru.wikipedia.org/wiki/RuPay" TargetMode="External"/><Relationship Id="rId29" Type="http://schemas.openxmlformats.org/officeDocument/2006/relationships/hyperlink" Target="https://ru.wikipedia.org/w/index.php?title=FedACH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FPS" TargetMode="External"/><Relationship Id="rId11" Type="http://schemas.openxmlformats.org/officeDocument/2006/relationships/hyperlink" Target="https://ru.wikipedia.org/wiki/BIC" TargetMode="External"/><Relationship Id="rId24" Type="http://schemas.openxmlformats.org/officeDocument/2006/relationships/hyperlink" Target="https://ru.wikipedia.org/wiki/%D0%9C%D0%B8%D1%80_(%D0%BF%D0%BB%D0%B0%D1%82%D1%91%D0%B6%D0%BD%D0%B0%D1%8F_%D1%81%D0%B8%D1%81%D1%82%D0%B5%D0%BC%D0%B0)" TargetMode="External"/><Relationship Id="rId32" Type="http://schemas.openxmlformats.org/officeDocument/2006/relationships/hyperlink" Target="https://ru.wikipedia.org/wiki/Uzcard" TargetMode="External"/><Relationship Id="rId5" Type="http://schemas.openxmlformats.org/officeDocument/2006/relationships/hyperlink" Target="https://ru.wikipedia.org/wiki/BACS" TargetMode="External"/><Relationship Id="rId15" Type="http://schemas.openxmlformats.org/officeDocument/2006/relationships/hyperlink" Target="https://ru.wikipedia.org/wiki/%D0%A2%D0%90%D0%A0%D0%93%D0%95%D0%A2" TargetMode="External"/><Relationship Id="rId23" Type="http://schemas.openxmlformats.org/officeDocument/2006/relationships/hyperlink" Target="https://ru.wikipedia.org/w/index.php?title=APACS&amp;action=edit&amp;redlink=1" TargetMode="External"/><Relationship Id="rId28" Type="http://schemas.openxmlformats.org/officeDocument/2006/relationships/hyperlink" Target="https://ru.wikipedia.org/wiki/Troy_(%D0%BF%D0%BB%D0%B0%D1%82%D1%91%D0%B6%D0%BD%D0%B0%D1%8F_%D1%81%D0%B8%D1%81%D1%82%D0%B5%D0%BC%D0%B0)" TargetMode="External"/><Relationship Id="rId36" Type="http://schemas.openxmlformats.org/officeDocument/2006/relationships/hyperlink" Target="https://ru.wikipedia.org/w/index.php?title=LankaPay&amp;action=edit&amp;redlink=1" TargetMode="External"/><Relationship Id="rId10" Type="http://schemas.openxmlformats.org/officeDocument/2006/relationships/hyperlink" Target="https://ru.wikipedia.org/w/index.php?title=Bankgirot&amp;action=edit&amp;redlink=1" TargetMode="External"/><Relationship Id="rId19" Type="http://schemas.openxmlformats.org/officeDocument/2006/relationships/hyperlink" Target="https://ru.wikipedia.org/wiki/Fedwire" TargetMode="External"/><Relationship Id="rId31" Type="http://schemas.openxmlformats.org/officeDocument/2006/relationships/hyperlink" Target="https://ru.wikipedia.org/w/index.php?title=TIPANET&amp;action=edit&amp;redlink=1" TargetMode="External"/><Relationship Id="rId4" Type="http://schemas.openxmlformats.org/officeDocument/2006/relationships/hyperlink" Target="https://ru.wikipedia.org/w/index.php?title=HiPay&amp;action=edit&amp;redlink=1" TargetMode="External"/><Relationship Id="rId9" Type="http://schemas.openxmlformats.org/officeDocument/2006/relationships/hyperlink" Target="https://ru.wikipedia.org/wiki/%D0%A1%D0%B8%D1%81%D1%82%D0%B5%D0%BC%D0%B0_%D0%B1%D1%8B%D1%81%D1%82%D1%80%D1%8B%D1%85_%D0%BF%D0%BB%D0%B0%D1%82%D0%B5%D0%B6%D0%B5%D0%B9" TargetMode="External"/><Relationship Id="rId14" Type="http://schemas.openxmlformats.org/officeDocument/2006/relationships/hyperlink" Target="https://ru.wikipedia.org/wiki/Visa" TargetMode="External"/><Relationship Id="rId22" Type="http://schemas.openxmlformats.org/officeDocument/2006/relationships/hyperlink" Target="https://ru.wikipedia.org/wiki/UnionPay" TargetMode="External"/><Relationship Id="rId27" Type="http://schemas.openxmlformats.org/officeDocument/2006/relationships/hyperlink" Target="https://ru.wikipedia.org/w/index.php?title=EPN&amp;action=edit&amp;redlink=1" TargetMode="External"/><Relationship Id="rId30" Type="http://schemas.openxmlformats.org/officeDocument/2006/relationships/hyperlink" Target="https://ru.wikipedia.org/wiki/Shetab" TargetMode="External"/><Relationship Id="rId35" Type="http://schemas.openxmlformats.org/officeDocument/2006/relationships/hyperlink" Target="https://ru.wikipedia.org/w/index.php?title=%D0%9F%D1%80%D0%BE%D1%81%D1%82%D0%BE%D1%80_(%D0%BF%D0%BB%D0%B0%D1%82%D1%91%D0%B6%D0%BD%D0%B0%D1%8F_%D1%81%D0%B8%D1%81%D1%82%D0%B5%D0%BC%D0%B0)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09897"/>
            <a:ext cx="10515600" cy="536706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им.Л.Н.Гумилева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n>
                <a:solidFill>
                  <a:srgbClr val="00B0F0"/>
                </a:solidFill>
              </a:ln>
              <a:solidFill>
                <a:srgbClr val="0070C0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14. 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Общеевропейская система расчетов и платежей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 кафедры «Финансы»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Жоламанова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Макпал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Токановна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makpalzh@mail.ru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Рисунок 3" descr="Логотип ЕНУ_каз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735" y="1595710"/>
            <a:ext cx="1785916" cy="10255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8289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947EC050-C4BC-FB5F-9D0A-E36969B003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562415"/>
              </p:ext>
            </p:extLst>
          </p:nvPr>
        </p:nvGraphicFramePr>
        <p:xfrm>
          <a:off x="838200" y="834501"/>
          <a:ext cx="10515600" cy="5342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525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Положения частного права представляют собой национальные нормы, определяющие общегражданские правовые отношения.</a:t>
            </a:r>
            <a:endParaRPr lang="en-US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 ним могут относиться законодательные акты, например такие, как:</a:t>
            </a:r>
            <a:endParaRPr lang="en-US" sz="20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1E1C5DF-F990-5737-6558-A21CDE51E2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3732925"/>
              </p:ext>
            </p:extLst>
          </p:nvPr>
        </p:nvGraphicFramePr>
        <p:xfrm>
          <a:off x="1162975" y="719666"/>
          <a:ext cx="10190825" cy="5645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84894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72B8C0D0-BF2A-4D68-E117-0188937793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212622"/>
              </p:ext>
            </p:extLst>
          </p:nvPr>
        </p:nvGraphicFramePr>
        <p:xfrm>
          <a:off x="838200" y="1118586"/>
          <a:ext cx="10515600" cy="5058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674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3. Развитие европейских платежных систем</a:t>
            </a:r>
            <a:endParaRPr lang="en-US" sz="18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9C3F5E70-B075-CD88-1074-673D7C1787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5082052"/>
              </p:ext>
            </p:extLst>
          </p:nvPr>
        </p:nvGraphicFramePr>
        <p:xfrm>
          <a:off x="838200" y="719666"/>
          <a:ext cx="10515600" cy="5385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29962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6BA96E15-7511-9C0F-DF98-B3EE8DE049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130182"/>
              </p:ext>
            </p:extLst>
          </p:nvPr>
        </p:nvGraphicFramePr>
        <p:xfrm>
          <a:off x="838200" y="878889"/>
          <a:ext cx="10515600" cy="5298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44655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Принципы функционирования ТАРГЕТ2:</a:t>
            </a:r>
          </a:p>
          <a:p>
            <a:pPr marL="0" indent="0" algn="ctr">
              <a:buNone/>
            </a:pPr>
            <a:endParaRPr lang="en-US" sz="24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A2CD4E51-9298-4BF4-1288-18FD93198A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7819876"/>
              </p:ext>
            </p:extLst>
          </p:nvPr>
        </p:nvGraphicFramePr>
        <p:xfrm>
          <a:off x="1260629" y="791308"/>
          <a:ext cx="10014012" cy="545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12179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При рассмотрении различных архитектурных моделей, которые могут быть установлены для обработки массовых платежей, учитывая нужды банков, работающих в Европейском Союзе и потенциально использующих местные автоматизированные расчетные палаты в своих странах, для реализации системы клиринговых расчетов была выбрана модель 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PE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ACH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 Согласно определению ЕПС она была выбрана по следующим шести критериям</a:t>
            </a:r>
          </a:p>
          <a:p>
            <a:pPr marL="0" indent="0" algn="just">
              <a:buNone/>
            </a:pPr>
            <a:endParaRPr lang="en-US" sz="1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603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7964DEA2-9EED-31C0-B008-841BAB9001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1155348"/>
              </p:ext>
            </p:extLst>
          </p:nvPr>
        </p:nvGraphicFramePr>
        <p:xfrm>
          <a:off x="838200" y="736847"/>
          <a:ext cx="10515600" cy="5440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58682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84C77750-A798-7847-F6FD-4F88E34F2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4671315"/>
              </p:ext>
            </p:extLst>
          </p:nvPr>
        </p:nvGraphicFramePr>
        <p:xfrm>
          <a:off x="838200" y="807868"/>
          <a:ext cx="10515600" cy="5369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975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за внимание!</a:t>
            </a:r>
            <a:endParaRPr lang="en-US" sz="4000" b="1" i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81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2515"/>
            <a:ext cx="10515600" cy="53944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обсуждения: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87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Транснациональная автоматическая система расчетов при проведении крупных платежей в режиме реального времени – ТАРГЕТ</a:t>
            </a:r>
            <a:endParaRPr lang="en-US" sz="18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87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Правовые основы функционирования европейских платежных систем</a:t>
            </a:r>
            <a:endParaRPr lang="en-US" sz="18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87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18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европейских платежных систем</a:t>
            </a:r>
            <a:endParaRPr lang="en-US" sz="18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1. Транснациональная автоматическая система расчетов при проведении крупных платежей в режиме реального времени – ТАРГЕТ</a:t>
            </a:r>
            <a:endParaRPr lang="en-US" sz="20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i="1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Международные платежные системы</a:t>
            </a:r>
            <a:r>
              <a:rPr lang="ru-RU" sz="180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системы получившие широкое распространение среди обширного перечня стран и поддерживаемые банковскими системами данных стран. </a:t>
            </a:r>
            <a:endParaRPr lang="en-US" sz="1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 международной практике существуют достаточно большое количество расчетно-платежных систем некоторые из них приведены в таблице:</a:t>
            </a:r>
            <a:endParaRPr lang="en-US" sz="18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9894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0397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685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88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1601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63768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Задание.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Подготовьте презентацию на тему: «Национальная платежная система ЦБ одной из стран Евросоюза»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179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45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err="1">
                <a:solidFill>
                  <a:srgbClr val="1F1F1F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Платежные</a:t>
            </a:r>
            <a:r>
              <a:rPr lang="en-US" sz="200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и </a:t>
            </a:r>
            <a:r>
              <a:rPr lang="en-US" sz="2000" dirty="0" err="1">
                <a:solidFill>
                  <a:srgbClr val="1F1F1F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клиринговые</a:t>
            </a:r>
            <a:r>
              <a:rPr lang="en-US" sz="200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000" dirty="0" err="1">
                <a:solidFill>
                  <a:srgbClr val="1F1F1F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системы</a:t>
            </a:r>
            <a:endParaRPr lang="ru-RU" sz="2000" dirty="0">
              <a:solidFill>
                <a:srgbClr val="1F1F1F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8A519F54-E3DD-606F-DF31-C350FDF598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513564"/>
              </p:ext>
            </p:extLst>
          </p:nvPr>
        </p:nvGraphicFramePr>
        <p:xfrm>
          <a:off x="1127464" y="1225118"/>
          <a:ext cx="10040645" cy="46696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8749">
                  <a:extLst>
                    <a:ext uri="{9D8B030D-6E8A-4147-A177-3AD203B41FA5}">
                      <a16:colId xmlns:a16="http://schemas.microsoft.com/office/drawing/2014/main" val="2921215970"/>
                    </a:ext>
                  </a:extLst>
                </a:gridCol>
                <a:gridCol w="4137656">
                  <a:extLst>
                    <a:ext uri="{9D8B030D-6E8A-4147-A177-3AD203B41FA5}">
                      <a16:colId xmlns:a16="http://schemas.microsoft.com/office/drawing/2014/main" val="2598363329"/>
                    </a:ext>
                  </a:extLst>
                </a:gridCol>
                <a:gridCol w="942682">
                  <a:extLst>
                    <a:ext uri="{9D8B030D-6E8A-4147-A177-3AD203B41FA5}">
                      <a16:colId xmlns:a16="http://schemas.microsoft.com/office/drawing/2014/main" val="866081633"/>
                    </a:ext>
                  </a:extLst>
                </a:gridCol>
                <a:gridCol w="4141558">
                  <a:extLst>
                    <a:ext uri="{9D8B030D-6E8A-4147-A177-3AD203B41FA5}">
                      <a16:colId xmlns:a16="http://schemas.microsoft.com/office/drawing/2014/main" val="3762876954"/>
                    </a:ext>
                  </a:extLst>
                </a:gridCol>
              </a:tblGrid>
              <a:tr h="556805">
                <a:tc>
                  <a:txBody>
                    <a:bodyPr/>
                    <a:lstStyle/>
                    <a:p>
                      <a:pPr marL="257810" indent="-253365" algn="just"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810" indent="-253365" algn="just"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7810" indent="-253365" algn="ctr"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платежной системы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7810" indent="-253365" algn="just"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57810" indent="-253365" algn="just"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7810" indent="-253365" algn="ctr">
                        <a:spcBef>
                          <a:spcPts val="87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платежной системы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7206641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342900" lvl="0" indent="-34290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" tooltip="SWIFT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SWIFT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Международная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445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 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4" tooltip="HiPay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HiPay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(Франция)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7497445"/>
                  </a:ext>
                </a:extLst>
              </a:tr>
              <a:tr h="424233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5" tooltip="BAC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BACS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Великобритания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781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 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6" tooltip="FP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FPS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(Гонконг)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41721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3 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" tooltip="Система передачи финансовых сообщений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СПФС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(Россия)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21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8" tooltip="Bankgirocentralen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Bankgirocentralen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Норвегия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6143416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9" tooltip="Система быстрых платежей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СБП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(Россия)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22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0" tooltip="Bankgirot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Bankgirot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Швеция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69554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1" tooltip="BIC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BIC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(Международный стандарт)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23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2" tooltip="BankservAfric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BankservAfrica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Южная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Африка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2775738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3" tooltip="IBAN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IBAN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(Международный стандарт)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24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4" tooltip="Visa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Visa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311903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7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5" tooltip="ТАРГЕТ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ТАРГЕТ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(Европейский союз)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25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6" tooltip="MasterCard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MasterCard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3281946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7" tooltip="ACH Network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ACH Network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26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8" tooltip="JCB (платёжная система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JCB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Япония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4684741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9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19" tooltip="Fedwire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Fedwire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27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0" tooltip="RuPay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RuPay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9461097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1" tooltip="CHIP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CHIPS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2" tooltip="UnionPay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UnionPay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(Китай)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5715447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11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3" tooltip="APACS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APACS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29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4" tooltip="Мир (платёжная система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Мир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(Россия)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9318219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12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5" tooltip="CHAPS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CHAPS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(Великобритания)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30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6" tooltip="Белкарт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Белкарт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Беларусь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513666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13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7" tooltip="EPN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EPN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31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8" tooltip="Troy (платёжная система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Troy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Турция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6804910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14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9" tooltip="FedACH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FedACH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(США)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32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0" tooltip="Shetab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Shetab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Иран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0954172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15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1" tooltip="TIPANET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TIPANET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(Европейский союз)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33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2" tooltip="Uzcard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Uzcard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Узбекистан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0390940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16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3" tooltip="PlusGirot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PlusGirot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(Швеция)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34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Клевер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Приднестровье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7574415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17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4" tooltip="PE-ACH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PE-ACH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(Европейский союз)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35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5" tooltip="Простор (платёжная система)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Простор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Украина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4489935"/>
                  </a:ext>
                </a:extLst>
              </a:tr>
              <a:tr h="216977"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SzPts val="1000"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18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u="sng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36" tooltip="LankaPay (страница отсутствует)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LankaPay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(ранее </a:t>
                      </a: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SLIPS</a:t>
                      </a: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(Шри-Ланка)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spcBef>
                          <a:spcPts val="87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36</a:t>
                      </a:r>
                      <a:endParaRPr lang="en-US" sz="11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VK Pay (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Россия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highlight>
                          <a:srgbClr val="FFFFFF"/>
                        </a:highligh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265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528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A83AE72C-4A2A-74A2-0E78-2B37602A41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766289"/>
              </p:ext>
            </p:extLst>
          </p:nvPr>
        </p:nvGraphicFramePr>
        <p:xfrm>
          <a:off x="838200" y="976544"/>
          <a:ext cx="10515600" cy="5200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9534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DFFF33D7-F004-232F-C3C7-2E5E29980B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753343"/>
              </p:ext>
            </p:extLst>
          </p:nvPr>
        </p:nvGraphicFramePr>
        <p:xfrm>
          <a:off x="838200" y="1065320"/>
          <a:ext cx="10515600" cy="5111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439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5C033CAB-8376-BEBC-99DC-24E30532A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138472"/>
              </p:ext>
            </p:extLst>
          </p:nvPr>
        </p:nvGraphicFramePr>
        <p:xfrm>
          <a:off x="838200" y="914400"/>
          <a:ext cx="10515600" cy="5262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160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CDEB2DB3-B01E-60D4-30A2-1478FAAE16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973912"/>
              </p:ext>
            </p:extLst>
          </p:nvPr>
        </p:nvGraphicFramePr>
        <p:xfrm>
          <a:off x="838200" y="967666"/>
          <a:ext cx="10515600" cy="52092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700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0639030A-104C-60B6-EDC0-74F82EAA6E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077917"/>
              </p:ext>
            </p:extLst>
          </p:nvPr>
        </p:nvGraphicFramePr>
        <p:xfrm>
          <a:off x="838200" y="870012"/>
          <a:ext cx="10515600" cy="53069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5011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1308"/>
            <a:ext cx="10515600" cy="53856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2. Правовые основы функционирования европейских платежных систем</a:t>
            </a:r>
            <a:endParaRPr lang="en-US" sz="1800" b="1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правовых норм в системе платежных и расчетных взаимоотношений европейских стран состоит из следующих категорий:</a:t>
            </a:r>
            <a:endParaRPr lang="en-US" sz="18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4D3DD08B-2423-C68E-ECF1-6F5CD9B7A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62225730"/>
              </p:ext>
            </p:extLst>
          </p:nvPr>
        </p:nvGraphicFramePr>
        <p:xfrm>
          <a:off x="2032000" y="1864311"/>
          <a:ext cx="8128000" cy="4274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94625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1437</Words>
  <Application>Microsoft Office PowerPoint</Application>
  <PresentationFormat>Широкоэкранный</PresentationFormat>
  <Paragraphs>210</Paragraphs>
  <Slides>26</Slides>
  <Notes>24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Жоламанова Макпал Токановна</cp:lastModifiedBy>
  <cp:revision>86</cp:revision>
  <cp:lastPrinted>2023-11-26T10:04:54Z</cp:lastPrinted>
  <dcterms:created xsi:type="dcterms:W3CDTF">2023-09-30T18:54:09Z</dcterms:created>
  <dcterms:modified xsi:type="dcterms:W3CDTF">2024-08-15T11:13:24Z</dcterms:modified>
</cp:coreProperties>
</file>