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756"/>
    <p:restoredTop sz="94675"/>
  </p:normalViewPr>
  <p:slideViewPr>
    <p:cSldViewPr snapToGrid="0" snapToObjects="1">
      <p:cViewPr varScale="1">
        <p:scale>
          <a:sx n="100" d="100"/>
          <a:sy n="100" d="100"/>
        </p:scale>
        <p:origin x="192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2FFDB-8530-4F4D-9DDE-0590BDF4CB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84B869-B4F4-7B45-848C-C7C7286D1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7D2572-CD7F-7F4C-9335-51CE79A93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2645B4-E2C3-BF4A-AA41-3A6546202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8D013D-BD00-C540-9FFB-D239538A2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88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96A303-FF44-CA4B-9C6F-9FD23A90C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E2A753A-CCF2-0E44-A294-947CBC129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5D3575-AEC3-B849-88F7-1858938F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AB5AA6-B39A-DA4E-BCCC-7F60F565E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E214B0-55AA-3C44-AE46-3FCDBD151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856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FA305E1-0197-6B4A-80A8-93D0391850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FC6E76-3439-504E-BFCE-CACA7166F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060319-44E0-FF44-B519-8B768F1CD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BEC20D-94C1-654E-B826-3B6F90287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9C188A-15CD-324D-9E30-CC4CA6609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5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46A5F2-3BC9-5F47-811B-E1F3D98C2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6B95F5-4210-F645-8EDE-86263BCA6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52921A-C24E-C947-8E46-C132EF08D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9C6888-9706-7447-AEA0-71445293C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18E971-596E-7347-9898-395C702AB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34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5DD138-BD2D-BE4C-88B3-12C4F85D1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0771DC-5231-0E4D-941A-894F68E3F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C98364-A435-1F48-8E9B-6FCA5F7C4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947D09-5C1A-584D-9611-3456BEB25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E7B3B6-F5FD-AB45-BEAC-2721E9244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7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4F5933-6E8A-404C-8BBC-186FC2EE2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1FA5CC-5349-2741-85EA-5CBC1343E7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5E0D85E-D372-8B42-A0C5-810EC250E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47AFF5-8091-DB44-8308-545A73840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461007-9125-E34B-9975-3493E9AD5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BCD3EF-7575-C24A-A253-E3B374145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0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B5A1BB-2233-BC4F-94EF-ECDF5B491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B3F039-5444-9746-997B-C8DEB3671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76A79F-E4A2-4A43-931F-F8DC40827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44137C8-CF31-B945-A607-38A197D589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CB0DD0D-A4D7-4B4F-98DE-28C145AF5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BE0CF43-F2E8-E541-8773-F4789D38F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EB3AE8E-0D4D-2B4B-B318-1576076CA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7B940CC-3273-2046-8714-921F2B77C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654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B5F8CA-683B-F442-AA7B-F7AFB9AAE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E516007-5460-794A-BE9D-96DD907B5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33EC3B1-AB66-B348-9069-689C9E189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63BF9B0-AC9A-664A-8CFF-A33F388A0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28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2D6EB1A-2C1B-E641-ACF9-FA18ABEE4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205DECF-FAA3-C249-A4C0-017EB6F16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6BE77A2-348E-F245-8ED8-AC98B75E6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60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C5FEEF-5A86-8F4F-8F3B-7FCFE6643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F7DD44-B35E-BF48-B130-71894AA56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508CBF0-072A-0C4C-9927-493C28CB2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112654-3108-404F-AEDF-268E0F4CE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3A1468-8098-BE47-87D3-AA8847B11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12E1B3-D3F5-0144-910F-79960DD16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62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1B7196-223B-324E-A939-B9F70A114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19A14ED-6473-7F4A-B55B-53C7F010C9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BC08799-5D7C-034D-94F4-8B3C67533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A5B8E2-6C66-EF40-B418-07DD7E243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A5492A-0528-B547-BB0F-38016328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B9FDBC-039C-CB45-9F4F-BEE571020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21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B61987-C0BD-0240-91C6-BBDD9EE3E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DE412E-DADC-D044-90E9-AFE477AED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5E21F4-C480-2A43-9146-CCFC35A842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9A97B-30AC-754B-B6D3-A55B5B01D42B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66E334-B871-0249-A1D1-9B069EF6C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3658E3-7697-974F-8870-9696B86422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BDF95-A193-3C47-B113-8AF041C81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67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D8A57A7-9906-B14B-B43A-6B557E864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5937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Лекция 13. Рекомендации по психологической диагностике, лиц причастных к терроризму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0" indent="0">
              <a:buNone/>
            </a:pPr>
            <a:r>
              <a:rPr lang="ru-RU" dirty="0"/>
              <a:t>1. Рекомендации по выявлению признаков распространения идеологии религиозно-политического экстремизма/терроризма.</a:t>
            </a:r>
          </a:p>
          <a:p>
            <a:pPr marL="0" indent="0">
              <a:buNone/>
            </a:pPr>
            <a:r>
              <a:rPr lang="ru-RU" dirty="0"/>
              <a:t>2. Рекомендации по выявлению признаков </a:t>
            </a:r>
            <a:r>
              <a:rPr lang="ru-RU" dirty="0" err="1"/>
              <a:t>террогенного</a:t>
            </a:r>
            <a:r>
              <a:rPr lang="ru-RU" dirty="0"/>
              <a:t>  поведения.</a:t>
            </a:r>
          </a:p>
          <a:p>
            <a:pPr marL="0" indent="0">
              <a:buNone/>
            </a:pPr>
            <a:r>
              <a:rPr lang="ru-RU" dirty="0"/>
              <a:t>3. Признаки поведения террориста-</a:t>
            </a:r>
            <a:r>
              <a:rPr lang="ru-RU" dirty="0" err="1"/>
              <a:t>суицидента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4. Особенности передвижения террористов в общественном транспорте.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177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FF2142-F3A6-0342-BCB7-77A1DAAE8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Методы идентификации террористов являются прерогативой правоохранительных органов и  относятся к закрытой информации.  Поэтому мы обобщили и сформулировали ряд рекомендаций, основываясь на результатах исследований в открытой печати.  Отметим, что эти рекомендации относятся, во-первых, к профилактике как направлению антитеррористической деятельности. Внутри превентивных мер большое значение имеют те из них, которые направлены на выявление и пресечение религиозно-политического  экстремизма, который в Казахстане, Центральной Азии, России и других странах непосредственно связан с терроризмом. С этой точки зрения, актуализируется проблема признаков распространения идеологии религиозно-политического экстремизма/терроризма среди населения и особенно – молодежи. Во-вторых, для успешной антитеррористической деятельности необходимо формирование у специальных структур и гражданского населения навыков различения </a:t>
            </a:r>
            <a:r>
              <a:rPr lang="ru-RU" dirty="0" err="1"/>
              <a:t>террогенного</a:t>
            </a:r>
            <a:r>
              <a:rPr lang="ru-RU" dirty="0"/>
              <a:t> поведения. С этой точки зрения имеет значение информационная база признаков подготовки к осуществлению террористических актов в общественных местах массового скопления.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825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9AC5EB-C19D-384B-9461-9599FCEE5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0075"/>
          </a:xfrm>
        </p:spPr>
        <p:txBody>
          <a:bodyPr>
            <a:normAutofit fontScale="90000"/>
          </a:bodyPr>
          <a:lstStyle/>
          <a:p>
            <a:r>
              <a:rPr lang="ru-RU" sz="2800" i="1" dirty="0"/>
              <a:t>Рекомендации по выявлению признаков распространения идеологии религиозно-политического экстремизма/терроризма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D0E6E1-F30D-F440-A38E-63D4AC564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" y="787400"/>
            <a:ext cx="11988800" cy="6070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Следует иметь в виду, что главными признаками религиозного  и, в частности, религиозно-политического экстремизма являются: отрицание традиционных религиозных ценностей; пропаганда против традиционных религиозных ценностей; применение запрещенных методов воздействия на эмоциональную сферу личности; разжигание межрелигиозной и </a:t>
            </a:r>
            <a:r>
              <a:rPr lang="ru-RU" dirty="0" err="1"/>
              <a:t>внутрирелигиозной</a:t>
            </a:r>
            <a:r>
              <a:rPr lang="ru-RU" dirty="0"/>
              <a:t> розни; проповеди, дискредитирующие конституционный строй; призывы к уничтожению иноверцев; призывы к изменению конституционного строя; угроза жизни, физическому и психическому здоровью населения, вооруженность. С этой точки зрения, необходимо обращать внимание на наличие в религиозных беседах и проповедях следующих моментов:</a:t>
            </a:r>
          </a:p>
          <a:p>
            <a:pPr marL="0" indent="0">
              <a:buNone/>
            </a:pPr>
            <a:r>
              <a:rPr lang="ru-RU" dirty="0"/>
              <a:t>- привитие чувства превосходства «чистого ислама» над исламом </a:t>
            </a:r>
            <a:r>
              <a:rPr lang="ru-RU" dirty="0" err="1"/>
              <a:t>ханафитского</a:t>
            </a:r>
            <a:r>
              <a:rPr lang="ru-RU" dirty="0"/>
              <a:t> </a:t>
            </a:r>
            <a:r>
              <a:rPr lang="ru-RU" dirty="0" err="1"/>
              <a:t>мазхаба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- дискредитация мусульманского духовенства как носителей «неправильного ислама», отрицание их учения в среде верующих;</a:t>
            </a:r>
          </a:p>
          <a:p>
            <a:pPr marL="0" indent="0">
              <a:buNone/>
            </a:pPr>
            <a:r>
              <a:rPr lang="ru-RU" dirty="0"/>
              <a:t>- пропаганда упрощенного исполнения мусульманских обрядов; </a:t>
            </a:r>
          </a:p>
          <a:p>
            <a:pPr marL="0" indent="0">
              <a:buNone/>
            </a:pPr>
            <a:r>
              <a:rPr lang="ru-RU" dirty="0"/>
              <a:t>- внушение и формирование убеждений о том, что традиционный ислам и основанные на нем национальные обычаи «неправильные»,  так как не соответствуют канонам «чистого ислама»;</a:t>
            </a:r>
          </a:p>
          <a:p>
            <a:pPr marL="0" indent="0">
              <a:buNone/>
            </a:pPr>
            <a:r>
              <a:rPr lang="ru-RU" dirty="0"/>
              <a:t>- внушение чувства вседозволенности и безнаказанности за посягательство на жизнь и имущество «неверных», якобы санкционируемое сурами Корана;</a:t>
            </a:r>
          </a:p>
          <a:p>
            <a:pPr marL="0" indent="0">
              <a:buNone/>
            </a:pPr>
            <a:r>
              <a:rPr lang="ru-RU" dirty="0"/>
              <a:t>- обоснование и призывы к проявлениям «джихада» как долгу «настоящего мусульманина» с применением оружия, взрывчатых веществ, ядов;</a:t>
            </a:r>
          </a:p>
          <a:p>
            <a:pPr marL="0" indent="0">
              <a:buNone/>
            </a:pPr>
            <a:r>
              <a:rPr lang="ru-RU" dirty="0"/>
              <a:t>- пропаганда халифата как общества социальной справедливости;</a:t>
            </a:r>
          </a:p>
          <a:p>
            <a:pPr marL="0" indent="0">
              <a:buNone/>
            </a:pPr>
            <a:r>
              <a:rPr lang="ru-RU" dirty="0"/>
              <a:t> - агитация к игнорированию светских законов и следованию только шариату;</a:t>
            </a:r>
          </a:p>
          <a:p>
            <a:pPr marL="0" indent="0">
              <a:buNone/>
            </a:pPr>
            <a:r>
              <a:rPr lang="ru-RU" dirty="0"/>
              <a:t>- противопоставление молодежи родителям и людям старшего поколения, выходящего за рамки обычного конфликта поколений, а охватывающего сферу религиозного и социально-политического  мировоззрения;</a:t>
            </a:r>
          </a:p>
          <a:p>
            <a:pPr marL="0" indent="0">
              <a:buNone/>
            </a:pPr>
            <a:r>
              <a:rPr lang="ru-RU" dirty="0"/>
              <a:t>- отрицание светского образа жизни.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069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1168B-A44F-9249-8FB7-749695678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 fontScale="90000"/>
          </a:bodyPr>
          <a:lstStyle/>
          <a:p>
            <a:r>
              <a:rPr lang="ru-RU" sz="2800" i="1" dirty="0"/>
              <a:t>Рекомендации по выявлению признаков </a:t>
            </a:r>
            <a:r>
              <a:rPr lang="ru-RU" sz="2800" i="1" dirty="0" err="1"/>
              <a:t>террогенного</a:t>
            </a:r>
            <a:r>
              <a:rPr lang="ru-RU" sz="2800" i="1" dirty="0"/>
              <a:t>  поведения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FB28B2-88C9-DE43-8EF3-565053499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6800"/>
            <a:ext cx="11353800" cy="5110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i="1" dirty="0"/>
              <a:t>Для распознавания террористов следует иметь в виду следующие особенности их поведения на съемном жилье: 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в квартире или доме почти отсутствуют следы бытового пребывания, домашней жизни; </a:t>
            </a:r>
          </a:p>
          <a:p>
            <a:pPr marL="0" indent="0">
              <a:buNone/>
            </a:pPr>
            <a:r>
              <a:rPr lang="ru-RU" dirty="0"/>
              <a:t>- редко выходят из дома, соседи не слышат звуков хозяйственно-бытовой деятельности, разговоров;</a:t>
            </a:r>
          </a:p>
          <a:p>
            <a:pPr marL="0" indent="0">
              <a:buNone/>
            </a:pPr>
            <a:r>
              <a:rPr lang="ru-RU" dirty="0"/>
              <a:t>- мусор выносят другие люди, которые приносят еду, или сами обитатели квартиры, но  ночью;</a:t>
            </a:r>
          </a:p>
          <a:p>
            <a:pPr marL="0" indent="0">
              <a:buNone/>
            </a:pPr>
            <a:r>
              <a:rPr lang="ru-RU" dirty="0"/>
              <a:t>- обитатели стараются быть незаметными, избегают общения с соседями; </a:t>
            </a:r>
          </a:p>
          <a:p>
            <a:pPr marL="0" indent="0">
              <a:buNone/>
            </a:pPr>
            <a:r>
              <a:rPr lang="ru-RU" dirty="0"/>
              <a:t>- квартиры или дома берутся в наем на короткий период времени, менее 1 месяца. </a:t>
            </a:r>
          </a:p>
          <a:p>
            <a:pPr marL="0" indent="0">
              <a:buNone/>
            </a:pPr>
            <a:r>
              <a:rPr lang="ru-RU" dirty="0"/>
              <a:t>- резкие запахи или едкие химические испарения, исходящие из квартир (запахи ацетона, горюче-смазочных материалов).</a:t>
            </a:r>
          </a:p>
        </p:txBody>
      </p:sp>
    </p:spTree>
    <p:extLst>
      <p:ext uri="{BB962C8B-B14F-4D97-AF65-F5344CB8AC3E}">
        <p14:creationId xmlns:p14="http://schemas.microsoft.com/office/powerpoint/2010/main" val="406534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B3E690-1A96-5C45-B718-668FCF253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 fontScale="90000"/>
          </a:bodyPr>
          <a:lstStyle/>
          <a:p>
            <a:r>
              <a:rPr lang="ru-RU" sz="2800" i="1" dirty="0"/>
              <a:t>Следует иметь в виду следующие признаки поведения террориста-</a:t>
            </a:r>
            <a:r>
              <a:rPr lang="ru-RU" sz="2800" i="1" dirty="0" err="1"/>
              <a:t>суицидента</a:t>
            </a:r>
            <a:r>
              <a:rPr lang="ru-RU" sz="2800" i="1" dirty="0"/>
              <a:t>: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D841A6-07F5-0F4C-AB8C-6E56A33F0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219200"/>
            <a:ext cx="10922000" cy="4957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- Сосредоточенность вследствие высокой концентрации  на объекте теракта обнаруживается в отсутствии реакции на попытки установить с ним контакт и любые  внешние воздействия, которые «проходят сквозь» него.  Движения заторможены или скованны вследствие контроля над прикрепленным  к телу взрывным устройством, из-за него же время от времени поправляют части одежды, ощупывают его. </a:t>
            </a:r>
          </a:p>
          <a:p>
            <a:pPr marL="0" indent="0">
              <a:buNone/>
            </a:pPr>
            <a:r>
              <a:rPr lang="ru-RU" dirty="0"/>
              <a:t> Внешнее спокойствие и невозмутимость сочетается с неестественной бледностью лица. На лице застывшая «маска», отсутствует подвижность выражения лица,  серьезное лицо и бегающие глаза, губы плотно сомкнуты  или наоборот, чуть заметно двигаются. </a:t>
            </a:r>
          </a:p>
          <a:p>
            <a:pPr marL="0" indent="0">
              <a:buNone/>
            </a:pPr>
            <a:r>
              <a:rPr lang="ru-RU" dirty="0"/>
              <a:t>- Психоэмоциональное напряжение может выдаваться усиленной реакцией со стороны вегетативной нервной системы: обильное потоотделение, сухость во рту (облизывание губ).  Нередко оглядывается назад.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7236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76E34C-3AF3-4949-B112-451AD000D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14400"/>
            <a:ext cx="10972800" cy="5262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- В поведении проявляется отсутствие интереса к будущему (покупка билета для проезда в один конец, игнорирование сдачи при совершении покупок, оставление ценных вещей). </a:t>
            </a:r>
          </a:p>
          <a:p>
            <a:pPr marL="0" indent="0">
              <a:buNone/>
            </a:pPr>
            <a:r>
              <a:rPr lang="ru-RU" dirty="0"/>
              <a:t>- Активное стремление попасть в скопление людей проявляется в целеустремленном движении по прямой траектории к какому-либо объекту, часто прокладывая себе путь непосредственно сквозь скопление людей, все происходящее вокруг игнорируется, не замечается. </a:t>
            </a:r>
          </a:p>
          <a:p>
            <a:pPr marL="0" indent="0">
              <a:buNone/>
            </a:pPr>
            <a:r>
              <a:rPr lang="ru-RU" dirty="0"/>
              <a:t>- Чрезмерная осторожность в обращении с ручной кладью, ее периодическое и непроизвольное ощупывание. </a:t>
            </a:r>
          </a:p>
          <a:p>
            <a:pPr marL="0" indent="0">
              <a:buNone/>
            </a:pPr>
            <a:r>
              <a:rPr lang="ru-RU" dirty="0"/>
              <a:t>- Избегание зрительных контактов  с людьми и камер видеонаблюдения (опускают голову, отворачиваются, прикрывают лицо, прячутся за более высоких людей), неоднократно приходят на одно и то же место, не решаясь привести в действие взрывное устройство или «примериваясь», оценивая удобный момент</a:t>
            </a:r>
          </a:p>
        </p:txBody>
      </p:sp>
    </p:spTree>
    <p:extLst>
      <p:ext uri="{BB962C8B-B14F-4D97-AF65-F5344CB8AC3E}">
        <p14:creationId xmlns:p14="http://schemas.microsoft.com/office/powerpoint/2010/main" val="422232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34B83-644E-D842-AB4A-14E9D2C52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65125"/>
            <a:ext cx="11963400" cy="1325563"/>
          </a:xfrm>
        </p:spPr>
        <p:txBody>
          <a:bodyPr>
            <a:normAutofit/>
          </a:bodyPr>
          <a:lstStyle/>
          <a:p>
            <a:r>
              <a:rPr lang="ru-RU" sz="2800" i="1" dirty="0"/>
              <a:t>Следует обращать внимание на следующие особенности передвижения террористов в общественном транспорте: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F7F47A-D4E4-0C40-9078-8FFAFEDBB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46200"/>
            <a:ext cx="11963400" cy="5511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- нервозность и нарастание возбуждения без видимых причин во время регистрации билетов, досмотра ручной клади и багажа;</a:t>
            </a:r>
          </a:p>
          <a:p>
            <a:pPr marL="0" indent="0">
              <a:buNone/>
            </a:pPr>
            <a:r>
              <a:rPr lang="ru-RU" dirty="0"/>
              <a:t>- внезапное появление на пункте отправления транспортного средства и стремление скорее выехать в любом направлении;</a:t>
            </a:r>
          </a:p>
          <a:p>
            <a:pPr marL="0" indent="0">
              <a:buNone/>
            </a:pPr>
            <a:r>
              <a:rPr lang="ru-RU" dirty="0"/>
              <a:t>- преднамеренное оставление вещей в местах массового скопления пассажиров или в самом транспортном средстве;</a:t>
            </a:r>
          </a:p>
          <a:p>
            <a:pPr marL="0" indent="0">
              <a:buNone/>
            </a:pPr>
            <a:r>
              <a:rPr lang="ru-RU" dirty="0"/>
              <a:t>- сдача в камеру хранения вещей и их выемку разными лицами;</a:t>
            </a:r>
          </a:p>
          <a:p>
            <a:pPr marL="0" indent="0">
              <a:buNone/>
            </a:pPr>
            <a:r>
              <a:rPr lang="ru-RU" dirty="0"/>
              <a:t>- настороженность, нервозность и суетливость во время различного рода проверок сотрудниками милиции, подразделений безопасности и контроля;</a:t>
            </a:r>
          </a:p>
          <a:p>
            <a:pPr marL="0" indent="0">
              <a:buNone/>
            </a:pPr>
            <a:r>
              <a:rPr lang="ru-RU" dirty="0"/>
              <a:t>- неприбытие на посадку после сдачи вещей в багаж, преждевременная высадка на станции, не являющейся пунктом назначения согласно проездному документу;</a:t>
            </a:r>
          </a:p>
          <a:p>
            <a:pPr marL="0" indent="0">
              <a:buNone/>
            </a:pPr>
            <a:r>
              <a:rPr lang="ru-RU" dirty="0"/>
              <a:t>- нанесение во время движения транспортного средства различных пометок, условных обозначений на топографические карты, схемы и чертежи;</a:t>
            </a:r>
          </a:p>
          <a:p>
            <a:pPr>
              <a:buFontTx/>
              <a:buChar char="-"/>
            </a:pPr>
            <a:r>
              <a:rPr lang="ru-RU" dirty="0"/>
              <a:t>проведение хронометража движения транспортного средства; </a:t>
            </a:r>
          </a:p>
          <a:p>
            <a:pPr marL="0" indent="0">
              <a:buNone/>
            </a:pPr>
            <a:r>
              <a:rPr lang="ru-RU" dirty="0"/>
              <a:t>- внимательное изучение обстановки на объектах всех видов транспорта, предназначенных для пассажирских и грузовых перевозок, стремление незаметно исчезнуть при проявлении там нарядов милиции или патруля;</a:t>
            </a:r>
          </a:p>
          <a:p>
            <a:pPr marL="0" indent="0">
              <a:buNone/>
            </a:pPr>
            <a:r>
              <a:rPr lang="ru-RU" dirty="0"/>
              <a:t>- уклонение от досмотра вещей под различными предлогами;</a:t>
            </a:r>
          </a:p>
          <a:p>
            <a:pPr marL="0" indent="0">
              <a:buNone/>
            </a:pPr>
            <a:r>
              <a:rPr lang="ru-RU" dirty="0"/>
              <a:t>- стремление завязать контакты с работниками авиации, железнодорожного транспорта, речных и морских портов с целью проникновения на объекты или изучения деятельности объектов транспорта;</a:t>
            </a:r>
          </a:p>
          <a:p>
            <a:pPr marL="0" indent="0">
              <a:buNone/>
            </a:pPr>
            <a:r>
              <a:rPr lang="ru-RU" dirty="0"/>
              <a:t>- похищение или приобретение поддельных документов, дающих право посадки на самолет, речное, морское и железнодорожное средство или доступ к процессу их подготовки к эксплуатации. </a:t>
            </a:r>
          </a:p>
          <a:p>
            <a:pPr>
              <a:buFontTx/>
              <a:buChar char="-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10043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1056</Words>
  <Application>Microsoft Macintosh PowerPoint</Application>
  <PresentationFormat>Широкоэкранный</PresentationFormat>
  <Paragraphs>49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Рекомендации по выявлению признаков распространения идеологии религиозно-политического экстремизма/терроризма </vt:lpstr>
      <vt:lpstr>Рекомендации по выявлению признаков террогенного  поведения </vt:lpstr>
      <vt:lpstr>Следует иметь в виду следующие признаки поведения террориста-суицидента:  </vt:lpstr>
      <vt:lpstr>Презентация PowerPoint</vt:lpstr>
      <vt:lpstr>Следует обращать внимание на следующие особенности передвижения террористов в общественном транспорте: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6</cp:revision>
  <dcterms:created xsi:type="dcterms:W3CDTF">2023-11-02T03:26:24Z</dcterms:created>
  <dcterms:modified xsi:type="dcterms:W3CDTF">2023-11-03T17:05:32Z</dcterms:modified>
</cp:coreProperties>
</file>