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75" r:id="rId4"/>
    <p:sldId id="376" r:id="rId5"/>
    <p:sldId id="394" r:id="rId6"/>
    <p:sldId id="386" r:id="rId7"/>
    <p:sldId id="378" r:id="rId8"/>
    <p:sldId id="379" r:id="rId9"/>
    <p:sldId id="380" r:id="rId10"/>
    <p:sldId id="395" r:id="rId11"/>
    <p:sldId id="396" r:id="rId12"/>
    <p:sldId id="383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84" r:id="rId21"/>
    <p:sldId id="385" r:id="rId22"/>
    <p:sldId id="25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A0621-DC73-490E-93B0-E92893D3EA3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51ACF2E-BB03-4BC7-A280-B87545C9610D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Наиболее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сильному воздействию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подвергаются </a:t>
          </a:r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растительный и животный мир, почвы, водный режим, микроформы рельефа.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E138FD-BC74-44D8-9F2D-60998325F3F0}" type="parTrans" cxnId="{EF05287D-13F7-46EA-80E5-027CCDFFA7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EC2FF1-E1DA-4D87-81B5-88C1011284A3}" type="sibTrans" cxnId="{EF05287D-13F7-46EA-80E5-027CCDFFA7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80224-F63F-4628-AF48-2A8731E995BE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устойчивы во времени </a:t>
          </a:r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геологический фундамент и климатические процессы.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FC3C2-7802-46DC-A9B5-6A01085C7CA1}" type="parTrans" cxnId="{11176955-CD81-41E6-8D0F-6F7B626B86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B09D7-7615-4CD6-A2C6-5D50D7CD4D10}" type="sibTrans" cxnId="{11176955-CD81-41E6-8D0F-6F7B626B86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44B0C-DA37-4783-A19C-A20036AEB1CF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 не в состоянии также изменить общий ход </a:t>
          </a:r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зональных, долготных и азональных закономерностей развития ландшафта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947A4-CCEB-4556-8263-8ED32393B4D4}" type="parTrans" cxnId="{1E7CFD04-99A2-47A8-9CA5-2D555048609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8D970-06E3-4453-93F1-9FC6B61AA78A}" type="sibTrans" cxnId="{1E7CFD04-99A2-47A8-9CA5-2D555048609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36C16-575D-41CB-A551-71801BA9079B}" type="pres">
      <dgm:prSet presAssocID="{B03A0621-DC73-490E-93B0-E92893D3EA3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6AF87-894E-46BF-8792-90C6F6460A44}" type="pres">
      <dgm:prSet presAssocID="{F51ACF2E-BB03-4BC7-A280-B87545C9610D}" presName="circle1" presStyleLbl="node1" presStyleIdx="0" presStyleCnt="3"/>
      <dgm:spPr/>
    </dgm:pt>
    <dgm:pt modelId="{0F0636D6-D36B-49DD-94F9-28B4E1611B8E}" type="pres">
      <dgm:prSet presAssocID="{F51ACF2E-BB03-4BC7-A280-B87545C9610D}" presName="space" presStyleCnt="0"/>
      <dgm:spPr/>
    </dgm:pt>
    <dgm:pt modelId="{E7444B7F-8829-45B1-9010-FAE15E113A1A}" type="pres">
      <dgm:prSet presAssocID="{F51ACF2E-BB03-4BC7-A280-B87545C9610D}" presName="rect1" presStyleLbl="alignAcc1" presStyleIdx="0" presStyleCnt="3"/>
      <dgm:spPr/>
      <dgm:t>
        <a:bodyPr/>
        <a:lstStyle/>
        <a:p>
          <a:endParaRPr lang="ru-RU"/>
        </a:p>
      </dgm:t>
    </dgm:pt>
    <dgm:pt modelId="{A48F400F-8EFE-4B06-8F19-C5E3645C963A}" type="pres">
      <dgm:prSet presAssocID="{E4980224-F63F-4628-AF48-2A8731E995BE}" presName="vertSpace2" presStyleLbl="node1" presStyleIdx="0" presStyleCnt="3"/>
      <dgm:spPr/>
    </dgm:pt>
    <dgm:pt modelId="{6B5AB164-1AD6-47F9-AF86-078EC6302671}" type="pres">
      <dgm:prSet presAssocID="{E4980224-F63F-4628-AF48-2A8731E995BE}" presName="circle2" presStyleLbl="node1" presStyleIdx="1" presStyleCnt="3"/>
      <dgm:spPr/>
    </dgm:pt>
    <dgm:pt modelId="{D306A170-BF4A-471B-8A15-055543B5D46D}" type="pres">
      <dgm:prSet presAssocID="{E4980224-F63F-4628-AF48-2A8731E995BE}" presName="rect2" presStyleLbl="alignAcc1" presStyleIdx="1" presStyleCnt="3"/>
      <dgm:spPr/>
      <dgm:t>
        <a:bodyPr/>
        <a:lstStyle/>
        <a:p>
          <a:endParaRPr lang="ru-RU"/>
        </a:p>
      </dgm:t>
    </dgm:pt>
    <dgm:pt modelId="{57A4BAA0-E34A-44CC-AC2E-6DC3C4B4F70A}" type="pres">
      <dgm:prSet presAssocID="{94544B0C-DA37-4783-A19C-A20036AEB1CF}" presName="vertSpace3" presStyleLbl="node1" presStyleIdx="1" presStyleCnt="3"/>
      <dgm:spPr/>
    </dgm:pt>
    <dgm:pt modelId="{97BFD0D8-B8EC-4326-AB59-50F0468E117F}" type="pres">
      <dgm:prSet presAssocID="{94544B0C-DA37-4783-A19C-A20036AEB1CF}" presName="circle3" presStyleLbl="node1" presStyleIdx="2" presStyleCnt="3"/>
      <dgm:spPr/>
    </dgm:pt>
    <dgm:pt modelId="{94D22275-97AD-4E30-A4FF-AE0CA23F96D3}" type="pres">
      <dgm:prSet presAssocID="{94544B0C-DA37-4783-A19C-A20036AEB1CF}" presName="rect3" presStyleLbl="alignAcc1" presStyleIdx="2" presStyleCnt="3"/>
      <dgm:spPr/>
      <dgm:t>
        <a:bodyPr/>
        <a:lstStyle/>
        <a:p>
          <a:endParaRPr lang="ru-RU"/>
        </a:p>
      </dgm:t>
    </dgm:pt>
    <dgm:pt modelId="{452EB9EF-5FC7-4902-A0AA-23645703EC7C}" type="pres">
      <dgm:prSet presAssocID="{F51ACF2E-BB03-4BC7-A280-B87545C9610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36591-BA73-481A-8EE0-5DA29358ADD3}" type="pres">
      <dgm:prSet presAssocID="{E4980224-F63F-4628-AF48-2A8731E995B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7943F-5545-4565-B4F0-818F675AEB48}" type="pres">
      <dgm:prSet presAssocID="{94544B0C-DA37-4783-A19C-A20036AEB1C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BE74BD-66D3-452E-8E6D-E1A9B6EA8493}" type="presOf" srcId="{94544B0C-DA37-4783-A19C-A20036AEB1CF}" destId="{8DC7943F-5545-4565-B4F0-818F675AEB48}" srcOrd="1" destOrd="0" presId="urn:microsoft.com/office/officeart/2005/8/layout/target3"/>
    <dgm:cxn modelId="{EF05287D-13F7-46EA-80E5-027CCDFFA7C5}" srcId="{B03A0621-DC73-490E-93B0-E92893D3EA31}" destId="{F51ACF2E-BB03-4BC7-A280-B87545C9610D}" srcOrd="0" destOrd="0" parTransId="{D5E138FD-BC74-44D8-9F2D-60998325F3F0}" sibTransId="{BDEC2FF1-E1DA-4D87-81B5-88C1011284A3}"/>
    <dgm:cxn modelId="{11176955-CD81-41E6-8D0F-6F7B626B861F}" srcId="{B03A0621-DC73-490E-93B0-E92893D3EA31}" destId="{E4980224-F63F-4628-AF48-2A8731E995BE}" srcOrd="1" destOrd="0" parTransId="{339FC3C2-7802-46DC-A9B5-6A01085C7CA1}" sibTransId="{42EB09D7-7615-4CD6-A2C6-5D50D7CD4D10}"/>
    <dgm:cxn modelId="{1E7CFD04-99A2-47A8-9CA5-2D5550486090}" srcId="{B03A0621-DC73-490E-93B0-E92893D3EA31}" destId="{94544B0C-DA37-4783-A19C-A20036AEB1CF}" srcOrd="2" destOrd="0" parTransId="{BFC947A4-CCEB-4556-8263-8ED32393B4D4}" sibTransId="{10A8D970-06E3-4453-93F1-9FC6B61AA78A}"/>
    <dgm:cxn modelId="{F0ED39F1-6B40-4A88-B468-2AB57F20E8BB}" type="presOf" srcId="{B03A0621-DC73-490E-93B0-E92893D3EA31}" destId="{7E436C16-575D-41CB-A551-71801BA9079B}" srcOrd="0" destOrd="0" presId="urn:microsoft.com/office/officeart/2005/8/layout/target3"/>
    <dgm:cxn modelId="{EDA74FCC-1ECC-4F62-A06F-EBEF17A32D1F}" type="presOf" srcId="{E4980224-F63F-4628-AF48-2A8731E995BE}" destId="{D1736591-BA73-481A-8EE0-5DA29358ADD3}" srcOrd="1" destOrd="0" presId="urn:microsoft.com/office/officeart/2005/8/layout/target3"/>
    <dgm:cxn modelId="{2F2673DE-9E00-492B-923D-A67F494A065F}" type="presOf" srcId="{94544B0C-DA37-4783-A19C-A20036AEB1CF}" destId="{94D22275-97AD-4E30-A4FF-AE0CA23F96D3}" srcOrd="0" destOrd="0" presId="urn:microsoft.com/office/officeart/2005/8/layout/target3"/>
    <dgm:cxn modelId="{30DA2603-7E83-463E-A0F4-50EC1C7A62BA}" type="presOf" srcId="{F51ACF2E-BB03-4BC7-A280-B87545C9610D}" destId="{452EB9EF-5FC7-4902-A0AA-23645703EC7C}" srcOrd="1" destOrd="0" presId="urn:microsoft.com/office/officeart/2005/8/layout/target3"/>
    <dgm:cxn modelId="{C4805D6F-1AEF-4428-B702-68B51A201C5C}" type="presOf" srcId="{E4980224-F63F-4628-AF48-2A8731E995BE}" destId="{D306A170-BF4A-471B-8A15-055543B5D46D}" srcOrd="0" destOrd="0" presId="urn:microsoft.com/office/officeart/2005/8/layout/target3"/>
    <dgm:cxn modelId="{C45B669A-C25E-4B09-A16D-F1AB8B1E2085}" type="presOf" srcId="{F51ACF2E-BB03-4BC7-A280-B87545C9610D}" destId="{E7444B7F-8829-45B1-9010-FAE15E113A1A}" srcOrd="0" destOrd="0" presId="urn:microsoft.com/office/officeart/2005/8/layout/target3"/>
    <dgm:cxn modelId="{4821EAD1-8011-4068-BBF3-78265A83914D}" type="presParOf" srcId="{7E436C16-575D-41CB-A551-71801BA9079B}" destId="{1DD6AF87-894E-46BF-8792-90C6F6460A44}" srcOrd="0" destOrd="0" presId="urn:microsoft.com/office/officeart/2005/8/layout/target3"/>
    <dgm:cxn modelId="{8870FE44-A078-4F7D-82E0-0EEEF69CD274}" type="presParOf" srcId="{7E436C16-575D-41CB-A551-71801BA9079B}" destId="{0F0636D6-D36B-49DD-94F9-28B4E1611B8E}" srcOrd="1" destOrd="0" presId="urn:microsoft.com/office/officeart/2005/8/layout/target3"/>
    <dgm:cxn modelId="{9A4680CA-2DE3-49B9-8E00-8710E33E7D55}" type="presParOf" srcId="{7E436C16-575D-41CB-A551-71801BA9079B}" destId="{E7444B7F-8829-45B1-9010-FAE15E113A1A}" srcOrd="2" destOrd="0" presId="urn:microsoft.com/office/officeart/2005/8/layout/target3"/>
    <dgm:cxn modelId="{93488170-2EA2-48E2-AD6E-39DE360A51B6}" type="presParOf" srcId="{7E436C16-575D-41CB-A551-71801BA9079B}" destId="{A48F400F-8EFE-4B06-8F19-C5E3645C963A}" srcOrd="3" destOrd="0" presId="urn:microsoft.com/office/officeart/2005/8/layout/target3"/>
    <dgm:cxn modelId="{5DBF1056-6AF5-4962-9231-82DC42F76644}" type="presParOf" srcId="{7E436C16-575D-41CB-A551-71801BA9079B}" destId="{6B5AB164-1AD6-47F9-AF86-078EC6302671}" srcOrd="4" destOrd="0" presId="urn:microsoft.com/office/officeart/2005/8/layout/target3"/>
    <dgm:cxn modelId="{63E08F1B-F57D-4081-94F0-9E378821F3AD}" type="presParOf" srcId="{7E436C16-575D-41CB-A551-71801BA9079B}" destId="{D306A170-BF4A-471B-8A15-055543B5D46D}" srcOrd="5" destOrd="0" presId="urn:microsoft.com/office/officeart/2005/8/layout/target3"/>
    <dgm:cxn modelId="{667CA5AB-4E62-47A6-A948-BE3FC46FD1C8}" type="presParOf" srcId="{7E436C16-575D-41CB-A551-71801BA9079B}" destId="{57A4BAA0-E34A-44CC-AC2E-6DC3C4B4F70A}" srcOrd="6" destOrd="0" presId="urn:microsoft.com/office/officeart/2005/8/layout/target3"/>
    <dgm:cxn modelId="{1E540672-C841-4AAB-9599-A30BBB33B6AB}" type="presParOf" srcId="{7E436C16-575D-41CB-A551-71801BA9079B}" destId="{97BFD0D8-B8EC-4326-AB59-50F0468E117F}" srcOrd="7" destOrd="0" presId="urn:microsoft.com/office/officeart/2005/8/layout/target3"/>
    <dgm:cxn modelId="{053C039C-66E0-4164-92D6-339C9C4BDBB4}" type="presParOf" srcId="{7E436C16-575D-41CB-A551-71801BA9079B}" destId="{94D22275-97AD-4E30-A4FF-AE0CA23F96D3}" srcOrd="8" destOrd="0" presId="urn:microsoft.com/office/officeart/2005/8/layout/target3"/>
    <dgm:cxn modelId="{6F878258-C3E7-4114-AFE0-E1620EDB5F04}" type="presParOf" srcId="{7E436C16-575D-41CB-A551-71801BA9079B}" destId="{452EB9EF-5FC7-4902-A0AA-23645703EC7C}" srcOrd="9" destOrd="0" presId="urn:microsoft.com/office/officeart/2005/8/layout/target3"/>
    <dgm:cxn modelId="{BB4933A1-65B8-4219-8078-9A33FD87D4B6}" type="presParOf" srcId="{7E436C16-575D-41CB-A551-71801BA9079B}" destId="{D1736591-BA73-481A-8EE0-5DA29358ADD3}" srcOrd="10" destOrd="0" presId="urn:microsoft.com/office/officeart/2005/8/layout/target3"/>
    <dgm:cxn modelId="{61DB4EF5-3955-4A3B-973C-D12EEE4FA17E}" type="presParOf" srcId="{7E436C16-575D-41CB-A551-71801BA9079B}" destId="{8DC7943F-5545-4565-B4F0-818F675AEB4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B15A0D-D634-4318-9144-274807B18811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DF5153F-72CF-49DA-B099-918999AC77E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 устойчивости к антропогенным воздействиям 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ландшафты классифицируют на: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14DA2-CE9E-46D4-8BFE-DBF536E22460}" type="parTrans" cxnId="{D89EB040-20C7-422C-8B94-80921D6D25A9}">
      <dgm:prSet/>
      <dgm:spPr/>
      <dgm:t>
        <a:bodyPr/>
        <a:lstStyle/>
        <a:p>
          <a:endParaRPr lang="ru-RU"/>
        </a:p>
      </dgm:t>
    </dgm:pt>
    <dgm:pt modelId="{62AD9E1D-A16F-468E-B324-D4B45960AD03}" type="sibTrans" cxnId="{D89EB040-20C7-422C-8B94-80921D6D25A9}">
      <dgm:prSet/>
      <dgm:spPr/>
      <dgm:t>
        <a:bodyPr/>
        <a:lstStyle/>
        <a:p>
          <a:endParaRPr lang="ru-RU"/>
        </a:p>
      </dgm:t>
    </dgm:pt>
    <dgm:pt modelId="{D6C4E69F-774F-47D7-BD61-49395F8A1E39}" type="pres">
      <dgm:prSet presAssocID="{41B15A0D-D634-4318-9144-274807B188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1B7918-2533-43D5-BA33-11CE5467C374}" type="pres">
      <dgm:prSet presAssocID="{2DF5153F-72CF-49DA-B099-918999AC77E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AEA0D-C46B-4D45-99D7-6EDE22AA2513}" type="presOf" srcId="{41B15A0D-D634-4318-9144-274807B18811}" destId="{D6C4E69F-774F-47D7-BD61-49395F8A1E39}" srcOrd="0" destOrd="0" presId="urn:microsoft.com/office/officeart/2005/8/layout/vList2"/>
    <dgm:cxn modelId="{EE944FE6-3961-4F68-9AF6-3D57629FD38E}" type="presOf" srcId="{2DF5153F-72CF-49DA-B099-918999AC77EA}" destId="{2A1B7918-2533-43D5-BA33-11CE5467C374}" srcOrd="0" destOrd="0" presId="urn:microsoft.com/office/officeart/2005/8/layout/vList2"/>
    <dgm:cxn modelId="{D89EB040-20C7-422C-8B94-80921D6D25A9}" srcId="{41B15A0D-D634-4318-9144-274807B18811}" destId="{2DF5153F-72CF-49DA-B099-918999AC77EA}" srcOrd="0" destOrd="0" parTransId="{60414DA2-CE9E-46D4-8BFE-DBF536E22460}" sibTransId="{62AD9E1D-A16F-468E-B324-D4B45960AD03}"/>
    <dgm:cxn modelId="{F4A4B199-0741-43E5-BCC0-32E332374656}" type="presParOf" srcId="{D6C4E69F-774F-47D7-BD61-49395F8A1E39}" destId="{2A1B7918-2533-43D5-BA33-11CE5467C3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52A2E8-3CB1-45FC-B563-27090F5275D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4B60CF-147A-4D72-95C4-F937CE53C39A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высокоустойчивые</a:t>
          </a:r>
        </a:p>
      </dgm:t>
    </dgm:pt>
    <dgm:pt modelId="{448DD5A3-BD03-496A-ABC1-B7AF7A0E19D2}" type="parTrans" cxnId="{5E4E1751-B00B-4003-8420-3D88D914E748}">
      <dgm:prSet/>
      <dgm:spPr/>
      <dgm:t>
        <a:bodyPr/>
        <a:lstStyle/>
        <a:p>
          <a:endParaRPr lang="ru-RU"/>
        </a:p>
      </dgm:t>
    </dgm:pt>
    <dgm:pt modelId="{60EA4859-FFBD-4BDC-BA54-15A70ABA6DA6}" type="sibTrans" cxnId="{5E4E1751-B00B-4003-8420-3D88D914E748}">
      <dgm:prSet/>
      <dgm:spPr/>
      <dgm:t>
        <a:bodyPr/>
        <a:lstStyle/>
        <a:p>
          <a:endParaRPr lang="ru-RU"/>
        </a:p>
      </dgm:t>
    </dgm:pt>
    <dgm:pt modelId="{504C7B86-0202-404A-9303-68F8411029DC}" type="pres">
      <dgm:prSet presAssocID="{9A52A2E8-3CB1-45FC-B563-27090F5275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6329FC-BF02-4552-85C9-E75FAA5B2C8F}" type="pres">
      <dgm:prSet presAssocID="{B94B60CF-147A-4D72-95C4-F937CE53C39A}" presName="circle1" presStyleLbl="node1" presStyleIdx="0" presStyleCnt="1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97A76521-115B-4CC5-9E81-038AA59C2AC9}" type="pres">
      <dgm:prSet presAssocID="{B94B60CF-147A-4D72-95C4-F937CE53C39A}" presName="space" presStyleCnt="0"/>
      <dgm:spPr/>
    </dgm:pt>
    <dgm:pt modelId="{9E933B17-135A-4ADF-B5EF-0FE221106815}" type="pres">
      <dgm:prSet presAssocID="{B94B60CF-147A-4D72-95C4-F937CE53C39A}" presName="rect1" presStyleLbl="alignAcc1" presStyleIdx="0" presStyleCnt="1"/>
      <dgm:spPr/>
      <dgm:t>
        <a:bodyPr/>
        <a:lstStyle/>
        <a:p>
          <a:endParaRPr lang="ru-RU"/>
        </a:p>
      </dgm:t>
    </dgm:pt>
    <dgm:pt modelId="{F0869AD1-5CA7-4BAE-9982-FC763D7A5818}" type="pres">
      <dgm:prSet presAssocID="{B94B60CF-147A-4D72-95C4-F937CE53C39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763593-9D20-4FB0-8CF9-9CDCD3DD7207}" type="presOf" srcId="{B94B60CF-147A-4D72-95C4-F937CE53C39A}" destId="{F0869AD1-5CA7-4BAE-9982-FC763D7A5818}" srcOrd="1" destOrd="0" presId="urn:microsoft.com/office/officeart/2005/8/layout/target3"/>
    <dgm:cxn modelId="{5E4E1751-B00B-4003-8420-3D88D914E748}" srcId="{9A52A2E8-3CB1-45FC-B563-27090F5275D2}" destId="{B94B60CF-147A-4D72-95C4-F937CE53C39A}" srcOrd="0" destOrd="0" parTransId="{448DD5A3-BD03-496A-ABC1-B7AF7A0E19D2}" sibTransId="{60EA4859-FFBD-4BDC-BA54-15A70ABA6DA6}"/>
    <dgm:cxn modelId="{5ACC4A86-C225-4613-A10C-C003CB928083}" type="presOf" srcId="{B94B60CF-147A-4D72-95C4-F937CE53C39A}" destId="{9E933B17-135A-4ADF-B5EF-0FE221106815}" srcOrd="0" destOrd="0" presId="urn:microsoft.com/office/officeart/2005/8/layout/target3"/>
    <dgm:cxn modelId="{B21C4737-F807-4951-87B2-33C18091AD48}" type="presOf" srcId="{9A52A2E8-3CB1-45FC-B563-27090F5275D2}" destId="{504C7B86-0202-404A-9303-68F8411029DC}" srcOrd="0" destOrd="0" presId="urn:microsoft.com/office/officeart/2005/8/layout/target3"/>
    <dgm:cxn modelId="{FA4AB1FE-F7C1-4FD8-AEFD-E645240D910F}" type="presParOf" srcId="{504C7B86-0202-404A-9303-68F8411029DC}" destId="{986329FC-BF02-4552-85C9-E75FAA5B2C8F}" srcOrd="0" destOrd="0" presId="urn:microsoft.com/office/officeart/2005/8/layout/target3"/>
    <dgm:cxn modelId="{8D8DB3E9-991F-4AA7-9841-E0E97F9EB75F}" type="presParOf" srcId="{504C7B86-0202-404A-9303-68F8411029DC}" destId="{97A76521-115B-4CC5-9E81-038AA59C2AC9}" srcOrd="1" destOrd="0" presId="urn:microsoft.com/office/officeart/2005/8/layout/target3"/>
    <dgm:cxn modelId="{3F90C10B-1925-4B45-B1A8-29D8E1CD4710}" type="presParOf" srcId="{504C7B86-0202-404A-9303-68F8411029DC}" destId="{9E933B17-135A-4ADF-B5EF-0FE221106815}" srcOrd="2" destOrd="0" presId="urn:microsoft.com/office/officeart/2005/8/layout/target3"/>
    <dgm:cxn modelId="{3D8F8AF9-1C68-4FBD-9ECD-040D3F3F4E5A}" type="presParOf" srcId="{504C7B86-0202-404A-9303-68F8411029DC}" destId="{F0869AD1-5CA7-4BAE-9982-FC763D7A581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0FD26F-FB2B-4ED5-A9D7-2A4EA2158BE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2ACBC-65AF-470C-ABF4-7B22BF49DD20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pPr rtl="0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среднеустойчивые</a:t>
          </a:r>
        </a:p>
      </dgm:t>
    </dgm:pt>
    <dgm:pt modelId="{5C6C4D77-6766-4B85-B9BB-445AEEAD172D}" type="parTrans" cxnId="{3DC02371-741B-4924-81F5-E29152B10575}">
      <dgm:prSet/>
      <dgm:spPr/>
      <dgm:t>
        <a:bodyPr/>
        <a:lstStyle/>
        <a:p>
          <a:endParaRPr lang="ru-RU"/>
        </a:p>
      </dgm:t>
    </dgm:pt>
    <dgm:pt modelId="{36AF588E-601C-4430-8908-809C85BB55C0}" type="sibTrans" cxnId="{3DC02371-741B-4924-81F5-E29152B10575}">
      <dgm:prSet/>
      <dgm:spPr/>
      <dgm:t>
        <a:bodyPr/>
        <a:lstStyle/>
        <a:p>
          <a:endParaRPr lang="ru-RU"/>
        </a:p>
      </dgm:t>
    </dgm:pt>
    <dgm:pt modelId="{89C2FA9B-8823-459A-98FE-2461175D58F5}" type="pres">
      <dgm:prSet presAssocID="{720FD26F-FB2B-4ED5-A9D7-2A4EA2158BE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2CB57-8A9B-45FF-972B-083A32361F5C}" type="pres">
      <dgm:prSet presAssocID="{A832ACBC-65AF-470C-ABF4-7B22BF49DD20}" presName="circle1" presStyleLbl="node1" presStyleIdx="0" presStyleCnt="1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ACEC6880-51ED-4B20-9347-D6C3478E0313}" type="pres">
      <dgm:prSet presAssocID="{A832ACBC-65AF-470C-ABF4-7B22BF49DD20}" presName="space" presStyleCnt="0"/>
      <dgm:spPr/>
    </dgm:pt>
    <dgm:pt modelId="{B9466CC4-CDFC-4C2E-98E5-CB16663FB10A}" type="pres">
      <dgm:prSet presAssocID="{A832ACBC-65AF-470C-ABF4-7B22BF49DD20}" presName="rect1" presStyleLbl="alignAcc1" presStyleIdx="0" presStyleCnt="1"/>
      <dgm:spPr/>
      <dgm:t>
        <a:bodyPr/>
        <a:lstStyle/>
        <a:p>
          <a:endParaRPr lang="ru-RU"/>
        </a:p>
      </dgm:t>
    </dgm:pt>
    <dgm:pt modelId="{E82CBB2D-756F-4AB0-978B-DD7BC8B215DB}" type="pres">
      <dgm:prSet presAssocID="{A832ACBC-65AF-470C-ABF4-7B22BF49DD2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32689-4C91-4BE6-8FEF-BF8DE2B45EB8}" type="presOf" srcId="{A832ACBC-65AF-470C-ABF4-7B22BF49DD20}" destId="{E82CBB2D-756F-4AB0-978B-DD7BC8B215DB}" srcOrd="1" destOrd="0" presId="urn:microsoft.com/office/officeart/2005/8/layout/target3"/>
    <dgm:cxn modelId="{B5F4DD36-CB12-4B53-BB07-C7D0C2F4B55E}" type="presOf" srcId="{A832ACBC-65AF-470C-ABF4-7B22BF49DD20}" destId="{B9466CC4-CDFC-4C2E-98E5-CB16663FB10A}" srcOrd="0" destOrd="0" presId="urn:microsoft.com/office/officeart/2005/8/layout/target3"/>
    <dgm:cxn modelId="{508B9063-C647-4326-B3FB-440D204D60D8}" type="presOf" srcId="{720FD26F-FB2B-4ED5-A9D7-2A4EA2158BE5}" destId="{89C2FA9B-8823-459A-98FE-2461175D58F5}" srcOrd="0" destOrd="0" presId="urn:microsoft.com/office/officeart/2005/8/layout/target3"/>
    <dgm:cxn modelId="{3DC02371-741B-4924-81F5-E29152B10575}" srcId="{720FD26F-FB2B-4ED5-A9D7-2A4EA2158BE5}" destId="{A832ACBC-65AF-470C-ABF4-7B22BF49DD20}" srcOrd="0" destOrd="0" parTransId="{5C6C4D77-6766-4B85-B9BB-445AEEAD172D}" sibTransId="{36AF588E-601C-4430-8908-809C85BB55C0}"/>
    <dgm:cxn modelId="{DC44FE84-AFEC-4457-80F9-25FDF8187868}" type="presParOf" srcId="{89C2FA9B-8823-459A-98FE-2461175D58F5}" destId="{47E2CB57-8A9B-45FF-972B-083A32361F5C}" srcOrd="0" destOrd="0" presId="urn:microsoft.com/office/officeart/2005/8/layout/target3"/>
    <dgm:cxn modelId="{02F28126-2A5F-401A-AA9D-D42F30A0071D}" type="presParOf" srcId="{89C2FA9B-8823-459A-98FE-2461175D58F5}" destId="{ACEC6880-51ED-4B20-9347-D6C3478E0313}" srcOrd="1" destOrd="0" presId="urn:microsoft.com/office/officeart/2005/8/layout/target3"/>
    <dgm:cxn modelId="{7D145FBA-E80D-4866-B8A1-A184CF30F3BE}" type="presParOf" srcId="{89C2FA9B-8823-459A-98FE-2461175D58F5}" destId="{B9466CC4-CDFC-4C2E-98E5-CB16663FB10A}" srcOrd="2" destOrd="0" presId="urn:microsoft.com/office/officeart/2005/8/layout/target3"/>
    <dgm:cxn modelId="{E6E754DC-30E3-4142-B30D-678BD34DF6F9}" type="presParOf" srcId="{89C2FA9B-8823-459A-98FE-2461175D58F5}" destId="{E82CBB2D-756F-4AB0-978B-DD7BC8B215D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9AE2FD-8DB1-4B82-A280-DDB8106375A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007DD7-3DAC-49E5-93BB-739AF5AE9D89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pPr rtl="0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слабоустойчивые</a:t>
          </a:r>
        </a:p>
      </dgm:t>
    </dgm:pt>
    <dgm:pt modelId="{1470C07D-DB14-4D4A-88A4-01EB524844DA}" type="parTrans" cxnId="{2380DE87-0A34-45B5-871A-A3443CF55610}">
      <dgm:prSet/>
      <dgm:spPr/>
      <dgm:t>
        <a:bodyPr/>
        <a:lstStyle/>
        <a:p>
          <a:endParaRPr lang="ru-RU"/>
        </a:p>
      </dgm:t>
    </dgm:pt>
    <dgm:pt modelId="{A7C9BD77-3651-4073-A75E-5C5386A5382F}" type="sibTrans" cxnId="{2380DE87-0A34-45B5-871A-A3443CF55610}">
      <dgm:prSet/>
      <dgm:spPr/>
      <dgm:t>
        <a:bodyPr/>
        <a:lstStyle/>
        <a:p>
          <a:endParaRPr lang="ru-RU"/>
        </a:p>
      </dgm:t>
    </dgm:pt>
    <dgm:pt modelId="{AC6B83FB-B008-4AB8-801F-A844F141C356}" type="pres">
      <dgm:prSet presAssocID="{1E9AE2FD-8DB1-4B82-A280-DDB8106375A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19BA0-C2A2-4CF8-AED8-F545F249E55F}" type="pres">
      <dgm:prSet presAssocID="{B6007DD7-3DAC-49E5-93BB-739AF5AE9D89}" presName="circle1" presStyleLbl="node1" presStyleIdx="0" presStyleCnt="1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E72CEC56-FAEB-4F4A-8ABB-0B5C600397B7}" type="pres">
      <dgm:prSet presAssocID="{B6007DD7-3DAC-49E5-93BB-739AF5AE9D89}" presName="space" presStyleCnt="0"/>
      <dgm:spPr/>
    </dgm:pt>
    <dgm:pt modelId="{878C42F6-757C-4102-BDFC-650186DCC09C}" type="pres">
      <dgm:prSet presAssocID="{B6007DD7-3DAC-49E5-93BB-739AF5AE9D89}" presName="rect1" presStyleLbl="alignAcc1" presStyleIdx="0" presStyleCnt="1"/>
      <dgm:spPr/>
      <dgm:t>
        <a:bodyPr/>
        <a:lstStyle/>
        <a:p>
          <a:endParaRPr lang="ru-RU"/>
        </a:p>
      </dgm:t>
    </dgm:pt>
    <dgm:pt modelId="{E0160251-653F-445D-BDEF-89BAD104357F}" type="pres">
      <dgm:prSet presAssocID="{B6007DD7-3DAC-49E5-93BB-739AF5AE9D8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C026B-EA36-406C-A60E-B55AA0CC827B}" type="presOf" srcId="{B6007DD7-3DAC-49E5-93BB-739AF5AE9D89}" destId="{E0160251-653F-445D-BDEF-89BAD104357F}" srcOrd="1" destOrd="0" presId="urn:microsoft.com/office/officeart/2005/8/layout/target3"/>
    <dgm:cxn modelId="{76D5C5B0-E999-4916-875D-B703634E3E22}" type="presOf" srcId="{1E9AE2FD-8DB1-4B82-A280-DDB8106375AB}" destId="{AC6B83FB-B008-4AB8-801F-A844F141C356}" srcOrd="0" destOrd="0" presId="urn:microsoft.com/office/officeart/2005/8/layout/target3"/>
    <dgm:cxn modelId="{B8CC8937-CB93-4EE7-B9D6-3D1E94F292EB}" type="presOf" srcId="{B6007DD7-3DAC-49E5-93BB-739AF5AE9D89}" destId="{878C42F6-757C-4102-BDFC-650186DCC09C}" srcOrd="0" destOrd="0" presId="urn:microsoft.com/office/officeart/2005/8/layout/target3"/>
    <dgm:cxn modelId="{2380DE87-0A34-45B5-871A-A3443CF55610}" srcId="{1E9AE2FD-8DB1-4B82-A280-DDB8106375AB}" destId="{B6007DD7-3DAC-49E5-93BB-739AF5AE9D89}" srcOrd="0" destOrd="0" parTransId="{1470C07D-DB14-4D4A-88A4-01EB524844DA}" sibTransId="{A7C9BD77-3651-4073-A75E-5C5386A5382F}"/>
    <dgm:cxn modelId="{A643483E-E449-49D7-8656-B374B7C600DB}" type="presParOf" srcId="{AC6B83FB-B008-4AB8-801F-A844F141C356}" destId="{E1519BA0-C2A2-4CF8-AED8-F545F249E55F}" srcOrd="0" destOrd="0" presId="urn:microsoft.com/office/officeart/2005/8/layout/target3"/>
    <dgm:cxn modelId="{A7B867F6-8868-4646-ABA9-B710DF7E2FE1}" type="presParOf" srcId="{AC6B83FB-B008-4AB8-801F-A844F141C356}" destId="{E72CEC56-FAEB-4F4A-8ABB-0B5C600397B7}" srcOrd="1" destOrd="0" presId="urn:microsoft.com/office/officeart/2005/8/layout/target3"/>
    <dgm:cxn modelId="{7B22CC25-A87F-437E-93E9-FA8E7A26CDCB}" type="presParOf" srcId="{AC6B83FB-B008-4AB8-801F-A844F141C356}" destId="{878C42F6-757C-4102-BDFC-650186DCC09C}" srcOrd="2" destOrd="0" presId="urn:microsoft.com/office/officeart/2005/8/layout/target3"/>
    <dgm:cxn modelId="{2066A595-007F-40E5-9110-186FED66A186}" type="presParOf" srcId="{AC6B83FB-B008-4AB8-801F-A844F141C356}" destId="{E0160251-653F-445D-BDEF-89BAD104357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D670B3-07EE-422D-99F7-6A4FAAF7403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5CB5A1-3AC3-4578-B232-0BDEC3C060F4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pPr rtl="0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неустойчивые</a:t>
          </a:r>
        </a:p>
      </dgm:t>
    </dgm:pt>
    <dgm:pt modelId="{6FF8D852-D70B-4F16-AB10-A86EF64B6974}" type="parTrans" cxnId="{5716342A-99E8-4D46-ABFD-67CE589D696E}">
      <dgm:prSet/>
      <dgm:spPr/>
      <dgm:t>
        <a:bodyPr/>
        <a:lstStyle/>
        <a:p>
          <a:endParaRPr lang="ru-RU"/>
        </a:p>
      </dgm:t>
    </dgm:pt>
    <dgm:pt modelId="{F42F39F7-EDDF-40B1-90D7-F020D11A2740}" type="sibTrans" cxnId="{5716342A-99E8-4D46-ABFD-67CE589D696E}">
      <dgm:prSet/>
      <dgm:spPr/>
      <dgm:t>
        <a:bodyPr/>
        <a:lstStyle/>
        <a:p>
          <a:endParaRPr lang="ru-RU"/>
        </a:p>
      </dgm:t>
    </dgm:pt>
    <dgm:pt modelId="{3C851745-F0BF-413F-8211-82B5BFD3CAB0}" type="pres">
      <dgm:prSet presAssocID="{DAD670B3-07EE-422D-99F7-6A4FAAF7403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B288C-E725-474F-AFFF-E7F509ECC4E4}" type="pres">
      <dgm:prSet presAssocID="{BB5CB5A1-3AC3-4578-B232-0BDEC3C060F4}" presName="circle1" presStyleLbl="node1" presStyleIdx="0" presStyleCnt="1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A6CDDC17-790F-4736-8D62-3FD9BFDF6E5F}" type="pres">
      <dgm:prSet presAssocID="{BB5CB5A1-3AC3-4578-B232-0BDEC3C060F4}" presName="space" presStyleCnt="0"/>
      <dgm:spPr/>
    </dgm:pt>
    <dgm:pt modelId="{245EDC43-F300-4447-8A8D-91EB378E204E}" type="pres">
      <dgm:prSet presAssocID="{BB5CB5A1-3AC3-4578-B232-0BDEC3C060F4}" presName="rect1" presStyleLbl="alignAcc1" presStyleIdx="0" presStyleCnt="1"/>
      <dgm:spPr/>
      <dgm:t>
        <a:bodyPr/>
        <a:lstStyle/>
        <a:p>
          <a:endParaRPr lang="ru-RU"/>
        </a:p>
      </dgm:t>
    </dgm:pt>
    <dgm:pt modelId="{94B7DF33-FBA0-4CEE-8A5D-C56C5C5BC258}" type="pres">
      <dgm:prSet presAssocID="{BB5CB5A1-3AC3-4578-B232-0BDEC3C060F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AC00C-1437-4905-A9CA-443CA9D8B3C5}" type="presOf" srcId="{BB5CB5A1-3AC3-4578-B232-0BDEC3C060F4}" destId="{245EDC43-F300-4447-8A8D-91EB378E204E}" srcOrd="0" destOrd="0" presId="urn:microsoft.com/office/officeart/2005/8/layout/target3"/>
    <dgm:cxn modelId="{FCB2E899-B350-4AB6-A19D-578CC9A277D7}" type="presOf" srcId="{DAD670B3-07EE-422D-99F7-6A4FAAF74031}" destId="{3C851745-F0BF-413F-8211-82B5BFD3CAB0}" srcOrd="0" destOrd="0" presId="urn:microsoft.com/office/officeart/2005/8/layout/target3"/>
    <dgm:cxn modelId="{5716342A-99E8-4D46-ABFD-67CE589D696E}" srcId="{DAD670B3-07EE-422D-99F7-6A4FAAF74031}" destId="{BB5CB5A1-3AC3-4578-B232-0BDEC3C060F4}" srcOrd="0" destOrd="0" parTransId="{6FF8D852-D70B-4F16-AB10-A86EF64B6974}" sibTransId="{F42F39F7-EDDF-40B1-90D7-F020D11A2740}"/>
    <dgm:cxn modelId="{D410249B-69A0-46E2-9EC6-0D29F6F24A6A}" type="presOf" srcId="{BB5CB5A1-3AC3-4578-B232-0BDEC3C060F4}" destId="{94B7DF33-FBA0-4CEE-8A5D-C56C5C5BC258}" srcOrd="1" destOrd="0" presId="urn:microsoft.com/office/officeart/2005/8/layout/target3"/>
    <dgm:cxn modelId="{46C0E2D2-041A-4BDD-8C07-1C5BCC23405F}" type="presParOf" srcId="{3C851745-F0BF-413F-8211-82B5BFD3CAB0}" destId="{692B288C-E725-474F-AFFF-E7F509ECC4E4}" srcOrd="0" destOrd="0" presId="urn:microsoft.com/office/officeart/2005/8/layout/target3"/>
    <dgm:cxn modelId="{C3932EBA-6340-401E-839C-3CFD23838C18}" type="presParOf" srcId="{3C851745-F0BF-413F-8211-82B5BFD3CAB0}" destId="{A6CDDC17-790F-4736-8D62-3FD9BFDF6E5F}" srcOrd="1" destOrd="0" presId="urn:microsoft.com/office/officeart/2005/8/layout/target3"/>
    <dgm:cxn modelId="{80517D6B-FA89-40BC-8BA1-31905966420E}" type="presParOf" srcId="{3C851745-F0BF-413F-8211-82B5BFD3CAB0}" destId="{245EDC43-F300-4447-8A8D-91EB378E204E}" srcOrd="2" destOrd="0" presId="urn:microsoft.com/office/officeart/2005/8/layout/target3"/>
    <dgm:cxn modelId="{3A45C81E-D529-4EFE-A4A7-4F1D2F10DEA0}" type="presParOf" srcId="{3C851745-F0BF-413F-8211-82B5BFD3CAB0}" destId="{94B7DF33-FBA0-4CEE-8A5D-C56C5C5BC25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85C106-62C5-4A21-9489-63E0432DFE3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887970E2-8D77-47C3-ADED-4169F362AD4E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неизменные</a:t>
          </a:r>
        </a:p>
        <a:p>
          <a:pPr algn="just"/>
          <a:endParaRPr lang="ru-RU" sz="1600" b="1" dirty="0">
            <a:solidFill>
              <a:schemeClr val="bg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9D68BDD-9FD7-42B9-B81E-EB5F8F6BB4C1}" type="parTrans" cxnId="{4CB5C9D7-FF32-40F6-B790-E02DA1282D8A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F1534-76D0-4F50-9713-005339A16492}" type="sibTrans" cxnId="{4CB5C9D7-FF32-40F6-B790-E02DA1282D8A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14BDC-9481-49B4-A23D-AAC5EBF97986}">
      <dgm:prSet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слабоизмененные</a:t>
          </a:r>
          <a:endParaRPr lang="LID4096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6C3B9-1762-496C-ACFA-611959944225}" type="parTrans" cxnId="{C38694F4-2293-4BBA-AC44-B780FC078278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55D7B-428C-4261-A76A-4D67503AE4CD}" type="sibTrans" cxnId="{C38694F4-2293-4BBA-AC44-B780FC078278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4CA1B-8E12-44EA-A735-4AF9E3A26AC5}">
      <dgm:prSet custT="1"/>
      <dgm:spPr/>
      <dgm:t>
        <a:bodyPr/>
        <a:lstStyle/>
        <a:p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среднеизмененные</a:t>
          </a: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LID4096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28D08-1B3D-452E-88BC-77EBD9C007E7}" type="parTrans" cxnId="{E1A602EB-C163-468A-AEBB-BA6F679B91AB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260F0-09CF-45DF-A913-53052A1179B0}" type="sibTrans" cxnId="{E1A602EB-C163-468A-AEBB-BA6F679B91AB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FE312-841E-4AB8-B636-39DFF17F438E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сильноизмененные</a:t>
          </a:r>
        </a:p>
        <a:p>
          <a:endParaRPr lang="LID4096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81AA09-A672-4FA1-8C51-7FD4DF18781A}" type="parTrans" cxnId="{0700CEF0-78CA-4777-91B6-6B6356677EB2}">
      <dgm:prSet/>
      <dgm:spPr/>
      <dgm:t>
        <a:bodyPr/>
        <a:lstStyle/>
        <a:p>
          <a:endParaRPr lang="ru-RU"/>
        </a:p>
      </dgm:t>
    </dgm:pt>
    <dgm:pt modelId="{CCCB73DD-E334-4069-A4B4-ACCBEFDB7AAF}" type="sibTrans" cxnId="{0700CEF0-78CA-4777-91B6-6B6356677EB2}">
      <dgm:prSet/>
      <dgm:spPr/>
      <dgm:t>
        <a:bodyPr/>
        <a:lstStyle/>
        <a:p>
          <a:endParaRPr lang="ru-RU"/>
        </a:p>
      </dgm:t>
    </dgm:pt>
    <dgm:pt modelId="{D61030BC-4BFF-4C9D-8D19-3E33214489B1}" type="pres">
      <dgm:prSet presAssocID="{4F85C106-62C5-4A21-9489-63E0432DFE3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B80E5D-F2A0-499A-85D1-5847E3C00F10}" type="pres">
      <dgm:prSet presAssocID="{887970E2-8D77-47C3-ADED-4169F362AD4E}" presName="composite" presStyleCnt="0"/>
      <dgm:spPr/>
    </dgm:pt>
    <dgm:pt modelId="{B9903CD6-E309-4863-BEC3-8B9D889177CA}" type="pres">
      <dgm:prSet presAssocID="{887970E2-8D77-47C3-ADED-4169F362AD4E}" presName="bentUpArrow1" presStyleLbl="alignImgPlace1" presStyleIdx="0" presStyleCnt="3"/>
      <dgm:spPr/>
    </dgm:pt>
    <dgm:pt modelId="{6ABD390E-FE3E-4D43-AF76-77D5A55AD0B3}" type="pres">
      <dgm:prSet presAssocID="{887970E2-8D77-47C3-ADED-4169F362AD4E}" presName="ParentText" presStyleLbl="node1" presStyleIdx="0" presStyleCnt="4" custScaleX="229471" custScaleY="731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1DA04-D1A5-48D1-ACB0-F466E40C3B85}" type="pres">
      <dgm:prSet presAssocID="{887970E2-8D77-47C3-ADED-4169F362AD4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67E5649-5FF8-4F87-9DC1-D5681CAC22E8}" type="pres">
      <dgm:prSet presAssocID="{888F1534-76D0-4F50-9713-005339A16492}" presName="sibTrans" presStyleCnt="0"/>
      <dgm:spPr/>
    </dgm:pt>
    <dgm:pt modelId="{BB0623F2-9FC6-4286-BBE7-7A1BFFB735E8}" type="pres">
      <dgm:prSet presAssocID="{C4914BDC-9481-49B4-A23D-AAC5EBF97986}" presName="composite" presStyleCnt="0"/>
      <dgm:spPr/>
    </dgm:pt>
    <dgm:pt modelId="{A1EBF3D8-CBEA-4C5A-ABF2-B411D6ED0575}" type="pres">
      <dgm:prSet presAssocID="{C4914BDC-9481-49B4-A23D-AAC5EBF97986}" presName="bentUpArrow1" presStyleLbl="alignImgPlace1" presStyleIdx="1" presStyleCnt="3"/>
      <dgm:spPr/>
    </dgm:pt>
    <dgm:pt modelId="{4FFD5073-3AD9-42A8-BD4B-7C15B3172829}" type="pres">
      <dgm:prSet presAssocID="{C4914BDC-9481-49B4-A23D-AAC5EBF97986}" presName="ParentText" presStyleLbl="node1" presStyleIdx="1" presStyleCnt="4" custScaleX="306194" custScaleY="718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108CA-8592-4DFA-A0BB-97945D8743B4}" type="pres">
      <dgm:prSet presAssocID="{C4914BDC-9481-49B4-A23D-AAC5EBF9798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6319F62-CA5B-4B8B-A597-BDEF219C8788}" type="pres">
      <dgm:prSet presAssocID="{8A255D7B-428C-4261-A76A-4D67503AE4CD}" presName="sibTrans" presStyleCnt="0"/>
      <dgm:spPr/>
    </dgm:pt>
    <dgm:pt modelId="{422ED0AE-0CA8-464B-8479-C584402BABDB}" type="pres">
      <dgm:prSet presAssocID="{D574CA1B-8E12-44EA-A735-4AF9E3A26AC5}" presName="composite" presStyleCnt="0"/>
      <dgm:spPr/>
    </dgm:pt>
    <dgm:pt modelId="{C2F05064-466D-40BC-B194-D7E48E4EBBC7}" type="pres">
      <dgm:prSet presAssocID="{D574CA1B-8E12-44EA-A735-4AF9E3A26AC5}" presName="bentUpArrow1" presStyleLbl="alignImgPlace1" presStyleIdx="2" presStyleCnt="3"/>
      <dgm:spPr/>
    </dgm:pt>
    <dgm:pt modelId="{10C9C9F8-59D8-4480-B44A-850860F9317A}" type="pres">
      <dgm:prSet presAssocID="{D574CA1B-8E12-44EA-A735-4AF9E3A26AC5}" presName="ParentText" presStyleLbl="node1" presStyleIdx="2" presStyleCnt="4" custScaleX="371450" custScaleY="727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E22D0-8BDF-4BA4-BE34-1EE820B53EB0}" type="pres">
      <dgm:prSet presAssocID="{D574CA1B-8E12-44EA-A735-4AF9E3A26AC5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E84129E-E076-40B9-A5DE-EFDE38ADF28B}" type="pres">
      <dgm:prSet presAssocID="{3E4260F0-09CF-45DF-A913-53052A1179B0}" presName="sibTrans" presStyleCnt="0"/>
      <dgm:spPr/>
    </dgm:pt>
    <dgm:pt modelId="{AAA1F24B-BF65-4CDC-9FB9-9F9EAB43D900}" type="pres">
      <dgm:prSet presAssocID="{243FE312-841E-4AB8-B636-39DFF17F438E}" presName="composite" presStyleCnt="0"/>
      <dgm:spPr/>
    </dgm:pt>
    <dgm:pt modelId="{D406E25C-2C98-4E8A-AAB0-E1E36FFB44AA}" type="pres">
      <dgm:prSet presAssocID="{243FE312-841E-4AB8-B636-39DFF17F438E}" presName="ParentText" presStyleLbl="node1" presStyleIdx="3" presStyleCnt="4" custScaleX="371450" custScaleY="727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90B75-FBCB-4360-B7C3-15896836A55F}" type="presOf" srcId="{D574CA1B-8E12-44EA-A735-4AF9E3A26AC5}" destId="{10C9C9F8-59D8-4480-B44A-850860F9317A}" srcOrd="0" destOrd="0" presId="urn:microsoft.com/office/officeart/2005/8/layout/StepDownProcess"/>
    <dgm:cxn modelId="{B6CEE847-3435-490B-9616-09BA405E509E}" type="presOf" srcId="{243FE312-841E-4AB8-B636-39DFF17F438E}" destId="{D406E25C-2C98-4E8A-AAB0-E1E36FFB44AA}" srcOrd="0" destOrd="0" presId="urn:microsoft.com/office/officeart/2005/8/layout/StepDownProcess"/>
    <dgm:cxn modelId="{4CB5C9D7-FF32-40F6-B790-E02DA1282D8A}" srcId="{4F85C106-62C5-4A21-9489-63E0432DFE31}" destId="{887970E2-8D77-47C3-ADED-4169F362AD4E}" srcOrd="0" destOrd="0" parTransId="{19D68BDD-9FD7-42B9-B81E-EB5F8F6BB4C1}" sibTransId="{888F1534-76D0-4F50-9713-005339A16492}"/>
    <dgm:cxn modelId="{28B095C2-F751-4907-96F3-F0C77FEBD12F}" type="presOf" srcId="{4F85C106-62C5-4A21-9489-63E0432DFE31}" destId="{D61030BC-4BFF-4C9D-8D19-3E33214489B1}" srcOrd="0" destOrd="0" presId="urn:microsoft.com/office/officeart/2005/8/layout/StepDownProcess"/>
    <dgm:cxn modelId="{969C9BB8-4D11-421D-9603-79BF9B861E0C}" type="presOf" srcId="{887970E2-8D77-47C3-ADED-4169F362AD4E}" destId="{6ABD390E-FE3E-4D43-AF76-77D5A55AD0B3}" srcOrd="0" destOrd="0" presId="urn:microsoft.com/office/officeart/2005/8/layout/StepDownProcess"/>
    <dgm:cxn modelId="{0700CEF0-78CA-4777-91B6-6B6356677EB2}" srcId="{4F85C106-62C5-4A21-9489-63E0432DFE31}" destId="{243FE312-841E-4AB8-B636-39DFF17F438E}" srcOrd="3" destOrd="0" parTransId="{4F81AA09-A672-4FA1-8C51-7FD4DF18781A}" sibTransId="{CCCB73DD-E334-4069-A4B4-ACCBEFDB7AAF}"/>
    <dgm:cxn modelId="{E1A602EB-C163-468A-AEBB-BA6F679B91AB}" srcId="{4F85C106-62C5-4A21-9489-63E0432DFE31}" destId="{D574CA1B-8E12-44EA-A735-4AF9E3A26AC5}" srcOrd="2" destOrd="0" parTransId="{CDD28D08-1B3D-452E-88BC-77EBD9C007E7}" sibTransId="{3E4260F0-09CF-45DF-A913-53052A1179B0}"/>
    <dgm:cxn modelId="{9AC7313C-4C7A-4560-90FD-A24614BB971D}" type="presOf" srcId="{C4914BDC-9481-49B4-A23D-AAC5EBF97986}" destId="{4FFD5073-3AD9-42A8-BD4B-7C15B3172829}" srcOrd="0" destOrd="0" presId="urn:microsoft.com/office/officeart/2005/8/layout/StepDownProcess"/>
    <dgm:cxn modelId="{C38694F4-2293-4BBA-AC44-B780FC078278}" srcId="{4F85C106-62C5-4A21-9489-63E0432DFE31}" destId="{C4914BDC-9481-49B4-A23D-AAC5EBF97986}" srcOrd="1" destOrd="0" parTransId="{8356C3B9-1762-496C-ACFA-611959944225}" sibTransId="{8A255D7B-428C-4261-A76A-4D67503AE4CD}"/>
    <dgm:cxn modelId="{6ADE9640-18AA-4C2A-93CE-B7FED1AE9233}" type="presParOf" srcId="{D61030BC-4BFF-4C9D-8D19-3E33214489B1}" destId="{AAB80E5D-F2A0-499A-85D1-5847E3C00F10}" srcOrd="0" destOrd="0" presId="urn:microsoft.com/office/officeart/2005/8/layout/StepDownProcess"/>
    <dgm:cxn modelId="{E9C2F539-CA78-4C01-A9A1-D26B3144973F}" type="presParOf" srcId="{AAB80E5D-F2A0-499A-85D1-5847E3C00F10}" destId="{B9903CD6-E309-4863-BEC3-8B9D889177CA}" srcOrd="0" destOrd="0" presId="urn:microsoft.com/office/officeart/2005/8/layout/StepDownProcess"/>
    <dgm:cxn modelId="{A9573F67-C029-4DDC-84B3-E26B180AD0EF}" type="presParOf" srcId="{AAB80E5D-F2A0-499A-85D1-5847E3C00F10}" destId="{6ABD390E-FE3E-4D43-AF76-77D5A55AD0B3}" srcOrd="1" destOrd="0" presId="urn:microsoft.com/office/officeart/2005/8/layout/StepDownProcess"/>
    <dgm:cxn modelId="{05CCA4B1-83D9-4291-8CAA-5F8CD33BD4F5}" type="presParOf" srcId="{AAB80E5D-F2A0-499A-85D1-5847E3C00F10}" destId="{D081DA04-D1A5-48D1-ACB0-F466E40C3B85}" srcOrd="2" destOrd="0" presId="urn:microsoft.com/office/officeart/2005/8/layout/StepDownProcess"/>
    <dgm:cxn modelId="{31660661-8615-4FED-802A-24FE86F3B690}" type="presParOf" srcId="{D61030BC-4BFF-4C9D-8D19-3E33214489B1}" destId="{E67E5649-5FF8-4F87-9DC1-D5681CAC22E8}" srcOrd="1" destOrd="0" presId="urn:microsoft.com/office/officeart/2005/8/layout/StepDownProcess"/>
    <dgm:cxn modelId="{D3567B6B-73AF-4128-8109-EC873FB61E04}" type="presParOf" srcId="{D61030BC-4BFF-4C9D-8D19-3E33214489B1}" destId="{BB0623F2-9FC6-4286-BBE7-7A1BFFB735E8}" srcOrd="2" destOrd="0" presId="urn:microsoft.com/office/officeart/2005/8/layout/StepDownProcess"/>
    <dgm:cxn modelId="{265DCE9B-7916-4329-9397-B360D02F4C62}" type="presParOf" srcId="{BB0623F2-9FC6-4286-BBE7-7A1BFFB735E8}" destId="{A1EBF3D8-CBEA-4C5A-ABF2-B411D6ED0575}" srcOrd="0" destOrd="0" presId="urn:microsoft.com/office/officeart/2005/8/layout/StepDownProcess"/>
    <dgm:cxn modelId="{7C2D8724-BE93-4F52-BC6A-C5FF70EE1817}" type="presParOf" srcId="{BB0623F2-9FC6-4286-BBE7-7A1BFFB735E8}" destId="{4FFD5073-3AD9-42A8-BD4B-7C15B3172829}" srcOrd="1" destOrd="0" presId="urn:microsoft.com/office/officeart/2005/8/layout/StepDownProcess"/>
    <dgm:cxn modelId="{1B052D59-2267-47B4-A1FB-28CC5E3E4AE4}" type="presParOf" srcId="{BB0623F2-9FC6-4286-BBE7-7A1BFFB735E8}" destId="{807108CA-8592-4DFA-A0BB-97945D8743B4}" srcOrd="2" destOrd="0" presId="urn:microsoft.com/office/officeart/2005/8/layout/StepDownProcess"/>
    <dgm:cxn modelId="{E09F2EF7-6611-4636-8692-0DA66DA2D691}" type="presParOf" srcId="{D61030BC-4BFF-4C9D-8D19-3E33214489B1}" destId="{46319F62-CA5B-4B8B-A597-BDEF219C8788}" srcOrd="3" destOrd="0" presId="urn:microsoft.com/office/officeart/2005/8/layout/StepDownProcess"/>
    <dgm:cxn modelId="{E4207F36-EE4B-46FD-87AD-45D06CEEE2D3}" type="presParOf" srcId="{D61030BC-4BFF-4C9D-8D19-3E33214489B1}" destId="{422ED0AE-0CA8-464B-8479-C584402BABDB}" srcOrd="4" destOrd="0" presId="urn:microsoft.com/office/officeart/2005/8/layout/StepDownProcess"/>
    <dgm:cxn modelId="{EBE1F8BF-3AB8-4806-8CCB-E6FC908A2275}" type="presParOf" srcId="{422ED0AE-0CA8-464B-8479-C584402BABDB}" destId="{C2F05064-466D-40BC-B194-D7E48E4EBBC7}" srcOrd="0" destOrd="0" presId="urn:microsoft.com/office/officeart/2005/8/layout/StepDownProcess"/>
    <dgm:cxn modelId="{64563386-E48B-4C56-83A0-384C48FBE603}" type="presParOf" srcId="{422ED0AE-0CA8-464B-8479-C584402BABDB}" destId="{10C9C9F8-59D8-4480-B44A-850860F9317A}" srcOrd="1" destOrd="0" presId="urn:microsoft.com/office/officeart/2005/8/layout/StepDownProcess"/>
    <dgm:cxn modelId="{B7A095AA-15E0-491C-9DA0-FEB1A81D3994}" type="presParOf" srcId="{422ED0AE-0CA8-464B-8479-C584402BABDB}" destId="{A9EE22D0-8BDF-4BA4-BE34-1EE820B53EB0}" srcOrd="2" destOrd="0" presId="urn:microsoft.com/office/officeart/2005/8/layout/StepDownProcess"/>
    <dgm:cxn modelId="{40AB891A-22B4-449F-A515-26C7A7DFD71E}" type="presParOf" srcId="{D61030BC-4BFF-4C9D-8D19-3E33214489B1}" destId="{4E84129E-E076-40B9-A5DE-EFDE38ADF28B}" srcOrd="5" destOrd="0" presId="urn:microsoft.com/office/officeart/2005/8/layout/StepDownProcess"/>
    <dgm:cxn modelId="{EB52A12F-3111-41E2-86B2-50F7E089AB65}" type="presParOf" srcId="{D61030BC-4BFF-4C9D-8D19-3E33214489B1}" destId="{AAA1F24B-BF65-4CDC-9FB9-9F9EAB43D900}" srcOrd="6" destOrd="0" presId="urn:microsoft.com/office/officeart/2005/8/layout/StepDownProcess"/>
    <dgm:cxn modelId="{0A198661-8C0F-41F2-92DD-ED5A9D1F98A2}" type="presParOf" srcId="{AAA1F24B-BF65-4CDC-9FB9-9F9EAB43D900}" destId="{D406E25C-2C98-4E8A-AAB0-E1E36FFB44A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6673AA7-AE2B-43E2-A77A-D203A92072F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69E7D-D665-45CA-B126-9B83A3B21B54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 степени измененности ландшафты подразделяют на:</a:t>
          </a:r>
        </a:p>
      </dgm:t>
    </dgm:pt>
    <dgm:pt modelId="{67EAC2FF-DF59-4333-B109-FA148FB0EB37}" type="parTrans" cxnId="{B04ACED6-5014-411B-9B33-46DAAAFFB27B}">
      <dgm:prSet/>
      <dgm:spPr/>
      <dgm:t>
        <a:bodyPr/>
        <a:lstStyle/>
        <a:p>
          <a:endParaRPr lang="ru-RU"/>
        </a:p>
      </dgm:t>
    </dgm:pt>
    <dgm:pt modelId="{E4FD1045-20A8-498A-A62C-0BFD69BE4C18}" type="sibTrans" cxnId="{B04ACED6-5014-411B-9B33-46DAAAFFB27B}">
      <dgm:prSet/>
      <dgm:spPr/>
      <dgm:t>
        <a:bodyPr/>
        <a:lstStyle/>
        <a:p>
          <a:endParaRPr lang="ru-RU"/>
        </a:p>
      </dgm:t>
    </dgm:pt>
    <dgm:pt modelId="{113B7FDF-76C3-4218-A6C3-7C16C6714E2A}" type="pres">
      <dgm:prSet presAssocID="{A6673AA7-AE2B-43E2-A77A-D203A92072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83F10D-4B54-4A35-8788-E0ED7AB34F55}" type="pres">
      <dgm:prSet presAssocID="{82969E7D-D665-45CA-B126-9B83A3B21B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5C94D4-95E2-40E2-A015-87A423E65F0B}" type="presOf" srcId="{A6673AA7-AE2B-43E2-A77A-D203A92072FA}" destId="{113B7FDF-76C3-4218-A6C3-7C16C6714E2A}" srcOrd="0" destOrd="0" presId="urn:microsoft.com/office/officeart/2005/8/layout/vList2"/>
    <dgm:cxn modelId="{B04ACED6-5014-411B-9B33-46DAAAFFB27B}" srcId="{A6673AA7-AE2B-43E2-A77A-D203A92072FA}" destId="{82969E7D-D665-45CA-B126-9B83A3B21B54}" srcOrd="0" destOrd="0" parTransId="{67EAC2FF-DF59-4333-B109-FA148FB0EB37}" sibTransId="{E4FD1045-20A8-498A-A62C-0BFD69BE4C18}"/>
    <dgm:cxn modelId="{0BC7DCC7-E283-4F92-9F77-705F43398C53}" type="presOf" srcId="{82969E7D-D665-45CA-B126-9B83A3B21B54}" destId="{C683F10D-4B54-4A35-8788-E0ED7AB34F55}" srcOrd="0" destOrd="0" presId="urn:microsoft.com/office/officeart/2005/8/layout/vList2"/>
    <dgm:cxn modelId="{E7E1C005-2989-420B-8A8C-B94681C9237C}" type="presParOf" srcId="{113B7FDF-76C3-4218-A6C3-7C16C6714E2A}" destId="{C683F10D-4B54-4A35-8788-E0ED7AB34F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FB5B49-2F50-41F3-97D4-B549F75C2F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8FB43A6B-832F-4949-9EC5-693FDB30ADEF}">
      <dgm:prSet custT="1"/>
      <dgm:spPr/>
      <dgm:t>
        <a:bodyPr/>
        <a:lstStyle/>
        <a:p>
          <a:pPr algn="just"/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северных регионов (оленеводческие, лесохозяйственные)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E1A72-B10E-448B-B14C-F42D0418BAD5}" type="parTrans" cxnId="{E4FC26A6-2462-4A90-A67B-AC27E8CB9DC1}">
      <dgm:prSet/>
      <dgm:spPr/>
      <dgm:t>
        <a:bodyPr/>
        <a:lstStyle/>
        <a:p>
          <a:pPr algn="just"/>
          <a:endParaRPr lang="LID4096" sz="1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7DBFC-39F9-449C-8079-019944A86C34}" type="sibTrans" cxnId="{E4FC26A6-2462-4A90-A67B-AC27E8CB9DC1}">
      <dgm:prSet/>
      <dgm:spPr/>
      <dgm:t>
        <a:bodyPr/>
        <a:lstStyle/>
        <a:p>
          <a:pPr algn="just"/>
          <a:endParaRPr lang="LID4096" sz="1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380E9-D810-4D39-B2BD-786166509E25}">
      <dgm:prSet custT="1"/>
      <dgm:spPr/>
      <dgm:t>
        <a:bodyPr/>
        <a:lstStyle/>
        <a:p>
          <a:pPr algn="just"/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горные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03DFA9-8592-45CF-A968-8B32789C1CE7}" type="parTrans" cxnId="{F4468930-CAF6-47D3-8E50-F8584FB51A26}">
      <dgm:prSet/>
      <dgm:spPr/>
      <dgm:t>
        <a:bodyPr/>
        <a:lstStyle/>
        <a:p>
          <a:pPr algn="just"/>
          <a:endParaRPr lang="LID4096" sz="1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D8AC30-BE2F-43BB-B97B-4C10D887EA33}" type="sibTrans" cxnId="{F4468930-CAF6-47D3-8E50-F8584FB51A26}">
      <dgm:prSet/>
      <dgm:spPr/>
      <dgm:t>
        <a:bodyPr/>
        <a:lstStyle/>
        <a:p>
          <a:pPr algn="just"/>
          <a:endParaRPr lang="LID4096" sz="1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53A647-D209-4038-A97B-A444ECDB46FC}">
      <dgm:prSet custT="1"/>
      <dgm:spPr/>
      <dgm:t>
        <a:bodyPr/>
        <a:lstStyle/>
        <a:p>
          <a:pPr algn="just"/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аридные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35DE7-7EBA-4D6D-AD2B-93FD8E7568CD}" type="parTrans" cxnId="{E61D8297-906B-47F2-867D-F3CC853B7DAA}">
      <dgm:prSet/>
      <dgm:spPr/>
      <dgm:t>
        <a:bodyPr/>
        <a:lstStyle/>
        <a:p>
          <a:pPr algn="just"/>
          <a:endParaRPr lang="LID4096" sz="1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96D78-E86D-4E8F-8BDB-AC66B207BC65}" type="sibTrans" cxnId="{E61D8297-906B-47F2-867D-F3CC853B7DAA}">
      <dgm:prSet/>
      <dgm:spPr/>
      <dgm:t>
        <a:bodyPr/>
        <a:lstStyle/>
        <a:p>
          <a:pPr algn="just"/>
          <a:endParaRPr lang="LID4096" sz="1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BF025-0DF5-401E-931B-4F7DBE6C03A3}">
      <dgm:prSet custT="1"/>
      <dgm:spPr/>
      <dgm:t>
        <a:bodyPr/>
        <a:lstStyle/>
        <a:p>
          <a:pPr algn="just"/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экваториальные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AC519-DCED-45C6-A5F4-AC4E11909709}" type="parTrans" cxnId="{EB03F311-87EA-4B1B-9FA4-968FD558C999}">
      <dgm:prSet/>
      <dgm:spPr/>
      <dgm:t>
        <a:bodyPr/>
        <a:lstStyle/>
        <a:p>
          <a:pPr algn="just"/>
          <a:endParaRPr lang="LID4096" sz="1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E8747-805A-4A0A-910B-70CD0C470B40}" type="sibTrans" cxnId="{EB03F311-87EA-4B1B-9FA4-968FD558C999}">
      <dgm:prSet/>
      <dgm:spPr/>
      <dgm:t>
        <a:bodyPr/>
        <a:lstStyle/>
        <a:p>
          <a:pPr algn="just"/>
          <a:endParaRPr lang="LID4096" sz="1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E3A720-91CF-4377-A820-708D6462B0EF}" type="pres">
      <dgm:prSet presAssocID="{B2FB5B49-2F50-41F3-97D4-B549F75C2F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D565A3-25C6-4AF0-B3AE-1BB85121FD46}" type="pres">
      <dgm:prSet presAssocID="{B2FB5B49-2F50-41F3-97D4-B549F75C2F0C}" presName="Name1" presStyleCnt="0"/>
      <dgm:spPr/>
    </dgm:pt>
    <dgm:pt modelId="{9FBD0108-930E-420B-8575-C367DCFF0671}" type="pres">
      <dgm:prSet presAssocID="{B2FB5B49-2F50-41F3-97D4-B549F75C2F0C}" presName="cycle" presStyleCnt="0"/>
      <dgm:spPr/>
    </dgm:pt>
    <dgm:pt modelId="{4DD39C42-1E17-437D-A45B-146517218303}" type="pres">
      <dgm:prSet presAssocID="{B2FB5B49-2F50-41F3-97D4-B549F75C2F0C}" presName="srcNode" presStyleLbl="node1" presStyleIdx="0" presStyleCnt="4"/>
      <dgm:spPr/>
    </dgm:pt>
    <dgm:pt modelId="{60F8A872-D9DD-434C-816C-D3B7CAE74D80}" type="pres">
      <dgm:prSet presAssocID="{B2FB5B49-2F50-41F3-97D4-B549F75C2F0C}" presName="conn" presStyleLbl="parChTrans1D2" presStyleIdx="0" presStyleCnt="1"/>
      <dgm:spPr/>
      <dgm:t>
        <a:bodyPr/>
        <a:lstStyle/>
        <a:p>
          <a:endParaRPr lang="ru-RU"/>
        </a:p>
      </dgm:t>
    </dgm:pt>
    <dgm:pt modelId="{C661999C-BB86-4882-A746-B73E3F344821}" type="pres">
      <dgm:prSet presAssocID="{B2FB5B49-2F50-41F3-97D4-B549F75C2F0C}" presName="extraNode" presStyleLbl="node1" presStyleIdx="0" presStyleCnt="4"/>
      <dgm:spPr/>
    </dgm:pt>
    <dgm:pt modelId="{E4F74AE8-9C88-40F9-BB71-6006DC25EEA9}" type="pres">
      <dgm:prSet presAssocID="{B2FB5B49-2F50-41F3-97D4-B549F75C2F0C}" presName="dstNode" presStyleLbl="node1" presStyleIdx="0" presStyleCnt="4"/>
      <dgm:spPr/>
    </dgm:pt>
    <dgm:pt modelId="{AF003B96-D60C-43DE-87EC-66F559DDAE4E}" type="pres">
      <dgm:prSet presAssocID="{8FB43A6B-832F-4949-9EC5-693FDB30ADE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F5AA2-3F51-45EC-B1C5-62AB383D48ED}" type="pres">
      <dgm:prSet presAssocID="{8FB43A6B-832F-4949-9EC5-693FDB30ADEF}" presName="accent_1" presStyleCnt="0"/>
      <dgm:spPr/>
    </dgm:pt>
    <dgm:pt modelId="{EAD9989E-56D2-45B2-8E40-1979F974DC3E}" type="pres">
      <dgm:prSet presAssocID="{8FB43A6B-832F-4949-9EC5-693FDB30ADEF}" presName="accentRepeatNode" presStyleLbl="solidFgAcc1" presStyleIdx="0" presStyleCnt="4"/>
      <dgm:spPr/>
    </dgm:pt>
    <dgm:pt modelId="{7DCA3173-0AD4-4EEE-9769-6AF2A6265E8A}" type="pres">
      <dgm:prSet presAssocID="{2C4380E9-D810-4D39-B2BD-786166509E2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796FA-B010-4879-9E3B-9F00C411AA5E}" type="pres">
      <dgm:prSet presAssocID="{2C4380E9-D810-4D39-B2BD-786166509E25}" presName="accent_2" presStyleCnt="0"/>
      <dgm:spPr/>
    </dgm:pt>
    <dgm:pt modelId="{6EBF9C85-166A-45D4-9B1B-C86947FE2B9F}" type="pres">
      <dgm:prSet presAssocID="{2C4380E9-D810-4D39-B2BD-786166509E25}" presName="accentRepeatNode" presStyleLbl="solidFgAcc1" presStyleIdx="1" presStyleCnt="4"/>
      <dgm:spPr/>
    </dgm:pt>
    <dgm:pt modelId="{0B2A37E7-C252-4AA0-A153-62CFD74BF159}" type="pres">
      <dgm:prSet presAssocID="{D853A647-D209-4038-A97B-A444ECDB46F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55B38-84A6-41C4-9BF2-DED7ED2AC9CB}" type="pres">
      <dgm:prSet presAssocID="{D853A647-D209-4038-A97B-A444ECDB46FC}" presName="accent_3" presStyleCnt="0"/>
      <dgm:spPr/>
    </dgm:pt>
    <dgm:pt modelId="{26FBA9A0-F9F0-4701-A721-FB4805FFB47F}" type="pres">
      <dgm:prSet presAssocID="{D853A647-D209-4038-A97B-A444ECDB46FC}" presName="accentRepeatNode" presStyleLbl="solidFgAcc1" presStyleIdx="2" presStyleCnt="4"/>
      <dgm:spPr/>
    </dgm:pt>
    <dgm:pt modelId="{497ACD14-D5C7-413D-A6EC-6AD2AA3E8357}" type="pres">
      <dgm:prSet presAssocID="{041BF025-0DF5-401E-931B-4F7DBE6C03A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14B48-921E-475F-900D-934A33F3647B}" type="pres">
      <dgm:prSet presAssocID="{041BF025-0DF5-401E-931B-4F7DBE6C03A3}" presName="accent_4" presStyleCnt="0"/>
      <dgm:spPr/>
    </dgm:pt>
    <dgm:pt modelId="{EFDDFBE2-54DA-4E7B-AFA1-25C319C7F7C3}" type="pres">
      <dgm:prSet presAssocID="{041BF025-0DF5-401E-931B-4F7DBE6C03A3}" presName="accentRepeatNode" presStyleLbl="solidFgAcc1" presStyleIdx="3" presStyleCnt="4"/>
      <dgm:spPr/>
    </dgm:pt>
  </dgm:ptLst>
  <dgm:cxnLst>
    <dgm:cxn modelId="{0AB94758-692D-4AB6-ADCB-DF68546A5C30}" type="presOf" srcId="{B2FB5B49-2F50-41F3-97D4-B549F75C2F0C}" destId="{AAE3A720-91CF-4377-A820-708D6462B0EF}" srcOrd="0" destOrd="0" presId="urn:microsoft.com/office/officeart/2008/layout/VerticalCurvedList"/>
    <dgm:cxn modelId="{E4FC26A6-2462-4A90-A67B-AC27E8CB9DC1}" srcId="{B2FB5B49-2F50-41F3-97D4-B549F75C2F0C}" destId="{8FB43A6B-832F-4949-9EC5-693FDB30ADEF}" srcOrd="0" destOrd="0" parTransId="{01FE1A72-B10E-448B-B14C-F42D0418BAD5}" sibTransId="{1777DBFC-39F9-449C-8079-019944A86C34}"/>
    <dgm:cxn modelId="{E6BA69F3-4E39-46EA-BA41-7C5B1B6068FA}" type="presOf" srcId="{1777DBFC-39F9-449C-8079-019944A86C34}" destId="{60F8A872-D9DD-434C-816C-D3B7CAE74D80}" srcOrd="0" destOrd="0" presId="urn:microsoft.com/office/officeart/2008/layout/VerticalCurvedList"/>
    <dgm:cxn modelId="{E61D8297-906B-47F2-867D-F3CC853B7DAA}" srcId="{B2FB5B49-2F50-41F3-97D4-B549F75C2F0C}" destId="{D853A647-D209-4038-A97B-A444ECDB46FC}" srcOrd="2" destOrd="0" parTransId="{4BB35DE7-7EBA-4D6D-AD2B-93FD8E7568CD}" sibTransId="{EBF96D78-E86D-4E8F-8BDB-AC66B207BC65}"/>
    <dgm:cxn modelId="{CB9E0622-184C-4F0C-AE75-2B35BE8597A7}" type="presOf" srcId="{2C4380E9-D810-4D39-B2BD-786166509E25}" destId="{7DCA3173-0AD4-4EEE-9769-6AF2A6265E8A}" srcOrd="0" destOrd="0" presId="urn:microsoft.com/office/officeart/2008/layout/VerticalCurvedList"/>
    <dgm:cxn modelId="{826B2876-1B81-4350-A60B-40EAF4F2243C}" type="presOf" srcId="{D853A647-D209-4038-A97B-A444ECDB46FC}" destId="{0B2A37E7-C252-4AA0-A153-62CFD74BF159}" srcOrd="0" destOrd="0" presId="urn:microsoft.com/office/officeart/2008/layout/VerticalCurvedList"/>
    <dgm:cxn modelId="{EB03F311-87EA-4B1B-9FA4-968FD558C999}" srcId="{B2FB5B49-2F50-41F3-97D4-B549F75C2F0C}" destId="{041BF025-0DF5-401E-931B-4F7DBE6C03A3}" srcOrd="3" destOrd="0" parTransId="{0D5AC519-DCED-45C6-A5F4-AC4E11909709}" sibTransId="{F6BE8747-805A-4A0A-910B-70CD0C470B40}"/>
    <dgm:cxn modelId="{735F1E49-848E-4A37-A2E7-E36D6F860DE2}" type="presOf" srcId="{8FB43A6B-832F-4949-9EC5-693FDB30ADEF}" destId="{AF003B96-D60C-43DE-87EC-66F559DDAE4E}" srcOrd="0" destOrd="0" presId="urn:microsoft.com/office/officeart/2008/layout/VerticalCurvedList"/>
    <dgm:cxn modelId="{BFB27159-C9CE-4D8C-AAA8-1838852DFF08}" type="presOf" srcId="{041BF025-0DF5-401E-931B-4F7DBE6C03A3}" destId="{497ACD14-D5C7-413D-A6EC-6AD2AA3E8357}" srcOrd="0" destOrd="0" presId="urn:microsoft.com/office/officeart/2008/layout/VerticalCurvedList"/>
    <dgm:cxn modelId="{F4468930-CAF6-47D3-8E50-F8584FB51A26}" srcId="{B2FB5B49-2F50-41F3-97D4-B549F75C2F0C}" destId="{2C4380E9-D810-4D39-B2BD-786166509E25}" srcOrd="1" destOrd="0" parTransId="{CA03DFA9-8592-45CF-A968-8B32789C1CE7}" sibTransId="{8AD8AC30-BE2F-43BB-B97B-4C10D887EA33}"/>
    <dgm:cxn modelId="{A09212C3-4B65-42C1-80EE-18444C7B97B7}" type="presParOf" srcId="{AAE3A720-91CF-4377-A820-708D6462B0EF}" destId="{D0D565A3-25C6-4AF0-B3AE-1BB85121FD46}" srcOrd="0" destOrd="0" presId="urn:microsoft.com/office/officeart/2008/layout/VerticalCurvedList"/>
    <dgm:cxn modelId="{619D7A9F-48CD-4285-8676-0EDA757A4F2C}" type="presParOf" srcId="{D0D565A3-25C6-4AF0-B3AE-1BB85121FD46}" destId="{9FBD0108-930E-420B-8575-C367DCFF0671}" srcOrd="0" destOrd="0" presId="urn:microsoft.com/office/officeart/2008/layout/VerticalCurvedList"/>
    <dgm:cxn modelId="{B34D2F3D-7C19-4A60-9F3D-32BEDCA31E53}" type="presParOf" srcId="{9FBD0108-930E-420B-8575-C367DCFF0671}" destId="{4DD39C42-1E17-437D-A45B-146517218303}" srcOrd="0" destOrd="0" presId="urn:microsoft.com/office/officeart/2008/layout/VerticalCurvedList"/>
    <dgm:cxn modelId="{5E6FC21D-E59C-4DAC-B3C1-EA9B4D8496BF}" type="presParOf" srcId="{9FBD0108-930E-420B-8575-C367DCFF0671}" destId="{60F8A872-D9DD-434C-816C-D3B7CAE74D80}" srcOrd="1" destOrd="0" presId="urn:microsoft.com/office/officeart/2008/layout/VerticalCurvedList"/>
    <dgm:cxn modelId="{9515928E-23FF-4116-A518-A34B145A52CF}" type="presParOf" srcId="{9FBD0108-930E-420B-8575-C367DCFF0671}" destId="{C661999C-BB86-4882-A746-B73E3F344821}" srcOrd="2" destOrd="0" presId="urn:microsoft.com/office/officeart/2008/layout/VerticalCurvedList"/>
    <dgm:cxn modelId="{9968B661-BFD7-4B37-8BA3-D2CBD421F4F5}" type="presParOf" srcId="{9FBD0108-930E-420B-8575-C367DCFF0671}" destId="{E4F74AE8-9C88-40F9-BB71-6006DC25EEA9}" srcOrd="3" destOrd="0" presId="urn:microsoft.com/office/officeart/2008/layout/VerticalCurvedList"/>
    <dgm:cxn modelId="{09A93371-A29F-4A4D-86AA-42513169B696}" type="presParOf" srcId="{D0D565A3-25C6-4AF0-B3AE-1BB85121FD46}" destId="{AF003B96-D60C-43DE-87EC-66F559DDAE4E}" srcOrd="1" destOrd="0" presId="urn:microsoft.com/office/officeart/2008/layout/VerticalCurvedList"/>
    <dgm:cxn modelId="{BBC05DB1-9136-484E-810B-B5C05A35A728}" type="presParOf" srcId="{D0D565A3-25C6-4AF0-B3AE-1BB85121FD46}" destId="{196F5AA2-3F51-45EC-B1C5-62AB383D48ED}" srcOrd="2" destOrd="0" presId="urn:microsoft.com/office/officeart/2008/layout/VerticalCurvedList"/>
    <dgm:cxn modelId="{E1AAB4FF-A69B-442A-B5EA-CF02563F546C}" type="presParOf" srcId="{196F5AA2-3F51-45EC-B1C5-62AB383D48ED}" destId="{EAD9989E-56D2-45B2-8E40-1979F974DC3E}" srcOrd="0" destOrd="0" presId="urn:microsoft.com/office/officeart/2008/layout/VerticalCurvedList"/>
    <dgm:cxn modelId="{602366A6-CD1F-4FC4-9A1E-D07987118DEE}" type="presParOf" srcId="{D0D565A3-25C6-4AF0-B3AE-1BB85121FD46}" destId="{7DCA3173-0AD4-4EEE-9769-6AF2A6265E8A}" srcOrd="3" destOrd="0" presId="urn:microsoft.com/office/officeart/2008/layout/VerticalCurvedList"/>
    <dgm:cxn modelId="{0686E798-BA55-4122-BF37-46B61B564D8E}" type="presParOf" srcId="{D0D565A3-25C6-4AF0-B3AE-1BB85121FD46}" destId="{208796FA-B010-4879-9E3B-9F00C411AA5E}" srcOrd="4" destOrd="0" presId="urn:microsoft.com/office/officeart/2008/layout/VerticalCurvedList"/>
    <dgm:cxn modelId="{69925C37-2C22-4CEE-AB2B-2EEB906ED40F}" type="presParOf" srcId="{208796FA-B010-4879-9E3B-9F00C411AA5E}" destId="{6EBF9C85-166A-45D4-9B1B-C86947FE2B9F}" srcOrd="0" destOrd="0" presId="urn:microsoft.com/office/officeart/2008/layout/VerticalCurvedList"/>
    <dgm:cxn modelId="{EBDB5167-B60E-4D49-B158-DDC4D567D8BE}" type="presParOf" srcId="{D0D565A3-25C6-4AF0-B3AE-1BB85121FD46}" destId="{0B2A37E7-C252-4AA0-A153-62CFD74BF159}" srcOrd="5" destOrd="0" presId="urn:microsoft.com/office/officeart/2008/layout/VerticalCurvedList"/>
    <dgm:cxn modelId="{4B0F1004-B8D3-4166-8CC1-4712BD86209E}" type="presParOf" srcId="{D0D565A3-25C6-4AF0-B3AE-1BB85121FD46}" destId="{CEC55B38-84A6-41C4-9BF2-DED7ED2AC9CB}" srcOrd="6" destOrd="0" presId="urn:microsoft.com/office/officeart/2008/layout/VerticalCurvedList"/>
    <dgm:cxn modelId="{9FE5BCA2-ACAA-42B1-BAAC-090C3EE29576}" type="presParOf" srcId="{CEC55B38-84A6-41C4-9BF2-DED7ED2AC9CB}" destId="{26FBA9A0-F9F0-4701-A721-FB4805FFB47F}" srcOrd="0" destOrd="0" presId="urn:microsoft.com/office/officeart/2008/layout/VerticalCurvedList"/>
    <dgm:cxn modelId="{9F3562C9-9372-4E63-8BBF-2025FAAE46E0}" type="presParOf" srcId="{D0D565A3-25C6-4AF0-B3AE-1BB85121FD46}" destId="{497ACD14-D5C7-413D-A6EC-6AD2AA3E8357}" srcOrd="7" destOrd="0" presId="urn:microsoft.com/office/officeart/2008/layout/VerticalCurvedList"/>
    <dgm:cxn modelId="{1BAE51AF-0A80-4949-A63E-1434E994C8C0}" type="presParOf" srcId="{D0D565A3-25C6-4AF0-B3AE-1BB85121FD46}" destId="{F7314B48-921E-475F-900D-934A33F3647B}" srcOrd="8" destOrd="0" presId="urn:microsoft.com/office/officeart/2008/layout/VerticalCurvedList"/>
    <dgm:cxn modelId="{3102FBFF-9B56-4FC8-A290-A92B33A298FA}" type="presParOf" srcId="{F7314B48-921E-475F-900D-934A33F3647B}" destId="{EFDDFBE2-54DA-4E7B-AFA1-25C319C7F7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CB49A9-EF70-4F9A-9D1C-CF8454A4DE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BA2310A-92A0-4036-993F-9622301FAD72}">
      <dgm:prSet/>
      <dgm:spPr/>
      <dgm:t>
        <a:bodyPr/>
        <a:lstStyle/>
        <a:p>
          <a:pPr algn="ctr" rtl="0"/>
          <a:r>
            <a:rPr lang="ru-RU" b="0">
              <a:latin typeface="Times New Roman" panose="02020603050405020304" pitchFamily="18" charset="0"/>
              <a:cs typeface="Times New Roman" panose="02020603050405020304" pitchFamily="18" charset="0"/>
            </a:rPr>
            <a:t>По типам природопользования выделяются ПАЛ: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8CE76-E92A-49B0-A5BA-B22BA7E8B531}" type="parTrans" cxnId="{E585545F-9735-4BAF-90C4-A0520B1F78A8}">
      <dgm:prSet/>
      <dgm:spPr/>
      <dgm:t>
        <a:bodyPr/>
        <a:lstStyle/>
        <a:p>
          <a:endParaRPr lang="ru-RU"/>
        </a:p>
      </dgm:t>
    </dgm:pt>
    <dgm:pt modelId="{4123E729-44CF-4F43-A273-AB4CFD2C9F79}" type="sibTrans" cxnId="{E585545F-9735-4BAF-90C4-A0520B1F78A8}">
      <dgm:prSet/>
      <dgm:spPr/>
      <dgm:t>
        <a:bodyPr/>
        <a:lstStyle/>
        <a:p>
          <a:endParaRPr lang="ru-RU"/>
        </a:p>
      </dgm:t>
    </dgm:pt>
    <dgm:pt modelId="{D3C9D55C-1BFF-4995-A44E-2639BB578FD8}" type="pres">
      <dgm:prSet presAssocID="{56CB49A9-EF70-4F9A-9D1C-CF8454A4DE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E94F5-D9C8-4727-9B91-68E91E710523}" type="pres">
      <dgm:prSet presAssocID="{0BA2310A-92A0-4036-993F-9622301FAD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018BE-B9F3-408C-9F5A-5989208CE88A}" type="presOf" srcId="{56CB49A9-EF70-4F9A-9D1C-CF8454A4DE5F}" destId="{D3C9D55C-1BFF-4995-A44E-2639BB578FD8}" srcOrd="0" destOrd="0" presId="urn:microsoft.com/office/officeart/2005/8/layout/vList2"/>
    <dgm:cxn modelId="{E585545F-9735-4BAF-90C4-A0520B1F78A8}" srcId="{56CB49A9-EF70-4F9A-9D1C-CF8454A4DE5F}" destId="{0BA2310A-92A0-4036-993F-9622301FAD72}" srcOrd="0" destOrd="0" parTransId="{01D8CE76-E92A-49B0-A5BA-B22BA7E8B531}" sibTransId="{4123E729-44CF-4F43-A273-AB4CFD2C9F79}"/>
    <dgm:cxn modelId="{2231FB9E-EF85-44F8-BE82-9EE377D13B27}" type="presOf" srcId="{0BA2310A-92A0-4036-993F-9622301FAD72}" destId="{D12E94F5-D9C8-4727-9B91-68E91E710523}" srcOrd="0" destOrd="0" presId="urn:microsoft.com/office/officeart/2005/8/layout/vList2"/>
    <dgm:cxn modelId="{E47BB5F4-F6BD-4F8D-B950-E121BD05D657}" type="presParOf" srcId="{D3C9D55C-1BFF-4995-A44E-2639BB578FD8}" destId="{D12E94F5-D9C8-4727-9B91-68E91E7105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0CCD823-F41B-4CBF-9019-1EC49E1DF34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276660-8948-4E8F-836D-CAC4AB9A81DD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собирательские (промышленно-сырьевые)</a:t>
          </a:r>
        </a:p>
      </dgm:t>
    </dgm:pt>
    <dgm:pt modelId="{CFC5FC2E-55DF-4BDB-89D5-83742CCD9572}" type="parTrans" cxnId="{97605F75-8D53-44A5-BD2F-B8E8DC17EE23}">
      <dgm:prSet/>
      <dgm:spPr/>
      <dgm:t>
        <a:bodyPr/>
        <a:lstStyle/>
        <a:p>
          <a:endParaRPr lang="ru-RU"/>
        </a:p>
      </dgm:t>
    </dgm:pt>
    <dgm:pt modelId="{9A25DD7D-F945-407A-BD95-32C2129DAA77}" type="sibTrans" cxnId="{97605F75-8D53-44A5-BD2F-B8E8DC17EE23}">
      <dgm:prSet/>
      <dgm:spPr/>
      <dgm:t>
        <a:bodyPr/>
        <a:lstStyle/>
        <a:p>
          <a:endParaRPr lang="ru-RU"/>
        </a:p>
      </dgm:t>
    </dgm:pt>
    <dgm:pt modelId="{7F3A06F1-B0ED-4DBA-AFF4-F0F2A757EBC7}" type="pres">
      <dgm:prSet presAssocID="{80CCD823-F41B-4CBF-9019-1EC49E1DF34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728746-8CC9-4CB5-8468-EFDE866FE60A}" type="pres">
      <dgm:prSet presAssocID="{A1276660-8948-4E8F-836D-CAC4AB9A81DD}" presName="horFlow" presStyleCnt="0"/>
      <dgm:spPr/>
    </dgm:pt>
    <dgm:pt modelId="{A3B5F181-FF00-4580-9648-791A999304AA}" type="pres">
      <dgm:prSet presAssocID="{A1276660-8948-4E8F-836D-CAC4AB9A81DD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97605F75-8D53-44A5-BD2F-B8E8DC17EE23}" srcId="{80CCD823-F41B-4CBF-9019-1EC49E1DF345}" destId="{A1276660-8948-4E8F-836D-CAC4AB9A81DD}" srcOrd="0" destOrd="0" parTransId="{CFC5FC2E-55DF-4BDB-89D5-83742CCD9572}" sibTransId="{9A25DD7D-F945-407A-BD95-32C2129DAA77}"/>
    <dgm:cxn modelId="{0E43DE5F-7B6D-4A48-9397-C6CECDD52C46}" type="presOf" srcId="{A1276660-8948-4E8F-836D-CAC4AB9A81DD}" destId="{A3B5F181-FF00-4580-9648-791A999304AA}" srcOrd="0" destOrd="0" presId="urn:microsoft.com/office/officeart/2005/8/layout/lProcess3"/>
    <dgm:cxn modelId="{F37D6E8E-1276-4606-A1F0-45898A38C76B}" type="presOf" srcId="{80CCD823-F41B-4CBF-9019-1EC49E1DF345}" destId="{7F3A06F1-B0ED-4DBA-AFF4-F0F2A757EBC7}" srcOrd="0" destOrd="0" presId="urn:microsoft.com/office/officeart/2005/8/layout/lProcess3"/>
    <dgm:cxn modelId="{F99DD1CC-7BCC-4B97-A8A5-3E4027854368}" type="presParOf" srcId="{7F3A06F1-B0ED-4DBA-AFF4-F0F2A757EBC7}" destId="{69728746-8CC9-4CB5-8468-EFDE866FE60A}" srcOrd="0" destOrd="0" presId="urn:microsoft.com/office/officeart/2005/8/layout/lProcess3"/>
    <dgm:cxn modelId="{6874DE0C-E15B-4CEE-93F5-9E50A2351893}" type="presParOf" srcId="{69728746-8CC9-4CB5-8468-EFDE866FE60A}" destId="{A3B5F181-FF00-4580-9648-791A999304AA}" srcOrd="0" destOrd="0" presId="urn:microsoft.com/office/officeart/2005/8/layout/l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F1D820-CFFF-4142-9A7E-604361506C5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193CD66-9C24-4311-8846-BCF188AB7994}">
      <dgm:prSet phldrT="[Текст]"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КОРЕННЫЕ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– это изменения геолого-геоморфологической основы ландшафта, стока,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биокомпонентов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и микроклимата</a:t>
          </a:r>
        </a:p>
      </dgm:t>
    </dgm:pt>
    <dgm:pt modelId="{A6A5B0A4-798F-44EA-BA74-B4E9C19E5FDD}" type="parTrans" cxnId="{7FA43534-2A5B-4A9B-81EE-B16906CB82BD}">
      <dgm:prSet/>
      <dgm:spPr/>
      <dgm:t>
        <a:bodyPr/>
        <a:lstStyle/>
        <a:p>
          <a:endParaRPr lang="ru-RU"/>
        </a:p>
      </dgm:t>
    </dgm:pt>
    <dgm:pt modelId="{1C3BE1B5-5F8B-42D6-B5AB-B3BAB53165F1}" type="sibTrans" cxnId="{7FA43534-2A5B-4A9B-81EE-B16906CB82BD}">
      <dgm:prSet/>
      <dgm:spPr/>
      <dgm:t>
        <a:bodyPr/>
        <a:lstStyle/>
        <a:p>
          <a:endParaRPr lang="ru-RU"/>
        </a:p>
      </dgm:t>
    </dgm:pt>
    <dgm:pt modelId="{1429E5B7-11D5-4FB5-BE50-D23009329A22}">
      <dgm:prSet phldrT="[Текст]"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ОДНОКОМПОНЕНТНЫЕ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происходят под влиянием сельскохозяйственного производства. </a:t>
          </a:r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52F9E-AE7E-4A7C-84FA-F023F0F878A8}" type="parTrans" cxnId="{E5D0FB28-98E9-42C1-B79B-29989045EEEB}">
      <dgm:prSet/>
      <dgm:spPr/>
      <dgm:t>
        <a:bodyPr/>
        <a:lstStyle/>
        <a:p>
          <a:endParaRPr lang="ru-RU"/>
        </a:p>
      </dgm:t>
    </dgm:pt>
    <dgm:pt modelId="{35682E5E-A19B-4B86-8317-303CD009C353}" type="sibTrans" cxnId="{E5D0FB28-98E9-42C1-B79B-29989045EEEB}">
      <dgm:prSet/>
      <dgm:spPr/>
      <dgm:t>
        <a:bodyPr/>
        <a:lstStyle/>
        <a:p>
          <a:endParaRPr lang="ru-RU"/>
        </a:p>
      </dgm:t>
    </dgm:pt>
    <dgm:pt modelId="{6C1B8A9C-52CE-4615-855F-F7795D30BF5F}">
      <dgm:prSet phldrT="[Текст]"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МНОГОКОМПОНЕНТНЫЕ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происходят под влиянием сельскохозяйственного производства. </a:t>
          </a:r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43050-D806-43E1-9C3B-D6011B9D9B5A}" type="parTrans" cxnId="{FC49B3CD-518C-4919-A099-990651C67176}">
      <dgm:prSet/>
      <dgm:spPr/>
      <dgm:t>
        <a:bodyPr/>
        <a:lstStyle/>
        <a:p>
          <a:endParaRPr lang="ru-RU"/>
        </a:p>
      </dgm:t>
    </dgm:pt>
    <dgm:pt modelId="{55D730C6-580B-4B7E-B1AB-D32BC0565E8E}" type="sibTrans" cxnId="{FC49B3CD-518C-4919-A099-990651C67176}">
      <dgm:prSet/>
      <dgm:spPr/>
      <dgm:t>
        <a:bodyPr/>
        <a:lstStyle/>
        <a:p>
          <a:endParaRPr lang="ru-RU"/>
        </a:p>
      </dgm:t>
    </dgm:pt>
    <dgm:pt modelId="{671F6556-F51F-43F4-8C8B-E9C2DE013331}" type="pres">
      <dgm:prSet presAssocID="{C7F1D820-CFFF-4142-9A7E-604361506C55}" presName="compositeShape" presStyleCnt="0">
        <dgm:presLayoutVars>
          <dgm:dir/>
          <dgm:resizeHandles/>
        </dgm:presLayoutVars>
      </dgm:prSet>
      <dgm:spPr/>
    </dgm:pt>
    <dgm:pt modelId="{6AD61D16-7239-4EE3-B409-B3BE386CB412}" type="pres">
      <dgm:prSet presAssocID="{C7F1D820-CFFF-4142-9A7E-604361506C55}" presName="pyramid" presStyleLbl="node1" presStyleIdx="0" presStyleCnt="1" custScaleX="144297"/>
      <dgm:spPr/>
    </dgm:pt>
    <dgm:pt modelId="{7E20679E-69D1-4EED-ADD7-CCE61409CC4A}" type="pres">
      <dgm:prSet presAssocID="{C7F1D820-CFFF-4142-9A7E-604361506C55}" presName="theList" presStyleCnt="0"/>
      <dgm:spPr/>
    </dgm:pt>
    <dgm:pt modelId="{A69A9B5E-1259-4A7C-8B8C-5C29269F5928}" type="pres">
      <dgm:prSet presAssocID="{4193CD66-9C24-4311-8846-BCF188AB7994}" presName="aNode" presStyleLbl="fgAcc1" presStyleIdx="0" presStyleCnt="3" custLinFactX="-1938" custLinFactY="228197" custLinFactNeighborX="-100000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08188-938B-4EEE-9679-8302FD7A2DB1}" type="pres">
      <dgm:prSet presAssocID="{4193CD66-9C24-4311-8846-BCF188AB7994}" presName="aSpace" presStyleCnt="0"/>
      <dgm:spPr/>
    </dgm:pt>
    <dgm:pt modelId="{B69A708F-2322-4FDD-BAEA-F8D9A1166296}" type="pres">
      <dgm:prSet presAssocID="{1429E5B7-11D5-4FB5-BE50-D23009329A22}" presName="aNode" presStyleLbl="fgAcc1" presStyleIdx="1" presStyleCnt="3" custLinFactX="-1938" custLinFactY="84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9A2-8B6E-47F2-8486-A38E6800E446}" type="pres">
      <dgm:prSet presAssocID="{1429E5B7-11D5-4FB5-BE50-D23009329A22}" presName="aSpace" presStyleCnt="0"/>
      <dgm:spPr/>
    </dgm:pt>
    <dgm:pt modelId="{9594B844-7337-44BF-993C-44065913E2DC}" type="pres">
      <dgm:prSet presAssocID="{6C1B8A9C-52CE-4615-855F-F7795D30BF5F}" presName="aNode" presStyleLbl="fgAcc1" presStyleIdx="2" presStyleCnt="3" custLinFactX="-1938" custLinFactY="-200887" custLinFactNeighborX="-100000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38486-AE72-41CB-B3BE-684AD68B3FA1}" type="pres">
      <dgm:prSet presAssocID="{6C1B8A9C-52CE-4615-855F-F7795D30BF5F}" presName="aSpace" presStyleCnt="0"/>
      <dgm:spPr/>
    </dgm:pt>
  </dgm:ptLst>
  <dgm:cxnLst>
    <dgm:cxn modelId="{E5D0FB28-98E9-42C1-B79B-29989045EEEB}" srcId="{C7F1D820-CFFF-4142-9A7E-604361506C55}" destId="{1429E5B7-11D5-4FB5-BE50-D23009329A22}" srcOrd="1" destOrd="0" parTransId="{C3852F9E-AE7E-4A7C-84FA-F023F0F878A8}" sibTransId="{35682E5E-A19B-4B86-8317-303CD009C353}"/>
    <dgm:cxn modelId="{BC53C315-9AC6-492C-933B-714713BC72E5}" type="presOf" srcId="{1429E5B7-11D5-4FB5-BE50-D23009329A22}" destId="{B69A708F-2322-4FDD-BAEA-F8D9A1166296}" srcOrd="0" destOrd="0" presId="urn:microsoft.com/office/officeart/2005/8/layout/pyramid2"/>
    <dgm:cxn modelId="{01B7AE6B-DA1E-409E-A563-D02B43567629}" type="presOf" srcId="{C7F1D820-CFFF-4142-9A7E-604361506C55}" destId="{671F6556-F51F-43F4-8C8B-E9C2DE013331}" srcOrd="0" destOrd="0" presId="urn:microsoft.com/office/officeart/2005/8/layout/pyramid2"/>
    <dgm:cxn modelId="{FC49B3CD-518C-4919-A099-990651C67176}" srcId="{C7F1D820-CFFF-4142-9A7E-604361506C55}" destId="{6C1B8A9C-52CE-4615-855F-F7795D30BF5F}" srcOrd="2" destOrd="0" parTransId="{F1443050-D806-43E1-9C3B-D6011B9D9B5A}" sibTransId="{55D730C6-580B-4B7E-B1AB-D32BC0565E8E}"/>
    <dgm:cxn modelId="{7FA43534-2A5B-4A9B-81EE-B16906CB82BD}" srcId="{C7F1D820-CFFF-4142-9A7E-604361506C55}" destId="{4193CD66-9C24-4311-8846-BCF188AB7994}" srcOrd="0" destOrd="0" parTransId="{A6A5B0A4-798F-44EA-BA74-B4E9C19E5FDD}" sibTransId="{1C3BE1B5-5F8B-42D6-B5AB-B3BAB53165F1}"/>
    <dgm:cxn modelId="{BCB6C270-7916-4656-981E-4D7BD16D7096}" type="presOf" srcId="{6C1B8A9C-52CE-4615-855F-F7795D30BF5F}" destId="{9594B844-7337-44BF-993C-44065913E2DC}" srcOrd="0" destOrd="0" presId="urn:microsoft.com/office/officeart/2005/8/layout/pyramid2"/>
    <dgm:cxn modelId="{13D492B6-E24E-4D08-A2D4-B8B775BCCD45}" type="presOf" srcId="{4193CD66-9C24-4311-8846-BCF188AB7994}" destId="{A69A9B5E-1259-4A7C-8B8C-5C29269F5928}" srcOrd="0" destOrd="0" presId="urn:microsoft.com/office/officeart/2005/8/layout/pyramid2"/>
    <dgm:cxn modelId="{7509307A-81B3-4BF4-A83F-CEBD5DC5EC9D}" type="presParOf" srcId="{671F6556-F51F-43F4-8C8B-E9C2DE013331}" destId="{6AD61D16-7239-4EE3-B409-B3BE386CB412}" srcOrd="0" destOrd="0" presId="urn:microsoft.com/office/officeart/2005/8/layout/pyramid2"/>
    <dgm:cxn modelId="{E6B53055-9068-4AA0-A2EC-EEDC24FD0FD4}" type="presParOf" srcId="{671F6556-F51F-43F4-8C8B-E9C2DE013331}" destId="{7E20679E-69D1-4EED-ADD7-CCE61409CC4A}" srcOrd="1" destOrd="0" presId="urn:microsoft.com/office/officeart/2005/8/layout/pyramid2"/>
    <dgm:cxn modelId="{C4CA877A-35E6-4082-836D-77948EFC3D77}" type="presParOf" srcId="{7E20679E-69D1-4EED-ADD7-CCE61409CC4A}" destId="{A69A9B5E-1259-4A7C-8B8C-5C29269F5928}" srcOrd="0" destOrd="0" presId="urn:microsoft.com/office/officeart/2005/8/layout/pyramid2"/>
    <dgm:cxn modelId="{0861A854-4DA6-4E4F-8194-17E0A3E8C7FA}" type="presParOf" srcId="{7E20679E-69D1-4EED-ADD7-CCE61409CC4A}" destId="{E9608188-938B-4EEE-9679-8302FD7A2DB1}" srcOrd="1" destOrd="0" presId="urn:microsoft.com/office/officeart/2005/8/layout/pyramid2"/>
    <dgm:cxn modelId="{7B4218AE-7D8F-4FBC-8DA1-74706B5111CF}" type="presParOf" srcId="{7E20679E-69D1-4EED-ADD7-CCE61409CC4A}" destId="{B69A708F-2322-4FDD-BAEA-F8D9A1166296}" srcOrd="2" destOrd="0" presId="urn:microsoft.com/office/officeart/2005/8/layout/pyramid2"/>
    <dgm:cxn modelId="{595E30C3-7B81-47C7-A453-594F6DB101B5}" type="presParOf" srcId="{7E20679E-69D1-4EED-ADD7-CCE61409CC4A}" destId="{7B67D9A2-8B6E-47F2-8486-A38E6800E446}" srcOrd="3" destOrd="0" presId="urn:microsoft.com/office/officeart/2005/8/layout/pyramid2"/>
    <dgm:cxn modelId="{26142EB1-57D7-4386-A68D-2BF1D1FB033C}" type="presParOf" srcId="{7E20679E-69D1-4EED-ADD7-CCE61409CC4A}" destId="{9594B844-7337-44BF-993C-44065913E2DC}" srcOrd="4" destOrd="0" presId="urn:microsoft.com/office/officeart/2005/8/layout/pyramid2"/>
    <dgm:cxn modelId="{0D406232-A2B2-4E15-9301-550DD4BCC7F7}" type="presParOf" srcId="{7E20679E-69D1-4EED-ADD7-CCE61409CC4A}" destId="{27638486-AE72-41CB-B3BE-684AD68B3FA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F704EC3-59B9-46A0-AC28-DB154D58A4F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14C3A-4F5C-4E53-9E7E-31B28E59F9D9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производственные (производящие, перерабатывающие)</a:t>
          </a:r>
        </a:p>
      </dgm:t>
    </dgm:pt>
    <dgm:pt modelId="{89ACA14B-978D-4773-A37F-60812C9CC5E7}" type="parTrans" cxnId="{648BCB04-CC00-4596-B549-767A57DB6994}">
      <dgm:prSet/>
      <dgm:spPr/>
      <dgm:t>
        <a:bodyPr/>
        <a:lstStyle/>
        <a:p>
          <a:endParaRPr lang="ru-RU"/>
        </a:p>
      </dgm:t>
    </dgm:pt>
    <dgm:pt modelId="{E0DC885C-D8D2-4A6B-9AFF-C3B6CEDB34CD}" type="sibTrans" cxnId="{648BCB04-CC00-4596-B549-767A57DB6994}">
      <dgm:prSet/>
      <dgm:spPr/>
      <dgm:t>
        <a:bodyPr/>
        <a:lstStyle/>
        <a:p>
          <a:endParaRPr lang="ru-RU"/>
        </a:p>
      </dgm:t>
    </dgm:pt>
    <dgm:pt modelId="{5018BEC5-E436-4EBB-AA77-6A3B7CE4E348}" type="pres">
      <dgm:prSet presAssocID="{6F704EC3-59B9-46A0-AC28-DB154D58A4F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4CB09A-C496-40AC-B1CE-9C55FE594361}" type="pres">
      <dgm:prSet presAssocID="{75714C3A-4F5C-4E53-9E7E-31B28E59F9D9}" presName="horFlow" presStyleCnt="0"/>
      <dgm:spPr/>
    </dgm:pt>
    <dgm:pt modelId="{F0026111-7DD6-4ED8-9C93-FCC2D21A0AD6}" type="pres">
      <dgm:prSet presAssocID="{75714C3A-4F5C-4E53-9E7E-31B28E59F9D9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D4FACF5C-2379-4278-AAFA-9B75D909F410}" type="presOf" srcId="{75714C3A-4F5C-4E53-9E7E-31B28E59F9D9}" destId="{F0026111-7DD6-4ED8-9C93-FCC2D21A0AD6}" srcOrd="0" destOrd="0" presId="urn:microsoft.com/office/officeart/2005/8/layout/lProcess3"/>
    <dgm:cxn modelId="{648BCB04-CC00-4596-B549-767A57DB6994}" srcId="{6F704EC3-59B9-46A0-AC28-DB154D58A4F7}" destId="{75714C3A-4F5C-4E53-9E7E-31B28E59F9D9}" srcOrd="0" destOrd="0" parTransId="{89ACA14B-978D-4773-A37F-60812C9CC5E7}" sibTransId="{E0DC885C-D8D2-4A6B-9AFF-C3B6CEDB34CD}"/>
    <dgm:cxn modelId="{12ECA08D-E371-49C6-97AC-8C0A597ED8B3}" type="presOf" srcId="{6F704EC3-59B9-46A0-AC28-DB154D58A4F7}" destId="{5018BEC5-E436-4EBB-AA77-6A3B7CE4E348}" srcOrd="0" destOrd="0" presId="urn:microsoft.com/office/officeart/2005/8/layout/lProcess3"/>
    <dgm:cxn modelId="{FCF98AAD-29DB-4F99-965F-4B2502A621DF}" type="presParOf" srcId="{5018BEC5-E436-4EBB-AA77-6A3B7CE4E348}" destId="{684CB09A-C496-40AC-B1CE-9C55FE594361}" srcOrd="0" destOrd="0" presId="urn:microsoft.com/office/officeart/2005/8/layout/lProcess3"/>
    <dgm:cxn modelId="{228C9EA8-646B-49C6-924B-5D44E0D4F4CE}" type="presParOf" srcId="{684CB09A-C496-40AC-B1CE-9C55FE594361}" destId="{F0026111-7DD6-4ED8-9C93-FCC2D21A0AD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E10A9AE-B06B-4AFF-A30E-A8279A87DB3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88245-C721-4AA1-B747-9631DE87C689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местопользовательские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(селитебные, рекреационные)</a:t>
          </a:r>
        </a:p>
      </dgm:t>
    </dgm:pt>
    <dgm:pt modelId="{2E56AC7B-2D1E-4FDC-92C9-8DA7C17A4DC8}" type="parTrans" cxnId="{D5BB3A48-8C59-48E9-8335-CB7F8D3E05D4}">
      <dgm:prSet/>
      <dgm:spPr/>
      <dgm:t>
        <a:bodyPr/>
        <a:lstStyle/>
        <a:p>
          <a:endParaRPr lang="ru-RU" sz="1800"/>
        </a:p>
      </dgm:t>
    </dgm:pt>
    <dgm:pt modelId="{58872A9A-F8BB-4725-8CC2-31FDB765A22E}" type="sibTrans" cxnId="{D5BB3A48-8C59-48E9-8335-CB7F8D3E05D4}">
      <dgm:prSet/>
      <dgm:spPr/>
      <dgm:t>
        <a:bodyPr/>
        <a:lstStyle/>
        <a:p>
          <a:endParaRPr lang="ru-RU" sz="1800"/>
        </a:p>
      </dgm:t>
    </dgm:pt>
    <dgm:pt modelId="{CA6569AC-2354-4DF1-8B06-A5737894828D}" type="pres">
      <dgm:prSet presAssocID="{4E10A9AE-B06B-4AFF-A30E-A8279A87DB3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051D93-6FB0-4E5C-A906-D3FD7980C115}" type="pres">
      <dgm:prSet presAssocID="{6C888245-C721-4AA1-B747-9631DE87C689}" presName="horFlow" presStyleCnt="0"/>
      <dgm:spPr/>
    </dgm:pt>
    <dgm:pt modelId="{44C7159B-69BA-489E-ADEC-3C918D091109}" type="pres">
      <dgm:prSet presAssocID="{6C888245-C721-4AA1-B747-9631DE87C689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9A076152-D988-4A7A-987F-57D5C23B88A6}" type="presOf" srcId="{4E10A9AE-B06B-4AFF-A30E-A8279A87DB35}" destId="{CA6569AC-2354-4DF1-8B06-A5737894828D}" srcOrd="0" destOrd="0" presId="urn:microsoft.com/office/officeart/2005/8/layout/lProcess3"/>
    <dgm:cxn modelId="{D5BB3A48-8C59-48E9-8335-CB7F8D3E05D4}" srcId="{4E10A9AE-B06B-4AFF-A30E-A8279A87DB35}" destId="{6C888245-C721-4AA1-B747-9631DE87C689}" srcOrd="0" destOrd="0" parTransId="{2E56AC7B-2D1E-4FDC-92C9-8DA7C17A4DC8}" sibTransId="{58872A9A-F8BB-4725-8CC2-31FDB765A22E}"/>
    <dgm:cxn modelId="{B633AD65-5971-41D9-98EB-FFFF32D6F1D1}" type="presOf" srcId="{6C888245-C721-4AA1-B747-9631DE87C689}" destId="{44C7159B-69BA-489E-ADEC-3C918D091109}" srcOrd="0" destOrd="0" presId="urn:microsoft.com/office/officeart/2005/8/layout/lProcess3"/>
    <dgm:cxn modelId="{C7C14EAE-C1E9-4C20-9969-F30617146724}" type="presParOf" srcId="{CA6569AC-2354-4DF1-8B06-A5737894828D}" destId="{92051D93-6FB0-4E5C-A906-D3FD7980C115}" srcOrd="0" destOrd="0" presId="urn:microsoft.com/office/officeart/2005/8/layout/lProcess3"/>
    <dgm:cxn modelId="{F529E05F-A7BB-441F-9D15-91779C28859A}" type="presParOf" srcId="{92051D93-6FB0-4E5C-A906-D3FD7980C115}" destId="{44C7159B-69BA-489E-ADEC-3C918D09110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638C5EF-90D3-44F8-81B1-590EFDF5208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B431D-443A-4598-A42A-DA1F558B3918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природоохранные</a:t>
          </a:r>
        </a:p>
      </dgm:t>
    </dgm:pt>
    <dgm:pt modelId="{00E5026D-602C-491E-A6EF-4F9D4838A817}" type="parTrans" cxnId="{AF6FD1EC-4188-4185-BF14-90856B108251}">
      <dgm:prSet/>
      <dgm:spPr/>
      <dgm:t>
        <a:bodyPr/>
        <a:lstStyle/>
        <a:p>
          <a:endParaRPr lang="ru-RU"/>
        </a:p>
      </dgm:t>
    </dgm:pt>
    <dgm:pt modelId="{99E8C8B6-571D-4C80-8909-386718CD7B27}" type="sibTrans" cxnId="{AF6FD1EC-4188-4185-BF14-90856B108251}">
      <dgm:prSet/>
      <dgm:spPr/>
      <dgm:t>
        <a:bodyPr/>
        <a:lstStyle/>
        <a:p>
          <a:endParaRPr lang="ru-RU"/>
        </a:p>
      </dgm:t>
    </dgm:pt>
    <dgm:pt modelId="{4570B8F3-6BEE-4EC7-8899-BED6FAB29194}" type="pres">
      <dgm:prSet presAssocID="{F638C5EF-90D3-44F8-81B1-590EFDF520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7C69CC-98A9-4A27-B207-8D29DDD50B0F}" type="pres">
      <dgm:prSet presAssocID="{89AB431D-443A-4598-A42A-DA1F558B3918}" presName="horFlow" presStyleCnt="0"/>
      <dgm:spPr/>
    </dgm:pt>
    <dgm:pt modelId="{3F6DD3C0-1668-43F5-ABE3-25F78ED14AFA}" type="pres">
      <dgm:prSet presAssocID="{89AB431D-443A-4598-A42A-DA1F558B3918}" presName="bigChev" presStyleLbl="node1" presStyleIdx="0" presStyleCnt="1" custScaleY="113410"/>
      <dgm:spPr/>
      <dgm:t>
        <a:bodyPr/>
        <a:lstStyle/>
        <a:p>
          <a:endParaRPr lang="ru-RU"/>
        </a:p>
      </dgm:t>
    </dgm:pt>
  </dgm:ptLst>
  <dgm:cxnLst>
    <dgm:cxn modelId="{ACA08700-F293-4976-9A2A-046B4B4BEF66}" type="presOf" srcId="{F638C5EF-90D3-44F8-81B1-590EFDF5208A}" destId="{4570B8F3-6BEE-4EC7-8899-BED6FAB29194}" srcOrd="0" destOrd="0" presId="urn:microsoft.com/office/officeart/2005/8/layout/lProcess3"/>
    <dgm:cxn modelId="{2DD5130C-4025-41E9-8716-BF0BC49BB635}" type="presOf" srcId="{89AB431D-443A-4598-A42A-DA1F558B3918}" destId="{3F6DD3C0-1668-43F5-ABE3-25F78ED14AFA}" srcOrd="0" destOrd="0" presId="urn:microsoft.com/office/officeart/2005/8/layout/lProcess3"/>
    <dgm:cxn modelId="{AF6FD1EC-4188-4185-BF14-90856B108251}" srcId="{F638C5EF-90D3-44F8-81B1-590EFDF5208A}" destId="{89AB431D-443A-4598-A42A-DA1F558B3918}" srcOrd="0" destOrd="0" parTransId="{00E5026D-602C-491E-A6EF-4F9D4838A817}" sibTransId="{99E8C8B6-571D-4C80-8909-386718CD7B27}"/>
    <dgm:cxn modelId="{82CE0BCB-7AA6-4885-8293-7C66F229005D}" type="presParOf" srcId="{4570B8F3-6BEE-4EC7-8899-BED6FAB29194}" destId="{217C69CC-98A9-4A27-B207-8D29DDD50B0F}" srcOrd="0" destOrd="0" presId="urn:microsoft.com/office/officeart/2005/8/layout/lProcess3"/>
    <dgm:cxn modelId="{64819C2A-B629-4671-8F80-1278392578C6}" type="presParOf" srcId="{217C69CC-98A9-4A27-B207-8D29DDD50B0F}" destId="{3F6DD3C0-1668-43F5-ABE3-25F78ED14AF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ABAD6D0-EFF2-4206-9540-BC584BA6E10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9CD43-F6A4-49A1-A695-9FE938F44B8C}">
      <dgm:prSet phldrT="[Текст]"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естественных ландшафтах при сельскохозяйственном использовании земельных ресурсов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C759D-25A0-4904-8197-2412DD48A761}" type="parTrans" cxnId="{2218C5BB-0D9D-41B4-B72A-2B430EA3D1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1A72D-F407-43E5-9659-0D6C81FF27D8}" type="sibTrans" cxnId="{2218C5BB-0D9D-41B4-B72A-2B430EA3D1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CC8A7-3A64-4749-91F3-B0308D1CCF3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Наибольшие изменения естественных ландшафтов по масштабам антропогенной деятельности наблюдаются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при освоении территории в сельскохозяйственных целях.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 развитием земледелия связано большое сведение лесов под пашню. Например, в зоне смешанных и широколиственных лесов площади их сократились на 50%, в средиземноморской зоне – на 80-85%. </a:t>
          </a:r>
        </a:p>
      </dgm:t>
    </dgm:pt>
    <dgm:pt modelId="{6C75506B-7977-41D1-B50B-8A59ECAF9C22}" type="parTrans" cxnId="{AE231800-9B19-4E4F-AB18-D681B11397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2F879E-52B8-489D-A36E-B3D56F439762}" type="sibTrans" cxnId="{AE231800-9B19-4E4F-AB18-D681B11397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072AE-9B11-439D-BA31-26C2CBFA409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Отличительная особенность полевых сельскохозяйственных ландшафтов –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исключительное преобладание культурных растений.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 воздействием культурной растительности формируются так называемые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культурные почвы, которые являются главной особенностью антропогенных сельскохозяйственных ландшафтов.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52E62-F40D-4BBF-A9E3-DEB141D539FF}" type="parTrans" cxnId="{57BD2EC8-1310-4A2C-AE7D-FF6E5038A3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51E49-86BF-4517-901A-0F288C2F7962}" type="sibTrans" cxnId="{57BD2EC8-1310-4A2C-AE7D-FF6E5038A3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EC11A8-632D-46D2-B6C2-23475AA4E50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профиля таких почв происходит при механическом перемешивании пахотных горизонтов, внесении удобрений. В этих почвах значительно изменяется водный, тепловой и биологический режимы. </a:t>
          </a:r>
        </a:p>
      </dgm:t>
    </dgm:pt>
    <dgm:pt modelId="{65F9FF07-2274-4FEC-BC44-251A93C1116E}" type="parTrans" cxnId="{A9008018-9A52-48FF-BE0E-2E10C389E7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542F7-2D38-4CDB-A5D4-3607548930B2}" type="sibTrans" cxnId="{A9008018-9A52-48FF-BE0E-2E10C389E7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A54AD-BFE7-434B-9D00-0C555DFF6A5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Значительные изменения наблюдаются в естественных ландшафтах, используемых в качестве пастбищ. Под влиянием выпасов скота, как правило, меняется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видовой состав трав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а в случае бессистемной пастьбы происходит развитие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пастбищной эрозии.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A4000-0DCC-43DE-A6CD-7662FC4D585B}" type="parTrans" cxnId="{866C8F78-90D9-4B6A-996C-BAF2169DC3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C17E9-6FD8-48DA-8F22-C8919FF6F2D1}" type="sibTrans" cxnId="{866C8F78-90D9-4B6A-996C-BAF2169DC3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B8764-64F3-4602-8DF4-964756BC711B}" type="pres">
      <dgm:prSet presAssocID="{8ABAD6D0-EFF2-4206-9540-BC584BA6E10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531A56-49B8-405F-9C68-7EE0F04018DA}" type="pres">
      <dgm:prSet presAssocID="{45B9CD43-F6A4-49A1-A695-9FE938F44B8C}" presName="roof" presStyleLbl="dkBgShp" presStyleIdx="0" presStyleCnt="2"/>
      <dgm:spPr/>
      <dgm:t>
        <a:bodyPr/>
        <a:lstStyle/>
        <a:p>
          <a:endParaRPr lang="ru-RU"/>
        </a:p>
      </dgm:t>
    </dgm:pt>
    <dgm:pt modelId="{894C01AA-9F30-4147-90DC-CFBB263E8C70}" type="pres">
      <dgm:prSet presAssocID="{45B9CD43-F6A4-49A1-A695-9FE938F44B8C}" presName="pillars" presStyleCnt="0"/>
      <dgm:spPr/>
    </dgm:pt>
    <dgm:pt modelId="{A99BEF6B-B686-4366-9DA5-32E76B1115A0}" type="pres">
      <dgm:prSet presAssocID="{45B9CD43-F6A4-49A1-A695-9FE938F44B8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B164E-137D-4266-B93E-F14E14BF8D52}" type="pres">
      <dgm:prSet presAssocID="{F10072AE-9B11-439D-BA31-26C2CBFA409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996DB-C353-494E-8097-1758C208C2E1}" type="pres">
      <dgm:prSet presAssocID="{BAEC11A8-632D-46D2-B6C2-23475AA4E500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ACE52-181C-4958-BDAE-2504E1AA716A}" type="pres">
      <dgm:prSet presAssocID="{2F3A54AD-BFE7-434B-9D00-0C555DFF6A58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055BE-66D9-426F-ADFE-C81DBFEA5948}" type="pres">
      <dgm:prSet presAssocID="{45B9CD43-F6A4-49A1-A695-9FE938F44B8C}" presName="base" presStyleLbl="dkBgShp" presStyleIdx="1" presStyleCnt="2"/>
      <dgm:spPr/>
    </dgm:pt>
  </dgm:ptLst>
  <dgm:cxnLst>
    <dgm:cxn modelId="{2218C5BB-0D9D-41B4-B72A-2B430EA3D105}" srcId="{8ABAD6D0-EFF2-4206-9540-BC584BA6E106}" destId="{45B9CD43-F6A4-49A1-A695-9FE938F44B8C}" srcOrd="0" destOrd="0" parTransId="{483C759D-25A0-4904-8197-2412DD48A761}" sibTransId="{0911A72D-F407-43E5-9659-0D6C81FF27D8}"/>
    <dgm:cxn modelId="{A9008018-9A52-48FF-BE0E-2E10C389E7E6}" srcId="{45B9CD43-F6A4-49A1-A695-9FE938F44B8C}" destId="{BAEC11A8-632D-46D2-B6C2-23475AA4E500}" srcOrd="2" destOrd="0" parTransId="{65F9FF07-2274-4FEC-BC44-251A93C1116E}" sibTransId="{088542F7-2D38-4CDB-A5D4-3607548930B2}"/>
    <dgm:cxn modelId="{866C8F78-90D9-4B6A-996C-BAF2169DC391}" srcId="{45B9CD43-F6A4-49A1-A695-9FE938F44B8C}" destId="{2F3A54AD-BFE7-434B-9D00-0C555DFF6A58}" srcOrd="3" destOrd="0" parTransId="{5C3A4000-0DCC-43DE-A6CD-7662FC4D585B}" sibTransId="{E76C17E9-6FD8-48DA-8F22-C8919FF6F2D1}"/>
    <dgm:cxn modelId="{9E3191D3-E569-40F7-90B5-A27A1770570A}" type="presOf" srcId="{8ABAD6D0-EFF2-4206-9540-BC584BA6E106}" destId="{A44B8764-64F3-4602-8DF4-964756BC711B}" srcOrd="0" destOrd="0" presId="urn:microsoft.com/office/officeart/2005/8/layout/hList3"/>
    <dgm:cxn modelId="{54D298F0-B408-4194-B475-E05C8F641596}" type="presOf" srcId="{F10072AE-9B11-439D-BA31-26C2CBFA409A}" destId="{0B1B164E-137D-4266-B93E-F14E14BF8D52}" srcOrd="0" destOrd="0" presId="urn:microsoft.com/office/officeart/2005/8/layout/hList3"/>
    <dgm:cxn modelId="{DD82B5AA-D072-40FA-83F4-85FCE2B3DB75}" type="presOf" srcId="{87CCC8A7-3A64-4749-91F3-B0308D1CCF30}" destId="{A99BEF6B-B686-4366-9DA5-32E76B1115A0}" srcOrd="0" destOrd="0" presId="urn:microsoft.com/office/officeart/2005/8/layout/hList3"/>
    <dgm:cxn modelId="{96ABFB68-9008-459C-82B3-D03C7AF6A109}" type="presOf" srcId="{45B9CD43-F6A4-49A1-A695-9FE938F44B8C}" destId="{8E531A56-49B8-405F-9C68-7EE0F04018DA}" srcOrd="0" destOrd="0" presId="urn:microsoft.com/office/officeart/2005/8/layout/hList3"/>
    <dgm:cxn modelId="{AE231800-9B19-4E4F-AB18-D681B1139769}" srcId="{45B9CD43-F6A4-49A1-A695-9FE938F44B8C}" destId="{87CCC8A7-3A64-4749-91F3-B0308D1CCF30}" srcOrd="0" destOrd="0" parTransId="{6C75506B-7977-41D1-B50B-8A59ECAF9C22}" sibTransId="{5E2F879E-52B8-489D-A36E-B3D56F439762}"/>
    <dgm:cxn modelId="{715B69B8-CB63-4C52-9F7C-2B45E2B48AB4}" type="presOf" srcId="{2F3A54AD-BFE7-434B-9D00-0C555DFF6A58}" destId="{929ACE52-181C-4958-BDAE-2504E1AA716A}" srcOrd="0" destOrd="0" presId="urn:microsoft.com/office/officeart/2005/8/layout/hList3"/>
    <dgm:cxn modelId="{57BD2EC8-1310-4A2C-AE7D-FF6E5038A36B}" srcId="{45B9CD43-F6A4-49A1-A695-9FE938F44B8C}" destId="{F10072AE-9B11-439D-BA31-26C2CBFA409A}" srcOrd="1" destOrd="0" parTransId="{7BF52E62-F40D-4BBF-A9E3-DEB141D539FF}" sibTransId="{53751E49-86BF-4517-901A-0F288C2F7962}"/>
    <dgm:cxn modelId="{5067C99B-11CC-4150-916B-F137B9EA5429}" type="presOf" srcId="{BAEC11A8-632D-46D2-B6C2-23475AA4E500}" destId="{F77996DB-C353-494E-8097-1758C208C2E1}" srcOrd="0" destOrd="0" presId="urn:microsoft.com/office/officeart/2005/8/layout/hList3"/>
    <dgm:cxn modelId="{06B0D775-3AD0-4A98-9370-5263FF3C2973}" type="presParOf" srcId="{A44B8764-64F3-4602-8DF4-964756BC711B}" destId="{8E531A56-49B8-405F-9C68-7EE0F04018DA}" srcOrd="0" destOrd="0" presId="urn:microsoft.com/office/officeart/2005/8/layout/hList3"/>
    <dgm:cxn modelId="{D4EBF552-5486-4CB2-A753-6ABEAC3AE2A3}" type="presParOf" srcId="{A44B8764-64F3-4602-8DF4-964756BC711B}" destId="{894C01AA-9F30-4147-90DC-CFBB263E8C70}" srcOrd="1" destOrd="0" presId="urn:microsoft.com/office/officeart/2005/8/layout/hList3"/>
    <dgm:cxn modelId="{2A0371B2-C92D-4D55-8750-BA0258B2FEFC}" type="presParOf" srcId="{894C01AA-9F30-4147-90DC-CFBB263E8C70}" destId="{A99BEF6B-B686-4366-9DA5-32E76B1115A0}" srcOrd="0" destOrd="0" presId="urn:microsoft.com/office/officeart/2005/8/layout/hList3"/>
    <dgm:cxn modelId="{809A15EF-9260-4EA5-A7D8-CE5C5ED6377F}" type="presParOf" srcId="{894C01AA-9F30-4147-90DC-CFBB263E8C70}" destId="{0B1B164E-137D-4266-B93E-F14E14BF8D52}" srcOrd="1" destOrd="0" presId="urn:microsoft.com/office/officeart/2005/8/layout/hList3"/>
    <dgm:cxn modelId="{5DF542F2-481F-47A0-B9F6-63BBD4547615}" type="presParOf" srcId="{894C01AA-9F30-4147-90DC-CFBB263E8C70}" destId="{F77996DB-C353-494E-8097-1758C208C2E1}" srcOrd="2" destOrd="0" presId="urn:microsoft.com/office/officeart/2005/8/layout/hList3"/>
    <dgm:cxn modelId="{2A53E1CE-B504-4530-9C94-230327671D53}" type="presParOf" srcId="{894C01AA-9F30-4147-90DC-CFBB263E8C70}" destId="{929ACE52-181C-4958-BDAE-2504E1AA716A}" srcOrd="3" destOrd="0" presId="urn:microsoft.com/office/officeart/2005/8/layout/hList3"/>
    <dgm:cxn modelId="{1B0C7837-E5F7-40F8-B6AD-A2103CAA5CFD}" type="presParOf" srcId="{A44B8764-64F3-4602-8DF4-964756BC711B}" destId="{8E3055BE-66D9-426F-ADFE-C81DBFEA594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AB8E4B2-BBFD-46D8-BC1B-7AB36B57BC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DDD3F6-A666-4C0B-91A9-B2A5FA94674A}">
      <dgm:prSet phldrT="[Текст]"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Полевой подкласс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59159-9EF9-4022-8322-AAFF6DBD3901}" type="parTrans" cxnId="{28C9D101-F65B-4E88-95E4-6DC10A2638E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F052B-4090-4DA9-96F9-706F5B0BA76B}" type="sibTrans" cxnId="{28C9D101-F65B-4E88-95E4-6DC10A2638E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6F5B7-84F6-4A8E-91FC-29D8E57E91F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формируется под воздействием перепашки почвенного слоя, внесения удобрений, выращивания биомассы. В полевых степных и лесостепных типах сельскохозяйственных ландшафтов с наибольшей интенсивностью проявляется водная и ветровая эрозия. </a:t>
          </a:r>
        </a:p>
      </dgm:t>
    </dgm:pt>
    <dgm:pt modelId="{06481E47-B45B-4F32-8497-94A7E1FCDBAB}" type="parTrans" cxnId="{7C63BAD1-806D-4F4A-A664-1EE46D50CB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8E5B1-02A1-4056-9001-8465FD988BCC}" type="sibTrans" cxnId="{7C63BAD1-806D-4F4A-A664-1EE46D50CB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0E478-24F4-4030-9334-05B0F129AAF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основе выделения антропогенных сельскохозяйственных полевых ландшафтов лежат три признака: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мезорельефа, разность почв и особенность растительного покрова, которая зависит от севооборота.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 выделении урочищ в лугово-пастбищных видах антропогенных ландшафтов принято учитывать еще один признак –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продуктивность трав в тоннах с гектара.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EC870-DBE6-457A-86F7-07268E1C1673}" type="parTrans" cxnId="{2093ED99-F9DC-4DB3-B329-1DECAD47F87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B6E49-B36B-4E4D-B0A5-11B1DE2AC702}" type="sibTrans" cxnId="{2093ED99-F9DC-4DB3-B329-1DECAD47F87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04EF2-0308-43BD-A73D-429E11516594}">
      <dgm:prSet phldrT="[Текст]"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Лугово-пастбищный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подкласс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1785C-04C2-4E07-94C6-11035B120EC9}" type="parTrans" cxnId="{CE4E57FD-E625-4CEC-ABCB-E48F9607AE1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F34A5-82EE-47FA-9C67-A91D9EBF04AB}" type="sibTrans" cxnId="{CE4E57FD-E625-4CEC-ABCB-E48F9607AE1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FE0CE-18D2-4C34-BF42-D72637839C6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 во всех природных зонах – от тундры до субтропиков. Современное состояние лугово-пастбищных ландшафтных комплексов целиком зависит от характера и интенсивности хозяйственного использования. Например, если сенокошение играет положительную роль в развитии луговых ландшафтов, то бессистемная пастьба скота – отрицательную. </a:t>
          </a:r>
        </a:p>
      </dgm:t>
    </dgm:pt>
    <dgm:pt modelId="{8E2D1E4E-77A4-4D44-A671-C38CF5D4883D}" type="parTrans" cxnId="{06EB3C38-E93E-405B-B11F-14B33A2B6E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2C596-C655-44B5-AFFC-4877AEDDED7A}" type="sibTrans" cxnId="{06EB3C38-E93E-405B-B11F-14B33A2B6E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4A706-F93E-41C3-8C96-41EB3165720D}">
      <dgm:prSet phldrT="[Текст]"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Садовый и садово-полевой подклассы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F299E-AB8D-490A-B6B1-DBBE2FD68322}" type="parTrans" cxnId="{BBC1EB93-F53E-49CE-877B-954CE8C097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9DAD0-A311-41F8-9F7C-140405189350}" type="sibTrans" cxnId="{BBC1EB93-F53E-49CE-877B-954CE8C097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F94AA-391D-4D30-981A-F73BE7D23D2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имеют определенное сходство с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лесокультурными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комплексами, отличаясь от них слабовыраженной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саморегуляцией и большой потребностью в высокой агротехнике.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Насаждения многолетних плодовых деревьев и кустарников в разных ландшафтных зонах вызывают глубокую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антропогенную перестройку почвы в результате постоянной ее обработки, внесения удобрений, поливов.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итоге почва этих компонентов характеризуется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большим плодородием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 общем зональном фоне естественных почв. </a:t>
          </a:r>
        </a:p>
      </dgm:t>
    </dgm:pt>
    <dgm:pt modelId="{248B9376-1116-4352-AAF6-4FD768E26DC5}" type="parTrans" cxnId="{0B06452C-8DFF-468D-8AF6-CA22D5E67F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8FE18-2665-46F1-A5DF-09DF0E9E9AF3}" type="sibTrans" cxnId="{0B06452C-8DFF-468D-8AF6-CA22D5E67F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D031D-8B23-4E85-BE36-03F948ABA2C1}">
      <dgm:prSet phldrT="[Текст]"/>
      <dgm:spPr/>
      <dgm:t>
        <a:bodyPr/>
        <a:lstStyle/>
        <a:p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 рельефу садовые ландшафты отличаются большим разнообразием, чем полевые.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Сады размещаются не только на ровных террасах, но и на крутых склонах, где развитие полевых ландшафтов невозможно. Особый вид садовых ландшафтов составляют виноградники на террасированных склонах. </a:t>
          </a:r>
        </a:p>
      </dgm:t>
    </dgm:pt>
    <dgm:pt modelId="{AE758792-A192-4477-A28F-B85AA9B937BB}" type="parTrans" cxnId="{C7347F66-73A3-4583-BA9E-0B017B56FA3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CEEF2-641E-4369-AC2B-AE7C202F829C}" type="sibTrans" cxnId="{C7347F66-73A3-4583-BA9E-0B017B56FA3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ADD9D-6AE1-42F0-983D-477A7A0F3D78}" type="pres">
      <dgm:prSet presAssocID="{9AB8E4B2-BBFD-46D8-BC1B-7AB36B57BC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8BF53-E485-495D-9385-FE19612F9ECA}" type="pres">
      <dgm:prSet presAssocID="{D9DDD3F6-A666-4C0B-91A9-B2A5FA94674A}" presName="linNode" presStyleCnt="0"/>
      <dgm:spPr/>
    </dgm:pt>
    <dgm:pt modelId="{5B1F4990-5EDF-46D4-A5FE-60AE34A428B3}" type="pres">
      <dgm:prSet presAssocID="{D9DDD3F6-A666-4C0B-91A9-B2A5FA94674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44A6A-BA47-41B1-A752-66E83E709D8D}" type="pres">
      <dgm:prSet presAssocID="{D9DDD3F6-A666-4C0B-91A9-B2A5FA94674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1A45F-8BC6-4221-828B-7A057602AE7D}" type="pres">
      <dgm:prSet presAssocID="{099F052B-4090-4DA9-96F9-706F5B0BA76B}" presName="sp" presStyleCnt="0"/>
      <dgm:spPr/>
    </dgm:pt>
    <dgm:pt modelId="{25F23BDA-EDDC-4782-BE1B-89DBED3DCCAB}" type="pres">
      <dgm:prSet presAssocID="{81D04EF2-0308-43BD-A73D-429E11516594}" presName="linNode" presStyleCnt="0"/>
      <dgm:spPr/>
    </dgm:pt>
    <dgm:pt modelId="{599F2FA8-EF9F-4AC0-AC46-B25AB987BBBC}" type="pres">
      <dgm:prSet presAssocID="{81D04EF2-0308-43BD-A73D-429E1151659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A5B91-F420-488B-B72B-56ACA7517EBE}" type="pres">
      <dgm:prSet presAssocID="{81D04EF2-0308-43BD-A73D-429E1151659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136F4-1BB1-4ED1-B433-23219DA323B8}" type="pres">
      <dgm:prSet presAssocID="{3E1F34A5-82EE-47FA-9C67-A91D9EBF04AB}" presName="sp" presStyleCnt="0"/>
      <dgm:spPr/>
    </dgm:pt>
    <dgm:pt modelId="{817F8D93-71C0-4A45-BD31-114C396B7ECB}" type="pres">
      <dgm:prSet presAssocID="{7694A706-F93E-41C3-8C96-41EB3165720D}" presName="linNode" presStyleCnt="0"/>
      <dgm:spPr/>
    </dgm:pt>
    <dgm:pt modelId="{1B543178-9F41-42E4-AC65-F339E477E338}" type="pres">
      <dgm:prSet presAssocID="{7694A706-F93E-41C3-8C96-41EB3165720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5CFF4-A3DF-4856-B59E-8C37E1B1D246}" type="pres">
      <dgm:prSet presAssocID="{7694A706-F93E-41C3-8C96-41EB3165720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B4BE69-9E68-4A20-848A-0B6BBD4C6943}" type="presOf" srcId="{D6BF94AA-391D-4D30-981A-F73BE7D23D25}" destId="{3175CFF4-A3DF-4856-B59E-8C37E1B1D246}" srcOrd="0" destOrd="0" presId="urn:microsoft.com/office/officeart/2005/8/layout/vList5"/>
    <dgm:cxn modelId="{0612019C-00FF-4831-BA90-6D73C7ACC156}" type="presOf" srcId="{D9DDD3F6-A666-4C0B-91A9-B2A5FA94674A}" destId="{5B1F4990-5EDF-46D4-A5FE-60AE34A428B3}" srcOrd="0" destOrd="0" presId="urn:microsoft.com/office/officeart/2005/8/layout/vList5"/>
    <dgm:cxn modelId="{2093ED99-F9DC-4DB3-B329-1DECAD47F87E}" srcId="{D9DDD3F6-A666-4C0B-91A9-B2A5FA94674A}" destId="{F2D0E478-24F4-4030-9334-05B0F129AAF3}" srcOrd="1" destOrd="0" parTransId="{688EC870-DBE6-457A-86F7-07268E1C1673}" sibTransId="{1B0B6E49-B36B-4E4D-B0A5-11B1DE2AC702}"/>
    <dgm:cxn modelId="{06EB3C38-E93E-405B-B11F-14B33A2B6E1F}" srcId="{81D04EF2-0308-43BD-A73D-429E11516594}" destId="{5E1FE0CE-18D2-4C34-BF42-D72637839C6D}" srcOrd="0" destOrd="0" parTransId="{8E2D1E4E-77A4-4D44-A671-C38CF5D4883D}" sibTransId="{8702C596-C655-44B5-AFFC-4877AEDDED7A}"/>
    <dgm:cxn modelId="{8E710D78-CF52-4A2E-89E7-E3BA30B7CA40}" type="presOf" srcId="{9AB8E4B2-BBFD-46D8-BC1B-7AB36B57BC0E}" destId="{92DADD9D-6AE1-42F0-983D-477A7A0F3D78}" srcOrd="0" destOrd="0" presId="urn:microsoft.com/office/officeart/2005/8/layout/vList5"/>
    <dgm:cxn modelId="{C7347F66-73A3-4583-BA9E-0B017B56FA3A}" srcId="{7694A706-F93E-41C3-8C96-41EB3165720D}" destId="{39CD031D-8B23-4E85-BE36-03F948ABA2C1}" srcOrd="1" destOrd="0" parTransId="{AE758792-A192-4477-A28F-B85AA9B937BB}" sibTransId="{DC1CEEF2-641E-4369-AC2B-AE7C202F829C}"/>
    <dgm:cxn modelId="{0B06452C-8DFF-468D-8AF6-CA22D5E67FC2}" srcId="{7694A706-F93E-41C3-8C96-41EB3165720D}" destId="{D6BF94AA-391D-4D30-981A-F73BE7D23D25}" srcOrd="0" destOrd="0" parTransId="{248B9376-1116-4352-AAF6-4FD768E26DC5}" sibTransId="{4F68FE18-2665-46F1-A5DF-09DF0E9E9AF3}"/>
    <dgm:cxn modelId="{7C63BAD1-806D-4F4A-A664-1EE46D50CBD8}" srcId="{D9DDD3F6-A666-4C0B-91A9-B2A5FA94674A}" destId="{CA16F5B7-84F6-4A8E-91FC-29D8E57E91FB}" srcOrd="0" destOrd="0" parTransId="{06481E47-B45B-4F32-8497-94A7E1FCDBAB}" sibTransId="{8338E5B1-02A1-4056-9001-8465FD988BCC}"/>
    <dgm:cxn modelId="{3A19BFF7-AD8D-468A-808A-CF7CB2029936}" type="presOf" srcId="{39CD031D-8B23-4E85-BE36-03F948ABA2C1}" destId="{3175CFF4-A3DF-4856-B59E-8C37E1B1D246}" srcOrd="0" destOrd="1" presId="urn:microsoft.com/office/officeart/2005/8/layout/vList5"/>
    <dgm:cxn modelId="{56C60EA0-6E4D-4A46-9631-9C3041475211}" type="presOf" srcId="{CA16F5B7-84F6-4A8E-91FC-29D8E57E91FB}" destId="{BED44A6A-BA47-41B1-A752-66E83E709D8D}" srcOrd="0" destOrd="0" presId="urn:microsoft.com/office/officeart/2005/8/layout/vList5"/>
    <dgm:cxn modelId="{7CADA736-F4BA-47E6-AFE4-C2540321CD9D}" type="presOf" srcId="{5E1FE0CE-18D2-4C34-BF42-D72637839C6D}" destId="{8BCA5B91-F420-488B-B72B-56ACA7517EBE}" srcOrd="0" destOrd="0" presId="urn:microsoft.com/office/officeart/2005/8/layout/vList5"/>
    <dgm:cxn modelId="{28C9D101-F65B-4E88-95E4-6DC10A2638EC}" srcId="{9AB8E4B2-BBFD-46D8-BC1B-7AB36B57BC0E}" destId="{D9DDD3F6-A666-4C0B-91A9-B2A5FA94674A}" srcOrd="0" destOrd="0" parTransId="{EA959159-9EF9-4022-8322-AAFF6DBD3901}" sibTransId="{099F052B-4090-4DA9-96F9-706F5B0BA76B}"/>
    <dgm:cxn modelId="{BBC1EB93-F53E-49CE-877B-954CE8C097A4}" srcId="{9AB8E4B2-BBFD-46D8-BC1B-7AB36B57BC0E}" destId="{7694A706-F93E-41C3-8C96-41EB3165720D}" srcOrd="2" destOrd="0" parTransId="{A31F299E-AB8D-490A-B6B1-DBBE2FD68322}" sibTransId="{3899DAD0-A311-41F8-9F7C-140405189350}"/>
    <dgm:cxn modelId="{3A090EB9-2CE1-499F-B4E6-A2241CBC288E}" type="presOf" srcId="{81D04EF2-0308-43BD-A73D-429E11516594}" destId="{599F2FA8-EF9F-4AC0-AC46-B25AB987BBBC}" srcOrd="0" destOrd="0" presId="urn:microsoft.com/office/officeart/2005/8/layout/vList5"/>
    <dgm:cxn modelId="{CE4E57FD-E625-4CEC-ABCB-E48F9607AE1E}" srcId="{9AB8E4B2-BBFD-46D8-BC1B-7AB36B57BC0E}" destId="{81D04EF2-0308-43BD-A73D-429E11516594}" srcOrd="1" destOrd="0" parTransId="{EAF1785C-04C2-4E07-94C6-11035B120EC9}" sibTransId="{3E1F34A5-82EE-47FA-9C67-A91D9EBF04AB}"/>
    <dgm:cxn modelId="{153B4694-2E55-444A-A68C-D5C3CE19DF02}" type="presOf" srcId="{7694A706-F93E-41C3-8C96-41EB3165720D}" destId="{1B543178-9F41-42E4-AC65-F339E477E338}" srcOrd="0" destOrd="0" presId="urn:microsoft.com/office/officeart/2005/8/layout/vList5"/>
    <dgm:cxn modelId="{FFFFBE98-B35E-44DA-A7C2-16F834D8FA26}" type="presOf" srcId="{F2D0E478-24F4-4030-9334-05B0F129AAF3}" destId="{BED44A6A-BA47-41B1-A752-66E83E709D8D}" srcOrd="0" destOrd="1" presId="urn:microsoft.com/office/officeart/2005/8/layout/vList5"/>
    <dgm:cxn modelId="{4028FCD1-BEA8-4114-A352-B2CD374F8CC6}" type="presParOf" srcId="{92DADD9D-6AE1-42F0-983D-477A7A0F3D78}" destId="{0228BF53-E485-495D-9385-FE19612F9ECA}" srcOrd="0" destOrd="0" presId="urn:microsoft.com/office/officeart/2005/8/layout/vList5"/>
    <dgm:cxn modelId="{11E1414E-AF27-4DC8-BC55-336438B6DF61}" type="presParOf" srcId="{0228BF53-E485-495D-9385-FE19612F9ECA}" destId="{5B1F4990-5EDF-46D4-A5FE-60AE34A428B3}" srcOrd="0" destOrd="0" presId="urn:microsoft.com/office/officeart/2005/8/layout/vList5"/>
    <dgm:cxn modelId="{3C9C90F8-640E-41D7-964F-0C3ECB8D84D3}" type="presParOf" srcId="{0228BF53-E485-495D-9385-FE19612F9ECA}" destId="{BED44A6A-BA47-41B1-A752-66E83E709D8D}" srcOrd="1" destOrd="0" presId="urn:microsoft.com/office/officeart/2005/8/layout/vList5"/>
    <dgm:cxn modelId="{11D3A985-1F51-4C8B-AD0F-7DD71771B2B8}" type="presParOf" srcId="{92DADD9D-6AE1-42F0-983D-477A7A0F3D78}" destId="{B491A45F-8BC6-4221-828B-7A057602AE7D}" srcOrd="1" destOrd="0" presId="urn:microsoft.com/office/officeart/2005/8/layout/vList5"/>
    <dgm:cxn modelId="{744D2B03-DC66-4ED1-A781-42F6B42B9EFE}" type="presParOf" srcId="{92DADD9D-6AE1-42F0-983D-477A7A0F3D78}" destId="{25F23BDA-EDDC-4782-BE1B-89DBED3DCCAB}" srcOrd="2" destOrd="0" presId="urn:microsoft.com/office/officeart/2005/8/layout/vList5"/>
    <dgm:cxn modelId="{387903D1-55CB-45B8-96C8-D82B615EF0F1}" type="presParOf" srcId="{25F23BDA-EDDC-4782-BE1B-89DBED3DCCAB}" destId="{599F2FA8-EF9F-4AC0-AC46-B25AB987BBBC}" srcOrd="0" destOrd="0" presId="urn:microsoft.com/office/officeart/2005/8/layout/vList5"/>
    <dgm:cxn modelId="{EE31D91A-E9D4-49A9-8F77-3248C6F2E4C8}" type="presParOf" srcId="{25F23BDA-EDDC-4782-BE1B-89DBED3DCCAB}" destId="{8BCA5B91-F420-488B-B72B-56ACA7517EBE}" srcOrd="1" destOrd="0" presId="urn:microsoft.com/office/officeart/2005/8/layout/vList5"/>
    <dgm:cxn modelId="{7E04886C-A905-4F65-816E-C8816CBC5343}" type="presParOf" srcId="{92DADD9D-6AE1-42F0-983D-477A7A0F3D78}" destId="{325136F4-1BB1-4ED1-B433-23219DA323B8}" srcOrd="3" destOrd="0" presId="urn:microsoft.com/office/officeart/2005/8/layout/vList5"/>
    <dgm:cxn modelId="{EE0CA0F4-8407-48D5-B46B-D1735284775A}" type="presParOf" srcId="{92DADD9D-6AE1-42F0-983D-477A7A0F3D78}" destId="{817F8D93-71C0-4A45-BD31-114C396B7ECB}" srcOrd="4" destOrd="0" presId="urn:microsoft.com/office/officeart/2005/8/layout/vList5"/>
    <dgm:cxn modelId="{051DC395-ECA2-4C6A-A5BF-50A3F504922F}" type="presParOf" srcId="{817F8D93-71C0-4A45-BD31-114C396B7ECB}" destId="{1B543178-9F41-42E4-AC65-F339E477E338}" srcOrd="0" destOrd="0" presId="urn:microsoft.com/office/officeart/2005/8/layout/vList5"/>
    <dgm:cxn modelId="{304EA8AC-6E77-4F7C-B844-772C471CD057}" type="presParOf" srcId="{817F8D93-71C0-4A45-BD31-114C396B7ECB}" destId="{3175CFF4-A3DF-4856-B59E-8C37E1B1D2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85C106-62C5-4A21-9489-63E0432DFE3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887970E2-8D77-47C3-ADED-4169F362AD4E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условно неизмененные (первобытные)</a:t>
          </a:r>
        </a:p>
        <a:p>
          <a:pPr algn="just"/>
          <a:endParaRPr lang="ru-RU" sz="1600" b="1" dirty="0">
            <a:solidFill>
              <a:schemeClr val="bg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9D68BDD-9FD7-42B9-B81E-EB5F8F6BB4C1}" type="parTrans" cxnId="{4CB5C9D7-FF32-40F6-B790-E02DA1282D8A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F1534-76D0-4F50-9713-005339A16492}" type="sibTrans" cxnId="{4CB5C9D7-FF32-40F6-B790-E02DA1282D8A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14BDC-9481-49B4-A23D-AAC5EBF97986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слабоизмененные</a:t>
          </a:r>
        </a:p>
        <a:p>
          <a:pPr algn="just"/>
          <a:endParaRPr lang="LID4096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6C3B9-1762-496C-ACFA-611959944225}" type="parTrans" cxnId="{C38694F4-2293-4BBA-AC44-B780FC078278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55D7B-428C-4261-A76A-4D67503AE4CD}" type="sibTrans" cxnId="{C38694F4-2293-4BBA-AC44-B780FC078278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4CA1B-8E12-44EA-A735-4AF9E3A26AC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сильно измененные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(нарушенные)</a:t>
          </a:r>
        </a:p>
        <a:p>
          <a:pPr algn="just"/>
          <a:endParaRPr lang="LID4096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28D08-1B3D-452E-88BC-77EBD9C007E7}" type="parTrans" cxnId="{E1A602EB-C163-468A-AEBB-BA6F679B91AB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260F0-09CF-45DF-A913-53052A1179B0}" type="sibTrans" cxnId="{E1A602EB-C163-468A-AEBB-BA6F679B91AB}">
      <dgm:prSet/>
      <dgm:spPr/>
      <dgm:t>
        <a:bodyPr/>
        <a:lstStyle/>
        <a:p>
          <a:pPr algn="just"/>
          <a:endParaRPr lang="LID4096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DE8B95-9225-4F46-A321-4D554BE9E27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рационально преобразованные ландшафты</a:t>
          </a:r>
        </a:p>
        <a:p>
          <a:endParaRPr lang="LID4096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5C154-8C29-4C56-9B4A-DD4BB79B34E4}" type="parTrans" cxnId="{ED5B3412-0600-4FF3-BD32-292FB0E3202E}">
      <dgm:prSet/>
      <dgm:spPr/>
      <dgm:t>
        <a:bodyPr/>
        <a:lstStyle/>
        <a:p>
          <a:endParaRPr lang="ru-RU"/>
        </a:p>
      </dgm:t>
    </dgm:pt>
    <dgm:pt modelId="{81002A49-DFD2-46C0-8EF9-5CA6D2745D4D}" type="sibTrans" cxnId="{ED5B3412-0600-4FF3-BD32-292FB0E3202E}">
      <dgm:prSet/>
      <dgm:spPr/>
      <dgm:t>
        <a:bodyPr/>
        <a:lstStyle/>
        <a:p>
          <a:endParaRPr lang="ru-RU"/>
        </a:p>
      </dgm:t>
    </dgm:pt>
    <dgm:pt modelId="{D61030BC-4BFF-4C9D-8D19-3E33214489B1}" type="pres">
      <dgm:prSet presAssocID="{4F85C106-62C5-4A21-9489-63E0432DFE3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B80E5D-F2A0-499A-85D1-5847E3C00F10}" type="pres">
      <dgm:prSet presAssocID="{887970E2-8D77-47C3-ADED-4169F362AD4E}" presName="composite" presStyleCnt="0"/>
      <dgm:spPr/>
    </dgm:pt>
    <dgm:pt modelId="{B9903CD6-E309-4863-BEC3-8B9D889177CA}" type="pres">
      <dgm:prSet presAssocID="{887970E2-8D77-47C3-ADED-4169F362AD4E}" presName="bentUpArrow1" presStyleLbl="alignImgPlace1" presStyleIdx="0" presStyleCnt="3"/>
      <dgm:spPr/>
    </dgm:pt>
    <dgm:pt modelId="{6ABD390E-FE3E-4D43-AF76-77D5A55AD0B3}" type="pres">
      <dgm:prSet presAssocID="{887970E2-8D77-47C3-ADED-4169F362AD4E}" presName="ParentText" presStyleLbl="node1" presStyleIdx="0" presStyleCnt="4" custScaleX="229471" custScaleY="731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1DA04-D1A5-48D1-ACB0-F466E40C3B85}" type="pres">
      <dgm:prSet presAssocID="{887970E2-8D77-47C3-ADED-4169F362AD4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67E5649-5FF8-4F87-9DC1-D5681CAC22E8}" type="pres">
      <dgm:prSet presAssocID="{888F1534-76D0-4F50-9713-005339A16492}" presName="sibTrans" presStyleCnt="0"/>
      <dgm:spPr/>
    </dgm:pt>
    <dgm:pt modelId="{BB0623F2-9FC6-4286-BBE7-7A1BFFB735E8}" type="pres">
      <dgm:prSet presAssocID="{C4914BDC-9481-49B4-A23D-AAC5EBF97986}" presName="composite" presStyleCnt="0"/>
      <dgm:spPr/>
    </dgm:pt>
    <dgm:pt modelId="{A1EBF3D8-CBEA-4C5A-ABF2-B411D6ED0575}" type="pres">
      <dgm:prSet presAssocID="{C4914BDC-9481-49B4-A23D-AAC5EBF97986}" presName="bentUpArrow1" presStyleLbl="alignImgPlace1" presStyleIdx="1" presStyleCnt="3"/>
      <dgm:spPr/>
    </dgm:pt>
    <dgm:pt modelId="{4FFD5073-3AD9-42A8-BD4B-7C15B3172829}" type="pres">
      <dgm:prSet presAssocID="{C4914BDC-9481-49B4-A23D-AAC5EBF97986}" presName="ParentText" presStyleLbl="node1" presStyleIdx="1" presStyleCnt="4" custScaleX="306194" custScaleY="71888" custLinFactNeighborX="-1077" custLinFactNeighborY="13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108CA-8592-4DFA-A0BB-97945D8743B4}" type="pres">
      <dgm:prSet presAssocID="{C4914BDC-9481-49B4-A23D-AAC5EBF9798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6319F62-CA5B-4B8B-A597-BDEF219C8788}" type="pres">
      <dgm:prSet presAssocID="{8A255D7B-428C-4261-A76A-4D67503AE4CD}" presName="sibTrans" presStyleCnt="0"/>
      <dgm:spPr/>
    </dgm:pt>
    <dgm:pt modelId="{422ED0AE-0CA8-464B-8479-C584402BABDB}" type="pres">
      <dgm:prSet presAssocID="{D574CA1B-8E12-44EA-A735-4AF9E3A26AC5}" presName="composite" presStyleCnt="0"/>
      <dgm:spPr/>
    </dgm:pt>
    <dgm:pt modelId="{0249593F-00E7-4334-B8A7-BD94D4284A2E}" type="pres">
      <dgm:prSet presAssocID="{D574CA1B-8E12-44EA-A735-4AF9E3A26AC5}" presName="bentUpArrow1" presStyleLbl="alignImgPlace1" presStyleIdx="2" presStyleCnt="3"/>
      <dgm:spPr/>
    </dgm:pt>
    <dgm:pt modelId="{10C9C9F8-59D8-4480-B44A-850860F9317A}" type="pres">
      <dgm:prSet presAssocID="{D574CA1B-8E12-44EA-A735-4AF9E3A26AC5}" presName="ParentText" presStyleLbl="node1" presStyleIdx="2" presStyleCnt="4" custScaleX="267475" custScaleY="727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F7D7C-4751-4405-92B5-F4B17CCCAF2D}" type="pres">
      <dgm:prSet presAssocID="{D574CA1B-8E12-44EA-A735-4AF9E3A26AC5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AFF92CD-B01F-4E70-A65A-E43E6837B7D8}" type="pres">
      <dgm:prSet presAssocID="{3E4260F0-09CF-45DF-A913-53052A1179B0}" presName="sibTrans" presStyleCnt="0"/>
      <dgm:spPr/>
    </dgm:pt>
    <dgm:pt modelId="{ECEE5A19-EDE3-4CD0-8F24-24D9C90436C7}" type="pres">
      <dgm:prSet presAssocID="{E8DE8B95-9225-4F46-A321-4D554BE9E27A}" presName="composite" presStyleCnt="0"/>
      <dgm:spPr/>
    </dgm:pt>
    <dgm:pt modelId="{28876938-DB87-457D-970F-EAA08647364C}" type="pres">
      <dgm:prSet presAssocID="{E8DE8B95-9225-4F46-A321-4D554BE9E27A}" presName="ParentText" presStyleLbl="node1" presStyleIdx="3" presStyleCnt="4" custScaleX="267475" custScaleY="727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90B75-FBCB-4360-B7C3-15896836A55F}" type="presOf" srcId="{D574CA1B-8E12-44EA-A735-4AF9E3A26AC5}" destId="{10C9C9F8-59D8-4480-B44A-850860F9317A}" srcOrd="0" destOrd="0" presId="urn:microsoft.com/office/officeart/2005/8/layout/StepDownProcess"/>
    <dgm:cxn modelId="{4CB5C9D7-FF32-40F6-B790-E02DA1282D8A}" srcId="{4F85C106-62C5-4A21-9489-63E0432DFE31}" destId="{887970E2-8D77-47C3-ADED-4169F362AD4E}" srcOrd="0" destOrd="0" parTransId="{19D68BDD-9FD7-42B9-B81E-EB5F8F6BB4C1}" sibTransId="{888F1534-76D0-4F50-9713-005339A16492}"/>
    <dgm:cxn modelId="{ED5B3412-0600-4FF3-BD32-292FB0E3202E}" srcId="{4F85C106-62C5-4A21-9489-63E0432DFE31}" destId="{E8DE8B95-9225-4F46-A321-4D554BE9E27A}" srcOrd="3" destOrd="0" parTransId="{B755C154-8C29-4C56-9B4A-DD4BB79B34E4}" sibTransId="{81002A49-DFD2-46C0-8EF9-5CA6D2745D4D}"/>
    <dgm:cxn modelId="{28B095C2-F751-4907-96F3-F0C77FEBD12F}" type="presOf" srcId="{4F85C106-62C5-4A21-9489-63E0432DFE31}" destId="{D61030BC-4BFF-4C9D-8D19-3E33214489B1}" srcOrd="0" destOrd="0" presId="urn:microsoft.com/office/officeart/2005/8/layout/StepDownProcess"/>
    <dgm:cxn modelId="{9203BB30-5CA7-400A-9C3F-2009677D51A8}" type="presOf" srcId="{E8DE8B95-9225-4F46-A321-4D554BE9E27A}" destId="{28876938-DB87-457D-970F-EAA08647364C}" srcOrd="0" destOrd="0" presId="urn:microsoft.com/office/officeart/2005/8/layout/StepDownProcess"/>
    <dgm:cxn modelId="{969C9BB8-4D11-421D-9603-79BF9B861E0C}" type="presOf" srcId="{887970E2-8D77-47C3-ADED-4169F362AD4E}" destId="{6ABD390E-FE3E-4D43-AF76-77D5A55AD0B3}" srcOrd="0" destOrd="0" presId="urn:microsoft.com/office/officeart/2005/8/layout/StepDownProcess"/>
    <dgm:cxn modelId="{E1A602EB-C163-468A-AEBB-BA6F679B91AB}" srcId="{4F85C106-62C5-4A21-9489-63E0432DFE31}" destId="{D574CA1B-8E12-44EA-A735-4AF9E3A26AC5}" srcOrd="2" destOrd="0" parTransId="{CDD28D08-1B3D-452E-88BC-77EBD9C007E7}" sibTransId="{3E4260F0-09CF-45DF-A913-53052A1179B0}"/>
    <dgm:cxn modelId="{9AC7313C-4C7A-4560-90FD-A24614BB971D}" type="presOf" srcId="{C4914BDC-9481-49B4-A23D-AAC5EBF97986}" destId="{4FFD5073-3AD9-42A8-BD4B-7C15B3172829}" srcOrd="0" destOrd="0" presId="urn:microsoft.com/office/officeart/2005/8/layout/StepDownProcess"/>
    <dgm:cxn modelId="{C38694F4-2293-4BBA-AC44-B780FC078278}" srcId="{4F85C106-62C5-4A21-9489-63E0432DFE31}" destId="{C4914BDC-9481-49B4-A23D-AAC5EBF97986}" srcOrd="1" destOrd="0" parTransId="{8356C3B9-1762-496C-ACFA-611959944225}" sibTransId="{8A255D7B-428C-4261-A76A-4D67503AE4CD}"/>
    <dgm:cxn modelId="{6ADE9640-18AA-4C2A-93CE-B7FED1AE9233}" type="presParOf" srcId="{D61030BC-4BFF-4C9D-8D19-3E33214489B1}" destId="{AAB80E5D-F2A0-499A-85D1-5847E3C00F10}" srcOrd="0" destOrd="0" presId="urn:microsoft.com/office/officeart/2005/8/layout/StepDownProcess"/>
    <dgm:cxn modelId="{E9C2F539-CA78-4C01-A9A1-D26B3144973F}" type="presParOf" srcId="{AAB80E5D-F2A0-499A-85D1-5847E3C00F10}" destId="{B9903CD6-E309-4863-BEC3-8B9D889177CA}" srcOrd="0" destOrd="0" presId="urn:microsoft.com/office/officeart/2005/8/layout/StepDownProcess"/>
    <dgm:cxn modelId="{A9573F67-C029-4DDC-84B3-E26B180AD0EF}" type="presParOf" srcId="{AAB80E5D-F2A0-499A-85D1-5847E3C00F10}" destId="{6ABD390E-FE3E-4D43-AF76-77D5A55AD0B3}" srcOrd="1" destOrd="0" presId="urn:microsoft.com/office/officeart/2005/8/layout/StepDownProcess"/>
    <dgm:cxn modelId="{05CCA4B1-83D9-4291-8CAA-5F8CD33BD4F5}" type="presParOf" srcId="{AAB80E5D-F2A0-499A-85D1-5847E3C00F10}" destId="{D081DA04-D1A5-48D1-ACB0-F466E40C3B85}" srcOrd="2" destOrd="0" presId="urn:microsoft.com/office/officeart/2005/8/layout/StepDownProcess"/>
    <dgm:cxn modelId="{31660661-8615-4FED-802A-24FE86F3B690}" type="presParOf" srcId="{D61030BC-4BFF-4C9D-8D19-3E33214489B1}" destId="{E67E5649-5FF8-4F87-9DC1-D5681CAC22E8}" srcOrd="1" destOrd="0" presId="urn:microsoft.com/office/officeart/2005/8/layout/StepDownProcess"/>
    <dgm:cxn modelId="{D3567B6B-73AF-4128-8109-EC873FB61E04}" type="presParOf" srcId="{D61030BC-4BFF-4C9D-8D19-3E33214489B1}" destId="{BB0623F2-9FC6-4286-BBE7-7A1BFFB735E8}" srcOrd="2" destOrd="0" presId="urn:microsoft.com/office/officeart/2005/8/layout/StepDownProcess"/>
    <dgm:cxn modelId="{265DCE9B-7916-4329-9397-B360D02F4C62}" type="presParOf" srcId="{BB0623F2-9FC6-4286-BBE7-7A1BFFB735E8}" destId="{A1EBF3D8-CBEA-4C5A-ABF2-B411D6ED0575}" srcOrd="0" destOrd="0" presId="urn:microsoft.com/office/officeart/2005/8/layout/StepDownProcess"/>
    <dgm:cxn modelId="{7C2D8724-BE93-4F52-BC6A-C5FF70EE1817}" type="presParOf" srcId="{BB0623F2-9FC6-4286-BBE7-7A1BFFB735E8}" destId="{4FFD5073-3AD9-42A8-BD4B-7C15B3172829}" srcOrd="1" destOrd="0" presId="urn:microsoft.com/office/officeart/2005/8/layout/StepDownProcess"/>
    <dgm:cxn modelId="{1B052D59-2267-47B4-A1FB-28CC5E3E4AE4}" type="presParOf" srcId="{BB0623F2-9FC6-4286-BBE7-7A1BFFB735E8}" destId="{807108CA-8592-4DFA-A0BB-97945D8743B4}" srcOrd="2" destOrd="0" presId="urn:microsoft.com/office/officeart/2005/8/layout/StepDownProcess"/>
    <dgm:cxn modelId="{E09F2EF7-6611-4636-8692-0DA66DA2D691}" type="presParOf" srcId="{D61030BC-4BFF-4C9D-8D19-3E33214489B1}" destId="{46319F62-CA5B-4B8B-A597-BDEF219C8788}" srcOrd="3" destOrd="0" presId="urn:microsoft.com/office/officeart/2005/8/layout/StepDownProcess"/>
    <dgm:cxn modelId="{E4207F36-EE4B-46FD-87AD-45D06CEEE2D3}" type="presParOf" srcId="{D61030BC-4BFF-4C9D-8D19-3E33214489B1}" destId="{422ED0AE-0CA8-464B-8479-C584402BABDB}" srcOrd="4" destOrd="0" presId="urn:microsoft.com/office/officeart/2005/8/layout/StepDownProcess"/>
    <dgm:cxn modelId="{944DDC3A-DE44-45A8-AD4A-4B21B7434F64}" type="presParOf" srcId="{422ED0AE-0CA8-464B-8479-C584402BABDB}" destId="{0249593F-00E7-4334-B8A7-BD94D4284A2E}" srcOrd="0" destOrd="0" presId="urn:microsoft.com/office/officeart/2005/8/layout/StepDownProcess"/>
    <dgm:cxn modelId="{64563386-E48B-4C56-83A0-384C48FBE603}" type="presParOf" srcId="{422ED0AE-0CA8-464B-8479-C584402BABDB}" destId="{10C9C9F8-59D8-4480-B44A-850860F9317A}" srcOrd="1" destOrd="0" presId="urn:microsoft.com/office/officeart/2005/8/layout/StepDownProcess"/>
    <dgm:cxn modelId="{B2422F7E-E1EF-4946-A591-B03F1E832C2F}" type="presParOf" srcId="{422ED0AE-0CA8-464B-8479-C584402BABDB}" destId="{EC2F7D7C-4751-4405-92B5-F4B17CCCAF2D}" srcOrd="2" destOrd="0" presId="urn:microsoft.com/office/officeart/2005/8/layout/StepDownProcess"/>
    <dgm:cxn modelId="{EA7C92D5-DE9C-4DE1-94BE-8EDB817B8766}" type="presParOf" srcId="{D61030BC-4BFF-4C9D-8D19-3E33214489B1}" destId="{0AFF92CD-B01F-4E70-A65A-E43E6837B7D8}" srcOrd="5" destOrd="0" presId="urn:microsoft.com/office/officeart/2005/8/layout/StepDownProcess"/>
    <dgm:cxn modelId="{33EB1DA4-F1DC-455F-B8C4-02E04937813D}" type="presParOf" srcId="{D61030BC-4BFF-4C9D-8D19-3E33214489B1}" destId="{ECEE5A19-EDE3-4CD0-8F24-24D9C90436C7}" srcOrd="6" destOrd="0" presId="urn:microsoft.com/office/officeart/2005/8/layout/StepDownProcess"/>
    <dgm:cxn modelId="{03FBFE6F-38BA-4CE1-BF79-F428DF49F955}" type="presParOf" srcId="{ECEE5A19-EDE3-4CD0-8F24-24D9C90436C7}" destId="{28876938-DB87-457D-970F-EAA08647364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AC2C1F-A16B-4625-B45F-209C55474E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92691E-D163-421A-AABA-BD1BD459F6F0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степени и характеру изменения в результате воздействия человека различают:</a:t>
          </a:r>
        </a:p>
        <a:p>
          <a:pPr algn="just" rtl="0"/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D3131-C703-4C69-8619-CF05F22E38B5}" type="parTrans" cxnId="{5048EF9A-54C6-4977-800F-E1F70F475878}">
      <dgm:prSet/>
      <dgm:spPr/>
      <dgm:t>
        <a:bodyPr/>
        <a:lstStyle/>
        <a:p>
          <a:endParaRPr lang="ru-RU"/>
        </a:p>
      </dgm:t>
    </dgm:pt>
    <dgm:pt modelId="{2A7DC79A-6634-4081-A136-463AE5501E9B}" type="sibTrans" cxnId="{5048EF9A-54C6-4977-800F-E1F70F475878}">
      <dgm:prSet/>
      <dgm:spPr/>
      <dgm:t>
        <a:bodyPr/>
        <a:lstStyle/>
        <a:p>
          <a:endParaRPr lang="ru-RU"/>
        </a:p>
      </dgm:t>
    </dgm:pt>
    <dgm:pt modelId="{62484132-50C5-4F18-B3F7-A7E379E054A3}" type="pres">
      <dgm:prSet presAssocID="{C8AC2C1F-A16B-4625-B45F-209C55474E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57B73-9622-4EE6-B9D0-6A5332B4614C}" type="pres">
      <dgm:prSet presAssocID="{4B92691E-D163-421A-AABA-BD1BD459F6F0}" presName="parentText" presStyleLbl="node1" presStyleIdx="0" presStyleCnt="1" custLinFactY="-121956" custLinFactNeighborX="741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28E1E-7380-4FAD-81C2-12452DE54DF8}" type="presOf" srcId="{4B92691E-D163-421A-AABA-BD1BD459F6F0}" destId="{12F57B73-9622-4EE6-B9D0-6A5332B4614C}" srcOrd="0" destOrd="0" presId="urn:microsoft.com/office/officeart/2005/8/layout/vList2"/>
    <dgm:cxn modelId="{5048EF9A-54C6-4977-800F-E1F70F475878}" srcId="{C8AC2C1F-A16B-4625-B45F-209C55474E0B}" destId="{4B92691E-D163-421A-AABA-BD1BD459F6F0}" srcOrd="0" destOrd="0" parTransId="{206D3131-C703-4C69-8619-CF05F22E38B5}" sibTransId="{2A7DC79A-6634-4081-A136-463AE5501E9B}"/>
    <dgm:cxn modelId="{8BA5BE56-DC1B-4C8E-A2F9-3E8B4244CB5E}" type="presOf" srcId="{C8AC2C1F-A16B-4625-B45F-209C55474E0B}" destId="{62484132-50C5-4F18-B3F7-A7E379E054A3}" srcOrd="0" destOrd="0" presId="urn:microsoft.com/office/officeart/2005/8/layout/vList2"/>
    <dgm:cxn modelId="{8BECEA73-7B50-490C-829F-FF6F082B3540}" type="presParOf" srcId="{62484132-50C5-4F18-B3F7-A7E379E054A3}" destId="{12F57B73-9622-4EE6-B9D0-6A5332B4614C}" srcOrd="0" destOrd="0" presId="urn:microsoft.com/office/officeart/2005/8/layout/vList2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BDDBB5-B33F-4029-9CB6-53AF5FA5A2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50FCE-3BED-4A0D-AC82-8DF76EAE2E90}">
      <dgm:prSet/>
      <dgm:spPr/>
      <dgm:t>
        <a:bodyPr/>
        <a:lstStyle/>
        <a:p>
          <a:pPr algn="ctr"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 длительности существования они делятся на:</a:t>
          </a:r>
        </a:p>
      </dgm:t>
    </dgm:pt>
    <dgm:pt modelId="{9F8C0054-3C9E-4FFD-B0BB-15C8C0BAB3FF}" type="parTrans" cxnId="{8A4AA746-534D-40E0-8965-81B0CC04AE36}">
      <dgm:prSet/>
      <dgm:spPr/>
      <dgm:t>
        <a:bodyPr/>
        <a:lstStyle/>
        <a:p>
          <a:endParaRPr lang="ru-RU"/>
        </a:p>
      </dgm:t>
    </dgm:pt>
    <dgm:pt modelId="{8719E392-7ABF-4EF6-9B22-22CF1F639628}" type="sibTrans" cxnId="{8A4AA746-534D-40E0-8965-81B0CC04AE36}">
      <dgm:prSet/>
      <dgm:spPr/>
      <dgm:t>
        <a:bodyPr/>
        <a:lstStyle/>
        <a:p>
          <a:endParaRPr lang="ru-RU"/>
        </a:p>
      </dgm:t>
    </dgm:pt>
    <dgm:pt modelId="{5DE65BC1-C927-4F76-BE2B-84EE21F05A74}" type="pres">
      <dgm:prSet presAssocID="{2ABDDBB5-B33F-4029-9CB6-53AF5FA5A2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ACFE36-2AD4-420B-A2F7-B4F05783038F}" type="pres">
      <dgm:prSet presAssocID="{B5050FCE-3BED-4A0D-AC82-8DF76EAE2E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AA746-534D-40E0-8965-81B0CC04AE36}" srcId="{2ABDDBB5-B33F-4029-9CB6-53AF5FA5A2BA}" destId="{B5050FCE-3BED-4A0D-AC82-8DF76EAE2E90}" srcOrd="0" destOrd="0" parTransId="{9F8C0054-3C9E-4FFD-B0BB-15C8C0BAB3FF}" sibTransId="{8719E392-7ABF-4EF6-9B22-22CF1F639628}"/>
    <dgm:cxn modelId="{004464AE-05FF-4E8C-949F-40E58734DF7F}" type="presOf" srcId="{2ABDDBB5-B33F-4029-9CB6-53AF5FA5A2BA}" destId="{5DE65BC1-C927-4F76-BE2B-84EE21F05A74}" srcOrd="0" destOrd="0" presId="urn:microsoft.com/office/officeart/2005/8/layout/vList2"/>
    <dgm:cxn modelId="{74910F31-9DD5-4C9E-9882-926D4E777E75}" type="presOf" srcId="{B5050FCE-3BED-4A0D-AC82-8DF76EAE2E90}" destId="{B6ACFE36-2AD4-420B-A2F7-B4F05783038F}" srcOrd="0" destOrd="0" presId="urn:microsoft.com/office/officeart/2005/8/layout/vList2"/>
    <dgm:cxn modelId="{72168DFB-6686-43B6-AF76-DE9C50478043}" type="presParOf" srcId="{5DE65BC1-C927-4F76-BE2B-84EE21F05A74}" destId="{B6ACFE36-2AD4-420B-A2F7-B4F0578303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29638F-9EEF-457A-BB1C-6B77F9BFF10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6280FA0-FD15-46E6-A7A6-CB35E90A623A}">
      <dgm:prSet custT="1"/>
      <dgm:spPr>
        <a:solidFill>
          <a:schemeClr val="accent5"/>
        </a:solidFill>
      </dgm:spPr>
      <dgm:t>
        <a:bodyPr/>
        <a:lstStyle/>
        <a:p>
          <a:pPr algn="ctr" rtl="0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 степени хозяйственной ценности все ландшафты, измененные человеком,</a:t>
          </a:r>
          <a:b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делятся на две группы: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8A3F9F-4322-4F7A-9E12-4E29F652C3A9}" type="parTrans" cxnId="{45F2A12E-8FD9-4CA5-9C90-6F3A05DB348C}">
      <dgm:prSet/>
      <dgm:spPr/>
      <dgm:t>
        <a:bodyPr/>
        <a:lstStyle/>
        <a:p>
          <a:endParaRPr lang="ru-RU"/>
        </a:p>
      </dgm:t>
    </dgm:pt>
    <dgm:pt modelId="{ACD64940-6725-4486-AFCD-D008C8658FB0}" type="sibTrans" cxnId="{45F2A12E-8FD9-4CA5-9C90-6F3A05DB348C}">
      <dgm:prSet/>
      <dgm:spPr/>
      <dgm:t>
        <a:bodyPr/>
        <a:lstStyle/>
        <a:p>
          <a:endParaRPr lang="ru-RU"/>
        </a:p>
      </dgm:t>
    </dgm:pt>
    <dgm:pt modelId="{BAC92A0A-FAD3-4CB8-857A-1218515D7A56}" type="pres">
      <dgm:prSet presAssocID="{5029638F-9EEF-457A-BB1C-6B77F9BFF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568BDF-C1B1-4867-AB51-56A42836A9B7}" type="pres">
      <dgm:prSet presAssocID="{06280FA0-FD15-46E6-A7A6-CB35E90A62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9A1CF-DFE7-4A86-AFDD-2A254EE3F1FF}" type="presOf" srcId="{06280FA0-FD15-46E6-A7A6-CB35E90A623A}" destId="{A2568BDF-C1B1-4867-AB51-56A42836A9B7}" srcOrd="0" destOrd="0" presId="urn:microsoft.com/office/officeart/2005/8/layout/vList2"/>
    <dgm:cxn modelId="{C50C6061-0372-43DF-A575-1FDCF77DC6BD}" type="presOf" srcId="{5029638F-9EEF-457A-BB1C-6B77F9BFF10B}" destId="{BAC92A0A-FAD3-4CB8-857A-1218515D7A56}" srcOrd="0" destOrd="0" presId="urn:microsoft.com/office/officeart/2005/8/layout/vList2"/>
    <dgm:cxn modelId="{45F2A12E-8FD9-4CA5-9C90-6F3A05DB348C}" srcId="{5029638F-9EEF-457A-BB1C-6B77F9BFF10B}" destId="{06280FA0-FD15-46E6-A7A6-CB35E90A623A}" srcOrd="0" destOrd="0" parTransId="{C08A3F9F-4322-4F7A-9E12-4E29F652C3A9}" sibTransId="{ACD64940-6725-4486-AFCD-D008C8658FB0}"/>
    <dgm:cxn modelId="{DBD0B964-72DB-45AC-82E5-3B86016746D3}" type="presParOf" srcId="{BAC92A0A-FAD3-4CB8-857A-1218515D7A56}" destId="{A2568BDF-C1B1-4867-AB51-56A42836A9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F649D6-904C-4090-9B5A-8C4B7E65EAED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D047CE4-1C06-4FD9-8F6B-3C2002797F5F}" type="pres">
      <dgm:prSet presAssocID="{9DF649D6-904C-4090-9B5A-8C4B7E65EA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52D58-EEF4-4EC5-89D4-38C04F963F49}" type="presOf" srcId="{9DF649D6-904C-4090-9B5A-8C4B7E65EAED}" destId="{6D047CE4-1C06-4FD9-8F6B-3C2002797F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ECE1D4-512F-43DE-8425-33B11D1BC2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FF4076-912F-4F50-A29C-059070B56BFE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Культурные ландшафты </a:t>
          </a:r>
          <a:r>
            <a:rPr lang="ru-RU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постоянно поддерживаются человеком в состоянии, оптимальном для выполнения возложенных на них хозяйственных, эстетических и других функций. Например, полезащитные лесные полосы, пруды, </a:t>
          </a:r>
          <a:r>
            <a:rPr lang="ru-RU" b="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гидролесопарки</a:t>
          </a:r>
          <a:r>
            <a:rPr lang="ru-RU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поля сельскохозяйственных культур и т.д. </a:t>
          </a:r>
          <a:endParaRPr lang="ru-RU" dirty="0"/>
        </a:p>
      </dgm:t>
    </dgm:pt>
    <dgm:pt modelId="{00A7115F-82E0-48B5-9F16-70DC64E094D3}" type="parTrans" cxnId="{903F9036-5A66-443C-B892-FFA1585A43E6}">
      <dgm:prSet/>
      <dgm:spPr/>
      <dgm:t>
        <a:bodyPr/>
        <a:lstStyle/>
        <a:p>
          <a:endParaRPr lang="ru-RU"/>
        </a:p>
      </dgm:t>
    </dgm:pt>
    <dgm:pt modelId="{874D3585-F251-451C-98AE-D39D418EF25A}" type="sibTrans" cxnId="{903F9036-5A66-443C-B892-FFA1585A43E6}">
      <dgm:prSet/>
      <dgm:spPr/>
      <dgm:t>
        <a:bodyPr/>
        <a:lstStyle/>
        <a:p>
          <a:endParaRPr lang="ru-RU"/>
        </a:p>
      </dgm:t>
    </dgm:pt>
    <dgm:pt modelId="{ABB129CD-BA50-4754-B5D0-1C0F8C334A03}">
      <dgm:prSet/>
      <dgm:spPr>
        <a:solidFill>
          <a:schemeClr val="accent5"/>
        </a:solidFill>
      </dgm:spPr>
      <dgm:t>
        <a:bodyPr/>
        <a:lstStyle/>
        <a:p>
          <a:r>
            <a:rPr lang="ru-RU" b="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Акультурные ландшафты </a:t>
          </a:r>
          <a:r>
            <a:rPr lang="ru-RU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(бросовые земли, овраги и др.) возникают, как правило, в итоге нерационального ведения хозяйства.</a:t>
          </a:r>
          <a:endParaRPr lang="ru-RU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BB566-28F0-4859-AAE2-47B2E5ACDE3E}" type="parTrans" cxnId="{3476738C-0846-4599-91DA-8004F66EEC69}">
      <dgm:prSet/>
      <dgm:spPr/>
      <dgm:t>
        <a:bodyPr/>
        <a:lstStyle/>
        <a:p>
          <a:endParaRPr lang="ru-RU"/>
        </a:p>
      </dgm:t>
    </dgm:pt>
    <dgm:pt modelId="{40E5C1F1-8F19-4796-A8C6-A3BE249A9F58}" type="sibTrans" cxnId="{3476738C-0846-4599-91DA-8004F66EEC69}">
      <dgm:prSet/>
      <dgm:spPr/>
      <dgm:t>
        <a:bodyPr/>
        <a:lstStyle/>
        <a:p>
          <a:endParaRPr lang="ru-RU"/>
        </a:p>
      </dgm:t>
    </dgm:pt>
    <dgm:pt modelId="{1377D819-EF84-4325-981C-18B2C45711B1}" type="pres">
      <dgm:prSet presAssocID="{4FECE1D4-512F-43DE-8425-33B11D1BC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A3DB2-72F5-4D5E-AEC9-7B19453CA149}" type="pres">
      <dgm:prSet presAssocID="{DEFF4076-912F-4F50-A29C-059070B56BFE}" presName="parentText" presStyleLbl="node1" presStyleIdx="0" presStyleCnt="2" custLinFactY="-5423" custLinFactNeighborX="-1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6BF59-E6FA-4E7B-8716-3F9305461A1B}" type="pres">
      <dgm:prSet presAssocID="{874D3585-F251-451C-98AE-D39D418EF25A}" presName="spacer" presStyleCnt="0"/>
      <dgm:spPr/>
    </dgm:pt>
    <dgm:pt modelId="{F0E16C52-53C0-490C-9D9D-D5797C3797E4}" type="pres">
      <dgm:prSet presAssocID="{ABB129CD-BA50-4754-B5D0-1C0F8C334A03}" presName="parentText" presStyleLbl="node1" presStyleIdx="1" presStyleCnt="2" custScaleY="108347" custLinFactNeighborY="-97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DF176-599E-470D-AF94-5431CE18FB66}" type="presOf" srcId="{ABB129CD-BA50-4754-B5D0-1C0F8C334A03}" destId="{F0E16C52-53C0-490C-9D9D-D5797C3797E4}" srcOrd="0" destOrd="0" presId="urn:microsoft.com/office/officeart/2005/8/layout/vList2"/>
    <dgm:cxn modelId="{903F9036-5A66-443C-B892-FFA1585A43E6}" srcId="{4FECE1D4-512F-43DE-8425-33B11D1BC201}" destId="{DEFF4076-912F-4F50-A29C-059070B56BFE}" srcOrd="0" destOrd="0" parTransId="{00A7115F-82E0-48B5-9F16-70DC64E094D3}" sibTransId="{874D3585-F251-451C-98AE-D39D418EF25A}"/>
    <dgm:cxn modelId="{A9DF81A8-F450-4563-AFD5-37ACED63D24F}" type="presOf" srcId="{DEFF4076-912F-4F50-A29C-059070B56BFE}" destId="{004A3DB2-72F5-4D5E-AEC9-7B19453CA149}" srcOrd="0" destOrd="0" presId="urn:microsoft.com/office/officeart/2005/8/layout/vList2"/>
    <dgm:cxn modelId="{5802DCAE-6396-40EE-A5EB-F7BAAF069FD1}" type="presOf" srcId="{4FECE1D4-512F-43DE-8425-33B11D1BC201}" destId="{1377D819-EF84-4325-981C-18B2C45711B1}" srcOrd="0" destOrd="0" presId="urn:microsoft.com/office/officeart/2005/8/layout/vList2"/>
    <dgm:cxn modelId="{3476738C-0846-4599-91DA-8004F66EEC69}" srcId="{4FECE1D4-512F-43DE-8425-33B11D1BC201}" destId="{ABB129CD-BA50-4754-B5D0-1C0F8C334A03}" srcOrd="1" destOrd="0" parTransId="{94EBB566-28F0-4859-AAE2-47B2E5ACDE3E}" sibTransId="{40E5C1F1-8F19-4796-A8C6-A3BE249A9F58}"/>
    <dgm:cxn modelId="{6724E923-7BCC-4C7E-8E85-DCE67B84A74B}" type="presParOf" srcId="{1377D819-EF84-4325-981C-18B2C45711B1}" destId="{004A3DB2-72F5-4D5E-AEC9-7B19453CA149}" srcOrd="0" destOrd="0" presId="urn:microsoft.com/office/officeart/2005/8/layout/vList2"/>
    <dgm:cxn modelId="{107AAB2F-5128-401E-B5D8-37786BC9FA30}" type="presParOf" srcId="{1377D819-EF84-4325-981C-18B2C45711B1}" destId="{B986BF59-E6FA-4E7B-8716-3F9305461A1B}" srcOrd="1" destOrd="0" presId="urn:microsoft.com/office/officeart/2005/8/layout/vList2"/>
    <dgm:cxn modelId="{D9CA663D-96AA-42A9-B81A-94F1B4540485}" type="presParOf" srcId="{1377D819-EF84-4325-981C-18B2C45711B1}" destId="{F0E16C52-53C0-490C-9D9D-D5797C3797E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F09E19-6546-4FFB-8908-7868245C8A5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F44E26A-DB69-4EF1-BDF1-05803617F351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сельскохозяйственные</a:t>
          </a:r>
        </a:p>
      </dgm:t>
    </dgm:pt>
    <dgm:pt modelId="{C12570DE-D431-4508-9DA6-B72341BEF4CC}" type="parTrans" cxnId="{56711210-C3AF-40F1-8862-D80BEC244DFF}">
      <dgm:prSet/>
      <dgm:spPr/>
      <dgm:t>
        <a:bodyPr/>
        <a:lstStyle/>
        <a:p>
          <a:endParaRPr lang="ru-RU"/>
        </a:p>
      </dgm:t>
    </dgm:pt>
    <dgm:pt modelId="{96159B18-0A6F-451C-8681-B37703F0EBF3}" type="sibTrans" cxnId="{56711210-C3AF-40F1-8862-D80BEC244DFF}">
      <dgm:prSet/>
      <dgm:spPr/>
      <dgm:t>
        <a:bodyPr/>
        <a:lstStyle/>
        <a:p>
          <a:endParaRPr lang="ru-RU"/>
        </a:p>
      </dgm:t>
    </dgm:pt>
    <dgm:pt modelId="{0F5DE79D-306A-4791-8641-0243F11F05C1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лесохозяйственные</a:t>
          </a:r>
        </a:p>
      </dgm:t>
    </dgm:pt>
    <dgm:pt modelId="{17AC9285-0917-47B3-ACA5-66126810F717}" type="parTrans" cxnId="{9CA42AA6-2F1C-4FC5-B593-24D49A6673F2}">
      <dgm:prSet/>
      <dgm:spPr/>
      <dgm:t>
        <a:bodyPr/>
        <a:lstStyle/>
        <a:p>
          <a:endParaRPr lang="ru-RU"/>
        </a:p>
      </dgm:t>
    </dgm:pt>
    <dgm:pt modelId="{569DA7FA-F6A2-4FE2-8D7A-0A8C63F3CAFE}" type="sibTrans" cxnId="{9CA42AA6-2F1C-4FC5-B593-24D49A6673F2}">
      <dgm:prSet/>
      <dgm:spPr/>
      <dgm:t>
        <a:bodyPr/>
        <a:lstStyle/>
        <a:p>
          <a:endParaRPr lang="ru-RU"/>
        </a:p>
      </dgm:t>
    </dgm:pt>
    <dgm:pt modelId="{253EA690-8DED-4086-B99A-0C60DB94B09D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водохозяйственные</a:t>
          </a:r>
        </a:p>
      </dgm:t>
    </dgm:pt>
    <dgm:pt modelId="{BD44A048-C1DA-4D97-BA23-FF777C54B1CC}" type="parTrans" cxnId="{D1803623-AADC-4EA9-8C61-4F366C112D4F}">
      <dgm:prSet/>
      <dgm:spPr/>
      <dgm:t>
        <a:bodyPr/>
        <a:lstStyle/>
        <a:p>
          <a:endParaRPr lang="ru-RU"/>
        </a:p>
      </dgm:t>
    </dgm:pt>
    <dgm:pt modelId="{A8294FF2-6281-4503-8CC6-BC875C927C55}" type="sibTrans" cxnId="{D1803623-AADC-4EA9-8C61-4F366C112D4F}">
      <dgm:prSet/>
      <dgm:spPr/>
      <dgm:t>
        <a:bodyPr/>
        <a:lstStyle/>
        <a:p>
          <a:endParaRPr lang="ru-RU"/>
        </a:p>
      </dgm:t>
    </dgm:pt>
    <dgm:pt modelId="{077ED80A-2D03-4146-8A70-774F4F77FE06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промышленные</a:t>
          </a:r>
        </a:p>
      </dgm:t>
    </dgm:pt>
    <dgm:pt modelId="{8488EBDB-2EBC-4385-B6C1-1852BA38C153}" type="parTrans" cxnId="{AC18ED9A-B697-4395-944F-4FD0F3BB6B20}">
      <dgm:prSet/>
      <dgm:spPr/>
      <dgm:t>
        <a:bodyPr/>
        <a:lstStyle/>
        <a:p>
          <a:endParaRPr lang="ru-RU"/>
        </a:p>
      </dgm:t>
    </dgm:pt>
    <dgm:pt modelId="{E2AC2FD4-E126-4264-9E7A-172911137F72}" type="sibTrans" cxnId="{AC18ED9A-B697-4395-944F-4FD0F3BB6B20}">
      <dgm:prSet/>
      <dgm:spPr/>
      <dgm:t>
        <a:bodyPr/>
        <a:lstStyle/>
        <a:p>
          <a:endParaRPr lang="ru-RU"/>
        </a:p>
      </dgm:t>
    </dgm:pt>
    <dgm:pt modelId="{5375E70F-B5E6-4A4E-A8DE-CC7CF810DCCA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ландшафты</a:t>
          </a:r>
          <a:r>
            <a:rPr lang="ru-RU" sz="1100" dirty="0"/>
            <a:t>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поселений</a:t>
          </a:r>
          <a:r>
            <a:rPr lang="ru-RU" sz="1100" dirty="0"/>
            <a:t>;</a:t>
          </a:r>
        </a:p>
      </dgm:t>
    </dgm:pt>
    <dgm:pt modelId="{E386CDDC-C5B5-4C00-89FD-F842FAFFCADA}" type="parTrans" cxnId="{CA308418-A508-4748-989E-51D0CC5CBBE0}">
      <dgm:prSet/>
      <dgm:spPr/>
      <dgm:t>
        <a:bodyPr/>
        <a:lstStyle/>
        <a:p>
          <a:endParaRPr lang="ru-RU"/>
        </a:p>
      </dgm:t>
    </dgm:pt>
    <dgm:pt modelId="{2E82CCF3-FE22-43CF-81CA-423A29DAEFDC}" type="sibTrans" cxnId="{CA308418-A508-4748-989E-51D0CC5CBBE0}">
      <dgm:prSet/>
      <dgm:spPr/>
      <dgm:t>
        <a:bodyPr/>
        <a:lstStyle/>
        <a:p>
          <a:endParaRPr lang="ru-RU"/>
        </a:p>
      </dgm:t>
    </dgm:pt>
    <dgm:pt modelId="{418C80EC-05D9-416F-8E73-FC847ACC4E61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рекреационные</a:t>
          </a:r>
        </a:p>
      </dgm:t>
    </dgm:pt>
    <dgm:pt modelId="{C76C8AE2-8204-4820-BAD1-8D9C61865DBE}" type="parTrans" cxnId="{ECF1B21E-2988-4BFA-AEAC-127D8E895EC7}">
      <dgm:prSet/>
      <dgm:spPr/>
      <dgm:t>
        <a:bodyPr/>
        <a:lstStyle/>
        <a:p>
          <a:endParaRPr lang="ru-RU"/>
        </a:p>
      </dgm:t>
    </dgm:pt>
    <dgm:pt modelId="{7289B9A0-CCF9-4EBE-8E13-F53C8AFADB8E}" type="sibTrans" cxnId="{ECF1B21E-2988-4BFA-AEAC-127D8E895EC7}">
      <dgm:prSet/>
      <dgm:spPr/>
      <dgm:t>
        <a:bodyPr/>
        <a:lstStyle/>
        <a:p>
          <a:endParaRPr lang="ru-RU"/>
        </a:p>
      </dgm:t>
    </dgm:pt>
    <dgm:pt modelId="{4EA130C5-677B-4B5B-9040-7E1F7A316647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заповедные</a:t>
          </a:r>
        </a:p>
      </dgm:t>
    </dgm:pt>
    <dgm:pt modelId="{91E25C1B-ABFF-42B0-8510-B6305DB08101}" type="parTrans" cxnId="{8020AB72-B8D6-4EFC-9AF5-90E18AEBA804}">
      <dgm:prSet/>
      <dgm:spPr/>
      <dgm:t>
        <a:bodyPr/>
        <a:lstStyle/>
        <a:p>
          <a:endParaRPr lang="ru-RU"/>
        </a:p>
      </dgm:t>
    </dgm:pt>
    <dgm:pt modelId="{F1910E49-E46B-4A61-A402-994FC0E083E4}" type="sibTrans" cxnId="{8020AB72-B8D6-4EFC-9AF5-90E18AEBA804}">
      <dgm:prSet/>
      <dgm:spPr/>
      <dgm:t>
        <a:bodyPr/>
        <a:lstStyle/>
        <a:p>
          <a:endParaRPr lang="ru-RU"/>
        </a:p>
      </dgm:t>
    </dgm:pt>
    <dgm:pt modelId="{3F3B8144-83FF-4DAB-ACB9-F809D535A70D}" type="pres">
      <dgm:prSet presAssocID="{DDF09E19-6546-4FFB-8908-7868245C8A5A}" presName="Name0" presStyleCnt="0">
        <dgm:presLayoutVars>
          <dgm:dir/>
          <dgm:resizeHandles val="exact"/>
        </dgm:presLayoutVars>
      </dgm:prSet>
      <dgm:spPr/>
    </dgm:pt>
    <dgm:pt modelId="{943F580A-8BCD-4E39-BE95-92E41ABACD31}" type="pres">
      <dgm:prSet presAssocID="{DDF09E19-6546-4FFB-8908-7868245C8A5A}" presName="bkgdShp" presStyleLbl="alignAccFollowNode1" presStyleIdx="0" presStyleCnt="1"/>
      <dgm:spPr/>
    </dgm:pt>
    <dgm:pt modelId="{B39801D4-070E-4815-9AC0-8F554F515326}" type="pres">
      <dgm:prSet presAssocID="{DDF09E19-6546-4FFB-8908-7868245C8A5A}" presName="linComp" presStyleCnt="0"/>
      <dgm:spPr/>
    </dgm:pt>
    <dgm:pt modelId="{C3C3B489-2EA4-414E-B826-61DC17344572}" type="pres">
      <dgm:prSet presAssocID="{2F44E26A-DB69-4EF1-BDF1-05803617F351}" presName="compNode" presStyleCnt="0"/>
      <dgm:spPr/>
    </dgm:pt>
    <dgm:pt modelId="{BEFAD806-19BB-4B62-9C71-52DE00C1A908}" type="pres">
      <dgm:prSet presAssocID="{2F44E26A-DB69-4EF1-BDF1-05803617F351}" presName="node" presStyleLbl="node1" presStyleIdx="0" presStyleCnt="7" custScaleX="165537" custLinFactNeighborX="-12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6B95A-B5D9-4CE1-A0E7-46827037E3E0}" type="pres">
      <dgm:prSet presAssocID="{2F44E26A-DB69-4EF1-BDF1-05803617F351}" presName="invisiNode" presStyleLbl="node1" presStyleIdx="0" presStyleCnt="7"/>
      <dgm:spPr/>
    </dgm:pt>
    <dgm:pt modelId="{22B57E07-6AC1-490F-9B80-03AF6CADE940}" type="pres">
      <dgm:prSet presAssocID="{2F44E26A-DB69-4EF1-BDF1-05803617F351}" presName="imagNode" presStyleLbl="fgImgPlace1" presStyleIdx="0" presStyleCnt="7" custScaleX="1589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B1ED6C9-6E40-4504-92AA-9D7178FA4343}" type="pres">
      <dgm:prSet presAssocID="{96159B18-0A6F-451C-8681-B37703F0EB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1B41E2-A7FF-4ECC-ADF4-FC88CFEEFEC1}" type="pres">
      <dgm:prSet presAssocID="{0F5DE79D-306A-4791-8641-0243F11F05C1}" presName="compNode" presStyleCnt="0"/>
      <dgm:spPr/>
    </dgm:pt>
    <dgm:pt modelId="{7B816185-1069-4202-A3F0-D729F8F990B3}" type="pres">
      <dgm:prSet presAssocID="{0F5DE79D-306A-4791-8641-0243F11F05C1}" presName="node" presStyleLbl="node1" presStyleIdx="1" presStyleCnt="7" custScaleX="172646" custLinFactNeighborX="1922" custLinFactNeighborY="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6FF56-6CD4-49B3-8ED1-5D998318D7DF}" type="pres">
      <dgm:prSet presAssocID="{0F5DE79D-306A-4791-8641-0243F11F05C1}" presName="invisiNode" presStyleLbl="node1" presStyleIdx="1" presStyleCnt="7"/>
      <dgm:spPr/>
    </dgm:pt>
    <dgm:pt modelId="{59D79D0D-12F0-401C-B7F3-058490AF02E2}" type="pres">
      <dgm:prSet presAssocID="{0F5DE79D-306A-4791-8641-0243F11F05C1}" presName="imagNode" presStyleLbl="fgImgPlace1" presStyleIdx="1" presStyleCnt="7" custScaleX="1588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5E94B88-F9F3-41A7-9FF9-8EFA1D84AEB2}" type="pres">
      <dgm:prSet presAssocID="{569DA7FA-F6A2-4FE2-8D7A-0A8C63F3CA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4199C5-F5CE-40CA-8C91-AABF65570EC7}" type="pres">
      <dgm:prSet presAssocID="{253EA690-8DED-4086-B99A-0C60DB94B09D}" presName="compNode" presStyleCnt="0"/>
      <dgm:spPr/>
    </dgm:pt>
    <dgm:pt modelId="{5A8E27A2-CC9B-47A2-B00F-62AECB0636AE}" type="pres">
      <dgm:prSet presAssocID="{253EA690-8DED-4086-B99A-0C60DB94B09D}" presName="node" presStyleLbl="node1" presStyleIdx="2" presStyleCnt="7" custScaleX="168319" custLinFactNeighborX="18551" custLinFactNeighborY="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675B9-E773-44C8-B689-CCB8AE909DDD}" type="pres">
      <dgm:prSet presAssocID="{253EA690-8DED-4086-B99A-0C60DB94B09D}" presName="invisiNode" presStyleLbl="node1" presStyleIdx="2" presStyleCnt="7"/>
      <dgm:spPr/>
    </dgm:pt>
    <dgm:pt modelId="{43CA3E38-95B9-48E6-AB19-6C029B3DF626}" type="pres">
      <dgm:prSet presAssocID="{253EA690-8DED-4086-B99A-0C60DB94B09D}" presName="imagNode" presStyleLbl="fgImgPlace1" presStyleIdx="2" presStyleCnt="7" custScaleX="177371" custLinFactNeighborX="20612" custLinFactNeighborY="293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4F277C6-95E9-4C6D-9B21-5CA050CDCE80}" type="pres">
      <dgm:prSet presAssocID="{A8294FF2-6281-4503-8CC6-BC875C927C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1E80D3-2149-44FB-8DA8-76EDAB7E030E}" type="pres">
      <dgm:prSet presAssocID="{077ED80A-2D03-4146-8A70-774F4F77FE06}" presName="compNode" presStyleCnt="0"/>
      <dgm:spPr/>
    </dgm:pt>
    <dgm:pt modelId="{560ADB49-FF68-4023-9EED-EEB2FF5DC83E}" type="pres">
      <dgm:prSet presAssocID="{077ED80A-2D03-4146-8A70-774F4F77FE06}" presName="node" presStyleLbl="node1" presStyleIdx="3" presStyleCnt="7" custScaleX="178683" custLinFactNeighborX="23660" custLinFactNeighborY="1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5F249-ACBE-4C9A-9DD6-79ABD8770459}" type="pres">
      <dgm:prSet presAssocID="{077ED80A-2D03-4146-8A70-774F4F77FE06}" presName="invisiNode" presStyleLbl="node1" presStyleIdx="3" presStyleCnt="7"/>
      <dgm:spPr/>
    </dgm:pt>
    <dgm:pt modelId="{D0DA4CE5-5BB8-4EF3-88F3-E544C481901F}" type="pres">
      <dgm:prSet presAssocID="{077ED80A-2D03-4146-8A70-774F4F77FE06}" presName="imagNode" presStyleLbl="fgImgPlace1" presStyleIdx="3" presStyleCnt="7" custScaleX="152694" custLinFactNeighborX="23660" custLinFactNeighborY="244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4D0E4F9-1F84-4711-B8EB-E1013F8AC6B8}" type="pres">
      <dgm:prSet presAssocID="{E2AC2FD4-E126-4264-9E7A-172911137F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D68C5F-F3FB-44CB-97D6-41E68DC04999}" type="pres">
      <dgm:prSet presAssocID="{5375E70F-B5E6-4A4E-A8DE-CC7CF810DCCA}" presName="compNode" presStyleCnt="0"/>
      <dgm:spPr/>
    </dgm:pt>
    <dgm:pt modelId="{5F7A1EA8-E9F6-47EE-BF33-ED7E8F9E8ECB}" type="pres">
      <dgm:prSet presAssocID="{5375E70F-B5E6-4A4E-A8DE-CC7CF810DCCA}" presName="node" presStyleLbl="node1" presStyleIdx="4" presStyleCnt="7" custScaleX="142944" custLinFactNeighborX="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D386A-CEE7-4468-A024-9DC2D916A8C2}" type="pres">
      <dgm:prSet presAssocID="{5375E70F-B5E6-4A4E-A8DE-CC7CF810DCCA}" presName="invisiNode" presStyleLbl="node1" presStyleIdx="4" presStyleCnt="7"/>
      <dgm:spPr/>
    </dgm:pt>
    <dgm:pt modelId="{53DA8D87-CBEE-4602-9D0E-E7E66FBA6ECD}" type="pres">
      <dgm:prSet presAssocID="{5375E70F-B5E6-4A4E-A8DE-CC7CF810DCCA}" presName="imagNode" presStyleLbl="fgImgPlace1" presStyleIdx="4" presStyleCnt="7" custScaleX="137298" custLinFactNeighborX="25646" custLinFactNeighborY="-49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08B4CCA-E4E6-47BE-B2FF-55C8E2ADB982}" type="pres">
      <dgm:prSet presAssocID="{2E82CCF3-FE22-43CF-81CA-423A29DAEF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F74D3C-F478-45D6-869F-3E86109583CF}" type="pres">
      <dgm:prSet presAssocID="{418C80EC-05D9-416F-8E73-FC847ACC4E61}" presName="compNode" presStyleCnt="0"/>
      <dgm:spPr/>
    </dgm:pt>
    <dgm:pt modelId="{B82590F0-6F2A-4F37-8491-07F9AC849024}" type="pres">
      <dgm:prSet presAssocID="{418C80EC-05D9-416F-8E73-FC847ACC4E61}" presName="node" presStyleLbl="node1" presStyleIdx="5" presStyleCnt="7" custScaleX="161970" custLinFactNeighborX="27565" custLinFactNeighborY="1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F22C5-D114-4457-9DA1-9866DCFAA29C}" type="pres">
      <dgm:prSet presAssocID="{418C80EC-05D9-416F-8E73-FC847ACC4E61}" presName="invisiNode" presStyleLbl="node1" presStyleIdx="5" presStyleCnt="7"/>
      <dgm:spPr/>
    </dgm:pt>
    <dgm:pt modelId="{BE3BD804-4137-4AD7-A6A8-7E972B3E9C7D}" type="pres">
      <dgm:prSet presAssocID="{418C80EC-05D9-416F-8E73-FC847ACC4E61}" presName="imagNode" presStyleLbl="fgImgPlace1" presStyleIdx="5" presStyleCnt="7" custScaleX="140832" custLinFactNeighborX="39402" custLinFactNeighborY="244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AE88E3D6-D5A8-4BA6-B74F-8A425312C286}" type="pres">
      <dgm:prSet presAssocID="{7289B9A0-CCF9-4EBE-8E13-F53C8AFADB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E01571-EB6B-4A61-A854-1651E1CCE8B5}" type="pres">
      <dgm:prSet presAssocID="{4EA130C5-677B-4B5B-9040-7E1F7A316647}" presName="compNode" presStyleCnt="0"/>
      <dgm:spPr/>
    </dgm:pt>
    <dgm:pt modelId="{C3AB5F40-CE7F-40A5-A63D-6540D5A232F9}" type="pres">
      <dgm:prSet presAssocID="{4EA130C5-677B-4B5B-9040-7E1F7A316647}" presName="node" presStyleLbl="node1" presStyleIdx="6" presStyleCnt="7" custScaleX="165126" custLinFactNeighborX="27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051E5-918F-407E-B19F-5FAFA470053E}" type="pres">
      <dgm:prSet presAssocID="{4EA130C5-677B-4B5B-9040-7E1F7A316647}" presName="invisiNode" presStyleLbl="node1" presStyleIdx="6" presStyleCnt="7"/>
      <dgm:spPr/>
    </dgm:pt>
    <dgm:pt modelId="{23AFAE39-29A0-4398-A592-5D52FB67ED2F}" type="pres">
      <dgm:prSet presAssocID="{4EA130C5-677B-4B5B-9040-7E1F7A316647}" presName="imagNode" presStyleLbl="fgImgPlace1" presStyleIdx="6" presStyleCnt="7" custScaleX="139375" custLinFactNeighborX="30078" custLinFactNeighborY="293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E5A9B6B6-4F60-428F-92EE-9C696A84492E}" type="presOf" srcId="{E2AC2FD4-E126-4264-9E7A-172911137F72}" destId="{F4D0E4F9-1F84-4711-B8EB-E1013F8AC6B8}" srcOrd="0" destOrd="0" presId="urn:microsoft.com/office/officeart/2005/8/layout/pList2"/>
    <dgm:cxn modelId="{8020AB72-B8D6-4EFC-9AF5-90E18AEBA804}" srcId="{DDF09E19-6546-4FFB-8908-7868245C8A5A}" destId="{4EA130C5-677B-4B5B-9040-7E1F7A316647}" srcOrd="6" destOrd="0" parTransId="{91E25C1B-ABFF-42B0-8510-B6305DB08101}" sibTransId="{F1910E49-E46B-4A61-A402-994FC0E083E4}"/>
    <dgm:cxn modelId="{C1FD6A28-E2FD-4C65-A66F-01509CB36B8E}" type="presOf" srcId="{0F5DE79D-306A-4791-8641-0243F11F05C1}" destId="{7B816185-1069-4202-A3F0-D729F8F990B3}" srcOrd="0" destOrd="0" presId="urn:microsoft.com/office/officeart/2005/8/layout/pList2"/>
    <dgm:cxn modelId="{34AEE647-C405-4422-A5E8-5A4084A44864}" type="presOf" srcId="{A8294FF2-6281-4503-8CC6-BC875C927C55}" destId="{54F277C6-95E9-4C6D-9B21-5CA050CDCE80}" srcOrd="0" destOrd="0" presId="urn:microsoft.com/office/officeart/2005/8/layout/pList2"/>
    <dgm:cxn modelId="{9CA42AA6-2F1C-4FC5-B593-24D49A6673F2}" srcId="{DDF09E19-6546-4FFB-8908-7868245C8A5A}" destId="{0F5DE79D-306A-4791-8641-0243F11F05C1}" srcOrd="1" destOrd="0" parTransId="{17AC9285-0917-47B3-ACA5-66126810F717}" sibTransId="{569DA7FA-F6A2-4FE2-8D7A-0A8C63F3CAFE}"/>
    <dgm:cxn modelId="{1FC1E9FC-4E68-421B-8A99-749AF4826830}" type="presOf" srcId="{5375E70F-B5E6-4A4E-A8DE-CC7CF810DCCA}" destId="{5F7A1EA8-E9F6-47EE-BF33-ED7E8F9E8ECB}" srcOrd="0" destOrd="0" presId="urn:microsoft.com/office/officeart/2005/8/layout/pList2"/>
    <dgm:cxn modelId="{56711210-C3AF-40F1-8862-D80BEC244DFF}" srcId="{DDF09E19-6546-4FFB-8908-7868245C8A5A}" destId="{2F44E26A-DB69-4EF1-BDF1-05803617F351}" srcOrd="0" destOrd="0" parTransId="{C12570DE-D431-4508-9DA6-B72341BEF4CC}" sibTransId="{96159B18-0A6F-451C-8681-B37703F0EBF3}"/>
    <dgm:cxn modelId="{ECF1B21E-2988-4BFA-AEAC-127D8E895EC7}" srcId="{DDF09E19-6546-4FFB-8908-7868245C8A5A}" destId="{418C80EC-05D9-416F-8E73-FC847ACC4E61}" srcOrd="5" destOrd="0" parTransId="{C76C8AE2-8204-4820-BAD1-8D9C61865DBE}" sibTransId="{7289B9A0-CCF9-4EBE-8E13-F53C8AFADB8E}"/>
    <dgm:cxn modelId="{AC18ED9A-B697-4395-944F-4FD0F3BB6B20}" srcId="{DDF09E19-6546-4FFB-8908-7868245C8A5A}" destId="{077ED80A-2D03-4146-8A70-774F4F77FE06}" srcOrd="3" destOrd="0" parTransId="{8488EBDB-2EBC-4385-B6C1-1852BA38C153}" sibTransId="{E2AC2FD4-E126-4264-9E7A-172911137F72}"/>
    <dgm:cxn modelId="{AB711D58-B06F-491D-BB40-24C5A41E81B4}" type="presOf" srcId="{253EA690-8DED-4086-B99A-0C60DB94B09D}" destId="{5A8E27A2-CC9B-47A2-B00F-62AECB0636AE}" srcOrd="0" destOrd="0" presId="urn:microsoft.com/office/officeart/2005/8/layout/pList2"/>
    <dgm:cxn modelId="{CA308418-A508-4748-989E-51D0CC5CBBE0}" srcId="{DDF09E19-6546-4FFB-8908-7868245C8A5A}" destId="{5375E70F-B5E6-4A4E-A8DE-CC7CF810DCCA}" srcOrd="4" destOrd="0" parTransId="{E386CDDC-C5B5-4C00-89FD-F842FAFFCADA}" sibTransId="{2E82CCF3-FE22-43CF-81CA-423A29DAEFDC}"/>
    <dgm:cxn modelId="{D1803623-AADC-4EA9-8C61-4F366C112D4F}" srcId="{DDF09E19-6546-4FFB-8908-7868245C8A5A}" destId="{253EA690-8DED-4086-B99A-0C60DB94B09D}" srcOrd="2" destOrd="0" parTransId="{BD44A048-C1DA-4D97-BA23-FF777C54B1CC}" sibTransId="{A8294FF2-6281-4503-8CC6-BC875C927C55}"/>
    <dgm:cxn modelId="{C0A1EF4B-80DE-4EC9-B76A-185C3D2AED66}" type="presOf" srcId="{569DA7FA-F6A2-4FE2-8D7A-0A8C63F3CAFE}" destId="{25E94B88-F9F3-41A7-9FF9-8EFA1D84AEB2}" srcOrd="0" destOrd="0" presId="urn:microsoft.com/office/officeart/2005/8/layout/pList2"/>
    <dgm:cxn modelId="{38E42772-B453-4D99-85ED-F72BA2C7B131}" type="presOf" srcId="{2E82CCF3-FE22-43CF-81CA-423A29DAEFDC}" destId="{A08B4CCA-E4E6-47BE-B2FF-55C8E2ADB982}" srcOrd="0" destOrd="0" presId="urn:microsoft.com/office/officeart/2005/8/layout/pList2"/>
    <dgm:cxn modelId="{AF1DEF35-33DB-489B-9F42-832DAE03E140}" type="presOf" srcId="{4EA130C5-677B-4B5B-9040-7E1F7A316647}" destId="{C3AB5F40-CE7F-40A5-A63D-6540D5A232F9}" srcOrd="0" destOrd="0" presId="urn:microsoft.com/office/officeart/2005/8/layout/pList2"/>
    <dgm:cxn modelId="{BDE1154D-2250-4A94-A7FA-8B25CD4BE2D8}" type="presOf" srcId="{2F44E26A-DB69-4EF1-BDF1-05803617F351}" destId="{BEFAD806-19BB-4B62-9C71-52DE00C1A908}" srcOrd="0" destOrd="0" presId="urn:microsoft.com/office/officeart/2005/8/layout/pList2"/>
    <dgm:cxn modelId="{AE4660AF-9115-46AE-A5A6-ED1A6CFE08F8}" type="presOf" srcId="{7289B9A0-CCF9-4EBE-8E13-F53C8AFADB8E}" destId="{AE88E3D6-D5A8-4BA6-B74F-8A425312C286}" srcOrd="0" destOrd="0" presId="urn:microsoft.com/office/officeart/2005/8/layout/pList2"/>
    <dgm:cxn modelId="{CC0CCAAA-F646-48D3-9090-5DD8DF231753}" type="presOf" srcId="{418C80EC-05D9-416F-8E73-FC847ACC4E61}" destId="{B82590F0-6F2A-4F37-8491-07F9AC849024}" srcOrd="0" destOrd="0" presId="urn:microsoft.com/office/officeart/2005/8/layout/pList2"/>
    <dgm:cxn modelId="{EDA69EB9-B3E1-4483-8FEA-AA9EA5A5FC42}" type="presOf" srcId="{077ED80A-2D03-4146-8A70-774F4F77FE06}" destId="{560ADB49-FF68-4023-9EED-EEB2FF5DC83E}" srcOrd="0" destOrd="0" presId="urn:microsoft.com/office/officeart/2005/8/layout/pList2"/>
    <dgm:cxn modelId="{4FFE4393-418F-4DB9-A610-468CE3D0F9FF}" type="presOf" srcId="{DDF09E19-6546-4FFB-8908-7868245C8A5A}" destId="{3F3B8144-83FF-4DAB-ACB9-F809D535A70D}" srcOrd="0" destOrd="0" presId="urn:microsoft.com/office/officeart/2005/8/layout/pList2"/>
    <dgm:cxn modelId="{DA133BA4-0296-42EF-B11C-869CFD1A3415}" type="presOf" srcId="{96159B18-0A6F-451C-8681-B37703F0EBF3}" destId="{7B1ED6C9-6E40-4504-92AA-9D7178FA4343}" srcOrd="0" destOrd="0" presId="urn:microsoft.com/office/officeart/2005/8/layout/pList2"/>
    <dgm:cxn modelId="{612FC526-DCB8-4DB6-A11D-739E4E4EBB6D}" type="presParOf" srcId="{3F3B8144-83FF-4DAB-ACB9-F809D535A70D}" destId="{943F580A-8BCD-4E39-BE95-92E41ABACD31}" srcOrd="0" destOrd="0" presId="urn:microsoft.com/office/officeart/2005/8/layout/pList2"/>
    <dgm:cxn modelId="{D065B2AC-29C5-4BD2-9EA5-E9B6BDD030F6}" type="presParOf" srcId="{3F3B8144-83FF-4DAB-ACB9-F809D535A70D}" destId="{B39801D4-070E-4815-9AC0-8F554F515326}" srcOrd="1" destOrd="0" presId="urn:microsoft.com/office/officeart/2005/8/layout/pList2"/>
    <dgm:cxn modelId="{C1D92681-BFD5-46AC-87BC-B93CC1FE73CC}" type="presParOf" srcId="{B39801D4-070E-4815-9AC0-8F554F515326}" destId="{C3C3B489-2EA4-414E-B826-61DC17344572}" srcOrd="0" destOrd="0" presId="urn:microsoft.com/office/officeart/2005/8/layout/pList2"/>
    <dgm:cxn modelId="{66DE9E84-4FA4-4A29-88CA-8119F433ABD0}" type="presParOf" srcId="{C3C3B489-2EA4-414E-B826-61DC17344572}" destId="{BEFAD806-19BB-4B62-9C71-52DE00C1A908}" srcOrd="0" destOrd="0" presId="urn:microsoft.com/office/officeart/2005/8/layout/pList2"/>
    <dgm:cxn modelId="{DC296224-C218-45FC-9142-8B61DDA07EB4}" type="presParOf" srcId="{C3C3B489-2EA4-414E-B826-61DC17344572}" destId="{6BF6B95A-B5D9-4CE1-A0E7-46827037E3E0}" srcOrd="1" destOrd="0" presId="urn:microsoft.com/office/officeart/2005/8/layout/pList2"/>
    <dgm:cxn modelId="{880C4C7F-66AD-47A0-A91F-6A82401D4977}" type="presParOf" srcId="{C3C3B489-2EA4-414E-B826-61DC17344572}" destId="{22B57E07-6AC1-490F-9B80-03AF6CADE940}" srcOrd="2" destOrd="0" presId="urn:microsoft.com/office/officeart/2005/8/layout/pList2"/>
    <dgm:cxn modelId="{8AF72438-7D91-4550-9C95-C8E65981193F}" type="presParOf" srcId="{B39801D4-070E-4815-9AC0-8F554F515326}" destId="{7B1ED6C9-6E40-4504-92AA-9D7178FA4343}" srcOrd="1" destOrd="0" presId="urn:microsoft.com/office/officeart/2005/8/layout/pList2"/>
    <dgm:cxn modelId="{4E3557A1-38B8-4719-87CA-88C85EFEFF2B}" type="presParOf" srcId="{B39801D4-070E-4815-9AC0-8F554F515326}" destId="{1A1B41E2-A7FF-4ECC-ADF4-FC88CFEEFEC1}" srcOrd="2" destOrd="0" presId="urn:microsoft.com/office/officeart/2005/8/layout/pList2"/>
    <dgm:cxn modelId="{DB8252FE-AF89-418A-B2EB-84177FA5975B}" type="presParOf" srcId="{1A1B41E2-A7FF-4ECC-ADF4-FC88CFEEFEC1}" destId="{7B816185-1069-4202-A3F0-D729F8F990B3}" srcOrd="0" destOrd="0" presId="urn:microsoft.com/office/officeart/2005/8/layout/pList2"/>
    <dgm:cxn modelId="{E50CC054-C98C-4EB2-A26D-C009C533CF83}" type="presParOf" srcId="{1A1B41E2-A7FF-4ECC-ADF4-FC88CFEEFEC1}" destId="{CDA6FF56-6CD4-49B3-8ED1-5D998318D7DF}" srcOrd="1" destOrd="0" presId="urn:microsoft.com/office/officeart/2005/8/layout/pList2"/>
    <dgm:cxn modelId="{A728981A-1A91-42F6-A24B-A10F20AC2485}" type="presParOf" srcId="{1A1B41E2-A7FF-4ECC-ADF4-FC88CFEEFEC1}" destId="{59D79D0D-12F0-401C-B7F3-058490AF02E2}" srcOrd="2" destOrd="0" presId="urn:microsoft.com/office/officeart/2005/8/layout/pList2"/>
    <dgm:cxn modelId="{B9368353-C72D-433A-B9BB-882B22E5A80A}" type="presParOf" srcId="{B39801D4-070E-4815-9AC0-8F554F515326}" destId="{25E94B88-F9F3-41A7-9FF9-8EFA1D84AEB2}" srcOrd="3" destOrd="0" presId="urn:microsoft.com/office/officeart/2005/8/layout/pList2"/>
    <dgm:cxn modelId="{DF034E52-12EE-41B0-856F-1CC62B2CC673}" type="presParOf" srcId="{B39801D4-070E-4815-9AC0-8F554F515326}" destId="{9C4199C5-F5CE-40CA-8C91-AABF65570EC7}" srcOrd="4" destOrd="0" presId="urn:microsoft.com/office/officeart/2005/8/layout/pList2"/>
    <dgm:cxn modelId="{64C701CA-EAC4-4760-9430-DFB68A22C5DC}" type="presParOf" srcId="{9C4199C5-F5CE-40CA-8C91-AABF65570EC7}" destId="{5A8E27A2-CC9B-47A2-B00F-62AECB0636AE}" srcOrd="0" destOrd="0" presId="urn:microsoft.com/office/officeart/2005/8/layout/pList2"/>
    <dgm:cxn modelId="{8B4278D8-FAAC-4096-A814-CA83FB995D97}" type="presParOf" srcId="{9C4199C5-F5CE-40CA-8C91-AABF65570EC7}" destId="{C93675B9-E773-44C8-B689-CCB8AE909DDD}" srcOrd="1" destOrd="0" presId="urn:microsoft.com/office/officeart/2005/8/layout/pList2"/>
    <dgm:cxn modelId="{32B11EE2-29CC-40EF-8696-A22E25D0FACB}" type="presParOf" srcId="{9C4199C5-F5CE-40CA-8C91-AABF65570EC7}" destId="{43CA3E38-95B9-48E6-AB19-6C029B3DF626}" srcOrd="2" destOrd="0" presId="urn:microsoft.com/office/officeart/2005/8/layout/pList2"/>
    <dgm:cxn modelId="{3CB7F154-ADE9-4B84-A43D-E4F42C12936E}" type="presParOf" srcId="{B39801D4-070E-4815-9AC0-8F554F515326}" destId="{54F277C6-95E9-4C6D-9B21-5CA050CDCE80}" srcOrd="5" destOrd="0" presId="urn:microsoft.com/office/officeart/2005/8/layout/pList2"/>
    <dgm:cxn modelId="{0C0D2A7B-30A3-4339-B986-DE0AB7E16C2A}" type="presParOf" srcId="{B39801D4-070E-4815-9AC0-8F554F515326}" destId="{C61E80D3-2149-44FB-8DA8-76EDAB7E030E}" srcOrd="6" destOrd="0" presId="urn:microsoft.com/office/officeart/2005/8/layout/pList2"/>
    <dgm:cxn modelId="{DA96077E-B323-47C2-A19C-440AB9536900}" type="presParOf" srcId="{C61E80D3-2149-44FB-8DA8-76EDAB7E030E}" destId="{560ADB49-FF68-4023-9EED-EEB2FF5DC83E}" srcOrd="0" destOrd="0" presId="urn:microsoft.com/office/officeart/2005/8/layout/pList2"/>
    <dgm:cxn modelId="{E4ADA3BE-DC9C-48E2-9F2C-0D32051A5542}" type="presParOf" srcId="{C61E80D3-2149-44FB-8DA8-76EDAB7E030E}" destId="{82B5F249-ACBE-4C9A-9DD6-79ABD8770459}" srcOrd="1" destOrd="0" presId="urn:microsoft.com/office/officeart/2005/8/layout/pList2"/>
    <dgm:cxn modelId="{541CAF31-E884-406A-B294-E6492913A4A4}" type="presParOf" srcId="{C61E80D3-2149-44FB-8DA8-76EDAB7E030E}" destId="{D0DA4CE5-5BB8-4EF3-88F3-E544C481901F}" srcOrd="2" destOrd="0" presId="urn:microsoft.com/office/officeart/2005/8/layout/pList2"/>
    <dgm:cxn modelId="{59596E26-6CE5-4F20-92CB-FCDCFFA48FDA}" type="presParOf" srcId="{B39801D4-070E-4815-9AC0-8F554F515326}" destId="{F4D0E4F9-1F84-4711-B8EB-E1013F8AC6B8}" srcOrd="7" destOrd="0" presId="urn:microsoft.com/office/officeart/2005/8/layout/pList2"/>
    <dgm:cxn modelId="{B8B1AA55-8CF4-440B-8A47-6B9EEED70D8B}" type="presParOf" srcId="{B39801D4-070E-4815-9AC0-8F554F515326}" destId="{31D68C5F-F3FB-44CB-97D6-41E68DC04999}" srcOrd="8" destOrd="0" presId="urn:microsoft.com/office/officeart/2005/8/layout/pList2"/>
    <dgm:cxn modelId="{E060247D-0D12-45EF-8DCD-31BE59E01257}" type="presParOf" srcId="{31D68C5F-F3FB-44CB-97D6-41E68DC04999}" destId="{5F7A1EA8-E9F6-47EE-BF33-ED7E8F9E8ECB}" srcOrd="0" destOrd="0" presId="urn:microsoft.com/office/officeart/2005/8/layout/pList2"/>
    <dgm:cxn modelId="{0BFCFB70-E7F8-4C0E-A76A-344DC2CE9099}" type="presParOf" srcId="{31D68C5F-F3FB-44CB-97D6-41E68DC04999}" destId="{52AD386A-CEE7-4468-A024-9DC2D916A8C2}" srcOrd="1" destOrd="0" presId="urn:microsoft.com/office/officeart/2005/8/layout/pList2"/>
    <dgm:cxn modelId="{0F213F1C-ACAE-47C0-9521-2AEC3B129A3A}" type="presParOf" srcId="{31D68C5F-F3FB-44CB-97D6-41E68DC04999}" destId="{53DA8D87-CBEE-4602-9D0E-E7E66FBA6ECD}" srcOrd="2" destOrd="0" presId="urn:microsoft.com/office/officeart/2005/8/layout/pList2"/>
    <dgm:cxn modelId="{A0ECCFA8-C740-4F12-B996-618EBDB35FC1}" type="presParOf" srcId="{B39801D4-070E-4815-9AC0-8F554F515326}" destId="{A08B4CCA-E4E6-47BE-B2FF-55C8E2ADB982}" srcOrd="9" destOrd="0" presId="urn:microsoft.com/office/officeart/2005/8/layout/pList2"/>
    <dgm:cxn modelId="{FDD1226E-5E8E-45D2-B475-F1AA94AAA02E}" type="presParOf" srcId="{B39801D4-070E-4815-9AC0-8F554F515326}" destId="{DCF74D3C-F478-45D6-869F-3E86109583CF}" srcOrd="10" destOrd="0" presId="urn:microsoft.com/office/officeart/2005/8/layout/pList2"/>
    <dgm:cxn modelId="{567B115A-065C-45F7-823F-5D657CA1A633}" type="presParOf" srcId="{DCF74D3C-F478-45D6-869F-3E86109583CF}" destId="{B82590F0-6F2A-4F37-8491-07F9AC849024}" srcOrd="0" destOrd="0" presId="urn:microsoft.com/office/officeart/2005/8/layout/pList2"/>
    <dgm:cxn modelId="{FD93D83A-4EEA-4BAE-AF53-A9F892C53A5A}" type="presParOf" srcId="{DCF74D3C-F478-45D6-869F-3E86109583CF}" destId="{15DF22C5-D114-4457-9DA1-9866DCFAA29C}" srcOrd="1" destOrd="0" presId="urn:microsoft.com/office/officeart/2005/8/layout/pList2"/>
    <dgm:cxn modelId="{E7FCB1D0-3AAF-480F-AB8A-298CCA2EBF5C}" type="presParOf" srcId="{DCF74D3C-F478-45D6-869F-3E86109583CF}" destId="{BE3BD804-4137-4AD7-A6A8-7E972B3E9C7D}" srcOrd="2" destOrd="0" presId="urn:microsoft.com/office/officeart/2005/8/layout/pList2"/>
    <dgm:cxn modelId="{DAF306D6-2A70-42ED-9D75-77811A7F95DE}" type="presParOf" srcId="{B39801D4-070E-4815-9AC0-8F554F515326}" destId="{AE88E3D6-D5A8-4BA6-B74F-8A425312C286}" srcOrd="11" destOrd="0" presId="urn:microsoft.com/office/officeart/2005/8/layout/pList2"/>
    <dgm:cxn modelId="{51C2CC1E-BC01-476D-8363-187FFAEF0A7E}" type="presParOf" srcId="{B39801D4-070E-4815-9AC0-8F554F515326}" destId="{D1E01571-EB6B-4A61-A854-1651E1CCE8B5}" srcOrd="12" destOrd="0" presId="urn:microsoft.com/office/officeart/2005/8/layout/pList2"/>
    <dgm:cxn modelId="{2FB6512A-2881-4250-8B4D-6D3C8ABBDB77}" type="presParOf" srcId="{D1E01571-EB6B-4A61-A854-1651E1CCE8B5}" destId="{C3AB5F40-CE7F-40A5-A63D-6540D5A232F9}" srcOrd="0" destOrd="0" presId="urn:microsoft.com/office/officeart/2005/8/layout/pList2"/>
    <dgm:cxn modelId="{CD6853C9-0019-4CF6-A44D-D3C994B54609}" type="presParOf" srcId="{D1E01571-EB6B-4A61-A854-1651E1CCE8B5}" destId="{6E7051E5-918F-407E-B19F-5FAFA470053E}" srcOrd="1" destOrd="0" presId="urn:microsoft.com/office/officeart/2005/8/layout/pList2"/>
    <dgm:cxn modelId="{CDF59A6D-B38C-4D99-A6FC-9E749930954D}" type="presParOf" srcId="{D1E01571-EB6B-4A61-A854-1651E1CCE8B5}" destId="{23AFAE39-29A0-4398-A592-5D52FB67ED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6AF87-894E-46BF-8792-90C6F6460A44}">
      <dsp:nvSpPr>
        <dsp:cNvPr id="0" name=""/>
        <dsp:cNvSpPr/>
      </dsp:nvSpPr>
      <dsp:spPr>
        <a:xfrm>
          <a:off x="0" y="0"/>
          <a:ext cx="2677656" cy="26776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44B7F-8829-45B1-9010-FAE15E113A1A}">
      <dsp:nvSpPr>
        <dsp:cNvPr id="0" name=""/>
        <dsp:cNvSpPr/>
      </dsp:nvSpPr>
      <dsp:spPr>
        <a:xfrm>
          <a:off x="1338828" y="0"/>
          <a:ext cx="9755214" cy="2677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Наиболее</a:t>
          </a: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сильному воздействию </a:t>
          </a: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подвергаются </a:t>
          </a:r>
          <a:r>
            <a:rPr lang="ru-RU" sz="23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растительный и животный мир, почвы, водный режим, микроформы рельефа. 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8828" y="0"/>
        <a:ext cx="9755214" cy="803298"/>
      </dsp:txXfrm>
    </dsp:sp>
    <dsp:sp modelId="{6B5AB164-1AD6-47F9-AF86-078EC6302671}">
      <dsp:nvSpPr>
        <dsp:cNvPr id="0" name=""/>
        <dsp:cNvSpPr/>
      </dsp:nvSpPr>
      <dsp:spPr>
        <a:xfrm>
          <a:off x="468590" y="803298"/>
          <a:ext cx="1740474" cy="17404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6A170-BF4A-471B-8A15-055543B5D46D}">
      <dsp:nvSpPr>
        <dsp:cNvPr id="0" name=""/>
        <dsp:cNvSpPr/>
      </dsp:nvSpPr>
      <dsp:spPr>
        <a:xfrm>
          <a:off x="1338828" y="803298"/>
          <a:ext cx="9755214" cy="1740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устойчивы во времени </a:t>
          </a:r>
          <a:r>
            <a:rPr lang="ru-RU" sz="23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геологический фундамент и климатические процессы. 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8828" y="803298"/>
        <a:ext cx="9755214" cy="803295"/>
      </dsp:txXfrm>
    </dsp:sp>
    <dsp:sp modelId="{97BFD0D8-B8EC-4326-AB59-50F0468E117F}">
      <dsp:nvSpPr>
        <dsp:cNvPr id="0" name=""/>
        <dsp:cNvSpPr/>
      </dsp:nvSpPr>
      <dsp:spPr>
        <a:xfrm>
          <a:off x="937180" y="1606594"/>
          <a:ext cx="803295" cy="8032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22275-97AD-4E30-A4FF-AE0CA23F96D3}">
      <dsp:nvSpPr>
        <dsp:cNvPr id="0" name=""/>
        <dsp:cNvSpPr/>
      </dsp:nvSpPr>
      <dsp:spPr>
        <a:xfrm>
          <a:off x="1338828" y="1606594"/>
          <a:ext cx="9755214" cy="8032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 не в состоянии также изменить общий ход </a:t>
          </a:r>
          <a:r>
            <a:rPr lang="ru-RU" sz="23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зональных, долготных и азональных закономерностей развития ландшафта</a:t>
          </a: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8828" y="1606594"/>
        <a:ext cx="9755214" cy="8032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B7918-2533-43D5-BA33-11CE5467C374}">
      <dsp:nvSpPr>
        <dsp:cNvPr id="0" name=""/>
        <dsp:cNvSpPr/>
      </dsp:nvSpPr>
      <dsp:spPr>
        <a:xfrm>
          <a:off x="0" y="6226"/>
          <a:ext cx="9550400" cy="96525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устойчивости к антропогенным воздействиям </a:t>
          </a:r>
          <a:r>
            <a:rPr lang="ru-RU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ландшафты классифицируют на: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20" y="53346"/>
        <a:ext cx="9456160" cy="8710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329FC-BF02-4552-85C9-E75FAA5B2C8F}">
      <dsp:nvSpPr>
        <dsp:cNvPr id="0" name=""/>
        <dsp:cNvSpPr/>
      </dsp:nvSpPr>
      <dsp:spPr>
        <a:xfrm>
          <a:off x="0" y="86757"/>
          <a:ext cx="1668779" cy="16687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33B17-135A-4ADF-B5EF-0FE221106815}">
      <dsp:nvSpPr>
        <dsp:cNvPr id="0" name=""/>
        <dsp:cNvSpPr/>
      </dsp:nvSpPr>
      <dsp:spPr>
        <a:xfrm>
          <a:off x="834389" y="86757"/>
          <a:ext cx="1946909" cy="166877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высокоустойчивые</a:t>
          </a:r>
        </a:p>
      </dsp:txBody>
      <dsp:txXfrm>
        <a:off x="834389" y="86757"/>
        <a:ext cx="1946909" cy="16687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2CB57-8A9B-45FF-972B-083A32361F5C}">
      <dsp:nvSpPr>
        <dsp:cNvPr id="0" name=""/>
        <dsp:cNvSpPr/>
      </dsp:nvSpPr>
      <dsp:spPr>
        <a:xfrm>
          <a:off x="0" y="86756"/>
          <a:ext cx="1668781" cy="1668781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66CC4-CDFC-4C2E-98E5-CB16663FB10A}">
      <dsp:nvSpPr>
        <dsp:cNvPr id="0" name=""/>
        <dsp:cNvSpPr/>
      </dsp:nvSpPr>
      <dsp:spPr>
        <a:xfrm>
          <a:off x="834390" y="86756"/>
          <a:ext cx="1946912" cy="1668781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среднеустойчивые</a:t>
          </a:r>
        </a:p>
      </dsp:txBody>
      <dsp:txXfrm>
        <a:off x="834390" y="86756"/>
        <a:ext cx="1946912" cy="16687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19BA0-C2A2-4CF8-AED8-F545F249E55F}">
      <dsp:nvSpPr>
        <dsp:cNvPr id="0" name=""/>
        <dsp:cNvSpPr/>
      </dsp:nvSpPr>
      <dsp:spPr>
        <a:xfrm>
          <a:off x="0" y="101045"/>
          <a:ext cx="1640203" cy="16402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C42F6-757C-4102-BDFC-650186DCC09C}">
      <dsp:nvSpPr>
        <dsp:cNvPr id="0" name=""/>
        <dsp:cNvSpPr/>
      </dsp:nvSpPr>
      <dsp:spPr>
        <a:xfrm>
          <a:off x="820101" y="101045"/>
          <a:ext cx="1913571" cy="1640203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слабоустойчивые</a:t>
          </a:r>
        </a:p>
      </dsp:txBody>
      <dsp:txXfrm>
        <a:off x="820101" y="101045"/>
        <a:ext cx="1913571" cy="16402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B288C-E725-474F-AFFF-E7F509ECC4E4}">
      <dsp:nvSpPr>
        <dsp:cNvPr id="0" name=""/>
        <dsp:cNvSpPr/>
      </dsp:nvSpPr>
      <dsp:spPr>
        <a:xfrm>
          <a:off x="0" y="81041"/>
          <a:ext cx="1680210" cy="16802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EDC43-F300-4447-8A8D-91EB378E204E}">
      <dsp:nvSpPr>
        <dsp:cNvPr id="0" name=""/>
        <dsp:cNvSpPr/>
      </dsp:nvSpPr>
      <dsp:spPr>
        <a:xfrm>
          <a:off x="840105" y="81041"/>
          <a:ext cx="1960245" cy="1680210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неустойчивые</a:t>
          </a:r>
        </a:p>
      </dsp:txBody>
      <dsp:txXfrm>
        <a:off x="840105" y="81041"/>
        <a:ext cx="1960245" cy="16802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03CD6-E309-4863-BEC3-8B9D889177CA}">
      <dsp:nvSpPr>
        <dsp:cNvPr id="0" name=""/>
        <dsp:cNvSpPr/>
      </dsp:nvSpPr>
      <dsp:spPr>
        <a:xfrm rot="5400000">
          <a:off x="1203323" y="990121"/>
          <a:ext cx="882151" cy="10042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390E-FE3E-4D43-AF76-77D5A55AD0B3}">
      <dsp:nvSpPr>
        <dsp:cNvPr id="0" name=""/>
        <dsp:cNvSpPr/>
      </dsp:nvSpPr>
      <dsp:spPr>
        <a:xfrm>
          <a:off x="8269" y="151876"/>
          <a:ext cx="3407697" cy="76019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неизменные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5385" y="188992"/>
        <a:ext cx="3333465" cy="685962"/>
      </dsp:txXfrm>
    </dsp:sp>
    <dsp:sp modelId="{D081DA04-D1A5-48D1-ACB0-F466E40C3B85}">
      <dsp:nvSpPr>
        <dsp:cNvPr id="0" name=""/>
        <dsp:cNvSpPr/>
      </dsp:nvSpPr>
      <dsp:spPr>
        <a:xfrm>
          <a:off x="2454630" y="111376"/>
          <a:ext cx="1080064" cy="84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BF3D8-CBEA-4C5A-ABF2-B411D6ED0575}">
      <dsp:nvSpPr>
        <dsp:cNvPr id="0" name=""/>
        <dsp:cNvSpPr/>
      </dsp:nvSpPr>
      <dsp:spPr>
        <a:xfrm rot="5400000">
          <a:off x="3465684" y="2058649"/>
          <a:ext cx="882151" cy="10042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D5073-3AD9-42A8-BD4B-7C15B3172829}">
      <dsp:nvSpPr>
        <dsp:cNvPr id="0" name=""/>
        <dsp:cNvSpPr/>
      </dsp:nvSpPr>
      <dsp:spPr>
        <a:xfrm>
          <a:off x="1700953" y="1226875"/>
          <a:ext cx="4547051" cy="7472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слабоизмененные</a:t>
          </a:r>
          <a:endParaRPr lang="LID4096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7437" y="1263359"/>
        <a:ext cx="4474083" cy="674284"/>
      </dsp:txXfrm>
    </dsp:sp>
    <dsp:sp modelId="{807108CA-8592-4DFA-A0BB-97945D8743B4}">
      <dsp:nvSpPr>
        <dsp:cNvPr id="0" name=""/>
        <dsp:cNvSpPr/>
      </dsp:nvSpPr>
      <dsp:spPr>
        <a:xfrm>
          <a:off x="4716990" y="1179904"/>
          <a:ext cx="1080064" cy="84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05064-466D-40BC-B194-D7E48E4EBBC7}">
      <dsp:nvSpPr>
        <dsp:cNvPr id="0" name=""/>
        <dsp:cNvSpPr/>
      </dsp:nvSpPr>
      <dsp:spPr>
        <a:xfrm rot="5400000">
          <a:off x="5642901" y="3127178"/>
          <a:ext cx="882151" cy="10042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9C9F8-59D8-4480-B44A-850860F9317A}">
      <dsp:nvSpPr>
        <dsp:cNvPr id="0" name=""/>
        <dsp:cNvSpPr/>
      </dsp:nvSpPr>
      <dsp:spPr>
        <a:xfrm>
          <a:off x="3393637" y="2291012"/>
          <a:ext cx="5516118" cy="7560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среднеизмененные</a:t>
          </a: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ID4096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0550" y="2327925"/>
        <a:ext cx="5442292" cy="682210"/>
      </dsp:txXfrm>
    </dsp:sp>
    <dsp:sp modelId="{A9EE22D0-8BDF-4BA4-BE34-1EE820B53EB0}">
      <dsp:nvSpPr>
        <dsp:cNvPr id="0" name=""/>
        <dsp:cNvSpPr/>
      </dsp:nvSpPr>
      <dsp:spPr>
        <a:xfrm>
          <a:off x="6894207" y="2248433"/>
          <a:ext cx="1080064" cy="84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6E25C-2C98-4E8A-AAB0-E1E36FFB44AA}">
      <dsp:nvSpPr>
        <dsp:cNvPr id="0" name=""/>
        <dsp:cNvSpPr/>
      </dsp:nvSpPr>
      <dsp:spPr>
        <a:xfrm>
          <a:off x="5086321" y="3316961"/>
          <a:ext cx="5516118" cy="7560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сильноизмененные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ID4096" sz="17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3234" y="3353874"/>
        <a:ext cx="5442292" cy="6822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3F10D-4B54-4A35-8788-E0ED7AB34F55}">
      <dsp:nvSpPr>
        <dsp:cNvPr id="0" name=""/>
        <dsp:cNvSpPr/>
      </dsp:nvSpPr>
      <dsp:spPr>
        <a:xfrm>
          <a:off x="0" y="100865"/>
          <a:ext cx="60960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степени измененности ландшафты подразделяют на:</a:t>
          </a:r>
        </a:p>
      </dsp:txBody>
      <dsp:txXfrm>
        <a:off x="21704" y="122569"/>
        <a:ext cx="6052592" cy="4011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8A872-D9DD-434C-816C-D3B7CAE74D80}">
      <dsp:nvSpPr>
        <dsp:cNvPr id="0" name=""/>
        <dsp:cNvSpPr/>
      </dsp:nvSpPr>
      <dsp:spPr>
        <a:xfrm>
          <a:off x="-5286847" y="-809688"/>
          <a:ext cx="6295470" cy="6295470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3B96-D60C-43DE-87EC-66F559DDAE4E}">
      <dsp:nvSpPr>
        <dsp:cNvPr id="0" name=""/>
        <dsp:cNvSpPr/>
      </dsp:nvSpPr>
      <dsp:spPr>
        <a:xfrm>
          <a:off x="528074" y="359498"/>
          <a:ext cx="9299640" cy="719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00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северных регионов (оленеводческие, лесохозяйственные)</a:t>
          </a:r>
          <a:endParaRPr lang="ru-RU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074" y="359498"/>
        <a:ext cx="9299640" cy="719370"/>
      </dsp:txXfrm>
    </dsp:sp>
    <dsp:sp modelId="{EAD9989E-56D2-45B2-8E40-1979F974DC3E}">
      <dsp:nvSpPr>
        <dsp:cNvPr id="0" name=""/>
        <dsp:cNvSpPr/>
      </dsp:nvSpPr>
      <dsp:spPr>
        <a:xfrm>
          <a:off x="78468" y="269576"/>
          <a:ext cx="899212" cy="899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A3173-0AD4-4EEE-9769-6AF2A6265E8A}">
      <dsp:nvSpPr>
        <dsp:cNvPr id="0" name=""/>
        <dsp:cNvSpPr/>
      </dsp:nvSpPr>
      <dsp:spPr>
        <a:xfrm>
          <a:off x="940506" y="1438740"/>
          <a:ext cx="8887208" cy="719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00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горные</a:t>
          </a:r>
          <a:endParaRPr lang="ru-RU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0506" y="1438740"/>
        <a:ext cx="8887208" cy="719370"/>
      </dsp:txXfrm>
    </dsp:sp>
    <dsp:sp modelId="{6EBF9C85-166A-45D4-9B1B-C86947FE2B9F}">
      <dsp:nvSpPr>
        <dsp:cNvPr id="0" name=""/>
        <dsp:cNvSpPr/>
      </dsp:nvSpPr>
      <dsp:spPr>
        <a:xfrm>
          <a:off x="490899" y="1348819"/>
          <a:ext cx="899212" cy="899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A37E7-C252-4AA0-A153-62CFD74BF159}">
      <dsp:nvSpPr>
        <dsp:cNvPr id="0" name=""/>
        <dsp:cNvSpPr/>
      </dsp:nvSpPr>
      <dsp:spPr>
        <a:xfrm>
          <a:off x="940506" y="2517983"/>
          <a:ext cx="8887208" cy="719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00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аридные</a:t>
          </a:r>
          <a:endParaRPr lang="ru-RU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0506" y="2517983"/>
        <a:ext cx="8887208" cy="719370"/>
      </dsp:txXfrm>
    </dsp:sp>
    <dsp:sp modelId="{26FBA9A0-F9F0-4701-A721-FB4805FFB47F}">
      <dsp:nvSpPr>
        <dsp:cNvPr id="0" name=""/>
        <dsp:cNvSpPr/>
      </dsp:nvSpPr>
      <dsp:spPr>
        <a:xfrm>
          <a:off x="490899" y="2428061"/>
          <a:ext cx="899212" cy="899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ACD14-D5C7-413D-A6EC-6AD2AA3E8357}">
      <dsp:nvSpPr>
        <dsp:cNvPr id="0" name=""/>
        <dsp:cNvSpPr/>
      </dsp:nvSpPr>
      <dsp:spPr>
        <a:xfrm>
          <a:off x="528074" y="3597225"/>
          <a:ext cx="9299640" cy="719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00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экваториальные</a:t>
          </a:r>
          <a:endParaRPr lang="ru-RU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074" y="3597225"/>
        <a:ext cx="9299640" cy="719370"/>
      </dsp:txXfrm>
    </dsp:sp>
    <dsp:sp modelId="{EFDDFBE2-54DA-4E7B-AFA1-25C319C7F7C3}">
      <dsp:nvSpPr>
        <dsp:cNvPr id="0" name=""/>
        <dsp:cNvSpPr/>
      </dsp:nvSpPr>
      <dsp:spPr>
        <a:xfrm>
          <a:off x="78468" y="3507304"/>
          <a:ext cx="899212" cy="899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E94F5-D9C8-4727-9B91-68E91E710523}">
      <dsp:nvSpPr>
        <dsp:cNvPr id="0" name=""/>
        <dsp:cNvSpPr/>
      </dsp:nvSpPr>
      <dsp:spPr>
        <a:xfrm>
          <a:off x="0" y="4362"/>
          <a:ext cx="95504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По типам природопользования выделяются ПАЛ:</a:t>
          </a:r>
          <a:endParaRPr lang="ru-RU" sz="2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7" y="32919"/>
        <a:ext cx="9493286" cy="5278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5F181-FF00-4580-9648-791A999304AA}">
      <dsp:nvSpPr>
        <dsp:cNvPr id="0" name=""/>
        <dsp:cNvSpPr/>
      </dsp:nvSpPr>
      <dsp:spPr>
        <a:xfrm>
          <a:off x="0" y="343085"/>
          <a:ext cx="2890307" cy="1156122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собирательские (промышленно-сырьевые)</a:t>
          </a:r>
        </a:p>
      </dsp:txBody>
      <dsp:txXfrm>
        <a:off x="578061" y="343085"/>
        <a:ext cx="1734185" cy="1156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61D16-7239-4EE3-B409-B3BE386CB412}">
      <dsp:nvSpPr>
        <dsp:cNvPr id="0" name=""/>
        <dsp:cNvSpPr/>
      </dsp:nvSpPr>
      <dsp:spPr>
        <a:xfrm>
          <a:off x="1325029" y="0"/>
          <a:ext cx="7818973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A9B5E-1259-4A7C-8B8C-5C29269F5928}">
      <dsp:nvSpPr>
        <dsp:cNvPr id="0" name=""/>
        <dsp:cNvSpPr/>
      </dsp:nvSpPr>
      <dsp:spPr>
        <a:xfrm>
          <a:off x="1644124" y="395287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КОРЕННЫЕ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это изменения геолого-геоморфологической основы ландшафта, стока,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биокомпонентов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микроклимата</a:t>
          </a:r>
        </a:p>
      </dsp:txBody>
      <dsp:txXfrm>
        <a:off x="1706740" y="4015488"/>
        <a:ext cx="3396901" cy="1157468"/>
      </dsp:txXfrm>
    </dsp:sp>
    <dsp:sp modelId="{B69A708F-2322-4FDD-BAEA-F8D9A1166296}">
      <dsp:nvSpPr>
        <dsp:cNvPr id="0" name=""/>
        <dsp:cNvSpPr/>
      </dsp:nvSpPr>
      <dsp:spPr>
        <a:xfrm>
          <a:off x="1644124" y="2159003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ОДНОКОМПОНЕНТНЫЕ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происходят под влиянием сельскохозяйственного производства. </a:t>
          </a:r>
          <a:r>
            <a:rPr lang="kk-KZ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6740" y="2221619"/>
        <a:ext cx="3396901" cy="1157468"/>
      </dsp:txXfrm>
    </dsp:sp>
    <dsp:sp modelId="{9594B844-7337-44BF-993C-44065913E2DC}">
      <dsp:nvSpPr>
        <dsp:cNvPr id="0" name=""/>
        <dsp:cNvSpPr/>
      </dsp:nvSpPr>
      <dsp:spPr>
        <a:xfrm>
          <a:off x="1644124" y="37306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МНОГОКОМПОНЕНТНЫЕ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происходят под влиянием сельскохозяйственного производства. </a:t>
          </a:r>
          <a:r>
            <a:rPr lang="kk-KZ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6740" y="435678"/>
        <a:ext cx="3396901" cy="11574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26111-7DD6-4ED8-9C93-FCC2D21A0AD6}">
      <dsp:nvSpPr>
        <dsp:cNvPr id="0" name=""/>
        <dsp:cNvSpPr/>
      </dsp:nvSpPr>
      <dsp:spPr>
        <a:xfrm>
          <a:off x="1516" y="300723"/>
          <a:ext cx="3102116" cy="124084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производственные (производящие, перерабатывающие)</a:t>
          </a:r>
        </a:p>
      </dsp:txBody>
      <dsp:txXfrm>
        <a:off x="621939" y="300723"/>
        <a:ext cx="1861270" cy="12408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7159B-69BA-489E-ADEC-3C918D091109}">
      <dsp:nvSpPr>
        <dsp:cNvPr id="0" name=""/>
        <dsp:cNvSpPr/>
      </dsp:nvSpPr>
      <dsp:spPr>
        <a:xfrm>
          <a:off x="1667" y="238765"/>
          <a:ext cx="3411909" cy="136476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местопользовательские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(селитебные, рекреационные)</a:t>
          </a:r>
        </a:p>
      </dsp:txBody>
      <dsp:txXfrm>
        <a:off x="684049" y="238765"/>
        <a:ext cx="2047146" cy="136476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DD3C0-1668-43F5-ABE3-25F78ED14AFA}">
      <dsp:nvSpPr>
        <dsp:cNvPr id="0" name=""/>
        <dsp:cNvSpPr/>
      </dsp:nvSpPr>
      <dsp:spPr>
        <a:xfrm>
          <a:off x="1358" y="290908"/>
          <a:ext cx="2778582" cy="1260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природоохранные</a:t>
          </a:r>
        </a:p>
      </dsp:txBody>
      <dsp:txXfrm>
        <a:off x="631596" y="290908"/>
        <a:ext cx="1518106" cy="12604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31A56-49B8-405F-9C68-7EE0F04018DA}">
      <dsp:nvSpPr>
        <dsp:cNvPr id="0" name=""/>
        <dsp:cNvSpPr/>
      </dsp:nvSpPr>
      <dsp:spPr>
        <a:xfrm>
          <a:off x="0" y="0"/>
          <a:ext cx="10515600" cy="165993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естественных ландшафтах при сельскохозяйственном использовании земельных ресурсов 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1659935"/>
      </dsp:txXfrm>
    </dsp:sp>
    <dsp:sp modelId="{A99BEF6B-B686-4366-9DA5-32E76B1115A0}">
      <dsp:nvSpPr>
        <dsp:cNvPr id="0" name=""/>
        <dsp:cNvSpPr/>
      </dsp:nvSpPr>
      <dsp:spPr>
        <a:xfrm>
          <a:off x="0" y="1659935"/>
          <a:ext cx="2628899" cy="348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Наибольшие изменения естественных ландшафтов по масштабам антропогенной деятельности наблюдаются </a:t>
          </a:r>
          <a:r>
            <a:rPr lang="ru-RU" sz="1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освоении территории в сельскохозяйственных целях. 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развитием земледелия связано большое сведение лесов под пашню. Например, в зоне смешанных и широколиственных лесов площади их сократились на 50%, в средиземноморской зоне – на 80-85%. </a:t>
          </a:r>
        </a:p>
      </dsp:txBody>
      <dsp:txXfrm>
        <a:off x="0" y="1659935"/>
        <a:ext cx="2628899" cy="3485864"/>
      </dsp:txXfrm>
    </dsp:sp>
    <dsp:sp modelId="{0B1B164E-137D-4266-B93E-F14E14BF8D52}">
      <dsp:nvSpPr>
        <dsp:cNvPr id="0" name=""/>
        <dsp:cNvSpPr/>
      </dsp:nvSpPr>
      <dsp:spPr>
        <a:xfrm>
          <a:off x="2628900" y="1659935"/>
          <a:ext cx="2628899" cy="348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Отличительная особенность полевых сельскохозяйственных ландшафтов – </a:t>
          </a:r>
          <a:r>
            <a:rPr lang="ru-RU" sz="1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исключительное преобладание культурных растений. 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 воздействием культурной растительности формируются так называемые </a:t>
          </a:r>
          <a:r>
            <a:rPr lang="ru-RU" sz="1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культурные почвы, которые являются главной особенностью антропогенных сельскохозяйственных ландшафтов.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8900" y="1659935"/>
        <a:ext cx="2628899" cy="3485864"/>
      </dsp:txXfrm>
    </dsp:sp>
    <dsp:sp modelId="{F77996DB-C353-494E-8097-1758C208C2E1}">
      <dsp:nvSpPr>
        <dsp:cNvPr id="0" name=""/>
        <dsp:cNvSpPr/>
      </dsp:nvSpPr>
      <dsp:spPr>
        <a:xfrm>
          <a:off x="5257800" y="1659935"/>
          <a:ext cx="2628899" cy="348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профиля таких почв происходит при механическом перемешивании пахотных горизонтов, внесении удобрений. В этих почвах значительно изменяется водный, тепловой и биологический режимы. </a:t>
          </a:r>
        </a:p>
      </dsp:txBody>
      <dsp:txXfrm>
        <a:off x="5257800" y="1659935"/>
        <a:ext cx="2628899" cy="3485864"/>
      </dsp:txXfrm>
    </dsp:sp>
    <dsp:sp modelId="{929ACE52-181C-4958-BDAE-2504E1AA716A}">
      <dsp:nvSpPr>
        <dsp:cNvPr id="0" name=""/>
        <dsp:cNvSpPr/>
      </dsp:nvSpPr>
      <dsp:spPr>
        <a:xfrm>
          <a:off x="7886700" y="1659935"/>
          <a:ext cx="2628899" cy="348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Значительные изменения наблюдаются в естественных ландшафтах, используемых в качестве пастбищ. Под влиянием выпасов скота, как правило, меняется </a:t>
          </a:r>
          <a:r>
            <a:rPr lang="ru-RU" sz="1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видовой состав трав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в случае бессистемной пастьбы происходит развитие </a:t>
          </a:r>
          <a:r>
            <a:rPr lang="ru-RU" sz="1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пастбищной эрозии.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6700" y="1659935"/>
        <a:ext cx="2628899" cy="3485864"/>
      </dsp:txXfrm>
    </dsp:sp>
    <dsp:sp modelId="{8E3055BE-66D9-426F-ADFE-C81DBFEA5948}">
      <dsp:nvSpPr>
        <dsp:cNvPr id="0" name=""/>
        <dsp:cNvSpPr/>
      </dsp:nvSpPr>
      <dsp:spPr>
        <a:xfrm>
          <a:off x="0" y="5145799"/>
          <a:ext cx="10515600" cy="3873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44A6A-BA47-41B1-A752-66E83E709D8D}">
      <dsp:nvSpPr>
        <dsp:cNvPr id="0" name=""/>
        <dsp:cNvSpPr/>
      </dsp:nvSpPr>
      <dsp:spPr>
        <a:xfrm rot="5400000">
          <a:off x="6678692" y="-2595848"/>
          <a:ext cx="1397000" cy="69432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формируется под воздействием перепашки почвенного слоя, внесения удобрений, выращивания биомассы. В полевых степных и лесостепных типах сельскохозяйственных ландшафтов с наибольшей интенсивностью проявляется водная и ветровая эрозия.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основе выделения антропогенных сельскохозяйственных полевых ландшафтов лежат три признака: </a:t>
          </a:r>
          <a:r>
            <a:rPr lang="ru-RU" sz="1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мезорельефа, разность почв и особенность растительного покрова, которая зависит от севооборота.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выделении урочищ в лугово-пастбищных видах антропогенных ландшафтов принято учитывать еще один признак – </a:t>
          </a:r>
          <a:r>
            <a:rPr lang="ru-RU" sz="1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продуктивность трав в тоннах с гектара.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05573" y="245467"/>
        <a:ext cx="6875043" cy="1260608"/>
      </dsp:txXfrm>
    </dsp:sp>
    <dsp:sp modelId="{5B1F4990-5EDF-46D4-A5FE-60AE34A428B3}">
      <dsp:nvSpPr>
        <dsp:cNvPr id="0" name=""/>
        <dsp:cNvSpPr/>
      </dsp:nvSpPr>
      <dsp:spPr>
        <a:xfrm>
          <a:off x="0" y="2645"/>
          <a:ext cx="3905572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Полевой подкласс 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45" y="87890"/>
        <a:ext cx="3735082" cy="1575760"/>
      </dsp:txXfrm>
    </dsp:sp>
    <dsp:sp modelId="{8BCA5B91-F420-488B-B72B-56ACA7517EBE}">
      <dsp:nvSpPr>
        <dsp:cNvPr id="0" name=""/>
        <dsp:cNvSpPr/>
      </dsp:nvSpPr>
      <dsp:spPr>
        <a:xfrm rot="5400000">
          <a:off x="6678692" y="-762286"/>
          <a:ext cx="1397000" cy="69432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 во всех природных зонах – от тундры до субтропиков. Современное состояние лугово-пастбищных ландшафтных комплексов целиком зависит от характера и интенсивности хозяйственного использования. Например, если сенокошение играет положительную роль в развитии луговых ландшафтов, то бессистемная пастьба скота – отрицательную. </a:t>
          </a:r>
        </a:p>
      </dsp:txBody>
      <dsp:txXfrm rot="-5400000">
        <a:off x="3905573" y="2079029"/>
        <a:ext cx="6875043" cy="1260608"/>
      </dsp:txXfrm>
    </dsp:sp>
    <dsp:sp modelId="{599F2FA8-EF9F-4AC0-AC46-B25AB987BBBC}">
      <dsp:nvSpPr>
        <dsp:cNvPr id="0" name=""/>
        <dsp:cNvSpPr/>
      </dsp:nvSpPr>
      <dsp:spPr>
        <a:xfrm>
          <a:off x="0" y="1836208"/>
          <a:ext cx="3905572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Лугово-пастбищный 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подкласс 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45" y="1921453"/>
        <a:ext cx="3735082" cy="1575760"/>
      </dsp:txXfrm>
    </dsp:sp>
    <dsp:sp modelId="{3175CFF4-A3DF-4856-B59E-8C37E1B1D246}">
      <dsp:nvSpPr>
        <dsp:cNvPr id="0" name=""/>
        <dsp:cNvSpPr/>
      </dsp:nvSpPr>
      <dsp:spPr>
        <a:xfrm rot="5400000">
          <a:off x="6678692" y="1071276"/>
          <a:ext cx="1397000" cy="69432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имеют определенное сходство с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лесокультурными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комплексами, отличаясь от них слабовыраженной </a:t>
          </a:r>
          <a:r>
            <a:rPr lang="ru-RU" sz="1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саморегуляцией и большой потребностью в высокой агротехнике.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Насаждения многолетних плодовых деревьев и кустарников в разных ландшафтных зонах вызывают глубокую </a:t>
          </a:r>
          <a:r>
            <a:rPr lang="ru-RU" sz="1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антропогенную перестройку почвы в результате постоянной ее обработки, внесения удобрений, поливов.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итоге почва этих компонентов характеризуется </a:t>
          </a:r>
          <a:r>
            <a:rPr lang="ru-RU" sz="1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большим плодородием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общем зональном фоне естественных почв.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рельефу садовые ландшафты отличаются большим разнообразием, чем полевые.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Сады размещаются не только на ровных террасах, но и на крутых склонах, где развитие полевых ландшафтов невозможно. Особый вид садовых ландшафтов составляют виноградники на террасированных склонах. </a:t>
          </a:r>
        </a:p>
      </dsp:txBody>
      <dsp:txXfrm rot="-5400000">
        <a:off x="3905573" y="3912591"/>
        <a:ext cx="6875043" cy="1260608"/>
      </dsp:txXfrm>
    </dsp:sp>
    <dsp:sp modelId="{1B543178-9F41-42E4-AC65-F339E477E338}">
      <dsp:nvSpPr>
        <dsp:cNvPr id="0" name=""/>
        <dsp:cNvSpPr/>
      </dsp:nvSpPr>
      <dsp:spPr>
        <a:xfrm>
          <a:off x="0" y="3669771"/>
          <a:ext cx="3905572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Садовый и садово-полевой подклассы 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45" y="3755016"/>
        <a:ext cx="3735082" cy="1575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03CD6-E309-4863-BEC3-8B9D889177CA}">
      <dsp:nvSpPr>
        <dsp:cNvPr id="0" name=""/>
        <dsp:cNvSpPr/>
      </dsp:nvSpPr>
      <dsp:spPr>
        <a:xfrm rot="5400000">
          <a:off x="1702640" y="994621"/>
          <a:ext cx="954394" cy="10865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390E-FE3E-4D43-AF76-77D5A55AD0B3}">
      <dsp:nvSpPr>
        <dsp:cNvPr id="0" name=""/>
        <dsp:cNvSpPr/>
      </dsp:nvSpPr>
      <dsp:spPr>
        <a:xfrm>
          <a:off x="409718" y="87728"/>
          <a:ext cx="3686769" cy="82244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условно неизмененные (первобытные)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49874" y="127884"/>
        <a:ext cx="3606457" cy="742137"/>
      </dsp:txXfrm>
    </dsp:sp>
    <dsp:sp modelId="{D081DA04-D1A5-48D1-ACB0-F466E40C3B85}">
      <dsp:nvSpPr>
        <dsp:cNvPr id="0" name=""/>
        <dsp:cNvSpPr/>
      </dsp:nvSpPr>
      <dsp:spPr>
        <a:xfrm>
          <a:off x="3056422" y="43911"/>
          <a:ext cx="1168515" cy="90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BF3D8-CBEA-4C5A-ABF2-B411D6ED0575}">
      <dsp:nvSpPr>
        <dsp:cNvPr id="0" name=""/>
        <dsp:cNvSpPr/>
      </dsp:nvSpPr>
      <dsp:spPr>
        <a:xfrm rot="5400000">
          <a:off x="4150276" y="2150656"/>
          <a:ext cx="954394" cy="10865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D5073-3AD9-42A8-BD4B-7C15B3172829}">
      <dsp:nvSpPr>
        <dsp:cNvPr id="0" name=""/>
        <dsp:cNvSpPr/>
      </dsp:nvSpPr>
      <dsp:spPr>
        <a:xfrm>
          <a:off x="2223720" y="1266306"/>
          <a:ext cx="4919430" cy="8084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слабоизмененные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ID4096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192" y="1305778"/>
        <a:ext cx="4840486" cy="729504"/>
      </dsp:txXfrm>
    </dsp:sp>
    <dsp:sp modelId="{807108CA-8592-4DFA-A0BB-97945D8743B4}">
      <dsp:nvSpPr>
        <dsp:cNvPr id="0" name=""/>
        <dsp:cNvSpPr/>
      </dsp:nvSpPr>
      <dsp:spPr>
        <a:xfrm>
          <a:off x="5504058" y="1199947"/>
          <a:ext cx="1168515" cy="90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9593F-00E7-4334-B8A7-BD94D4284A2E}">
      <dsp:nvSpPr>
        <dsp:cNvPr id="0" name=""/>
        <dsp:cNvSpPr/>
      </dsp:nvSpPr>
      <dsp:spPr>
        <a:xfrm rot="5400000">
          <a:off x="5670544" y="3306692"/>
          <a:ext cx="954394" cy="10865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9C9F8-59D8-4480-B44A-850860F9317A}">
      <dsp:nvSpPr>
        <dsp:cNvPr id="0" name=""/>
        <dsp:cNvSpPr/>
      </dsp:nvSpPr>
      <dsp:spPr>
        <a:xfrm>
          <a:off x="4072329" y="2402048"/>
          <a:ext cx="4297356" cy="8179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сильно измененные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(нарушенные)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ID4096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265" y="2441984"/>
        <a:ext cx="4217484" cy="738079"/>
      </dsp:txXfrm>
    </dsp:sp>
    <dsp:sp modelId="{EC2F7D7C-4751-4405-92B5-F4B17CCCAF2D}">
      <dsp:nvSpPr>
        <dsp:cNvPr id="0" name=""/>
        <dsp:cNvSpPr/>
      </dsp:nvSpPr>
      <dsp:spPr>
        <a:xfrm>
          <a:off x="7024326" y="2355982"/>
          <a:ext cx="1168515" cy="90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76938-DB87-457D-970F-EAA08647364C}">
      <dsp:nvSpPr>
        <dsp:cNvPr id="0" name=""/>
        <dsp:cNvSpPr/>
      </dsp:nvSpPr>
      <dsp:spPr>
        <a:xfrm>
          <a:off x="5903634" y="3512017"/>
          <a:ext cx="4297356" cy="8179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рационально преобразованные ландшафты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ID4096" sz="17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3570" y="3551953"/>
        <a:ext cx="4217484" cy="738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57B73-9622-4EE6-B9D0-6A5332B4614C}">
      <dsp:nvSpPr>
        <dsp:cNvPr id="0" name=""/>
        <dsp:cNvSpPr/>
      </dsp:nvSpPr>
      <dsp:spPr>
        <a:xfrm>
          <a:off x="0" y="0"/>
          <a:ext cx="6096000" cy="99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степени и характеру изменения в результате воздействия человека различают:</a:t>
          </a:r>
        </a:p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47" y="48547"/>
        <a:ext cx="5998906" cy="897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CFE36-2AD4-420B-A2F7-B4F05783038F}">
      <dsp:nvSpPr>
        <dsp:cNvPr id="0" name=""/>
        <dsp:cNvSpPr/>
      </dsp:nvSpPr>
      <dsp:spPr>
        <a:xfrm>
          <a:off x="0" y="10210"/>
          <a:ext cx="10912475" cy="169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длительности существования они делятся на:</a:t>
          </a:r>
        </a:p>
      </dsp:txBody>
      <dsp:txXfrm>
        <a:off x="82931" y="93141"/>
        <a:ext cx="10746613" cy="15329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68BDF-C1B1-4867-AB51-56A42836A9B7}">
      <dsp:nvSpPr>
        <dsp:cNvPr id="0" name=""/>
        <dsp:cNvSpPr/>
      </dsp:nvSpPr>
      <dsp:spPr>
        <a:xfrm>
          <a:off x="0" y="125"/>
          <a:ext cx="9253538" cy="100939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степени хозяйственной ценности все ландшафты, измененные человеком,</a:t>
          </a:r>
          <a:b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делятся на две группы: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75" y="49400"/>
        <a:ext cx="9154988" cy="910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A3DB2-72F5-4D5E-AEC9-7B19453CA149}">
      <dsp:nvSpPr>
        <dsp:cNvPr id="0" name=""/>
        <dsp:cNvSpPr/>
      </dsp:nvSpPr>
      <dsp:spPr>
        <a:xfrm>
          <a:off x="0" y="0"/>
          <a:ext cx="8128000" cy="255528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Культурные ландшафты </a:t>
          </a:r>
          <a:r>
            <a:rPr lang="ru-RU" sz="2600" b="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постоянно поддерживаются человеком в состоянии, оптимальном для выполнения возложенных на них хозяйственных, эстетических и других функций. Например, полезащитные лесные полосы, пруды, </a:t>
          </a:r>
          <a:r>
            <a:rPr lang="ru-RU" sz="2600" b="0" kern="12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гидролесопарки</a:t>
          </a:r>
          <a:r>
            <a:rPr lang="ru-RU" sz="2600" b="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поля сельскохозяйственных культур и т.д. </a:t>
          </a:r>
          <a:endParaRPr lang="ru-RU" sz="2600" kern="1200" dirty="0"/>
        </a:p>
      </dsp:txBody>
      <dsp:txXfrm>
        <a:off x="124738" y="124738"/>
        <a:ext cx="7878524" cy="2305804"/>
      </dsp:txXfrm>
    </dsp:sp>
    <dsp:sp modelId="{F0E16C52-53C0-490C-9D9D-D5797C3797E4}">
      <dsp:nvSpPr>
        <dsp:cNvPr id="0" name=""/>
        <dsp:cNvSpPr/>
      </dsp:nvSpPr>
      <dsp:spPr>
        <a:xfrm>
          <a:off x="0" y="2567010"/>
          <a:ext cx="8128000" cy="276856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Акультурные ландшафты </a:t>
          </a:r>
          <a:r>
            <a:rPr lang="ru-RU" sz="2600" b="0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(бросовые земли, овраги и др.) возникают, как правило, в итоге нерационального ведения хозяйства.</a:t>
          </a:r>
          <a:endParaRPr lang="ru-RU" sz="2600" b="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150" y="2702160"/>
        <a:ext cx="7857700" cy="24982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F580A-8BCD-4E39-BE95-92E41ABACD31}">
      <dsp:nvSpPr>
        <dsp:cNvPr id="0" name=""/>
        <dsp:cNvSpPr/>
      </dsp:nvSpPr>
      <dsp:spPr>
        <a:xfrm>
          <a:off x="0" y="0"/>
          <a:ext cx="12039600" cy="26531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57E07-6AC1-490F-9B80-03AF6CADE940}">
      <dsp:nvSpPr>
        <dsp:cNvPr id="0" name=""/>
        <dsp:cNvSpPr/>
      </dsp:nvSpPr>
      <dsp:spPr>
        <a:xfrm>
          <a:off x="392547" y="353758"/>
          <a:ext cx="1469401" cy="19456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AD806-19BB-4B62-9C71-52DE00C1A908}">
      <dsp:nvSpPr>
        <dsp:cNvPr id="0" name=""/>
        <dsp:cNvSpPr/>
      </dsp:nvSpPr>
      <dsp:spPr>
        <a:xfrm rot="10800000">
          <a:off x="250351" y="2653188"/>
          <a:ext cx="1529928" cy="3242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сельскохозяйственные</a:t>
          </a:r>
        </a:p>
      </dsp:txBody>
      <dsp:txXfrm rot="10800000">
        <a:off x="297402" y="2653188"/>
        <a:ext cx="1435826" cy="3195734"/>
      </dsp:txXfrm>
    </dsp:sp>
    <dsp:sp modelId="{59D79D0D-12F0-401C-B7F3-058490AF02E2}">
      <dsp:nvSpPr>
        <dsp:cNvPr id="0" name=""/>
        <dsp:cNvSpPr/>
      </dsp:nvSpPr>
      <dsp:spPr>
        <a:xfrm>
          <a:off x="2048346" y="353758"/>
          <a:ext cx="1468209" cy="19456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16185-1069-4202-A3F0-D729F8F990B3}">
      <dsp:nvSpPr>
        <dsp:cNvPr id="0" name=""/>
        <dsp:cNvSpPr/>
      </dsp:nvSpPr>
      <dsp:spPr>
        <a:xfrm rot="10800000">
          <a:off x="2002398" y="2653188"/>
          <a:ext cx="1595631" cy="3242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лесохозяйственные</a:t>
          </a:r>
        </a:p>
      </dsp:txBody>
      <dsp:txXfrm rot="10800000">
        <a:off x="2051469" y="2653188"/>
        <a:ext cx="1497489" cy="3193714"/>
      </dsp:txXfrm>
    </dsp:sp>
    <dsp:sp modelId="{43CA3E38-95B9-48E6-AB19-6C029B3DF626}">
      <dsp:nvSpPr>
        <dsp:cNvPr id="0" name=""/>
        <dsp:cNvSpPr/>
      </dsp:nvSpPr>
      <dsp:spPr>
        <a:xfrm>
          <a:off x="3863189" y="410902"/>
          <a:ext cx="1639300" cy="19456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E27A2-CC9B-47A2-B00F-62AECB0636AE}">
      <dsp:nvSpPr>
        <dsp:cNvPr id="0" name=""/>
        <dsp:cNvSpPr/>
      </dsp:nvSpPr>
      <dsp:spPr>
        <a:xfrm rot="10800000">
          <a:off x="3885971" y="2653188"/>
          <a:ext cx="1555640" cy="3242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водохозяйственные</a:t>
          </a:r>
        </a:p>
      </dsp:txBody>
      <dsp:txXfrm rot="10800000">
        <a:off x="3933812" y="2653188"/>
        <a:ext cx="1459958" cy="3194944"/>
      </dsp:txXfrm>
    </dsp:sp>
    <dsp:sp modelId="{D0DA4CE5-5BB8-4EF3-88F3-E544C481901F}">
      <dsp:nvSpPr>
        <dsp:cNvPr id="0" name=""/>
        <dsp:cNvSpPr/>
      </dsp:nvSpPr>
      <dsp:spPr>
        <a:xfrm>
          <a:off x="5743180" y="401388"/>
          <a:ext cx="1411230" cy="19456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ADB49-FF68-4023-9EED-EEB2FF5DC83E}">
      <dsp:nvSpPr>
        <dsp:cNvPr id="0" name=""/>
        <dsp:cNvSpPr/>
      </dsp:nvSpPr>
      <dsp:spPr>
        <a:xfrm rot="10800000">
          <a:off x="5623082" y="2653188"/>
          <a:ext cx="1651426" cy="3242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промышленные</a:t>
          </a:r>
        </a:p>
      </dsp:txBody>
      <dsp:txXfrm rot="10800000">
        <a:off x="5673869" y="2653188"/>
        <a:ext cx="1549852" cy="3191998"/>
      </dsp:txXfrm>
    </dsp:sp>
    <dsp:sp modelId="{53DA8D87-CBEE-4602-9D0E-E7E66FBA6ECD}">
      <dsp:nvSpPr>
        <dsp:cNvPr id="0" name=""/>
        <dsp:cNvSpPr/>
      </dsp:nvSpPr>
      <dsp:spPr>
        <a:xfrm>
          <a:off x="7411377" y="344224"/>
          <a:ext cx="1268937" cy="19456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A1EA8-E9F6-47EE-BF33-ED7E8F9E8ECB}">
      <dsp:nvSpPr>
        <dsp:cNvPr id="0" name=""/>
        <dsp:cNvSpPr/>
      </dsp:nvSpPr>
      <dsp:spPr>
        <a:xfrm rot="10800000">
          <a:off x="7385286" y="2653188"/>
          <a:ext cx="1321119" cy="3242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ландшафты</a:t>
          </a:r>
          <a:r>
            <a:rPr lang="ru-RU" sz="1100" kern="1200" dirty="0"/>
            <a:t>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поселений</a:t>
          </a:r>
          <a:r>
            <a:rPr lang="ru-RU" sz="1100" kern="1200" dirty="0"/>
            <a:t>;</a:t>
          </a:r>
        </a:p>
      </dsp:txBody>
      <dsp:txXfrm rot="10800000">
        <a:off x="7425915" y="2653188"/>
        <a:ext cx="1239861" cy="3202156"/>
      </dsp:txXfrm>
    </dsp:sp>
    <dsp:sp modelId="{BE3BD804-4137-4AD7-A6A8-7E972B3E9C7D}">
      <dsp:nvSpPr>
        <dsp:cNvPr id="0" name=""/>
        <dsp:cNvSpPr/>
      </dsp:nvSpPr>
      <dsp:spPr>
        <a:xfrm>
          <a:off x="9023644" y="401388"/>
          <a:ext cx="1301599" cy="19456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590F0-6F2A-4F37-8491-07F9AC849024}">
      <dsp:nvSpPr>
        <dsp:cNvPr id="0" name=""/>
        <dsp:cNvSpPr/>
      </dsp:nvSpPr>
      <dsp:spPr>
        <a:xfrm rot="10800000">
          <a:off x="8816563" y="2653188"/>
          <a:ext cx="1496961" cy="3242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рекреационные</a:t>
          </a:r>
        </a:p>
      </dsp:txBody>
      <dsp:txXfrm rot="10800000">
        <a:off x="8862600" y="2653188"/>
        <a:ext cx="1404887" cy="3196748"/>
      </dsp:txXfrm>
    </dsp:sp>
    <dsp:sp modelId="{23AFAE39-29A0-4398-A592-5D52FB67ED2F}">
      <dsp:nvSpPr>
        <dsp:cNvPr id="0" name=""/>
        <dsp:cNvSpPr/>
      </dsp:nvSpPr>
      <dsp:spPr>
        <a:xfrm>
          <a:off x="10548171" y="410902"/>
          <a:ext cx="1288133" cy="19456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B5F40-CE7F-40A5-A63D-6540D5A232F9}">
      <dsp:nvSpPr>
        <dsp:cNvPr id="0" name=""/>
        <dsp:cNvSpPr/>
      </dsp:nvSpPr>
      <dsp:spPr>
        <a:xfrm rot="10800000">
          <a:off x="10407786" y="2653188"/>
          <a:ext cx="1526130" cy="3242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заповедные</a:t>
          </a:r>
        </a:p>
      </dsp:txBody>
      <dsp:txXfrm rot="10800000">
        <a:off x="10454720" y="2653188"/>
        <a:ext cx="1432262" cy="3195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18" Type="http://schemas.openxmlformats.org/officeDocument/2006/relationships/diagramLayout" Target="../diagrams/layout21.xml"/><Relationship Id="rId26" Type="http://schemas.microsoft.com/office/2007/relationships/diagramDrawing" Target="../diagrams/drawing22.xml"/><Relationship Id="rId3" Type="http://schemas.openxmlformats.org/officeDocument/2006/relationships/diagramLayout" Target="../diagrams/layout18.xml"/><Relationship Id="rId21" Type="http://schemas.microsoft.com/office/2007/relationships/diagramDrawing" Target="../diagrams/drawing21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17" Type="http://schemas.openxmlformats.org/officeDocument/2006/relationships/diagramData" Target="../diagrams/data21.xml"/><Relationship Id="rId25" Type="http://schemas.openxmlformats.org/officeDocument/2006/relationships/diagramColors" Target="../diagrams/colors22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20" Type="http://schemas.openxmlformats.org/officeDocument/2006/relationships/diagramColors" Target="../diagrams/colors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24" Type="http://schemas.openxmlformats.org/officeDocument/2006/relationships/diagramQuickStyle" Target="../diagrams/quickStyle22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23" Type="http://schemas.openxmlformats.org/officeDocument/2006/relationships/diagramLayout" Target="../diagrams/layout22.xml"/><Relationship Id="rId10" Type="http://schemas.openxmlformats.org/officeDocument/2006/relationships/diagramColors" Target="../diagrams/colors19.xml"/><Relationship Id="rId19" Type="http://schemas.openxmlformats.org/officeDocument/2006/relationships/diagramQuickStyle" Target="../diagrams/quickStyle21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Relationship Id="rId22" Type="http://schemas.openxmlformats.org/officeDocument/2006/relationships/diagramData" Target="../diagrams/data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61439" y="2564720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2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природно-антропогенных ландшафтов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360740" y="239990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CCD8D1-E26F-457B-B55A-C9224BEBEDD9}"/>
              </a:ext>
            </a:extLst>
          </p:cNvPr>
          <p:cNvSpPr/>
          <p:nvPr/>
        </p:nvSpPr>
        <p:spPr>
          <a:xfrm>
            <a:off x="3121858" y="4222603"/>
            <a:ext cx="6096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Схема 53">
            <a:extLst>
              <a:ext uri="{FF2B5EF4-FFF2-40B4-BE49-F238E27FC236}">
                <a16:creationId xmlns:a16="http://schemas.microsoft.com/office/drawing/2014/main" id="{44DAEDDB-7085-4C22-8318-F69768F32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072151"/>
              </p:ext>
            </p:extLst>
          </p:nvPr>
        </p:nvGraphicFramePr>
        <p:xfrm>
          <a:off x="799412" y="1729409"/>
          <a:ext cx="10610709" cy="418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8869726"/>
              </p:ext>
            </p:extLst>
          </p:nvPr>
        </p:nvGraphicFramePr>
        <p:xfrm>
          <a:off x="3121858" y="50409"/>
          <a:ext cx="6096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4518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5" name="Схема 54">
            <a:extLst>
              <a:ext uri="{FF2B5EF4-FFF2-40B4-BE49-F238E27FC236}">
                <a16:creationId xmlns:a16="http://schemas.microsoft.com/office/drawing/2014/main" id="{82549F80-DA53-4B1E-B729-EF1E46E74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866220"/>
              </p:ext>
            </p:extLst>
          </p:nvPr>
        </p:nvGraphicFramePr>
        <p:xfrm>
          <a:off x="804006" y="1307614"/>
          <a:ext cx="9892569" cy="4676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DC22AB-53A3-4FA0-8D9C-BB68B42DE01F}"/>
              </a:ext>
            </a:extLst>
          </p:cNvPr>
          <p:cNvSpPr/>
          <p:nvPr/>
        </p:nvSpPr>
        <p:spPr>
          <a:xfrm>
            <a:off x="481206" y="751094"/>
            <a:ext cx="10386819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региональному признаку видов природопользования выделяются ПАЛ:</a:t>
            </a:r>
          </a:p>
        </p:txBody>
      </p:sp>
    </p:spTree>
    <p:extLst>
      <p:ext uri="{BB962C8B-B14F-4D97-AF65-F5344CB8AC3E}">
        <p14:creationId xmlns:p14="http://schemas.microsoft.com/office/powerpoint/2010/main" val="243414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12452907"/>
              </p:ext>
            </p:extLst>
          </p:nvPr>
        </p:nvGraphicFramePr>
        <p:xfrm>
          <a:off x="1461558" y="633414"/>
          <a:ext cx="9550400" cy="59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12</a:t>
            </a:fld>
            <a:endParaRPr lang="ru-RU" altLang="ru-RU" dirty="0">
              <a:solidFill>
                <a:srgbClr val="000066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8960095"/>
              </p:ext>
            </p:extLst>
          </p:nvPr>
        </p:nvGraphicFramePr>
        <p:xfrm>
          <a:off x="0" y="1937941"/>
          <a:ext cx="2890307" cy="184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52656475"/>
              </p:ext>
            </p:extLst>
          </p:nvPr>
        </p:nvGraphicFramePr>
        <p:xfrm>
          <a:off x="2890307" y="1937941"/>
          <a:ext cx="3105149" cy="184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63343617"/>
              </p:ext>
            </p:extLst>
          </p:nvPr>
        </p:nvGraphicFramePr>
        <p:xfrm>
          <a:off x="5995456" y="1937941"/>
          <a:ext cx="3415245" cy="184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34442350"/>
              </p:ext>
            </p:extLst>
          </p:nvPr>
        </p:nvGraphicFramePr>
        <p:xfrm>
          <a:off x="9519709" y="1937941"/>
          <a:ext cx="2781299" cy="184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29107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B11FD-FF64-D989-8C19-B02C3386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2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Международная классификация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ней выделяют типы ПАЛ в зависимости от характера и интенсивности их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нарушенности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9355D-5653-4411-8AE9-CA8E687079EB}"/>
              </a:ext>
            </a:extLst>
          </p:cNvPr>
          <p:cNvSpPr txBox="1"/>
          <p:nvPr/>
        </p:nvSpPr>
        <p:spPr>
          <a:xfrm>
            <a:off x="1228242" y="1681203"/>
            <a:ext cx="75205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природные (ненарушенные или слабо нарушенные);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3DEA8-CE22-1EBF-19E8-E5E8FFBC9C66}"/>
              </a:ext>
            </a:extLst>
          </p:cNvPr>
          <p:cNvSpPr txBox="1"/>
          <p:nvPr/>
        </p:nvSpPr>
        <p:spPr>
          <a:xfrm>
            <a:off x="2008969" y="2366841"/>
            <a:ext cx="21426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измененные;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7A86A-93E2-7152-5877-CE4891A6C0C3}"/>
              </a:ext>
            </a:extLst>
          </p:cNvPr>
          <p:cNvSpPr txBox="1"/>
          <p:nvPr/>
        </p:nvSpPr>
        <p:spPr>
          <a:xfrm>
            <a:off x="2854917" y="3052479"/>
            <a:ext cx="648216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культивируемые ( в них главные компоненты целенаправленно культивируются человеком);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EF2D1-8A1E-E6B9-3A41-F50BA494C261}"/>
              </a:ext>
            </a:extLst>
          </p:cNvPr>
          <p:cNvSpPr txBox="1"/>
          <p:nvPr/>
        </p:nvSpPr>
        <p:spPr>
          <a:xfrm>
            <a:off x="3855204" y="4107449"/>
            <a:ext cx="66255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застроенные (где доминируют здания и другие сооружения);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6E034-2296-6E12-EC3A-59233A5E6FD2}"/>
              </a:ext>
            </a:extLst>
          </p:cNvPr>
          <p:cNvSpPr txBox="1"/>
          <p:nvPr/>
        </p:nvSpPr>
        <p:spPr>
          <a:xfrm>
            <a:off x="4599123" y="5176797"/>
            <a:ext cx="609858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деградированные (системы, в которых разнообразие, продуктивность и жизнеспособность существенно снизились). </a:t>
            </a:r>
          </a:p>
        </p:txBody>
      </p: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48E2F5E2-691C-EA56-2138-C173EA198434}"/>
              </a:ext>
            </a:extLst>
          </p:cNvPr>
          <p:cNvCxnSpPr>
            <a:cxnSpLocks/>
            <a:stCxn id="2" idx="1"/>
            <a:endCxn id="5" idx="1"/>
          </p:cNvCxnSpPr>
          <p:nvPr/>
        </p:nvCxnSpPr>
        <p:spPr>
          <a:xfrm rot="10800000" flipH="1" flipV="1">
            <a:off x="838200" y="841240"/>
            <a:ext cx="390042" cy="1070795"/>
          </a:xfrm>
          <a:prstGeom prst="bentConnector3">
            <a:avLst>
              <a:gd name="adj1" fmla="val -586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B56C854A-C315-FEAA-43F8-641DD5A34552}"/>
              </a:ext>
            </a:extLst>
          </p:cNvPr>
          <p:cNvCxnSpPr>
            <a:cxnSpLocks/>
            <a:stCxn id="2" idx="1"/>
            <a:endCxn id="7" idx="1"/>
          </p:cNvCxnSpPr>
          <p:nvPr/>
        </p:nvCxnSpPr>
        <p:spPr>
          <a:xfrm rot="10800000" flipH="1" flipV="1">
            <a:off x="838199" y="841240"/>
            <a:ext cx="1170769" cy="1756433"/>
          </a:xfrm>
          <a:prstGeom prst="bentConnector3">
            <a:avLst>
              <a:gd name="adj1" fmla="val -195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85C3BE26-195F-C26C-B59F-911FAE5B18F8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533186" y="1146247"/>
            <a:ext cx="2626740" cy="20167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421476C9-A44C-09C6-DC83-F4BAE5C3F075}"/>
              </a:ext>
            </a:extLst>
          </p:cNvPr>
          <p:cNvCxnSpPr>
            <a:cxnSpLocks/>
            <a:stCxn id="2" idx="1"/>
            <a:endCxn id="11" idx="1"/>
          </p:cNvCxnSpPr>
          <p:nvPr/>
        </p:nvCxnSpPr>
        <p:spPr>
          <a:xfrm rot="10800000" flipH="1" flipV="1">
            <a:off x="838200" y="841240"/>
            <a:ext cx="3017004" cy="3681707"/>
          </a:xfrm>
          <a:prstGeom prst="bentConnector3">
            <a:avLst>
              <a:gd name="adj1" fmla="val -75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ECC56F73-FC32-56C4-67CA-3D5297E1DCC7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284615" y="1462454"/>
            <a:ext cx="4835478" cy="37935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3">
            <a:extLst>
              <a:ext uri="{FF2B5EF4-FFF2-40B4-BE49-F238E27FC236}">
                <a16:creationId xmlns:a16="http://schemas.microsoft.com/office/drawing/2014/main" id="{6F5D68E0-A4BB-FFE7-A67B-2595E6F9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13</a:t>
            </a:fld>
            <a:endParaRPr lang="ru-RU" alt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8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7E4B8C5-209E-C0FA-F5EE-D41ACA17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18" y="398395"/>
            <a:ext cx="10515600" cy="338319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практике ландшафтного картографирования применяют следующую </a:t>
            </a: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таксономическую систему основных типологических единиц антропогенных ландшафтов: </a:t>
            </a:r>
            <a:b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класс, </a:t>
            </a:r>
            <a:b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тип, </a:t>
            </a:r>
            <a:b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вид, </a:t>
            </a:r>
            <a:b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группа или тип урочищ</a:t>
            </a: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544AC-2CED-8985-907C-CADB379039FE}"/>
              </a:ext>
            </a:extLst>
          </p:cNvPr>
          <p:cNvSpPr txBox="1"/>
          <p:nvPr/>
        </p:nvSpPr>
        <p:spPr>
          <a:xfrm>
            <a:off x="667718" y="4045058"/>
            <a:ext cx="1067574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Совокупность антропогенных комплексов, обусловленная деятельностью человека в какой-либо одной отрасли народного хозяйства, образует классы: сельскохозяйственные, лесохозяйственные, промышленные и др.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78A0517A-1AF3-D3A1-FC32-06CAE6B7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14</a:t>
            </a:fld>
            <a:endParaRPr lang="ru-RU" alt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9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14E21-F3E5-248D-AA3E-A6A5669B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34220" cy="68875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аксономическая система основных типологических единиц антропогенных ландшафтов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4FE34-0260-22C4-05DF-7B448111DA94}"/>
              </a:ext>
            </a:extLst>
          </p:cNvPr>
          <p:cNvSpPr txBox="1"/>
          <p:nvPr/>
        </p:nvSpPr>
        <p:spPr>
          <a:xfrm>
            <a:off x="838200" y="1413234"/>
            <a:ext cx="545927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антропогенных ландшафтов представляет взаимосвязанную систему природно-хозяйственных комплексов, которая образуется при определенном конкретном виде межхозяйственной 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16A4F-2183-0A55-ED18-7465773ABE48}"/>
              </a:ext>
            </a:extLst>
          </p:cNvPr>
          <p:cNvSpPr txBox="1"/>
          <p:nvPr/>
        </p:nvSpPr>
        <p:spPr>
          <a:xfrm>
            <a:off x="6929033" y="1536345"/>
            <a:ext cx="463786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среди сельскохозяйственного класса антропогенных ландшафтов наиболее распространен на земной поверхности 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полевой тип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среди промышленного класса – </a:t>
            </a:r>
            <a:r>
              <a:rPr lang="ru-RU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карьерно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-отвальный.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1128B-31A5-767A-0D5F-8316EACF6719}"/>
              </a:ext>
            </a:extLst>
          </p:cNvPr>
          <p:cNvSpPr txBox="1"/>
          <p:nvPr/>
        </p:nvSpPr>
        <p:spPr>
          <a:xfrm>
            <a:off x="830451" y="2828835"/>
            <a:ext cx="545927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антропогенных ландшафтов составляют природно-хозяйственные комплексы, образование которых обусловлено тем или иным видом хозяйственной деятельности, протекающей в различных ландшафтах.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2ED6B-AF22-170E-757E-3767961CBBD8}"/>
              </a:ext>
            </a:extLst>
          </p:cNvPr>
          <p:cNvSpPr txBox="1"/>
          <p:nvPr/>
        </p:nvSpPr>
        <p:spPr>
          <a:xfrm>
            <a:off x="6915149" y="3090445"/>
            <a:ext cx="499303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среди полевого типа антропогенных сельскохозяйственных ландшафтов различают виды: </a:t>
            </a:r>
            <a:r>
              <a:rPr lang="ru-RU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плакорный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черноземно-полевой, пойменный лугово-черноземно-полевой, </a:t>
            </a:r>
            <a:r>
              <a:rPr lang="ru-RU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надпойменно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-террасовый черноземно-полевой и т.д.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EF2EAC-74A0-1CBA-636B-991D00BBB20C}"/>
              </a:ext>
            </a:extLst>
          </p:cNvPr>
          <p:cNvSpPr txBox="1"/>
          <p:nvPr/>
        </p:nvSpPr>
        <p:spPr>
          <a:xfrm>
            <a:off x="838200" y="4521436"/>
            <a:ext cx="545927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антропогенных урочищ объединяет комплексы, сходные по их важнейшим природно-хозяйственным характеристикам.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EE2581-966C-AE0D-A1CB-75B3B07CA121}"/>
              </a:ext>
            </a:extLst>
          </p:cNvPr>
          <p:cNvSpPr txBox="1"/>
          <p:nvPr/>
        </p:nvSpPr>
        <p:spPr>
          <a:xfrm>
            <a:off x="6929033" y="4521436"/>
            <a:ext cx="496527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группу антропогенных урочищ образуют 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отдельные карьерные отвалы в горнорудных районах, искусственно облесенные балки в земледельческих степных районах и т.д.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443E2A75-4B04-FBD8-F6B8-C8C598AA7A07}"/>
              </a:ext>
            </a:extLst>
          </p:cNvPr>
          <p:cNvCxnSpPr>
            <a:cxnSpLocks/>
            <a:stCxn id="2" idx="1"/>
            <a:endCxn id="5" idx="1"/>
          </p:cNvCxnSpPr>
          <p:nvPr/>
        </p:nvCxnSpPr>
        <p:spPr>
          <a:xfrm rot="10800000" flipV="1">
            <a:off x="838200" y="709505"/>
            <a:ext cx="12700" cy="130389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13E05AF0-537B-C83B-52F9-EA2A3CE876C1}"/>
              </a:ext>
            </a:extLst>
          </p:cNvPr>
          <p:cNvCxnSpPr>
            <a:cxnSpLocks/>
            <a:stCxn id="2" idx="1"/>
            <a:endCxn id="9" idx="1"/>
          </p:cNvCxnSpPr>
          <p:nvPr/>
        </p:nvCxnSpPr>
        <p:spPr>
          <a:xfrm rot="10800000" flipV="1">
            <a:off x="830452" y="709505"/>
            <a:ext cx="7749" cy="2857993"/>
          </a:xfrm>
          <a:prstGeom prst="bentConnector3">
            <a:avLst>
              <a:gd name="adj1" fmla="val 30500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E2417494-B757-881F-1EE8-93E97DF37B72}"/>
              </a:ext>
            </a:extLst>
          </p:cNvPr>
          <p:cNvCxnSpPr>
            <a:cxnSpLocks/>
            <a:stCxn id="2" idx="1"/>
            <a:endCxn id="13" idx="1"/>
          </p:cNvCxnSpPr>
          <p:nvPr/>
        </p:nvCxnSpPr>
        <p:spPr>
          <a:xfrm rot="10800000" flipV="1">
            <a:off x="838200" y="709505"/>
            <a:ext cx="12700" cy="427359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BEBB3ED-DC94-399F-5214-8132D651B73E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6297478" y="2013399"/>
            <a:ext cx="631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9B5AD05-35AE-5006-08BF-244B947A2D33}"/>
              </a:ext>
            </a:extLst>
          </p:cNvPr>
          <p:cNvCxnSpPr>
            <a:cxnSpLocks/>
          </p:cNvCxnSpPr>
          <p:nvPr/>
        </p:nvCxnSpPr>
        <p:spPr>
          <a:xfrm>
            <a:off x="6297478" y="3563534"/>
            <a:ext cx="631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9BA39D2-880B-4426-ED17-8474D65E743A}"/>
              </a:ext>
            </a:extLst>
          </p:cNvPr>
          <p:cNvCxnSpPr>
            <a:cxnSpLocks/>
          </p:cNvCxnSpPr>
          <p:nvPr/>
        </p:nvCxnSpPr>
        <p:spPr>
          <a:xfrm>
            <a:off x="6283594" y="4979136"/>
            <a:ext cx="631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омер слайда 3">
            <a:extLst>
              <a:ext uri="{FF2B5EF4-FFF2-40B4-BE49-F238E27FC236}">
                <a16:creationId xmlns:a16="http://schemas.microsoft.com/office/drawing/2014/main" id="{24369276-FAFE-1649-D926-BE2C72F8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15</a:t>
            </a:fld>
            <a:endParaRPr lang="ru-RU" alt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6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2DAC8F5-B51B-D070-FC6B-C63A63377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07786"/>
              </p:ext>
            </p:extLst>
          </p:nvPr>
        </p:nvGraphicFramePr>
        <p:xfrm>
          <a:off x="1066800" y="541111"/>
          <a:ext cx="10515600" cy="553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AF1E532B-E088-4A91-86C2-59A4A64E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16</a:t>
            </a:fld>
            <a:endParaRPr lang="ru-RU" alt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1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0929F-E748-3483-7176-4642DB2F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136" y="287784"/>
            <a:ext cx="7747861" cy="44078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сельскохозяйственных ландшафтов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C7AFD-0DB8-9050-BDD6-6EE05088AD3D}"/>
              </a:ext>
            </a:extLst>
          </p:cNvPr>
          <p:cNvSpPr txBox="1"/>
          <p:nvPr/>
        </p:nvSpPr>
        <p:spPr>
          <a:xfrm>
            <a:off x="2222069" y="985868"/>
            <a:ext cx="80319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два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антропогенных сельскохозяйственных ландшафтов: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4FCAA-B5E6-30A4-7561-3AD7ED763CF0}"/>
              </a:ext>
            </a:extLst>
          </p:cNvPr>
          <p:cNvSpPr txBox="1"/>
          <p:nvPr/>
        </p:nvSpPr>
        <p:spPr>
          <a:xfrm>
            <a:off x="7404315" y="1751458"/>
            <a:ext cx="13987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равнинный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9AE8B-B2A8-2944-E00B-853768F504AB}"/>
              </a:ext>
            </a:extLst>
          </p:cNvPr>
          <p:cNvSpPr txBox="1"/>
          <p:nvPr/>
        </p:nvSpPr>
        <p:spPr>
          <a:xfrm>
            <a:off x="3312763" y="1732536"/>
            <a:ext cx="11817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горный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23680-8FAF-BF8B-2666-607DBC836CCE}"/>
              </a:ext>
            </a:extLst>
          </p:cNvPr>
          <p:cNvSpPr txBox="1"/>
          <p:nvPr/>
        </p:nvSpPr>
        <p:spPr>
          <a:xfrm>
            <a:off x="1474598" y="2542790"/>
            <a:ext cx="952693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равнинных и горных сельскохозяйственных ландшафтов выделяют четыре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подкласса: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A055572-F95A-5893-F1E8-0147A81C2528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3903636" y="1355200"/>
            <a:ext cx="2334431" cy="377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96FB45E-8C39-CC36-BF15-F6989448D18C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6238067" y="1355200"/>
            <a:ext cx="1865609" cy="396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275224-7920-944A-34F2-2A31991EF4E2}"/>
              </a:ext>
            </a:extLst>
          </p:cNvPr>
          <p:cNvSpPr txBox="1"/>
          <p:nvPr/>
        </p:nvSpPr>
        <p:spPr>
          <a:xfrm>
            <a:off x="942490" y="3703454"/>
            <a:ext cx="1445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полевой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580B3-4D85-763E-9042-829BDF2057EC}"/>
              </a:ext>
            </a:extLst>
          </p:cNvPr>
          <p:cNvSpPr txBox="1"/>
          <p:nvPr/>
        </p:nvSpPr>
        <p:spPr>
          <a:xfrm>
            <a:off x="3296053" y="3691881"/>
            <a:ext cx="11507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садовый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28F651-F42B-497A-3618-C8DB1EAADCFF}"/>
              </a:ext>
            </a:extLst>
          </p:cNvPr>
          <p:cNvSpPr txBox="1"/>
          <p:nvPr/>
        </p:nvSpPr>
        <p:spPr>
          <a:xfrm>
            <a:off x="5229749" y="3703454"/>
            <a:ext cx="31887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смешанный (садово-полевой) 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950731-F3E3-343F-632D-0D8B840135B3}"/>
              </a:ext>
            </a:extLst>
          </p:cNvPr>
          <p:cNvSpPr txBox="1"/>
          <p:nvPr/>
        </p:nvSpPr>
        <p:spPr>
          <a:xfrm>
            <a:off x="8996765" y="3691881"/>
            <a:ext cx="2514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лугово-пастбищный</a:t>
            </a:r>
            <a:endParaRPr lang="ru-RU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DF709F7-6350-B12F-8781-9802F43154E8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665098" y="2912122"/>
            <a:ext cx="4572968" cy="75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D27DA0D-A80A-C6A0-30FC-AB2688BC8BD8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871427" y="2912122"/>
            <a:ext cx="2366639" cy="75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71E4444-66CF-0716-0318-DFF551304122}"/>
              </a:ext>
            </a:extLst>
          </p:cNvPr>
          <p:cNvCxnSpPr>
            <a:cxnSpLocks/>
            <a:stCxn id="11" idx="2"/>
            <a:endCxn id="23" idx="0"/>
          </p:cNvCxnSpPr>
          <p:nvPr/>
        </p:nvCxnSpPr>
        <p:spPr>
          <a:xfrm>
            <a:off x="6238066" y="2912122"/>
            <a:ext cx="586071" cy="791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D59B7CD6-0476-1141-AE1A-4E3BD2AFEEE6}"/>
              </a:ext>
            </a:extLst>
          </p:cNvPr>
          <p:cNvCxnSpPr>
            <a:cxnSpLocks/>
            <a:stCxn id="11" idx="2"/>
            <a:endCxn id="25" idx="0"/>
          </p:cNvCxnSpPr>
          <p:nvPr/>
        </p:nvCxnSpPr>
        <p:spPr>
          <a:xfrm>
            <a:off x="6238066" y="2912122"/>
            <a:ext cx="4015999" cy="779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E168155-0379-3270-6B16-9B38DAFA5E5A}"/>
              </a:ext>
            </a:extLst>
          </p:cNvPr>
          <p:cNvSpPr txBox="1"/>
          <p:nvPr/>
        </p:nvSpPr>
        <p:spPr>
          <a:xfrm>
            <a:off x="983373" y="4625637"/>
            <a:ext cx="1050938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Подклассы делятся на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зонально-поясные типы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т.к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переходе из одной ландшафтной зоны в другую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меняются общие черты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полевых, садовых, лугово-пастбищных ландшафтов. Например, из степной в полупустынную или из степной в лесостепную. Каждый зонально-поясной тип сельскохозяйственного ландшафта (например, полевой степной, полевой лесостепной и т.д.) обладает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различными почвенными, агроклиматическими ресурсами и нуждается в определенных агротехнических приемах.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id="{4A77A9C2-2C76-7CE3-B8AC-CC2E7191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17</a:t>
            </a:fld>
            <a:endParaRPr lang="ru-RU" alt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7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7F69A50-2E76-9B84-DD97-D544DC8AD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40512"/>
              </p:ext>
            </p:extLst>
          </p:nvPr>
        </p:nvGraphicFramePr>
        <p:xfrm>
          <a:off x="697425" y="719666"/>
          <a:ext cx="108488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ADCED72D-8A8B-469B-AA7B-DDA2D88D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18</a:t>
            </a:fld>
            <a:endParaRPr lang="ru-RU" alt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2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A2485-5E93-8EE4-7C1E-E9F1B4139C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зонально-поясной разновидности антропогенных сельскохозяйственных ландшафтов в ранге типа относятся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оазисы.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– территории в аридных зонах, которые характеризуются высокой степенью сельскохозяйственного освоения на базе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орошаемого земледелия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3EAEF-959F-626A-6B42-D1940723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526"/>
            <a:ext cx="10515600" cy="32756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возникновение, структура и функционирование сельскохозяйственных ландшафтов тесно связаны с социально-экономическими условиями и обусловлены ими.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проводится большая работа по оптимизации антропогенных сельскохозяйственных ландшафтов (например, осушение заболоченных земель, борьба с эрозией почв), которая достигается внедрением в сельскохозяйственное производство форм рационального природопользования, основанных на знании региональных особенностей естественных и видоизмененных человеком ландшафтов.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3685A1-001F-0FED-44B8-C52B0DD1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19</a:t>
            </a:fld>
            <a:endParaRPr lang="ru-RU" alt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6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воздействия человека на ландшафты.</a:t>
            </a:r>
          </a:p>
          <a:p>
            <a:pPr marL="514350" lvl="0" indent="-514350">
              <a:buAutoNum type="arabicPeriod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антропогенных ландшафтов.</a:t>
            </a:r>
          </a:p>
          <a:p>
            <a:pPr marL="514350" lvl="0" indent="-514350">
              <a:buAutoNum type="arabicPeriod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видов антропогенных ландшафтов.</a:t>
            </a:r>
          </a:p>
          <a:p>
            <a:pPr marL="514350" lvl="0" indent="-514350">
              <a:buAutoNum type="arabicPeriod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сельскохозяйственных ландшафтов.</a:t>
            </a:r>
          </a:p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4106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E353B45-DB49-4261-B4C6-7E97465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6" y="1976610"/>
            <a:ext cx="3105150" cy="3881438"/>
          </a:xfrm>
          <a:prstGeom prst="rect">
            <a:avLst/>
          </a:prstGeom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71EF76B-1D00-459D-879C-636C3876B6CE}"/>
              </a:ext>
            </a:extLst>
          </p:cNvPr>
          <p:cNvSpPr/>
          <p:nvPr/>
        </p:nvSpPr>
        <p:spPr>
          <a:xfrm>
            <a:off x="908540" y="1287013"/>
            <a:ext cx="7395634" cy="510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Охарактеризуйте виды воздействия человека на ландшафт.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Приведите классификацию антропогенных ландшафтов.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 изменения происходят в естественных ландшафтах при сельскохозяйственном использовании земельных ресурсов?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Охарактеризуйте картографический метод исследования ландшафтов.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 основные способы анализа явлений по картам вы знаете?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Расскажите об использовании карт в практических целях.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 прогнозные выводы можно делать с помощью тематических карт?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Назовите основные единицы ландшафтного картографирования.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каким показателям строится Международная классификация ПАЛ?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чем суть экологической классификации ПАЛ?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B604DC8A-6E3D-8517-BFA9-B6670BE1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20</a:t>
            </a:fld>
            <a:endParaRPr lang="ru-RU" alt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4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Голованов, А.И. Ландшафтоведение /А.И. Голованов, Е.С. Кожанов, Ю.И. Сухарев. – М.: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КолосС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2005. – 216 с. </a:t>
            </a:r>
          </a:p>
          <a:p>
            <a:pPr marL="0" indent="0" algn="just">
              <a:buNone/>
            </a:pP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Иноземцев, А.А. Использование и охрана ландшафтов /А.А. Иноземцев, Ю.А. Щербаков. – М.: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Госагропромиздат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1988. – 159 с. </a:t>
            </a:r>
          </a:p>
          <a:p>
            <a:pPr marL="0" indent="0" algn="just">
              <a:buNone/>
            </a:pP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Казаков Л.К. Ландшафтоведение с основами ландшафтного планирования /Л. К. Казаков. – Москва: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(Академия), 2007. – 335 с. </a:t>
            </a:r>
          </a:p>
          <a:p>
            <a:pPr marL="0" indent="0" algn="just">
              <a:buNone/>
            </a:pP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Колбовский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Е.Ю. Ландшафтоведение /Е.Ю.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Колбовский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Москва.: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(Академия), 2009. – 479 с. </a:t>
            </a:r>
          </a:p>
          <a:p>
            <a:pPr marL="0" indent="0" algn="just">
              <a:buNone/>
            </a:pP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Мильков, Ф.Н. Общее землеведение /Ф.Н. Мильков. – М.: Высшая школа, 1990. – 335 с. </a:t>
            </a:r>
          </a:p>
          <a:p>
            <a:pPr marL="0" indent="0" algn="just">
              <a:buNone/>
            </a:pP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Авессаломова, И.А. Экологическая оценка ландшафтов /И.А. Авессаломова – М.: 1992. </a:t>
            </a:r>
          </a:p>
          <a:p>
            <a:pPr marL="0" indent="0" algn="just">
              <a:buNone/>
            </a:pP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Дончева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А.В. Ландшафт в зоне воздействия промышленности /А.В.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Дончева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Лесная промышленность, 1978. </a:t>
            </a:r>
          </a:p>
          <a:p>
            <a:pPr marL="0" indent="0" algn="just">
              <a:buNone/>
            </a:pP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Куракова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Л.И. Современные ландшафты и хозяйственная деятельность /Л.И.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Куракова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Агропромиздат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1987. /М.И.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Лопырев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Воронеж: изд-во ВГУ, 1995. – 184 с. </a:t>
            </a:r>
          </a:p>
          <a:p>
            <a:pPr marL="0" indent="0" algn="just">
              <a:buNone/>
            </a:pP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Лопырев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М.И.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Агроландшафты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земледелие /М.И.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Лопырев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С.А. Макаренко. – Воронеж, изд-во ВГУ, 2001. – 168 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21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5012" y="597694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3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3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670" y="133565"/>
            <a:ext cx="11225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человека на ландшафты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антропогенным воздействием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прямое или последовательное влияние деятельности человека на окружающую среду, которое приводит к локальному, региональному или глобальному ее изменению.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04833313"/>
              </p:ext>
            </p:extLst>
          </p:nvPr>
        </p:nvGraphicFramePr>
        <p:xfrm>
          <a:off x="483192" y="2944155"/>
          <a:ext cx="1109404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0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558" y="578644"/>
            <a:ext cx="9550400" cy="90725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нарушения в природных ландшафтах подразделяют на три группы: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4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2867025" y="2428875"/>
            <a:ext cx="2162175" cy="14287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86890163"/>
              </p:ext>
            </p:extLst>
          </p:nvPr>
        </p:nvGraphicFramePr>
        <p:xfrm>
          <a:off x="542925" y="1485900"/>
          <a:ext cx="104690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8F02E4-E4EC-B4CA-9F60-B15EDA63226B}"/>
              </a:ext>
            </a:extLst>
          </p:cNvPr>
          <p:cNvSpPr txBox="1"/>
          <p:nvPr/>
        </p:nvSpPr>
        <p:spPr>
          <a:xfrm>
            <a:off x="6096000" y="5541661"/>
            <a:ext cx="455650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строительство городов, крупных водохранилищ, открытые разработки полезных ископаемых и т.д. вносят очаговые коренные изменения в естественные ландшафты.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7480F-D69B-DC44-81CA-29391E803357}"/>
              </a:ext>
            </a:extLst>
          </p:cNvPr>
          <p:cNvSpPr txBox="1"/>
          <p:nvPr/>
        </p:nvSpPr>
        <p:spPr>
          <a:xfrm>
            <a:off x="6236758" y="2625573"/>
            <a:ext cx="555307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от системы земледелия, ее культуры зависит степень изменения свойств почв, стока, микрорельефа. Все эти изменения в структуре ландшафтов, вызванные различными формами хозяйственной деятельности, приводят к формированию определенных категорий антропогенных ландшафтов.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9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CCD8D1-E26F-457B-B55A-C9224BEBEDD9}"/>
              </a:ext>
            </a:extLst>
          </p:cNvPr>
          <p:cNvSpPr/>
          <p:nvPr/>
        </p:nvSpPr>
        <p:spPr>
          <a:xfrm>
            <a:off x="3121858" y="4222603"/>
            <a:ext cx="6096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Схема 53">
            <a:extLst>
              <a:ext uri="{FF2B5EF4-FFF2-40B4-BE49-F238E27FC236}">
                <a16:creationId xmlns:a16="http://schemas.microsoft.com/office/drawing/2014/main" id="{44DAEDDB-7085-4C22-8318-F69768F32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335700"/>
              </p:ext>
            </p:extLst>
          </p:nvPr>
        </p:nvGraphicFramePr>
        <p:xfrm>
          <a:off x="755082" y="1228724"/>
          <a:ext cx="10610709" cy="4373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75374374"/>
              </p:ext>
            </p:extLst>
          </p:nvPr>
        </p:nvGraphicFramePr>
        <p:xfrm>
          <a:off x="2843654" y="75734"/>
          <a:ext cx="6096000" cy="100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375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82821540"/>
              </p:ext>
            </p:extLst>
          </p:nvPr>
        </p:nvGraphicFramePr>
        <p:xfrm>
          <a:off x="778279" y="177344"/>
          <a:ext cx="10912475" cy="171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6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78279" y="2210365"/>
            <a:ext cx="2798089" cy="144667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долговечные саморегулируемые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04591" y="2210365"/>
            <a:ext cx="2618247" cy="144667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многолетние частично регулируемые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8597711" y="2210365"/>
            <a:ext cx="3093043" cy="144667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кратковременные регулируемые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 bwMode="auto">
          <a:xfrm>
            <a:off x="3940441" y="2762250"/>
            <a:ext cx="600077" cy="342900"/>
          </a:xfrm>
          <a:prstGeom prst="notched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 bwMode="auto">
          <a:xfrm>
            <a:off x="7760236" y="2762250"/>
            <a:ext cx="600077" cy="342900"/>
          </a:xfrm>
          <a:prstGeom prst="notched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Стрелка вправо с вырезом 10">
            <a:extLst>
              <a:ext uri="{FF2B5EF4-FFF2-40B4-BE49-F238E27FC236}">
                <a16:creationId xmlns:a16="http://schemas.microsoft.com/office/drawing/2014/main" id="{906910FF-1BDA-E52C-E7B5-B1D7B742773A}"/>
              </a:ext>
            </a:extLst>
          </p:cNvPr>
          <p:cNvSpPr/>
          <p:nvPr/>
        </p:nvSpPr>
        <p:spPr bwMode="auto">
          <a:xfrm rot="5400000">
            <a:off x="1877285" y="3799345"/>
            <a:ext cx="600077" cy="342900"/>
          </a:xfrm>
          <a:prstGeom prst="notched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трелка вправо с вырезом 10">
            <a:extLst>
              <a:ext uri="{FF2B5EF4-FFF2-40B4-BE49-F238E27FC236}">
                <a16:creationId xmlns:a16="http://schemas.microsoft.com/office/drawing/2014/main" id="{A8891D4A-8F65-4904-2FB8-6DC2472A8483}"/>
              </a:ext>
            </a:extLst>
          </p:cNvPr>
          <p:cNvSpPr/>
          <p:nvPr/>
        </p:nvSpPr>
        <p:spPr bwMode="auto">
          <a:xfrm rot="5400000">
            <a:off x="5913676" y="3799346"/>
            <a:ext cx="600077" cy="342900"/>
          </a:xfrm>
          <a:prstGeom prst="notched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с вырезом 10">
            <a:extLst>
              <a:ext uri="{FF2B5EF4-FFF2-40B4-BE49-F238E27FC236}">
                <a16:creationId xmlns:a16="http://schemas.microsoft.com/office/drawing/2014/main" id="{2108F640-0018-51E1-06EE-3E2A1A4C6F67}"/>
              </a:ext>
            </a:extLst>
          </p:cNvPr>
          <p:cNvSpPr/>
          <p:nvPr/>
        </p:nvSpPr>
        <p:spPr bwMode="auto">
          <a:xfrm rot="5400000">
            <a:off x="9844193" y="3785624"/>
            <a:ext cx="600077" cy="342900"/>
          </a:xfrm>
          <a:prstGeom prst="notched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кругленный прямоугольник 5">
            <a:extLst>
              <a:ext uri="{FF2B5EF4-FFF2-40B4-BE49-F238E27FC236}">
                <a16:creationId xmlns:a16="http://schemas.microsoft.com/office/drawing/2014/main" id="{A0009934-CBDF-9B42-7456-DEAA2E5CD0F5}"/>
              </a:ext>
            </a:extLst>
          </p:cNvPr>
          <p:cNvSpPr/>
          <p:nvPr/>
        </p:nvSpPr>
        <p:spPr bwMode="auto">
          <a:xfrm>
            <a:off x="778279" y="4284555"/>
            <a:ext cx="2798089" cy="14466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земляные валы, курганы, водоемы и т.д.</a:t>
            </a:r>
            <a:endParaRPr kumimoji="0" 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5">
            <a:extLst>
              <a:ext uri="{FF2B5EF4-FFF2-40B4-BE49-F238E27FC236}">
                <a16:creationId xmlns:a16="http://schemas.microsoft.com/office/drawing/2014/main" id="{D2F94C96-CE10-E227-461F-86874B2FB902}"/>
              </a:ext>
            </a:extLst>
          </p:cNvPr>
          <p:cNvSpPr/>
          <p:nvPr/>
        </p:nvSpPr>
        <p:spPr bwMode="auto">
          <a:xfrm>
            <a:off x="4835471" y="4284555"/>
            <a:ext cx="2798089" cy="14466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пруды, лесные насаждения и т.д.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5">
            <a:extLst>
              <a:ext uri="{FF2B5EF4-FFF2-40B4-BE49-F238E27FC236}">
                <a16:creationId xmlns:a16="http://schemas.microsoft.com/office/drawing/2014/main" id="{81AFD498-D17E-BD5C-1073-7EED242F06C5}"/>
              </a:ext>
            </a:extLst>
          </p:cNvPr>
          <p:cNvSpPr/>
          <p:nvPr/>
        </p:nvSpPr>
        <p:spPr bwMode="auto">
          <a:xfrm>
            <a:off x="8787082" y="4254288"/>
            <a:ext cx="2798089" cy="14466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 с посевами зерновых и технических культур, плодовые и ягодные насаждения и т.д.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6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715940466"/>
              </p:ext>
            </p:extLst>
          </p:nvPr>
        </p:nvGraphicFramePr>
        <p:xfrm>
          <a:off x="1378744" y="268280"/>
          <a:ext cx="9253538" cy="100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7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923925" y="1771649"/>
            <a:ext cx="1876425" cy="92392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438525" y="1962150"/>
            <a:ext cx="1200150" cy="8001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005513" y="2274893"/>
          <a:ext cx="5155406" cy="3363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6" name="Прямая со стрелкой 15"/>
          <p:cNvCxnSpPr/>
          <p:nvPr/>
        </p:nvCxnSpPr>
        <p:spPr bwMode="auto">
          <a:xfrm flipH="1">
            <a:off x="2800350" y="1771649"/>
            <a:ext cx="2219325" cy="137160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>
            <a:off x="6477000" y="1771649"/>
            <a:ext cx="2762250" cy="148590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186193220"/>
              </p:ext>
            </p:extLst>
          </p:nvPr>
        </p:nvGraphicFramePr>
        <p:xfrm>
          <a:off x="17272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0217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67" y="-66675"/>
            <a:ext cx="11546237" cy="12954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антропогенных ландшафтов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Объектом изучения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антропогенного ландшафтоведения является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ландшафтная сфера Земли, а предмет изучения – антропогенные ландшафты. </a:t>
            </a:r>
            <a:b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социально-экономическому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признаку ландшафты подразделяют на: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0" y="1104901"/>
          <a:ext cx="12039600" cy="589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8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59070991"/>
              </p:ext>
            </p:extLst>
          </p:nvPr>
        </p:nvGraphicFramePr>
        <p:xfrm>
          <a:off x="1358900" y="431998"/>
          <a:ext cx="9550400" cy="97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9</a:t>
            </a:fld>
            <a:endParaRPr lang="ru-RU" altLang="ru-RU">
              <a:solidFill>
                <a:srgbClr val="000066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51252706"/>
              </p:ext>
            </p:extLst>
          </p:nvPr>
        </p:nvGraphicFramePr>
        <p:xfrm>
          <a:off x="133350" y="2056209"/>
          <a:ext cx="2781299" cy="184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4308815"/>
              </p:ext>
            </p:extLst>
          </p:nvPr>
        </p:nvGraphicFramePr>
        <p:xfrm>
          <a:off x="3133723" y="2056209"/>
          <a:ext cx="2781303" cy="184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69587083"/>
              </p:ext>
            </p:extLst>
          </p:nvPr>
        </p:nvGraphicFramePr>
        <p:xfrm>
          <a:off x="6134100" y="2056209"/>
          <a:ext cx="2733673" cy="184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13427268"/>
              </p:ext>
            </p:extLst>
          </p:nvPr>
        </p:nvGraphicFramePr>
        <p:xfrm>
          <a:off x="9001123" y="2056209"/>
          <a:ext cx="2800351" cy="184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179338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4614</TotalTime>
  <Words>1593</Words>
  <Application>Microsoft Office PowerPoint</Application>
  <PresentationFormat>Широкоэкранный</PresentationFormat>
  <Paragraphs>143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Все нарушения в природных ландшафтах подразделяют на три группы:</vt:lpstr>
      <vt:lpstr>Презентация PowerPoint</vt:lpstr>
      <vt:lpstr>Презентация PowerPoint</vt:lpstr>
      <vt:lpstr>Презентация PowerPoint</vt:lpstr>
      <vt:lpstr>Классификация антропогенных ландшафтов. Объектом изучения антропогенного ландшафтоведения является ландшафтная сфера Земли, а предмет изучения – антропогенные ландшафты.  По социально-экономическому признаку ландшафты подразделяют на: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Международная классификация. В ней выделяют типы ПАЛ в зависимости от характера и интенсивности их нарушенности </vt:lpstr>
      <vt:lpstr>В практике ландшафтного картографирования применяют следующую таксономическую систему основных типологических единиц антропогенных ландшафтов:  - класс,  - тип,  - вид,  - группа или тип урочищ. </vt:lpstr>
      <vt:lpstr>Таксономическая система основных типологических единиц антропогенных ландшафтов</vt:lpstr>
      <vt:lpstr>Презентация PowerPoint</vt:lpstr>
      <vt:lpstr>Классификация сельскохозяйственных ландшафтов</vt:lpstr>
      <vt:lpstr>Презентация PowerPoint</vt:lpstr>
      <vt:lpstr>К зонально-поясной разновидности антропогенных сельскохозяйственных ландшафтов в ранге типа относятся оазисы. Это – территории в аридных зонах, которые характеризуются высокой степенью сельскохозяйственного освоения на базе орошаемого земледелия. </vt:lpstr>
      <vt:lpstr>Обзорные вопросы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Anuar</cp:lastModifiedBy>
  <cp:revision>151</cp:revision>
  <dcterms:created xsi:type="dcterms:W3CDTF">2021-11-16T03:16:23Z</dcterms:created>
  <dcterms:modified xsi:type="dcterms:W3CDTF">2023-11-05T07:06:55Z</dcterms:modified>
</cp:coreProperties>
</file>