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78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EEBA17-F6E4-4AB7-96B9-D50E796804F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A2F8C5FD-D638-4145-84F1-60F6863DD8E9}">
      <dgm:prSet/>
      <dgm:spPr/>
      <dgm:t>
        <a:bodyPr/>
        <a:lstStyle/>
        <a:p>
          <a:pPr>
            <a:defRPr cap="all"/>
          </a:pPr>
          <a:r>
            <a:rPr lang="ru-RU"/>
            <a:t>Цели</a:t>
          </a:r>
          <a:endParaRPr lang="en-US"/>
        </a:p>
      </dgm:t>
    </dgm:pt>
    <dgm:pt modelId="{C054893C-0353-4C2B-BAC5-4BC321B9F989}" type="parTrans" cxnId="{0362EFDB-D24E-47F6-B1D5-46E025BB2373}">
      <dgm:prSet/>
      <dgm:spPr/>
      <dgm:t>
        <a:bodyPr/>
        <a:lstStyle/>
        <a:p>
          <a:endParaRPr lang="en-US"/>
        </a:p>
      </dgm:t>
    </dgm:pt>
    <dgm:pt modelId="{A59F9139-950B-4FBC-AAB9-D9B8AD378BA4}" type="sibTrans" cxnId="{0362EFDB-D24E-47F6-B1D5-46E025BB2373}">
      <dgm:prSet/>
      <dgm:spPr/>
      <dgm:t>
        <a:bodyPr/>
        <a:lstStyle/>
        <a:p>
          <a:endParaRPr lang="en-US"/>
        </a:p>
      </dgm:t>
    </dgm:pt>
    <dgm:pt modelId="{8D7D119A-A16F-40C4-81A8-FC9DD4783168}">
      <dgm:prSet/>
      <dgm:spPr/>
      <dgm:t>
        <a:bodyPr/>
        <a:lstStyle/>
        <a:p>
          <a:pPr>
            <a:defRPr cap="all"/>
          </a:pPr>
          <a:r>
            <a:rPr lang="ru-RU"/>
            <a:t>Содержание</a:t>
          </a:r>
          <a:endParaRPr lang="en-US"/>
        </a:p>
      </dgm:t>
    </dgm:pt>
    <dgm:pt modelId="{F75D2383-66EF-4303-B18B-495F08CECBD6}" type="parTrans" cxnId="{94242574-EE92-40D8-BEBA-BB4EBA018E33}">
      <dgm:prSet/>
      <dgm:spPr/>
      <dgm:t>
        <a:bodyPr/>
        <a:lstStyle/>
        <a:p>
          <a:endParaRPr lang="en-US"/>
        </a:p>
      </dgm:t>
    </dgm:pt>
    <dgm:pt modelId="{E6468358-3587-4353-A4D3-0B59E40BE339}" type="sibTrans" cxnId="{94242574-EE92-40D8-BEBA-BB4EBA018E33}">
      <dgm:prSet/>
      <dgm:spPr/>
      <dgm:t>
        <a:bodyPr/>
        <a:lstStyle/>
        <a:p>
          <a:endParaRPr lang="en-US"/>
        </a:p>
      </dgm:t>
    </dgm:pt>
    <dgm:pt modelId="{98DE3F6B-A53B-48FF-8C2C-E63D10E6E4D5}">
      <dgm:prSet/>
      <dgm:spPr/>
      <dgm:t>
        <a:bodyPr/>
        <a:lstStyle/>
        <a:p>
          <a:pPr>
            <a:defRPr cap="all"/>
          </a:pPr>
          <a:r>
            <a:rPr lang="ru-RU"/>
            <a:t>Принципы</a:t>
          </a:r>
          <a:endParaRPr lang="en-US"/>
        </a:p>
      </dgm:t>
    </dgm:pt>
    <dgm:pt modelId="{EBC7661B-D1A6-42FC-B207-4074D5BF1507}" type="parTrans" cxnId="{C4987079-D3B4-4006-A105-31B4FC4F5DB4}">
      <dgm:prSet/>
      <dgm:spPr/>
      <dgm:t>
        <a:bodyPr/>
        <a:lstStyle/>
        <a:p>
          <a:endParaRPr lang="en-US"/>
        </a:p>
      </dgm:t>
    </dgm:pt>
    <dgm:pt modelId="{525EAAE9-5EA3-4F50-8033-E83703EDE22F}" type="sibTrans" cxnId="{C4987079-D3B4-4006-A105-31B4FC4F5DB4}">
      <dgm:prSet/>
      <dgm:spPr/>
      <dgm:t>
        <a:bodyPr/>
        <a:lstStyle/>
        <a:p>
          <a:endParaRPr lang="en-US"/>
        </a:p>
      </dgm:t>
    </dgm:pt>
    <dgm:pt modelId="{284C2328-AE91-4C31-AA97-FD8C5F22023F}">
      <dgm:prSet/>
      <dgm:spPr/>
      <dgm:t>
        <a:bodyPr/>
        <a:lstStyle/>
        <a:p>
          <a:pPr>
            <a:defRPr cap="all"/>
          </a:pPr>
          <a:r>
            <a:rPr lang="ru-RU"/>
            <a:t>Методы</a:t>
          </a:r>
          <a:endParaRPr lang="en-US"/>
        </a:p>
      </dgm:t>
    </dgm:pt>
    <dgm:pt modelId="{F752EDD4-3938-4893-9CCA-37605C47DAF2}" type="parTrans" cxnId="{F229B785-C17A-4BC2-9488-D9C820A2EF12}">
      <dgm:prSet/>
      <dgm:spPr/>
      <dgm:t>
        <a:bodyPr/>
        <a:lstStyle/>
        <a:p>
          <a:endParaRPr lang="en-US"/>
        </a:p>
      </dgm:t>
    </dgm:pt>
    <dgm:pt modelId="{B924C59E-8EE5-44AB-AC5B-5C6233591A33}" type="sibTrans" cxnId="{F229B785-C17A-4BC2-9488-D9C820A2EF12}">
      <dgm:prSet/>
      <dgm:spPr/>
      <dgm:t>
        <a:bodyPr/>
        <a:lstStyle/>
        <a:p>
          <a:endParaRPr lang="en-US"/>
        </a:p>
      </dgm:t>
    </dgm:pt>
    <dgm:pt modelId="{38C5C0AF-4088-44CE-8B66-80C6C7246218}">
      <dgm:prSet/>
      <dgm:spPr/>
      <dgm:t>
        <a:bodyPr/>
        <a:lstStyle/>
        <a:p>
          <a:pPr>
            <a:defRPr cap="all"/>
          </a:pPr>
          <a:r>
            <a:rPr lang="ru-RU"/>
            <a:t>Средства</a:t>
          </a:r>
          <a:endParaRPr lang="en-US"/>
        </a:p>
      </dgm:t>
    </dgm:pt>
    <dgm:pt modelId="{E14A16B3-2A3F-4E9F-AEDA-F8B8DB099441}" type="parTrans" cxnId="{6B71F63A-1C4A-48F8-8B02-EF4A5130B9C8}">
      <dgm:prSet/>
      <dgm:spPr/>
      <dgm:t>
        <a:bodyPr/>
        <a:lstStyle/>
        <a:p>
          <a:endParaRPr lang="en-US"/>
        </a:p>
      </dgm:t>
    </dgm:pt>
    <dgm:pt modelId="{1BD5C2C1-03C9-4EAF-9707-A3F584A2B2D3}" type="sibTrans" cxnId="{6B71F63A-1C4A-48F8-8B02-EF4A5130B9C8}">
      <dgm:prSet/>
      <dgm:spPr/>
      <dgm:t>
        <a:bodyPr/>
        <a:lstStyle/>
        <a:p>
          <a:endParaRPr lang="en-US"/>
        </a:p>
      </dgm:t>
    </dgm:pt>
    <dgm:pt modelId="{AAABB4AD-B44C-45C4-BD4D-3E3D6226591C}">
      <dgm:prSet/>
      <dgm:spPr/>
      <dgm:t>
        <a:bodyPr/>
        <a:lstStyle/>
        <a:p>
          <a:pPr>
            <a:defRPr cap="all"/>
          </a:pPr>
          <a:r>
            <a:rPr lang="ru-RU"/>
            <a:t>Система обучения</a:t>
          </a:r>
          <a:endParaRPr lang="en-US"/>
        </a:p>
      </dgm:t>
    </dgm:pt>
    <dgm:pt modelId="{78EB5F70-C34B-4C7B-A210-D1D589C75FBF}" type="parTrans" cxnId="{EA5D765A-2163-497C-8596-0B53B479281C}">
      <dgm:prSet/>
      <dgm:spPr/>
      <dgm:t>
        <a:bodyPr/>
        <a:lstStyle/>
        <a:p>
          <a:endParaRPr lang="en-US"/>
        </a:p>
      </dgm:t>
    </dgm:pt>
    <dgm:pt modelId="{39F5E33D-C535-452C-81DF-E55B1932630C}" type="sibTrans" cxnId="{EA5D765A-2163-497C-8596-0B53B479281C}">
      <dgm:prSet/>
      <dgm:spPr/>
      <dgm:t>
        <a:bodyPr/>
        <a:lstStyle/>
        <a:p>
          <a:endParaRPr lang="en-US"/>
        </a:p>
      </dgm:t>
    </dgm:pt>
    <dgm:pt modelId="{F126B159-FFD0-4E3C-8AC7-3E52C3BC2F24}" type="pres">
      <dgm:prSet presAssocID="{7DEEBA17-F6E4-4AB7-96B9-D50E796804F0}" presName="root" presStyleCnt="0">
        <dgm:presLayoutVars>
          <dgm:dir/>
          <dgm:resizeHandles val="exact"/>
        </dgm:presLayoutVars>
      </dgm:prSet>
      <dgm:spPr/>
    </dgm:pt>
    <dgm:pt modelId="{03080D04-8A1C-4A51-90B6-747C5F69F3C3}" type="pres">
      <dgm:prSet presAssocID="{A2F8C5FD-D638-4145-84F1-60F6863DD8E9}" presName="compNode" presStyleCnt="0"/>
      <dgm:spPr/>
    </dgm:pt>
    <dgm:pt modelId="{6EEA0F3B-122E-44B7-A6DC-90B5BE732035}" type="pres">
      <dgm:prSet presAssocID="{A2F8C5FD-D638-4145-84F1-60F6863DD8E9}" presName="iconBgRect" presStyleLbl="bgShp" presStyleIdx="0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70A231B7-E7F9-4FB3-98AD-B27C3B28897F}" type="pres">
      <dgm:prSet presAssocID="{A2F8C5FD-D638-4145-84F1-60F6863DD8E9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В яблочко"/>
        </a:ext>
      </dgm:extLst>
    </dgm:pt>
    <dgm:pt modelId="{9EF14CD8-E44B-4FD5-9F7F-2E07A35A88DC}" type="pres">
      <dgm:prSet presAssocID="{A2F8C5FD-D638-4145-84F1-60F6863DD8E9}" presName="spaceRect" presStyleCnt="0"/>
      <dgm:spPr/>
    </dgm:pt>
    <dgm:pt modelId="{EB7150C8-C4D4-4DA3-B9FD-F7F6381B6357}" type="pres">
      <dgm:prSet presAssocID="{A2F8C5FD-D638-4145-84F1-60F6863DD8E9}" presName="textRect" presStyleLbl="revTx" presStyleIdx="0" presStyleCnt="6">
        <dgm:presLayoutVars>
          <dgm:chMax val="1"/>
          <dgm:chPref val="1"/>
        </dgm:presLayoutVars>
      </dgm:prSet>
      <dgm:spPr/>
    </dgm:pt>
    <dgm:pt modelId="{59E36386-BF1C-4C8B-AA74-FD27C88CD1B5}" type="pres">
      <dgm:prSet presAssocID="{A59F9139-950B-4FBC-AAB9-D9B8AD378BA4}" presName="sibTrans" presStyleCnt="0"/>
      <dgm:spPr/>
    </dgm:pt>
    <dgm:pt modelId="{2CF28003-E57C-40B9-9BD0-5186D472443B}" type="pres">
      <dgm:prSet presAssocID="{8D7D119A-A16F-40C4-81A8-FC9DD4783168}" presName="compNode" presStyleCnt="0"/>
      <dgm:spPr/>
    </dgm:pt>
    <dgm:pt modelId="{04C999C3-C500-41DA-A2D7-9E87BB68E54B}" type="pres">
      <dgm:prSet presAssocID="{8D7D119A-A16F-40C4-81A8-FC9DD4783168}" presName="iconBgRect" presStyleLbl="bgShp" presStyleIdx="1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BA51E5B8-92B0-4EFD-8FB0-9438E29418FC}" type="pres">
      <dgm:prSet presAssocID="{8D7D119A-A16F-40C4-81A8-FC9DD478316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"/>
        </a:ext>
      </dgm:extLst>
    </dgm:pt>
    <dgm:pt modelId="{046F2711-B0F7-41C6-9AEB-755C8B77EAEE}" type="pres">
      <dgm:prSet presAssocID="{8D7D119A-A16F-40C4-81A8-FC9DD4783168}" presName="spaceRect" presStyleCnt="0"/>
      <dgm:spPr/>
    </dgm:pt>
    <dgm:pt modelId="{5D0920D3-EF47-4ACA-9AFA-3A5378088761}" type="pres">
      <dgm:prSet presAssocID="{8D7D119A-A16F-40C4-81A8-FC9DD4783168}" presName="textRect" presStyleLbl="revTx" presStyleIdx="1" presStyleCnt="6">
        <dgm:presLayoutVars>
          <dgm:chMax val="1"/>
          <dgm:chPref val="1"/>
        </dgm:presLayoutVars>
      </dgm:prSet>
      <dgm:spPr/>
    </dgm:pt>
    <dgm:pt modelId="{1F84E98C-3876-4AAD-AB78-4C619278909C}" type="pres">
      <dgm:prSet presAssocID="{E6468358-3587-4353-A4D3-0B59E40BE339}" presName="sibTrans" presStyleCnt="0"/>
      <dgm:spPr/>
    </dgm:pt>
    <dgm:pt modelId="{A0E224BA-899C-4367-9B65-B9BB5CFE0606}" type="pres">
      <dgm:prSet presAssocID="{98DE3F6B-A53B-48FF-8C2C-E63D10E6E4D5}" presName="compNode" presStyleCnt="0"/>
      <dgm:spPr/>
    </dgm:pt>
    <dgm:pt modelId="{C25E3C13-16E8-46A4-AC76-03DEBDD24A56}" type="pres">
      <dgm:prSet presAssocID="{98DE3F6B-A53B-48FF-8C2C-E63D10E6E4D5}" presName="iconBgRect" presStyleLbl="bgShp" presStyleIdx="2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08981683-49F7-4ADC-A505-D211C2C03C5B}" type="pres">
      <dgm:prSet presAssocID="{98DE3F6B-A53B-48FF-8C2C-E63D10E6E4D5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F4701BBB-A624-4422-A396-6A76499DE9FC}" type="pres">
      <dgm:prSet presAssocID="{98DE3F6B-A53B-48FF-8C2C-E63D10E6E4D5}" presName="spaceRect" presStyleCnt="0"/>
      <dgm:spPr/>
    </dgm:pt>
    <dgm:pt modelId="{112A1839-FF37-4835-9000-9551BBFE0DE6}" type="pres">
      <dgm:prSet presAssocID="{98DE3F6B-A53B-48FF-8C2C-E63D10E6E4D5}" presName="textRect" presStyleLbl="revTx" presStyleIdx="2" presStyleCnt="6">
        <dgm:presLayoutVars>
          <dgm:chMax val="1"/>
          <dgm:chPref val="1"/>
        </dgm:presLayoutVars>
      </dgm:prSet>
      <dgm:spPr/>
    </dgm:pt>
    <dgm:pt modelId="{6EADC75F-ECA8-4E1B-BE87-8727D6EC1A93}" type="pres">
      <dgm:prSet presAssocID="{525EAAE9-5EA3-4F50-8033-E83703EDE22F}" presName="sibTrans" presStyleCnt="0"/>
      <dgm:spPr/>
    </dgm:pt>
    <dgm:pt modelId="{6313AF41-35E5-4F56-9274-E0C4126D2F7E}" type="pres">
      <dgm:prSet presAssocID="{284C2328-AE91-4C31-AA97-FD8C5F22023F}" presName="compNode" presStyleCnt="0"/>
      <dgm:spPr/>
    </dgm:pt>
    <dgm:pt modelId="{005D31E9-24CD-4839-90BF-D7ECBD587ED2}" type="pres">
      <dgm:prSet presAssocID="{284C2328-AE91-4C31-AA97-FD8C5F22023F}" presName="iconBgRect" presStyleLbl="bgShp" presStyleIdx="3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82AD16AC-E62E-4FDB-AAD9-53BAD1633202}" type="pres">
      <dgm:prSet presAssocID="{284C2328-AE91-4C31-AA97-FD8C5F22023F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9F75E935-6F8B-4072-8A45-9CCEB43C2082}" type="pres">
      <dgm:prSet presAssocID="{284C2328-AE91-4C31-AA97-FD8C5F22023F}" presName="spaceRect" presStyleCnt="0"/>
      <dgm:spPr/>
    </dgm:pt>
    <dgm:pt modelId="{09174028-129B-4405-9F29-6B15FA2762FD}" type="pres">
      <dgm:prSet presAssocID="{284C2328-AE91-4C31-AA97-FD8C5F22023F}" presName="textRect" presStyleLbl="revTx" presStyleIdx="3" presStyleCnt="6">
        <dgm:presLayoutVars>
          <dgm:chMax val="1"/>
          <dgm:chPref val="1"/>
        </dgm:presLayoutVars>
      </dgm:prSet>
      <dgm:spPr/>
    </dgm:pt>
    <dgm:pt modelId="{2B7996E8-C043-4DD7-971B-1367F45DE905}" type="pres">
      <dgm:prSet presAssocID="{B924C59E-8EE5-44AB-AC5B-5C6233591A33}" presName="sibTrans" presStyleCnt="0"/>
      <dgm:spPr/>
    </dgm:pt>
    <dgm:pt modelId="{1F0B58C1-D886-4646-AC5D-00C5D0059213}" type="pres">
      <dgm:prSet presAssocID="{38C5C0AF-4088-44CE-8B66-80C6C7246218}" presName="compNode" presStyleCnt="0"/>
      <dgm:spPr/>
    </dgm:pt>
    <dgm:pt modelId="{ABB5FE31-1E1E-40C7-9076-EED303F9EABE}" type="pres">
      <dgm:prSet presAssocID="{38C5C0AF-4088-44CE-8B66-80C6C7246218}" presName="iconBgRect" presStyleLbl="bgShp" presStyleIdx="4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8B8A9AA9-293A-45AC-9E17-346582734538}" type="pres">
      <dgm:prSet presAssocID="{38C5C0AF-4088-44CE-8B66-80C6C7246218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Деньги"/>
        </a:ext>
      </dgm:extLst>
    </dgm:pt>
    <dgm:pt modelId="{CEF90EC9-3679-465E-9346-207ADB1AB1CA}" type="pres">
      <dgm:prSet presAssocID="{38C5C0AF-4088-44CE-8B66-80C6C7246218}" presName="spaceRect" presStyleCnt="0"/>
      <dgm:spPr/>
    </dgm:pt>
    <dgm:pt modelId="{16A142D5-3DD5-47A3-B9CD-3C7466B190FE}" type="pres">
      <dgm:prSet presAssocID="{38C5C0AF-4088-44CE-8B66-80C6C7246218}" presName="textRect" presStyleLbl="revTx" presStyleIdx="4" presStyleCnt="6">
        <dgm:presLayoutVars>
          <dgm:chMax val="1"/>
          <dgm:chPref val="1"/>
        </dgm:presLayoutVars>
      </dgm:prSet>
      <dgm:spPr/>
    </dgm:pt>
    <dgm:pt modelId="{D2A6A225-D23E-4AC4-83A7-E4D7A04F6707}" type="pres">
      <dgm:prSet presAssocID="{1BD5C2C1-03C9-4EAF-9707-A3F584A2B2D3}" presName="sibTrans" presStyleCnt="0"/>
      <dgm:spPr/>
    </dgm:pt>
    <dgm:pt modelId="{A5B274F9-5826-4F09-BB82-07079F238C64}" type="pres">
      <dgm:prSet presAssocID="{AAABB4AD-B44C-45C4-BD4D-3E3D6226591C}" presName="compNode" presStyleCnt="0"/>
      <dgm:spPr/>
    </dgm:pt>
    <dgm:pt modelId="{9216553E-D286-4986-AD02-BEAD4BE16FE2}" type="pres">
      <dgm:prSet presAssocID="{AAABB4AD-B44C-45C4-BD4D-3E3D6226591C}" presName="iconBgRect" presStyleLbl="bgShp" presStyleIdx="5" presStyleCnt="6"/>
      <dgm:spPr>
        <a:prstGeom prst="round2DiagRect">
          <a:avLst>
            <a:gd name="adj1" fmla="val 29727"/>
            <a:gd name="adj2" fmla="val 0"/>
          </a:avLst>
        </a:prstGeom>
      </dgm:spPr>
    </dgm:pt>
    <dgm:pt modelId="{4196E54C-14B6-431D-9A10-9BD9C26ECB82}" type="pres">
      <dgm:prSet presAssocID="{AAABB4AD-B44C-45C4-BD4D-3E3D6226591C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омпьютер"/>
        </a:ext>
      </dgm:extLst>
    </dgm:pt>
    <dgm:pt modelId="{6694F569-6511-4614-BBAD-38356C7A4F9B}" type="pres">
      <dgm:prSet presAssocID="{AAABB4AD-B44C-45C4-BD4D-3E3D6226591C}" presName="spaceRect" presStyleCnt="0"/>
      <dgm:spPr/>
    </dgm:pt>
    <dgm:pt modelId="{1067FDD3-0C49-42D4-8510-8009BDAEB4FF}" type="pres">
      <dgm:prSet presAssocID="{AAABB4AD-B44C-45C4-BD4D-3E3D6226591C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C2787009-0A4D-4D85-9AEF-83E1A8655BE2}" type="presOf" srcId="{98DE3F6B-A53B-48FF-8C2C-E63D10E6E4D5}" destId="{112A1839-FF37-4835-9000-9551BBFE0DE6}" srcOrd="0" destOrd="0" presId="urn:microsoft.com/office/officeart/2018/5/layout/IconLeafLabelList"/>
    <dgm:cxn modelId="{6B71F63A-1C4A-48F8-8B02-EF4A5130B9C8}" srcId="{7DEEBA17-F6E4-4AB7-96B9-D50E796804F0}" destId="{38C5C0AF-4088-44CE-8B66-80C6C7246218}" srcOrd="4" destOrd="0" parTransId="{E14A16B3-2A3F-4E9F-AEDA-F8B8DB099441}" sibTransId="{1BD5C2C1-03C9-4EAF-9707-A3F584A2B2D3}"/>
    <dgm:cxn modelId="{8F650E5F-1322-4CBD-B65D-6CA75AA670B5}" type="presOf" srcId="{AAABB4AD-B44C-45C4-BD4D-3E3D6226591C}" destId="{1067FDD3-0C49-42D4-8510-8009BDAEB4FF}" srcOrd="0" destOrd="0" presId="urn:microsoft.com/office/officeart/2018/5/layout/IconLeafLabelList"/>
    <dgm:cxn modelId="{94242574-EE92-40D8-BEBA-BB4EBA018E33}" srcId="{7DEEBA17-F6E4-4AB7-96B9-D50E796804F0}" destId="{8D7D119A-A16F-40C4-81A8-FC9DD4783168}" srcOrd="1" destOrd="0" parTransId="{F75D2383-66EF-4303-B18B-495F08CECBD6}" sibTransId="{E6468358-3587-4353-A4D3-0B59E40BE339}"/>
    <dgm:cxn modelId="{C4987079-D3B4-4006-A105-31B4FC4F5DB4}" srcId="{7DEEBA17-F6E4-4AB7-96B9-D50E796804F0}" destId="{98DE3F6B-A53B-48FF-8C2C-E63D10E6E4D5}" srcOrd="2" destOrd="0" parTransId="{EBC7661B-D1A6-42FC-B207-4074D5BF1507}" sibTransId="{525EAAE9-5EA3-4F50-8033-E83703EDE22F}"/>
    <dgm:cxn modelId="{EA5D765A-2163-497C-8596-0B53B479281C}" srcId="{7DEEBA17-F6E4-4AB7-96B9-D50E796804F0}" destId="{AAABB4AD-B44C-45C4-BD4D-3E3D6226591C}" srcOrd="5" destOrd="0" parTransId="{78EB5F70-C34B-4C7B-A210-D1D589C75FBF}" sibTransId="{39F5E33D-C535-452C-81DF-E55B1932630C}"/>
    <dgm:cxn modelId="{FAD3457F-A8F6-4B2C-9AB9-C83C1E1650A7}" type="presOf" srcId="{8D7D119A-A16F-40C4-81A8-FC9DD4783168}" destId="{5D0920D3-EF47-4ACA-9AFA-3A5378088761}" srcOrd="0" destOrd="0" presId="urn:microsoft.com/office/officeart/2018/5/layout/IconLeafLabelList"/>
    <dgm:cxn modelId="{845CDE84-249C-4D35-AFFA-8A9D13A717BB}" type="presOf" srcId="{7DEEBA17-F6E4-4AB7-96B9-D50E796804F0}" destId="{F126B159-FFD0-4E3C-8AC7-3E52C3BC2F24}" srcOrd="0" destOrd="0" presId="urn:microsoft.com/office/officeart/2018/5/layout/IconLeafLabelList"/>
    <dgm:cxn modelId="{F229B785-C17A-4BC2-9488-D9C820A2EF12}" srcId="{7DEEBA17-F6E4-4AB7-96B9-D50E796804F0}" destId="{284C2328-AE91-4C31-AA97-FD8C5F22023F}" srcOrd="3" destOrd="0" parTransId="{F752EDD4-3938-4893-9CCA-37605C47DAF2}" sibTransId="{B924C59E-8EE5-44AB-AC5B-5C6233591A33}"/>
    <dgm:cxn modelId="{F5EBE199-A820-4792-ACA7-4AF2222EFCFE}" type="presOf" srcId="{A2F8C5FD-D638-4145-84F1-60F6863DD8E9}" destId="{EB7150C8-C4D4-4DA3-B9FD-F7F6381B6357}" srcOrd="0" destOrd="0" presId="urn:microsoft.com/office/officeart/2018/5/layout/IconLeafLabelList"/>
    <dgm:cxn modelId="{0362EFDB-D24E-47F6-B1D5-46E025BB2373}" srcId="{7DEEBA17-F6E4-4AB7-96B9-D50E796804F0}" destId="{A2F8C5FD-D638-4145-84F1-60F6863DD8E9}" srcOrd="0" destOrd="0" parTransId="{C054893C-0353-4C2B-BAC5-4BC321B9F989}" sibTransId="{A59F9139-950B-4FBC-AAB9-D9B8AD378BA4}"/>
    <dgm:cxn modelId="{8A429BDF-4C88-45F4-8C7F-4D7D5E4431E7}" type="presOf" srcId="{38C5C0AF-4088-44CE-8B66-80C6C7246218}" destId="{16A142D5-3DD5-47A3-B9CD-3C7466B190FE}" srcOrd="0" destOrd="0" presId="urn:microsoft.com/office/officeart/2018/5/layout/IconLeafLabelList"/>
    <dgm:cxn modelId="{3C036AE2-9C99-412D-8321-3FC957D06C5D}" type="presOf" srcId="{284C2328-AE91-4C31-AA97-FD8C5F22023F}" destId="{09174028-129B-4405-9F29-6B15FA2762FD}" srcOrd="0" destOrd="0" presId="urn:microsoft.com/office/officeart/2018/5/layout/IconLeafLabelList"/>
    <dgm:cxn modelId="{A4B72854-B138-4CE9-9C1A-E2722567275B}" type="presParOf" srcId="{F126B159-FFD0-4E3C-8AC7-3E52C3BC2F24}" destId="{03080D04-8A1C-4A51-90B6-747C5F69F3C3}" srcOrd="0" destOrd="0" presId="urn:microsoft.com/office/officeart/2018/5/layout/IconLeafLabelList"/>
    <dgm:cxn modelId="{A9C47B3B-F3DF-4C53-B22B-B8E25F7AC5A1}" type="presParOf" srcId="{03080D04-8A1C-4A51-90B6-747C5F69F3C3}" destId="{6EEA0F3B-122E-44B7-A6DC-90B5BE732035}" srcOrd="0" destOrd="0" presId="urn:microsoft.com/office/officeart/2018/5/layout/IconLeafLabelList"/>
    <dgm:cxn modelId="{5E5D621E-48F9-4DCF-B0D7-8168187B5121}" type="presParOf" srcId="{03080D04-8A1C-4A51-90B6-747C5F69F3C3}" destId="{70A231B7-E7F9-4FB3-98AD-B27C3B28897F}" srcOrd="1" destOrd="0" presId="urn:microsoft.com/office/officeart/2018/5/layout/IconLeafLabelList"/>
    <dgm:cxn modelId="{BAAB5F35-8A78-4B74-9EA9-24878308FDD5}" type="presParOf" srcId="{03080D04-8A1C-4A51-90B6-747C5F69F3C3}" destId="{9EF14CD8-E44B-4FD5-9F7F-2E07A35A88DC}" srcOrd="2" destOrd="0" presId="urn:microsoft.com/office/officeart/2018/5/layout/IconLeafLabelList"/>
    <dgm:cxn modelId="{A73A4B91-5E85-4F23-983A-F3EF8208495F}" type="presParOf" srcId="{03080D04-8A1C-4A51-90B6-747C5F69F3C3}" destId="{EB7150C8-C4D4-4DA3-B9FD-F7F6381B6357}" srcOrd="3" destOrd="0" presId="urn:microsoft.com/office/officeart/2018/5/layout/IconLeafLabelList"/>
    <dgm:cxn modelId="{FB480419-833E-4346-AC52-DCAA13F86D56}" type="presParOf" srcId="{F126B159-FFD0-4E3C-8AC7-3E52C3BC2F24}" destId="{59E36386-BF1C-4C8B-AA74-FD27C88CD1B5}" srcOrd="1" destOrd="0" presId="urn:microsoft.com/office/officeart/2018/5/layout/IconLeafLabelList"/>
    <dgm:cxn modelId="{A5EEEC37-F614-4421-92CB-DC642B03F308}" type="presParOf" srcId="{F126B159-FFD0-4E3C-8AC7-3E52C3BC2F24}" destId="{2CF28003-E57C-40B9-9BD0-5186D472443B}" srcOrd="2" destOrd="0" presId="urn:microsoft.com/office/officeart/2018/5/layout/IconLeafLabelList"/>
    <dgm:cxn modelId="{4BCA2342-897D-452E-8565-129EBD276257}" type="presParOf" srcId="{2CF28003-E57C-40B9-9BD0-5186D472443B}" destId="{04C999C3-C500-41DA-A2D7-9E87BB68E54B}" srcOrd="0" destOrd="0" presId="urn:microsoft.com/office/officeart/2018/5/layout/IconLeafLabelList"/>
    <dgm:cxn modelId="{D2D26261-98C1-4EAA-A7F8-EAD57A680CD7}" type="presParOf" srcId="{2CF28003-E57C-40B9-9BD0-5186D472443B}" destId="{BA51E5B8-92B0-4EFD-8FB0-9438E29418FC}" srcOrd="1" destOrd="0" presId="urn:microsoft.com/office/officeart/2018/5/layout/IconLeafLabelList"/>
    <dgm:cxn modelId="{0ABA18FC-800A-42ED-A336-6D4DF0C2FDE2}" type="presParOf" srcId="{2CF28003-E57C-40B9-9BD0-5186D472443B}" destId="{046F2711-B0F7-41C6-9AEB-755C8B77EAEE}" srcOrd="2" destOrd="0" presId="urn:microsoft.com/office/officeart/2018/5/layout/IconLeafLabelList"/>
    <dgm:cxn modelId="{740D5D1C-1589-4EE8-805C-4F0821C824D2}" type="presParOf" srcId="{2CF28003-E57C-40B9-9BD0-5186D472443B}" destId="{5D0920D3-EF47-4ACA-9AFA-3A5378088761}" srcOrd="3" destOrd="0" presId="urn:microsoft.com/office/officeart/2018/5/layout/IconLeafLabelList"/>
    <dgm:cxn modelId="{D9C7E0D3-B24A-4A8F-8F0B-AC5C2B7E50A0}" type="presParOf" srcId="{F126B159-FFD0-4E3C-8AC7-3E52C3BC2F24}" destId="{1F84E98C-3876-4AAD-AB78-4C619278909C}" srcOrd="3" destOrd="0" presId="urn:microsoft.com/office/officeart/2018/5/layout/IconLeafLabelList"/>
    <dgm:cxn modelId="{D47512E5-DA1D-4F7C-9713-A930800CD24D}" type="presParOf" srcId="{F126B159-FFD0-4E3C-8AC7-3E52C3BC2F24}" destId="{A0E224BA-899C-4367-9B65-B9BB5CFE0606}" srcOrd="4" destOrd="0" presId="urn:microsoft.com/office/officeart/2018/5/layout/IconLeafLabelList"/>
    <dgm:cxn modelId="{7568E45B-CA26-4503-BD47-13F99B8EA195}" type="presParOf" srcId="{A0E224BA-899C-4367-9B65-B9BB5CFE0606}" destId="{C25E3C13-16E8-46A4-AC76-03DEBDD24A56}" srcOrd="0" destOrd="0" presId="urn:microsoft.com/office/officeart/2018/5/layout/IconLeafLabelList"/>
    <dgm:cxn modelId="{5019B936-A29F-416A-B66A-7488C1D411F4}" type="presParOf" srcId="{A0E224BA-899C-4367-9B65-B9BB5CFE0606}" destId="{08981683-49F7-4ADC-A505-D211C2C03C5B}" srcOrd="1" destOrd="0" presId="urn:microsoft.com/office/officeart/2018/5/layout/IconLeafLabelList"/>
    <dgm:cxn modelId="{10C5A34A-6FC7-4597-A82D-B1F2E2734D62}" type="presParOf" srcId="{A0E224BA-899C-4367-9B65-B9BB5CFE0606}" destId="{F4701BBB-A624-4422-A396-6A76499DE9FC}" srcOrd="2" destOrd="0" presId="urn:microsoft.com/office/officeart/2018/5/layout/IconLeafLabelList"/>
    <dgm:cxn modelId="{AE329055-81C1-4429-B0BF-A2559CD6FD3F}" type="presParOf" srcId="{A0E224BA-899C-4367-9B65-B9BB5CFE0606}" destId="{112A1839-FF37-4835-9000-9551BBFE0DE6}" srcOrd="3" destOrd="0" presId="urn:microsoft.com/office/officeart/2018/5/layout/IconLeafLabelList"/>
    <dgm:cxn modelId="{D3BB5DC7-BC68-4DE1-8E7D-531EE0B16498}" type="presParOf" srcId="{F126B159-FFD0-4E3C-8AC7-3E52C3BC2F24}" destId="{6EADC75F-ECA8-4E1B-BE87-8727D6EC1A93}" srcOrd="5" destOrd="0" presId="urn:microsoft.com/office/officeart/2018/5/layout/IconLeafLabelList"/>
    <dgm:cxn modelId="{C7400FE8-82C3-4D76-8C13-36B862649A27}" type="presParOf" srcId="{F126B159-FFD0-4E3C-8AC7-3E52C3BC2F24}" destId="{6313AF41-35E5-4F56-9274-E0C4126D2F7E}" srcOrd="6" destOrd="0" presId="urn:microsoft.com/office/officeart/2018/5/layout/IconLeafLabelList"/>
    <dgm:cxn modelId="{AFE4F0AF-D4F5-443E-8AFA-EF6F63424A58}" type="presParOf" srcId="{6313AF41-35E5-4F56-9274-E0C4126D2F7E}" destId="{005D31E9-24CD-4839-90BF-D7ECBD587ED2}" srcOrd="0" destOrd="0" presId="urn:microsoft.com/office/officeart/2018/5/layout/IconLeafLabelList"/>
    <dgm:cxn modelId="{1130E96A-2A5F-450D-8ECF-90B84AED9111}" type="presParOf" srcId="{6313AF41-35E5-4F56-9274-E0C4126D2F7E}" destId="{82AD16AC-E62E-4FDB-AAD9-53BAD1633202}" srcOrd="1" destOrd="0" presId="urn:microsoft.com/office/officeart/2018/5/layout/IconLeafLabelList"/>
    <dgm:cxn modelId="{4027ABB9-FC5B-476D-A2B8-0CD47C56EA04}" type="presParOf" srcId="{6313AF41-35E5-4F56-9274-E0C4126D2F7E}" destId="{9F75E935-6F8B-4072-8A45-9CCEB43C2082}" srcOrd="2" destOrd="0" presId="urn:microsoft.com/office/officeart/2018/5/layout/IconLeafLabelList"/>
    <dgm:cxn modelId="{AF8A6574-46EA-4431-9E99-94E82A74890C}" type="presParOf" srcId="{6313AF41-35E5-4F56-9274-E0C4126D2F7E}" destId="{09174028-129B-4405-9F29-6B15FA2762FD}" srcOrd="3" destOrd="0" presId="urn:microsoft.com/office/officeart/2018/5/layout/IconLeafLabelList"/>
    <dgm:cxn modelId="{6FDD5611-7326-4280-8E44-EC1C1060EA9F}" type="presParOf" srcId="{F126B159-FFD0-4E3C-8AC7-3E52C3BC2F24}" destId="{2B7996E8-C043-4DD7-971B-1367F45DE905}" srcOrd="7" destOrd="0" presId="urn:microsoft.com/office/officeart/2018/5/layout/IconLeafLabelList"/>
    <dgm:cxn modelId="{E96F4911-A257-44AD-BFB8-2AD3686FB79F}" type="presParOf" srcId="{F126B159-FFD0-4E3C-8AC7-3E52C3BC2F24}" destId="{1F0B58C1-D886-4646-AC5D-00C5D0059213}" srcOrd="8" destOrd="0" presId="urn:microsoft.com/office/officeart/2018/5/layout/IconLeafLabelList"/>
    <dgm:cxn modelId="{D0A98D10-BF56-4BB3-826E-BF0814EB0BF2}" type="presParOf" srcId="{1F0B58C1-D886-4646-AC5D-00C5D0059213}" destId="{ABB5FE31-1E1E-40C7-9076-EED303F9EABE}" srcOrd="0" destOrd="0" presId="urn:microsoft.com/office/officeart/2018/5/layout/IconLeafLabelList"/>
    <dgm:cxn modelId="{5B1AD613-00E9-4901-9B27-AE502F387984}" type="presParOf" srcId="{1F0B58C1-D886-4646-AC5D-00C5D0059213}" destId="{8B8A9AA9-293A-45AC-9E17-346582734538}" srcOrd="1" destOrd="0" presId="urn:microsoft.com/office/officeart/2018/5/layout/IconLeafLabelList"/>
    <dgm:cxn modelId="{A998B26E-6199-4096-9CC6-862E5C6FA730}" type="presParOf" srcId="{1F0B58C1-D886-4646-AC5D-00C5D0059213}" destId="{CEF90EC9-3679-465E-9346-207ADB1AB1CA}" srcOrd="2" destOrd="0" presId="urn:microsoft.com/office/officeart/2018/5/layout/IconLeafLabelList"/>
    <dgm:cxn modelId="{DA74CBCE-49F8-4DA8-8633-431EE79E6ABB}" type="presParOf" srcId="{1F0B58C1-D886-4646-AC5D-00C5D0059213}" destId="{16A142D5-3DD5-47A3-B9CD-3C7466B190FE}" srcOrd="3" destOrd="0" presId="urn:microsoft.com/office/officeart/2018/5/layout/IconLeafLabelList"/>
    <dgm:cxn modelId="{F6A19845-E3AB-4530-B441-F9340794B2E3}" type="presParOf" srcId="{F126B159-FFD0-4E3C-8AC7-3E52C3BC2F24}" destId="{D2A6A225-D23E-4AC4-83A7-E4D7A04F6707}" srcOrd="9" destOrd="0" presId="urn:microsoft.com/office/officeart/2018/5/layout/IconLeafLabelList"/>
    <dgm:cxn modelId="{DF06250B-9C3F-48E5-900C-4959490B43AF}" type="presParOf" srcId="{F126B159-FFD0-4E3C-8AC7-3E52C3BC2F24}" destId="{A5B274F9-5826-4F09-BB82-07079F238C64}" srcOrd="10" destOrd="0" presId="urn:microsoft.com/office/officeart/2018/5/layout/IconLeafLabelList"/>
    <dgm:cxn modelId="{BFB4634F-E8CD-4525-850E-370AF93DE65C}" type="presParOf" srcId="{A5B274F9-5826-4F09-BB82-07079F238C64}" destId="{9216553E-D286-4986-AD02-BEAD4BE16FE2}" srcOrd="0" destOrd="0" presId="urn:microsoft.com/office/officeart/2018/5/layout/IconLeafLabelList"/>
    <dgm:cxn modelId="{4E2F4549-83EA-44E1-BD1D-C7C49ABA4121}" type="presParOf" srcId="{A5B274F9-5826-4F09-BB82-07079F238C64}" destId="{4196E54C-14B6-431D-9A10-9BD9C26ECB82}" srcOrd="1" destOrd="0" presId="urn:microsoft.com/office/officeart/2018/5/layout/IconLeafLabelList"/>
    <dgm:cxn modelId="{28B4ADED-D261-4FEB-869E-12FC0F511EAD}" type="presParOf" srcId="{A5B274F9-5826-4F09-BB82-07079F238C64}" destId="{6694F569-6511-4614-BBAD-38356C7A4F9B}" srcOrd="2" destOrd="0" presId="urn:microsoft.com/office/officeart/2018/5/layout/IconLeafLabelList"/>
    <dgm:cxn modelId="{EAB1281E-F6EE-40E2-8D63-0856C1AE53E5}" type="presParOf" srcId="{A5B274F9-5826-4F09-BB82-07079F238C64}" destId="{1067FDD3-0C49-42D4-8510-8009BDAEB4FF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EA0F3B-122E-44B7-A6DC-90B5BE732035}">
      <dsp:nvSpPr>
        <dsp:cNvPr id="0" name=""/>
        <dsp:cNvSpPr/>
      </dsp:nvSpPr>
      <dsp:spPr>
        <a:xfrm>
          <a:off x="898829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A231B7-E7F9-4FB3-98AD-B27C3B28897F}">
      <dsp:nvSpPr>
        <dsp:cNvPr id="0" name=""/>
        <dsp:cNvSpPr/>
      </dsp:nvSpPr>
      <dsp:spPr>
        <a:xfrm>
          <a:off x="1112262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7150C8-C4D4-4DA3-B9FD-F7F6381B6357}">
      <dsp:nvSpPr>
        <dsp:cNvPr id="0" name=""/>
        <dsp:cNvSpPr/>
      </dsp:nvSpPr>
      <dsp:spPr>
        <a:xfrm>
          <a:off x="578678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100" kern="1200"/>
            <a:t>Цели</a:t>
          </a:r>
          <a:endParaRPr lang="en-US" sz="2100" kern="1200"/>
        </a:p>
      </dsp:txBody>
      <dsp:txXfrm>
        <a:off x="578678" y="1313725"/>
        <a:ext cx="1641796" cy="656718"/>
      </dsp:txXfrm>
    </dsp:sp>
    <dsp:sp modelId="{04C999C3-C500-41DA-A2D7-9E87BB68E54B}">
      <dsp:nvSpPr>
        <dsp:cNvPr id="0" name=""/>
        <dsp:cNvSpPr/>
      </dsp:nvSpPr>
      <dsp:spPr>
        <a:xfrm>
          <a:off x="2827940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51E5B8-92B0-4EFD-8FB0-9438E29418FC}">
      <dsp:nvSpPr>
        <dsp:cNvPr id="0" name=""/>
        <dsp:cNvSpPr/>
      </dsp:nvSpPr>
      <dsp:spPr>
        <a:xfrm>
          <a:off x="3041374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0920D3-EF47-4ACA-9AFA-3A5378088761}">
      <dsp:nvSpPr>
        <dsp:cNvPr id="0" name=""/>
        <dsp:cNvSpPr/>
      </dsp:nvSpPr>
      <dsp:spPr>
        <a:xfrm>
          <a:off x="2507790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100" kern="1200"/>
            <a:t>Содержание</a:t>
          </a:r>
          <a:endParaRPr lang="en-US" sz="2100" kern="1200"/>
        </a:p>
      </dsp:txBody>
      <dsp:txXfrm>
        <a:off x="2507790" y="1313725"/>
        <a:ext cx="1641796" cy="656718"/>
      </dsp:txXfrm>
    </dsp:sp>
    <dsp:sp modelId="{C25E3C13-16E8-46A4-AC76-03DEBDD24A56}">
      <dsp:nvSpPr>
        <dsp:cNvPr id="0" name=""/>
        <dsp:cNvSpPr/>
      </dsp:nvSpPr>
      <dsp:spPr>
        <a:xfrm>
          <a:off x="4757051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981683-49F7-4ADC-A505-D211C2C03C5B}">
      <dsp:nvSpPr>
        <dsp:cNvPr id="0" name=""/>
        <dsp:cNvSpPr/>
      </dsp:nvSpPr>
      <dsp:spPr>
        <a:xfrm>
          <a:off x="4970485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A1839-FF37-4835-9000-9551BBFE0DE6}">
      <dsp:nvSpPr>
        <dsp:cNvPr id="0" name=""/>
        <dsp:cNvSpPr/>
      </dsp:nvSpPr>
      <dsp:spPr>
        <a:xfrm>
          <a:off x="4436901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100" kern="1200"/>
            <a:t>Принципы</a:t>
          </a:r>
          <a:endParaRPr lang="en-US" sz="2100" kern="1200"/>
        </a:p>
      </dsp:txBody>
      <dsp:txXfrm>
        <a:off x="4436901" y="1313725"/>
        <a:ext cx="1641796" cy="656718"/>
      </dsp:txXfrm>
    </dsp:sp>
    <dsp:sp modelId="{005D31E9-24CD-4839-90BF-D7ECBD587ED2}">
      <dsp:nvSpPr>
        <dsp:cNvPr id="0" name=""/>
        <dsp:cNvSpPr/>
      </dsp:nvSpPr>
      <dsp:spPr>
        <a:xfrm>
          <a:off x="6686163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AD16AC-E62E-4FDB-AAD9-53BAD1633202}">
      <dsp:nvSpPr>
        <dsp:cNvPr id="0" name=""/>
        <dsp:cNvSpPr/>
      </dsp:nvSpPr>
      <dsp:spPr>
        <a:xfrm>
          <a:off x="6899596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174028-129B-4405-9F29-6B15FA2762FD}">
      <dsp:nvSpPr>
        <dsp:cNvPr id="0" name=""/>
        <dsp:cNvSpPr/>
      </dsp:nvSpPr>
      <dsp:spPr>
        <a:xfrm>
          <a:off x="6366012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100" kern="1200"/>
            <a:t>Методы</a:t>
          </a:r>
          <a:endParaRPr lang="en-US" sz="2100" kern="1200"/>
        </a:p>
      </dsp:txBody>
      <dsp:txXfrm>
        <a:off x="6366012" y="1313725"/>
        <a:ext cx="1641796" cy="656718"/>
      </dsp:txXfrm>
    </dsp:sp>
    <dsp:sp modelId="{ABB5FE31-1E1E-40C7-9076-EED303F9EABE}">
      <dsp:nvSpPr>
        <dsp:cNvPr id="0" name=""/>
        <dsp:cNvSpPr/>
      </dsp:nvSpPr>
      <dsp:spPr>
        <a:xfrm>
          <a:off x="8615274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8A9AA9-293A-45AC-9E17-346582734538}">
      <dsp:nvSpPr>
        <dsp:cNvPr id="0" name=""/>
        <dsp:cNvSpPr/>
      </dsp:nvSpPr>
      <dsp:spPr>
        <a:xfrm>
          <a:off x="8828708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A142D5-3DD5-47A3-B9CD-3C7466B190FE}">
      <dsp:nvSpPr>
        <dsp:cNvPr id="0" name=""/>
        <dsp:cNvSpPr/>
      </dsp:nvSpPr>
      <dsp:spPr>
        <a:xfrm>
          <a:off x="8295124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100" kern="1200"/>
            <a:t>Средства</a:t>
          </a:r>
          <a:endParaRPr lang="en-US" sz="2100" kern="1200"/>
        </a:p>
      </dsp:txBody>
      <dsp:txXfrm>
        <a:off x="8295124" y="1313725"/>
        <a:ext cx="1641796" cy="656718"/>
      </dsp:txXfrm>
    </dsp:sp>
    <dsp:sp modelId="{9216553E-D286-4986-AD02-BEAD4BE16FE2}">
      <dsp:nvSpPr>
        <dsp:cNvPr id="0" name=""/>
        <dsp:cNvSpPr/>
      </dsp:nvSpPr>
      <dsp:spPr>
        <a:xfrm>
          <a:off x="4757051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96E54C-14B6-431D-9A10-9BD9C26ECB82}">
      <dsp:nvSpPr>
        <dsp:cNvPr id="0" name=""/>
        <dsp:cNvSpPr/>
      </dsp:nvSpPr>
      <dsp:spPr>
        <a:xfrm>
          <a:off x="4970485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67FDD3-0C49-42D4-8510-8009BDAEB4FF}">
      <dsp:nvSpPr>
        <dsp:cNvPr id="0" name=""/>
        <dsp:cNvSpPr/>
      </dsp:nvSpPr>
      <dsp:spPr>
        <a:xfrm>
          <a:off x="4436901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ru-RU" sz="2100" kern="1200"/>
            <a:t>Система обучения</a:t>
          </a:r>
          <a:endParaRPr lang="en-US" sz="2100" kern="1200"/>
        </a:p>
      </dsp:txBody>
      <dsp:txXfrm>
        <a:off x="4436901" y="3694331"/>
        <a:ext cx="1641796" cy="656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CF45A5-77BC-C19E-8AA3-409DEBCF4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6B2CA14-744E-F8E3-5C2F-FF5FD9078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135718-1B3A-A51C-AA62-18D939B33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E57973-D02F-CDE5-A613-3EC8A0BF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826C3F-A977-79BD-449F-5DD2CB884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28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5F2DE-2830-1D9B-4564-703BD08AB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4855C84-7732-559B-4476-0C2DE937B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37635E-517C-3D09-F158-5B77EC905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EFEF73-3450-A488-AE7E-F61C53631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CF3BE6-567D-4DD1-38DA-05D40A83A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154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5DDD1D1-317B-DF5A-FDB8-445ADA0F6B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E6F255-C9AF-97CA-FFD2-882627763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B76A44-E5AF-3AA5-6A36-FBB681FA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305BC4-96F5-B899-9CAB-147D5C41F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3212E2-B189-FDCD-AB36-4D8416F91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249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DBC6BB-4B05-F68A-74B8-F264E318D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D854CD-08E5-3C05-FD56-483224CEA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FB00E5-5270-7422-C735-3D3E5C775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E8AECE-E39E-075A-0F2D-F79449E0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853213-8F4F-9381-F4E7-5428B5239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49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07283B-F18D-2EA0-30DA-E83F7790D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E7AFBB-0DCA-0D61-2823-7A10E0E87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042971-C70F-CF43-AA07-E4F8373B5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4DA668-BB2E-5872-103D-3CC4B11A8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EF19B2-129E-5D18-E1A7-12A6C5F15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754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1B5BE4-2540-1BA6-F627-4451DF61D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69FDEA-2F8C-806F-78F1-68E3A31330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8A9B88-FC02-4AD2-70F6-8CBCD14A9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89A859-77C7-E1D6-D0FE-96DB2CCC7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BEA4C4-A6AA-F9C2-90CD-3D0BB455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5FF83CA-3102-3F6E-BF78-09C25EEB7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44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4B9A04-A3FF-5A1D-D703-F9A825C19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0B6EDD-7DCB-632A-59DA-1D3E05499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AA8001-FEA6-62CA-C632-ABDBA5D3C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C27B85-A52F-188E-0F71-5299657CE1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B44716D-E76F-C2D3-9C98-12890C9551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462F4E4-0762-4F4A-E503-93F43E01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665CB8C-3D97-AA44-B25C-FC2D1905B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B591AE6-F8FD-80C2-7165-9B5FB52AD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54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E86BD7-14CC-1941-1E0D-739DAC356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CA62129-7328-B602-4F85-CBE211FAF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B184DEB-A535-EDCD-5EF4-62C065454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77ADA64-00C5-997F-50FB-477912563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164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661ED58-9878-4EA1-553D-F749962E5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03609A8-E420-CB6A-DBC7-ED6751A94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5BE14D9-61BB-27A0-E91C-601EA1E48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341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351131-4B23-C90C-ADB1-6AB6EF623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B9D72F-C7B1-477B-CCD3-35AD83F3F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152D8DA-2127-D89B-7590-E2DB2312B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661F72-E241-0E54-CE57-DFB940312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FDCAE7C-FF6E-938A-1924-34C6D8B6E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EB0BF7-D4F4-5E39-23CC-7FBE0AB73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910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33220D-B9EC-38F3-B3C6-D62FFF51D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C18E328-7A9E-C59F-265F-60B2A58057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1D559B-6A8A-3E73-75C8-6AC426E04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3CB680-C801-1B92-FEC1-3981DF6E0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2D0EBF-9713-6CD9-2B23-09072B9C4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871491-CDDC-381E-C4BF-61C0D01D0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63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B92FA-37C4-0076-AEEA-5115E8F57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CAF3B4-EE0A-87D7-F838-60172385E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4259D8-B5EB-D24B-3461-9A424243B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44361-39C0-4ED2-A930-B0FAA32DB23C}" type="datetimeFigureOut">
              <a:rPr lang="ru-RU" smtClean="0"/>
              <a:t>10.11.2022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5BCF7F-67C6-4F8D-1D6D-AD63EEB84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B5A9C9-71D2-3A9B-1944-0D8315982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26D3F-DBA5-45CA-99FE-9852F9434B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B4BF90C-405A-47C6-1FB0-02C25B943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/>
          </a:bodyPr>
          <a:lstStyle/>
          <a:p>
            <a:r>
              <a:rPr lang="ru-RU" sz="2000">
                <a:solidFill>
                  <a:srgbClr val="080808"/>
                </a:solidFill>
              </a:rPr>
              <a:t>Лекция 5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33EEAF-FC7D-ABA8-217E-B1A6CD95F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ru-RU" sz="3600">
                <a:solidFill>
                  <a:srgbClr val="080808"/>
                </a:solidFill>
              </a:rPr>
              <a:t>Методические основы обучения иностранным языкам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9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D452A3-AF65-0371-958A-03AB7D954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ru-RU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Главные методические категории</a:t>
            </a:r>
            <a:endParaRPr lang="ru-RU" sz="36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4A8571F3-C696-7DBA-E6EA-A581B5AB4B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02398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0146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F78D4-5A7B-C94F-25ED-EF28A034D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1383527"/>
            <a:ext cx="6117158" cy="41751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 каждом из перечисленных выше типов учебных заведений ставятся определенные цели, которые следует осуществить в процессе обучения иностранным языкам.</a:t>
            </a:r>
            <a:b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Различают 5 таких целей:</a:t>
            </a:r>
            <a:b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31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DF0D3DE-EC74-4C9F-AFA1-DC5CE5236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321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8A9ACB-3891-3619-B27A-7919A053C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698171"/>
            <a:ext cx="3962061" cy="4516360"/>
          </a:xfrm>
        </p:spPr>
        <p:txBody>
          <a:bodyPr anchor="t">
            <a:normAutofit/>
          </a:bodyPr>
          <a:lstStyle/>
          <a:p>
            <a:r>
              <a:rPr lang="ru-RU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Практические цели</a:t>
            </a:r>
            <a:endParaRPr lang="ru-RU" sz="3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CBAC90-7E3E-B675-A8B1-F1C4ED6E1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020" y="1698170"/>
            <a:ext cx="6478513" cy="4516361"/>
          </a:xfrm>
        </p:spPr>
        <p:txBody>
          <a:bodyPr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 достижение означает, что обучаемый овладел иностранным языком как инструментом межнационального общения. Это означает, что он (овладевший ИЯ) умеет говорить, понимать на слух, читать и писать на ИЯ, иногда переводить, соответственно различают 4 основных вида речевой деятельности, в процессе которых происходит общение на ИЯ. Эти 4 вида разделяются на устные (говорение и аудирование, когда функционирует звуковой код языка) и письменные (письмо и чтение, когда функционирует графический код языка).</a:t>
            </a:r>
            <a:endParaRPr lang="ru-RU" sz="200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04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9F2866-ABD4-CF32-10C8-E4DD6ED65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698171"/>
            <a:ext cx="3962061" cy="4516360"/>
          </a:xfrm>
        </p:spPr>
        <p:txBody>
          <a:bodyPr anchor="t">
            <a:normAutofit/>
          </a:bodyPr>
          <a:lstStyle/>
          <a:p>
            <a:r>
              <a:rPr lang="ru-RU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Образовательные цели</a:t>
            </a:r>
            <a:endParaRPr lang="ru-RU" sz="3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010662-8DFB-2858-DBAA-F6D3D6823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020" y="1698170"/>
            <a:ext cx="6478513" cy="4516361"/>
          </a:xfrm>
        </p:spPr>
        <p:txBody>
          <a:bodyPr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Межнациональное общение может быть успешным, если человек, осуществляющий коммуникацию с носителем другого языка, обладает определенными знаниями. К этим знаниям относятся государственный строй страны, где говорят на этом языке, политическая структура, обычаи, право, традиции, праздники, особенности национального характера и речевого этикета, реалии и др. </a:t>
            </a:r>
          </a:p>
          <a:p>
            <a:endParaRPr lang="ru-RU" sz="200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39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8106D7-E45D-27BB-C6F6-1E0607109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698171"/>
            <a:ext cx="3962061" cy="4516360"/>
          </a:xfrm>
        </p:spPr>
        <p:txBody>
          <a:bodyPr anchor="t">
            <a:normAutofit/>
          </a:bodyPr>
          <a:lstStyle/>
          <a:p>
            <a:r>
              <a:rPr lang="ru-RU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Развивающие цели</a:t>
            </a:r>
            <a:endParaRPr lang="ru-RU" sz="3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1F9231-D665-7136-4902-4700769A2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020" y="1698170"/>
            <a:ext cx="6478513" cy="4516361"/>
          </a:xfrm>
        </p:spPr>
        <p:txBody>
          <a:bodyPr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 достижение означает, что процесс овладения ИЯ оказал огромное положительное влияние на интеллект обучаемых, на деятельность их механизмов памяти, внимания, внутренней речи/внутреннего проговаривания, предугадывание, формирует и совершенствует умение логически мыслить, обобщать, делать выводы, умение автономной деятельности (самостоятельно планировать свою работу, составлять письменные планы, подбирать необходимые материалы для этой работы, распределять их использование во времени и т. д.).</a:t>
            </a:r>
            <a:endParaRPr lang="ru-RU" sz="200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97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932F7-F287-B913-BB63-195B39138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698171"/>
            <a:ext cx="3962061" cy="4516360"/>
          </a:xfrm>
        </p:spPr>
        <p:txBody>
          <a:bodyPr anchor="t">
            <a:normAutofit/>
          </a:bodyPr>
          <a:lstStyle/>
          <a:p>
            <a:r>
              <a:rPr lang="ru-RU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Воспитательные цели</a:t>
            </a:r>
            <a:endParaRPr lang="ru-RU" sz="3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5EB827-ED84-12B2-C3CF-6D07C965D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020" y="1698170"/>
            <a:ext cx="6478513" cy="4516361"/>
          </a:xfrm>
        </p:spPr>
        <p:txBody>
          <a:bodyPr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овладения ИЯ происходит влияние на характер обучаемого – вырабатываются терпение, усидчивость, умение самоконтроля, ускоряется темп речевой реакции (как во внутр., так и во внешней речи), совершенствуются моральные устои, представления о добре и зле, вырабатывается уважение к культуре народов, говорящих на изучаемом языке, а также, на основе сравнительно- сопоставительного анализа увеличивается уважение к своему народу, своей культуре</a:t>
            </a:r>
            <a:endParaRPr lang="ru-RU" sz="200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18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D6306C-ED4F-4AAE-B4A5-EEA6AFAD72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45D337-CCB5-B96C-792F-A9C272578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1698171"/>
            <a:ext cx="3962061" cy="4516360"/>
          </a:xfrm>
        </p:spPr>
        <p:txBody>
          <a:bodyPr anchor="t">
            <a:normAutofit/>
          </a:bodyPr>
          <a:lstStyle/>
          <a:p>
            <a:r>
              <a:rPr lang="ru-RU" sz="36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Научные цели</a:t>
            </a:r>
            <a:endParaRPr lang="ru-RU" sz="3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C5361D-F897-4856-B945-0455A365E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15435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508C0C5-2268-42B5-B3C8-4D0899E05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1ACBDB-38F8-4B34-8183-BD95B4E55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739327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00DB52-3455-4E2F-867B-A6D0516E1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653800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497411-619F-DC13-5D7C-F7BE1A1C2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0020" y="1698170"/>
            <a:ext cx="6478513" cy="4516361"/>
          </a:xfrm>
        </p:spPr>
        <p:txBody>
          <a:bodyPr>
            <a:normAutofit/>
          </a:bodyPr>
          <a:lstStyle/>
          <a:p>
            <a: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Иностранные языки изучаются с научными целями только в высшей языковой школе. При этом целями являются изучение ИЯ в плане синхронии и диахронии, стилистических и жанровых разновидностей, на разных уровнях языка, в плане специфики иноязычного общения, в разных сферах и ситуациях деловых и профессиональных контактов. Кроме того, в яз. ВУЗах исследуются в научном плане все перечисленные выше проблемы Лингводидактики.</a:t>
            </a:r>
            <a:br>
              <a:rPr lang="ru-RU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E914C83-E0D8-4953-92D5-169D28CB4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5423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512E083-F550-46AF-8490-767ECFD00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7297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091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48FCFE-2232-9138-E2D7-4AF81448E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ru-RU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Современная теория, подтвержденная </a:t>
            </a:r>
            <a:r>
              <a:rPr lang="ru-RU" sz="1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практикои</a:t>
            </a:r>
            <a:r>
              <a:rPr lang="ru-RU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и отражающая требования межкультурных контактов, включает в содержание обучения следующие обязательные компоненты, но которые варьируются по объему в зависимости от типа уч. заведения и этапа обучения в нем:</a:t>
            </a:r>
            <a:br>
              <a:rPr lang="ru-RU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7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41260B-FC9E-FE67-3D8A-9E04479E6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языковые знания;</a:t>
            </a:r>
            <a:b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филологические знания;</a:t>
            </a:r>
            <a:b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sz="1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лингво</a:t>
            </a: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-страноведческие знания;</a:t>
            </a:r>
            <a:b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языковые навыки; </a:t>
            </a:r>
          </a:p>
          <a:p>
            <a:pPr marL="0" indent="0">
              <a:buNone/>
            </a:pP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речевые умения в разных видах </a:t>
            </a:r>
            <a:r>
              <a:rPr lang="ru-RU" sz="1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речевои</a:t>
            </a: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деятельности;</a:t>
            </a:r>
            <a:b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формулы речевого общения, передающие различные коммуникативные намерения (согласия/несогласия, отказа и др.);</a:t>
            </a:r>
            <a:b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умение </a:t>
            </a:r>
            <a:r>
              <a:rPr lang="ru-RU" sz="1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автономнои</a:t>
            </a: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̆ деятельности (составить план работы, подобрать материалы на ИЯ); 8. учебные умения (работа со словарями, грамматическими и др. справочниками);</a:t>
            </a:r>
            <a:b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 темы и ситуации общения;</a:t>
            </a:r>
            <a:b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модели текстов, функционирующих в определенных ситуациях общения;</a:t>
            </a:r>
            <a:b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 жанровые и стилевые разновидности текстов для определенных ситуаций общения.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11432441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596</Words>
  <Application>Microsoft Office PowerPoint</Application>
  <PresentationFormat>Широкоэкранный</PresentationFormat>
  <Paragraphs>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Методические основы обучения иностранным языкам</vt:lpstr>
      <vt:lpstr>Главные методические категории</vt:lpstr>
      <vt:lpstr>В каждом из перечисленных выше типов учебных заведений ставятся определенные цели, которые следует осуществить в процессе обучения иностранным языкам. Различают 5 таких целей: </vt:lpstr>
      <vt:lpstr>1. Практические цели</vt:lpstr>
      <vt:lpstr>2. Образовательные цели</vt:lpstr>
      <vt:lpstr>3. Развивающие цели</vt:lpstr>
      <vt:lpstr>4. Воспитательные цели</vt:lpstr>
      <vt:lpstr>5. Научные цели</vt:lpstr>
      <vt:lpstr>Современная теория, подтвержденная практикой и отражающая требования межкультурных контактов, включает в содержание обучения следующие обязательные компоненты, но которые варьируются по объему в зависимости от типа уч. заведения и этапа обучения в нем: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основы обучения иностранным языкам</dc:title>
  <dc:creator>Хамза Мадина Адебиетовна</dc:creator>
  <cp:lastModifiedBy>Хамза Мадина Адебиетовна</cp:lastModifiedBy>
  <cp:revision>8</cp:revision>
  <dcterms:created xsi:type="dcterms:W3CDTF">2022-11-10T06:17:19Z</dcterms:created>
  <dcterms:modified xsi:type="dcterms:W3CDTF">2022-11-10T06:26:39Z</dcterms:modified>
</cp:coreProperties>
</file>