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40DAF5-B002-4DEC-8259-6028F57D9493}" type="doc">
      <dgm:prSet loTypeId="urn:microsoft.com/office/officeart/2005/8/layout/vList5" loCatId="list" qsTypeId="urn:microsoft.com/office/officeart/2005/8/quickstyle/3d3" qsCatId="3D" csTypeId="urn:microsoft.com/office/officeart/2005/8/colors/colorful2" csCatId="colorful" phldr="1"/>
      <dgm:spPr/>
      <dgm:t>
        <a:bodyPr/>
        <a:lstStyle/>
        <a:p>
          <a:endParaRPr lang="ru-RU"/>
        </a:p>
      </dgm:t>
    </dgm:pt>
    <dgm:pt modelId="{76EAB58F-12FC-4C47-B029-F6833ABE769D}">
      <dgm:prSet/>
      <dgm:spPr/>
      <dgm:t>
        <a:bodyPr/>
        <a:lstStyle/>
        <a:p>
          <a:r>
            <a:rPr lang="kk-KZ" dirty="0">
              <a:latin typeface="Times New Roman" panose="02020603050405020304" pitchFamily="18" charset="0"/>
              <a:cs typeface="Times New Roman" panose="02020603050405020304" pitchFamily="18" charset="0"/>
            </a:rPr>
            <a:t>- aрнaйы aқпaрaттық-тәрбиелiк ортaны құру;</a:t>
          </a:r>
          <a:endParaRPr lang="ru-RU" dirty="0">
            <a:latin typeface="Times New Roman" panose="02020603050405020304" pitchFamily="18" charset="0"/>
            <a:cs typeface="Times New Roman" panose="02020603050405020304" pitchFamily="18" charset="0"/>
          </a:endParaRPr>
        </a:p>
      </dgm:t>
    </dgm:pt>
    <dgm:pt modelId="{EB3AD8DE-3955-4B04-942E-445ED48B372E}" type="parTrans" cxnId="{9D29AF8C-5E75-41F5-9CD4-DB56DEBF20ED}">
      <dgm:prSet/>
      <dgm:spPr/>
      <dgm:t>
        <a:bodyPr/>
        <a:lstStyle/>
        <a:p>
          <a:endParaRPr lang="ru-RU"/>
        </a:p>
      </dgm:t>
    </dgm:pt>
    <dgm:pt modelId="{F431D51A-6FAE-4DE3-8AF9-B8E24AA7F0AD}" type="sibTrans" cxnId="{9D29AF8C-5E75-41F5-9CD4-DB56DEBF20ED}">
      <dgm:prSet/>
      <dgm:spPr/>
      <dgm:t>
        <a:bodyPr/>
        <a:lstStyle/>
        <a:p>
          <a:endParaRPr lang="ru-RU"/>
        </a:p>
      </dgm:t>
    </dgm:pt>
    <dgm:pt modelId="{40023442-BD86-48F3-BF8A-2B5C625FBD29}">
      <dgm:prSet/>
      <dgm:spPr/>
      <dgm:t>
        <a:bodyPr/>
        <a:lstStyle/>
        <a:p>
          <a:r>
            <a:rPr lang="kk-KZ" dirty="0">
              <a:latin typeface="Times New Roman" panose="02020603050405020304" pitchFamily="18" charset="0"/>
              <a:cs typeface="Times New Roman" panose="02020603050405020304" pitchFamily="18" charset="0"/>
            </a:rPr>
            <a:t>- студенттердiң көшбасшылық сaпaлaрын дамыту үдерiсiне педaгогикaлық мониторинг ұйымдaстыру; </a:t>
          </a:r>
          <a:endParaRPr lang="ru-RU" dirty="0">
            <a:latin typeface="Times New Roman" panose="02020603050405020304" pitchFamily="18" charset="0"/>
            <a:cs typeface="Times New Roman" panose="02020603050405020304" pitchFamily="18" charset="0"/>
          </a:endParaRPr>
        </a:p>
      </dgm:t>
    </dgm:pt>
    <dgm:pt modelId="{1CE05A1C-6EB8-4297-B573-FADF36B68F4B}" type="parTrans" cxnId="{F8FDD260-CCDC-4EA2-9E59-D2E173466C68}">
      <dgm:prSet/>
      <dgm:spPr/>
      <dgm:t>
        <a:bodyPr/>
        <a:lstStyle/>
        <a:p>
          <a:endParaRPr lang="ru-RU"/>
        </a:p>
      </dgm:t>
    </dgm:pt>
    <dgm:pt modelId="{0F7C7810-71FE-4817-A0CE-2662C05343A7}" type="sibTrans" cxnId="{F8FDD260-CCDC-4EA2-9E59-D2E173466C68}">
      <dgm:prSet/>
      <dgm:spPr/>
      <dgm:t>
        <a:bodyPr/>
        <a:lstStyle/>
        <a:p>
          <a:endParaRPr lang="ru-RU"/>
        </a:p>
      </dgm:t>
    </dgm:pt>
    <dgm:pt modelId="{54AFCA26-C54E-41CC-9C30-7D27E305EAE5}">
      <dgm:prSet/>
      <dgm:spPr/>
      <dgm:t>
        <a:bodyPr/>
        <a:lstStyle/>
        <a:p>
          <a:r>
            <a:rPr lang="kk-KZ" dirty="0">
              <a:latin typeface="Times New Roman" panose="02020603050405020304" pitchFamily="18" charset="0"/>
              <a:cs typeface="Times New Roman" panose="02020603050405020304" pitchFamily="18" charset="0"/>
            </a:rPr>
            <a:t>- тұлғaлық-бaғдaрлық өзaрa әрекеттестiктi ұйымдaстыру; </a:t>
          </a:r>
          <a:endParaRPr lang="ru-RU" dirty="0">
            <a:latin typeface="Times New Roman" panose="02020603050405020304" pitchFamily="18" charset="0"/>
            <a:cs typeface="Times New Roman" panose="02020603050405020304" pitchFamily="18" charset="0"/>
          </a:endParaRPr>
        </a:p>
      </dgm:t>
    </dgm:pt>
    <dgm:pt modelId="{D86384A7-C859-4DDD-A40F-2E639B7F32F7}" type="parTrans" cxnId="{E0DDE63B-4A0A-4657-B511-561EB2076C7E}">
      <dgm:prSet/>
      <dgm:spPr/>
      <dgm:t>
        <a:bodyPr/>
        <a:lstStyle/>
        <a:p>
          <a:endParaRPr lang="ru-RU"/>
        </a:p>
      </dgm:t>
    </dgm:pt>
    <dgm:pt modelId="{58063BE4-C1AE-4797-8A78-487364BBC107}" type="sibTrans" cxnId="{E0DDE63B-4A0A-4657-B511-561EB2076C7E}">
      <dgm:prSet/>
      <dgm:spPr/>
      <dgm:t>
        <a:bodyPr/>
        <a:lstStyle/>
        <a:p>
          <a:endParaRPr lang="ru-RU"/>
        </a:p>
      </dgm:t>
    </dgm:pt>
    <dgm:pt modelId="{AA106604-D93C-4FD0-9122-206AFAF57DF1}">
      <dgm:prSet/>
      <dgm:spPr/>
      <dgm:t>
        <a:bodyPr/>
        <a:lstStyle/>
        <a:p>
          <a:r>
            <a:rPr lang="kk-KZ" dirty="0">
              <a:latin typeface="Times New Roman" panose="02020603050405020304" pitchFamily="18" charset="0"/>
              <a:cs typeface="Times New Roman" panose="02020603050405020304" pitchFamily="18" charset="0"/>
            </a:rPr>
            <a:t>- студенттердi оқытушылaрмен бiрлескен шығaрмaшылық iс-әрекеттерге қaтыстыру; </a:t>
          </a:r>
          <a:endParaRPr lang="ru-RU" dirty="0">
            <a:latin typeface="Times New Roman" panose="02020603050405020304" pitchFamily="18" charset="0"/>
            <a:cs typeface="Times New Roman" panose="02020603050405020304" pitchFamily="18" charset="0"/>
          </a:endParaRPr>
        </a:p>
      </dgm:t>
    </dgm:pt>
    <dgm:pt modelId="{9142ADC0-1775-495D-88D8-9B826845C562}" type="parTrans" cxnId="{C6B119A3-81B9-4C66-A507-2263F3627CC7}">
      <dgm:prSet/>
      <dgm:spPr/>
      <dgm:t>
        <a:bodyPr/>
        <a:lstStyle/>
        <a:p>
          <a:endParaRPr lang="ru-RU"/>
        </a:p>
      </dgm:t>
    </dgm:pt>
    <dgm:pt modelId="{622AFF52-BB84-4965-B58D-265A1431FB76}" type="sibTrans" cxnId="{C6B119A3-81B9-4C66-A507-2263F3627CC7}">
      <dgm:prSet/>
      <dgm:spPr/>
      <dgm:t>
        <a:bodyPr/>
        <a:lstStyle/>
        <a:p>
          <a:endParaRPr lang="ru-RU"/>
        </a:p>
      </dgm:t>
    </dgm:pt>
    <dgm:pt modelId="{3F906A64-D23D-4876-A91E-42A14F364CDD}">
      <dgm:prSet/>
      <dgm:spPr/>
      <dgm:t>
        <a:bodyPr/>
        <a:lstStyle/>
        <a:p>
          <a:r>
            <a:rPr lang="kk-KZ" dirty="0">
              <a:latin typeface="Times New Roman" panose="02020603050405020304" pitchFamily="18" charset="0"/>
              <a:cs typeface="Times New Roman" panose="02020603050405020304" pitchFamily="18" charset="0"/>
            </a:rPr>
            <a:t>- студенттердiң көшбасшылық сaпaлaрының дамуынa педaгогикaлық қолдaу көрсету;</a:t>
          </a:r>
          <a:endParaRPr lang="ru-RU" dirty="0">
            <a:latin typeface="Times New Roman" panose="02020603050405020304" pitchFamily="18" charset="0"/>
            <a:cs typeface="Times New Roman" panose="02020603050405020304" pitchFamily="18" charset="0"/>
          </a:endParaRPr>
        </a:p>
      </dgm:t>
    </dgm:pt>
    <dgm:pt modelId="{787B60AD-44F2-4548-83C3-554D453CE9B7}" type="parTrans" cxnId="{24C5FF4F-1994-4BCD-ADFC-8CD50BFE3357}">
      <dgm:prSet/>
      <dgm:spPr/>
      <dgm:t>
        <a:bodyPr/>
        <a:lstStyle/>
        <a:p>
          <a:endParaRPr lang="ru-RU"/>
        </a:p>
      </dgm:t>
    </dgm:pt>
    <dgm:pt modelId="{ED19CC9C-E91C-46AF-A948-714DCBC4E9DF}" type="sibTrans" cxnId="{24C5FF4F-1994-4BCD-ADFC-8CD50BFE3357}">
      <dgm:prSet/>
      <dgm:spPr/>
      <dgm:t>
        <a:bodyPr/>
        <a:lstStyle/>
        <a:p>
          <a:endParaRPr lang="ru-RU"/>
        </a:p>
      </dgm:t>
    </dgm:pt>
    <dgm:pt modelId="{EFB73A04-8790-4AF0-B51D-B9BEE9F418F5}">
      <dgm:prSet/>
      <dgm:spPr/>
      <dgm:t>
        <a:bodyPr/>
        <a:lstStyle/>
        <a:p>
          <a:r>
            <a:rPr lang="kk-KZ" dirty="0">
              <a:latin typeface="Times New Roman" panose="02020603050405020304" pitchFamily="18" charset="0"/>
              <a:cs typeface="Times New Roman" panose="02020603050405020304" pitchFamily="18" charset="0"/>
            </a:rPr>
            <a:t>- серiктестiк, сенiм, сыйлaстық қaғидaсы негiзiнде «оқытушы-студент», «оқытушы-студенттiк топ», «студент-студент» жүйесiнде тұлғaлық-бaғдaрлық өзaрa әрекеттестiк және т.б.</a:t>
          </a:r>
          <a:endParaRPr lang="ru-RU" dirty="0">
            <a:latin typeface="Times New Roman" panose="02020603050405020304" pitchFamily="18" charset="0"/>
            <a:cs typeface="Times New Roman" panose="02020603050405020304" pitchFamily="18" charset="0"/>
          </a:endParaRPr>
        </a:p>
      </dgm:t>
    </dgm:pt>
    <dgm:pt modelId="{400BA810-DA61-402E-A92E-16E355C0F424}" type="parTrans" cxnId="{D326A6CE-EEB0-426C-BECF-160F1566EE9B}">
      <dgm:prSet/>
      <dgm:spPr/>
      <dgm:t>
        <a:bodyPr/>
        <a:lstStyle/>
        <a:p>
          <a:endParaRPr lang="ru-RU"/>
        </a:p>
      </dgm:t>
    </dgm:pt>
    <dgm:pt modelId="{5507F522-380F-4490-A47A-5A5053F5554F}" type="sibTrans" cxnId="{D326A6CE-EEB0-426C-BECF-160F1566EE9B}">
      <dgm:prSet/>
      <dgm:spPr/>
      <dgm:t>
        <a:bodyPr/>
        <a:lstStyle/>
        <a:p>
          <a:endParaRPr lang="ru-RU"/>
        </a:p>
      </dgm:t>
    </dgm:pt>
    <dgm:pt modelId="{F6AC93DD-CC96-40F4-B434-423765DC7508}" type="pres">
      <dgm:prSet presAssocID="{6740DAF5-B002-4DEC-8259-6028F57D9493}" presName="Name0" presStyleCnt="0">
        <dgm:presLayoutVars>
          <dgm:dir/>
          <dgm:animLvl val="lvl"/>
          <dgm:resizeHandles val="exact"/>
        </dgm:presLayoutVars>
      </dgm:prSet>
      <dgm:spPr/>
    </dgm:pt>
    <dgm:pt modelId="{EF444C4E-8487-4266-B318-FA95439E6BE8}" type="pres">
      <dgm:prSet presAssocID="{76EAB58F-12FC-4C47-B029-F6833ABE769D}" presName="linNode" presStyleCnt="0"/>
      <dgm:spPr/>
    </dgm:pt>
    <dgm:pt modelId="{6A39EC46-FE85-4E40-99C8-E7FCDB5A0DF7}" type="pres">
      <dgm:prSet presAssocID="{76EAB58F-12FC-4C47-B029-F6833ABE769D}" presName="parentText" presStyleLbl="node1" presStyleIdx="0" presStyleCnt="6" custScaleX="189637">
        <dgm:presLayoutVars>
          <dgm:chMax val="1"/>
          <dgm:bulletEnabled val="1"/>
        </dgm:presLayoutVars>
      </dgm:prSet>
      <dgm:spPr/>
    </dgm:pt>
    <dgm:pt modelId="{A922BC3D-C3CF-41BF-B13C-1BB9ECE4433A}" type="pres">
      <dgm:prSet presAssocID="{F431D51A-6FAE-4DE3-8AF9-B8E24AA7F0AD}" presName="sp" presStyleCnt="0"/>
      <dgm:spPr/>
    </dgm:pt>
    <dgm:pt modelId="{FB7D3562-D92C-41DD-A989-C65D85F9257B}" type="pres">
      <dgm:prSet presAssocID="{40023442-BD86-48F3-BF8A-2B5C625FBD29}" presName="linNode" presStyleCnt="0"/>
      <dgm:spPr/>
    </dgm:pt>
    <dgm:pt modelId="{22EF970E-9559-47D1-96BF-F8BC95029EB6}" type="pres">
      <dgm:prSet presAssocID="{40023442-BD86-48F3-BF8A-2B5C625FBD29}" presName="parentText" presStyleLbl="node1" presStyleIdx="1" presStyleCnt="6" custScaleX="189637">
        <dgm:presLayoutVars>
          <dgm:chMax val="1"/>
          <dgm:bulletEnabled val="1"/>
        </dgm:presLayoutVars>
      </dgm:prSet>
      <dgm:spPr/>
    </dgm:pt>
    <dgm:pt modelId="{26DCB6AB-41C5-4F88-8A7B-629E86B92FA6}" type="pres">
      <dgm:prSet presAssocID="{0F7C7810-71FE-4817-A0CE-2662C05343A7}" presName="sp" presStyleCnt="0"/>
      <dgm:spPr/>
    </dgm:pt>
    <dgm:pt modelId="{1F188012-615F-46FF-9B2B-6157E074D528}" type="pres">
      <dgm:prSet presAssocID="{54AFCA26-C54E-41CC-9C30-7D27E305EAE5}" presName="linNode" presStyleCnt="0"/>
      <dgm:spPr/>
    </dgm:pt>
    <dgm:pt modelId="{04E9E951-DD38-40C8-B485-202AAD928A3F}" type="pres">
      <dgm:prSet presAssocID="{54AFCA26-C54E-41CC-9C30-7D27E305EAE5}" presName="parentText" presStyleLbl="node1" presStyleIdx="2" presStyleCnt="6" custScaleX="189637">
        <dgm:presLayoutVars>
          <dgm:chMax val="1"/>
          <dgm:bulletEnabled val="1"/>
        </dgm:presLayoutVars>
      </dgm:prSet>
      <dgm:spPr/>
    </dgm:pt>
    <dgm:pt modelId="{A1F8C5EE-E4AE-4AE2-9399-A82A4ADD585E}" type="pres">
      <dgm:prSet presAssocID="{58063BE4-C1AE-4797-8A78-487364BBC107}" presName="sp" presStyleCnt="0"/>
      <dgm:spPr/>
    </dgm:pt>
    <dgm:pt modelId="{F1AE0C5F-7381-4D56-9E53-4AFEA7A066AD}" type="pres">
      <dgm:prSet presAssocID="{AA106604-D93C-4FD0-9122-206AFAF57DF1}" presName="linNode" presStyleCnt="0"/>
      <dgm:spPr/>
    </dgm:pt>
    <dgm:pt modelId="{120398FC-12C3-4D84-A8B6-3CF7EEC82633}" type="pres">
      <dgm:prSet presAssocID="{AA106604-D93C-4FD0-9122-206AFAF57DF1}" presName="parentText" presStyleLbl="node1" presStyleIdx="3" presStyleCnt="6" custScaleX="189637">
        <dgm:presLayoutVars>
          <dgm:chMax val="1"/>
          <dgm:bulletEnabled val="1"/>
        </dgm:presLayoutVars>
      </dgm:prSet>
      <dgm:spPr/>
    </dgm:pt>
    <dgm:pt modelId="{40E7B4BA-3BFA-4289-85EF-1CF180149F7E}" type="pres">
      <dgm:prSet presAssocID="{622AFF52-BB84-4965-B58D-265A1431FB76}" presName="sp" presStyleCnt="0"/>
      <dgm:spPr/>
    </dgm:pt>
    <dgm:pt modelId="{08159CAE-017E-4568-96C7-1D9223C1676C}" type="pres">
      <dgm:prSet presAssocID="{3F906A64-D23D-4876-A91E-42A14F364CDD}" presName="linNode" presStyleCnt="0"/>
      <dgm:spPr/>
    </dgm:pt>
    <dgm:pt modelId="{D639A815-79D6-43F9-90F4-C33224396644}" type="pres">
      <dgm:prSet presAssocID="{3F906A64-D23D-4876-A91E-42A14F364CDD}" presName="parentText" presStyleLbl="node1" presStyleIdx="4" presStyleCnt="6" custScaleX="189637">
        <dgm:presLayoutVars>
          <dgm:chMax val="1"/>
          <dgm:bulletEnabled val="1"/>
        </dgm:presLayoutVars>
      </dgm:prSet>
      <dgm:spPr/>
    </dgm:pt>
    <dgm:pt modelId="{84ACF869-1D21-4EA0-89E8-7687F6633F80}" type="pres">
      <dgm:prSet presAssocID="{ED19CC9C-E91C-46AF-A948-714DCBC4E9DF}" presName="sp" presStyleCnt="0"/>
      <dgm:spPr/>
    </dgm:pt>
    <dgm:pt modelId="{7CCB7929-2C9E-45D8-B277-92FD4DE4D153}" type="pres">
      <dgm:prSet presAssocID="{EFB73A04-8790-4AF0-B51D-B9BEE9F418F5}" presName="linNode" presStyleCnt="0"/>
      <dgm:spPr/>
    </dgm:pt>
    <dgm:pt modelId="{E3209C70-372B-4CBC-9E27-07A1508C75AE}" type="pres">
      <dgm:prSet presAssocID="{EFB73A04-8790-4AF0-B51D-B9BEE9F418F5}" presName="parentText" presStyleLbl="node1" presStyleIdx="5" presStyleCnt="6" custScaleX="189637">
        <dgm:presLayoutVars>
          <dgm:chMax val="1"/>
          <dgm:bulletEnabled val="1"/>
        </dgm:presLayoutVars>
      </dgm:prSet>
      <dgm:spPr/>
    </dgm:pt>
  </dgm:ptLst>
  <dgm:cxnLst>
    <dgm:cxn modelId="{6AB91026-969B-4DD6-82DD-B70B1E49F1E9}" type="presOf" srcId="{40023442-BD86-48F3-BF8A-2B5C625FBD29}" destId="{22EF970E-9559-47D1-96BF-F8BC95029EB6}" srcOrd="0" destOrd="0" presId="urn:microsoft.com/office/officeart/2005/8/layout/vList5"/>
    <dgm:cxn modelId="{7B5ECA30-344B-4B1D-9370-F00018D84C39}" type="presOf" srcId="{6740DAF5-B002-4DEC-8259-6028F57D9493}" destId="{F6AC93DD-CC96-40F4-B434-423765DC7508}" srcOrd="0" destOrd="0" presId="urn:microsoft.com/office/officeart/2005/8/layout/vList5"/>
    <dgm:cxn modelId="{91A6D338-EE4D-461D-88DC-0852702495F1}" type="presOf" srcId="{EFB73A04-8790-4AF0-B51D-B9BEE9F418F5}" destId="{E3209C70-372B-4CBC-9E27-07A1508C75AE}" srcOrd="0" destOrd="0" presId="urn:microsoft.com/office/officeart/2005/8/layout/vList5"/>
    <dgm:cxn modelId="{E0DDE63B-4A0A-4657-B511-561EB2076C7E}" srcId="{6740DAF5-B002-4DEC-8259-6028F57D9493}" destId="{54AFCA26-C54E-41CC-9C30-7D27E305EAE5}" srcOrd="2" destOrd="0" parTransId="{D86384A7-C859-4DDD-A40F-2E639B7F32F7}" sibTransId="{58063BE4-C1AE-4797-8A78-487364BBC107}"/>
    <dgm:cxn modelId="{F8FDD260-CCDC-4EA2-9E59-D2E173466C68}" srcId="{6740DAF5-B002-4DEC-8259-6028F57D9493}" destId="{40023442-BD86-48F3-BF8A-2B5C625FBD29}" srcOrd="1" destOrd="0" parTransId="{1CE05A1C-6EB8-4297-B573-FADF36B68F4B}" sibTransId="{0F7C7810-71FE-4817-A0CE-2662C05343A7}"/>
    <dgm:cxn modelId="{24C5FF4F-1994-4BCD-ADFC-8CD50BFE3357}" srcId="{6740DAF5-B002-4DEC-8259-6028F57D9493}" destId="{3F906A64-D23D-4876-A91E-42A14F364CDD}" srcOrd="4" destOrd="0" parTransId="{787B60AD-44F2-4548-83C3-554D453CE9B7}" sibTransId="{ED19CC9C-E91C-46AF-A948-714DCBC4E9DF}"/>
    <dgm:cxn modelId="{95196857-528E-435D-968D-232D592F4638}" type="presOf" srcId="{54AFCA26-C54E-41CC-9C30-7D27E305EAE5}" destId="{04E9E951-DD38-40C8-B485-202AAD928A3F}" srcOrd="0" destOrd="0" presId="urn:microsoft.com/office/officeart/2005/8/layout/vList5"/>
    <dgm:cxn modelId="{7ED60A7C-C1E8-4311-8E7E-1E471E575F27}" type="presOf" srcId="{3F906A64-D23D-4876-A91E-42A14F364CDD}" destId="{D639A815-79D6-43F9-90F4-C33224396644}" srcOrd="0" destOrd="0" presId="urn:microsoft.com/office/officeart/2005/8/layout/vList5"/>
    <dgm:cxn modelId="{9D29AF8C-5E75-41F5-9CD4-DB56DEBF20ED}" srcId="{6740DAF5-B002-4DEC-8259-6028F57D9493}" destId="{76EAB58F-12FC-4C47-B029-F6833ABE769D}" srcOrd="0" destOrd="0" parTransId="{EB3AD8DE-3955-4B04-942E-445ED48B372E}" sibTransId="{F431D51A-6FAE-4DE3-8AF9-B8E24AA7F0AD}"/>
    <dgm:cxn modelId="{C6B119A3-81B9-4C66-A507-2263F3627CC7}" srcId="{6740DAF5-B002-4DEC-8259-6028F57D9493}" destId="{AA106604-D93C-4FD0-9122-206AFAF57DF1}" srcOrd="3" destOrd="0" parTransId="{9142ADC0-1775-495D-88D8-9B826845C562}" sibTransId="{622AFF52-BB84-4965-B58D-265A1431FB76}"/>
    <dgm:cxn modelId="{E975D7AB-2352-4387-9FA8-9DF362A6A31E}" type="presOf" srcId="{76EAB58F-12FC-4C47-B029-F6833ABE769D}" destId="{6A39EC46-FE85-4E40-99C8-E7FCDB5A0DF7}" srcOrd="0" destOrd="0" presId="urn:microsoft.com/office/officeart/2005/8/layout/vList5"/>
    <dgm:cxn modelId="{D326A6CE-EEB0-426C-BECF-160F1566EE9B}" srcId="{6740DAF5-B002-4DEC-8259-6028F57D9493}" destId="{EFB73A04-8790-4AF0-B51D-B9BEE9F418F5}" srcOrd="5" destOrd="0" parTransId="{400BA810-DA61-402E-A92E-16E355C0F424}" sibTransId="{5507F522-380F-4490-A47A-5A5053F5554F}"/>
    <dgm:cxn modelId="{AEC7F9DA-6ADE-423F-A50E-939300E80B05}" type="presOf" srcId="{AA106604-D93C-4FD0-9122-206AFAF57DF1}" destId="{120398FC-12C3-4D84-A8B6-3CF7EEC82633}" srcOrd="0" destOrd="0" presId="urn:microsoft.com/office/officeart/2005/8/layout/vList5"/>
    <dgm:cxn modelId="{9B35A94B-FF1D-471F-B7C5-B740446D2C41}" type="presParOf" srcId="{F6AC93DD-CC96-40F4-B434-423765DC7508}" destId="{EF444C4E-8487-4266-B318-FA95439E6BE8}" srcOrd="0" destOrd="0" presId="urn:microsoft.com/office/officeart/2005/8/layout/vList5"/>
    <dgm:cxn modelId="{4D93CEC5-7DC8-4E72-B1A7-76751FE8849A}" type="presParOf" srcId="{EF444C4E-8487-4266-B318-FA95439E6BE8}" destId="{6A39EC46-FE85-4E40-99C8-E7FCDB5A0DF7}" srcOrd="0" destOrd="0" presId="urn:microsoft.com/office/officeart/2005/8/layout/vList5"/>
    <dgm:cxn modelId="{FAE81B53-9906-4FB8-AEEF-0BF5FC74E075}" type="presParOf" srcId="{F6AC93DD-CC96-40F4-B434-423765DC7508}" destId="{A922BC3D-C3CF-41BF-B13C-1BB9ECE4433A}" srcOrd="1" destOrd="0" presId="urn:microsoft.com/office/officeart/2005/8/layout/vList5"/>
    <dgm:cxn modelId="{E8F835DE-53AA-4C33-95C5-145C002B3593}" type="presParOf" srcId="{F6AC93DD-CC96-40F4-B434-423765DC7508}" destId="{FB7D3562-D92C-41DD-A989-C65D85F9257B}" srcOrd="2" destOrd="0" presId="urn:microsoft.com/office/officeart/2005/8/layout/vList5"/>
    <dgm:cxn modelId="{865B863D-DBD1-4DED-A91E-06D6A00A6F50}" type="presParOf" srcId="{FB7D3562-D92C-41DD-A989-C65D85F9257B}" destId="{22EF970E-9559-47D1-96BF-F8BC95029EB6}" srcOrd="0" destOrd="0" presId="urn:microsoft.com/office/officeart/2005/8/layout/vList5"/>
    <dgm:cxn modelId="{74F60752-AEE4-443E-8EAE-6634C3DEFCF5}" type="presParOf" srcId="{F6AC93DD-CC96-40F4-B434-423765DC7508}" destId="{26DCB6AB-41C5-4F88-8A7B-629E86B92FA6}" srcOrd="3" destOrd="0" presId="urn:microsoft.com/office/officeart/2005/8/layout/vList5"/>
    <dgm:cxn modelId="{723441D3-2BAE-4887-BB22-E68B305922ED}" type="presParOf" srcId="{F6AC93DD-CC96-40F4-B434-423765DC7508}" destId="{1F188012-615F-46FF-9B2B-6157E074D528}" srcOrd="4" destOrd="0" presId="urn:microsoft.com/office/officeart/2005/8/layout/vList5"/>
    <dgm:cxn modelId="{E827A4BE-E251-48AA-84B6-37E75E26B121}" type="presParOf" srcId="{1F188012-615F-46FF-9B2B-6157E074D528}" destId="{04E9E951-DD38-40C8-B485-202AAD928A3F}" srcOrd="0" destOrd="0" presId="urn:microsoft.com/office/officeart/2005/8/layout/vList5"/>
    <dgm:cxn modelId="{E6D22F08-6F93-497B-8965-020E420BE591}" type="presParOf" srcId="{F6AC93DD-CC96-40F4-B434-423765DC7508}" destId="{A1F8C5EE-E4AE-4AE2-9399-A82A4ADD585E}" srcOrd="5" destOrd="0" presId="urn:microsoft.com/office/officeart/2005/8/layout/vList5"/>
    <dgm:cxn modelId="{7B4FEE4A-2DCD-4922-83E7-DC3EBDB759C8}" type="presParOf" srcId="{F6AC93DD-CC96-40F4-B434-423765DC7508}" destId="{F1AE0C5F-7381-4D56-9E53-4AFEA7A066AD}" srcOrd="6" destOrd="0" presId="urn:microsoft.com/office/officeart/2005/8/layout/vList5"/>
    <dgm:cxn modelId="{ADACCF3A-7313-4274-B562-D400A827DE5C}" type="presParOf" srcId="{F1AE0C5F-7381-4D56-9E53-4AFEA7A066AD}" destId="{120398FC-12C3-4D84-A8B6-3CF7EEC82633}" srcOrd="0" destOrd="0" presId="urn:microsoft.com/office/officeart/2005/8/layout/vList5"/>
    <dgm:cxn modelId="{4CE41E80-EBB2-44D4-9CE4-05650CB14F55}" type="presParOf" srcId="{F6AC93DD-CC96-40F4-B434-423765DC7508}" destId="{40E7B4BA-3BFA-4289-85EF-1CF180149F7E}" srcOrd="7" destOrd="0" presId="urn:microsoft.com/office/officeart/2005/8/layout/vList5"/>
    <dgm:cxn modelId="{DAB69FE0-B25B-420A-9F41-C1B428F1E4AC}" type="presParOf" srcId="{F6AC93DD-CC96-40F4-B434-423765DC7508}" destId="{08159CAE-017E-4568-96C7-1D9223C1676C}" srcOrd="8" destOrd="0" presId="urn:microsoft.com/office/officeart/2005/8/layout/vList5"/>
    <dgm:cxn modelId="{0E87BDE6-0859-4C4A-B7FA-B14A316D973B}" type="presParOf" srcId="{08159CAE-017E-4568-96C7-1D9223C1676C}" destId="{D639A815-79D6-43F9-90F4-C33224396644}" srcOrd="0" destOrd="0" presId="urn:microsoft.com/office/officeart/2005/8/layout/vList5"/>
    <dgm:cxn modelId="{9B95A364-D2E4-4393-91C7-0FFF3ED74D7D}" type="presParOf" srcId="{F6AC93DD-CC96-40F4-B434-423765DC7508}" destId="{84ACF869-1D21-4EA0-89E8-7687F6633F80}" srcOrd="9" destOrd="0" presId="urn:microsoft.com/office/officeart/2005/8/layout/vList5"/>
    <dgm:cxn modelId="{D1E182FD-D41F-4101-AF03-E81FA9C90EB4}" type="presParOf" srcId="{F6AC93DD-CC96-40F4-B434-423765DC7508}" destId="{7CCB7929-2C9E-45D8-B277-92FD4DE4D153}" srcOrd="10" destOrd="0" presId="urn:microsoft.com/office/officeart/2005/8/layout/vList5"/>
    <dgm:cxn modelId="{733D574F-6A1B-405C-BE53-1BAF0E96D674}" type="presParOf" srcId="{7CCB7929-2C9E-45D8-B277-92FD4DE4D153}" destId="{E3209C70-372B-4CBC-9E27-07A1508C75AE}"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31B432A-1624-41B6-963D-9F63E8880D67}"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ru-RU"/>
        </a:p>
      </dgm:t>
    </dgm:pt>
    <dgm:pt modelId="{2AFCF229-9444-4C67-B270-DAF1DC13E849}">
      <dgm:prSet custT="1"/>
      <dgm:spPr/>
      <dgm:t>
        <a:bodyPr/>
        <a:lstStyle/>
        <a:p>
          <a:r>
            <a:rPr lang="kk-KZ" sz="1800" dirty="0">
              <a:latin typeface="Times New Roman" panose="02020603050405020304" pitchFamily="18" charset="0"/>
              <a:cs typeface="Times New Roman" panose="02020603050405020304" pitchFamily="18" charset="0"/>
            </a:rPr>
            <a:t>- тұлғаның қалыптасуына топ, ұжым, оның шығармашылық атмосферасы  мәнді ықпал етеді; </a:t>
          </a:r>
          <a:endParaRPr lang="ru-RU" sz="1800" dirty="0">
            <a:latin typeface="Times New Roman" panose="02020603050405020304" pitchFamily="18" charset="0"/>
            <a:cs typeface="Times New Roman" panose="02020603050405020304" pitchFamily="18" charset="0"/>
          </a:endParaRPr>
        </a:p>
      </dgm:t>
    </dgm:pt>
    <dgm:pt modelId="{D6189DF4-F893-406B-896E-998AF62BE8C2}" type="parTrans" cxnId="{E18960F8-B085-45AB-8D94-68A8CBF154BA}">
      <dgm:prSet/>
      <dgm:spPr/>
      <dgm:t>
        <a:bodyPr/>
        <a:lstStyle/>
        <a:p>
          <a:endParaRPr lang="ru-RU"/>
        </a:p>
      </dgm:t>
    </dgm:pt>
    <dgm:pt modelId="{09B40F1A-C12E-41FD-B968-917D9403C69C}" type="sibTrans" cxnId="{E18960F8-B085-45AB-8D94-68A8CBF154BA}">
      <dgm:prSet/>
      <dgm:spPr/>
      <dgm:t>
        <a:bodyPr/>
        <a:lstStyle/>
        <a:p>
          <a:endParaRPr lang="ru-RU"/>
        </a:p>
      </dgm:t>
    </dgm:pt>
    <dgm:pt modelId="{47ADDCB9-EF8B-43EB-B8A0-95821AFA7DFB}">
      <dgm:prSet custT="1"/>
      <dgm:spPr/>
      <dgm:t>
        <a:bodyPr/>
        <a:lstStyle/>
        <a:p>
          <a:r>
            <a:rPr lang="ru-RU" sz="1400" dirty="0">
              <a:latin typeface="Times New Roman" panose="02020603050405020304" pitchFamily="18" charset="0"/>
              <a:cs typeface="Times New Roman" panose="02020603050405020304" pitchFamily="18" charset="0"/>
            </a:rPr>
            <a:t>-</a:t>
          </a:r>
          <a:r>
            <a:rPr lang="kk-KZ" sz="1400" dirty="0">
              <a:latin typeface="Times New Roman" panose="02020603050405020304" pitchFamily="18" charset="0"/>
              <a:cs typeface="Times New Roman" panose="02020603050405020304" pitchFamily="18" charset="0"/>
            </a:rPr>
            <a:t> тәрбие д</a:t>
          </a:r>
          <a:r>
            <a:rPr lang="ru-RU" sz="1400" dirty="0" err="1">
              <a:latin typeface="Times New Roman" panose="02020603050405020304" pitchFamily="18" charset="0"/>
              <a:cs typeface="Times New Roman" panose="02020603050405020304" pitchFamily="18" charset="0"/>
            </a:rPr>
            <a:t>оминант</a:t>
          </a:r>
          <a:r>
            <a:rPr lang="kk-KZ" sz="1400" dirty="0">
              <a:latin typeface="Times New Roman" panose="02020603050405020304" pitchFamily="18" charset="0"/>
              <a:cs typeface="Times New Roman" panose="02020603050405020304" pitchFamily="18" charset="0"/>
            </a:rPr>
            <a:t>ы тұлғалық тәсілдеме болады. Әрбір тұлғаның</a:t>
          </a:r>
        </a:p>
        <a:p>
          <a:r>
            <a:rPr lang="kk-KZ" sz="1400" dirty="0">
              <a:latin typeface="Times New Roman" panose="02020603050405020304" pitchFamily="18" charset="0"/>
              <a:cs typeface="Times New Roman" panose="02020603050405020304" pitchFamily="18" charset="0"/>
            </a:rPr>
            <a:t> абыройын  абсолютті мойындау, оның таңдауға, өзіндік ой-пікірге, өзіндік әрекетке құқығы. Бірегей жүйеге жинақталу, шығармашылық және адамгершілік нұсқамаға бірігу, бұл педагогикалық идеялар педагогикалық қызмет үшін үйлесімді және тұтас платформа болып табылады.</a:t>
          </a:r>
          <a:endParaRPr lang="ru-RU" sz="1400" dirty="0">
            <a:latin typeface="Times New Roman" panose="02020603050405020304" pitchFamily="18" charset="0"/>
            <a:cs typeface="Times New Roman" panose="02020603050405020304" pitchFamily="18" charset="0"/>
          </a:endParaRPr>
        </a:p>
      </dgm:t>
    </dgm:pt>
    <dgm:pt modelId="{54DB60A0-E1F9-4935-BAB0-5B7E6BE0F243}" type="parTrans" cxnId="{5F2BC40D-CE40-4190-8866-6096A377F01C}">
      <dgm:prSet/>
      <dgm:spPr/>
      <dgm:t>
        <a:bodyPr/>
        <a:lstStyle/>
        <a:p>
          <a:endParaRPr lang="ru-RU"/>
        </a:p>
      </dgm:t>
    </dgm:pt>
    <dgm:pt modelId="{3C87844F-E320-48EA-AB10-8CA6F53BF997}" type="sibTrans" cxnId="{5F2BC40D-CE40-4190-8866-6096A377F01C}">
      <dgm:prSet/>
      <dgm:spPr/>
      <dgm:t>
        <a:bodyPr/>
        <a:lstStyle/>
        <a:p>
          <a:endParaRPr lang="ru-RU"/>
        </a:p>
      </dgm:t>
    </dgm:pt>
    <dgm:pt modelId="{62E33E05-9054-4B89-BD28-916781C7E0B9}" type="pres">
      <dgm:prSet presAssocID="{E31B432A-1624-41B6-963D-9F63E8880D67}" presName="compositeShape" presStyleCnt="0">
        <dgm:presLayoutVars>
          <dgm:dir/>
          <dgm:resizeHandles/>
        </dgm:presLayoutVars>
      </dgm:prSet>
      <dgm:spPr/>
    </dgm:pt>
    <dgm:pt modelId="{50F398BF-E89C-4627-8F56-73E15BDF46B1}" type="pres">
      <dgm:prSet presAssocID="{E31B432A-1624-41B6-963D-9F63E8880D67}" presName="pyramid" presStyleLbl="node1" presStyleIdx="0" presStyleCnt="1" custScaleX="115000" custLinFactNeighborX="11453" custLinFactNeighborY="-1020"/>
      <dgm:spPr/>
    </dgm:pt>
    <dgm:pt modelId="{749222F5-A073-4A3D-8A8E-3740E8FEA818}" type="pres">
      <dgm:prSet presAssocID="{E31B432A-1624-41B6-963D-9F63E8880D67}" presName="theList" presStyleCnt="0"/>
      <dgm:spPr/>
    </dgm:pt>
    <dgm:pt modelId="{7658D906-26DE-4604-919D-A77BE260FED7}" type="pres">
      <dgm:prSet presAssocID="{2AFCF229-9444-4C67-B270-DAF1DC13E849}" presName="aNode" presStyleLbl="fgAcc1" presStyleIdx="0" presStyleCnt="2" custScaleX="101538" custScaleY="118096" custLinFactY="-6069" custLinFactNeighborX="-2636" custLinFactNeighborY="-100000">
        <dgm:presLayoutVars>
          <dgm:bulletEnabled val="1"/>
        </dgm:presLayoutVars>
      </dgm:prSet>
      <dgm:spPr/>
    </dgm:pt>
    <dgm:pt modelId="{EDDA3999-5B32-4E61-9E99-A9BED11506AF}" type="pres">
      <dgm:prSet presAssocID="{2AFCF229-9444-4C67-B270-DAF1DC13E849}" presName="aSpace" presStyleCnt="0"/>
      <dgm:spPr/>
    </dgm:pt>
    <dgm:pt modelId="{7BFCA71F-AD25-4A53-9BE3-FF52A658EEAF}" type="pres">
      <dgm:prSet presAssocID="{47ADDCB9-EF8B-43EB-B8A0-95821AFA7DFB}" presName="aNode" presStyleLbl="fgAcc1" presStyleIdx="1" presStyleCnt="2" custScaleX="151255" custScaleY="191784" custLinFactY="24834" custLinFactNeighborX="-16527" custLinFactNeighborY="100000">
        <dgm:presLayoutVars>
          <dgm:bulletEnabled val="1"/>
        </dgm:presLayoutVars>
      </dgm:prSet>
      <dgm:spPr/>
    </dgm:pt>
    <dgm:pt modelId="{242E0F92-6535-496C-8CB9-FED4BEC27517}" type="pres">
      <dgm:prSet presAssocID="{47ADDCB9-EF8B-43EB-B8A0-95821AFA7DFB}" presName="aSpace" presStyleCnt="0"/>
      <dgm:spPr/>
    </dgm:pt>
  </dgm:ptLst>
  <dgm:cxnLst>
    <dgm:cxn modelId="{5F2BC40D-CE40-4190-8866-6096A377F01C}" srcId="{E31B432A-1624-41B6-963D-9F63E8880D67}" destId="{47ADDCB9-EF8B-43EB-B8A0-95821AFA7DFB}" srcOrd="1" destOrd="0" parTransId="{54DB60A0-E1F9-4935-BAB0-5B7E6BE0F243}" sibTransId="{3C87844F-E320-48EA-AB10-8CA6F53BF997}"/>
    <dgm:cxn modelId="{99333B55-11A8-4FF6-BFE7-2786D0F341A3}" type="presOf" srcId="{E31B432A-1624-41B6-963D-9F63E8880D67}" destId="{62E33E05-9054-4B89-BD28-916781C7E0B9}" srcOrd="0" destOrd="0" presId="urn:microsoft.com/office/officeart/2005/8/layout/pyramid2"/>
    <dgm:cxn modelId="{BF9F06B6-8A2C-4602-9864-7500284FB663}" type="presOf" srcId="{2AFCF229-9444-4C67-B270-DAF1DC13E849}" destId="{7658D906-26DE-4604-919D-A77BE260FED7}" srcOrd="0" destOrd="0" presId="urn:microsoft.com/office/officeart/2005/8/layout/pyramid2"/>
    <dgm:cxn modelId="{E837DBB8-4E32-48DF-87A4-620510B4E396}" type="presOf" srcId="{47ADDCB9-EF8B-43EB-B8A0-95821AFA7DFB}" destId="{7BFCA71F-AD25-4A53-9BE3-FF52A658EEAF}" srcOrd="0" destOrd="0" presId="urn:microsoft.com/office/officeart/2005/8/layout/pyramid2"/>
    <dgm:cxn modelId="{E18960F8-B085-45AB-8D94-68A8CBF154BA}" srcId="{E31B432A-1624-41B6-963D-9F63E8880D67}" destId="{2AFCF229-9444-4C67-B270-DAF1DC13E849}" srcOrd="0" destOrd="0" parTransId="{D6189DF4-F893-406B-896E-998AF62BE8C2}" sibTransId="{09B40F1A-C12E-41FD-B968-917D9403C69C}"/>
    <dgm:cxn modelId="{ECDE3826-C9DF-491A-ADCC-7CF92EAEC9B1}" type="presParOf" srcId="{62E33E05-9054-4B89-BD28-916781C7E0B9}" destId="{50F398BF-E89C-4627-8F56-73E15BDF46B1}" srcOrd="0" destOrd="0" presId="urn:microsoft.com/office/officeart/2005/8/layout/pyramid2"/>
    <dgm:cxn modelId="{CC5D89C8-9395-49B6-B769-03025342538C}" type="presParOf" srcId="{62E33E05-9054-4B89-BD28-916781C7E0B9}" destId="{749222F5-A073-4A3D-8A8E-3740E8FEA818}" srcOrd="1" destOrd="0" presId="urn:microsoft.com/office/officeart/2005/8/layout/pyramid2"/>
    <dgm:cxn modelId="{29BE4CDE-40C3-4698-B96C-027D5627793F}" type="presParOf" srcId="{749222F5-A073-4A3D-8A8E-3740E8FEA818}" destId="{7658D906-26DE-4604-919D-A77BE260FED7}" srcOrd="0" destOrd="0" presId="urn:microsoft.com/office/officeart/2005/8/layout/pyramid2"/>
    <dgm:cxn modelId="{51B5AFC8-BD9E-4A8D-B005-A59DE940A3B0}" type="presParOf" srcId="{749222F5-A073-4A3D-8A8E-3740E8FEA818}" destId="{EDDA3999-5B32-4E61-9E99-A9BED11506AF}" srcOrd="1" destOrd="0" presId="urn:microsoft.com/office/officeart/2005/8/layout/pyramid2"/>
    <dgm:cxn modelId="{922C8525-2124-4422-8B67-09682BD4B4AE}" type="presParOf" srcId="{749222F5-A073-4A3D-8A8E-3740E8FEA818}" destId="{7BFCA71F-AD25-4A53-9BE3-FF52A658EEAF}" srcOrd="2" destOrd="0" presId="urn:microsoft.com/office/officeart/2005/8/layout/pyramid2"/>
    <dgm:cxn modelId="{9CCD8F7C-2E3E-4556-B7A7-C84B4602E641}" type="presParOf" srcId="{749222F5-A073-4A3D-8A8E-3740E8FEA818}" destId="{242E0F92-6535-496C-8CB9-FED4BEC27517}" srcOrd="3" destOrd="0" presId="urn:microsoft.com/office/officeart/2005/8/layout/pyramid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A938E4B-DB95-4272-B03C-586E81510AA4}" type="doc">
      <dgm:prSet loTypeId="urn:microsoft.com/office/officeart/2005/8/layout/cycle2" loCatId="cycle" qsTypeId="urn:microsoft.com/office/officeart/2005/8/quickstyle/3d3" qsCatId="3D" csTypeId="urn:microsoft.com/office/officeart/2005/8/colors/colorful2" csCatId="colorful" phldr="1"/>
      <dgm:spPr/>
      <dgm:t>
        <a:bodyPr/>
        <a:lstStyle/>
        <a:p>
          <a:endParaRPr lang="ru-RU"/>
        </a:p>
      </dgm:t>
    </dgm:pt>
    <dgm:pt modelId="{F7F0A010-65AF-4680-A5D5-E9E480BF9CC0}">
      <dgm:prSet custT="1"/>
      <dgm:spPr/>
      <dgm:t>
        <a:bodyPr/>
        <a:lstStyle/>
        <a:p>
          <a:r>
            <a:rPr lang="kk-KZ" sz="1400" dirty="0">
              <a:latin typeface="Times New Roman" panose="02020603050405020304" pitchFamily="18" charset="0"/>
              <a:cs typeface="Times New Roman" panose="02020603050405020304" pitchFamily="18" charset="0"/>
            </a:rPr>
            <a:t>рухани дамуға, адамгершілік өзін өзі кемелдендіруге,  өзі өзі бағалауға, өз өмірінің мәнін түсінуге,  жекелей жауапкершілікті мінез-құлыққа дайындығы мен қабілеттілігі;</a:t>
          </a:r>
          <a:endParaRPr lang="ru-RU" sz="1400" dirty="0">
            <a:latin typeface="Times New Roman" panose="02020603050405020304" pitchFamily="18" charset="0"/>
            <a:cs typeface="Times New Roman" panose="02020603050405020304" pitchFamily="18" charset="0"/>
          </a:endParaRPr>
        </a:p>
      </dgm:t>
    </dgm:pt>
    <dgm:pt modelId="{E4463E08-81D1-4C90-A195-CD69BF0C7EEB}" type="parTrans" cxnId="{D6DD04AB-13C3-423C-98DD-AFEA0BB175BB}">
      <dgm:prSet/>
      <dgm:spPr/>
      <dgm:t>
        <a:bodyPr/>
        <a:lstStyle/>
        <a:p>
          <a:endParaRPr lang="ru-RU"/>
        </a:p>
      </dgm:t>
    </dgm:pt>
    <dgm:pt modelId="{E3C6DA07-F2EB-411C-A378-8C0FFE85B67F}" type="sibTrans" cxnId="{D6DD04AB-13C3-423C-98DD-AFEA0BB175BB}">
      <dgm:prSet/>
      <dgm:spPr/>
      <dgm:t>
        <a:bodyPr/>
        <a:lstStyle/>
        <a:p>
          <a:endParaRPr lang="ru-RU"/>
        </a:p>
      </dgm:t>
    </dgm:pt>
    <dgm:pt modelId="{3B78A4AE-2C30-4E66-8276-98F2F421E3F4}">
      <dgm:prSet custT="1"/>
      <dgm:spPr/>
      <dgm:t>
        <a:bodyPr/>
        <a:lstStyle/>
        <a:p>
          <a:r>
            <a:rPr lang="kk-KZ" sz="1200" dirty="0">
              <a:latin typeface="Times New Roman" panose="02020603050405020304" pitchFamily="18" charset="0"/>
              <a:cs typeface="Times New Roman" panose="02020603050405020304" pitchFamily="18" charset="0"/>
            </a:rPr>
            <a:t>рухани және пәндік-өнімді әрекеттерде, моральдық нормалар негізінде әлеуметтік және кәсіби бейімділігі, үздіксіз білім беруде шығармашылық әлеуетін жүзеге асыруға дайындығы мен қабілеттілігі;</a:t>
          </a:r>
          <a:endParaRPr lang="ru-RU" sz="1200" dirty="0">
            <a:latin typeface="Times New Roman" panose="02020603050405020304" pitchFamily="18" charset="0"/>
            <a:cs typeface="Times New Roman" panose="02020603050405020304" pitchFamily="18" charset="0"/>
          </a:endParaRPr>
        </a:p>
      </dgm:t>
    </dgm:pt>
    <dgm:pt modelId="{22462054-E3E4-4CE8-90AC-C642054895BA}" type="parTrans" cxnId="{FCCF5816-2607-4A79-A362-5465903CA23B}">
      <dgm:prSet/>
      <dgm:spPr/>
      <dgm:t>
        <a:bodyPr/>
        <a:lstStyle/>
        <a:p>
          <a:endParaRPr lang="ru-RU"/>
        </a:p>
      </dgm:t>
    </dgm:pt>
    <dgm:pt modelId="{8D1E2643-B609-4624-859E-37D86C9BF61B}" type="sibTrans" cxnId="{FCCF5816-2607-4A79-A362-5465903CA23B}">
      <dgm:prSet/>
      <dgm:spPr/>
      <dgm:t>
        <a:bodyPr/>
        <a:lstStyle/>
        <a:p>
          <a:endParaRPr lang="ru-RU"/>
        </a:p>
      </dgm:t>
    </dgm:pt>
    <dgm:pt modelId="{1F16E26D-0648-4249-B38A-08A7FECFC5AD}">
      <dgm:prSet custT="1"/>
      <dgm:spPr/>
      <dgm:t>
        <a:bodyPr/>
        <a:lstStyle/>
        <a:p>
          <a:r>
            <a:rPr lang="kk-KZ" sz="1600" dirty="0">
              <a:latin typeface="Times New Roman" panose="02020603050405020304" pitchFamily="18" charset="0"/>
              <a:cs typeface="Times New Roman" panose="02020603050405020304" pitchFamily="18" charset="0"/>
            </a:rPr>
            <a:t>тұлғаның базалық ұлттық құндылықтарды, ұлттық рухани дәстүрлерді қабылдауы;</a:t>
          </a:r>
          <a:endParaRPr lang="ru-RU" sz="1600" dirty="0">
            <a:latin typeface="Times New Roman" panose="02020603050405020304" pitchFamily="18" charset="0"/>
            <a:cs typeface="Times New Roman" panose="02020603050405020304" pitchFamily="18" charset="0"/>
          </a:endParaRPr>
        </a:p>
      </dgm:t>
    </dgm:pt>
    <dgm:pt modelId="{16ED4922-174C-4423-98BD-4A9FFB89EB4F}" type="parTrans" cxnId="{9F60BDC7-60F2-4727-8725-C3989BA91825}">
      <dgm:prSet/>
      <dgm:spPr/>
      <dgm:t>
        <a:bodyPr/>
        <a:lstStyle/>
        <a:p>
          <a:endParaRPr lang="ru-RU"/>
        </a:p>
      </dgm:t>
    </dgm:pt>
    <dgm:pt modelId="{178A0E69-C419-480B-BF35-09EB48E2AA7D}" type="sibTrans" cxnId="{9F60BDC7-60F2-4727-8725-C3989BA91825}">
      <dgm:prSet/>
      <dgm:spPr/>
      <dgm:t>
        <a:bodyPr/>
        <a:lstStyle/>
        <a:p>
          <a:endParaRPr lang="ru-RU"/>
        </a:p>
      </dgm:t>
    </dgm:pt>
    <dgm:pt modelId="{7B1E5FB9-1623-4A6B-BD3C-6CC59427AA5B}" type="pres">
      <dgm:prSet presAssocID="{2A938E4B-DB95-4272-B03C-586E81510AA4}" presName="cycle" presStyleCnt="0">
        <dgm:presLayoutVars>
          <dgm:dir/>
          <dgm:resizeHandles val="exact"/>
        </dgm:presLayoutVars>
      </dgm:prSet>
      <dgm:spPr/>
    </dgm:pt>
    <dgm:pt modelId="{A004637D-BFE1-4129-91E8-4E702D0DAA0C}" type="pres">
      <dgm:prSet presAssocID="{F7F0A010-65AF-4680-A5D5-E9E480BF9CC0}" presName="node" presStyleLbl="node1" presStyleIdx="0" presStyleCnt="3" custScaleX="123118" custScaleY="123118" custRadScaleRad="116392" custRadScaleInc="-1947">
        <dgm:presLayoutVars>
          <dgm:bulletEnabled val="1"/>
        </dgm:presLayoutVars>
      </dgm:prSet>
      <dgm:spPr/>
    </dgm:pt>
    <dgm:pt modelId="{AD38A63C-4DE4-444D-A60B-B499AE87753D}" type="pres">
      <dgm:prSet presAssocID="{E3C6DA07-F2EB-411C-A378-8C0FFE85B67F}" presName="sibTrans" presStyleLbl="sibTrans2D1" presStyleIdx="0" presStyleCnt="3"/>
      <dgm:spPr/>
    </dgm:pt>
    <dgm:pt modelId="{3B1C0E6E-4283-495D-B6EB-4449E2BA4A20}" type="pres">
      <dgm:prSet presAssocID="{E3C6DA07-F2EB-411C-A378-8C0FFE85B67F}" presName="connectorText" presStyleLbl="sibTrans2D1" presStyleIdx="0" presStyleCnt="3"/>
      <dgm:spPr/>
    </dgm:pt>
    <dgm:pt modelId="{6A7B0618-C116-404B-89BA-C021B9DBB3C4}" type="pres">
      <dgm:prSet presAssocID="{3B78A4AE-2C30-4E66-8276-98F2F421E3F4}" presName="node" presStyleLbl="node1" presStyleIdx="1" presStyleCnt="3" custScaleX="123118" custScaleY="123118" custRadScaleRad="96319" custRadScaleInc="1226">
        <dgm:presLayoutVars>
          <dgm:bulletEnabled val="1"/>
        </dgm:presLayoutVars>
      </dgm:prSet>
      <dgm:spPr/>
    </dgm:pt>
    <dgm:pt modelId="{318C4C09-DC81-4E8B-82E0-8B4FEB0B433D}" type="pres">
      <dgm:prSet presAssocID="{8D1E2643-B609-4624-859E-37D86C9BF61B}" presName="sibTrans" presStyleLbl="sibTrans2D1" presStyleIdx="1" presStyleCnt="3"/>
      <dgm:spPr/>
    </dgm:pt>
    <dgm:pt modelId="{D89E7F52-5502-46B5-AF24-42B24FBA1ACA}" type="pres">
      <dgm:prSet presAssocID="{8D1E2643-B609-4624-859E-37D86C9BF61B}" presName="connectorText" presStyleLbl="sibTrans2D1" presStyleIdx="1" presStyleCnt="3"/>
      <dgm:spPr/>
    </dgm:pt>
    <dgm:pt modelId="{B9096024-5359-43B7-AEFA-37A1B435DA1A}" type="pres">
      <dgm:prSet presAssocID="{1F16E26D-0648-4249-B38A-08A7FECFC5AD}" presName="node" presStyleLbl="node1" presStyleIdx="2" presStyleCnt="3" custScaleX="123118" custScaleY="123118" custRadScaleRad="91052" custRadScaleInc="-10570">
        <dgm:presLayoutVars>
          <dgm:bulletEnabled val="1"/>
        </dgm:presLayoutVars>
      </dgm:prSet>
      <dgm:spPr/>
    </dgm:pt>
    <dgm:pt modelId="{639AED56-75EA-4786-9D91-E397A68077DB}" type="pres">
      <dgm:prSet presAssocID="{178A0E69-C419-480B-BF35-09EB48E2AA7D}" presName="sibTrans" presStyleLbl="sibTrans2D1" presStyleIdx="2" presStyleCnt="3"/>
      <dgm:spPr/>
    </dgm:pt>
    <dgm:pt modelId="{FD3C2B2A-84B5-423F-BC4C-095913A4A022}" type="pres">
      <dgm:prSet presAssocID="{178A0E69-C419-480B-BF35-09EB48E2AA7D}" presName="connectorText" presStyleLbl="sibTrans2D1" presStyleIdx="2" presStyleCnt="3"/>
      <dgm:spPr/>
    </dgm:pt>
  </dgm:ptLst>
  <dgm:cxnLst>
    <dgm:cxn modelId="{FCCF5816-2607-4A79-A362-5465903CA23B}" srcId="{2A938E4B-DB95-4272-B03C-586E81510AA4}" destId="{3B78A4AE-2C30-4E66-8276-98F2F421E3F4}" srcOrd="1" destOrd="0" parTransId="{22462054-E3E4-4CE8-90AC-C642054895BA}" sibTransId="{8D1E2643-B609-4624-859E-37D86C9BF61B}"/>
    <dgm:cxn modelId="{C29B211D-64D1-4F66-9A63-E192B6EB119A}" type="presOf" srcId="{E3C6DA07-F2EB-411C-A378-8C0FFE85B67F}" destId="{AD38A63C-4DE4-444D-A60B-B499AE87753D}" srcOrd="0" destOrd="0" presId="urn:microsoft.com/office/officeart/2005/8/layout/cycle2"/>
    <dgm:cxn modelId="{387BE31D-73DD-4FA9-B14F-E2E9D9BE1726}" type="presOf" srcId="{E3C6DA07-F2EB-411C-A378-8C0FFE85B67F}" destId="{3B1C0E6E-4283-495D-B6EB-4449E2BA4A20}" srcOrd="1" destOrd="0" presId="urn:microsoft.com/office/officeart/2005/8/layout/cycle2"/>
    <dgm:cxn modelId="{FB0E0A35-C278-4F7E-A2A8-519713196AE3}" type="presOf" srcId="{178A0E69-C419-480B-BF35-09EB48E2AA7D}" destId="{639AED56-75EA-4786-9D91-E397A68077DB}" srcOrd="0" destOrd="0" presId="urn:microsoft.com/office/officeart/2005/8/layout/cycle2"/>
    <dgm:cxn modelId="{5D020584-A88B-4180-A12D-8BDE10DF7285}" type="presOf" srcId="{3B78A4AE-2C30-4E66-8276-98F2F421E3F4}" destId="{6A7B0618-C116-404B-89BA-C021B9DBB3C4}" srcOrd="0" destOrd="0" presId="urn:microsoft.com/office/officeart/2005/8/layout/cycle2"/>
    <dgm:cxn modelId="{CD4BB9A0-8025-44B6-AF06-568D2455CB22}" type="presOf" srcId="{178A0E69-C419-480B-BF35-09EB48E2AA7D}" destId="{FD3C2B2A-84B5-423F-BC4C-095913A4A022}" srcOrd="1" destOrd="0" presId="urn:microsoft.com/office/officeart/2005/8/layout/cycle2"/>
    <dgm:cxn modelId="{F98606A2-577D-4CA0-AE9E-88E93F528464}" type="presOf" srcId="{2A938E4B-DB95-4272-B03C-586E81510AA4}" destId="{7B1E5FB9-1623-4A6B-BD3C-6CC59427AA5B}" srcOrd="0" destOrd="0" presId="urn:microsoft.com/office/officeart/2005/8/layout/cycle2"/>
    <dgm:cxn modelId="{D6DD04AB-13C3-423C-98DD-AFEA0BB175BB}" srcId="{2A938E4B-DB95-4272-B03C-586E81510AA4}" destId="{F7F0A010-65AF-4680-A5D5-E9E480BF9CC0}" srcOrd="0" destOrd="0" parTransId="{E4463E08-81D1-4C90-A195-CD69BF0C7EEB}" sibTransId="{E3C6DA07-F2EB-411C-A378-8C0FFE85B67F}"/>
    <dgm:cxn modelId="{8F0AE4B2-89EC-4EF5-984A-B5B589F9B5A5}" type="presOf" srcId="{8D1E2643-B609-4624-859E-37D86C9BF61B}" destId="{D89E7F52-5502-46B5-AF24-42B24FBA1ACA}" srcOrd="1" destOrd="0" presId="urn:microsoft.com/office/officeart/2005/8/layout/cycle2"/>
    <dgm:cxn modelId="{210CE6C0-2D34-4F4A-8887-517342431E75}" type="presOf" srcId="{1F16E26D-0648-4249-B38A-08A7FECFC5AD}" destId="{B9096024-5359-43B7-AEFA-37A1B435DA1A}" srcOrd="0" destOrd="0" presId="urn:microsoft.com/office/officeart/2005/8/layout/cycle2"/>
    <dgm:cxn modelId="{9F60BDC7-60F2-4727-8725-C3989BA91825}" srcId="{2A938E4B-DB95-4272-B03C-586E81510AA4}" destId="{1F16E26D-0648-4249-B38A-08A7FECFC5AD}" srcOrd="2" destOrd="0" parTransId="{16ED4922-174C-4423-98BD-4A9FFB89EB4F}" sibTransId="{178A0E69-C419-480B-BF35-09EB48E2AA7D}"/>
    <dgm:cxn modelId="{8E63E5DB-7F87-4F9A-A22E-1C7C843EFBCE}" type="presOf" srcId="{F7F0A010-65AF-4680-A5D5-E9E480BF9CC0}" destId="{A004637D-BFE1-4129-91E8-4E702D0DAA0C}" srcOrd="0" destOrd="0" presId="urn:microsoft.com/office/officeart/2005/8/layout/cycle2"/>
    <dgm:cxn modelId="{08CF15DD-2373-4FC2-825F-2BE9D9BC3A0E}" type="presOf" srcId="{8D1E2643-B609-4624-859E-37D86C9BF61B}" destId="{318C4C09-DC81-4E8B-82E0-8B4FEB0B433D}" srcOrd="0" destOrd="0" presId="urn:microsoft.com/office/officeart/2005/8/layout/cycle2"/>
    <dgm:cxn modelId="{91822403-23E6-4502-B131-567968A525FB}" type="presParOf" srcId="{7B1E5FB9-1623-4A6B-BD3C-6CC59427AA5B}" destId="{A004637D-BFE1-4129-91E8-4E702D0DAA0C}" srcOrd="0" destOrd="0" presId="urn:microsoft.com/office/officeart/2005/8/layout/cycle2"/>
    <dgm:cxn modelId="{8DD04829-9587-41B9-B11D-7E1AEFF5F3AB}" type="presParOf" srcId="{7B1E5FB9-1623-4A6B-BD3C-6CC59427AA5B}" destId="{AD38A63C-4DE4-444D-A60B-B499AE87753D}" srcOrd="1" destOrd="0" presId="urn:microsoft.com/office/officeart/2005/8/layout/cycle2"/>
    <dgm:cxn modelId="{BC425762-E6F0-481F-AEC8-F1FAA5CDC70C}" type="presParOf" srcId="{AD38A63C-4DE4-444D-A60B-B499AE87753D}" destId="{3B1C0E6E-4283-495D-B6EB-4449E2BA4A20}" srcOrd="0" destOrd="0" presId="urn:microsoft.com/office/officeart/2005/8/layout/cycle2"/>
    <dgm:cxn modelId="{14B53DCC-885B-467B-858D-292F52668BAD}" type="presParOf" srcId="{7B1E5FB9-1623-4A6B-BD3C-6CC59427AA5B}" destId="{6A7B0618-C116-404B-89BA-C021B9DBB3C4}" srcOrd="2" destOrd="0" presId="urn:microsoft.com/office/officeart/2005/8/layout/cycle2"/>
    <dgm:cxn modelId="{B78EB106-A2E4-42D2-BECB-908C31A0F0AA}" type="presParOf" srcId="{7B1E5FB9-1623-4A6B-BD3C-6CC59427AA5B}" destId="{318C4C09-DC81-4E8B-82E0-8B4FEB0B433D}" srcOrd="3" destOrd="0" presId="urn:microsoft.com/office/officeart/2005/8/layout/cycle2"/>
    <dgm:cxn modelId="{21E3C4C3-146E-4239-A5CF-FCD63C5173ED}" type="presParOf" srcId="{318C4C09-DC81-4E8B-82E0-8B4FEB0B433D}" destId="{D89E7F52-5502-46B5-AF24-42B24FBA1ACA}" srcOrd="0" destOrd="0" presId="urn:microsoft.com/office/officeart/2005/8/layout/cycle2"/>
    <dgm:cxn modelId="{31304CF3-940B-4AED-9B83-28007DFA4910}" type="presParOf" srcId="{7B1E5FB9-1623-4A6B-BD3C-6CC59427AA5B}" destId="{B9096024-5359-43B7-AEFA-37A1B435DA1A}" srcOrd="4" destOrd="0" presId="urn:microsoft.com/office/officeart/2005/8/layout/cycle2"/>
    <dgm:cxn modelId="{BC02D21D-B923-4F0D-92FD-314597B7AE44}" type="presParOf" srcId="{7B1E5FB9-1623-4A6B-BD3C-6CC59427AA5B}" destId="{639AED56-75EA-4786-9D91-E397A68077DB}" srcOrd="5" destOrd="0" presId="urn:microsoft.com/office/officeart/2005/8/layout/cycle2"/>
    <dgm:cxn modelId="{708BC97E-8D59-4623-91F4-1688E199CE91}" type="presParOf" srcId="{639AED56-75EA-4786-9D91-E397A68077DB}" destId="{FD3C2B2A-84B5-423F-BC4C-095913A4A022}"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7583998-2ADE-4D2E-8882-6B99F0AA487C}" type="doc">
      <dgm:prSet loTypeId="urn:microsoft.com/office/officeart/2005/8/layout/cycle2" loCatId="cycle" qsTypeId="urn:microsoft.com/office/officeart/2005/8/quickstyle/3d3" qsCatId="3D" csTypeId="urn:microsoft.com/office/officeart/2005/8/colors/colorful1" csCatId="colorful" phldr="1"/>
      <dgm:spPr/>
      <dgm:t>
        <a:bodyPr/>
        <a:lstStyle/>
        <a:p>
          <a:endParaRPr lang="ru-RU"/>
        </a:p>
      </dgm:t>
    </dgm:pt>
    <dgm:pt modelId="{14497D9F-9814-4966-AD16-AD6024E6A2FE}">
      <dgm:prSet custT="1"/>
      <dgm:spPr/>
      <dgm:t>
        <a:bodyPr/>
        <a:lstStyle/>
        <a:p>
          <a:r>
            <a:rPr lang="kk-KZ" sz="1400" dirty="0">
              <a:latin typeface="Times New Roman" panose="02020603050405020304" pitchFamily="18" charset="0"/>
              <a:cs typeface="Times New Roman" panose="02020603050405020304" pitchFamily="18" charset="0"/>
            </a:rPr>
            <a:t>өзінің қоғамдық айқындамасын білдіруге, өз мүдделерін сыни бағалауға, ойлары мен әрекеттерінде тұруға дайындығы мен қабілеттілігі;</a:t>
          </a:r>
          <a:endParaRPr lang="ru-RU" sz="1400" dirty="0">
            <a:latin typeface="Times New Roman" panose="02020603050405020304" pitchFamily="18" charset="0"/>
            <a:cs typeface="Times New Roman" panose="02020603050405020304" pitchFamily="18" charset="0"/>
          </a:endParaRPr>
        </a:p>
      </dgm:t>
    </dgm:pt>
    <dgm:pt modelId="{29CC2AE0-D728-47CD-B52A-6A0D181C99E9}" type="parTrans" cxnId="{1624273E-FEDD-4280-865C-B0510AAA2506}">
      <dgm:prSet/>
      <dgm:spPr/>
      <dgm:t>
        <a:bodyPr/>
        <a:lstStyle/>
        <a:p>
          <a:endParaRPr lang="ru-RU"/>
        </a:p>
      </dgm:t>
    </dgm:pt>
    <dgm:pt modelId="{586F0F12-11D1-457C-BD71-A1044117AE10}" type="sibTrans" cxnId="{1624273E-FEDD-4280-865C-B0510AAA2506}">
      <dgm:prSet/>
      <dgm:spPr/>
      <dgm:t>
        <a:bodyPr/>
        <a:lstStyle/>
        <a:p>
          <a:endParaRPr lang="ru-RU"/>
        </a:p>
      </dgm:t>
    </dgm:pt>
    <dgm:pt modelId="{A6C6B453-7428-4B03-B6AE-C339F9E4054A}">
      <dgm:prSet custT="1"/>
      <dgm:spPr/>
      <dgm:t>
        <a:bodyPr/>
        <a:lstStyle/>
        <a:p>
          <a:r>
            <a:rPr lang="kk-KZ" sz="1200" dirty="0">
              <a:latin typeface="Times New Roman" panose="02020603050405020304" pitchFamily="18" charset="0"/>
              <a:cs typeface="Times New Roman" panose="02020603050405020304" pitchFamily="18" charset="0"/>
            </a:rPr>
            <a:t>моральдық таңдау негізінде жасалатын дербес амалдар мен әрекеттерге қабілеттілігі, олардың нәтижелеріне жауапкершілік алуға, нәтижелерге қол жеткізуде мақсатты ұмтылыс пен табандылық;</a:t>
          </a:r>
          <a:endParaRPr lang="ru-RU" sz="1200" dirty="0">
            <a:latin typeface="Times New Roman" panose="02020603050405020304" pitchFamily="18" charset="0"/>
            <a:cs typeface="Times New Roman" panose="02020603050405020304" pitchFamily="18" charset="0"/>
          </a:endParaRPr>
        </a:p>
      </dgm:t>
    </dgm:pt>
    <dgm:pt modelId="{34FF3F1A-801E-4CB1-80B2-86A75B72B235}" type="parTrans" cxnId="{8C5EEA59-FAB9-4180-8704-6F39486B14C0}">
      <dgm:prSet/>
      <dgm:spPr/>
      <dgm:t>
        <a:bodyPr/>
        <a:lstStyle/>
        <a:p>
          <a:endParaRPr lang="ru-RU"/>
        </a:p>
      </dgm:t>
    </dgm:pt>
    <dgm:pt modelId="{055B2B4F-DB01-4355-A8EA-F6C111534581}" type="sibTrans" cxnId="{8C5EEA59-FAB9-4180-8704-6F39486B14C0}">
      <dgm:prSet/>
      <dgm:spPr/>
      <dgm:t>
        <a:bodyPr/>
        <a:lstStyle/>
        <a:p>
          <a:endParaRPr lang="ru-RU"/>
        </a:p>
      </dgm:t>
    </dgm:pt>
    <dgm:pt modelId="{FE8FA59D-3996-4451-9AD8-A1B914064AD8}">
      <dgm:prSet custT="1"/>
      <dgm:spPr/>
      <dgm:t>
        <a:bodyPr/>
        <a:lstStyle/>
        <a:p>
          <a:r>
            <a:rPr lang="kk-KZ" sz="1800" dirty="0">
              <a:latin typeface="Times New Roman" panose="02020603050405020304" pitchFamily="18" charset="0"/>
              <a:cs typeface="Times New Roman" panose="02020603050405020304" pitchFamily="18" charset="0"/>
            </a:rPr>
            <a:t>еңбексүйгіштік, ұқыптылық, өмірлік оптимизм, қиындықтарды жеңуге қабілеттілік.</a:t>
          </a:r>
          <a:endParaRPr lang="ru-RU" sz="1800" dirty="0">
            <a:latin typeface="Times New Roman" panose="02020603050405020304" pitchFamily="18" charset="0"/>
            <a:cs typeface="Times New Roman" panose="02020603050405020304" pitchFamily="18" charset="0"/>
          </a:endParaRPr>
        </a:p>
      </dgm:t>
    </dgm:pt>
    <dgm:pt modelId="{C1052162-5320-4A0F-84D3-1BF02612EEDF}" type="parTrans" cxnId="{78DEF1BC-F77B-4B32-BB89-F27F2DDDD77B}">
      <dgm:prSet/>
      <dgm:spPr/>
      <dgm:t>
        <a:bodyPr/>
        <a:lstStyle/>
        <a:p>
          <a:endParaRPr lang="ru-RU"/>
        </a:p>
      </dgm:t>
    </dgm:pt>
    <dgm:pt modelId="{F6D779C6-8924-4AA5-9414-A25DF1D3DF1A}" type="sibTrans" cxnId="{78DEF1BC-F77B-4B32-BB89-F27F2DDDD77B}">
      <dgm:prSet/>
      <dgm:spPr/>
      <dgm:t>
        <a:bodyPr/>
        <a:lstStyle/>
        <a:p>
          <a:endParaRPr lang="ru-RU"/>
        </a:p>
      </dgm:t>
    </dgm:pt>
    <dgm:pt modelId="{80633540-D303-410A-A76E-0569067C51F8}" type="pres">
      <dgm:prSet presAssocID="{A7583998-2ADE-4D2E-8882-6B99F0AA487C}" presName="cycle" presStyleCnt="0">
        <dgm:presLayoutVars>
          <dgm:dir/>
          <dgm:resizeHandles val="exact"/>
        </dgm:presLayoutVars>
      </dgm:prSet>
      <dgm:spPr/>
    </dgm:pt>
    <dgm:pt modelId="{8DF1B4EC-4FB5-4CE8-B6FC-513CA21E86B7}" type="pres">
      <dgm:prSet presAssocID="{14497D9F-9814-4966-AD16-AD6024E6A2FE}" presName="node" presStyleLbl="node1" presStyleIdx="0" presStyleCnt="3" custScaleX="126236" custScaleY="126236" custRadScaleRad="113838" custRadScaleInc="1039">
        <dgm:presLayoutVars>
          <dgm:bulletEnabled val="1"/>
        </dgm:presLayoutVars>
      </dgm:prSet>
      <dgm:spPr/>
    </dgm:pt>
    <dgm:pt modelId="{35B081B0-84A2-44EA-A93F-9E9CE1D93700}" type="pres">
      <dgm:prSet presAssocID="{586F0F12-11D1-457C-BD71-A1044117AE10}" presName="sibTrans" presStyleLbl="sibTrans2D1" presStyleIdx="0" presStyleCnt="3"/>
      <dgm:spPr/>
    </dgm:pt>
    <dgm:pt modelId="{C7C94F25-42AA-4ECE-9FA9-E23B922BE8B3}" type="pres">
      <dgm:prSet presAssocID="{586F0F12-11D1-457C-BD71-A1044117AE10}" presName="connectorText" presStyleLbl="sibTrans2D1" presStyleIdx="0" presStyleCnt="3"/>
      <dgm:spPr/>
    </dgm:pt>
    <dgm:pt modelId="{FC12F984-1FA2-4142-8127-415AFB9B1078}" type="pres">
      <dgm:prSet presAssocID="{A6C6B453-7428-4B03-B6AE-C339F9E4054A}" presName="node" presStyleLbl="node1" presStyleIdx="1" presStyleCnt="3" custScaleX="126236" custScaleY="126236" custRadScaleRad="86021" custRadScaleInc="6207">
        <dgm:presLayoutVars>
          <dgm:bulletEnabled val="1"/>
        </dgm:presLayoutVars>
      </dgm:prSet>
      <dgm:spPr/>
    </dgm:pt>
    <dgm:pt modelId="{FAFDB44E-B48F-48C3-9DC9-78140BBD1E5D}" type="pres">
      <dgm:prSet presAssocID="{055B2B4F-DB01-4355-A8EA-F6C111534581}" presName="sibTrans" presStyleLbl="sibTrans2D1" presStyleIdx="1" presStyleCnt="3"/>
      <dgm:spPr/>
    </dgm:pt>
    <dgm:pt modelId="{2E585BB9-F096-4625-A379-BC0D9A0B2043}" type="pres">
      <dgm:prSet presAssocID="{055B2B4F-DB01-4355-A8EA-F6C111534581}" presName="connectorText" presStyleLbl="sibTrans2D1" presStyleIdx="1" presStyleCnt="3"/>
      <dgm:spPr/>
    </dgm:pt>
    <dgm:pt modelId="{7B1B3180-90E1-4210-830B-48B9A285C575}" type="pres">
      <dgm:prSet presAssocID="{FE8FA59D-3996-4451-9AD8-A1B914064AD8}" presName="node" presStyleLbl="node1" presStyleIdx="2" presStyleCnt="3" custScaleX="126236" custScaleY="126236" custRadScaleRad="94244" custRadScaleInc="-746">
        <dgm:presLayoutVars>
          <dgm:bulletEnabled val="1"/>
        </dgm:presLayoutVars>
      </dgm:prSet>
      <dgm:spPr/>
    </dgm:pt>
    <dgm:pt modelId="{93036F0E-3B73-4C8D-8364-5299C65F552F}" type="pres">
      <dgm:prSet presAssocID="{F6D779C6-8924-4AA5-9414-A25DF1D3DF1A}" presName="sibTrans" presStyleLbl="sibTrans2D1" presStyleIdx="2" presStyleCnt="3"/>
      <dgm:spPr/>
    </dgm:pt>
    <dgm:pt modelId="{E9055D19-1C27-40E4-9230-F34B902FF98D}" type="pres">
      <dgm:prSet presAssocID="{F6D779C6-8924-4AA5-9414-A25DF1D3DF1A}" presName="connectorText" presStyleLbl="sibTrans2D1" presStyleIdx="2" presStyleCnt="3"/>
      <dgm:spPr/>
    </dgm:pt>
  </dgm:ptLst>
  <dgm:cxnLst>
    <dgm:cxn modelId="{4AE37D19-DD2B-4388-8A9E-BC221CB012AA}" type="presOf" srcId="{14497D9F-9814-4966-AD16-AD6024E6A2FE}" destId="{8DF1B4EC-4FB5-4CE8-B6FC-513CA21E86B7}" srcOrd="0" destOrd="0" presId="urn:microsoft.com/office/officeart/2005/8/layout/cycle2"/>
    <dgm:cxn modelId="{50FD5221-F70D-4402-AC4F-3CCD1C45F272}" type="presOf" srcId="{A7583998-2ADE-4D2E-8882-6B99F0AA487C}" destId="{80633540-D303-410A-A76E-0569067C51F8}" srcOrd="0" destOrd="0" presId="urn:microsoft.com/office/officeart/2005/8/layout/cycle2"/>
    <dgm:cxn modelId="{349B7B30-3836-4A76-9CDB-D4B0F0E8B81C}" type="presOf" srcId="{055B2B4F-DB01-4355-A8EA-F6C111534581}" destId="{FAFDB44E-B48F-48C3-9DC9-78140BBD1E5D}" srcOrd="0" destOrd="0" presId="urn:microsoft.com/office/officeart/2005/8/layout/cycle2"/>
    <dgm:cxn modelId="{1415043B-6DA0-47C0-A90A-B36B0F843253}" type="presOf" srcId="{F6D779C6-8924-4AA5-9414-A25DF1D3DF1A}" destId="{E9055D19-1C27-40E4-9230-F34B902FF98D}" srcOrd="1" destOrd="0" presId="urn:microsoft.com/office/officeart/2005/8/layout/cycle2"/>
    <dgm:cxn modelId="{1624273E-FEDD-4280-865C-B0510AAA2506}" srcId="{A7583998-2ADE-4D2E-8882-6B99F0AA487C}" destId="{14497D9F-9814-4966-AD16-AD6024E6A2FE}" srcOrd="0" destOrd="0" parTransId="{29CC2AE0-D728-47CD-B52A-6A0D181C99E9}" sibTransId="{586F0F12-11D1-457C-BD71-A1044117AE10}"/>
    <dgm:cxn modelId="{A84E196B-8E2A-42CB-B02C-B916B7781832}" type="presOf" srcId="{055B2B4F-DB01-4355-A8EA-F6C111534581}" destId="{2E585BB9-F096-4625-A379-BC0D9A0B2043}" srcOrd="1" destOrd="0" presId="urn:microsoft.com/office/officeart/2005/8/layout/cycle2"/>
    <dgm:cxn modelId="{A7BF9E74-51EC-4B76-B8C3-2B8E693C061B}" type="presOf" srcId="{FE8FA59D-3996-4451-9AD8-A1B914064AD8}" destId="{7B1B3180-90E1-4210-830B-48B9A285C575}" srcOrd="0" destOrd="0" presId="urn:microsoft.com/office/officeart/2005/8/layout/cycle2"/>
    <dgm:cxn modelId="{8C5EEA59-FAB9-4180-8704-6F39486B14C0}" srcId="{A7583998-2ADE-4D2E-8882-6B99F0AA487C}" destId="{A6C6B453-7428-4B03-B6AE-C339F9E4054A}" srcOrd="1" destOrd="0" parTransId="{34FF3F1A-801E-4CB1-80B2-86A75B72B235}" sibTransId="{055B2B4F-DB01-4355-A8EA-F6C111534581}"/>
    <dgm:cxn modelId="{A74D017C-1C06-4241-ABD1-5212B755DE81}" type="presOf" srcId="{F6D779C6-8924-4AA5-9414-A25DF1D3DF1A}" destId="{93036F0E-3B73-4C8D-8364-5299C65F552F}" srcOrd="0" destOrd="0" presId="urn:microsoft.com/office/officeart/2005/8/layout/cycle2"/>
    <dgm:cxn modelId="{08F99E81-A26F-4A44-BF7E-4C025EEC9EFC}" type="presOf" srcId="{586F0F12-11D1-457C-BD71-A1044117AE10}" destId="{C7C94F25-42AA-4ECE-9FA9-E23B922BE8B3}" srcOrd="1" destOrd="0" presId="urn:microsoft.com/office/officeart/2005/8/layout/cycle2"/>
    <dgm:cxn modelId="{78DEF1BC-F77B-4B32-BB89-F27F2DDDD77B}" srcId="{A7583998-2ADE-4D2E-8882-6B99F0AA487C}" destId="{FE8FA59D-3996-4451-9AD8-A1B914064AD8}" srcOrd="2" destOrd="0" parTransId="{C1052162-5320-4A0F-84D3-1BF02612EEDF}" sibTransId="{F6D779C6-8924-4AA5-9414-A25DF1D3DF1A}"/>
    <dgm:cxn modelId="{F50933D5-EDEE-40B7-813E-2B3892142E10}" type="presOf" srcId="{586F0F12-11D1-457C-BD71-A1044117AE10}" destId="{35B081B0-84A2-44EA-A93F-9E9CE1D93700}" srcOrd="0" destOrd="0" presId="urn:microsoft.com/office/officeart/2005/8/layout/cycle2"/>
    <dgm:cxn modelId="{496AFBF4-F500-4B98-948A-7BE7CCF45BC0}" type="presOf" srcId="{A6C6B453-7428-4B03-B6AE-C339F9E4054A}" destId="{FC12F984-1FA2-4142-8127-415AFB9B1078}" srcOrd="0" destOrd="0" presId="urn:microsoft.com/office/officeart/2005/8/layout/cycle2"/>
    <dgm:cxn modelId="{06711682-86F3-4114-8BA4-F101EF9FBD71}" type="presParOf" srcId="{80633540-D303-410A-A76E-0569067C51F8}" destId="{8DF1B4EC-4FB5-4CE8-B6FC-513CA21E86B7}" srcOrd="0" destOrd="0" presId="urn:microsoft.com/office/officeart/2005/8/layout/cycle2"/>
    <dgm:cxn modelId="{0D22C63E-D379-4894-ADF8-2AA7A1DF1A6B}" type="presParOf" srcId="{80633540-D303-410A-A76E-0569067C51F8}" destId="{35B081B0-84A2-44EA-A93F-9E9CE1D93700}" srcOrd="1" destOrd="0" presId="urn:microsoft.com/office/officeart/2005/8/layout/cycle2"/>
    <dgm:cxn modelId="{54226A81-6EE1-410B-B1C6-9D992D90AA26}" type="presParOf" srcId="{35B081B0-84A2-44EA-A93F-9E9CE1D93700}" destId="{C7C94F25-42AA-4ECE-9FA9-E23B922BE8B3}" srcOrd="0" destOrd="0" presId="urn:microsoft.com/office/officeart/2005/8/layout/cycle2"/>
    <dgm:cxn modelId="{8E82A16C-6DBC-4A7E-8737-21E45523D1EF}" type="presParOf" srcId="{80633540-D303-410A-A76E-0569067C51F8}" destId="{FC12F984-1FA2-4142-8127-415AFB9B1078}" srcOrd="2" destOrd="0" presId="urn:microsoft.com/office/officeart/2005/8/layout/cycle2"/>
    <dgm:cxn modelId="{6DA6B70B-141F-44BA-A3AE-F9EFCCAB73C4}" type="presParOf" srcId="{80633540-D303-410A-A76E-0569067C51F8}" destId="{FAFDB44E-B48F-48C3-9DC9-78140BBD1E5D}" srcOrd="3" destOrd="0" presId="urn:microsoft.com/office/officeart/2005/8/layout/cycle2"/>
    <dgm:cxn modelId="{206C335D-57B9-402B-BCC4-F617CF5B5863}" type="presParOf" srcId="{FAFDB44E-B48F-48C3-9DC9-78140BBD1E5D}" destId="{2E585BB9-F096-4625-A379-BC0D9A0B2043}" srcOrd="0" destOrd="0" presId="urn:microsoft.com/office/officeart/2005/8/layout/cycle2"/>
    <dgm:cxn modelId="{E2F47E6D-8F70-4E3D-A3A5-33D0C67B7CEA}" type="presParOf" srcId="{80633540-D303-410A-A76E-0569067C51F8}" destId="{7B1B3180-90E1-4210-830B-48B9A285C575}" srcOrd="4" destOrd="0" presId="urn:microsoft.com/office/officeart/2005/8/layout/cycle2"/>
    <dgm:cxn modelId="{897BB46E-BA7E-46CE-AED7-4DDFD724F3E1}" type="presParOf" srcId="{80633540-D303-410A-A76E-0569067C51F8}" destId="{93036F0E-3B73-4C8D-8364-5299C65F552F}" srcOrd="5" destOrd="0" presId="urn:microsoft.com/office/officeart/2005/8/layout/cycle2"/>
    <dgm:cxn modelId="{39648F53-4E55-4610-B840-55FB530FCCAF}" type="presParOf" srcId="{93036F0E-3B73-4C8D-8364-5299C65F552F}" destId="{E9055D19-1C27-40E4-9230-F34B902FF98D}" srcOrd="0" destOrd="0" presId="urn:microsoft.com/office/officeart/2005/8/layout/cycle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B6B5FA1-AD9A-43A2-972F-07DF9FDA1D6D}" type="doc">
      <dgm:prSet loTypeId="urn:microsoft.com/office/officeart/2005/8/layout/vList2" loCatId="list" qsTypeId="urn:microsoft.com/office/officeart/2005/8/quickstyle/3d9" qsCatId="3D" csTypeId="urn:microsoft.com/office/officeart/2005/8/colors/colorful2" csCatId="colorful"/>
      <dgm:spPr/>
      <dgm:t>
        <a:bodyPr/>
        <a:lstStyle/>
        <a:p>
          <a:endParaRPr lang="ru-RU"/>
        </a:p>
      </dgm:t>
    </dgm:pt>
    <dgm:pt modelId="{FD94A901-2A8C-4437-B910-C307808FB67B}">
      <dgm:prSet/>
      <dgm:spPr/>
      <dgm:t>
        <a:bodyPr/>
        <a:lstStyle/>
        <a:p>
          <a:r>
            <a:rPr lang="kk-KZ" dirty="0"/>
            <a:t>• </a:t>
          </a:r>
          <a:r>
            <a:rPr lang="kk-KZ" dirty="0">
              <a:latin typeface="Times New Roman" panose="02020603050405020304" pitchFamily="18" charset="0"/>
              <a:cs typeface="Times New Roman" panose="02020603050405020304" pitchFamily="18" charset="0"/>
            </a:rPr>
            <a:t>жалпы қабылданған ұлттық адамгершілік құндылықтар негізінде өзін Қазақстан азаматымын деп сезіну;</a:t>
          </a:r>
          <a:endParaRPr lang="ru-RU" dirty="0">
            <a:latin typeface="Times New Roman" panose="02020603050405020304" pitchFamily="18" charset="0"/>
            <a:cs typeface="Times New Roman" panose="02020603050405020304" pitchFamily="18" charset="0"/>
          </a:endParaRPr>
        </a:p>
      </dgm:t>
    </dgm:pt>
    <dgm:pt modelId="{0434A44C-F4DC-48E8-9ACA-BDACDDE66F86}" type="parTrans" cxnId="{6279B10B-546D-4BA0-8201-DFCA17C8B54E}">
      <dgm:prSet/>
      <dgm:spPr/>
      <dgm:t>
        <a:bodyPr/>
        <a:lstStyle/>
        <a:p>
          <a:endParaRPr lang="ru-RU"/>
        </a:p>
      </dgm:t>
    </dgm:pt>
    <dgm:pt modelId="{9838471B-EE27-4670-8F2F-695236665AFB}" type="sibTrans" cxnId="{6279B10B-546D-4BA0-8201-DFCA17C8B54E}">
      <dgm:prSet/>
      <dgm:spPr/>
      <dgm:t>
        <a:bodyPr/>
        <a:lstStyle/>
        <a:p>
          <a:endParaRPr lang="ru-RU"/>
        </a:p>
      </dgm:t>
    </dgm:pt>
    <dgm:pt modelId="{CF947D8A-5D8C-4747-9393-650854419CD5}">
      <dgm:prSet/>
      <dgm:spPr/>
      <dgm:t>
        <a:bodyPr/>
        <a:lstStyle/>
        <a:p>
          <a:r>
            <a:rPr lang="kk-KZ" dirty="0"/>
            <a:t>• </a:t>
          </a:r>
          <a:r>
            <a:rPr lang="kk-KZ" dirty="0">
              <a:latin typeface="Times New Roman" panose="02020603050405020304" pitchFamily="18" charset="0"/>
              <a:cs typeface="Times New Roman" panose="02020603050405020304" pitchFamily="18" charset="0"/>
            </a:rPr>
            <a:t>ішкі және сыртқы жағдайларға азаматтардың біріге қарсы тұруға  дайындығы;</a:t>
          </a:r>
          <a:endParaRPr lang="ru-RU" dirty="0">
            <a:latin typeface="Times New Roman" panose="02020603050405020304" pitchFamily="18" charset="0"/>
            <a:cs typeface="Times New Roman" panose="02020603050405020304" pitchFamily="18" charset="0"/>
          </a:endParaRPr>
        </a:p>
      </dgm:t>
    </dgm:pt>
    <dgm:pt modelId="{086A4448-B09F-4609-8B42-5FA996E8BA2D}" type="parTrans" cxnId="{1DD37643-FA5C-4A8D-94BA-C56DDA6BD6D6}">
      <dgm:prSet/>
      <dgm:spPr/>
      <dgm:t>
        <a:bodyPr/>
        <a:lstStyle/>
        <a:p>
          <a:endParaRPr lang="ru-RU"/>
        </a:p>
      </dgm:t>
    </dgm:pt>
    <dgm:pt modelId="{46224615-7ED6-481C-8AFD-D7F979F8D584}" type="sibTrans" cxnId="{1DD37643-FA5C-4A8D-94BA-C56DDA6BD6D6}">
      <dgm:prSet/>
      <dgm:spPr/>
      <dgm:t>
        <a:bodyPr/>
        <a:lstStyle/>
        <a:p>
          <a:endParaRPr lang="ru-RU"/>
        </a:p>
      </dgm:t>
    </dgm:pt>
    <dgm:pt modelId="{E31E40DE-6651-4371-9D05-D94514F0B93F}">
      <dgm:prSet/>
      <dgm:spPr/>
      <dgm:t>
        <a:bodyPr/>
        <a:lstStyle/>
        <a:p>
          <a:r>
            <a:rPr lang="kk-KZ" dirty="0">
              <a:latin typeface="Times New Roman" panose="02020603050405020304" pitchFamily="18" charset="0"/>
              <a:cs typeface="Times New Roman" panose="02020603050405020304" pitchFamily="18" charset="0"/>
            </a:rPr>
            <a:t>• патриотизм сезімінің және азаматтық бірігудің дамығандығы;</a:t>
          </a:r>
          <a:endParaRPr lang="ru-RU" dirty="0">
            <a:latin typeface="Times New Roman" panose="02020603050405020304" pitchFamily="18" charset="0"/>
            <a:cs typeface="Times New Roman" panose="02020603050405020304" pitchFamily="18" charset="0"/>
          </a:endParaRPr>
        </a:p>
      </dgm:t>
    </dgm:pt>
    <dgm:pt modelId="{FF6EE582-2D8E-411D-8F4D-1AF60B32B7CF}" type="parTrans" cxnId="{0C0736C7-D2D7-4A90-9BCB-B76290065F2F}">
      <dgm:prSet/>
      <dgm:spPr/>
      <dgm:t>
        <a:bodyPr/>
        <a:lstStyle/>
        <a:p>
          <a:endParaRPr lang="ru-RU"/>
        </a:p>
      </dgm:t>
    </dgm:pt>
    <dgm:pt modelId="{13BE60D7-2FA5-4205-8F26-79CCB88F6616}" type="sibTrans" cxnId="{0C0736C7-D2D7-4A90-9BCB-B76290065F2F}">
      <dgm:prSet/>
      <dgm:spPr/>
      <dgm:t>
        <a:bodyPr/>
        <a:lstStyle/>
        <a:p>
          <a:endParaRPr lang="ru-RU"/>
        </a:p>
      </dgm:t>
    </dgm:pt>
    <dgm:pt modelId="{32D9F354-7B7B-49C6-A7DF-426076496D6F}">
      <dgm:prSet/>
      <dgm:spPr/>
      <dgm:t>
        <a:bodyPr/>
        <a:lstStyle/>
        <a:p>
          <a:r>
            <a:rPr lang="kk-KZ" dirty="0">
              <a:latin typeface="Times New Roman" panose="02020603050405020304" pitchFamily="18" charset="0"/>
              <a:cs typeface="Times New Roman" panose="02020603050405020304" pitchFamily="18" charset="0"/>
            </a:rPr>
            <a:t>• ұрпақтардың рухани, мәдени және әлеуметтік сабақтастығы.</a:t>
          </a:r>
          <a:endParaRPr lang="ru-RU" dirty="0">
            <a:latin typeface="Times New Roman" panose="02020603050405020304" pitchFamily="18" charset="0"/>
            <a:cs typeface="Times New Roman" panose="02020603050405020304" pitchFamily="18" charset="0"/>
          </a:endParaRPr>
        </a:p>
      </dgm:t>
    </dgm:pt>
    <dgm:pt modelId="{A63A0125-311D-4EBD-BE0C-84FA720B4953}" type="parTrans" cxnId="{9D96E70B-EC5C-4762-A754-8501EAA71C5C}">
      <dgm:prSet/>
      <dgm:spPr/>
      <dgm:t>
        <a:bodyPr/>
        <a:lstStyle/>
        <a:p>
          <a:endParaRPr lang="ru-RU"/>
        </a:p>
      </dgm:t>
    </dgm:pt>
    <dgm:pt modelId="{C7EAD26F-8032-4B74-B0DA-29470D66A1EE}" type="sibTrans" cxnId="{9D96E70B-EC5C-4762-A754-8501EAA71C5C}">
      <dgm:prSet/>
      <dgm:spPr/>
      <dgm:t>
        <a:bodyPr/>
        <a:lstStyle/>
        <a:p>
          <a:endParaRPr lang="ru-RU"/>
        </a:p>
      </dgm:t>
    </dgm:pt>
    <dgm:pt modelId="{729E4613-5022-4666-A605-0135576C020F}" type="pres">
      <dgm:prSet presAssocID="{2B6B5FA1-AD9A-43A2-972F-07DF9FDA1D6D}" presName="linear" presStyleCnt="0">
        <dgm:presLayoutVars>
          <dgm:animLvl val="lvl"/>
          <dgm:resizeHandles val="exact"/>
        </dgm:presLayoutVars>
      </dgm:prSet>
      <dgm:spPr/>
    </dgm:pt>
    <dgm:pt modelId="{4CA4955F-B1BB-4D38-9020-D22396AAD5CD}" type="pres">
      <dgm:prSet presAssocID="{FD94A901-2A8C-4437-B910-C307808FB67B}" presName="parentText" presStyleLbl="node1" presStyleIdx="0" presStyleCnt="4">
        <dgm:presLayoutVars>
          <dgm:chMax val="0"/>
          <dgm:bulletEnabled val="1"/>
        </dgm:presLayoutVars>
      </dgm:prSet>
      <dgm:spPr/>
    </dgm:pt>
    <dgm:pt modelId="{8A560D10-EB3E-4185-A0AB-0BC13841C8D4}" type="pres">
      <dgm:prSet presAssocID="{9838471B-EE27-4670-8F2F-695236665AFB}" presName="spacer" presStyleCnt="0"/>
      <dgm:spPr/>
    </dgm:pt>
    <dgm:pt modelId="{C7409B17-8FEC-4FCA-9456-6B6FDF6FC058}" type="pres">
      <dgm:prSet presAssocID="{CF947D8A-5D8C-4747-9393-650854419CD5}" presName="parentText" presStyleLbl="node1" presStyleIdx="1" presStyleCnt="4">
        <dgm:presLayoutVars>
          <dgm:chMax val="0"/>
          <dgm:bulletEnabled val="1"/>
        </dgm:presLayoutVars>
      </dgm:prSet>
      <dgm:spPr/>
    </dgm:pt>
    <dgm:pt modelId="{DECDAD6D-698C-4344-8E75-9B73C1CC0978}" type="pres">
      <dgm:prSet presAssocID="{46224615-7ED6-481C-8AFD-D7F979F8D584}" presName="spacer" presStyleCnt="0"/>
      <dgm:spPr/>
    </dgm:pt>
    <dgm:pt modelId="{75695EE5-C650-41BF-A1F1-EDF9E2BD788F}" type="pres">
      <dgm:prSet presAssocID="{E31E40DE-6651-4371-9D05-D94514F0B93F}" presName="parentText" presStyleLbl="node1" presStyleIdx="2" presStyleCnt="4">
        <dgm:presLayoutVars>
          <dgm:chMax val="0"/>
          <dgm:bulletEnabled val="1"/>
        </dgm:presLayoutVars>
      </dgm:prSet>
      <dgm:spPr/>
    </dgm:pt>
    <dgm:pt modelId="{A66515AA-8108-449D-8E80-8984C918E4F3}" type="pres">
      <dgm:prSet presAssocID="{13BE60D7-2FA5-4205-8F26-79CCB88F6616}" presName="spacer" presStyleCnt="0"/>
      <dgm:spPr/>
    </dgm:pt>
    <dgm:pt modelId="{006860F1-45BF-481A-A609-93624C522F2C}" type="pres">
      <dgm:prSet presAssocID="{32D9F354-7B7B-49C6-A7DF-426076496D6F}" presName="parentText" presStyleLbl="node1" presStyleIdx="3" presStyleCnt="4">
        <dgm:presLayoutVars>
          <dgm:chMax val="0"/>
          <dgm:bulletEnabled val="1"/>
        </dgm:presLayoutVars>
      </dgm:prSet>
      <dgm:spPr/>
    </dgm:pt>
  </dgm:ptLst>
  <dgm:cxnLst>
    <dgm:cxn modelId="{6279B10B-546D-4BA0-8201-DFCA17C8B54E}" srcId="{2B6B5FA1-AD9A-43A2-972F-07DF9FDA1D6D}" destId="{FD94A901-2A8C-4437-B910-C307808FB67B}" srcOrd="0" destOrd="0" parTransId="{0434A44C-F4DC-48E8-9ACA-BDACDDE66F86}" sibTransId="{9838471B-EE27-4670-8F2F-695236665AFB}"/>
    <dgm:cxn modelId="{9D96E70B-EC5C-4762-A754-8501EAA71C5C}" srcId="{2B6B5FA1-AD9A-43A2-972F-07DF9FDA1D6D}" destId="{32D9F354-7B7B-49C6-A7DF-426076496D6F}" srcOrd="3" destOrd="0" parTransId="{A63A0125-311D-4EBD-BE0C-84FA720B4953}" sibTransId="{C7EAD26F-8032-4B74-B0DA-29470D66A1EE}"/>
    <dgm:cxn modelId="{B0B63437-12B4-4B83-A3B9-883F3096A5E8}" type="presOf" srcId="{2B6B5FA1-AD9A-43A2-972F-07DF9FDA1D6D}" destId="{729E4613-5022-4666-A605-0135576C020F}" srcOrd="0" destOrd="0" presId="urn:microsoft.com/office/officeart/2005/8/layout/vList2"/>
    <dgm:cxn modelId="{F792D23A-D698-463A-BE5B-73C2698529F8}" type="presOf" srcId="{E31E40DE-6651-4371-9D05-D94514F0B93F}" destId="{75695EE5-C650-41BF-A1F1-EDF9E2BD788F}" srcOrd="0" destOrd="0" presId="urn:microsoft.com/office/officeart/2005/8/layout/vList2"/>
    <dgm:cxn modelId="{1DD37643-FA5C-4A8D-94BA-C56DDA6BD6D6}" srcId="{2B6B5FA1-AD9A-43A2-972F-07DF9FDA1D6D}" destId="{CF947D8A-5D8C-4747-9393-650854419CD5}" srcOrd="1" destOrd="0" parTransId="{086A4448-B09F-4609-8B42-5FA996E8BA2D}" sibTransId="{46224615-7ED6-481C-8AFD-D7F979F8D584}"/>
    <dgm:cxn modelId="{4457B87D-B5BA-4EBB-B262-7495024C2A1E}" type="presOf" srcId="{CF947D8A-5D8C-4747-9393-650854419CD5}" destId="{C7409B17-8FEC-4FCA-9456-6B6FDF6FC058}" srcOrd="0" destOrd="0" presId="urn:microsoft.com/office/officeart/2005/8/layout/vList2"/>
    <dgm:cxn modelId="{F5F3EF91-3B92-4F55-8803-2C2DC67DA587}" type="presOf" srcId="{FD94A901-2A8C-4437-B910-C307808FB67B}" destId="{4CA4955F-B1BB-4D38-9020-D22396AAD5CD}" srcOrd="0" destOrd="0" presId="urn:microsoft.com/office/officeart/2005/8/layout/vList2"/>
    <dgm:cxn modelId="{0C0736C7-D2D7-4A90-9BCB-B76290065F2F}" srcId="{2B6B5FA1-AD9A-43A2-972F-07DF9FDA1D6D}" destId="{E31E40DE-6651-4371-9D05-D94514F0B93F}" srcOrd="2" destOrd="0" parTransId="{FF6EE582-2D8E-411D-8F4D-1AF60B32B7CF}" sibTransId="{13BE60D7-2FA5-4205-8F26-79CCB88F6616}"/>
    <dgm:cxn modelId="{8A9E02FB-BD29-4C19-B9F7-F442AE13F63C}" type="presOf" srcId="{32D9F354-7B7B-49C6-A7DF-426076496D6F}" destId="{006860F1-45BF-481A-A609-93624C522F2C}" srcOrd="0" destOrd="0" presId="urn:microsoft.com/office/officeart/2005/8/layout/vList2"/>
    <dgm:cxn modelId="{2A15DAAF-9987-4166-824D-0B6364BEA1C6}" type="presParOf" srcId="{729E4613-5022-4666-A605-0135576C020F}" destId="{4CA4955F-B1BB-4D38-9020-D22396AAD5CD}" srcOrd="0" destOrd="0" presId="urn:microsoft.com/office/officeart/2005/8/layout/vList2"/>
    <dgm:cxn modelId="{8C9BBD20-6372-4B22-B651-350603728AD1}" type="presParOf" srcId="{729E4613-5022-4666-A605-0135576C020F}" destId="{8A560D10-EB3E-4185-A0AB-0BC13841C8D4}" srcOrd="1" destOrd="0" presId="urn:microsoft.com/office/officeart/2005/8/layout/vList2"/>
    <dgm:cxn modelId="{7DF0E752-3B73-4F33-9925-0ED07C217B9F}" type="presParOf" srcId="{729E4613-5022-4666-A605-0135576C020F}" destId="{C7409B17-8FEC-4FCA-9456-6B6FDF6FC058}" srcOrd="2" destOrd="0" presId="urn:microsoft.com/office/officeart/2005/8/layout/vList2"/>
    <dgm:cxn modelId="{AB51A077-5B15-4A1B-A914-F48CC0C3C9E1}" type="presParOf" srcId="{729E4613-5022-4666-A605-0135576C020F}" destId="{DECDAD6D-698C-4344-8E75-9B73C1CC0978}" srcOrd="3" destOrd="0" presId="urn:microsoft.com/office/officeart/2005/8/layout/vList2"/>
    <dgm:cxn modelId="{B0DB8A20-E195-4D5E-9B90-0FA275A0BA14}" type="presParOf" srcId="{729E4613-5022-4666-A605-0135576C020F}" destId="{75695EE5-C650-41BF-A1F1-EDF9E2BD788F}" srcOrd="4" destOrd="0" presId="urn:microsoft.com/office/officeart/2005/8/layout/vList2"/>
    <dgm:cxn modelId="{7716B2F0-74AB-449A-89AF-F87837214AF3}" type="presParOf" srcId="{729E4613-5022-4666-A605-0135576C020F}" destId="{A66515AA-8108-449D-8E80-8984C918E4F3}" srcOrd="5" destOrd="0" presId="urn:microsoft.com/office/officeart/2005/8/layout/vList2"/>
    <dgm:cxn modelId="{51EA2161-09B0-4B73-A424-FB3F562E2C48}" type="presParOf" srcId="{729E4613-5022-4666-A605-0135576C020F}" destId="{006860F1-45BF-481A-A609-93624C522F2C}"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7D6C76F3-8E5C-4659-8021-05EAF9FE645C}" type="doc">
      <dgm:prSet loTypeId="urn:microsoft.com/office/officeart/2005/8/layout/hierarchy4" loCatId="relationship" qsTypeId="urn:microsoft.com/office/officeart/2005/8/quickstyle/3d6" qsCatId="3D" csTypeId="urn:microsoft.com/office/officeart/2005/8/colors/colorful5" csCatId="colorful" phldr="1"/>
      <dgm:spPr/>
      <dgm:t>
        <a:bodyPr/>
        <a:lstStyle/>
        <a:p>
          <a:endParaRPr lang="ru-RU"/>
        </a:p>
      </dgm:t>
    </dgm:pt>
    <dgm:pt modelId="{616A42E0-E2E2-4CC4-9DD6-F9EDF5B3B4F7}">
      <dgm:prSet custT="1"/>
      <dgm:spPr/>
      <dgm:t>
        <a:bodyPr/>
        <a:lstStyle/>
        <a:p>
          <a:r>
            <a:rPr lang="kk-KZ" sz="2400" dirty="0">
              <a:latin typeface="Times New Roman" panose="02020603050405020304" pitchFamily="18" charset="0"/>
              <a:cs typeface="Times New Roman" panose="02020603050405020304" pitchFamily="18" charset="0"/>
            </a:rPr>
            <a:t>Тұлғаның рухани-адамгершілік дамуы мен тәрбиесі базалық ұлттық құндылықтарға сәйкестілігімен анықталады. Қоғам қандай құндылықтарды қабылдайтыны, олардың ұрпақтан ұрпаққа берілуі қалай ұйымдастырылуынан нақты сипаты мен бағыттылығы көрінеді.  </a:t>
          </a:r>
          <a:endParaRPr lang="ru-RU" sz="2400" dirty="0">
            <a:latin typeface="Times New Roman" panose="02020603050405020304" pitchFamily="18" charset="0"/>
            <a:cs typeface="Times New Roman" panose="02020603050405020304" pitchFamily="18" charset="0"/>
          </a:endParaRPr>
        </a:p>
      </dgm:t>
    </dgm:pt>
    <dgm:pt modelId="{562F86D0-7DB1-4034-A21D-8CFAC9BC5041}" type="parTrans" cxnId="{426C481A-7F8B-475A-935B-CEA74CF86572}">
      <dgm:prSet/>
      <dgm:spPr/>
      <dgm:t>
        <a:bodyPr/>
        <a:lstStyle/>
        <a:p>
          <a:endParaRPr lang="ru-RU"/>
        </a:p>
      </dgm:t>
    </dgm:pt>
    <dgm:pt modelId="{1022F6CD-A550-4EC5-8DD5-6ABA831451E4}" type="sibTrans" cxnId="{426C481A-7F8B-475A-935B-CEA74CF86572}">
      <dgm:prSet/>
      <dgm:spPr/>
      <dgm:t>
        <a:bodyPr/>
        <a:lstStyle/>
        <a:p>
          <a:endParaRPr lang="ru-RU"/>
        </a:p>
      </dgm:t>
    </dgm:pt>
    <dgm:pt modelId="{6C16B98D-84D3-44F7-9356-B89A53104364}">
      <dgm:prSet custT="1"/>
      <dgm:spPr/>
      <dgm:t>
        <a:bodyPr/>
        <a:lstStyle/>
        <a:p>
          <a:r>
            <a:rPr lang="kk-KZ" sz="2400" dirty="0">
              <a:latin typeface="Times New Roman" panose="02020603050405020304" pitchFamily="18" charset="0"/>
              <a:cs typeface="Times New Roman" panose="02020603050405020304" pitchFamily="18" charset="0"/>
            </a:rPr>
            <a:t>Тұлғаның рухани-адамгершілік дамуы мен тәрбиесі жалпы алғанда күрделі әрі көп жоспарлы үдеріс. Ол адам өмірінен, халық өмірінің бейнесі мен адам санасынан отбасынан, қоғамнан, мәдениеттен, жалпы алғанда адамзаттан, тұратын елінен және мәдени-тарихы дәуірінен ажырамайды. </a:t>
          </a:r>
          <a:endParaRPr lang="ru-RU" sz="2400" dirty="0">
            <a:latin typeface="Times New Roman" panose="02020603050405020304" pitchFamily="18" charset="0"/>
            <a:cs typeface="Times New Roman" panose="02020603050405020304" pitchFamily="18" charset="0"/>
          </a:endParaRPr>
        </a:p>
      </dgm:t>
    </dgm:pt>
    <dgm:pt modelId="{8AC0BBA4-1988-461D-9576-42C3427F625C}" type="parTrans" cxnId="{2F5A5837-835D-4594-A35E-A5D4B9864B79}">
      <dgm:prSet/>
      <dgm:spPr/>
      <dgm:t>
        <a:bodyPr/>
        <a:lstStyle/>
        <a:p>
          <a:endParaRPr lang="ru-RU"/>
        </a:p>
      </dgm:t>
    </dgm:pt>
    <dgm:pt modelId="{96D9E13D-25DD-40FC-89E2-094053C1C7D8}" type="sibTrans" cxnId="{2F5A5837-835D-4594-A35E-A5D4B9864B79}">
      <dgm:prSet/>
      <dgm:spPr/>
      <dgm:t>
        <a:bodyPr/>
        <a:lstStyle/>
        <a:p>
          <a:endParaRPr lang="ru-RU"/>
        </a:p>
      </dgm:t>
    </dgm:pt>
    <dgm:pt modelId="{2A83340B-9072-48AB-8464-8837EAC7F125}" type="pres">
      <dgm:prSet presAssocID="{7D6C76F3-8E5C-4659-8021-05EAF9FE645C}" presName="Name0" presStyleCnt="0">
        <dgm:presLayoutVars>
          <dgm:chPref val="1"/>
          <dgm:dir/>
          <dgm:animOne val="branch"/>
          <dgm:animLvl val="lvl"/>
          <dgm:resizeHandles/>
        </dgm:presLayoutVars>
      </dgm:prSet>
      <dgm:spPr/>
    </dgm:pt>
    <dgm:pt modelId="{F79B1FD6-EEDF-4EA7-A8AD-7984B6CF6D2B}" type="pres">
      <dgm:prSet presAssocID="{616A42E0-E2E2-4CC4-9DD6-F9EDF5B3B4F7}" presName="vertOne" presStyleCnt="0"/>
      <dgm:spPr/>
    </dgm:pt>
    <dgm:pt modelId="{124F56E4-16FE-4AF7-A00B-278268E6A8AB}" type="pres">
      <dgm:prSet presAssocID="{616A42E0-E2E2-4CC4-9DD6-F9EDF5B3B4F7}" presName="txOne" presStyleLbl="node0" presStyleIdx="0" presStyleCnt="2">
        <dgm:presLayoutVars>
          <dgm:chPref val="3"/>
        </dgm:presLayoutVars>
      </dgm:prSet>
      <dgm:spPr/>
    </dgm:pt>
    <dgm:pt modelId="{4894FF62-EC0D-4E7A-A105-0974707055A6}" type="pres">
      <dgm:prSet presAssocID="{616A42E0-E2E2-4CC4-9DD6-F9EDF5B3B4F7}" presName="horzOne" presStyleCnt="0"/>
      <dgm:spPr/>
    </dgm:pt>
    <dgm:pt modelId="{FCEF9FFB-B7CD-4608-9C99-FC0854DAA42F}" type="pres">
      <dgm:prSet presAssocID="{1022F6CD-A550-4EC5-8DD5-6ABA831451E4}" presName="sibSpaceOne" presStyleCnt="0"/>
      <dgm:spPr/>
    </dgm:pt>
    <dgm:pt modelId="{530BCF7B-05DD-4959-B12A-E6F4C6615DA3}" type="pres">
      <dgm:prSet presAssocID="{6C16B98D-84D3-44F7-9356-B89A53104364}" presName="vertOne" presStyleCnt="0"/>
      <dgm:spPr/>
    </dgm:pt>
    <dgm:pt modelId="{A1FB1E12-D180-4702-B226-D428122908FB}" type="pres">
      <dgm:prSet presAssocID="{6C16B98D-84D3-44F7-9356-B89A53104364}" presName="txOne" presStyleLbl="node0" presStyleIdx="1" presStyleCnt="2" custLinFactNeighborX="1417">
        <dgm:presLayoutVars>
          <dgm:chPref val="3"/>
        </dgm:presLayoutVars>
      </dgm:prSet>
      <dgm:spPr/>
    </dgm:pt>
    <dgm:pt modelId="{DA768F0B-9D7B-424E-ACDF-1247B1686BE5}" type="pres">
      <dgm:prSet presAssocID="{6C16B98D-84D3-44F7-9356-B89A53104364}" presName="horzOne" presStyleCnt="0"/>
      <dgm:spPr/>
    </dgm:pt>
  </dgm:ptLst>
  <dgm:cxnLst>
    <dgm:cxn modelId="{426C481A-7F8B-475A-935B-CEA74CF86572}" srcId="{7D6C76F3-8E5C-4659-8021-05EAF9FE645C}" destId="{616A42E0-E2E2-4CC4-9DD6-F9EDF5B3B4F7}" srcOrd="0" destOrd="0" parTransId="{562F86D0-7DB1-4034-A21D-8CFAC9BC5041}" sibTransId="{1022F6CD-A550-4EC5-8DD5-6ABA831451E4}"/>
    <dgm:cxn modelId="{2F5A5837-835D-4594-A35E-A5D4B9864B79}" srcId="{7D6C76F3-8E5C-4659-8021-05EAF9FE645C}" destId="{6C16B98D-84D3-44F7-9356-B89A53104364}" srcOrd="1" destOrd="0" parTransId="{8AC0BBA4-1988-461D-9576-42C3427F625C}" sibTransId="{96D9E13D-25DD-40FC-89E2-094053C1C7D8}"/>
    <dgm:cxn modelId="{6A8EE980-7142-45DB-AC8A-D2D3C479D2BE}" type="presOf" srcId="{7D6C76F3-8E5C-4659-8021-05EAF9FE645C}" destId="{2A83340B-9072-48AB-8464-8837EAC7F125}" srcOrd="0" destOrd="0" presId="urn:microsoft.com/office/officeart/2005/8/layout/hierarchy4"/>
    <dgm:cxn modelId="{486D67DB-C650-4EDA-B84C-8FE2AA62744D}" type="presOf" srcId="{616A42E0-E2E2-4CC4-9DD6-F9EDF5B3B4F7}" destId="{124F56E4-16FE-4AF7-A00B-278268E6A8AB}" srcOrd="0" destOrd="0" presId="urn:microsoft.com/office/officeart/2005/8/layout/hierarchy4"/>
    <dgm:cxn modelId="{2599E2F3-731A-4B1F-A01A-186AB53614C4}" type="presOf" srcId="{6C16B98D-84D3-44F7-9356-B89A53104364}" destId="{A1FB1E12-D180-4702-B226-D428122908FB}" srcOrd="0" destOrd="0" presId="urn:microsoft.com/office/officeart/2005/8/layout/hierarchy4"/>
    <dgm:cxn modelId="{40E6FE41-846C-44E3-825B-F4899539CA6E}" type="presParOf" srcId="{2A83340B-9072-48AB-8464-8837EAC7F125}" destId="{F79B1FD6-EEDF-4EA7-A8AD-7984B6CF6D2B}" srcOrd="0" destOrd="0" presId="urn:microsoft.com/office/officeart/2005/8/layout/hierarchy4"/>
    <dgm:cxn modelId="{00C798CE-A854-400D-BAF6-99CE6F5AABD9}" type="presParOf" srcId="{F79B1FD6-EEDF-4EA7-A8AD-7984B6CF6D2B}" destId="{124F56E4-16FE-4AF7-A00B-278268E6A8AB}" srcOrd="0" destOrd="0" presId="urn:microsoft.com/office/officeart/2005/8/layout/hierarchy4"/>
    <dgm:cxn modelId="{C8E0B2C2-3833-4B0F-97A9-F37D69164FC4}" type="presParOf" srcId="{F79B1FD6-EEDF-4EA7-A8AD-7984B6CF6D2B}" destId="{4894FF62-EC0D-4E7A-A105-0974707055A6}" srcOrd="1" destOrd="0" presId="urn:microsoft.com/office/officeart/2005/8/layout/hierarchy4"/>
    <dgm:cxn modelId="{50EC8AD1-ACD5-4A14-88CA-B3A9125A77D0}" type="presParOf" srcId="{2A83340B-9072-48AB-8464-8837EAC7F125}" destId="{FCEF9FFB-B7CD-4608-9C99-FC0854DAA42F}" srcOrd="1" destOrd="0" presId="urn:microsoft.com/office/officeart/2005/8/layout/hierarchy4"/>
    <dgm:cxn modelId="{29CD6999-9299-44A2-9572-C45D538495F7}" type="presParOf" srcId="{2A83340B-9072-48AB-8464-8837EAC7F125}" destId="{530BCF7B-05DD-4959-B12A-E6F4C6615DA3}" srcOrd="2" destOrd="0" presId="urn:microsoft.com/office/officeart/2005/8/layout/hierarchy4"/>
    <dgm:cxn modelId="{208D1CE3-5C04-4557-8630-EB4A59172C68}" type="presParOf" srcId="{530BCF7B-05DD-4959-B12A-E6F4C6615DA3}" destId="{A1FB1E12-D180-4702-B226-D428122908FB}" srcOrd="0" destOrd="0" presId="urn:microsoft.com/office/officeart/2005/8/layout/hierarchy4"/>
    <dgm:cxn modelId="{13A20FAD-7134-4C9F-A900-DD847C59BD41}" type="presParOf" srcId="{530BCF7B-05DD-4959-B12A-E6F4C6615DA3}" destId="{DA768F0B-9D7B-424E-ACDF-1247B1686BE5}"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30C0477-40BE-458E-8808-35EB1E1FDC5D}" type="doc">
      <dgm:prSet loTypeId="urn:microsoft.com/office/officeart/2005/8/layout/lProcess3" loCatId="process" qsTypeId="urn:microsoft.com/office/officeart/2005/8/quickstyle/3d3" qsCatId="3D" csTypeId="urn:microsoft.com/office/officeart/2005/8/colors/colorful4" csCatId="colorful" phldr="1"/>
      <dgm:spPr/>
      <dgm:t>
        <a:bodyPr/>
        <a:lstStyle/>
        <a:p>
          <a:endParaRPr lang="ru-RU"/>
        </a:p>
      </dgm:t>
    </dgm:pt>
    <dgm:pt modelId="{1810ED30-F681-46C9-9DB7-2C2ECB3A88CC}">
      <dgm:prSet custT="1"/>
      <dgm:spPr/>
      <dgm:t>
        <a:bodyPr/>
        <a:lstStyle/>
        <a:p>
          <a:r>
            <a:rPr lang="kk-KZ" sz="2000" dirty="0">
              <a:latin typeface="Times New Roman" panose="02020603050405020304" pitchFamily="18" charset="0"/>
              <a:cs typeface="Times New Roman" panose="02020603050405020304" pitchFamily="18" charset="0"/>
            </a:rPr>
            <a:t>• қоғам мен мемлекеттің күші қазір жастардың белсенді азаматтық айқындамасын тәрбиелеуге, өз елі үшін жауапкершілік сезіміне бағытталған;</a:t>
          </a:r>
          <a:endParaRPr lang="ru-RU" sz="2000" dirty="0">
            <a:latin typeface="Times New Roman" panose="02020603050405020304" pitchFamily="18" charset="0"/>
            <a:cs typeface="Times New Roman" panose="02020603050405020304" pitchFamily="18" charset="0"/>
          </a:endParaRPr>
        </a:p>
      </dgm:t>
    </dgm:pt>
    <dgm:pt modelId="{89E9C285-31D0-4108-BD49-CF9DE83A229E}" type="parTrans" cxnId="{BC2FD813-DA43-4DA6-A11E-B60E43789D83}">
      <dgm:prSet/>
      <dgm:spPr/>
      <dgm:t>
        <a:bodyPr/>
        <a:lstStyle/>
        <a:p>
          <a:endParaRPr lang="ru-RU"/>
        </a:p>
      </dgm:t>
    </dgm:pt>
    <dgm:pt modelId="{915E9151-FD90-42C3-99FE-01388367A18B}" type="sibTrans" cxnId="{BC2FD813-DA43-4DA6-A11E-B60E43789D83}">
      <dgm:prSet/>
      <dgm:spPr/>
      <dgm:t>
        <a:bodyPr/>
        <a:lstStyle/>
        <a:p>
          <a:endParaRPr lang="ru-RU"/>
        </a:p>
      </dgm:t>
    </dgm:pt>
    <dgm:pt modelId="{F9F7B3EA-07B6-4C26-8C01-972AF9108893}">
      <dgm:prSet custT="1"/>
      <dgm:spPr/>
      <dgm:t>
        <a:bodyPr/>
        <a:lstStyle/>
        <a:p>
          <a:r>
            <a:rPr lang="kk-KZ" sz="1400" dirty="0">
              <a:latin typeface="Times New Roman" panose="02020603050405020304" pitchFamily="18" charset="0"/>
              <a:cs typeface="Times New Roman" panose="02020603050405020304" pitchFamily="18" charset="0"/>
            </a:rPr>
            <a:t>• басқа да әлеуеттендіру институттарымен серіктестік қатынасқа құрылған жалпы білім Қазақстан азаматтарының тұлғасының рухани-адамгершілік дамуына басты педагогикалық ықпал етуші болып табылады. Осындағы негізгі субъекті, рухани-адамгершілік даму мен тәрбиелеуді жүзеге асырушы, отандық педагогиканың тәжірибелері мен дәстүрлері негізінде оларға қол жеткізудің жолдары мен әдістерін анықтаушы жалпы білім беретін мекемелердегі педагогикалық ұжым болып табылады.;</a:t>
          </a:r>
          <a:endParaRPr lang="ru-RU" sz="1400" dirty="0">
            <a:latin typeface="Times New Roman" panose="02020603050405020304" pitchFamily="18" charset="0"/>
            <a:cs typeface="Times New Roman" panose="02020603050405020304" pitchFamily="18" charset="0"/>
          </a:endParaRPr>
        </a:p>
      </dgm:t>
    </dgm:pt>
    <dgm:pt modelId="{26D840F0-BE0A-46BD-B406-1E02DF7CBBCE}" type="parTrans" cxnId="{F864279E-FAB0-4587-96E5-05053BF2BA87}">
      <dgm:prSet/>
      <dgm:spPr/>
      <dgm:t>
        <a:bodyPr/>
        <a:lstStyle/>
        <a:p>
          <a:endParaRPr lang="ru-RU"/>
        </a:p>
      </dgm:t>
    </dgm:pt>
    <dgm:pt modelId="{A5499E43-77C3-4A94-BF9D-6CA130B42C51}" type="sibTrans" cxnId="{F864279E-FAB0-4587-96E5-05053BF2BA87}">
      <dgm:prSet/>
      <dgm:spPr/>
      <dgm:t>
        <a:bodyPr/>
        <a:lstStyle/>
        <a:p>
          <a:endParaRPr lang="ru-RU"/>
        </a:p>
      </dgm:t>
    </dgm:pt>
    <dgm:pt modelId="{9847DFE0-F7C3-4C7B-AB91-59683A51810B}">
      <dgm:prSet custT="1"/>
      <dgm:spPr/>
      <dgm:t>
        <a:bodyPr/>
        <a:lstStyle/>
        <a:p>
          <a:r>
            <a:rPr lang="kk-KZ" sz="2000" dirty="0">
              <a:latin typeface="Times New Roman" panose="02020603050405020304" pitchFamily="18" charset="0"/>
              <a:cs typeface="Times New Roman" panose="02020603050405020304" pitchFamily="18" charset="0"/>
            </a:rPr>
            <a:t>• білім алушыларды рухани-адамгершілік дамыту мен тәрбиелеудің мазмұны, жалпы білім беретін мекемелердегі педагогикалық ұжым қызметі бүгінгі қоғам мен мемлекеттің қол жеткізуге бағытталған мақсаттарына сәйкес келуі тиіс. </a:t>
          </a:r>
          <a:endParaRPr lang="ru-RU" sz="2000" dirty="0">
            <a:latin typeface="Times New Roman" panose="02020603050405020304" pitchFamily="18" charset="0"/>
            <a:cs typeface="Times New Roman" panose="02020603050405020304" pitchFamily="18" charset="0"/>
          </a:endParaRPr>
        </a:p>
      </dgm:t>
    </dgm:pt>
    <dgm:pt modelId="{6F7BB9C3-5DB8-4E0F-A30D-1034866808F2}" type="parTrans" cxnId="{3BA1857D-6E33-41C1-88C4-6893BCEF68FD}">
      <dgm:prSet/>
      <dgm:spPr/>
      <dgm:t>
        <a:bodyPr/>
        <a:lstStyle/>
        <a:p>
          <a:endParaRPr lang="ru-RU"/>
        </a:p>
      </dgm:t>
    </dgm:pt>
    <dgm:pt modelId="{2B036217-50C8-474C-AE93-092BED0DE802}" type="sibTrans" cxnId="{3BA1857D-6E33-41C1-88C4-6893BCEF68FD}">
      <dgm:prSet/>
      <dgm:spPr/>
      <dgm:t>
        <a:bodyPr/>
        <a:lstStyle/>
        <a:p>
          <a:endParaRPr lang="ru-RU"/>
        </a:p>
      </dgm:t>
    </dgm:pt>
    <dgm:pt modelId="{9A1072EA-8519-445D-8086-DB2644FDBCEA}" type="pres">
      <dgm:prSet presAssocID="{830C0477-40BE-458E-8808-35EB1E1FDC5D}" presName="Name0" presStyleCnt="0">
        <dgm:presLayoutVars>
          <dgm:chPref val="3"/>
          <dgm:dir/>
          <dgm:animLvl val="lvl"/>
          <dgm:resizeHandles/>
        </dgm:presLayoutVars>
      </dgm:prSet>
      <dgm:spPr/>
    </dgm:pt>
    <dgm:pt modelId="{EA73924F-2481-49B6-9B47-24EE1662050E}" type="pres">
      <dgm:prSet presAssocID="{1810ED30-F681-46C9-9DB7-2C2ECB3A88CC}" presName="horFlow" presStyleCnt="0"/>
      <dgm:spPr/>
    </dgm:pt>
    <dgm:pt modelId="{90FB54BC-3FD7-4BA2-9AC6-AE94C221EA4B}" type="pres">
      <dgm:prSet presAssocID="{1810ED30-F681-46C9-9DB7-2C2ECB3A88CC}" presName="bigChev" presStyleLbl="node1" presStyleIdx="0" presStyleCnt="3" custScaleX="228543" custScaleY="112835"/>
      <dgm:spPr/>
    </dgm:pt>
    <dgm:pt modelId="{44678F29-CE11-4519-A8A5-651BF734D58D}" type="pres">
      <dgm:prSet presAssocID="{1810ED30-F681-46C9-9DB7-2C2ECB3A88CC}" presName="vSp" presStyleCnt="0"/>
      <dgm:spPr/>
    </dgm:pt>
    <dgm:pt modelId="{5D315FFA-C6B2-4184-AFA0-A0F98C9698DE}" type="pres">
      <dgm:prSet presAssocID="{F9F7B3EA-07B6-4C26-8C01-972AF9108893}" presName="horFlow" presStyleCnt="0"/>
      <dgm:spPr/>
    </dgm:pt>
    <dgm:pt modelId="{65C3FAEF-9A07-475C-87F5-4D883D60D6BA}" type="pres">
      <dgm:prSet presAssocID="{F9F7B3EA-07B6-4C26-8C01-972AF9108893}" presName="bigChev" presStyleLbl="node1" presStyleIdx="1" presStyleCnt="3" custScaleX="228543" custScaleY="113745"/>
      <dgm:spPr/>
    </dgm:pt>
    <dgm:pt modelId="{0C72D2E1-B4D7-406C-8174-550BB6207A41}" type="pres">
      <dgm:prSet presAssocID="{F9F7B3EA-07B6-4C26-8C01-972AF9108893}" presName="vSp" presStyleCnt="0"/>
      <dgm:spPr/>
    </dgm:pt>
    <dgm:pt modelId="{55CE52A9-D96C-45CA-ACFD-C0D0438B2FFD}" type="pres">
      <dgm:prSet presAssocID="{9847DFE0-F7C3-4C7B-AB91-59683A51810B}" presName="horFlow" presStyleCnt="0"/>
      <dgm:spPr/>
    </dgm:pt>
    <dgm:pt modelId="{34053DA6-2819-45B7-A3CB-38C2D30F2C96}" type="pres">
      <dgm:prSet presAssocID="{9847DFE0-F7C3-4C7B-AB91-59683A51810B}" presName="bigChev" presStyleLbl="node1" presStyleIdx="2" presStyleCnt="3" custScaleX="228543" custScaleY="114271"/>
      <dgm:spPr/>
    </dgm:pt>
  </dgm:ptLst>
  <dgm:cxnLst>
    <dgm:cxn modelId="{AD72030A-44D4-460C-823F-A1A8EC2E5E27}" type="presOf" srcId="{9847DFE0-F7C3-4C7B-AB91-59683A51810B}" destId="{34053DA6-2819-45B7-A3CB-38C2D30F2C96}" srcOrd="0" destOrd="0" presId="urn:microsoft.com/office/officeart/2005/8/layout/lProcess3"/>
    <dgm:cxn modelId="{BC2FD813-DA43-4DA6-A11E-B60E43789D83}" srcId="{830C0477-40BE-458E-8808-35EB1E1FDC5D}" destId="{1810ED30-F681-46C9-9DB7-2C2ECB3A88CC}" srcOrd="0" destOrd="0" parTransId="{89E9C285-31D0-4108-BD49-CF9DE83A229E}" sibTransId="{915E9151-FD90-42C3-99FE-01388367A18B}"/>
    <dgm:cxn modelId="{4835D779-C8FF-4F29-9388-66F3EC08AC10}" type="presOf" srcId="{1810ED30-F681-46C9-9DB7-2C2ECB3A88CC}" destId="{90FB54BC-3FD7-4BA2-9AC6-AE94C221EA4B}" srcOrd="0" destOrd="0" presId="urn:microsoft.com/office/officeart/2005/8/layout/lProcess3"/>
    <dgm:cxn modelId="{3BA1857D-6E33-41C1-88C4-6893BCEF68FD}" srcId="{830C0477-40BE-458E-8808-35EB1E1FDC5D}" destId="{9847DFE0-F7C3-4C7B-AB91-59683A51810B}" srcOrd="2" destOrd="0" parTransId="{6F7BB9C3-5DB8-4E0F-A30D-1034866808F2}" sibTransId="{2B036217-50C8-474C-AE93-092BED0DE802}"/>
    <dgm:cxn modelId="{F864279E-FAB0-4587-96E5-05053BF2BA87}" srcId="{830C0477-40BE-458E-8808-35EB1E1FDC5D}" destId="{F9F7B3EA-07B6-4C26-8C01-972AF9108893}" srcOrd="1" destOrd="0" parTransId="{26D840F0-BE0A-46BD-B406-1E02DF7CBBCE}" sibTransId="{A5499E43-77C3-4A94-BF9D-6CA130B42C51}"/>
    <dgm:cxn modelId="{6137E9BF-4F13-4A9C-908A-A29A252F8A40}" type="presOf" srcId="{F9F7B3EA-07B6-4C26-8C01-972AF9108893}" destId="{65C3FAEF-9A07-475C-87F5-4D883D60D6BA}" srcOrd="0" destOrd="0" presId="urn:microsoft.com/office/officeart/2005/8/layout/lProcess3"/>
    <dgm:cxn modelId="{739E9DC0-C2C7-481B-B619-BE42C0A9393A}" type="presOf" srcId="{830C0477-40BE-458E-8808-35EB1E1FDC5D}" destId="{9A1072EA-8519-445D-8086-DB2644FDBCEA}" srcOrd="0" destOrd="0" presId="urn:microsoft.com/office/officeart/2005/8/layout/lProcess3"/>
    <dgm:cxn modelId="{274AD06C-10D9-43BC-B3F1-587EF70EFEE2}" type="presParOf" srcId="{9A1072EA-8519-445D-8086-DB2644FDBCEA}" destId="{EA73924F-2481-49B6-9B47-24EE1662050E}" srcOrd="0" destOrd="0" presId="urn:microsoft.com/office/officeart/2005/8/layout/lProcess3"/>
    <dgm:cxn modelId="{CEC1D5DC-221D-44E9-B8A4-5BEF1FFB0796}" type="presParOf" srcId="{EA73924F-2481-49B6-9B47-24EE1662050E}" destId="{90FB54BC-3FD7-4BA2-9AC6-AE94C221EA4B}" srcOrd="0" destOrd="0" presId="urn:microsoft.com/office/officeart/2005/8/layout/lProcess3"/>
    <dgm:cxn modelId="{92DB6B63-C002-432E-A871-033E4F23548A}" type="presParOf" srcId="{9A1072EA-8519-445D-8086-DB2644FDBCEA}" destId="{44678F29-CE11-4519-A8A5-651BF734D58D}" srcOrd="1" destOrd="0" presId="urn:microsoft.com/office/officeart/2005/8/layout/lProcess3"/>
    <dgm:cxn modelId="{CDC44251-5CED-4A5C-9743-FA8DA778D2E0}" type="presParOf" srcId="{9A1072EA-8519-445D-8086-DB2644FDBCEA}" destId="{5D315FFA-C6B2-4184-AFA0-A0F98C9698DE}" srcOrd="2" destOrd="0" presId="urn:microsoft.com/office/officeart/2005/8/layout/lProcess3"/>
    <dgm:cxn modelId="{8F1DE0D4-CC7A-4A76-BF51-DC61659608DC}" type="presParOf" srcId="{5D315FFA-C6B2-4184-AFA0-A0F98C9698DE}" destId="{65C3FAEF-9A07-475C-87F5-4D883D60D6BA}" srcOrd="0" destOrd="0" presId="urn:microsoft.com/office/officeart/2005/8/layout/lProcess3"/>
    <dgm:cxn modelId="{4D2B6C1C-F452-4FD4-974C-37B83341E4DF}" type="presParOf" srcId="{9A1072EA-8519-445D-8086-DB2644FDBCEA}" destId="{0C72D2E1-B4D7-406C-8174-550BB6207A41}" srcOrd="3" destOrd="0" presId="urn:microsoft.com/office/officeart/2005/8/layout/lProcess3"/>
    <dgm:cxn modelId="{116C8BBB-2E25-4353-954F-4085605A19BE}" type="presParOf" srcId="{9A1072EA-8519-445D-8086-DB2644FDBCEA}" destId="{55CE52A9-D96C-45CA-ACFD-C0D0438B2FFD}" srcOrd="4" destOrd="0" presId="urn:microsoft.com/office/officeart/2005/8/layout/lProcess3"/>
    <dgm:cxn modelId="{B3B0284F-F54A-4FA4-8FC8-9C2AD89BC1B9}" type="presParOf" srcId="{55CE52A9-D96C-45CA-ACFD-C0D0438B2FFD}" destId="{34053DA6-2819-45B7-A3CB-38C2D30F2C96}"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BC5D1C9-7786-4EE2-8FF5-0614FF25F319}" type="doc">
      <dgm:prSet loTypeId="urn:microsoft.com/office/officeart/2005/8/layout/vList2" loCatId="list" qsTypeId="urn:microsoft.com/office/officeart/2005/8/quickstyle/3d2" qsCatId="3D" csTypeId="urn:microsoft.com/office/officeart/2005/8/colors/colorful1" csCatId="colorful"/>
      <dgm:spPr/>
      <dgm:t>
        <a:bodyPr/>
        <a:lstStyle/>
        <a:p>
          <a:endParaRPr lang="ru-RU"/>
        </a:p>
      </dgm:t>
    </dgm:pt>
    <dgm:pt modelId="{8C44D4C8-79FA-43C5-ADF0-101D288392FD}">
      <dgm:prSet/>
      <dgm:spPr/>
      <dgm:t>
        <a:bodyPr/>
        <a:lstStyle/>
        <a:p>
          <a:r>
            <a:rPr lang="kk-KZ" dirty="0">
              <a:latin typeface="Times New Roman" panose="02020603050405020304" pitchFamily="18" charset="0"/>
              <a:cs typeface="Times New Roman" panose="02020603050405020304" pitchFamily="18" charset="0"/>
            </a:rPr>
            <a:t>Базалық ұлттық құндылықтарды иеленушілер – Қазақстан халқы. Қазақстан азаматтарының рухани-адамгершілік дамуына сәйкес жалпы білім беру шеңберінде педагогикалық ұйымдасқан үдерісте білім алушылардың құндылықтарды саналы түрде қабылдауы мен иеленуі жүзеге асырылады:</a:t>
          </a:r>
          <a:endParaRPr lang="ru-RU" dirty="0">
            <a:latin typeface="Times New Roman" panose="02020603050405020304" pitchFamily="18" charset="0"/>
            <a:cs typeface="Times New Roman" panose="02020603050405020304" pitchFamily="18" charset="0"/>
          </a:endParaRPr>
        </a:p>
      </dgm:t>
    </dgm:pt>
    <dgm:pt modelId="{07DFCB2B-9BFA-46F2-9597-4932C053A16A}" type="parTrans" cxnId="{9F9EF7F4-2084-419D-ADB2-8E8A9F601265}">
      <dgm:prSet/>
      <dgm:spPr/>
      <dgm:t>
        <a:bodyPr/>
        <a:lstStyle/>
        <a:p>
          <a:endParaRPr lang="ru-RU"/>
        </a:p>
      </dgm:t>
    </dgm:pt>
    <dgm:pt modelId="{9108879F-B8BD-40C2-AC0A-3436D2516BE9}" type="sibTrans" cxnId="{9F9EF7F4-2084-419D-ADB2-8E8A9F601265}">
      <dgm:prSet/>
      <dgm:spPr/>
      <dgm:t>
        <a:bodyPr/>
        <a:lstStyle/>
        <a:p>
          <a:endParaRPr lang="ru-RU"/>
        </a:p>
      </dgm:t>
    </dgm:pt>
    <dgm:pt modelId="{DA575D6F-B112-4F64-A9AA-434887B63174}" type="pres">
      <dgm:prSet presAssocID="{0BC5D1C9-7786-4EE2-8FF5-0614FF25F319}" presName="linear" presStyleCnt="0">
        <dgm:presLayoutVars>
          <dgm:animLvl val="lvl"/>
          <dgm:resizeHandles val="exact"/>
        </dgm:presLayoutVars>
      </dgm:prSet>
      <dgm:spPr/>
    </dgm:pt>
    <dgm:pt modelId="{232C32DB-00A1-44B9-95D9-127E63A0A4BF}" type="pres">
      <dgm:prSet presAssocID="{8C44D4C8-79FA-43C5-ADF0-101D288392FD}" presName="parentText" presStyleLbl="node1" presStyleIdx="0" presStyleCnt="1">
        <dgm:presLayoutVars>
          <dgm:chMax val="0"/>
          <dgm:bulletEnabled val="1"/>
        </dgm:presLayoutVars>
      </dgm:prSet>
      <dgm:spPr/>
    </dgm:pt>
  </dgm:ptLst>
  <dgm:cxnLst>
    <dgm:cxn modelId="{41FE7944-BC44-45AE-9DC4-51931928817C}" type="presOf" srcId="{0BC5D1C9-7786-4EE2-8FF5-0614FF25F319}" destId="{DA575D6F-B112-4F64-A9AA-434887B63174}" srcOrd="0" destOrd="0" presId="urn:microsoft.com/office/officeart/2005/8/layout/vList2"/>
    <dgm:cxn modelId="{F6CE5AA2-B6D7-4B29-999A-58132A50CEF7}" type="presOf" srcId="{8C44D4C8-79FA-43C5-ADF0-101D288392FD}" destId="{232C32DB-00A1-44B9-95D9-127E63A0A4BF}" srcOrd="0" destOrd="0" presId="urn:microsoft.com/office/officeart/2005/8/layout/vList2"/>
    <dgm:cxn modelId="{9F9EF7F4-2084-419D-ADB2-8E8A9F601265}" srcId="{0BC5D1C9-7786-4EE2-8FF5-0614FF25F319}" destId="{8C44D4C8-79FA-43C5-ADF0-101D288392FD}" srcOrd="0" destOrd="0" parTransId="{07DFCB2B-9BFA-46F2-9597-4932C053A16A}" sibTransId="{9108879F-B8BD-40C2-AC0A-3436D2516BE9}"/>
    <dgm:cxn modelId="{3AD2625D-A36B-42B5-962F-E13AE51A5E17}" type="presParOf" srcId="{DA575D6F-B112-4F64-A9AA-434887B63174}" destId="{232C32DB-00A1-44B9-95D9-127E63A0A4BF}"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424B536-2207-42CE-8A2F-7D4AD4933A9B}" type="doc">
      <dgm:prSet loTypeId="urn:microsoft.com/office/officeart/2005/8/layout/vList2" loCatId="list" qsTypeId="urn:microsoft.com/office/officeart/2005/8/quickstyle/3d3" qsCatId="3D" csTypeId="urn:microsoft.com/office/officeart/2005/8/colors/colorful1" csCatId="colorful"/>
      <dgm:spPr/>
      <dgm:t>
        <a:bodyPr/>
        <a:lstStyle/>
        <a:p>
          <a:endParaRPr lang="ru-RU"/>
        </a:p>
      </dgm:t>
    </dgm:pt>
    <dgm:pt modelId="{2CD4807C-3059-46B4-8C54-BB7737BA9307}">
      <dgm:prSet custT="1"/>
      <dgm:spPr/>
      <dgm:t>
        <a:bodyPr/>
        <a:lstStyle/>
        <a:p>
          <a:r>
            <a:rPr lang="kk-KZ" sz="1600" b="1" dirty="0"/>
            <a:t>• </a:t>
          </a:r>
          <a:r>
            <a:rPr lang="kk-KZ" sz="1800" b="1" dirty="0">
              <a:latin typeface="Times New Roman" panose="02020603050405020304" pitchFamily="18" charset="0"/>
              <a:cs typeface="Times New Roman" panose="02020603050405020304" pitchFamily="18" charset="0"/>
            </a:rPr>
            <a:t>отбасылық өмір;</a:t>
          </a:r>
          <a:endParaRPr lang="ru-RU" sz="1600" dirty="0">
            <a:latin typeface="Times New Roman" panose="02020603050405020304" pitchFamily="18" charset="0"/>
            <a:cs typeface="Times New Roman" panose="02020603050405020304" pitchFamily="18" charset="0"/>
          </a:endParaRPr>
        </a:p>
      </dgm:t>
    </dgm:pt>
    <dgm:pt modelId="{CA486C68-1B01-4427-9E27-75E25B42AE9F}" type="parTrans" cxnId="{00309671-7A4B-4C1C-A7CA-30B6C92BB7E1}">
      <dgm:prSet/>
      <dgm:spPr/>
      <dgm:t>
        <a:bodyPr/>
        <a:lstStyle/>
        <a:p>
          <a:endParaRPr lang="ru-RU"/>
        </a:p>
      </dgm:t>
    </dgm:pt>
    <dgm:pt modelId="{D10DF753-3A47-4806-B79E-B09D81087526}" type="sibTrans" cxnId="{00309671-7A4B-4C1C-A7CA-30B6C92BB7E1}">
      <dgm:prSet/>
      <dgm:spPr/>
      <dgm:t>
        <a:bodyPr/>
        <a:lstStyle/>
        <a:p>
          <a:endParaRPr lang="ru-RU"/>
        </a:p>
      </dgm:t>
    </dgm:pt>
    <dgm:pt modelId="{C2E9F8AD-F59E-4E14-A6A2-0CDA9C506017}">
      <dgm:prSet custT="1"/>
      <dgm:spPr/>
      <dgm:t>
        <a:bodyPr/>
        <a:lstStyle/>
        <a:p>
          <a:r>
            <a:rPr lang="kk-KZ" sz="2000" b="1" dirty="0">
              <a:latin typeface="Times New Roman" panose="02020603050405020304" pitchFamily="18" charset="0"/>
              <a:cs typeface="Times New Roman" panose="02020603050405020304" pitchFamily="18" charset="0"/>
            </a:rPr>
            <a:t>• мәдени-діни қауымдастықтар;</a:t>
          </a:r>
          <a:endParaRPr lang="ru-RU" sz="2000" dirty="0">
            <a:latin typeface="Times New Roman" panose="02020603050405020304" pitchFamily="18" charset="0"/>
            <a:cs typeface="Times New Roman" panose="02020603050405020304" pitchFamily="18" charset="0"/>
          </a:endParaRPr>
        </a:p>
      </dgm:t>
    </dgm:pt>
    <dgm:pt modelId="{77D00382-9FF1-4533-8695-C8423749A0B4}" type="parTrans" cxnId="{393268C7-C5B2-4293-9BF9-A059B266BFFF}">
      <dgm:prSet/>
      <dgm:spPr/>
      <dgm:t>
        <a:bodyPr/>
        <a:lstStyle/>
        <a:p>
          <a:endParaRPr lang="ru-RU"/>
        </a:p>
      </dgm:t>
    </dgm:pt>
    <dgm:pt modelId="{EB32E08C-7F21-459A-824B-16B165512A46}" type="sibTrans" cxnId="{393268C7-C5B2-4293-9BF9-A059B266BFFF}">
      <dgm:prSet/>
      <dgm:spPr/>
      <dgm:t>
        <a:bodyPr/>
        <a:lstStyle/>
        <a:p>
          <a:endParaRPr lang="ru-RU"/>
        </a:p>
      </dgm:t>
    </dgm:pt>
    <dgm:pt modelId="{D5E62464-5D6D-4BC3-8A92-2052D4AD2987}">
      <dgm:prSet custT="1"/>
      <dgm:spPr/>
      <dgm:t>
        <a:bodyPr/>
        <a:lstStyle/>
        <a:p>
          <a:r>
            <a:rPr lang="kk-KZ" sz="1800" b="1" dirty="0">
              <a:latin typeface="Times New Roman" panose="02020603050405020304" pitchFamily="18" charset="0"/>
              <a:cs typeface="Times New Roman" panose="02020603050405020304" pitchFamily="18" charset="0"/>
            </a:rPr>
            <a:t>• өз халқының мәдениеті, дәстүрі және құндылықтар жүйесі;</a:t>
          </a:r>
          <a:endParaRPr lang="ru-RU" sz="1800" dirty="0">
            <a:latin typeface="Times New Roman" panose="02020603050405020304" pitchFamily="18" charset="0"/>
            <a:cs typeface="Times New Roman" panose="02020603050405020304" pitchFamily="18" charset="0"/>
          </a:endParaRPr>
        </a:p>
      </dgm:t>
    </dgm:pt>
    <dgm:pt modelId="{5D8B4346-2091-4B28-A988-F7142D9168C5}" type="parTrans" cxnId="{E56E3912-F7A0-48FE-ACD9-E60467B4ECC8}">
      <dgm:prSet/>
      <dgm:spPr/>
      <dgm:t>
        <a:bodyPr/>
        <a:lstStyle/>
        <a:p>
          <a:endParaRPr lang="ru-RU"/>
        </a:p>
      </dgm:t>
    </dgm:pt>
    <dgm:pt modelId="{68261CAD-62B4-4F67-9E4B-2BD70383FE41}" type="sibTrans" cxnId="{E56E3912-F7A0-48FE-ACD9-E60467B4ECC8}">
      <dgm:prSet/>
      <dgm:spPr/>
      <dgm:t>
        <a:bodyPr/>
        <a:lstStyle/>
        <a:p>
          <a:endParaRPr lang="ru-RU"/>
        </a:p>
      </dgm:t>
    </dgm:pt>
    <dgm:pt modelId="{0BA6FE9D-6B67-4980-B336-CDD20F6760BB}">
      <dgm:prSet custT="1"/>
      <dgm:spPr/>
      <dgm:t>
        <a:bodyPr/>
        <a:lstStyle/>
        <a:p>
          <a:r>
            <a:rPr lang="kk-KZ" sz="2000" b="1" dirty="0">
              <a:latin typeface="Times New Roman" panose="02020603050405020304" pitchFamily="18" charset="0"/>
              <a:cs typeface="Times New Roman" panose="02020603050405020304" pitchFamily="18" charset="0"/>
            </a:rPr>
            <a:t>• қазақстандық азаматтық ұлттар;</a:t>
          </a:r>
          <a:endParaRPr lang="ru-RU" sz="2000" dirty="0">
            <a:latin typeface="Times New Roman" panose="02020603050405020304" pitchFamily="18" charset="0"/>
            <a:cs typeface="Times New Roman" panose="02020603050405020304" pitchFamily="18" charset="0"/>
          </a:endParaRPr>
        </a:p>
      </dgm:t>
    </dgm:pt>
    <dgm:pt modelId="{03ABE2ED-8E55-4639-9AC2-6E9BB932B550}" type="parTrans" cxnId="{EFE1BE46-3668-4B9B-9B3B-05F0104C124F}">
      <dgm:prSet/>
      <dgm:spPr/>
      <dgm:t>
        <a:bodyPr/>
        <a:lstStyle/>
        <a:p>
          <a:endParaRPr lang="ru-RU"/>
        </a:p>
      </dgm:t>
    </dgm:pt>
    <dgm:pt modelId="{B2FC6E24-C88F-41C2-81FF-AF1C0B2A103D}" type="sibTrans" cxnId="{EFE1BE46-3668-4B9B-9B3B-05F0104C124F}">
      <dgm:prSet/>
      <dgm:spPr/>
      <dgm:t>
        <a:bodyPr/>
        <a:lstStyle/>
        <a:p>
          <a:endParaRPr lang="ru-RU"/>
        </a:p>
      </dgm:t>
    </dgm:pt>
    <dgm:pt modelId="{DABA6066-EA09-4206-AE26-13234E0C7E90}">
      <dgm:prSet custT="1"/>
      <dgm:spPr/>
      <dgm:t>
        <a:bodyPr/>
        <a:lstStyle/>
        <a:p>
          <a:r>
            <a:rPr lang="kk-KZ" sz="2000" b="1" dirty="0">
              <a:latin typeface="Times New Roman" panose="02020603050405020304" pitchFamily="18" charset="0"/>
              <a:cs typeface="Times New Roman" panose="02020603050405020304" pitchFamily="18" charset="0"/>
            </a:rPr>
            <a:t>• әлемдік қауымдастық.</a:t>
          </a:r>
          <a:endParaRPr lang="ru-RU" sz="2000" dirty="0">
            <a:latin typeface="Times New Roman" panose="02020603050405020304" pitchFamily="18" charset="0"/>
            <a:cs typeface="Times New Roman" panose="02020603050405020304" pitchFamily="18" charset="0"/>
          </a:endParaRPr>
        </a:p>
      </dgm:t>
    </dgm:pt>
    <dgm:pt modelId="{33C2370E-2D23-4294-B938-2A6634056A60}" type="parTrans" cxnId="{A272E138-E76D-4789-9D8C-819D7F131180}">
      <dgm:prSet/>
      <dgm:spPr/>
      <dgm:t>
        <a:bodyPr/>
        <a:lstStyle/>
        <a:p>
          <a:endParaRPr lang="ru-RU"/>
        </a:p>
      </dgm:t>
    </dgm:pt>
    <dgm:pt modelId="{5F770F55-6DFA-4A24-AD4B-5AC268C83A3E}" type="sibTrans" cxnId="{A272E138-E76D-4789-9D8C-819D7F131180}">
      <dgm:prSet/>
      <dgm:spPr/>
      <dgm:t>
        <a:bodyPr/>
        <a:lstStyle/>
        <a:p>
          <a:endParaRPr lang="ru-RU"/>
        </a:p>
      </dgm:t>
    </dgm:pt>
    <dgm:pt modelId="{814ABE3A-21B6-4208-B88B-9240638E43DA}" type="pres">
      <dgm:prSet presAssocID="{3424B536-2207-42CE-8A2F-7D4AD4933A9B}" presName="linear" presStyleCnt="0">
        <dgm:presLayoutVars>
          <dgm:animLvl val="lvl"/>
          <dgm:resizeHandles val="exact"/>
        </dgm:presLayoutVars>
      </dgm:prSet>
      <dgm:spPr/>
    </dgm:pt>
    <dgm:pt modelId="{8A4C825A-6D7F-4E38-A135-0B1ACE4E8BB8}" type="pres">
      <dgm:prSet presAssocID="{2CD4807C-3059-46B4-8C54-BB7737BA9307}" presName="parentText" presStyleLbl="node1" presStyleIdx="0" presStyleCnt="5">
        <dgm:presLayoutVars>
          <dgm:chMax val="0"/>
          <dgm:bulletEnabled val="1"/>
        </dgm:presLayoutVars>
      </dgm:prSet>
      <dgm:spPr/>
    </dgm:pt>
    <dgm:pt modelId="{69C67084-D853-4DE6-BC46-42DDE7BDE752}" type="pres">
      <dgm:prSet presAssocID="{D10DF753-3A47-4806-B79E-B09D81087526}" presName="spacer" presStyleCnt="0"/>
      <dgm:spPr/>
    </dgm:pt>
    <dgm:pt modelId="{292BB5EE-94F5-4F9C-ACD0-358CAA08C705}" type="pres">
      <dgm:prSet presAssocID="{C2E9F8AD-F59E-4E14-A6A2-0CDA9C506017}" presName="parentText" presStyleLbl="node1" presStyleIdx="1" presStyleCnt="5">
        <dgm:presLayoutVars>
          <dgm:chMax val="0"/>
          <dgm:bulletEnabled val="1"/>
        </dgm:presLayoutVars>
      </dgm:prSet>
      <dgm:spPr/>
    </dgm:pt>
    <dgm:pt modelId="{0C36B8CD-04A7-4724-A5AB-8FE8F591B65B}" type="pres">
      <dgm:prSet presAssocID="{EB32E08C-7F21-459A-824B-16B165512A46}" presName="spacer" presStyleCnt="0"/>
      <dgm:spPr/>
    </dgm:pt>
    <dgm:pt modelId="{98D2D387-88FD-4645-9816-D103A6D0741B}" type="pres">
      <dgm:prSet presAssocID="{D5E62464-5D6D-4BC3-8A92-2052D4AD2987}" presName="parentText" presStyleLbl="node1" presStyleIdx="2" presStyleCnt="5">
        <dgm:presLayoutVars>
          <dgm:chMax val="0"/>
          <dgm:bulletEnabled val="1"/>
        </dgm:presLayoutVars>
      </dgm:prSet>
      <dgm:spPr/>
    </dgm:pt>
    <dgm:pt modelId="{F519C099-23B7-4657-B2A4-8622AC5728D2}" type="pres">
      <dgm:prSet presAssocID="{68261CAD-62B4-4F67-9E4B-2BD70383FE41}" presName="spacer" presStyleCnt="0"/>
      <dgm:spPr/>
    </dgm:pt>
    <dgm:pt modelId="{32355DE7-50F1-48A5-B631-10DBE57377CB}" type="pres">
      <dgm:prSet presAssocID="{0BA6FE9D-6B67-4980-B336-CDD20F6760BB}" presName="parentText" presStyleLbl="node1" presStyleIdx="3" presStyleCnt="5">
        <dgm:presLayoutVars>
          <dgm:chMax val="0"/>
          <dgm:bulletEnabled val="1"/>
        </dgm:presLayoutVars>
      </dgm:prSet>
      <dgm:spPr/>
    </dgm:pt>
    <dgm:pt modelId="{E4AE3E2B-332A-4E74-B117-28E190A7E818}" type="pres">
      <dgm:prSet presAssocID="{B2FC6E24-C88F-41C2-81FF-AF1C0B2A103D}" presName="spacer" presStyleCnt="0"/>
      <dgm:spPr/>
    </dgm:pt>
    <dgm:pt modelId="{DE81BE6E-D901-40FA-8A22-59FF794B9529}" type="pres">
      <dgm:prSet presAssocID="{DABA6066-EA09-4206-AE26-13234E0C7E90}" presName="parentText" presStyleLbl="node1" presStyleIdx="4" presStyleCnt="5">
        <dgm:presLayoutVars>
          <dgm:chMax val="0"/>
          <dgm:bulletEnabled val="1"/>
        </dgm:presLayoutVars>
      </dgm:prSet>
      <dgm:spPr/>
    </dgm:pt>
  </dgm:ptLst>
  <dgm:cxnLst>
    <dgm:cxn modelId="{1DF3270D-62C9-4185-93FC-9CD843AF1E2E}" type="presOf" srcId="{D5E62464-5D6D-4BC3-8A92-2052D4AD2987}" destId="{98D2D387-88FD-4645-9816-D103A6D0741B}" srcOrd="0" destOrd="0" presId="urn:microsoft.com/office/officeart/2005/8/layout/vList2"/>
    <dgm:cxn modelId="{E56E3912-F7A0-48FE-ACD9-E60467B4ECC8}" srcId="{3424B536-2207-42CE-8A2F-7D4AD4933A9B}" destId="{D5E62464-5D6D-4BC3-8A92-2052D4AD2987}" srcOrd="2" destOrd="0" parTransId="{5D8B4346-2091-4B28-A988-F7142D9168C5}" sibTransId="{68261CAD-62B4-4F67-9E4B-2BD70383FE41}"/>
    <dgm:cxn modelId="{A272E138-E76D-4789-9D8C-819D7F131180}" srcId="{3424B536-2207-42CE-8A2F-7D4AD4933A9B}" destId="{DABA6066-EA09-4206-AE26-13234E0C7E90}" srcOrd="4" destOrd="0" parTransId="{33C2370E-2D23-4294-B938-2A6634056A60}" sibTransId="{5F770F55-6DFA-4A24-AD4B-5AC268C83A3E}"/>
    <dgm:cxn modelId="{EFE1BE46-3668-4B9B-9B3B-05F0104C124F}" srcId="{3424B536-2207-42CE-8A2F-7D4AD4933A9B}" destId="{0BA6FE9D-6B67-4980-B336-CDD20F6760BB}" srcOrd="3" destOrd="0" parTransId="{03ABE2ED-8E55-4639-9AC2-6E9BB932B550}" sibTransId="{B2FC6E24-C88F-41C2-81FF-AF1C0B2A103D}"/>
    <dgm:cxn modelId="{F2CCD36B-C4DE-4FCC-B601-BF3D43EB375F}" type="presOf" srcId="{DABA6066-EA09-4206-AE26-13234E0C7E90}" destId="{DE81BE6E-D901-40FA-8A22-59FF794B9529}" srcOrd="0" destOrd="0" presId="urn:microsoft.com/office/officeart/2005/8/layout/vList2"/>
    <dgm:cxn modelId="{B5871570-F81D-4336-ADB5-AE4A6D540553}" type="presOf" srcId="{0BA6FE9D-6B67-4980-B336-CDD20F6760BB}" destId="{32355DE7-50F1-48A5-B631-10DBE57377CB}" srcOrd="0" destOrd="0" presId="urn:microsoft.com/office/officeart/2005/8/layout/vList2"/>
    <dgm:cxn modelId="{00309671-7A4B-4C1C-A7CA-30B6C92BB7E1}" srcId="{3424B536-2207-42CE-8A2F-7D4AD4933A9B}" destId="{2CD4807C-3059-46B4-8C54-BB7737BA9307}" srcOrd="0" destOrd="0" parTransId="{CA486C68-1B01-4427-9E27-75E25B42AE9F}" sibTransId="{D10DF753-3A47-4806-B79E-B09D81087526}"/>
    <dgm:cxn modelId="{F8754A81-DAAB-4E8E-BD21-9C632707E81F}" type="presOf" srcId="{3424B536-2207-42CE-8A2F-7D4AD4933A9B}" destId="{814ABE3A-21B6-4208-B88B-9240638E43DA}" srcOrd="0" destOrd="0" presId="urn:microsoft.com/office/officeart/2005/8/layout/vList2"/>
    <dgm:cxn modelId="{31F83087-5E12-473B-94D8-51B0A0A1BE77}" type="presOf" srcId="{2CD4807C-3059-46B4-8C54-BB7737BA9307}" destId="{8A4C825A-6D7F-4E38-A135-0B1ACE4E8BB8}" srcOrd="0" destOrd="0" presId="urn:microsoft.com/office/officeart/2005/8/layout/vList2"/>
    <dgm:cxn modelId="{5B2D1C9B-8854-4123-B605-8B16927C670E}" type="presOf" srcId="{C2E9F8AD-F59E-4E14-A6A2-0CDA9C506017}" destId="{292BB5EE-94F5-4F9C-ACD0-358CAA08C705}" srcOrd="0" destOrd="0" presId="urn:microsoft.com/office/officeart/2005/8/layout/vList2"/>
    <dgm:cxn modelId="{393268C7-C5B2-4293-9BF9-A059B266BFFF}" srcId="{3424B536-2207-42CE-8A2F-7D4AD4933A9B}" destId="{C2E9F8AD-F59E-4E14-A6A2-0CDA9C506017}" srcOrd="1" destOrd="0" parTransId="{77D00382-9FF1-4533-8695-C8423749A0B4}" sibTransId="{EB32E08C-7F21-459A-824B-16B165512A46}"/>
    <dgm:cxn modelId="{4E349913-0BAA-47AD-91EE-51810409B510}" type="presParOf" srcId="{814ABE3A-21B6-4208-B88B-9240638E43DA}" destId="{8A4C825A-6D7F-4E38-A135-0B1ACE4E8BB8}" srcOrd="0" destOrd="0" presId="urn:microsoft.com/office/officeart/2005/8/layout/vList2"/>
    <dgm:cxn modelId="{E1F54A6C-D456-44D8-9CE1-6064F050DA91}" type="presParOf" srcId="{814ABE3A-21B6-4208-B88B-9240638E43DA}" destId="{69C67084-D853-4DE6-BC46-42DDE7BDE752}" srcOrd="1" destOrd="0" presId="urn:microsoft.com/office/officeart/2005/8/layout/vList2"/>
    <dgm:cxn modelId="{74115617-AB0B-4A00-9553-88063502D748}" type="presParOf" srcId="{814ABE3A-21B6-4208-B88B-9240638E43DA}" destId="{292BB5EE-94F5-4F9C-ACD0-358CAA08C705}" srcOrd="2" destOrd="0" presId="urn:microsoft.com/office/officeart/2005/8/layout/vList2"/>
    <dgm:cxn modelId="{CCF4B1E0-4CB5-45E7-A90E-07977BA4CA91}" type="presParOf" srcId="{814ABE3A-21B6-4208-B88B-9240638E43DA}" destId="{0C36B8CD-04A7-4724-A5AB-8FE8F591B65B}" srcOrd="3" destOrd="0" presId="urn:microsoft.com/office/officeart/2005/8/layout/vList2"/>
    <dgm:cxn modelId="{4868312A-CF57-472B-ADF2-F8954687C1B1}" type="presParOf" srcId="{814ABE3A-21B6-4208-B88B-9240638E43DA}" destId="{98D2D387-88FD-4645-9816-D103A6D0741B}" srcOrd="4" destOrd="0" presId="urn:microsoft.com/office/officeart/2005/8/layout/vList2"/>
    <dgm:cxn modelId="{212F73E8-9EC7-42AE-AD12-6A1F9D7E6958}" type="presParOf" srcId="{814ABE3A-21B6-4208-B88B-9240638E43DA}" destId="{F519C099-23B7-4657-B2A4-8622AC5728D2}" srcOrd="5" destOrd="0" presId="urn:microsoft.com/office/officeart/2005/8/layout/vList2"/>
    <dgm:cxn modelId="{48527998-EDED-4C82-B7B2-2DEFC24F9BE5}" type="presParOf" srcId="{814ABE3A-21B6-4208-B88B-9240638E43DA}" destId="{32355DE7-50F1-48A5-B631-10DBE57377CB}" srcOrd="6" destOrd="0" presId="urn:microsoft.com/office/officeart/2005/8/layout/vList2"/>
    <dgm:cxn modelId="{350A41F2-4BC5-4EFC-A08B-DAF80C8AA4DA}" type="presParOf" srcId="{814ABE3A-21B6-4208-B88B-9240638E43DA}" destId="{E4AE3E2B-332A-4E74-B117-28E190A7E818}" srcOrd="7" destOrd="0" presId="urn:microsoft.com/office/officeart/2005/8/layout/vList2"/>
    <dgm:cxn modelId="{222106A7-6C2C-4303-B31B-68EFD403B210}" type="presParOf" srcId="{814ABE3A-21B6-4208-B88B-9240638E43DA}" destId="{DE81BE6E-D901-40FA-8A22-59FF794B9529}" srcOrd="8" destOrd="0" presId="urn:microsoft.com/office/officeart/2005/8/layout/vList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1A28E4F-EEEC-48E6-AD34-B3F6597F073F}" type="doc">
      <dgm:prSet loTypeId="urn:microsoft.com/office/officeart/2005/8/layout/vList2" loCatId="list" qsTypeId="urn:microsoft.com/office/officeart/2005/8/quickstyle/3d2" qsCatId="3D" csTypeId="urn:microsoft.com/office/officeart/2005/8/colors/colorful1" csCatId="colorful"/>
      <dgm:spPr/>
      <dgm:t>
        <a:bodyPr/>
        <a:lstStyle/>
        <a:p>
          <a:endParaRPr lang="ru-RU"/>
        </a:p>
      </dgm:t>
    </dgm:pt>
    <dgm:pt modelId="{0FE00622-57E2-4229-8031-DC6E6BCA29CC}">
      <dgm:prSet custT="1"/>
      <dgm:spPr/>
      <dgm:t>
        <a:bodyPr/>
        <a:lstStyle/>
        <a:p>
          <a:r>
            <a:rPr lang="kk-KZ" sz="2000" dirty="0">
              <a:latin typeface="Times New Roman" panose="02020603050405020304" pitchFamily="18" charset="0"/>
              <a:cs typeface="Times New Roman" panose="02020603050405020304" pitchFamily="18" charset="0"/>
            </a:rPr>
            <a:t>Өскелең ұрпақтың рухани-адамгершілік дамуы мен тәрбиесін әлеуметтік ашық кеңістікте ұйымдастыру төменгілердің негізінде жүзеге асырылады: </a:t>
          </a:r>
          <a:endParaRPr lang="ru-RU" sz="2000" dirty="0">
            <a:latin typeface="Times New Roman" panose="02020603050405020304" pitchFamily="18" charset="0"/>
            <a:cs typeface="Times New Roman" panose="02020603050405020304" pitchFamily="18" charset="0"/>
          </a:endParaRPr>
        </a:p>
      </dgm:t>
    </dgm:pt>
    <dgm:pt modelId="{B612BC26-F772-4F40-8A98-2CC3F2650BFF}" type="parTrans" cxnId="{3B2C0DA0-66DD-44A0-9307-7F8BAD31D629}">
      <dgm:prSet/>
      <dgm:spPr/>
      <dgm:t>
        <a:bodyPr/>
        <a:lstStyle/>
        <a:p>
          <a:endParaRPr lang="ru-RU"/>
        </a:p>
      </dgm:t>
    </dgm:pt>
    <dgm:pt modelId="{F1223B41-35FF-4A53-8A2A-9A3A898B08DD}" type="sibTrans" cxnId="{3B2C0DA0-66DD-44A0-9307-7F8BAD31D629}">
      <dgm:prSet/>
      <dgm:spPr/>
      <dgm:t>
        <a:bodyPr/>
        <a:lstStyle/>
        <a:p>
          <a:endParaRPr lang="ru-RU"/>
        </a:p>
      </dgm:t>
    </dgm:pt>
    <dgm:pt modelId="{B04686A8-322E-44F7-ADF3-1DEC8F8D4849}" type="pres">
      <dgm:prSet presAssocID="{01A28E4F-EEEC-48E6-AD34-B3F6597F073F}" presName="linear" presStyleCnt="0">
        <dgm:presLayoutVars>
          <dgm:animLvl val="lvl"/>
          <dgm:resizeHandles val="exact"/>
        </dgm:presLayoutVars>
      </dgm:prSet>
      <dgm:spPr/>
    </dgm:pt>
    <dgm:pt modelId="{F4DB42DD-C7EE-4350-990B-62B91F2655A5}" type="pres">
      <dgm:prSet presAssocID="{0FE00622-57E2-4229-8031-DC6E6BCA29CC}" presName="parentText" presStyleLbl="node1" presStyleIdx="0" presStyleCnt="1">
        <dgm:presLayoutVars>
          <dgm:chMax val="0"/>
          <dgm:bulletEnabled val="1"/>
        </dgm:presLayoutVars>
      </dgm:prSet>
      <dgm:spPr/>
    </dgm:pt>
  </dgm:ptLst>
  <dgm:cxnLst>
    <dgm:cxn modelId="{A4C68F58-2760-4929-BED4-1EEF32396C3F}" type="presOf" srcId="{01A28E4F-EEEC-48E6-AD34-B3F6597F073F}" destId="{B04686A8-322E-44F7-ADF3-1DEC8F8D4849}" srcOrd="0" destOrd="0" presId="urn:microsoft.com/office/officeart/2005/8/layout/vList2"/>
    <dgm:cxn modelId="{3B2C0DA0-66DD-44A0-9307-7F8BAD31D629}" srcId="{01A28E4F-EEEC-48E6-AD34-B3F6597F073F}" destId="{0FE00622-57E2-4229-8031-DC6E6BCA29CC}" srcOrd="0" destOrd="0" parTransId="{B612BC26-F772-4F40-8A98-2CC3F2650BFF}" sibTransId="{F1223B41-35FF-4A53-8A2A-9A3A898B08DD}"/>
    <dgm:cxn modelId="{52E377C9-6A50-4CC9-8379-C4782FC9A9E0}" type="presOf" srcId="{0FE00622-57E2-4229-8031-DC6E6BCA29CC}" destId="{F4DB42DD-C7EE-4350-990B-62B91F2655A5}" srcOrd="0" destOrd="0" presId="urn:microsoft.com/office/officeart/2005/8/layout/vList2"/>
    <dgm:cxn modelId="{0E10B735-842B-477C-8E1F-4124AEEA52C3}" type="presParOf" srcId="{B04686A8-322E-44F7-ADF3-1DEC8F8D4849}" destId="{F4DB42DD-C7EE-4350-990B-62B91F2655A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16A43F11-D97C-4290-A6EA-C2786C95B23E}" type="doc">
      <dgm:prSet loTypeId="urn:microsoft.com/office/officeart/2005/8/layout/default" loCatId="list" qsTypeId="urn:microsoft.com/office/officeart/2005/8/quickstyle/3d5" qsCatId="3D" csTypeId="urn:microsoft.com/office/officeart/2005/8/colors/colorful1" csCatId="colorful"/>
      <dgm:spPr/>
      <dgm:t>
        <a:bodyPr/>
        <a:lstStyle/>
        <a:p>
          <a:endParaRPr lang="ru-RU"/>
        </a:p>
      </dgm:t>
    </dgm:pt>
    <dgm:pt modelId="{525C1610-B980-4EC9-840D-D5CA041A95D7}">
      <dgm:prSet/>
      <dgm:spPr/>
      <dgm:t>
        <a:bodyPr/>
        <a:lstStyle/>
        <a:p>
          <a:r>
            <a:rPr lang="kk-KZ" b="1" dirty="0"/>
            <a:t>• педагогтің  адамгершілік үлгісі;</a:t>
          </a:r>
          <a:endParaRPr lang="ru-RU" dirty="0"/>
        </a:p>
      </dgm:t>
    </dgm:pt>
    <dgm:pt modelId="{A62ACD59-8E28-42EF-AAE5-063DC87D0DF8}" type="parTrans" cxnId="{77D62B60-AB18-4D7F-84D2-DE4D0BCC30CA}">
      <dgm:prSet/>
      <dgm:spPr/>
      <dgm:t>
        <a:bodyPr/>
        <a:lstStyle/>
        <a:p>
          <a:endParaRPr lang="ru-RU"/>
        </a:p>
      </dgm:t>
    </dgm:pt>
    <dgm:pt modelId="{FB8136F0-1CDD-4A70-A4D8-A19B830CBA64}" type="sibTrans" cxnId="{77D62B60-AB18-4D7F-84D2-DE4D0BCC30CA}">
      <dgm:prSet/>
      <dgm:spPr/>
      <dgm:t>
        <a:bodyPr/>
        <a:lstStyle/>
        <a:p>
          <a:endParaRPr lang="ru-RU"/>
        </a:p>
      </dgm:t>
    </dgm:pt>
    <dgm:pt modelId="{1EBCE6DF-93D2-4D9F-A6DC-0CD7D5C2FB4C}">
      <dgm:prSet/>
      <dgm:spPr/>
      <dgm:t>
        <a:bodyPr/>
        <a:lstStyle/>
        <a:p>
          <a:r>
            <a:rPr lang="kk-KZ" b="1"/>
            <a:t>• әлеуметтік-педагогикалық серіктестік;</a:t>
          </a:r>
          <a:endParaRPr lang="ru-RU"/>
        </a:p>
      </dgm:t>
    </dgm:pt>
    <dgm:pt modelId="{8157BFAA-2A85-4779-92DE-9C546FB0EE02}" type="parTrans" cxnId="{52C5893D-D5BA-4880-862C-F4FF4EB3585F}">
      <dgm:prSet/>
      <dgm:spPr/>
      <dgm:t>
        <a:bodyPr/>
        <a:lstStyle/>
        <a:p>
          <a:endParaRPr lang="ru-RU"/>
        </a:p>
      </dgm:t>
    </dgm:pt>
    <dgm:pt modelId="{F3637854-8D2E-4045-ABE0-320BFAC7FE1B}" type="sibTrans" cxnId="{52C5893D-D5BA-4880-862C-F4FF4EB3585F}">
      <dgm:prSet/>
      <dgm:spPr/>
      <dgm:t>
        <a:bodyPr/>
        <a:lstStyle/>
        <a:p>
          <a:endParaRPr lang="ru-RU"/>
        </a:p>
      </dgm:t>
    </dgm:pt>
    <dgm:pt modelId="{8A93020C-487D-414A-9185-6B00BB3D3749}">
      <dgm:prSet/>
      <dgm:spPr/>
      <dgm:t>
        <a:bodyPr/>
        <a:lstStyle/>
        <a:p>
          <a:r>
            <a:rPr lang="kk-KZ" b="1"/>
            <a:t>• жеке-тұлғалық даму;</a:t>
          </a:r>
          <a:endParaRPr lang="ru-RU"/>
        </a:p>
      </dgm:t>
    </dgm:pt>
    <dgm:pt modelId="{26471884-62FB-4722-BDF7-00A10E2880BF}" type="parTrans" cxnId="{F7E1B365-4026-4282-9A63-143ACEA6A440}">
      <dgm:prSet/>
      <dgm:spPr/>
      <dgm:t>
        <a:bodyPr/>
        <a:lstStyle/>
        <a:p>
          <a:endParaRPr lang="ru-RU"/>
        </a:p>
      </dgm:t>
    </dgm:pt>
    <dgm:pt modelId="{77C8F33F-3A34-4D86-9E21-0A5B0C9B88D7}" type="sibTrans" cxnId="{F7E1B365-4026-4282-9A63-143ACEA6A440}">
      <dgm:prSet/>
      <dgm:spPr/>
      <dgm:t>
        <a:bodyPr/>
        <a:lstStyle/>
        <a:p>
          <a:endParaRPr lang="ru-RU"/>
        </a:p>
      </dgm:t>
    </dgm:pt>
    <dgm:pt modelId="{42EA3DB9-EC85-4F37-8D37-B76CDB95CC68}">
      <dgm:prSet/>
      <dgm:spPr/>
      <dgm:t>
        <a:bodyPr/>
        <a:lstStyle/>
        <a:p>
          <a:r>
            <a:rPr lang="kk-KZ" b="1"/>
            <a:t>• рухани-адамгершілік тәрбие бағдарламасының ықпалдастығы;</a:t>
          </a:r>
          <a:endParaRPr lang="ru-RU"/>
        </a:p>
      </dgm:t>
    </dgm:pt>
    <dgm:pt modelId="{9E9FBC01-4BDE-446E-984F-8AFAA7476193}" type="parTrans" cxnId="{B327A13A-416D-4F4F-BAF6-C1AB2BFB73F5}">
      <dgm:prSet/>
      <dgm:spPr/>
      <dgm:t>
        <a:bodyPr/>
        <a:lstStyle/>
        <a:p>
          <a:endParaRPr lang="ru-RU"/>
        </a:p>
      </dgm:t>
    </dgm:pt>
    <dgm:pt modelId="{68BD0B9C-60F1-4401-91E8-36E57227D04E}" type="sibTrans" cxnId="{B327A13A-416D-4F4F-BAF6-C1AB2BFB73F5}">
      <dgm:prSet/>
      <dgm:spPr/>
      <dgm:t>
        <a:bodyPr/>
        <a:lstStyle/>
        <a:p>
          <a:endParaRPr lang="ru-RU"/>
        </a:p>
      </dgm:t>
    </dgm:pt>
    <dgm:pt modelId="{7834F3A4-3E32-4E89-9FD4-BDCBEC7EF580}">
      <dgm:prSet/>
      <dgm:spPr/>
      <dgm:t>
        <a:bodyPr/>
        <a:lstStyle/>
        <a:p>
          <a:r>
            <a:rPr lang="kk-KZ" b="1"/>
            <a:t>• тәрбиенің әлеуметтік талаптылығы.</a:t>
          </a:r>
          <a:endParaRPr lang="ru-RU"/>
        </a:p>
      </dgm:t>
    </dgm:pt>
    <dgm:pt modelId="{735AB222-1968-456E-8FAD-CF803213A1C9}" type="parTrans" cxnId="{D8B8DCF8-AB0D-4E6A-93BE-5AB859825667}">
      <dgm:prSet/>
      <dgm:spPr/>
      <dgm:t>
        <a:bodyPr/>
        <a:lstStyle/>
        <a:p>
          <a:endParaRPr lang="ru-RU"/>
        </a:p>
      </dgm:t>
    </dgm:pt>
    <dgm:pt modelId="{04F8A719-85A9-4D25-B728-F335F22276AE}" type="sibTrans" cxnId="{D8B8DCF8-AB0D-4E6A-93BE-5AB859825667}">
      <dgm:prSet/>
      <dgm:spPr/>
      <dgm:t>
        <a:bodyPr/>
        <a:lstStyle/>
        <a:p>
          <a:endParaRPr lang="ru-RU"/>
        </a:p>
      </dgm:t>
    </dgm:pt>
    <dgm:pt modelId="{1F7DFA2D-7398-4934-B23F-1987D62EE466}" type="pres">
      <dgm:prSet presAssocID="{16A43F11-D97C-4290-A6EA-C2786C95B23E}" presName="diagram" presStyleCnt="0">
        <dgm:presLayoutVars>
          <dgm:dir/>
          <dgm:resizeHandles val="exact"/>
        </dgm:presLayoutVars>
      </dgm:prSet>
      <dgm:spPr/>
    </dgm:pt>
    <dgm:pt modelId="{55231424-187E-4EFB-A394-17E25B72EA19}" type="pres">
      <dgm:prSet presAssocID="{525C1610-B980-4EC9-840D-D5CA041A95D7}" presName="node" presStyleLbl="node1" presStyleIdx="0" presStyleCnt="5">
        <dgm:presLayoutVars>
          <dgm:bulletEnabled val="1"/>
        </dgm:presLayoutVars>
      </dgm:prSet>
      <dgm:spPr/>
    </dgm:pt>
    <dgm:pt modelId="{F03B483D-CF79-4A21-AE63-9FFFC8951FEE}" type="pres">
      <dgm:prSet presAssocID="{FB8136F0-1CDD-4A70-A4D8-A19B830CBA64}" presName="sibTrans" presStyleCnt="0"/>
      <dgm:spPr/>
    </dgm:pt>
    <dgm:pt modelId="{5C8C7836-5747-4DB8-B004-AEA4744933AF}" type="pres">
      <dgm:prSet presAssocID="{1EBCE6DF-93D2-4D9F-A6DC-0CD7D5C2FB4C}" presName="node" presStyleLbl="node1" presStyleIdx="1" presStyleCnt="5">
        <dgm:presLayoutVars>
          <dgm:bulletEnabled val="1"/>
        </dgm:presLayoutVars>
      </dgm:prSet>
      <dgm:spPr/>
    </dgm:pt>
    <dgm:pt modelId="{A91087F5-3CC3-47B9-BC43-38FCF0EBCD4A}" type="pres">
      <dgm:prSet presAssocID="{F3637854-8D2E-4045-ABE0-320BFAC7FE1B}" presName="sibTrans" presStyleCnt="0"/>
      <dgm:spPr/>
    </dgm:pt>
    <dgm:pt modelId="{F72AAA2F-67CB-4213-B349-FA1FA9050411}" type="pres">
      <dgm:prSet presAssocID="{8A93020C-487D-414A-9185-6B00BB3D3749}" presName="node" presStyleLbl="node1" presStyleIdx="2" presStyleCnt="5">
        <dgm:presLayoutVars>
          <dgm:bulletEnabled val="1"/>
        </dgm:presLayoutVars>
      </dgm:prSet>
      <dgm:spPr/>
    </dgm:pt>
    <dgm:pt modelId="{92B83164-AE83-4547-B801-BBE58D19ED8A}" type="pres">
      <dgm:prSet presAssocID="{77C8F33F-3A34-4D86-9E21-0A5B0C9B88D7}" presName="sibTrans" presStyleCnt="0"/>
      <dgm:spPr/>
    </dgm:pt>
    <dgm:pt modelId="{3720F86A-92C9-4841-B2CC-9D8D383727B4}" type="pres">
      <dgm:prSet presAssocID="{42EA3DB9-EC85-4F37-8D37-B76CDB95CC68}" presName="node" presStyleLbl="node1" presStyleIdx="3" presStyleCnt="5">
        <dgm:presLayoutVars>
          <dgm:bulletEnabled val="1"/>
        </dgm:presLayoutVars>
      </dgm:prSet>
      <dgm:spPr/>
    </dgm:pt>
    <dgm:pt modelId="{69A97C29-B3E4-4DA1-A2D0-3E708EE759FF}" type="pres">
      <dgm:prSet presAssocID="{68BD0B9C-60F1-4401-91E8-36E57227D04E}" presName="sibTrans" presStyleCnt="0"/>
      <dgm:spPr/>
    </dgm:pt>
    <dgm:pt modelId="{5FD123E8-28C5-41EC-9857-EB6736E68BC6}" type="pres">
      <dgm:prSet presAssocID="{7834F3A4-3E32-4E89-9FD4-BDCBEC7EF580}" presName="node" presStyleLbl="node1" presStyleIdx="4" presStyleCnt="5">
        <dgm:presLayoutVars>
          <dgm:bulletEnabled val="1"/>
        </dgm:presLayoutVars>
      </dgm:prSet>
      <dgm:spPr/>
    </dgm:pt>
  </dgm:ptLst>
  <dgm:cxnLst>
    <dgm:cxn modelId="{30AF7C08-BD08-4996-8A01-E3CC0C1EB718}" type="presOf" srcId="{1EBCE6DF-93D2-4D9F-A6DC-0CD7D5C2FB4C}" destId="{5C8C7836-5747-4DB8-B004-AEA4744933AF}" srcOrd="0" destOrd="0" presId="urn:microsoft.com/office/officeart/2005/8/layout/default"/>
    <dgm:cxn modelId="{B327A13A-416D-4F4F-BAF6-C1AB2BFB73F5}" srcId="{16A43F11-D97C-4290-A6EA-C2786C95B23E}" destId="{42EA3DB9-EC85-4F37-8D37-B76CDB95CC68}" srcOrd="3" destOrd="0" parTransId="{9E9FBC01-4BDE-446E-984F-8AFAA7476193}" sibTransId="{68BD0B9C-60F1-4401-91E8-36E57227D04E}"/>
    <dgm:cxn modelId="{9755BC3B-A922-4DFB-9A44-EEB673978A95}" type="presOf" srcId="{8A93020C-487D-414A-9185-6B00BB3D3749}" destId="{F72AAA2F-67CB-4213-B349-FA1FA9050411}" srcOrd="0" destOrd="0" presId="urn:microsoft.com/office/officeart/2005/8/layout/default"/>
    <dgm:cxn modelId="{52C5893D-D5BA-4880-862C-F4FF4EB3585F}" srcId="{16A43F11-D97C-4290-A6EA-C2786C95B23E}" destId="{1EBCE6DF-93D2-4D9F-A6DC-0CD7D5C2FB4C}" srcOrd="1" destOrd="0" parTransId="{8157BFAA-2A85-4779-92DE-9C546FB0EE02}" sibTransId="{F3637854-8D2E-4045-ABE0-320BFAC7FE1B}"/>
    <dgm:cxn modelId="{77D62B60-AB18-4D7F-84D2-DE4D0BCC30CA}" srcId="{16A43F11-D97C-4290-A6EA-C2786C95B23E}" destId="{525C1610-B980-4EC9-840D-D5CA041A95D7}" srcOrd="0" destOrd="0" parTransId="{A62ACD59-8E28-42EF-AAE5-063DC87D0DF8}" sibTransId="{FB8136F0-1CDD-4A70-A4D8-A19B830CBA64}"/>
    <dgm:cxn modelId="{F7E1B365-4026-4282-9A63-143ACEA6A440}" srcId="{16A43F11-D97C-4290-A6EA-C2786C95B23E}" destId="{8A93020C-487D-414A-9185-6B00BB3D3749}" srcOrd="2" destOrd="0" parTransId="{26471884-62FB-4722-BDF7-00A10E2880BF}" sibTransId="{77C8F33F-3A34-4D86-9E21-0A5B0C9B88D7}"/>
    <dgm:cxn modelId="{0C7B7546-8CCF-43C1-872F-6B2633FA0126}" type="presOf" srcId="{7834F3A4-3E32-4E89-9FD4-BDCBEC7EF580}" destId="{5FD123E8-28C5-41EC-9857-EB6736E68BC6}" srcOrd="0" destOrd="0" presId="urn:microsoft.com/office/officeart/2005/8/layout/default"/>
    <dgm:cxn modelId="{6780DA75-5A10-4EC3-98DA-B9152DF40E52}" type="presOf" srcId="{42EA3DB9-EC85-4F37-8D37-B76CDB95CC68}" destId="{3720F86A-92C9-4841-B2CC-9D8D383727B4}" srcOrd="0" destOrd="0" presId="urn:microsoft.com/office/officeart/2005/8/layout/default"/>
    <dgm:cxn modelId="{D27091E9-A17C-49AC-9BDE-5A3B90680C3D}" type="presOf" srcId="{16A43F11-D97C-4290-A6EA-C2786C95B23E}" destId="{1F7DFA2D-7398-4934-B23F-1987D62EE466}" srcOrd="0" destOrd="0" presId="urn:microsoft.com/office/officeart/2005/8/layout/default"/>
    <dgm:cxn modelId="{2770CDEF-AB4D-4D32-86CF-C8DD6A8D27B9}" type="presOf" srcId="{525C1610-B980-4EC9-840D-D5CA041A95D7}" destId="{55231424-187E-4EFB-A394-17E25B72EA19}" srcOrd="0" destOrd="0" presId="urn:microsoft.com/office/officeart/2005/8/layout/default"/>
    <dgm:cxn modelId="{D8B8DCF8-AB0D-4E6A-93BE-5AB859825667}" srcId="{16A43F11-D97C-4290-A6EA-C2786C95B23E}" destId="{7834F3A4-3E32-4E89-9FD4-BDCBEC7EF580}" srcOrd="4" destOrd="0" parTransId="{735AB222-1968-456E-8FAD-CF803213A1C9}" sibTransId="{04F8A719-85A9-4D25-B728-F335F22276AE}"/>
    <dgm:cxn modelId="{0BFA7F51-92F0-4062-B943-768F8FDB4F19}" type="presParOf" srcId="{1F7DFA2D-7398-4934-B23F-1987D62EE466}" destId="{55231424-187E-4EFB-A394-17E25B72EA19}" srcOrd="0" destOrd="0" presId="urn:microsoft.com/office/officeart/2005/8/layout/default"/>
    <dgm:cxn modelId="{272875DB-BF3E-41E1-836D-E461A4295557}" type="presParOf" srcId="{1F7DFA2D-7398-4934-B23F-1987D62EE466}" destId="{F03B483D-CF79-4A21-AE63-9FFFC8951FEE}" srcOrd="1" destOrd="0" presId="urn:microsoft.com/office/officeart/2005/8/layout/default"/>
    <dgm:cxn modelId="{D68DE3D7-E1C2-431E-913F-A7B907E92A03}" type="presParOf" srcId="{1F7DFA2D-7398-4934-B23F-1987D62EE466}" destId="{5C8C7836-5747-4DB8-B004-AEA4744933AF}" srcOrd="2" destOrd="0" presId="urn:microsoft.com/office/officeart/2005/8/layout/default"/>
    <dgm:cxn modelId="{3700E567-FF41-4E62-AFCB-AA3A9FDB747E}" type="presParOf" srcId="{1F7DFA2D-7398-4934-B23F-1987D62EE466}" destId="{A91087F5-3CC3-47B9-BC43-38FCF0EBCD4A}" srcOrd="3" destOrd="0" presId="urn:microsoft.com/office/officeart/2005/8/layout/default"/>
    <dgm:cxn modelId="{E984B825-3865-42D2-93D5-4A167C2E360F}" type="presParOf" srcId="{1F7DFA2D-7398-4934-B23F-1987D62EE466}" destId="{F72AAA2F-67CB-4213-B349-FA1FA9050411}" srcOrd="4" destOrd="0" presId="urn:microsoft.com/office/officeart/2005/8/layout/default"/>
    <dgm:cxn modelId="{9934B040-4F9F-4F9C-A6A9-6B949AE9DF5C}" type="presParOf" srcId="{1F7DFA2D-7398-4934-B23F-1987D62EE466}" destId="{92B83164-AE83-4547-B801-BBE58D19ED8A}" srcOrd="5" destOrd="0" presId="urn:microsoft.com/office/officeart/2005/8/layout/default"/>
    <dgm:cxn modelId="{F2EFF76F-C018-41A3-A79C-E4C30ECA00E2}" type="presParOf" srcId="{1F7DFA2D-7398-4934-B23F-1987D62EE466}" destId="{3720F86A-92C9-4841-B2CC-9D8D383727B4}" srcOrd="6" destOrd="0" presId="urn:microsoft.com/office/officeart/2005/8/layout/default"/>
    <dgm:cxn modelId="{C565B97D-2259-4F8D-A55C-B02D317B68AD}" type="presParOf" srcId="{1F7DFA2D-7398-4934-B23F-1987D62EE466}" destId="{69A97C29-B3E4-4DA1-A2D0-3E708EE759FF}" srcOrd="7" destOrd="0" presId="urn:microsoft.com/office/officeart/2005/8/layout/default"/>
    <dgm:cxn modelId="{16D9C61D-BDBC-4B36-BDDA-45C8275AC760}" type="presParOf" srcId="{1F7DFA2D-7398-4934-B23F-1987D62EE466}" destId="{5FD123E8-28C5-41EC-9857-EB6736E68BC6}" srcOrd="8"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65BFE36-C4C9-4A43-B20B-B4BE04418E3A}" type="doc">
      <dgm:prSet loTypeId="urn:microsoft.com/office/officeart/2005/8/layout/vList5" loCatId="list" qsTypeId="urn:microsoft.com/office/officeart/2005/8/quickstyle/3d3" qsCatId="3D" csTypeId="urn:microsoft.com/office/officeart/2005/8/colors/colorful1" csCatId="colorful" phldr="1"/>
      <dgm:spPr/>
      <dgm:t>
        <a:bodyPr/>
        <a:lstStyle/>
        <a:p>
          <a:endParaRPr lang="ru-RU"/>
        </a:p>
      </dgm:t>
    </dgm:pt>
    <dgm:pt modelId="{5A4B7C96-EBF3-4A69-9215-CAA7A837CAA2}">
      <dgm:prSet custT="1"/>
      <dgm:spPr/>
      <dgm:t>
        <a:bodyPr/>
        <a:lstStyle/>
        <a:p>
          <a:r>
            <a:rPr lang="kk-KZ" sz="1400" dirty="0">
              <a:latin typeface="Times New Roman" panose="02020603050405020304" pitchFamily="18" charset="0"/>
              <a:cs typeface="Times New Roman" panose="02020603050405020304" pitchFamily="18" charset="0"/>
            </a:rPr>
            <a:t>Мәселен, мұғалімдердің әлеуметтік табыстылығын дамыту мәселесін нақтылауда, </a:t>
          </a:r>
          <a:r>
            <a:rPr lang="kk-KZ" sz="1400" b="1" i="1" dirty="0">
              <a:latin typeface="Times New Roman" panose="02020603050405020304" pitchFamily="18" charset="0"/>
              <a:cs typeface="Times New Roman" panose="02020603050405020304" pitchFamily="18" charset="0"/>
            </a:rPr>
            <a:t>«әлеуметтік табыстылық</a:t>
          </a:r>
          <a:r>
            <a:rPr lang="kk-KZ" sz="1400" i="1" dirty="0">
              <a:latin typeface="Times New Roman" panose="02020603050405020304" pitchFamily="18" charset="0"/>
              <a:cs typeface="Times New Roman" panose="02020603050405020304" pitchFamily="18" charset="0"/>
            </a:rPr>
            <a:t>» </a:t>
          </a:r>
          <a:r>
            <a:rPr lang="kk-KZ" sz="1400" dirty="0">
              <a:latin typeface="Times New Roman" panose="02020603050405020304" pitchFamily="18" charset="0"/>
              <a:cs typeface="Times New Roman" panose="02020603050405020304" pitchFamily="18" charset="0"/>
            </a:rPr>
            <a:t>ұғымының мәні мен мазмұнын айқындап алу мақсатында ғылыми философиялық, педагогикалық, психологиялық әдебиеттерге  талдау жасай отырып,  Әлеуметтік табыстылық ұғымын анықтап алу керек. Сондықтан мазмұны жағынан бірін-бірі толықтыратын «табыстылық» ұғымының негізін құрайтын «табыс» ұғымына келсек, </a:t>
          </a:r>
          <a:r>
            <a:rPr lang="kk-KZ" sz="1400" b="1" dirty="0">
              <a:latin typeface="Times New Roman" panose="02020603050405020304" pitchFamily="18" charset="0"/>
              <a:cs typeface="Times New Roman" panose="02020603050405020304" pitchFamily="18" charset="0"/>
            </a:rPr>
            <a:t>«</a:t>
          </a:r>
          <a:r>
            <a:rPr lang="kk-KZ" sz="1400" b="1" i="1" dirty="0">
              <a:latin typeface="Times New Roman" panose="02020603050405020304" pitchFamily="18" charset="0"/>
              <a:cs typeface="Times New Roman" panose="02020603050405020304" pitchFamily="18" charset="0"/>
            </a:rPr>
            <a:t>Табыс» </a:t>
          </a:r>
          <a:r>
            <a:rPr lang="kk-KZ" sz="1400" b="1" dirty="0">
              <a:latin typeface="Times New Roman" panose="02020603050405020304" pitchFamily="18" charset="0"/>
              <a:cs typeface="Times New Roman" panose="02020603050405020304" pitchFamily="18" charset="0"/>
            </a:rPr>
            <a:t>  </a:t>
          </a:r>
          <a:r>
            <a:rPr lang="kk-KZ" sz="1400" dirty="0">
              <a:latin typeface="Times New Roman" panose="02020603050405020304" pitchFamily="18" charset="0"/>
              <a:cs typeface="Times New Roman" panose="02020603050405020304" pitchFamily="18" charset="0"/>
            </a:rPr>
            <a:t>қазіргі уақыттың ерекше белгісі. </a:t>
          </a:r>
          <a:endParaRPr lang="ru-RU" sz="1400" dirty="0">
            <a:latin typeface="Times New Roman" panose="02020603050405020304" pitchFamily="18" charset="0"/>
            <a:cs typeface="Times New Roman" panose="02020603050405020304" pitchFamily="18" charset="0"/>
          </a:endParaRPr>
        </a:p>
      </dgm:t>
    </dgm:pt>
    <dgm:pt modelId="{2E30569D-75C4-4A9D-8481-EC247362D330}" type="parTrans" cxnId="{2F98E5AD-F104-4C34-AF26-ED25DFDF56A3}">
      <dgm:prSet/>
      <dgm:spPr/>
      <dgm:t>
        <a:bodyPr/>
        <a:lstStyle/>
        <a:p>
          <a:endParaRPr lang="ru-RU"/>
        </a:p>
      </dgm:t>
    </dgm:pt>
    <dgm:pt modelId="{A9AAB900-9446-48DF-99AF-58E8DE68251E}" type="sibTrans" cxnId="{2F98E5AD-F104-4C34-AF26-ED25DFDF56A3}">
      <dgm:prSet/>
      <dgm:spPr/>
      <dgm:t>
        <a:bodyPr/>
        <a:lstStyle/>
        <a:p>
          <a:endParaRPr lang="ru-RU"/>
        </a:p>
      </dgm:t>
    </dgm:pt>
    <dgm:pt modelId="{206C7DE2-B98A-4C42-A2D0-31FBF3850F21}">
      <dgm:prSet/>
      <dgm:spPr/>
      <dgm:t>
        <a:bodyPr/>
        <a:lstStyle/>
        <a:p>
          <a:r>
            <a:rPr lang="kk-KZ" dirty="0">
              <a:latin typeface="Times New Roman" panose="02020603050405020304" pitchFamily="18" charset="0"/>
              <a:cs typeface="Times New Roman" panose="02020603050405020304" pitchFamily="18" charset="0"/>
            </a:rPr>
            <a:t>Заман талабы табыстың бизнес саласындағы мәніне ғана емес, өмірдің барлық саласындағы, атап айтқанда, шығармашылық, мансап, қажетті игілікке жетудегі сәттілік, әлеуметтік бедел, әлеуметтік әрекеттің жеке даралық және қоғамдық бағыттылығы, әлеуметтік белсенділік және оның бағдары секілді маңызына назар аударудың қажеттілігін көрсетеді. </a:t>
          </a:r>
          <a:endParaRPr lang="ru-RU" dirty="0">
            <a:latin typeface="Times New Roman" panose="02020603050405020304" pitchFamily="18" charset="0"/>
            <a:cs typeface="Times New Roman" panose="02020603050405020304" pitchFamily="18" charset="0"/>
          </a:endParaRPr>
        </a:p>
      </dgm:t>
    </dgm:pt>
    <dgm:pt modelId="{406E6485-F087-407C-854D-B46FB01B0EF3}" type="parTrans" cxnId="{D25636C8-4EDF-49BB-BA09-EE7BBA913B31}">
      <dgm:prSet/>
      <dgm:spPr/>
      <dgm:t>
        <a:bodyPr/>
        <a:lstStyle/>
        <a:p>
          <a:endParaRPr lang="ru-RU"/>
        </a:p>
      </dgm:t>
    </dgm:pt>
    <dgm:pt modelId="{11AAF1CD-3FE9-4F1B-9D88-352604340A6C}" type="sibTrans" cxnId="{D25636C8-4EDF-49BB-BA09-EE7BBA913B31}">
      <dgm:prSet/>
      <dgm:spPr/>
      <dgm:t>
        <a:bodyPr/>
        <a:lstStyle/>
        <a:p>
          <a:endParaRPr lang="ru-RU"/>
        </a:p>
      </dgm:t>
    </dgm:pt>
    <dgm:pt modelId="{55C7D29F-0E34-44FB-A14F-209B0D673DE1}">
      <dgm:prSet custT="1"/>
      <dgm:spPr/>
      <dgm:t>
        <a:bodyPr/>
        <a:lstStyle/>
        <a:p>
          <a:r>
            <a:rPr lang="kk-KZ" sz="1700" dirty="0">
              <a:latin typeface="Times New Roman" panose="02020603050405020304" pitchFamily="18" charset="0"/>
              <a:cs typeface="Times New Roman" panose="02020603050405020304" pitchFamily="18" charset="0"/>
            </a:rPr>
            <a:t>Негізінен </a:t>
          </a:r>
          <a:r>
            <a:rPr lang="kk-KZ" sz="1700" b="1" i="1" dirty="0">
              <a:latin typeface="Times New Roman" panose="02020603050405020304" pitchFamily="18" charset="0"/>
              <a:cs typeface="Times New Roman" panose="02020603050405020304" pitchFamily="18" charset="0"/>
            </a:rPr>
            <a:t>«табыс»</a:t>
          </a:r>
          <a:r>
            <a:rPr lang="kk-KZ" sz="1700" b="1" dirty="0">
              <a:latin typeface="Times New Roman" panose="02020603050405020304" pitchFamily="18" charset="0"/>
              <a:cs typeface="Times New Roman" panose="02020603050405020304" pitchFamily="18" charset="0"/>
            </a:rPr>
            <a:t> </a:t>
          </a:r>
          <a:r>
            <a:rPr lang="kk-KZ" sz="1700" dirty="0">
              <a:latin typeface="Times New Roman" panose="02020603050405020304" pitchFamily="18" charset="0"/>
              <a:cs typeface="Times New Roman" panose="02020603050405020304" pitchFamily="18" charset="0"/>
            </a:rPr>
            <a:t>категориясы ғылыми білімнің пайда болуынан бастау алады. Ғылыми әдебиеттердің талдауы көрсеткендей, </a:t>
          </a:r>
          <a:r>
            <a:rPr lang="kk-KZ" sz="1700" b="1" i="1" dirty="0">
              <a:latin typeface="Times New Roman" panose="02020603050405020304" pitchFamily="18" charset="0"/>
              <a:cs typeface="Times New Roman" panose="02020603050405020304" pitchFamily="18" charset="0"/>
            </a:rPr>
            <a:t>«табыс»</a:t>
          </a:r>
          <a:r>
            <a:rPr lang="kk-KZ" sz="1700" b="1" dirty="0">
              <a:latin typeface="Times New Roman" panose="02020603050405020304" pitchFamily="18" charset="0"/>
              <a:cs typeface="Times New Roman" panose="02020603050405020304" pitchFamily="18" charset="0"/>
            </a:rPr>
            <a:t> </a:t>
          </a:r>
          <a:r>
            <a:rPr lang="kk-KZ" sz="1700" dirty="0">
              <a:latin typeface="Times New Roman" panose="02020603050405020304" pitchFamily="18" charset="0"/>
              <a:cs typeface="Times New Roman" panose="02020603050405020304" pitchFamily="18" charset="0"/>
            </a:rPr>
            <a:t>бір мағыналы емес, күрделі және әртүрлі түсіндірмесі бар ұғым. Дәстүрлі тұрғыдан </a:t>
          </a:r>
          <a:r>
            <a:rPr lang="kk-KZ" sz="1700" b="1" u="sng" dirty="0">
              <a:latin typeface="Times New Roman" panose="02020603050405020304" pitchFamily="18" charset="0"/>
              <a:cs typeface="Times New Roman" panose="02020603050405020304" pitchFamily="18" charset="0"/>
            </a:rPr>
            <a:t>«табыс – кез келген үдерістің табысты аяқталуы</a:t>
          </a:r>
          <a:r>
            <a:rPr lang="kk-KZ" sz="1700" dirty="0">
              <a:latin typeface="Times New Roman" panose="02020603050405020304" pitchFamily="18" charset="0"/>
              <a:cs typeface="Times New Roman" panose="02020603050405020304" pitchFamily="18" charset="0"/>
            </a:rPr>
            <a:t>» дегенді білдіреді. </a:t>
          </a:r>
          <a:endParaRPr lang="ru-RU" sz="1700" dirty="0">
            <a:latin typeface="Times New Roman" panose="02020603050405020304" pitchFamily="18" charset="0"/>
            <a:cs typeface="Times New Roman" panose="02020603050405020304" pitchFamily="18" charset="0"/>
          </a:endParaRPr>
        </a:p>
      </dgm:t>
    </dgm:pt>
    <dgm:pt modelId="{53898DC9-7D39-4FB6-B9FA-44EBF32266B5}" type="parTrans" cxnId="{16C0F9E8-15E5-4F72-9032-B426E4D03DF9}">
      <dgm:prSet/>
      <dgm:spPr/>
      <dgm:t>
        <a:bodyPr/>
        <a:lstStyle/>
        <a:p>
          <a:endParaRPr lang="ru-RU"/>
        </a:p>
      </dgm:t>
    </dgm:pt>
    <dgm:pt modelId="{C4B49BB7-EC31-47D4-B23F-E04760C9C898}" type="sibTrans" cxnId="{16C0F9E8-15E5-4F72-9032-B426E4D03DF9}">
      <dgm:prSet/>
      <dgm:spPr/>
      <dgm:t>
        <a:bodyPr/>
        <a:lstStyle/>
        <a:p>
          <a:endParaRPr lang="ru-RU"/>
        </a:p>
      </dgm:t>
    </dgm:pt>
    <dgm:pt modelId="{B21244EC-16CD-4781-8CF6-A8A7811D84D2}" type="pres">
      <dgm:prSet presAssocID="{765BFE36-C4C9-4A43-B20B-B4BE04418E3A}" presName="Name0" presStyleCnt="0">
        <dgm:presLayoutVars>
          <dgm:dir/>
          <dgm:animLvl val="lvl"/>
          <dgm:resizeHandles val="exact"/>
        </dgm:presLayoutVars>
      </dgm:prSet>
      <dgm:spPr/>
    </dgm:pt>
    <dgm:pt modelId="{8FDE7260-6C62-45AF-8B94-2FB696362CBF}" type="pres">
      <dgm:prSet presAssocID="{5A4B7C96-EBF3-4A69-9215-CAA7A837CAA2}" presName="linNode" presStyleCnt="0"/>
      <dgm:spPr/>
    </dgm:pt>
    <dgm:pt modelId="{881D3557-834A-4DFC-AEF9-77ECB3C1AA36}" type="pres">
      <dgm:prSet presAssocID="{5A4B7C96-EBF3-4A69-9215-CAA7A837CAA2}" presName="parentText" presStyleLbl="node1" presStyleIdx="0" presStyleCnt="3" custScaleX="200792">
        <dgm:presLayoutVars>
          <dgm:chMax val="1"/>
          <dgm:bulletEnabled val="1"/>
        </dgm:presLayoutVars>
      </dgm:prSet>
      <dgm:spPr/>
    </dgm:pt>
    <dgm:pt modelId="{FBE72E9E-FCAE-47FB-9540-2F3C6C3730C4}" type="pres">
      <dgm:prSet presAssocID="{A9AAB900-9446-48DF-99AF-58E8DE68251E}" presName="sp" presStyleCnt="0"/>
      <dgm:spPr/>
    </dgm:pt>
    <dgm:pt modelId="{CE6FFB00-7137-4ED5-9574-7B35C6B5778D}" type="pres">
      <dgm:prSet presAssocID="{206C7DE2-B98A-4C42-A2D0-31FBF3850F21}" presName="linNode" presStyleCnt="0"/>
      <dgm:spPr/>
    </dgm:pt>
    <dgm:pt modelId="{5AFD543C-B338-45A9-AF8A-290FEE4DFFC5}" type="pres">
      <dgm:prSet presAssocID="{206C7DE2-B98A-4C42-A2D0-31FBF3850F21}" presName="parentText" presStyleLbl="node1" presStyleIdx="1" presStyleCnt="3" custScaleX="200792">
        <dgm:presLayoutVars>
          <dgm:chMax val="1"/>
          <dgm:bulletEnabled val="1"/>
        </dgm:presLayoutVars>
      </dgm:prSet>
      <dgm:spPr/>
    </dgm:pt>
    <dgm:pt modelId="{A9C69A33-CA21-4C21-9A1D-8631EEE79421}" type="pres">
      <dgm:prSet presAssocID="{11AAF1CD-3FE9-4F1B-9D88-352604340A6C}" presName="sp" presStyleCnt="0"/>
      <dgm:spPr/>
    </dgm:pt>
    <dgm:pt modelId="{82A5D61B-EE65-4EB1-B0AC-56AFF6BE9CF2}" type="pres">
      <dgm:prSet presAssocID="{55C7D29F-0E34-44FB-A14F-209B0D673DE1}" presName="linNode" presStyleCnt="0"/>
      <dgm:spPr/>
    </dgm:pt>
    <dgm:pt modelId="{1A320D7B-F120-46CA-8EDE-F46C8984B035}" type="pres">
      <dgm:prSet presAssocID="{55C7D29F-0E34-44FB-A14F-209B0D673DE1}" presName="parentText" presStyleLbl="node1" presStyleIdx="2" presStyleCnt="3" custScaleX="200792">
        <dgm:presLayoutVars>
          <dgm:chMax val="1"/>
          <dgm:bulletEnabled val="1"/>
        </dgm:presLayoutVars>
      </dgm:prSet>
      <dgm:spPr/>
    </dgm:pt>
  </dgm:ptLst>
  <dgm:cxnLst>
    <dgm:cxn modelId="{D2A87121-B9CF-4F5A-AE31-572F16F8D0E7}" type="presOf" srcId="{55C7D29F-0E34-44FB-A14F-209B0D673DE1}" destId="{1A320D7B-F120-46CA-8EDE-F46C8984B035}" srcOrd="0" destOrd="0" presId="urn:microsoft.com/office/officeart/2005/8/layout/vList5"/>
    <dgm:cxn modelId="{69FA085D-F00B-423D-944F-FD5CD6B59B93}" type="presOf" srcId="{5A4B7C96-EBF3-4A69-9215-CAA7A837CAA2}" destId="{881D3557-834A-4DFC-AEF9-77ECB3C1AA36}" srcOrd="0" destOrd="0" presId="urn:microsoft.com/office/officeart/2005/8/layout/vList5"/>
    <dgm:cxn modelId="{A27C4C61-9AFB-4093-9670-FC9A8433D190}" type="presOf" srcId="{765BFE36-C4C9-4A43-B20B-B4BE04418E3A}" destId="{B21244EC-16CD-4781-8CF6-A8A7811D84D2}" srcOrd="0" destOrd="0" presId="urn:microsoft.com/office/officeart/2005/8/layout/vList5"/>
    <dgm:cxn modelId="{2F98E5AD-F104-4C34-AF26-ED25DFDF56A3}" srcId="{765BFE36-C4C9-4A43-B20B-B4BE04418E3A}" destId="{5A4B7C96-EBF3-4A69-9215-CAA7A837CAA2}" srcOrd="0" destOrd="0" parTransId="{2E30569D-75C4-4A9D-8481-EC247362D330}" sibTransId="{A9AAB900-9446-48DF-99AF-58E8DE68251E}"/>
    <dgm:cxn modelId="{D25636C8-4EDF-49BB-BA09-EE7BBA913B31}" srcId="{765BFE36-C4C9-4A43-B20B-B4BE04418E3A}" destId="{206C7DE2-B98A-4C42-A2D0-31FBF3850F21}" srcOrd="1" destOrd="0" parTransId="{406E6485-F087-407C-854D-B46FB01B0EF3}" sibTransId="{11AAF1CD-3FE9-4F1B-9D88-352604340A6C}"/>
    <dgm:cxn modelId="{7E4259D3-F664-4C59-BDCD-BE57223A40C7}" type="presOf" srcId="{206C7DE2-B98A-4C42-A2D0-31FBF3850F21}" destId="{5AFD543C-B338-45A9-AF8A-290FEE4DFFC5}" srcOrd="0" destOrd="0" presId="urn:microsoft.com/office/officeart/2005/8/layout/vList5"/>
    <dgm:cxn modelId="{16C0F9E8-15E5-4F72-9032-B426E4D03DF9}" srcId="{765BFE36-C4C9-4A43-B20B-B4BE04418E3A}" destId="{55C7D29F-0E34-44FB-A14F-209B0D673DE1}" srcOrd="2" destOrd="0" parTransId="{53898DC9-7D39-4FB6-B9FA-44EBF32266B5}" sibTransId="{C4B49BB7-EC31-47D4-B23F-E04760C9C898}"/>
    <dgm:cxn modelId="{FA730DAC-F54A-4AA6-A7B7-DF91CFCD4235}" type="presParOf" srcId="{B21244EC-16CD-4781-8CF6-A8A7811D84D2}" destId="{8FDE7260-6C62-45AF-8B94-2FB696362CBF}" srcOrd="0" destOrd="0" presId="urn:microsoft.com/office/officeart/2005/8/layout/vList5"/>
    <dgm:cxn modelId="{C4E9B446-03BC-407D-89B4-3F30C65B40C5}" type="presParOf" srcId="{8FDE7260-6C62-45AF-8B94-2FB696362CBF}" destId="{881D3557-834A-4DFC-AEF9-77ECB3C1AA36}" srcOrd="0" destOrd="0" presId="urn:microsoft.com/office/officeart/2005/8/layout/vList5"/>
    <dgm:cxn modelId="{F4F9B1A1-07DE-436A-81BF-95E557F14C06}" type="presParOf" srcId="{B21244EC-16CD-4781-8CF6-A8A7811D84D2}" destId="{FBE72E9E-FCAE-47FB-9540-2F3C6C3730C4}" srcOrd="1" destOrd="0" presId="urn:microsoft.com/office/officeart/2005/8/layout/vList5"/>
    <dgm:cxn modelId="{F40E75E3-3622-4370-A4A8-57978B679220}" type="presParOf" srcId="{B21244EC-16CD-4781-8CF6-A8A7811D84D2}" destId="{CE6FFB00-7137-4ED5-9574-7B35C6B5778D}" srcOrd="2" destOrd="0" presId="urn:microsoft.com/office/officeart/2005/8/layout/vList5"/>
    <dgm:cxn modelId="{47024E37-A0AF-45AA-8F60-0C94C2D8DF04}" type="presParOf" srcId="{CE6FFB00-7137-4ED5-9574-7B35C6B5778D}" destId="{5AFD543C-B338-45A9-AF8A-290FEE4DFFC5}" srcOrd="0" destOrd="0" presId="urn:microsoft.com/office/officeart/2005/8/layout/vList5"/>
    <dgm:cxn modelId="{94008449-7B09-45E0-B398-1D083DEC0322}" type="presParOf" srcId="{B21244EC-16CD-4781-8CF6-A8A7811D84D2}" destId="{A9C69A33-CA21-4C21-9A1D-8631EEE79421}" srcOrd="3" destOrd="0" presId="urn:microsoft.com/office/officeart/2005/8/layout/vList5"/>
    <dgm:cxn modelId="{BE799761-8BD8-4C5D-99CE-37680335FC23}" type="presParOf" srcId="{B21244EC-16CD-4781-8CF6-A8A7811D84D2}" destId="{82A5D61B-EE65-4EB1-B0AC-56AFF6BE9CF2}" srcOrd="4" destOrd="0" presId="urn:microsoft.com/office/officeart/2005/8/layout/vList5"/>
    <dgm:cxn modelId="{8EBA00E5-A395-4CF1-8E9C-A8A25FDB8AC3}" type="presParOf" srcId="{82A5D61B-EE65-4EB1-B0AC-56AFF6BE9CF2}" destId="{1A320D7B-F120-46CA-8EDE-F46C8984B035}"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319486C5-264A-4E53-A613-8364EF7EA84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ru-RU"/>
        </a:p>
      </dgm:t>
    </dgm:pt>
    <dgm:pt modelId="{3DE1D5E1-3C05-447D-910B-56F0398A986E}">
      <dgm:prSet custT="1"/>
      <dgm:spPr/>
      <dgm:t>
        <a:bodyPr/>
        <a:lstStyle/>
        <a:p>
          <a:pPr algn="ctr"/>
          <a:r>
            <a:rPr lang="kk-KZ" sz="3600" b="1" i="1" dirty="0">
              <a:latin typeface="Times New Roman" panose="02020603050405020304" pitchFamily="18" charset="0"/>
              <a:cs typeface="Times New Roman" panose="02020603050405020304" pitchFamily="18" charset="0"/>
            </a:rPr>
            <a:t>Қорыта айтқанда:</a:t>
          </a:r>
          <a:endParaRPr lang="ru-RU" sz="3600" dirty="0">
            <a:latin typeface="Times New Roman" panose="02020603050405020304" pitchFamily="18" charset="0"/>
            <a:cs typeface="Times New Roman" panose="02020603050405020304" pitchFamily="18" charset="0"/>
          </a:endParaRPr>
        </a:p>
      </dgm:t>
    </dgm:pt>
    <dgm:pt modelId="{24C8C6B7-E48A-4198-BD84-AE22D5219B66}" type="parTrans" cxnId="{2C7BD182-5B37-4249-B9E3-6624C43DD032}">
      <dgm:prSet/>
      <dgm:spPr/>
      <dgm:t>
        <a:bodyPr/>
        <a:lstStyle/>
        <a:p>
          <a:endParaRPr lang="ru-RU"/>
        </a:p>
      </dgm:t>
    </dgm:pt>
    <dgm:pt modelId="{3D30FADE-A673-4CFB-B801-7C425D568FE5}" type="sibTrans" cxnId="{2C7BD182-5B37-4249-B9E3-6624C43DD032}">
      <dgm:prSet/>
      <dgm:spPr/>
      <dgm:t>
        <a:bodyPr/>
        <a:lstStyle/>
        <a:p>
          <a:endParaRPr lang="ru-RU"/>
        </a:p>
      </dgm:t>
    </dgm:pt>
    <dgm:pt modelId="{52594306-BB34-4433-A0A2-BD25B0014881}" type="pres">
      <dgm:prSet presAssocID="{319486C5-264A-4E53-A613-8364EF7EA84F}" presName="linear" presStyleCnt="0">
        <dgm:presLayoutVars>
          <dgm:animLvl val="lvl"/>
          <dgm:resizeHandles val="exact"/>
        </dgm:presLayoutVars>
      </dgm:prSet>
      <dgm:spPr/>
    </dgm:pt>
    <dgm:pt modelId="{D26187B5-A669-4663-A236-DC8410090467}" type="pres">
      <dgm:prSet presAssocID="{3DE1D5E1-3C05-447D-910B-56F0398A986E}" presName="parentText" presStyleLbl="node1" presStyleIdx="0" presStyleCnt="1">
        <dgm:presLayoutVars>
          <dgm:chMax val="0"/>
          <dgm:bulletEnabled val="1"/>
        </dgm:presLayoutVars>
      </dgm:prSet>
      <dgm:spPr/>
    </dgm:pt>
  </dgm:ptLst>
  <dgm:cxnLst>
    <dgm:cxn modelId="{8C5B9680-C6D0-4EDD-BBA4-A6921435701B}" type="presOf" srcId="{319486C5-264A-4E53-A613-8364EF7EA84F}" destId="{52594306-BB34-4433-A0A2-BD25B0014881}" srcOrd="0" destOrd="0" presId="urn:microsoft.com/office/officeart/2005/8/layout/vList2"/>
    <dgm:cxn modelId="{2C7BD182-5B37-4249-B9E3-6624C43DD032}" srcId="{319486C5-264A-4E53-A613-8364EF7EA84F}" destId="{3DE1D5E1-3C05-447D-910B-56F0398A986E}" srcOrd="0" destOrd="0" parTransId="{24C8C6B7-E48A-4198-BD84-AE22D5219B66}" sibTransId="{3D30FADE-A673-4CFB-B801-7C425D568FE5}"/>
    <dgm:cxn modelId="{52EC4DAF-D9BE-470B-8A88-DBBF90B6BDA2}" type="presOf" srcId="{3DE1D5E1-3C05-447D-910B-56F0398A986E}" destId="{D26187B5-A669-4663-A236-DC8410090467}" srcOrd="0" destOrd="0" presId="urn:microsoft.com/office/officeart/2005/8/layout/vList2"/>
    <dgm:cxn modelId="{51405039-883D-4A4A-A7D3-1520EA7D3754}" type="presParOf" srcId="{52594306-BB34-4433-A0A2-BD25B0014881}" destId="{D26187B5-A669-4663-A236-DC841009046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0A510F22-0A41-47A1-B1DA-7603AC9B4F29}" type="doc">
      <dgm:prSet loTypeId="urn:microsoft.com/office/officeart/2005/8/layout/default" loCatId="list" qsTypeId="urn:microsoft.com/office/officeart/2005/8/quickstyle/3d3" qsCatId="3D" csTypeId="urn:microsoft.com/office/officeart/2005/8/colors/accent1_3" csCatId="accent1" phldr="1"/>
      <dgm:spPr/>
      <dgm:t>
        <a:bodyPr/>
        <a:lstStyle/>
        <a:p>
          <a:endParaRPr lang="ru-RU"/>
        </a:p>
      </dgm:t>
    </dgm:pt>
    <dgm:pt modelId="{9498B2AF-4496-4E4A-8F87-6B04FD288964}">
      <dgm:prSet custT="1"/>
      <dgm:spPr/>
      <dgm:t>
        <a:bodyPr/>
        <a:lstStyle/>
        <a:p>
          <a:r>
            <a:rPr lang="kk-KZ" sz="1400" dirty="0">
              <a:latin typeface="Times New Roman" panose="02020603050405020304" pitchFamily="18" charset="0"/>
              <a:cs typeface="Times New Roman" panose="02020603050405020304" pitchFamily="18" charset="0"/>
            </a:rPr>
            <a:t>- мұғалімнің өз кәсіби қызметі мен өмірінде басшылыққа алатын адамгершілігі, моральдық нормалар, оның өзінің педагогикалық еңбегіне, оқушыларына, әріптестеріне қарым-қатынасы – осылардың бәрі өскелең ұрпақтың рухани-адамгершілік дамуы мен тәрбиесі үшін аса маңызды болып табылады.  Егер педагог білім алушылар үшін адамгершілік және азаматтық тұрғыдан тұлғалық үлгі бола білмесе, ешбір тәрбиелік бағдарлама тиімді болмайды.</a:t>
          </a:r>
          <a:endParaRPr lang="ru-RU" sz="1400" dirty="0">
            <a:latin typeface="Times New Roman" panose="02020603050405020304" pitchFamily="18" charset="0"/>
            <a:cs typeface="Times New Roman" panose="02020603050405020304" pitchFamily="18" charset="0"/>
          </a:endParaRPr>
        </a:p>
      </dgm:t>
    </dgm:pt>
    <dgm:pt modelId="{ABCCE438-CE01-4D6D-99BD-C9762A7A5659}" type="parTrans" cxnId="{8ECE8D18-B6F7-4B44-A0AF-E8250EB5880A}">
      <dgm:prSet/>
      <dgm:spPr/>
      <dgm:t>
        <a:bodyPr/>
        <a:lstStyle/>
        <a:p>
          <a:endParaRPr lang="ru-RU"/>
        </a:p>
      </dgm:t>
    </dgm:pt>
    <dgm:pt modelId="{0624A4D4-84E1-4A68-A459-58913891FB79}" type="sibTrans" cxnId="{8ECE8D18-B6F7-4B44-A0AF-E8250EB5880A}">
      <dgm:prSet/>
      <dgm:spPr/>
      <dgm:t>
        <a:bodyPr/>
        <a:lstStyle/>
        <a:p>
          <a:endParaRPr lang="ru-RU"/>
        </a:p>
      </dgm:t>
    </dgm:pt>
    <dgm:pt modelId="{CD319989-FC51-40C0-A49F-41978558987D}">
      <dgm:prSet custT="1"/>
      <dgm:spPr/>
      <dgm:t>
        <a:bodyPr/>
        <a:lstStyle/>
        <a:p>
          <a:r>
            <a:rPr lang="kk-KZ" sz="1400" dirty="0">
              <a:latin typeface="Times New Roman" panose="02020603050405020304" pitchFamily="18" charset="0"/>
              <a:cs typeface="Times New Roman" panose="02020603050405020304" pitchFamily="18" charset="0"/>
            </a:rPr>
            <a:t>- өскелең ұрпақтың рухани-адамгершілік тәрбиесі елдің табысты дамуының, халықтың рухани бірлігін қамтамасыз етудің және олардың  моральдық құндылықтарын, саяси және экономикалық тұрақтылығын біріктіретін түйінді факторы болып табылады. Адамды, оның жай-күйі мен ішкі өмір сапасын ескерместен, заманауи инновациялық экономика құруға болмайды. Қоғам дамуының қарқыны және  сипаты адамның азаматтық айқындамасына, оның мотивациялық-жігерлік сферасына, өмірлік басымдылықтарына, адамгершілік сенімдеріне, моральдық нормалары мен рухани құндылықтарына тікелей байланысты</a:t>
          </a:r>
          <a:endParaRPr lang="ru-RU" sz="1400" dirty="0">
            <a:latin typeface="Times New Roman" panose="02020603050405020304" pitchFamily="18" charset="0"/>
            <a:cs typeface="Times New Roman" panose="02020603050405020304" pitchFamily="18" charset="0"/>
          </a:endParaRPr>
        </a:p>
      </dgm:t>
    </dgm:pt>
    <dgm:pt modelId="{4FC1E86D-6C89-4759-A09E-8FEC3E043062}" type="parTrans" cxnId="{457B646C-4BA9-4CA0-A99C-494A51E2A0B8}">
      <dgm:prSet/>
      <dgm:spPr/>
      <dgm:t>
        <a:bodyPr/>
        <a:lstStyle/>
        <a:p>
          <a:endParaRPr lang="ru-RU"/>
        </a:p>
      </dgm:t>
    </dgm:pt>
    <dgm:pt modelId="{0F6EC9E8-34A4-45B1-AD99-7749AD3E4F72}" type="sibTrans" cxnId="{457B646C-4BA9-4CA0-A99C-494A51E2A0B8}">
      <dgm:prSet/>
      <dgm:spPr/>
      <dgm:t>
        <a:bodyPr/>
        <a:lstStyle/>
        <a:p>
          <a:endParaRPr lang="ru-RU"/>
        </a:p>
      </dgm:t>
    </dgm:pt>
    <dgm:pt modelId="{05FA809C-934F-4A57-8007-8A11FCB1898A}">
      <dgm:prSet custT="1"/>
      <dgm:spPr/>
      <dgm:t>
        <a:bodyPr/>
        <a:lstStyle/>
        <a:p>
          <a:r>
            <a:rPr lang="kk-KZ" sz="1600" dirty="0">
              <a:latin typeface="Times New Roman" panose="02020603050405020304" pitchFamily="18" charset="0"/>
              <a:cs typeface="Times New Roman" panose="02020603050405020304" pitchFamily="18" charset="0"/>
            </a:rPr>
            <a:t>- тәрбие, тұтас педагогикалық жүйе бола отырып, педагогикалық қызметтің интегративтік рухани-адамгершілік функциясын атқарады. Рухани-адамгершілік интегративтік ынтымақтастық педагогикасын қамтамасыз етеді, оның негізінде тәрбие үдерісіне қатысушылардың бір-біріне серіктестігі және өзара құрметі кіреді. Өскелең ұрпақтың рухани-адамгершілік тәрбиесі тиімді ұйымдастырудың маңызды шарты тәрбиелік жүйе болып табылады. Біз тәрбиелік жүйе дегенде түсінетініміз,  тұлғаның мақсатты дамуы үшін жайлы психологиялық-педагогикалық және әлеуметтік-педагогикалық жағдай құратын құрылымдық компоненттердің реттелген жиынтығының өзара әреттестігі.</a:t>
          </a:r>
          <a:endParaRPr lang="ru-RU" sz="1600" dirty="0">
            <a:latin typeface="Times New Roman" panose="02020603050405020304" pitchFamily="18" charset="0"/>
            <a:cs typeface="Times New Roman" panose="02020603050405020304" pitchFamily="18" charset="0"/>
          </a:endParaRPr>
        </a:p>
      </dgm:t>
    </dgm:pt>
    <dgm:pt modelId="{2F9926B8-F16E-40CC-9BF9-BD520D5EF34D}" type="parTrans" cxnId="{760AB48D-E1A7-43F0-B7C6-7A9AEB4C684B}">
      <dgm:prSet/>
      <dgm:spPr/>
      <dgm:t>
        <a:bodyPr/>
        <a:lstStyle/>
        <a:p>
          <a:endParaRPr lang="ru-RU"/>
        </a:p>
      </dgm:t>
    </dgm:pt>
    <dgm:pt modelId="{2AABABB1-8F82-4477-A62D-9246CB9F6D89}" type="sibTrans" cxnId="{760AB48D-E1A7-43F0-B7C6-7A9AEB4C684B}">
      <dgm:prSet/>
      <dgm:spPr/>
      <dgm:t>
        <a:bodyPr/>
        <a:lstStyle/>
        <a:p>
          <a:endParaRPr lang="ru-RU"/>
        </a:p>
      </dgm:t>
    </dgm:pt>
    <dgm:pt modelId="{22A1976B-C70F-459B-A16A-848497101A60}" type="pres">
      <dgm:prSet presAssocID="{0A510F22-0A41-47A1-B1DA-7603AC9B4F29}" presName="diagram" presStyleCnt="0">
        <dgm:presLayoutVars>
          <dgm:dir/>
          <dgm:resizeHandles val="exact"/>
        </dgm:presLayoutVars>
      </dgm:prSet>
      <dgm:spPr/>
    </dgm:pt>
    <dgm:pt modelId="{129173C5-3EC2-42F7-8D06-971402A2B46E}" type="pres">
      <dgm:prSet presAssocID="{9498B2AF-4496-4E4A-8F87-6B04FD288964}" presName="node" presStyleLbl="node1" presStyleIdx="0" presStyleCnt="3" custScaleX="120605" custScaleY="98412" custLinFactNeighborX="-23" custLinFactNeighborY="-1129">
        <dgm:presLayoutVars>
          <dgm:bulletEnabled val="1"/>
        </dgm:presLayoutVars>
      </dgm:prSet>
      <dgm:spPr/>
    </dgm:pt>
    <dgm:pt modelId="{EBEB7A19-424F-48D9-B5D7-54DB3E38A671}" type="pres">
      <dgm:prSet presAssocID="{0624A4D4-84E1-4A68-A459-58913891FB79}" presName="sibTrans" presStyleCnt="0"/>
      <dgm:spPr/>
    </dgm:pt>
    <dgm:pt modelId="{02D8E2C2-171C-4970-A425-9880FF58300B}" type="pres">
      <dgm:prSet presAssocID="{CD319989-FC51-40C0-A49F-41978558987D}" presName="node" presStyleLbl="node1" presStyleIdx="1" presStyleCnt="3" custScaleX="140968" custScaleY="122488">
        <dgm:presLayoutVars>
          <dgm:bulletEnabled val="1"/>
        </dgm:presLayoutVars>
      </dgm:prSet>
      <dgm:spPr/>
    </dgm:pt>
    <dgm:pt modelId="{388F0DC8-1B5C-4276-B704-802802FF9D35}" type="pres">
      <dgm:prSet presAssocID="{0F6EC9E8-34A4-45B1-AD99-7749AD3E4F72}" presName="sibTrans" presStyleCnt="0"/>
      <dgm:spPr/>
    </dgm:pt>
    <dgm:pt modelId="{11DC1A99-DE4C-4476-B7E9-DE18BB525223}" type="pres">
      <dgm:prSet presAssocID="{05FA809C-934F-4A57-8007-8A11FCB1898A}" presName="node" presStyleLbl="node1" presStyleIdx="2" presStyleCnt="3" custScaleX="240218" custScaleY="106732" custLinFactNeighborX="-648" custLinFactNeighborY="2318">
        <dgm:presLayoutVars>
          <dgm:bulletEnabled val="1"/>
        </dgm:presLayoutVars>
      </dgm:prSet>
      <dgm:spPr/>
    </dgm:pt>
  </dgm:ptLst>
  <dgm:cxnLst>
    <dgm:cxn modelId="{8ECE8D18-B6F7-4B44-A0AF-E8250EB5880A}" srcId="{0A510F22-0A41-47A1-B1DA-7603AC9B4F29}" destId="{9498B2AF-4496-4E4A-8F87-6B04FD288964}" srcOrd="0" destOrd="0" parTransId="{ABCCE438-CE01-4D6D-99BD-C9762A7A5659}" sibTransId="{0624A4D4-84E1-4A68-A459-58913891FB79}"/>
    <dgm:cxn modelId="{457B646C-4BA9-4CA0-A99C-494A51E2A0B8}" srcId="{0A510F22-0A41-47A1-B1DA-7603AC9B4F29}" destId="{CD319989-FC51-40C0-A49F-41978558987D}" srcOrd="1" destOrd="0" parTransId="{4FC1E86D-6C89-4759-A09E-8FEC3E043062}" sibTransId="{0F6EC9E8-34A4-45B1-AD99-7749AD3E4F72}"/>
    <dgm:cxn modelId="{760AB48D-E1A7-43F0-B7C6-7A9AEB4C684B}" srcId="{0A510F22-0A41-47A1-B1DA-7603AC9B4F29}" destId="{05FA809C-934F-4A57-8007-8A11FCB1898A}" srcOrd="2" destOrd="0" parTransId="{2F9926B8-F16E-40CC-9BF9-BD520D5EF34D}" sibTransId="{2AABABB1-8F82-4477-A62D-9246CB9F6D89}"/>
    <dgm:cxn modelId="{B4BF44A8-D99C-4609-8503-17D8FAF0D722}" type="presOf" srcId="{CD319989-FC51-40C0-A49F-41978558987D}" destId="{02D8E2C2-171C-4970-A425-9880FF58300B}" srcOrd="0" destOrd="0" presId="urn:microsoft.com/office/officeart/2005/8/layout/default"/>
    <dgm:cxn modelId="{C02746C4-24D3-430C-9476-7FEB5D1E8758}" type="presOf" srcId="{9498B2AF-4496-4E4A-8F87-6B04FD288964}" destId="{129173C5-3EC2-42F7-8D06-971402A2B46E}" srcOrd="0" destOrd="0" presId="urn:microsoft.com/office/officeart/2005/8/layout/default"/>
    <dgm:cxn modelId="{993747DB-3482-4D84-8EF1-A0F16005ABEE}" type="presOf" srcId="{0A510F22-0A41-47A1-B1DA-7603AC9B4F29}" destId="{22A1976B-C70F-459B-A16A-848497101A60}" srcOrd="0" destOrd="0" presId="urn:microsoft.com/office/officeart/2005/8/layout/default"/>
    <dgm:cxn modelId="{F66BD1F5-CEAF-414E-98F9-34BB5CFF6854}" type="presOf" srcId="{05FA809C-934F-4A57-8007-8A11FCB1898A}" destId="{11DC1A99-DE4C-4476-B7E9-DE18BB525223}" srcOrd="0" destOrd="0" presId="urn:microsoft.com/office/officeart/2005/8/layout/default"/>
    <dgm:cxn modelId="{DE5BB161-B75C-4C54-9D71-EC26B7E131BC}" type="presParOf" srcId="{22A1976B-C70F-459B-A16A-848497101A60}" destId="{129173C5-3EC2-42F7-8D06-971402A2B46E}" srcOrd="0" destOrd="0" presId="urn:microsoft.com/office/officeart/2005/8/layout/default"/>
    <dgm:cxn modelId="{8B10DFC9-294B-4BCA-9C49-DEF0E2A57AF1}" type="presParOf" srcId="{22A1976B-C70F-459B-A16A-848497101A60}" destId="{EBEB7A19-424F-48D9-B5D7-54DB3E38A671}" srcOrd="1" destOrd="0" presId="urn:microsoft.com/office/officeart/2005/8/layout/default"/>
    <dgm:cxn modelId="{318AA0BB-ED10-4CCF-8AA6-ADF5DD6E77C2}" type="presParOf" srcId="{22A1976B-C70F-459B-A16A-848497101A60}" destId="{02D8E2C2-171C-4970-A425-9880FF58300B}" srcOrd="2" destOrd="0" presId="urn:microsoft.com/office/officeart/2005/8/layout/default"/>
    <dgm:cxn modelId="{331047D2-5923-4A70-A914-2D58DD271306}" type="presParOf" srcId="{22A1976B-C70F-459B-A16A-848497101A60}" destId="{388F0DC8-1B5C-4276-B704-802802FF9D35}" srcOrd="3" destOrd="0" presId="urn:microsoft.com/office/officeart/2005/8/layout/default"/>
    <dgm:cxn modelId="{55417421-EE92-4BC5-B980-3A805F7A78E8}" type="presParOf" srcId="{22A1976B-C70F-459B-A16A-848497101A60}" destId="{11DC1A99-DE4C-4476-B7E9-DE18BB525223}" srcOrd="4"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0028D790-5A2E-44E2-BA13-C83E3E634F42}" type="doc">
      <dgm:prSet loTypeId="urn:microsoft.com/office/officeart/2005/8/layout/vList2" loCatId="list" qsTypeId="urn:microsoft.com/office/officeart/2005/8/quickstyle/3d3" qsCatId="3D" csTypeId="urn:microsoft.com/office/officeart/2005/8/colors/colorful3" csCatId="colorful"/>
      <dgm:spPr/>
      <dgm:t>
        <a:bodyPr/>
        <a:lstStyle/>
        <a:p>
          <a:endParaRPr lang="ru-RU"/>
        </a:p>
      </dgm:t>
    </dgm:pt>
    <dgm:pt modelId="{F0F1606F-F9C1-4EF0-8E83-6012650BB07E}">
      <dgm:prSet custT="1"/>
      <dgm:spPr/>
      <dgm:t>
        <a:bodyPr/>
        <a:lstStyle/>
        <a:p>
          <a:r>
            <a:rPr lang="kk-KZ" sz="1800" dirty="0">
              <a:latin typeface="Times New Roman" panose="02020603050405020304" pitchFamily="18" charset="0"/>
              <a:cs typeface="Times New Roman" panose="02020603050405020304" pitchFamily="18" charset="0"/>
            </a:rPr>
            <a:t>1.Мұғалім шынайы шабыт береді, мұны ешбір кітап бере алмайды.</a:t>
          </a:r>
          <a:endParaRPr lang="ru-RU" sz="1800" dirty="0">
            <a:latin typeface="Times New Roman" panose="02020603050405020304" pitchFamily="18" charset="0"/>
            <a:cs typeface="Times New Roman" panose="02020603050405020304" pitchFamily="18" charset="0"/>
          </a:endParaRPr>
        </a:p>
      </dgm:t>
    </dgm:pt>
    <dgm:pt modelId="{2EFBAFA7-A45E-4B1F-8334-F0D3843989EE}" type="parTrans" cxnId="{003641E0-21E5-4A9C-9D57-F7BBA4BFCC07}">
      <dgm:prSet/>
      <dgm:spPr/>
      <dgm:t>
        <a:bodyPr/>
        <a:lstStyle/>
        <a:p>
          <a:endParaRPr lang="ru-RU"/>
        </a:p>
      </dgm:t>
    </dgm:pt>
    <dgm:pt modelId="{5203F57D-E162-48C3-B08E-74AF99E044E4}" type="sibTrans" cxnId="{003641E0-21E5-4A9C-9D57-F7BBA4BFCC07}">
      <dgm:prSet/>
      <dgm:spPr/>
      <dgm:t>
        <a:bodyPr/>
        <a:lstStyle/>
        <a:p>
          <a:endParaRPr lang="ru-RU"/>
        </a:p>
      </dgm:t>
    </dgm:pt>
    <dgm:pt modelId="{4C23A242-238E-4610-BA96-709946FFE637}">
      <dgm:prSet custT="1"/>
      <dgm:spPr/>
      <dgm:t>
        <a:bodyPr/>
        <a:lstStyle/>
        <a:p>
          <a:r>
            <a:rPr lang="kk-KZ" sz="1800" dirty="0">
              <a:latin typeface="Times New Roman" panose="02020603050405020304" pitchFamily="18" charset="0"/>
              <a:cs typeface="Times New Roman" panose="02020603050405020304" pitchFamily="18" charset="0"/>
            </a:rPr>
            <a:t>2.Мұғалім тазалық пен қарапайымдылықтың практикалық үлгісі. </a:t>
          </a:r>
          <a:endParaRPr lang="ru-RU" sz="1800" dirty="0">
            <a:latin typeface="Times New Roman" panose="02020603050405020304" pitchFamily="18" charset="0"/>
            <a:cs typeface="Times New Roman" panose="02020603050405020304" pitchFamily="18" charset="0"/>
          </a:endParaRPr>
        </a:p>
      </dgm:t>
    </dgm:pt>
    <dgm:pt modelId="{8F76D7C4-0798-4370-994E-4246CBEF3DDC}" type="parTrans" cxnId="{0D76B36C-4700-4166-A7B0-9A9626B03C32}">
      <dgm:prSet/>
      <dgm:spPr/>
      <dgm:t>
        <a:bodyPr/>
        <a:lstStyle/>
        <a:p>
          <a:endParaRPr lang="ru-RU"/>
        </a:p>
      </dgm:t>
    </dgm:pt>
    <dgm:pt modelId="{6C4170F9-F427-4ABF-B83F-1C358E50FC29}" type="sibTrans" cxnId="{0D76B36C-4700-4166-A7B0-9A9626B03C32}">
      <dgm:prSet/>
      <dgm:spPr/>
      <dgm:t>
        <a:bodyPr/>
        <a:lstStyle/>
        <a:p>
          <a:endParaRPr lang="ru-RU"/>
        </a:p>
      </dgm:t>
    </dgm:pt>
    <dgm:pt modelId="{5CF2D814-1B97-49C3-857E-816B47A291B9}">
      <dgm:prSet custT="1"/>
      <dgm:spPr/>
      <dgm:t>
        <a:bodyPr/>
        <a:lstStyle/>
        <a:p>
          <a:r>
            <a:rPr lang="kk-KZ" sz="2000" dirty="0">
              <a:latin typeface="Times New Roman" panose="02020603050405020304" pitchFamily="18" charset="0"/>
              <a:cs typeface="Times New Roman" panose="02020603050405020304" pitchFamily="18" charset="0"/>
            </a:rPr>
            <a:t>3. Мұғалім рухты түсінудегі өз тәжірибесін береді. </a:t>
          </a:r>
          <a:endParaRPr lang="ru-RU" sz="2000" dirty="0">
            <a:latin typeface="Times New Roman" panose="02020603050405020304" pitchFamily="18" charset="0"/>
            <a:cs typeface="Times New Roman" panose="02020603050405020304" pitchFamily="18" charset="0"/>
          </a:endParaRPr>
        </a:p>
      </dgm:t>
    </dgm:pt>
    <dgm:pt modelId="{9CAB9A54-498F-44CF-85BE-FBDE653DFF63}" type="parTrans" cxnId="{10538036-0ABB-464D-9A7F-C5D27D0C99E6}">
      <dgm:prSet/>
      <dgm:spPr/>
      <dgm:t>
        <a:bodyPr/>
        <a:lstStyle/>
        <a:p>
          <a:endParaRPr lang="ru-RU"/>
        </a:p>
      </dgm:t>
    </dgm:pt>
    <dgm:pt modelId="{8EB154D0-C55C-4E72-BCF1-1F2D047C893C}" type="sibTrans" cxnId="{10538036-0ABB-464D-9A7F-C5D27D0C99E6}">
      <dgm:prSet/>
      <dgm:spPr/>
      <dgm:t>
        <a:bodyPr/>
        <a:lstStyle/>
        <a:p>
          <a:endParaRPr lang="ru-RU"/>
        </a:p>
      </dgm:t>
    </dgm:pt>
    <dgm:pt modelId="{1CAAA647-4003-4BD2-91B3-F32D9602934D}">
      <dgm:prSet custT="1"/>
      <dgm:spPr/>
      <dgm:t>
        <a:bodyPr/>
        <a:lstStyle/>
        <a:p>
          <a:r>
            <a:rPr lang="kk-KZ" sz="1800" dirty="0">
              <a:latin typeface="Times New Roman" panose="02020603050405020304" pitchFamily="18" charset="0"/>
              <a:cs typeface="Times New Roman" panose="02020603050405020304" pitchFamily="18" charset="0"/>
            </a:rPr>
            <a:t>4. Мұғалім тұлғаның еркіндігін жаншымайды, сын алдында оқушының батыл болуына шабыттандырады</a:t>
          </a:r>
          <a:endParaRPr lang="ru-RU" sz="1800" dirty="0">
            <a:latin typeface="Times New Roman" panose="02020603050405020304" pitchFamily="18" charset="0"/>
            <a:cs typeface="Times New Roman" panose="02020603050405020304" pitchFamily="18" charset="0"/>
          </a:endParaRPr>
        </a:p>
      </dgm:t>
    </dgm:pt>
    <dgm:pt modelId="{C0B964EC-1123-4EEB-BD12-7C48B5F68903}" type="parTrans" cxnId="{520D1106-F271-45AF-B8B5-02C8A43B0FB2}">
      <dgm:prSet/>
      <dgm:spPr/>
      <dgm:t>
        <a:bodyPr/>
        <a:lstStyle/>
        <a:p>
          <a:endParaRPr lang="ru-RU"/>
        </a:p>
      </dgm:t>
    </dgm:pt>
    <dgm:pt modelId="{F29E2976-E92B-4678-8C02-9A55327B6FDD}" type="sibTrans" cxnId="{520D1106-F271-45AF-B8B5-02C8A43B0FB2}">
      <dgm:prSet/>
      <dgm:spPr/>
      <dgm:t>
        <a:bodyPr/>
        <a:lstStyle/>
        <a:p>
          <a:endParaRPr lang="ru-RU"/>
        </a:p>
      </dgm:t>
    </dgm:pt>
    <dgm:pt modelId="{747A3C67-2D9A-49E7-8C9B-D00632B8480D}">
      <dgm:prSet custT="1"/>
      <dgm:spPr/>
      <dgm:t>
        <a:bodyPr/>
        <a:lstStyle/>
        <a:p>
          <a:r>
            <a:rPr lang="kk-KZ" sz="1800" dirty="0">
              <a:latin typeface="Times New Roman" panose="02020603050405020304" pitchFamily="18" charset="0"/>
              <a:cs typeface="Times New Roman" panose="02020603050405020304" pitchFamily="18" charset="0"/>
            </a:rPr>
            <a:t>5. Мұғалім оқушыны оның өзі білгенінен артық біледі.</a:t>
          </a:r>
          <a:endParaRPr lang="ru-RU" sz="1800" dirty="0">
            <a:latin typeface="Times New Roman" panose="02020603050405020304" pitchFamily="18" charset="0"/>
            <a:cs typeface="Times New Roman" panose="02020603050405020304" pitchFamily="18" charset="0"/>
          </a:endParaRPr>
        </a:p>
      </dgm:t>
    </dgm:pt>
    <dgm:pt modelId="{61A8D074-2217-4BD5-87AB-5C14AD5A602C}" type="parTrans" cxnId="{886A7878-7E37-4668-95E5-BC1CD8DB778C}">
      <dgm:prSet/>
      <dgm:spPr/>
      <dgm:t>
        <a:bodyPr/>
        <a:lstStyle/>
        <a:p>
          <a:endParaRPr lang="ru-RU"/>
        </a:p>
      </dgm:t>
    </dgm:pt>
    <dgm:pt modelId="{91417DAE-88A4-462B-8B56-BA04FE72A35D}" type="sibTrans" cxnId="{886A7878-7E37-4668-95E5-BC1CD8DB778C}">
      <dgm:prSet/>
      <dgm:spPr/>
      <dgm:t>
        <a:bodyPr/>
        <a:lstStyle/>
        <a:p>
          <a:endParaRPr lang="ru-RU"/>
        </a:p>
      </dgm:t>
    </dgm:pt>
    <dgm:pt modelId="{D8ECB1C3-825D-4139-AB71-777701A00BC7}">
      <dgm:prSet custT="1"/>
      <dgm:spPr/>
      <dgm:t>
        <a:bodyPr/>
        <a:lstStyle/>
        <a:p>
          <a:r>
            <a:rPr lang="kk-KZ" sz="1400" dirty="0">
              <a:latin typeface="Times New Roman" panose="02020603050405020304" pitchFamily="18" charset="0"/>
              <a:cs typeface="Times New Roman" panose="02020603050405020304" pitchFamily="18" charset="0"/>
            </a:rPr>
            <a:t>6. Мұғалім ешқашан әлеуметтік көрінісіне сырттай әсерленбейді. Оқушы одан өзінің жақсы не жаман қасиеттерін жасыра алмайды. Сол себепті де алдымен ойланбас бұрын немесе бұрыс бір нәрсе жасамас бұрын ол Мұғалім біліп қояды деп аз да болса қорқады. </a:t>
          </a:r>
          <a:br>
            <a:rPr lang="kk-KZ" sz="1100" dirty="0"/>
          </a:br>
          <a:endParaRPr lang="ru-RU" sz="1100" dirty="0"/>
        </a:p>
      </dgm:t>
    </dgm:pt>
    <dgm:pt modelId="{1E09B167-4C96-493C-8FC8-EB31941BCA74}" type="parTrans" cxnId="{47041BCD-BB8D-4869-850B-054FBB483CDE}">
      <dgm:prSet/>
      <dgm:spPr/>
      <dgm:t>
        <a:bodyPr/>
        <a:lstStyle/>
        <a:p>
          <a:endParaRPr lang="ru-RU"/>
        </a:p>
      </dgm:t>
    </dgm:pt>
    <dgm:pt modelId="{BC823628-CC9B-48EA-8115-72C90A13B103}" type="sibTrans" cxnId="{47041BCD-BB8D-4869-850B-054FBB483CDE}">
      <dgm:prSet/>
      <dgm:spPr/>
      <dgm:t>
        <a:bodyPr/>
        <a:lstStyle/>
        <a:p>
          <a:endParaRPr lang="ru-RU"/>
        </a:p>
      </dgm:t>
    </dgm:pt>
    <dgm:pt modelId="{650DE766-59A7-4171-BA73-8EC7DD3A43E1}" type="pres">
      <dgm:prSet presAssocID="{0028D790-5A2E-44E2-BA13-C83E3E634F42}" presName="linear" presStyleCnt="0">
        <dgm:presLayoutVars>
          <dgm:animLvl val="lvl"/>
          <dgm:resizeHandles val="exact"/>
        </dgm:presLayoutVars>
      </dgm:prSet>
      <dgm:spPr/>
    </dgm:pt>
    <dgm:pt modelId="{D2EE1B7C-7C2E-4C2F-8205-8DDE3DAFE2A8}" type="pres">
      <dgm:prSet presAssocID="{F0F1606F-F9C1-4EF0-8E83-6012650BB07E}" presName="parentText" presStyleLbl="node1" presStyleIdx="0" presStyleCnt="6" custLinFactY="-7536" custLinFactNeighborY="-100000">
        <dgm:presLayoutVars>
          <dgm:chMax val="0"/>
          <dgm:bulletEnabled val="1"/>
        </dgm:presLayoutVars>
      </dgm:prSet>
      <dgm:spPr/>
    </dgm:pt>
    <dgm:pt modelId="{C9E22E03-008F-440A-A69E-CC9E7002FDC1}" type="pres">
      <dgm:prSet presAssocID="{5203F57D-E162-48C3-B08E-74AF99E044E4}" presName="spacer" presStyleCnt="0"/>
      <dgm:spPr/>
    </dgm:pt>
    <dgm:pt modelId="{5980C4DD-3CD9-4FF2-B88E-75FB2E6D90F3}" type="pres">
      <dgm:prSet presAssocID="{4C23A242-238E-4610-BA96-709946FFE637}" presName="parentText" presStyleLbl="node1" presStyleIdx="1" presStyleCnt="6">
        <dgm:presLayoutVars>
          <dgm:chMax val="0"/>
          <dgm:bulletEnabled val="1"/>
        </dgm:presLayoutVars>
      </dgm:prSet>
      <dgm:spPr/>
    </dgm:pt>
    <dgm:pt modelId="{551E80FD-1E97-4FF4-9493-3170C1048E37}" type="pres">
      <dgm:prSet presAssocID="{6C4170F9-F427-4ABF-B83F-1C358E50FC29}" presName="spacer" presStyleCnt="0"/>
      <dgm:spPr/>
    </dgm:pt>
    <dgm:pt modelId="{49A83CF9-B0DB-4D67-BBBE-3FEDD6E1C015}" type="pres">
      <dgm:prSet presAssocID="{5CF2D814-1B97-49C3-857E-816B47A291B9}" presName="parentText" presStyleLbl="node1" presStyleIdx="2" presStyleCnt="6">
        <dgm:presLayoutVars>
          <dgm:chMax val="0"/>
          <dgm:bulletEnabled val="1"/>
        </dgm:presLayoutVars>
      </dgm:prSet>
      <dgm:spPr/>
    </dgm:pt>
    <dgm:pt modelId="{4ABA32D9-CA68-4DD0-A55F-0684B17ADDD9}" type="pres">
      <dgm:prSet presAssocID="{8EB154D0-C55C-4E72-BCF1-1F2D047C893C}" presName="spacer" presStyleCnt="0"/>
      <dgm:spPr/>
    </dgm:pt>
    <dgm:pt modelId="{41D129EC-79C8-4410-A7C3-802C17133A9C}" type="pres">
      <dgm:prSet presAssocID="{1CAAA647-4003-4BD2-91B3-F32D9602934D}" presName="parentText" presStyleLbl="node1" presStyleIdx="3" presStyleCnt="6" custLinFactNeighborY="63649">
        <dgm:presLayoutVars>
          <dgm:chMax val="0"/>
          <dgm:bulletEnabled val="1"/>
        </dgm:presLayoutVars>
      </dgm:prSet>
      <dgm:spPr/>
    </dgm:pt>
    <dgm:pt modelId="{DBA05D02-9448-4D50-B2EC-551C9C10D079}" type="pres">
      <dgm:prSet presAssocID="{F29E2976-E92B-4678-8C02-9A55327B6FDD}" presName="spacer" presStyleCnt="0"/>
      <dgm:spPr/>
    </dgm:pt>
    <dgm:pt modelId="{AAB7A5F3-AC20-4109-80E0-3897580CDF17}" type="pres">
      <dgm:prSet presAssocID="{747A3C67-2D9A-49E7-8C9B-D00632B8480D}" presName="parentText" presStyleLbl="node1" presStyleIdx="4" presStyleCnt="6">
        <dgm:presLayoutVars>
          <dgm:chMax val="0"/>
          <dgm:bulletEnabled val="1"/>
        </dgm:presLayoutVars>
      </dgm:prSet>
      <dgm:spPr/>
    </dgm:pt>
    <dgm:pt modelId="{4D29942A-811B-481C-859B-363866B2681F}" type="pres">
      <dgm:prSet presAssocID="{91417DAE-88A4-462B-8B56-BA04FE72A35D}" presName="spacer" presStyleCnt="0"/>
      <dgm:spPr/>
    </dgm:pt>
    <dgm:pt modelId="{EA4A7BED-C178-4A79-B0BF-C9E672230FD8}" type="pres">
      <dgm:prSet presAssocID="{D8ECB1C3-825D-4139-AB71-777701A00BC7}" presName="parentText" presStyleLbl="node1" presStyleIdx="5" presStyleCnt="6">
        <dgm:presLayoutVars>
          <dgm:chMax val="0"/>
          <dgm:bulletEnabled val="1"/>
        </dgm:presLayoutVars>
      </dgm:prSet>
      <dgm:spPr/>
    </dgm:pt>
  </dgm:ptLst>
  <dgm:cxnLst>
    <dgm:cxn modelId="{520D1106-F271-45AF-B8B5-02C8A43B0FB2}" srcId="{0028D790-5A2E-44E2-BA13-C83E3E634F42}" destId="{1CAAA647-4003-4BD2-91B3-F32D9602934D}" srcOrd="3" destOrd="0" parTransId="{C0B964EC-1123-4EEB-BD12-7C48B5F68903}" sibTransId="{F29E2976-E92B-4678-8C02-9A55327B6FDD}"/>
    <dgm:cxn modelId="{10538036-0ABB-464D-9A7F-C5D27D0C99E6}" srcId="{0028D790-5A2E-44E2-BA13-C83E3E634F42}" destId="{5CF2D814-1B97-49C3-857E-816B47A291B9}" srcOrd="2" destOrd="0" parTransId="{9CAB9A54-498F-44CF-85BE-FBDE653DFF63}" sibTransId="{8EB154D0-C55C-4E72-BCF1-1F2D047C893C}"/>
    <dgm:cxn modelId="{E3898C5F-7D48-416C-9BE6-8113D9B49385}" type="presOf" srcId="{4C23A242-238E-4610-BA96-709946FFE637}" destId="{5980C4DD-3CD9-4FF2-B88E-75FB2E6D90F3}" srcOrd="0" destOrd="0" presId="urn:microsoft.com/office/officeart/2005/8/layout/vList2"/>
    <dgm:cxn modelId="{BC05E166-E7D7-493B-87D6-6933C5B2529F}" type="presOf" srcId="{0028D790-5A2E-44E2-BA13-C83E3E634F42}" destId="{650DE766-59A7-4171-BA73-8EC7DD3A43E1}" srcOrd="0" destOrd="0" presId="urn:microsoft.com/office/officeart/2005/8/layout/vList2"/>
    <dgm:cxn modelId="{2C7FE24A-D78F-4F75-903B-6F35935B2D60}" type="presOf" srcId="{1CAAA647-4003-4BD2-91B3-F32D9602934D}" destId="{41D129EC-79C8-4410-A7C3-802C17133A9C}" srcOrd="0" destOrd="0" presId="urn:microsoft.com/office/officeart/2005/8/layout/vList2"/>
    <dgm:cxn modelId="{0D76B36C-4700-4166-A7B0-9A9626B03C32}" srcId="{0028D790-5A2E-44E2-BA13-C83E3E634F42}" destId="{4C23A242-238E-4610-BA96-709946FFE637}" srcOrd="1" destOrd="0" parTransId="{8F76D7C4-0798-4370-994E-4246CBEF3DDC}" sibTransId="{6C4170F9-F427-4ABF-B83F-1C358E50FC29}"/>
    <dgm:cxn modelId="{EB9A9E6D-D356-46CB-9738-297DB237C876}" type="presOf" srcId="{F0F1606F-F9C1-4EF0-8E83-6012650BB07E}" destId="{D2EE1B7C-7C2E-4C2F-8205-8DDE3DAFE2A8}" srcOrd="0" destOrd="0" presId="urn:microsoft.com/office/officeart/2005/8/layout/vList2"/>
    <dgm:cxn modelId="{886A7878-7E37-4668-95E5-BC1CD8DB778C}" srcId="{0028D790-5A2E-44E2-BA13-C83E3E634F42}" destId="{747A3C67-2D9A-49E7-8C9B-D00632B8480D}" srcOrd="4" destOrd="0" parTransId="{61A8D074-2217-4BD5-87AB-5C14AD5A602C}" sibTransId="{91417DAE-88A4-462B-8B56-BA04FE72A35D}"/>
    <dgm:cxn modelId="{47041BCD-BB8D-4869-850B-054FBB483CDE}" srcId="{0028D790-5A2E-44E2-BA13-C83E3E634F42}" destId="{D8ECB1C3-825D-4139-AB71-777701A00BC7}" srcOrd="5" destOrd="0" parTransId="{1E09B167-4C96-493C-8FC8-EB31941BCA74}" sibTransId="{BC823628-CC9B-48EA-8115-72C90A13B103}"/>
    <dgm:cxn modelId="{003641E0-21E5-4A9C-9D57-F7BBA4BFCC07}" srcId="{0028D790-5A2E-44E2-BA13-C83E3E634F42}" destId="{F0F1606F-F9C1-4EF0-8E83-6012650BB07E}" srcOrd="0" destOrd="0" parTransId="{2EFBAFA7-A45E-4B1F-8334-F0D3843989EE}" sibTransId="{5203F57D-E162-48C3-B08E-74AF99E044E4}"/>
    <dgm:cxn modelId="{31C865F4-95A5-46DA-980D-84338C9ADA03}" type="presOf" srcId="{747A3C67-2D9A-49E7-8C9B-D00632B8480D}" destId="{AAB7A5F3-AC20-4109-80E0-3897580CDF17}" srcOrd="0" destOrd="0" presId="urn:microsoft.com/office/officeart/2005/8/layout/vList2"/>
    <dgm:cxn modelId="{18D5B6F6-ED7E-46DD-AFF6-833F8F535942}" type="presOf" srcId="{D8ECB1C3-825D-4139-AB71-777701A00BC7}" destId="{EA4A7BED-C178-4A79-B0BF-C9E672230FD8}" srcOrd="0" destOrd="0" presId="urn:microsoft.com/office/officeart/2005/8/layout/vList2"/>
    <dgm:cxn modelId="{BF923BFB-B465-43CD-9B6E-CE9420BA83A0}" type="presOf" srcId="{5CF2D814-1B97-49C3-857E-816B47A291B9}" destId="{49A83CF9-B0DB-4D67-BBBE-3FEDD6E1C015}" srcOrd="0" destOrd="0" presId="urn:microsoft.com/office/officeart/2005/8/layout/vList2"/>
    <dgm:cxn modelId="{41F41DCD-B8E7-4B80-A5D6-FD28CC4BF262}" type="presParOf" srcId="{650DE766-59A7-4171-BA73-8EC7DD3A43E1}" destId="{D2EE1B7C-7C2E-4C2F-8205-8DDE3DAFE2A8}" srcOrd="0" destOrd="0" presId="urn:microsoft.com/office/officeart/2005/8/layout/vList2"/>
    <dgm:cxn modelId="{BC3728A1-DFE2-4913-A496-F4B41ADF21D9}" type="presParOf" srcId="{650DE766-59A7-4171-BA73-8EC7DD3A43E1}" destId="{C9E22E03-008F-440A-A69E-CC9E7002FDC1}" srcOrd="1" destOrd="0" presId="urn:microsoft.com/office/officeart/2005/8/layout/vList2"/>
    <dgm:cxn modelId="{8238FA53-A657-45FC-B6C5-870BDBFA91DE}" type="presParOf" srcId="{650DE766-59A7-4171-BA73-8EC7DD3A43E1}" destId="{5980C4DD-3CD9-4FF2-B88E-75FB2E6D90F3}" srcOrd="2" destOrd="0" presId="urn:microsoft.com/office/officeart/2005/8/layout/vList2"/>
    <dgm:cxn modelId="{EB4D65C3-6CA5-4220-B898-663C87C373B0}" type="presParOf" srcId="{650DE766-59A7-4171-BA73-8EC7DD3A43E1}" destId="{551E80FD-1E97-4FF4-9493-3170C1048E37}" srcOrd="3" destOrd="0" presId="urn:microsoft.com/office/officeart/2005/8/layout/vList2"/>
    <dgm:cxn modelId="{A8C4B682-A98C-4485-86B0-E78E472CB460}" type="presParOf" srcId="{650DE766-59A7-4171-BA73-8EC7DD3A43E1}" destId="{49A83CF9-B0DB-4D67-BBBE-3FEDD6E1C015}" srcOrd="4" destOrd="0" presId="urn:microsoft.com/office/officeart/2005/8/layout/vList2"/>
    <dgm:cxn modelId="{C5A91E02-8A39-4520-B1C8-E75E295FF3C1}" type="presParOf" srcId="{650DE766-59A7-4171-BA73-8EC7DD3A43E1}" destId="{4ABA32D9-CA68-4DD0-A55F-0684B17ADDD9}" srcOrd="5" destOrd="0" presId="urn:microsoft.com/office/officeart/2005/8/layout/vList2"/>
    <dgm:cxn modelId="{C0C1DBCA-A399-4464-9F42-7BC517B284B5}" type="presParOf" srcId="{650DE766-59A7-4171-BA73-8EC7DD3A43E1}" destId="{41D129EC-79C8-4410-A7C3-802C17133A9C}" srcOrd="6" destOrd="0" presId="urn:microsoft.com/office/officeart/2005/8/layout/vList2"/>
    <dgm:cxn modelId="{1A6D128A-0ECA-4A8B-93BF-994842F07EA5}" type="presParOf" srcId="{650DE766-59A7-4171-BA73-8EC7DD3A43E1}" destId="{DBA05D02-9448-4D50-B2EC-551C9C10D079}" srcOrd="7" destOrd="0" presId="urn:microsoft.com/office/officeart/2005/8/layout/vList2"/>
    <dgm:cxn modelId="{338A4E49-4F2E-4107-9616-84374711611F}" type="presParOf" srcId="{650DE766-59A7-4171-BA73-8EC7DD3A43E1}" destId="{AAB7A5F3-AC20-4109-80E0-3897580CDF17}" srcOrd="8" destOrd="0" presId="urn:microsoft.com/office/officeart/2005/8/layout/vList2"/>
    <dgm:cxn modelId="{27370B8B-31DE-40F5-A5DE-5E892E75AA76}" type="presParOf" srcId="{650DE766-59A7-4171-BA73-8EC7DD3A43E1}" destId="{4D29942A-811B-481C-859B-363866B2681F}" srcOrd="9" destOrd="0" presId="urn:microsoft.com/office/officeart/2005/8/layout/vList2"/>
    <dgm:cxn modelId="{3BF96DF0-562F-4E2B-8C67-29F3F1F63277}" type="presParOf" srcId="{650DE766-59A7-4171-BA73-8EC7DD3A43E1}" destId="{EA4A7BED-C178-4A79-B0BF-C9E672230FD8}"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45FA3BF6-B67D-49E8-AB73-222499D9A6D6}" type="doc">
      <dgm:prSet loTypeId="urn:microsoft.com/office/officeart/2005/8/layout/vList2" loCatId="list" qsTypeId="urn:microsoft.com/office/officeart/2005/8/quickstyle/3d3" qsCatId="3D" csTypeId="urn:microsoft.com/office/officeart/2005/8/colors/colorful4" csCatId="colorful"/>
      <dgm:spPr/>
      <dgm:t>
        <a:bodyPr/>
        <a:lstStyle/>
        <a:p>
          <a:endParaRPr lang="ru-RU"/>
        </a:p>
      </dgm:t>
    </dgm:pt>
    <dgm:pt modelId="{AB096B43-C13D-40AD-99ED-587822F86331}">
      <dgm:prSet custT="1"/>
      <dgm:spPr/>
      <dgm:t>
        <a:bodyPr/>
        <a:lstStyle/>
        <a:p>
          <a:r>
            <a:rPr lang="ru-RU" sz="2000" dirty="0">
              <a:latin typeface="Times New Roman" panose="02020603050405020304" pitchFamily="18" charset="0"/>
              <a:cs typeface="Times New Roman" panose="02020603050405020304" pitchFamily="18" charset="0"/>
            </a:rPr>
            <a:t>8.</a:t>
          </a:r>
          <a:r>
            <a:rPr lang="kk-KZ" sz="2000" dirty="0">
              <a:latin typeface="Times New Roman" panose="02020603050405020304" pitchFamily="18" charset="0"/>
              <a:cs typeface="Times New Roman" panose="02020603050405020304" pitchFamily="18" charset="0"/>
            </a:rPr>
            <a:t> Мұғалім оқушы өзіне сенімсіз болған жағдайда да одан үмітін үзбейді.</a:t>
          </a:r>
          <a:endParaRPr lang="ru-RU" sz="2000" dirty="0">
            <a:latin typeface="Times New Roman" panose="02020603050405020304" pitchFamily="18" charset="0"/>
            <a:cs typeface="Times New Roman" panose="02020603050405020304" pitchFamily="18" charset="0"/>
          </a:endParaRPr>
        </a:p>
      </dgm:t>
    </dgm:pt>
    <dgm:pt modelId="{E76876F2-A66B-458C-BFD1-31D533DC948D}" type="parTrans" cxnId="{F37DB209-756A-441C-9053-56F63A7772C0}">
      <dgm:prSet/>
      <dgm:spPr/>
      <dgm:t>
        <a:bodyPr/>
        <a:lstStyle/>
        <a:p>
          <a:endParaRPr lang="ru-RU"/>
        </a:p>
      </dgm:t>
    </dgm:pt>
    <dgm:pt modelId="{FD8EE8ED-390D-4BE2-892B-FE51941E7FE2}" type="sibTrans" cxnId="{F37DB209-756A-441C-9053-56F63A7772C0}">
      <dgm:prSet/>
      <dgm:spPr/>
      <dgm:t>
        <a:bodyPr/>
        <a:lstStyle/>
        <a:p>
          <a:endParaRPr lang="ru-RU"/>
        </a:p>
      </dgm:t>
    </dgm:pt>
    <dgm:pt modelId="{464C0308-2039-4F3B-B32E-4DF349C9CD5B}">
      <dgm:prSet custT="1"/>
      <dgm:spPr/>
      <dgm:t>
        <a:bodyPr/>
        <a:lstStyle/>
        <a:p>
          <a:r>
            <a:rPr lang="ru-RU" sz="1800" dirty="0">
              <a:latin typeface="Times New Roman" panose="02020603050405020304" pitchFamily="18" charset="0"/>
              <a:cs typeface="Times New Roman" panose="02020603050405020304" pitchFamily="18" charset="0"/>
            </a:rPr>
            <a:t>9.</a:t>
          </a:r>
          <a:r>
            <a:rPr lang="kk-KZ" sz="1800" dirty="0">
              <a:latin typeface="Times New Roman" panose="02020603050405020304" pitchFamily="18" charset="0"/>
              <a:cs typeface="Times New Roman" panose="02020603050405020304" pitchFamily="18" charset="0"/>
            </a:rPr>
            <a:t> Мұғалім оқушыға тек айтып қана қоймайды, сондай-ақ ішкі күштің қаншалық ұлғаятынын, адамның әлемде қандай ғажайыптар тудыратынын </a:t>
          </a:r>
          <a:r>
            <a:rPr lang="ru-RU" sz="1800" dirty="0" err="1">
              <a:latin typeface="Times New Roman" panose="02020603050405020304" pitchFamily="18" charset="0"/>
              <a:cs typeface="Times New Roman" panose="02020603050405020304" pitchFamily="18" charset="0"/>
            </a:rPr>
            <a:t>демонстр</a:t>
          </a:r>
          <a:r>
            <a:rPr lang="kk-KZ" sz="1800" dirty="0">
              <a:latin typeface="Times New Roman" panose="02020603050405020304" pitchFamily="18" charset="0"/>
              <a:cs typeface="Times New Roman" panose="02020603050405020304" pitchFamily="18" charset="0"/>
            </a:rPr>
            <a:t>ациялайды. </a:t>
          </a:r>
          <a:r>
            <a:rPr lang="ru-RU" sz="1800" dirty="0">
              <a:latin typeface="Times New Roman" panose="02020603050405020304" pitchFamily="18" charset="0"/>
              <a:cs typeface="Times New Roman" panose="02020603050405020304" pitchFamily="18" charset="0"/>
            </a:rPr>
            <a:t> </a:t>
          </a:r>
        </a:p>
      </dgm:t>
    </dgm:pt>
    <dgm:pt modelId="{24AECF46-6BFD-4E9C-A5AA-E5985E902B0D}" type="parTrans" cxnId="{8FD8C437-CD0C-4B8C-900A-4D949C7F80D9}">
      <dgm:prSet/>
      <dgm:spPr/>
      <dgm:t>
        <a:bodyPr/>
        <a:lstStyle/>
        <a:p>
          <a:endParaRPr lang="ru-RU"/>
        </a:p>
      </dgm:t>
    </dgm:pt>
    <dgm:pt modelId="{4750852B-4DCF-4818-BE80-86DD46182BD5}" type="sibTrans" cxnId="{8FD8C437-CD0C-4B8C-900A-4D949C7F80D9}">
      <dgm:prSet/>
      <dgm:spPr/>
      <dgm:t>
        <a:bodyPr/>
        <a:lstStyle/>
        <a:p>
          <a:endParaRPr lang="ru-RU"/>
        </a:p>
      </dgm:t>
    </dgm:pt>
    <dgm:pt modelId="{7F2D199B-16D4-4824-BEF5-9225DF3150D3}">
      <dgm:prSet custT="1"/>
      <dgm:spPr/>
      <dgm:t>
        <a:bodyPr/>
        <a:lstStyle/>
        <a:p>
          <a:r>
            <a:rPr lang="ru-RU" sz="1800" dirty="0">
              <a:latin typeface="Times New Roman" panose="02020603050405020304" pitchFamily="18" charset="0"/>
              <a:cs typeface="Times New Roman" panose="02020603050405020304" pitchFamily="18" charset="0"/>
            </a:rPr>
            <a:t>10.</a:t>
          </a:r>
          <a:r>
            <a:rPr lang="kk-KZ" sz="1800" dirty="0">
              <a:latin typeface="Times New Roman" panose="02020603050405020304" pitchFamily="18" charset="0"/>
              <a:cs typeface="Times New Roman" panose="02020603050405020304" pitchFamily="18" charset="0"/>
            </a:rPr>
            <a:t> Мұғалім оқушыға өмірдегі руханилықты ұғынуына түрткі салады. </a:t>
          </a:r>
          <a:endParaRPr lang="ru-RU" sz="1800" dirty="0">
            <a:latin typeface="Times New Roman" panose="02020603050405020304" pitchFamily="18" charset="0"/>
            <a:cs typeface="Times New Roman" panose="02020603050405020304" pitchFamily="18" charset="0"/>
          </a:endParaRPr>
        </a:p>
      </dgm:t>
    </dgm:pt>
    <dgm:pt modelId="{0D9C7AA7-D9D3-4F5A-A870-44F518D39D48}" type="parTrans" cxnId="{02E6FFC2-451A-4297-AE2B-3E9E6E9F94C6}">
      <dgm:prSet/>
      <dgm:spPr/>
      <dgm:t>
        <a:bodyPr/>
        <a:lstStyle/>
        <a:p>
          <a:endParaRPr lang="ru-RU"/>
        </a:p>
      </dgm:t>
    </dgm:pt>
    <dgm:pt modelId="{FB8B3E04-E9B8-4744-94D9-4C35566535B8}" type="sibTrans" cxnId="{02E6FFC2-451A-4297-AE2B-3E9E6E9F94C6}">
      <dgm:prSet/>
      <dgm:spPr/>
      <dgm:t>
        <a:bodyPr/>
        <a:lstStyle/>
        <a:p>
          <a:endParaRPr lang="ru-RU"/>
        </a:p>
      </dgm:t>
    </dgm:pt>
    <dgm:pt modelId="{E5ED0B5A-3ACC-4587-A5FD-6E2AA6623DDC}">
      <dgm:prSet custT="1"/>
      <dgm:spPr/>
      <dgm:t>
        <a:bodyPr/>
        <a:lstStyle/>
        <a:p>
          <a:r>
            <a:rPr lang="ru-RU" sz="1800" dirty="0">
              <a:latin typeface="Times New Roman" panose="02020603050405020304" pitchFamily="18" charset="0"/>
              <a:cs typeface="Times New Roman" panose="02020603050405020304" pitchFamily="18" charset="0"/>
            </a:rPr>
            <a:t>11.</a:t>
          </a:r>
          <a:r>
            <a:rPr lang="kk-KZ" sz="1800" dirty="0">
              <a:latin typeface="Times New Roman" panose="02020603050405020304" pitchFamily="18" charset="0"/>
              <a:cs typeface="Times New Roman" panose="02020603050405020304" pitchFamily="18" charset="0"/>
            </a:rPr>
            <a:t> Мұғалім оқушыны  ержүрек және батыл етеді. </a:t>
          </a:r>
          <a:endParaRPr lang="ru-RU" sz="1800" dirty="0">
            <a:latin typeface="Times New Roman" panose="02020603050405020304" pitchFamily="18" charset="0"/>
            <a:cs typeface="Times New Roman" panose="02020603050405020304" pitchFamily="18" charset="0"/>
          </a:endParaRPr>
        </a:p>
      </dgm:t>
    </dgm:pt>
    <dgm:pt modelId="{26C06759-C51E-4EBF-9E29-3DFA1CFB1B47}" type="parTrans" cxnId="{43ACD19B-F5A3-4E55-B888-8A2791574EAB}">
      <dgm:prSet/>
      <dgm:spPr/>
      <dgm:t>
        <a:bodyPr/>
        <a:lstStyle/>
        <a:p>
          <a:endParaRPr lang="ru-RU"/>
        </a:p>
      </dgm:t>
    </dgm:pt>
    <dgm:pt modelId="{DECF249E-0B71-4E63-B882-082C63F35B82}" type="sibTrans" cxnId="{43ACD19B-F5A3-4E55-B888-8A2791574EAB}">
      <dgm:prSet/>
      <dgm:spPr/>
      <dgm:t>
        <a:bodyPr/>
        <a:lstStyle/>
        <a:p>
          <a:endParaRPr lang="ru-RU"/>
        </a:p>
      </dgm:t>
    </dgm:pt>
    <dgm:pt modelId="{DBE99C8A-5CCE-41F5-B192-C314D4FA63AC}">
      <dgm:prSet custT="1"/>
      <dgm:spPr/>
      <dgm:t>
        <a:bodyPr/>
        <a:lstStyle/>
        <a:p>
          <a:r>
            <a:rPr lang="ru-RU" sz="1800" dirty="0">
              <a:latin typeface="Times New Roman" panose="02020603050405020304" pitchFamily="18" charset="0"/>
              <a:cs typeface="Times New Roman" panose="02020603050405020304" pitchFamily="18" charset="0"/>
            </a:rPr>
            <a:t>12.</a:t>
          </a:r>
          <a:r>
            <a:rPr lang="kk-KZ" sz="1800" dirty="0">
              <a:latin typeface="Times New Roman" panose="02020603050405020304" pitchFamily="18" charset="0"/>
              <a:cs typeface="Times New Roman" panose="02020603050405020304" pitchFamily="18" charset="0"/>
            </a:rPr>
            <a:t> Мұғалім оқушыдан ешнәрсені қаламайды.</a:t>
          </a:r>
          <a:r>
            <a:rPr lang="ru-RU" sz="1800" dirty="0">
              <a:latin typeface="Times New Roman" panose="02020603050405020304" pitchFamily="18" charset="0"/>
              <a:cs typeface="Times New Roman" panose="02020603050405020304" pitchFamily="18" charset="0"/>
            </a:rPr>
            <a:t> О</a:t>
          </a:r>
          <a:r>
            <a:rPr lang="kk-KZ" sz="1800" dirty="0">
              <a:latin typeface="Times New Roman" panose="02020603050405020304" pitchFamily="18" charset="0"/>
              <a:cs typeface="Times New Roman" panose="02020603050405020304" pitchFamily="18" charset="0"/>
            </a:rPr>
            <a:t>л адамдардан ақша алмайды.</a:t>
          </a:r>
          <a:r>
            <a:rPr lang="ru-RU" sz="1800" dirty="0">
              <a:latin typeface="Times New Roman" panose="02020603050405020304" pitchFamily="18" charset="0"/>
              <a:cs typeface="Times New Roman" panose="02020603050405020304" pitchFamily="18" charset="0"/>
            </a:rPr>
            <a:t> О</a:t>
          </a:r>
          <a:r>
            <a:rPr lang="kk-KZ" sz="1800" dirty="0">
              <a:latin typeface="Times New Roman" panose="02020603050405020304" pitchFamily="18" charset="0"/>
              <a:cs typeface="Times New Roman" panose="02020603050405020304" pitchFamily="18" charset="0"/>
            </a:rPr>
            <a:t>л тобырдың ортасында уағыз айтпайды.</a:t>
          </a:r>
          <a:r>
            <a:rPr lang="ru-RU" sz="1800" dirty="0">
              <a:latin typeface="Times New Roman" panose="02020603050405020304" pitchFamily="18" charset="0"/>
              <a:cs typeface="Times New Roman" panose="02020603050405020304" pitchFamily="18" charset="0"/>
            </a:rPr>
            <a:t> О</a:t>
          </a:r>
          <a:r>
            <a:rPr lang="kk-KZ" sz="1800" dirty="0">
              <a:latin typeface="Times New Roman" panose="02020603050405020304" pitchFamily="18" charset="0"/>
              <a:cs typeface="Times New Roman" panose="02020603050405020304" pitchFamily="18" charset="0"/>
            </a:rPr>
            <a:t>л атақты болғысы келмейді.</a:t>
          </a:r>
          <a:endParaRPr lang="ru-RU" sz="1800" dirty="0">
            <a:latin typeface="Times New Roman" panose="02020603050405020304" pitchFamily="18" charset="0"/>
            <a:cs typeface="Times New Roman" panose="02020603050405020304" pitchFamily="18" charset="0"/>
          </a:endParaRPr>
        </a:p>
      </dgm:t>
    </dgm:pt>
    <dgm:pt modelId="{4AE3033B-8DC0-436B-A2C0-76DF7C1DF31A}" type="parTrans" cxnId="{1FD699D3-7D29-4E61-8A68-E1FF256B219B}">
      <dgm:prSet/>
      <dgm:spPr/>
      <dgm:t>
        <a:bodyPr/>
        <a:lstStyle/>
        <a:p>
          <a:endParaRPr lang="ru-RU"/>
        </a:p>
      </dgm:t>
    </dgm:pt>
    <dgm:pt modelId="{D5103746-9A6A-454F-B46B-75684787CB7A}" type="sibTrans" cxnId="{1FD699D3-7D29-4E61-8A68-E1FF256B219B}">
      <dgm:prSet/>
      <dgm:spPr/>
      <dgm:t>
        <a:bodyPr/>
        <a:lstStyle/>
        <a:p>
          <a:endParaRPr lang="ru-RU"/>
        </a:p>
      </dgm:t>
    </dgm:pt>
    <dgm:pt modelId="{B9593E60-5C92-450B-B4D2-19E4B9D9405C}" type="pres">
      <dgm:prSet presAssocID="{45FA3BF6-B67D-49E8-AB73-222499D9A6D6}" presName="linear" presStyleCnt="0">
        <dgm:presLayoutVars>
          <dgm:animLvl val="lvl"/>
          <dgm:resizeHandles val="exact"/>
        </dgm:presLayoutVars>
      </dgm:prSet>
      <dgm:spPr/>
    </dgm:pt>
    <dgm:pt modelId="{40332967-15A3-473C-85BF-EF698A4C7A57}" type="pres">
      <dgm:prSet presAssocID="{AB096B43-C13D-40AD-99ED-587822F86331}" presName="parentText" presStyleLbl="node1" presStyleIdx="0" presStyleCnt="5">
        <dgm:presLayoutVars>
          <dgm:chMax val="0"/>
          <dgm:bulletEnabled val="1"/>
        </dgm:presLayoutVars>
      </dgm:prSet>
      <dgm:spPr/>
    </dgm:pt>
    <dgm:pt modelId="{107684DA-F0CD-41ED-92DC-ED612BA6A523}" type="pres">
      <dgm:prSet presAssocID="{FD8EE8ED-390D-4BE2-892B-FE51941E7FE2}" presName="spacer" presStyleCnt="0"/>
      <dgm:spPr/>
    </dgm:pt>
    <dgm:pt modelId="{4BBC0188-17EB-40D3-AF04-E7CE11117F3A}" type="pres">
      <dgm:prSet presAssocID="{464C0308-2039-4F3B-B32E-4DF349C9CD5B}" presName="parentText" presStyleLbl="node1" presStyleIdx="1" presStyleCnt="5">
        <dgm:presLayoutVars>
          <dgm:chMax val="0"/>
          <dgm:bulletEnabled val="1"/>
        </dgm:presLayoutVars>
      </dgm:prSet>
      <dgm:spPr/>
    </dgm:pt>
    <dgm:pt modelId="{9CC64B6F-F8BA-43A4-8EB6-6C7AB3216BD6}" type="pres">
      <dgm:prSet presAssocID="{4750852B-4DCF-4818-BE80-86DD46182BD5}" presName="spacer" presStyleCnt="0"/>
      <dgm:spPr/>
    </dgm:pt>
    <dgm:pt modelId="{2C04C35C-E008-45AF-8279-3673501EA4D2}" type="pres">
      <dgm:prSet presAssocID="{7F2D199B-16D4-4824-BEF5-9225DF3150D3}" presName="parentText" presStyleLbl="node1" presStyleIdx="2" presStyleCnt="5">
        <dgm:presLayoutVars>
          <dgm:chMax val="0"/>
          <dgm:bulletEnabled val="1"/>
        </dgm:presLayoutVars>
      </dgm:prSet>
      <dgm:spPr/>
    </dgm:pt>
    <dgm:pt modelId="{2D5EF6D7-4FA5-4D2C-B907-D2A8507839A0}" type="pres">
      <dgm:prSet presAssocID="{FB8B3E04-E9B8-4744-94D9-4C35566535B8}" presName="spacer" presStyleCnt="0"/>
      <dgm:spPr/>
    </dgm:pt>
    <dgm:pt modelId="{052393B0-E78A-4241-B0CE-BEBE3EB3EE70}" type="pres">
      <dgm:prSet presAssocID="{E5ED0B5A-3ACC-4587-A5FD-6E2AA6623DDC}" presName="parentText" presStyleLbl="node1" presStyleIdx="3" presStyleCnt="5">
        <dgm:presLayoutVars>
          <dgm:chMax val="0"/>
          <dgm:bulletEnabled val="1"/>
        </dgm:presLayoutVars>
      </dgm:prSet>
      <dgm:spPr/>
    </dgm:pt>
    <dgm:pt modelId="{4DEC6D54-2177-43F3-B090-5DE85ABD4E53}" type="pres">
      <dgm:prSet presAssocID="{DECF249E-0B71-4E63-B882-082C63F35B82}" presName="spacer" presStyleCnt="0"/>
      <dgm:spPr/>
    </dgm:pt>
    <dgm:pt modelId="{0CAA7F9F-C3C9-4529-BA35-C003B10CB4B2}" type="pres">
      <dgm:prSet presAssocID="{DBE99C8A-5CCE-41F5-B192-C314D4FA63AC}" presName="parentText" presStyleLbl="node1" presStyleIdx="4" presStyleCnt="5">
        <dgm:presLayoutVars>
          <dgm:chMax val="0"/>
          <dgm:bulletEnabled val="1"/>
        </dgm:presLayoutVars>
      </dgm:prSet>
      <dgm:spPr/>
    </dgm:pt>
  </dgm:ptLst>
  <dgm:cxnLst>
    <dgm:cxn modelId="{F37DB209-756A-441C-9053-56F63A7772C0}" srcId="{45FA3BF6-B67D-49E8-AB73-222499D9A6D6}" destId="{AB096B43-C13D-40AD-99ED-587822F86331}" srcOrd="0" destOrd="0" parTransId="{E76876F2-A66B-458C-BFD1-31D533DC948D}" sibTransId="{FD8EE8ED-390D-4BE2-892B-FE51941E7FE2}"/>
    <dgm:cxn modelId="{0F0B9E21-196A-4962-AD37-0E975F914EF7}" type="presOf" srcId="{45FA3BF6-B67D-49E8-AB73-222499D9A6D6}" destId="{B9593E60-5C92-450B-B4D2-19E4B9D9405C}" srcOrd="0" destOrd="0" presId="urn:microsoft.com/office/officeart/2005/8/layout/vList2"/>
    <dgm:cxn modelId="{A0F66032-BCC1-474C-82E0-FB13D52A6F55}" type="presOf" srcId="{DBE99C8A-5CCE-41F5-B192-C314D4FA63AC}" destId="{0CAA7F9F-C3C9-4529-BA35-C003B10CB4B2}" srcOrd="0" destOrd="0" presId="urn:microsoft.com/office/officeart/2005/8/layout/vList2"/>
    <dgm:cxn modelId="{8FD8C437-CD0C-4B8C-900A-4D949C7F80D9}" srcId="{45FA3BF6-B67D-49E8-AB73-222499D9A6D6}" destId="{464C0308-2039-4F3B-B32E-4DF349C9CD5B}" srcOrd="1" destOrd="0" parTransId="{24AECF46-6BFD-4E9C-A5AA-E5985E902B0D}" sibTransId="{4750852B-4DCF-4818-BE80-86DD46182BD5}"/>
    <dgm:cxn modelId="{39A6038C-E215-4A0C-868F-A90004C35B07}" type="presOf" srcId="{E5ED0B5A-3ACC-4587-A5FD-6E2AA6623DDC}" destId="{052393B0-E78A-4241-B0CE-BEBE3EB3EE70}" srcOrd="0" destOrd="0" presId="urn:microsoft.com/office/officeart/2005/8/layout/vList2"/>
    <dgm:cxn modelId="{43ACD19B-F5A3-4E55-B888-8A2791574EAB}" srcId="{45FA3BF6-B67D-49E8-AB73-222499D9A6D6}" destId="{E5ED0B5A-3ACC-4587-A5FD-6E2AA6623DDC}" srcOrd="3" destOrd="0" parTransId="{26C06759-C51E-4EBF-9E29-3DFA1CFB1B47}" sibTransId="{DECF249E-0B71-4E63-B882-082C63F35B82}"/>
    <dgm:cxn modelId="{ECCD82B4-26B9-4BA2-8987-9464671B4465}" type="presOf" srcId="{464C0308-2039-4F3B-B32E-4DF349C9CD5B}" destId="{4BBC0188-17EB-40D3-AF04-E7CE11117F3A}" srcOrd="0" destOrd="0" presId="urn:microsoft.com/office/officeart/2005/8/layout/vList2"/>
    <dgm:cxn modelId="{FC4360BE-8D1C-4402-BE34-8ED48A3642BC}" type="presOf" srcId="{AB096B43-C13D-40AD-99ED-587822F86331}" destId="{40332967-15A3-473C-85BF-EF698A4C7A57}" srcOrd="0" destOrd="0" presId="urn:microsoft.com/office/officeart/2005/8/layout/vList2"/>
    <dgm:cxn modelId="{02E6FFC2-451A-4297-AE2B-3E9E6E9F94C6}" srcId="{45FA3BF6-B67D-49E8-AB73-222499D9A6D6}" destId="{7F2D199B-16D4-4824-BEF5-9225DF3150D3}" srcOrd="2" destOrd="0" parTransId="{0D9C7AA7-D9D3-4F5A-A870-44F518D39D48}" sibTransId="{FB8B3E04-E9B8-4744-94D9-4C35566535B8}"/>
    <dgm:cxn modelId="{1FD699D3-7D29-4E61-8A68-E1FF256B219B}" srcId="{45FA3BF6-B67D-49E8-AB73-222499D9A6D6}" destId="{DBE99C8A-5CCE-41F5-B192-C314D4FA63AC}" srcOrd="4" destOrd="0" parTransId="{4AE3033B-8DC0-436B-A2C0-76DF7C1DF31A}" sibTransId="{D5103746-9A6A-454F-B46B-75684787CB7A}"/>
    <dgm:cxn modelId="{71C97FD6-CDA6-4367-84A5-3133BAE1A6EF}" type="presOf" srcId="{7F2D199B-16D4-4824-BEF5-9225DF3150D3}" destId="{2C04C35C-E008-45AF-8279-3673501EA4D2}" srcOrd="0" destOrd="0" presId="urn:microsoft.com/office/officeart/2005/8/layout/vList2"/>
    <dgm:cxn modelId="{608FA224-6CA8-44DE-8AC1-D3AE90113DFE}" type="presParOf" srcId="{B9593E60-5C92-450B-B4D2-19E4B9D9405C}" destId="{40332967-15A3-473C-85BF-EF698A4C7A57}" srcOrd="0" destOrd="0" presId="urn:microsoft.com/office/officeart/2005/8/layout/vList2"/>
    <dgm:cxn modelId="{2B991288-6C5C-4B0C-AFF6-4E93B63456F5}" type="presParOf" srcId="{B9593E60-5C92-450B-B4D2-19E4B9D9405C}" destId="{107684DA-F0CD-41ED-92DC-ED612BA6A523}" srcOrd="1" destOrd="0" presId="urn:microsoft.com/office/officeart/2005/8/layout/vList2"/>
    <dgm:cxn modelId="{E3F86323-876C-48C9-94CF-AB71F139E5E8}" type="presParOf" srcId="{B9593E60-5C92-450B-B4D2-19E4B9D9405C}" destId="{4BBC0188-17EB-40D3-AF04-E7CE11117F3A}" srcOrd="2" destOrd="0" presId="urn:microsoft.com/office/officeart/2005/8/layout/vList2"/>
    <dgm:cxn modelId="{E44FCB7F-FC29-42D6-A5EE-FD603B3A1FDC}" type="presParOf" srcId="{B9593E60-5C92-450B-B4D2-19E4B9D9405C}" destId="{9CC64B6F-F8BA-43A4-8EB6-6C7AB3216BD6}" srcOrd="3" destOrd="0" presId="urn:microsoft.com/office/officeart/2005/8/layout/vList2"/>
    <dgm:cxn modelId="{3ECD4B1A-352F-4193-AA4E-91AED89ACD62}" type="presParOf" srcId="{B9593E60-5C92-450B-B4D2-19E4B9D9405C}" destId="{2C04C35C-E008-45AF-8279-3673501EA4D2}" srcOrd="4" destOrd="0" presId="urn:microsoft.com/office/officeart/2005/8/layout/vList2"/>
    <dgm:cxn modelId="{EB74ED51-EBF7-4D9D-8D41-5D9DB7927A5E}" type="presParOf" srcId="{B9593E60-5C92-450B-B4D2-19E4B9D9405C}" destId="{2D5EF6D7-4FA5-4D2C-B907-D2A8507839A0}" srcOrd="5" destOrd="0" presId="urn:microsoft.com/office/officeart/2005/8/layout/vList2"/>
    <dgm:cxn modelId="{4A085D0E-063E-4409-AF73-CB381FC44690}" type="presParOf" srcId="{B9593E60-5C92-450B-B4D2-19E4B9D9405C}" destId="{052393B0-E78A-4241-B0CE-BEBE3EB3EE70}" srcOrd="6" destOrd="0" presId="urn:microsoft.com/office/officeart/2005/8/layout/vList2"/>
    <dgm:cxn modelId="{2769B6CD-65D8-4718-8AD8-4C41A73C2445}" type="presParOf" srcId="{B9593E60-5C92-450B-B4D2-19E4B9D9405C}" destId="{4DEC6D54-2177-43F3-B090-5DE85ABD4E53}" srcOrd="7" destOrd="0" presId="urn:microsoft.com/office/officeart/2005/8/layout/vList2"/>
    <dgm:cxn modelId="{6ECA99AF-185F-458A-ADAB-F2F5CB6F4D7F}" type="presParOf" srcId="{B9593E60-5C92-450B-B4D2-19E4B9D9405C}" destId="{0CAA7F9F-C3C9-4529-BA35-C003B10CB4B2}"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21065BA-19FB-4C4F-8B01-7751F3608148}"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ru-RU"/>
        </a:p>
      </dgm:t>
    </dgm:pt>
    <dgm:pt modelId="{9F71E253-833D-45C9-B0C9-EB74F3B7552D}">
      <dgm:prSet custT="1"/>
      <dgm:spPr/>
      <dgm:t>
        <a:bodyPr/>
        <a:lstStyle/>
        <a:p>
          <a:r>
            <a:rPr lang="kk-KZ" sz="1800" dirty="0">
              <a:latin typeface="Times New Roman" panose="02020603050405020304" pitchFamily="18" charset="0"/>
              <a:cs typeface="Times New Roman" panose="02020603050405020304" pitchFamily="18" charset="0"/>
            </a:rPr>
            <a:t>1. Қандайда бір жетістікке жетудегі сәттілік; </a:t>
          </a:r>
          <a:endParaRPr lang="ru-RU" sz="1800" dirty="0">
            <a:latin typeface="Times New Roman" panose="02020603050405020304" pitchFamily="18" charset="0"/>
            <a:cs typeface="Times New Roman" panose="02020603050405020304" pitchFamily="18" charset="0"/>
          </a:endParaRPr>
        </a:p>
      </dgm:t>
    </dgm:pt>
    <dgm:pt modelId="{06168EFA-75CD-4B63-94CD-5FD5B9038E91}" type="parTrans" cxnId="{C762B3FD-06E6-47C2-8D0B-9067AA5B173B}">
      <dgm:prSet/>
      <dgm:spPr/>
      <dgm:t>
        <a:bodyPr/>
        <a:lstStyle/>
        <a:p>
          <a:endParaRPr lang="ru-RU"/>
        </a:p>
      </dgm:t>
    </dgm:pt>
    <dgm:pt modelId="{EB682478-FD30-4315-95DE-9E8364547014}" type="sibTrans" cxnId="{C762B3FD-06E6-47C2-8D0B-9067AA5B173B}">
      <dgm:prSet/>
      <dgm:spPr/>
      <dgm:t>
        <a:bodyPr/>
        <a:lstStyle/>
        <a:p>
          <a:endParaRPr lang="ru-RU"/>
        </a:p>
      </dgm:t>
    </dgm:pt>
    <dgm:pt modelId="{9926E37F-6A3A-4AC8-858A-307A66D2F601}">
      <dgm:prSet custT="1"/>
      <dgm:spPr/>
      <dgm:t>
        <a:bodyPr/>
        <a:lstStyle/>
        <a:p>
          <a:r>
            <a:rPr lang="kk-KZ" sz="2000" dirty="0">
              <a:latin typeface="Times New Roman" panose="02020603050405020304" pitchFamily="18" charset="0"/>
              <a:cs typeface="Times New Roman" panose="02020603050405020304" pitchFamily="18" charset="0"/>
            </a:rPr>
            <a:t>2. Қоғамның мойындауы; </a:t>
          </a:r>
          <a:endParaRPr lang="ru-RU" sz="2000" dirty="0">
            <a:latin typeface="Times New Roman" panose="02020603050405020304" pitchFamily="18" charset="0"/>
            <a:cs typeface="Times New Roman" panose="02020603050405020304" pitchFamily="18" charset="0"/>
          </a:endParaRPr>
        </a:p>
      </dgm:t>
    </dgm:pt>
    <dgm:pt modelId="{17E60FA3-6F00-46E9-8C3B-E4F4D6371CD4}" type="parTrans" cxnId="{C90898EC-59A9-4772-AB73-D14DB1EC8E59}">
      <dgm:prSet/>
      <dgm:spPr/>
      <dgm:t>
        <a:bodyPr/>
        <a:lstStyle/>
        <a:p>
          <a:endParaRPr lang="ru-RU"/>
        </a:p>
      </dgm:t>
    </dgm:pt>
    <dgm:pt modelId="{6917C9A2-FDC6-470C-9B06-619444E0F86B}" type="sibTrans" cxnId="{C90898EC-59A9-4772-AB73-D14DB1EC8E59}">
      <dgm:prSet/>
      <dgm:spPr/>
      <dgm:t>
        <a:bodyPr/>
        <a:lstStyle/>
        <a:p>
          <a:endParaRPr lang="ru-RU"/>
        </a:p>
      </dgm:t>
    </dgm:pt>
    <dgm:pt modelId="{9939D2CB-4165-485D-8818-240780AC3E81}">
      <dgm:prSet custT="1"/>
      <dgm:spPr/>
      <dgm:t>
        <a:bodyPr/>
        <a:lstStyle/>
        <a:p>
          <a:r>
            <a:rPr lang="kk-KZ" sz="1600" dirty="0">
              <a:latin typeface="Times New Roman" panose="02020603050405020304" pitchFamily="18" charset="0"/>
              <a:cs typeface="Times New Roman" panose="02020603050405020304" pitchFamily="18" charset="0"/>
            </a:rPr>
            <a:t>3. Қоғамдық мәнділік; жұмыстағы, оқу-танымдық іс-әрекеттегі жақсы нәтижелер және т.б.</a:t>
          </a:r>
          <a:endParaRPr lang="ru-RU" sz="1600" dirty="0">
            <a:latin typeface="Times New Roman" panose="02020603050405020304" pitchFamily="18" charset="0"/>
            <a:cs typeface="Times New Roman" panose="02020603050405020304" pitchFamily="18" charset="0"/>
          </a:endParaRPr>
        </a:p>
      </dgm:t>
    </dgm:pt>
    <dgm:pt modelId="{5AF7491B-29D3-449B-9B9F-5E8583572ACD}" type="parTrans" cxnId="{2D40AC97-E97C-4D98-A1A5-181EC6CB3FFB}">
      <dgm:prSet/>
      <dgm:spPr/>
      <dgm:t>
        <a:bodyPr/>
        <a:lstStyle/>
        <a:p>
          <a:endParaRPr lang="ru-RU"/>
        </a:p>
      </dgm:t>
    </dgm:pt>
    <dgm:pt modelId="{8A0350F5-7D91-4AD4-8835-8A254DD4ED8F}" type="sibTrans" cxnId="{2D40AC97-E97C-4D98-A1A5-181EC6CB3FFB}">
      <dgm:prSet/>
      <dgm:spPr/>
      <dgm:t>
        <a:bodyPr/>
        <a:lstStyle/>
        <a:p>
          <a:endParaRPr lang="ru-RU"/>
        </a:p>
      </dgm:t>
    </dgm:pt>
    <dgm:pt modelId="{BE3AC3DE-C70C-447E-9C52-FEFEFCCDF1C9}" type="pres">
      <dgm:prSet presAssocID="{C21065BA-19FB-4C4F-8B01-7751F3608148}" presName="cycle" presStyleCnt="0">
        <dgm:presLayoutVars>
          <dgm:dir/>
          <dgm:resizeHandles val="exact"/>
        </dgm:presLayoutVars>
      </dgm:prSet>
      <dgm:spPr/>
    </dgm:pt>
    <dgm:pt modelId="{77FC7431-429E-4049-A655-7C9C3041FFE3}" type="pres">
      <dgm:prSet presAssocID="{9F71E253-833D-45C9-B0C9-EB74F3B7552D}" presName="node" presStyleLbl="node1" presStyleIdx="0" presStyleCnt="3">
        <dgm:presLayoutVars>
          <dgm:bulletEnabled val="1"/>
        </dgm:presLayoutVars>
      </dgm:prSet>
      <dgm:spPr/>
    </dgm:pt>
    <dgm:pt modelId="{DCD911F9-B456-4DB2-94BF-82848EE6F112}" type="pres">
      <dgm:prSet presAssocID="{EB682478-FD30-4315-95DE-9E8364547014}" presName="sibTrans" presStyleLbl="sibTrans2D1" presStyleIdx="0" presStyleCnt="3"/>
      <dgm:spPr/>
    </dgm:pt>
    <dgm:pt modelId="{E4878812-DDC9-4E64-9D04-330697C74451}" type="pres">
      <dgm:prSet presAssocID="{EB682478-FD30-4315-95DE-9E8364547014}" presName="connectorText" presStyleLbl="sibTrans2D1" presStyleIdx="0" presStyleCnt="3"/>
      <dgm:spPr/>
    </dgm:pt>
    <dgm:pt modelId="{BC982357-C821-4055-B1DF-C752B049822B}" type="pres">
      <dgm:prSet presAssocID="{9926E37F-6A3A-4AC8-858A-307A66D2F601}" presName="node" presStyleLbl="node1" presStyleIdx="1" presStyleCnt="3">
        <dgm:presLayoutVars>
          <dgm:bulletEnabled val="1"/>
        </dgm:presLayoutVars>
      </dgm:prSet>
      <dgm:spPr/>
    </dgm:pt>
    <dgm:pt modelId="{37CF5160-07BE-4CD1-A994-51F534255791}" type="pres">
      <dgm:prSet presAssocID="{6917C9A2-FDC6-470C-9B06-619444E0F86B}" presName="sibTrans" presStyleLbl="sibTrans2D1" presStyleIdx="1" presStyleCnt="3"/>
      <dgm:spPr/>
    </dgm:pt>
    <dgm:pt modelId="{74AA30B5-5A3A-4D81-8CDD-5C911C3E637F}" type="pres">
      <dgm:prSet presAssocID="{6917C9A2-FDC6-470C-9B06-619444E0F86B}" presName="connectorText" presStyleLbl="sibTrans2D1" presStyleIdx="1" presStyleCnt="3"/>
      <dgm:spPr/>
    </dgm:pt>
    <dgm:pt modelId="{3652F078-D24B-4A81-B27D-5DA06944076B}" type="pres">
      <dgm:prSet presAssocID="{9939D2CB-4165-485D-8818-240780AC3E81}" presName="node" presStyleLbl="node1" presStyleIdx="2" presStyleCnt="3">
        <dgm:presLayoutVars>
          <dgm:bulletEnabled val="1"/>
        </dgm:presLayoutVars>
      </dgm:prSet>
      <dgm:spPr/>
    </dgm:pt>
    <dgm:pt modelId="{920C60AF-2722-4A51-9FC9-5B9DA9716F43}" type="pres">
      <dgm:prSet presAssocID="{8A0350F5-7D91-4AD4-8835-8A254DD4ED8F}" presName="sibTrans" presStyleLbl="sibTrans2D1" presStyleIdx="2" presStyleCnt="3"/>
      <dgm:spPr/>
    </dgm:pt>
    <dgm:pt modelId="{BA197287-4749-47E8-8B81-38437D17B913}" type="pres">
      <dgm:prSet presAssocID="{8A0350F5-7D91-4AD4-8835-8A254DD4ED8F}" presName="connectorText" presStyleLbl="sibTrans2D1" presStyleIdx="2" presStyleCnt="3"/>
      <dgm:spPr/>
    </dgm:pt>
  </dgm:ptLst>
  <dgm:cxnLst>
    <dgm:cxn modelId="{BDF08922-18FE-47D6-AB0C-C00C89A80EE4}" type="presOf" srcId="{8A0350F5-7D91-4AD4-8835-8A254DD4ED8F}" destId="{BA197287-4749-47E8-8B81-38437D17B913}" srcOrd="1" destOrd="0" presId="urn:microsoft.com/office/officeart/2005/8/layout/cycle2"/>
    <dgm:cxn modelId="{4D3EEC3F-5F89-40C4-AD7F-B9C0921B866B}" type="presOf" srcId="{8A0350F5-7D91-4AD4-8835-8A254DD4ED8F}" destId="{920C60AF-2722-4A51-9FC9-5B9DA9716F43}" srcOrd="0" destOrd="0" presId="urn:microsoft.com/office/officeart/2005/8/layout/cycle2"/>
    <dgm:cxn modelId="{9115605E-5A3C-4E56-9A7A-83B19C012D58}" type="presOf" srcId="{9926E37F-6A3A-4AC8-858A-307A66D2F601}" destId="{BC982357-C821-4055-B1DF-C752B049822B}" srcOrd="0" destOrd="0" presId="urn:microsoft.com/office/officeart/2005/8/layout/cycle2"/>
    <dgm:cxn modelId="{1DEC3D6C-4E6C-498E-93C8-65282469140B}" type="presOf" srcId="{6917C9A2-FDC6-470C-9B06-619444E0F86B}" destId="{37CF5160-07BE-4CD1-A994-51F534255791}" srcOrd="0" destOrd="0" presId="urn:microsoft.com/office/officeart/2005/8/layout/cycle2"/>
    <dgm:cxn modelId="{93316372-B459-42EB-AE97-C79523BF20DA}" type="presOf" srcId="{C21065BA-19FB-4C4F-8B01-7751F3608148}" destId="{BE3AC3DE-C70C-447E-9C52-FEFEFCCDF1C9}" srcOrd="0" destOrd="0" presId="urn:microsoft.com/office/officeart/2005/8/layout/cycle2"/>
    <dgm:cxn modelId="{D3F3E157-CAB8-4C9D-AE95-0706DC871283}" type="presOf" srcId="{9939D2CB-4165-485D-8818-240780AC3E81}" destId="{3652F078-D24B-4A81-B27D-5DA06944076B}" srcOrd="0" destOrd="0" presId="urn:microsoft.com/office/officeart/2005/8/layout/cycle2"/>
    <dgm:cxn modelId="{F8D70690-AA6D-4AB4-A0B8-4328381025E1}" type="presOf" srcId="{9F71E253-833D-45C9-B0C9-EB74F3B7552D}" destId="{77FC7431-429E-4049-A655-7C9C3041FFE3}" srcOrd="0" destOrd="0" presId="urn:microsoft.com/office/officeart/2005/8/layout/cycle2"/>
    <dgm:cxn modelId="{2D40AC97-E97C-4D98-A1A5-181EC6CB3FFB}" srcId="{C21065BA-19FB-4C4F-8B01-7751F3608148}" destId="{9939D2CB-4165-485D-8818-240780AC3E81}" srcOrd="2" destOrd="0" parTransId="{5AF7491B-29D3-449B-9B9F-5E8583572ACD}" sibTransId="{8A0350F5-7D91-4AD4-8835-8A254DD4ED8F}"/>
    <dgm:cxn modelId="{DF80E9A6-16B6-4440-A5FE-5A61855BC1B4}" type="presOf" srcId="{EB682478-FD30-4315-95DE-9E8364547014}" destId="{E4878812-DDC9-4E64-9D04-330697C74451}" srcOrd="1" destOrd="0" presId="urn:microsoft.com/office/officeart/2005/8/layout/cycle2"/>
    <dgm:cxn modelId="{60C7B6AF-F3D1-457B-8FAA-F321BB050BCA}" type="presOf" srcId="{6917C9A2-FDC6-470C-9B06-619444E0F86B}" destId="{74AA30B5-5A3A-4D81-8CDD-5C911C3E637F}" srcOrd="1" destOrd="0" presId="urn:microsoft.com/office/officeart/2005/8/layout/cycle2"/>
    <dgm:cxn modelId="{09EE71CE-FF26-418D-B02D-804EA86592E7}" type="presOf" srcId="{EB682478-FD30-4315-95DE-9E8364547014}" destId="{DCD911F9-B456-4DB2-94BF-82848EE6F112}" srcOrd="0" destOrd="0" presId="urn:microsoft.com/office/officeart/2005/8/layout/cycle2"/>
    <dgm:cxn modelId="{C90898EC-59A9-4772-AB73-D14DB1EC8E59}" srcId="{C21065BA-19FB-4C4F-8B01-7751F3608148}" destId="{9926E37F-6A3A-4AC8-858A-307A66D2F601}" srcOrd="1" destOrd="0" parTransId="{17E60FA3-6F00-46E9-8C3B-E4F4D6371CD4}" sibTransId="{6917C9A2-FDC6-470C-9B06-619444E0F86B}"/>
    <dgm:cxn modelId="{C762B3FD-06E6-47C2-8D0B-9067AA5B173B}" srcId="{C21065BA-19FB-4C4F-8B01-7751F3608148}" destId="{9F71E253-833D-45C9-B0C9-EB74F3B7552D}" srcOrd="0" destOrd="0" parTransId="{06168EFA-75CD-4B63-94CD-5FD5B9038E91}" sibTransId="{EB682478-FD30-4315-95DE-9E8364547014}"/>
    <dgm:cxn modelId="{88C9DF41-5055-437D-9F26-9A70B689A5B1}" type="presParOf" srcId="{BE3AC3DE-C70C-447E-9C52-FEFEFCCDF1C9}" destId="{77FC7431-429E-4049-A655-7C9C3041FFE3}" srcOrd="0" destOrd="0" presId="urn:microsoft.com/office/officeart/2005/8/layout/cycle2"/>
    <dgm:cxn modelId="{2926200C-45FD-4438-9B18-113A7CEACDF7}" type="presParOf" srcId="{BE3AC3DE-C70C-447E-9C52-FEFEFCCDF1C9}" destId="{DCD911F9-B456-4DB2-94BF-82848EE6F112}" srcOrd="1" destOrd="0" presId="urn:microsoft.com/office/officeart/2005/8/layout/cycle2"/>
    <dgm:cxn modelId="{3D097102-FD84-478A-BA5E-55A933E711A5}" type="presParOf" srcId="{DCD911F9-B456-4DB2-94BF-82848EE6F112}" destId="{E4878812-DDC9-4E64-9D04-330697C74451}" srcOrd="0" destOrd="0" presId="urn:microsoft.com/office/officeart/2005/8/layout/cycle2"/>
    <dgm:cxn modelId="{E33F346F-D9DA-4ADD-8332-1B1F58454239}" type="presParOf" srcId="{BE3AC3DE-C70C-447E-9C52-FEFEFCCDF1C9}" destId="{BC982357-C821-4055-B1DF-C752B049822B}" srcOrd="2" destOrd="0" presId="urn:microsoft.com/office/officeart/2005/8/layout/cycle2"/>
    <dgm:cxn modelId="{D7D1BB5A-0788-4481-98C0-BE1E6562D4A0}" type="presParOf" srcId="{BE3AC3DE-C70C-447E-9C52-FEFEFCCDF1C9}" destId="{37CF5160-07BE-4CD1-A994-51F534255791}" srcOrd="3" destOrd="0" presId="urn:microsoft.com/office/officeart/2005/8/layout/cycle2"/>
    <dgm:cxn modelId="{F4EC3C1F-F923-4022-B627-C2D939558EE6}" type="presParOf" srcId="{37CF5160-07BE-4CD1-A994-51F534255791}" destId="{74AA30B5-5A3A-4D81-8CDD-5C911C3E637F}" srcOrd="0" destOrd="0" presId="urn:microsoft.com/office/officeart/2005/8/layout/cycle2"/>
    <dgm:cxn modelId="{08179D14-8B05-4CE5-B287-7C6E95B6D199}" type="presParOf" srcId="{BE3AC3DE-C70C-447E-9C52-FEFEFCCDF1C9}" destId="{3652F078-D24B-4A81-B27D-5DA06944076B}" srcOrd="4" destOrd="0" presId="urn:microsoft.com/office/officeart/2005/8/layout/cycle2"/>
    <dgm:cxn modelId="{42BFF551-AAEE-4F3E-80E3-C0DBEED11D1C}" type="presParOf" srcId="{BE3AC3DE-C70C-447E-9C52-FEFEFCCDF1C9}" destId="{920C60AF-2722-4A51-9FC9-5B9DA9716F43}" srcOrd="5" destOrd="0" presId="urn:microsoft.com/office/officeart/2005/8/layout/cycle2"/>
    <dgm:cxn modelId="{D6EBFE55-CF42-4E86-9449-51ABEA667B53}" type="presParOf" srcId="{920C60AF-2722-4A51-9FC9-5B9DA9716F43}" destId="{BA197287-4749-47E8-8B81-38437D17B91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EDBFC9B-74CC-48D5-8E33-14FDDDCC9C4C}" type="doc">
      <dgm:prSet loTypeId="urn:microsoft.com/office/officeart/2005/8/layout/vList2" loCatId="list" qsTypeId="urn:microsoft.com/office/officeart/2005/8/quickstyle/3d7" qsCatId="3D" csTypeId="urn:microsoft.com/office/officeart/2005/8/colors/accent1_2" csCatId="accent1"/>
      <dgm:spPr/>
      <dgm:t>
        <a:bodyPr/>
        <a:lstStyle/>
        <a:p>
          <a:endParaRPr lang="ru-RU"/>
        </a:p>
      </dgm:t>
    </dgm:pt>
    <dgm:pt modelId="{DCCF0A93-5B70-4CB0-A40B-71D744E422E1}">
      <dgm:prSet/>
      <dgm:spPr/>
      <dgm:t>
        <a:bodyPr/>
        <a:lstStyle/>
        <a:p>
          <a:r>
            <a:rPr lang="kk-KZ" dirty="0">
              <a:latin typeface="Times New Roman" panose="02020603050405020304" pitchFamily="18" charset="0"/>
              <a:cs typeface="Times New Roman" panose="02020603050405020304" pitchFamily="18" charset="0"/>
            </a:rPr>
            <a:t>жеке тұлға іс-әрекетінің нәтижесі мен одан қоршаған адамдардың күтетіні арасындағы үйлесімді арақатынасы немесе қоршаған адамдар мен тұлғаның іс-әрекеттерінің нәтижелері арасындағы оңтайлы қатынас деп сипатталады.Психологиялық аспектіде, табыс - бұл жеке тұлғаның көздеген нәтижесінің ойдағыдан немесе тіпті күткенінен де асып түсетіндіктен қуаныш,  шаттық, қанағаттану сезімдерін бастан кешіруі. Осы күйдің негізінде тұрақты сезімдері, қызметтің жаңа әлдеқайда күштірек себептері қалыптасуы мүмкін, соған байланысты тұлғаның өзін-өзі бағалау, өзін-өзі қадірлеу деңгейі де өзгереді. Демек табыс – іс-әрекеттегі жоғары нәтижеге жетуден алатын қуаныш пен қанағаттану (С.Л. Рубинштейн, А.С.Белкин, В.К. Вилюнас, Н.Л. Белопольская, Е.В. Коротаева, Е.А. Никитина,  И.А. Зимняя, және т.б.). </a:t>
          </a:r>
          <a:endParaRPr lang="ru-RU" dirty="0">
            <a:latin typeface="Times New Roman" panose="02020603050405020304" pitchFamily="18" charset="0"/>
            <a:cs typeface="Times New Roman" panose="02020603050405020304" pitchFamily="18" charset="0"/>
          </a:endParaRPr>
        </a:p>
      </dgm:t>
    </dgm:pt>
    <dgm:pt modelId="{7DE7F900-57B9-4562-936B-2AF4C34CD9DA}" type="parTrans" cxnId="{454430A9-F776-408D-8899-AE57740647F2}">
      <dgm:prSet/>
      <dgm:spPr/>
      <dgm:t>
        <a:bodyPr/>
        <a:lstStyle/>
        <a:p>
          <a:endParaRPr lang="ru-RU"/>
        </a:p>
      </dgm:t>
    </dgm:pt>
    <dgm:pt modelId="{D4D83CD7-5EF0-49C4-8CA2-A2039F727C67}" type="sibTrans" cxnId="{454430A9-F776-408D-8899-AE57740647F2}">
      <dgm:prSet/>
      <dgm:spPr/>
      <dgm:t>
        <a:bodyPr/>
        <a:lstStyle/>
        <a:p>
          <a:endParaRPr lang="ru-RU"/>
        </a:p>
      </dgm:t>
    </dgm:pt>
    <dgm:pt modelId="{48FE575C-2B1A-41FA-8EF6-253655138F67}" type="pres">
      <dgm:prSet presAssocID="{4EDBFC9B-74CC-48D5-8E33-14FDDDCC9C4C}" presName="linear" presStyleCnt="0">
        <dgm:presLayoutVars>
          <dgm:animLvl val="lvl"/>
          <dgm:resizeHandles val="exact"/>
        </dgm:presLayoutVars>
      </dgm:prSet>
      <dgm:spPr/>
    </dgm:pt>
    <dgm:pt modelId="{B944AAE6-BC0B-45DB-830C-342AF79B8A47}" type="pres">
      <dgm:prSet presAssocID="{DCCF0A93-5B70-4CB0-A40B-71D744E422E1}" presName="parentText" presStyleLbl="node1" presStyleIdx="0" presStyleCnt="1" custLinFactNeighborX="3500" custLinFactNeighborY="-6655">
        <dgm:presLayoutVars>
          <dgm:chMax val="0"/>
          <dgm:bulletEnabled val="1"/>
        </dgm:presLayoutVars>
      </dgm:prSet>
      <dgm:spPr/>
    </dgm:pt>
  </dgm:ptLst>
  <dgm:cxnLst>
    <dgm:cxn modelId="{A9075750-0521-4B30-97A4-5C32D0FCF4C9}" type="presOf" srcId="{4EDBFC9B-74CC-48D5-8E33-14FDDDCC9C4C}" destId="{48FE575C-2B1A-41FA-8EF6-253655138F67}" srcOrd="0" destOrd="0" presId="urn:microsoft.com/office/officeart/2005/8/layout/vList2"/>
    <dgm:cxn modelId="{C0A0869B-96B1-4B5B-A31C-FCB092A21B14}" type="presOf" srcId="{DCCF0A93-5B70-4CB0-A40B-71D744E422E1}" destId="{B944AAE6-BC0B-45DB-830C-342AF79B8A47}" srcOrd="0" destOrd="0" presId="urn:microsoft.com/office/officeart/2005/8/layout/vList2"/>
    <dgm:cxn modelId="{454430A9-F776-408D-8899-AE57740647F2}" srcId="{4EDBFC9B-74CC-48D5-8E33-14FDDDCC9C4C}" destId="{DCCF0A93-5B70-4CB0-A40B-71D744E422E1}" srcOrd="0" destOrd="0" parTransId="{7DE7F900-57B9-4562-936B-2AF4C34CD9DA}" sibTransId="{D4D83CD7-5EF0-49C4-8CA2-A2039F727C67}"/>
    <dgm:cxn modelId="{6F52456D-9DAC-41A7-99AA-5E6CBCEDB3A2}" type="presParOf" srcId="{48FE575C-2B1A-41FA-8EF6-253655138F67}" destId="{B944AAE6-BC0B-45DB-830C-342AF79B8A47}"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EA6D33D-272E-45BC-A3DD-487203F0A064}"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RU"/>
        </a:p>
      </dgm:t>
    </dgm:pt>
    <dgm:pt modelId="{C8A5FE51-7132-4ACE-A96A-CF05A1FC3234}">
      <dgm:prSet custT="1"/>
      <dgm:spPr/>
      <dgm:t>
        <a:bodyPr/>
        <a:lstStyle/>
        <a:p>
          <a:r>
            <a:rPr lang="kk-KZ" sz="1800" dirty="0">
              <a:latin typeface="Times New Roman" panose="02020603050405020304" pitchFamily="18" charset="0"/>
              <a:cs typeface="Times New Roman" panose="02020603050405020304" pitchFamily="18" charset="0"/>
            </a:rPr>
            <a:t>Сонымен бүгінгі таңға дейін «табыс» ұғымына </a:t>
          </a:r>
          <a:r>
            <a:rPr lang="kk-KZ" sz="1800" i="1" dirty="0">
              <a:latin typeface="Times New Roman" panose="02020603050405020304" pitchFamily="18" charset="0"/>
              <a:cs typeface="Times New Roman" panose="02020603050405020304" pitchFamily="18" charset="0"/>
            </a:rPr>
            <a:t>әртүрлі тұрғыдан</a:t>
          </a:r>
          <a:r>
            <a:rPr lang="kk-KZ" sz="1800" dirty="0">
              <a:latin typeface="Times New Roman" panose="02020603050405020304" pitchFamily="18" charset="0"/>
              <a:cs typeface="Times New Roman" panose="02020603050405020304" pitchFamily="18" charset="0"/>
            </a:rPr>
            <a:t> анықтамалардың берілуі бұл феноменді ұғынудың бірнеше тұжырымдамалық тәсілдері қалыптасқанын көрсетеді.</a:t>
          </a:r>
          <a:endParaRPr lang="ru-RU" sz="1800" dirty="0">
            <a:latin typeface="Times New Roman" panose="02020603050405020304" pitchFamily="18" charset="0"/>
            <a:cs typeface="Times New Roman" panose="02020603050405020304" pitchFamily="18" charset="0"/>
          </a:endParaRPr>
        </a:p>
      </dgm:t>
    </dgm:pt>
    <dgm:pt modelId="{42EF426E-37AB-4AEE-A022-D2B497378022}" type="parTrans" cxnId="{19A134BC-4A77-4E01-B3F1-26AA4E785908}">
      <dgm:prSet/>
      <dgm:spPr/>
      <dgm:t>
        <a:bodyPr/>
        <a:lstStyle/>
        <a:p>
          <a:endParaRPr lang="ru-RU"/>
        </a:p>
      </dgm:t>
    </dgm:pt>
    <dgm:pt modelId="{4FA11302-4CBC-434C-ABAF-F727CDCC70E2}" type="sibTrans" cxnId="{19A134BC-4A77-4E01-B3F1-26AA4E785908}">
      <dgm:prSet/>
      <dgm:spPr/>
      <dgm:t>
        <a:bodyPr/>
        <a:lstStyle/>
        <a:p>
          <a:endParaRPr lang="ru-RU"/>
        </a:p>
      </dgm:t>
    </dgm:pt>
    <dgm:pt modelId="{33C914E4-F70B-4C9F-8EF3-F8F2B9A5B820}">
      <dgm:prSet custT="1"/>
      <dgm:spPr/>
      <dgm:t>
        <a:bodyPr/>
        <a:lstStyle/>
        <a:p>
          <a:r>
            <a:rPr lang="kk-KZ" sz="1600" dirty="0">
              <a:latin typeface="Times New Roman" panose="02020603050405020304" pitchFamily="18" charset="0"/>
              <a:cs typeface="Times New Roman" panose="02020603050405020304" pitchFamily="18" charset="0"/>
            </a:rPr>
            <a:t>Сондықтан да табыс философиялық - психологиялық тәсілде «даралық экзистенциалдық сыртқы жағдай» мәдени - антропологиялық тәсіл тұрғысынан «индивидтің мәртебелік жетістігі,мәдениет құндылығы» деп, ал әлеуметтік тұрғыдан «индивид-индивид» координаттарында түсіндіріледі.</a:t>
          </a:r>
          <a:endParaRPr lang="ru-RU" sz="1600" dirty="0">
            <a:latin typeface="Times New Roman" panose="02020603050405020304" pitchFamily="18" charset="0"/>
            <a:cs typeface="Times New Roman" panose="02020603050405020304" pitchFamily="18" charset="0"/>
          </a:endParaRPr>
        </a:p>
      </dgm:t>
    </dgm:pt>
    <dgm:pt modelId="{7C9C2121-AFC2-46B0-A3DD-2942063F000D}" type="parTrans" cxnId="{A20AC218-CC1E-4F01-9DE2-53A113D0050E}">
      <dgm:prSet/>
      <dgm:spPr/>
      <dgm:t>
        <a:bodyPr/>
        <a:lstStyle/>
        <a:p>
          <a:endParaRPr lang="ru-RU"/>
        </a:p>
      </dgm:t>
    </dgm:pt>
    <dgm:pt modelId="{442F5D52-2DB4-42C3-A423-0AC85F553318}" type="sibTrans" cxnId="{A20AC218-CC1E-4F01-9DE2-53A113D0050E}">
      <dgm:prSet/>
      <dgm:spPr/>
      <dgm:t>
        <a:bodyPr/>
        <a:lstStyle/>
        <a:p>
          <a:endParaRPr lang="ru-RU"/>
        </a:p>
      </dgm:t>
    </dgm:pt>
    <dgm:pt modelId="{5B751FFC-A406-496F-9B0B-C144184CD59A}" type="pres">
      <dgm:prSet presAssocID="{CEA6D33D-272E-45BC-A3DD-487203F0A064}" presName="Name0" presStyleCnt="0">
        <dgm:presLayoutVars>
          <dgm:chMax val="7"/>
          <dgm:dir/>
          <dgm:animLvl val="lvl"/>
          <dgm:resizeHandles val="exact"/>
        </dgm:presLayoutVars>
      </dgm:prSet>
      <dgm:spPr/>
    </dgm:pt>
    <dgm:pt modelId="{3DEA9E60-6CBD-4B64-93BD-937DB9C96EC6}" type="pres">
      <dgm:prSet presAssocID="{C8A5FE51-7132-4ACE-A96A-CF05A1FC3234}" presName="circle1" presStyleLbl="node1" presStyleIdx="0" presStyleCnt="2" custLinFactNeighborY="0"/>
      <dgm:spPr/>
    </dgm:pt>
    <dgm:pt modelId="{4F8C3B54-A30D-4211-A3C3-A84DCB15497E}" type="pres">
      <dgm:prSet presAssocID="{C8A5FE51-7132-4ACE-A96A-CF05A1FC3234}" presName="space" presStyleCnt="0"/>
      <dgm:spPr/>
    </dgm:pt>
    <dgm:pt modelId="{31E551D3-287E-43AD-8176-44831A45C522}" type="pres">
      <dgm:prSet presAssocID="{C8A5FE51-7132-4ACE-A96A-CF05A1FC3234}" presName="rect1" presStyleLbl="alignAcc1" presStyleIdx="0" presStyleCnt="2"/>
      <dgm:spPr/>
    </dgm:pt>
    <dgm:pt modelId="{B73079F3-9963-472F-8F8C-E7B90C3A810B}" type="pres">
      <dgm:prSet presAssocID="{33C914E4-F70B-4C9F-8EF3-F8F2B9A5B820}" presName="vertSpace2" presStyleLbl="node1" presStyleIdx="0" presStyleCnt="2"/>
      <dgm:spPr/>
    </dgm:pt>
    <dgm:pt modelId="{5EA7B8B6-31AC-4245-8F89-533BE597DFEA}" type="pres">
      <dgm:prSet presAssocID="{33C914E4-F70B-4C9F-8EF3-F8F2B9A5B820}" presName="circle2" presStyleLbl="node1" presStyleIdx="1" presStyleCnt="2"/>
      <dgm:spPr/>
    </dgm:pt>
    <dgm:pt modelId="{4BA448F1-E5AF-4DC2-A6F9-AE63C1F68DD1}" type="pres">
      <dgm:prSet presAssocID="{33C914E4-F70B-4C9F-8EF3-F8F2B9A5B820}" presName="rect2" presStyleLbl="alignAcc1" presStyleIdx="1" presStyleCnt="2"/>
      <dgm:spPr/>
    </dgm:pt>
    <dgm:pt modelId="{35F97563-FA15-41EB-B286-6B5AF3282BA1}" type="pres">
      <dgm:prSet presAssocID="{C8A5FE51-7132-4ACE-A96A-CF05A1FC3234}" presName="rect1ParTxNoCh" presStyleLbl="alignAcc1" presStyleIdx="1" presStyleCnt="2">
        <dgm:presLayoutVars>
          <dgm:chMax val="1"/>
          <dgm:bulletEnabled val="1"/>
        </dgm:presLayoutVars>
      </dgm:prSet>
      <dgm:spPr/>
    </dgm:pt>
    <dgm:pt modelId="{22ACAE44-B8D2-43F1-AC80-5874477E6D0D}" type="pres">
      <dgm:prSet presAssocID="{33C914E4-F70B-4C9F-8EF3-F8F2B9A5B820}" presName="rect2ParTxNoCh" presStyleLbl="alignAcc1" presStyleIdx="1" presStyleCnt="2">
        <dgm:presLayoutVars>
          <dgm:chMax val="1"/>
          <dgm:bulletEnabled val="1"/>
        </dgm:presLayoutVars>
      </dgm:prSet>
      <dgm:spPr/>
    </dgm:pt>
  </dgm:ptLst>
  <dgm:cxnLst>
    <dgm:cxn modelId="{14A45507-9A99-4B31-B734-32B5AF4E1E9F}" type="presOf" srcId="{33C914E4-F70B-4C9F-8EF3-F8F2B9A5B820}" destId="{4BA448F1-E5AF-4DC2-A6F9-AE63C1F68DD1}" srcOrd="0" destOrd="0" presId="urn:microsoft.com/office/officeart/2005/8/layout/target3"/>
    <dgm:cxn modelId="{A20AC218-CC1E-4F01-9DE2-53A113D0050E}" srcId="{CEA6D33D-272E-45BC-A3DD-487203F0A064}" destId="{33C914E4-F70B-4C9F-8EF3-F8F2B9A5B820}" srcOrd="1" destOrd="0" parTransId="{7C9C2121-AFC2-46B0-A3DD-2942063F000D}" sibTransId="{442F5D52-2DB4-42C3-A423-0AC85F553318}"/>
    <dgm:cxn modelId="{9F829B7A-EE1B-4E23-BA72-FD7A51618B64}" type="presOf" srcId="{33C914E4-F70B-4C9F-8EF3-F8F2B9A5B820}" destId="{22ACAE44-B8D2-43F1-AC80-5874477E6D0D}" srcOrd="1" destOrd="0" presId="urn:microsoft.com/office/officeart/2005/8/layout/target3"/>
    <dgm:cxn modelId="{3CB35B85-4B0F-4CE0-AB03-B87BAFD923A0}" type="presOf" srcId="{CEA6D33D-272E-45BC-A3DD-487203F0A064}" destId="{5B751FFC-A406-496F-9B0B-C144184CD59A}" srcOrd="0" destOrd="0" presId="urn:microsoft.com/office/officeart/2005/8/layout/target3"/>
    <dgm:cxn modelId="{0E147BAF-A042-47A2-8070-4198DFDEACD5}" type="presOf" srcId="{C8A5FE51-7132-4ACE-A96A-CF05A1FC3234}" destId="{35F97563-FA15-41EB-B286-6B5AF3282BA1}" srcOrd="1" destOrd="0" presId="urn:microsoft.com/office/officeart/2005/8/layout/target3"/>
    <dgm:cxn modelId="{19A134BC-4A77-4E01-B3F1-26AA4E785908}" srcId="{CEA6D33D-272E-45BC-A3DD-487203F0A064}" destId="{C8A5FE51-7132-4ACE-A96A-CF05A1FC3234}" srcOrd="0" destOrd="0" parTransId="{42EF426E-37AB-4AEE-A022-D2B497378022}" sibTransId="{4FA11302-4CBC-434C-ABAF-F727CDCC70E2}"/>
    <dgm:cxn modelId="{BBC4D9CB-FA56-46D9-8E64-51F33188C814}" type="presOf" srcId="{C8A5FE51-7132-4ACE-A96A-CF05A1FC3234}" destId="{31E551D3-287E-43AD-8176-44831A45C522}" srcOrd="0" destOrd="0" presId="urn:microsoft.com/office/officeart/2005/8/layout/target3"/>
    <dgm:cxn modelId="{9531BAED-0DBF-41A5-8F82-78B9DFC6A093}" type="presParOf" srcId="{5B751FFC-A406-496F-9B0B-C144184CD59A}" destId="{3DEA9E60-6CBD-4B64-93BD-937DB9C96EC6}" srcOrd="0" destOrd="0" presId="urn:microsoft.com/office/officeart/2005/8/layout/target3"/>
    <dgm:cxn modelId="{91AC748C-346C-4B71-964B-D26E3DB71095}" type="presParOf" srcId="{5B751FFC-A406-496F-9B0B-C144184CD59A}" destId="{4F8C3B54-A30D-4211-A3C3-A84DCB15497E}" srcOrd="1" destOrd="0" presId="urn:microsoft.com/office/officeart/2005/8/layout/target3"/>
    <dgm:cxn modelId="{7DBFEC22-36FC-4F85-B838-8A0FBCC03D58}" type="presParOf" srcId="{5B751FFC-A406-496F-9B0B-C144184CD59A}" destId="{31E551D3-287E-43AD-8176-44831A45C522}" srcOrd="2" destOrd="0" presId="urn:microsoft.com/office/officeart/2005/8/layout/target3"/>
    <dgm:cxn modelId="{7FF60318-E038-4B2C-A7AD-5D742BB4606A}" type="presParOf" srcId="{5B751FFC-A406-496F-9B0B-C144184CD59A}" destId="{B73079F3-9963-472F-8F8C-E7B90C3A810B}" srcOrd="3" destOrd="0" presId="urn:microsoft.com/office/officeart/2005/8/layout/target3"/>
    <dgm:cxn modelId="{33A8F56F-D4A0-4ACB-9431-FC76879265BD}" type="presParOf" srcId="{5B751FFC-A406-496F-9B0B-C144184CD59A}" destId="{5EA7B8B6-31AC-4245-8F89-533BE597DFEA}" srcOrd="4" destOrd="0" presId="urn:microsoft.com/office/officeart/2005/8/layout/target3"/>
    <dgm:cxn modelId="{587F8E8B-08D4-482C-B538-5229418094CB}" type="presParOf" srcId="{5B751FFC-A406-496F-9B0B-C144184CD59A}" destId="{4BA448F1-E5AF-4DC2-A6F9-AE63C1F68DD1}" srcOrd="5" destOrd="0" presId="urn:microsoft.com/office/officeart/2005/8/layout/target3"/>
    <dgm:cxn modelId="{7E3EFB32-2C79-4091-AF9C-37952175EC2B}" type="presParOf" srcId="{5B751FFC-A406-496F-9B0B-C144184CD59A}" destId="{35F97563-FA15-41EB-B286-6B5AF3282BA1}" srcOrd="6" destOrd="0" presId="urn:microsoft.com/office/officeart/2005/8/layout/target3"/>
    <dgm:cxn modelId="{392911FF-BF7C-4C2C-8785-CB89668C1CC0}" type="presParOf" srcId="{5B751FFC-A406-496F-9B0B-C144184CD59A}" destId="{22ACAE44-B8D2-43F1-AC80-5874477E6D0D}"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DCA1754-731C-45DE-8068-C0DCD6CD164C}"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ru-RU"/>
        </a:p>
      </dgm:t>
    </dgm:pt>
    <dgm:pt modelId="{31B8A0DE-14F3-4E39-9C4D-B808C132BCA9}">
      <dgm:prSet custT="1"/>
      <dgm:spPr/>
      <dgm:t>
        <a:bodyPr/>
        <a:lstStyle/>
        <a:p>
          <a:r>
            <a:rPr lang="kk-KZ" sz="1400" dirty="0">
              <a:latin typeface="Times New Roman" panose="02020603050405020304" pitchFamily="18" charset="0"/>
              <a:cs typeface="Times New Roman" panose="02020603050405020304" pitchFamily="18" charset="0"/>
            </a:rPr>
            <a:t>Индивид» адам тегінің нақты өкілі, жеке адам. Индивидуалдық – бұл әр адамның өзіне ғана тән жеке-дара қасиеттерінің жиынтығы, яғни бір адамның екінші адамнан айырмашылығы. Ал, «тұлға» дегеніміз, адамның тек табиғи-биологиялық қасиеті ғана емес, ол табиғаттан тысқары тұрған, тек қана қоғамда өмір сүріп, қоғаммен тығыз байланыс-қатынастар негізінде қалыптасқан адамдардың мәні. </a:t>
          </a:r>
          <a:endParaRPr lang="ru-RU" sz="1400" dirty="0">
            <a:latin typeface="Times New Roman" panose="02020603050405020304" pitchFamily="18" charset="0"/>
            <a:cs typeface="Times New Roman" panose="02020603050405020304" pitchFamily="18" charset="0"/>
          </a:endParaRPr>
        </a:p>
      </dgm:t>
    </dgm:pt>
    <dgm:pt modelId="{1C5E5E46-649E-43FE-9AB5-CF8080FA0982}" type="parTrans" cxnId="{AD28F7F9-7E76-4F0D-B859-B54F881874D6}">
      <dgm:prSet/>
      <dgm:spPr/>
      <dgm:t>
        <a:bodyPr/>
        <a:lstStyle/>
        <a:p>
          <a:endParaRPr lang="ru-RU"/>
        </a:p>
      </dgm:t>
    </dgm:pt>
    <dgm:pt modelId="{76A65D27-562D-4B70-9996-7594D80CA7B3}" type="sibTrans" cxnId="{AD28F7F9-7E76-4F0D-B859-B54F881874D6}">
      <dgm:prSet/>
      <dgm:spPr/>
      <dgm:t>
        <a:bodyPr/>
        <a:lstStyle/>
        <a:p>
          <a:endParaRPr lang="ru-RU"/>
        </a:p>
      </dgm:t>
    </dgm:pt>
    <dgm:pt modelId="{7363D3F9-6030-4B83-9B7D-451953BC981A}">
      <dgm:prSet/>
      <dgm:spPr/>
      <dgm:t>
        <a:bodyPr/>
        <a:lstStyle/>
        <a:p>
          <a:r>
            <a:rPr lang="kk-KZ" dirty="0">
              <a:latin typeface="Times New Roman" panose="02020603050405020304" pitchFamily="18" charset="0"/>
              <a:cs typeface="Times New Roman" panose="02020603050405020304" pitchFamily="18" charset="0"/>
            </a:rPr>
            <a:t>Мұны адамның әлеуметтік сипатының бастамасы деп те атайды. Нақтылап айтсақ, тұлға дегеніміз, индивидтің табиғаттан тыс адами қасиеті, яғни оның әлеуметтік өмірінің мәнді жақтарын сипаттайтын сапасы.</a:t>
          </a:r>
          <a:endParaRPr lang="ru-RU" dirty="0">
            <a:latin typeface="Times New Roman" panose="02020603050405020304" pitchFamily="18" charset="0"/>
            <a:cs typeface="Times New Roman" panose="02020603050405020304" pitchFamily="18" charset="0"/>
          </a:endParaRPr>
        </a:p>
      </dgm:t>
    </dgm:pt>
    <dgm:pt modelId="{FB553EBF-491C-4F77-8761-2B7CCB42E407}" type="parTrans" cxnId="{434B0BFA-8F98-4328-9549-ED62F21D4A9B}">
      <dgm:prSet/>
      <dgm:spPr/>
      <dgm:t>
        <a:bodyPr/>
        <a:lstStyle/>
        <a:p>
          <a:endParaRPr lang="ru-RU"/>
        </a:p>
      </dgm:t>
    </dgm:pt>
    <dgm:pt modelId="{E2ADD08C-E47B-4221-9310-60633303D5F4}" type="sibTrans" cxnId="{434B0BFA-8F98-4328-9549-ED62F21D4A9B}">
      <dgm:prSet/>
      <dgm:spPr/>
      <dgm:t>
        <a:bodyPr/>
        <a:lstStyle/>
        <a:p>
          <a:endParaRPr lang="ru-RU"/>
        </a:p>
      </dgm:t>
    </dgm:pt>
    <dgm:pt modelId="{C311A48F-2C01-4B98-939A-20BB4D20FE50}" type="pres">
      <dgm:prSet presAssocID="{7DCA1754-731C-45DE-8068-C0DCD6CD164C}" presName="Name0" presStyleCnt="0">
        <dgm:presLayoutVars>
          <dgm:chMax val="7"/>
          <dgm:dir/>
          <dgm:animLvl val="lvl"/>
          <dgm:resizeHandles val="exact"/>
        </dgm:presLayoutVars>
      </dgm:prSet>
      <dgm:spPr/>
    </dgm:pt>
    <dgm:pt modelId="{436D2C2D-A77B-46D7-BF63-CE1F3E3D94F8}" type="pres">
      <dgm:prSet presAssocID="{31B8A0DE-14F3-4E39-9C4D-B808C132BCA9}" presName="circle1" presStyleLbl="node1" presStyleIdx="0" presStyleCnt="2"/>
      <dgm:spPr/>
    </dgm:pt>
    <dgm:pt modelId="{7DB6DEF7-2A2D-432D-B7B2-889B30EFD168}" type="pres">
      <dgm:prSet presAssocID="{31B8A0DE-14F3-4E39-9C4D-B808C132BCA9}" presName="space" presStyleCnt="0"/>
      <dgm:spPr/>
    </dgm:pt>
    <dgm:pt modelId="{F04AE807-C6EF-41EA-93DF-1C63A2171551}" type="pres">
      <dgm:prSet presAssocID="{31B8A0DE-14F3-4E39-9C4D-B808C132BCA9}" presName="rect1" presStyleLbl="alignAcc1" presStyleIdx="0" presStyleCnt="2"/>
      <dgm:spPr/>
    </dgm:pt>
    <dgm:pt modelId="{B72165B7-97A3-4CEC-8EA7-8712C51A49B1}" type="pres">
      <dgm:prSet presAssocID="{7363D3F9-6030-4B83-9B7D-451953BC981A}" presName="vertSpace2" presStyleLbl="node1" presStyleIdx="0" presStyleCnt="2"/>
      <dgm:spPr/>
    </dgm:pt>
    <dgm:pt modelId="{3FE4BF1A-0ECF-426D-BA36-45F7420063D1}" type="pres">
      <dgm:prSet presAssocID="{7363D3F9-6030-4B83-9B7D-451953BC981A}" presName="circle2" presStyleLbl="node1" presStyleIdx="1" presStyleCnt="2"/>
      <dgm:spPr/>
    </dgm:pt>
    <dgm:pt modelId="{F244A636-54EA-440E-B491-7263EBA7654E}" type="pres">
      <dgm:prSet presAssocID="{7363D3F9-6030-4B83-9B7D-451953BC981A}" presName="rect2" presStyleLbl="alignAcc1" presStyleIdx="1" presStyleCnt="2"/>
      <dgm:spPr/>
    </dgm:pt>
    <dgm:pt modelId="{C910BD73-EA3B-4F52-A4F2-6763C17AA025}" type="pres">
      <dgm:prSet presAssocID="{31B8A0DE-14F3-4E39-9C4D-B808C132BCA9}" presName="rect1ParTxNoCh" presStyleLbl="alignAcc1" presStyleIdx="1" presStyleCnt="2">
        <dgm:presLayoutVars>
          <dgm:chMax val="1"/>
          <dgm:bulletEnabled val="1"/>
        </dgm:presLayoutVars>
      </dgm:prSet>
      <dgm:spPr/>
    </dgm:pt>
    <dgm:pt modelId="{541DCEE6-9B05-4877-BD99-DD58486E6D61}" type="pres">
      <dgm:prSet presAssocID="{7363D3F9-6030-4B83-9B7D-451953BC981A}" presName="rect2ParTxNoCh" presStyleLbl="alignAcc1" presStyleIdx="1" presStyleCnt="2">
        <dgm:presLayoutVars>
          <dgm:chMax val="1"/>
          <dgm:bulletEnabled val="1"/>
        </dgm:presLayoutVars>
      </dgm:prSet>
      <dgm:spPr/>
    </dgm:pt>
  </dgm:ptLst>
  <dgm:cxnLst>
    <dgm:cxn modelId="{EF7A2A62-C719-424C-BC3B-F52728A7B281}" type="presOf" srcId="{7363D3F9-6030-4B83-9B7D-451953BC981A}" destId="{F244A636-54EA-440E-B491-7263EBA7654E}" srcOrd="0" destOrd="0" presId="urn:microsoft.com/office/officeart/2005/8/layout/target3"/>
    <dgm:cxn modelId="{EEBD3379-7918-42EB-97B5-08898553EA8C}" type="presOf" srcId="{31B8A0DE-14F3-4E39-9C4D-B808C132BCA9}" destId="{F04AE807-C6EF-41EA-93DF-1C63A2171551}" srcOrd="0" destOrd="0" presId="urn:microsoft.com/office/officeart/2005/8/layout/target3"/>
    <dgm:cxn modelId="{049C157F-B217-4908-B5AA-D07619B5AA17}" type="presOf" srcId="{7363D3F9-6030-4B83-9B7D-451953BC981A}" destId="{541DCEE6-9B05-4877-BD99-DD58486E6D61}" srcOrd="1" destOrd="0" presId="urn:microsoft.com/office/officeart/2005/8/layout/target3"/>
    <dgm:cxn modelId="{2D0BE090-9C97-473D-B33A-4275421E2DA4}" type="presOf" srcId="{31B8A0DE-14F3-4E39-9C4D-B808C132BCA9}" destId="{C910BD73-EA3B-4F52-A4F2-6763C17AA025}" srcOrd="1" destOrd="0" presId="urn:microsoft.com/office/officeart/2005/8/layout/target3"/>
    <dgm:cxn modelId="{570C50A8-B365-4A7C-A047-6BF8DFE34738}" type="presOf" srcId="{7DCA1754-731C-45DE-8068-C0DCD6CD164C}" destId="{C311A48F-2C01-4B98-939A-20BB4D20FE50}" srcOrd="0" destOrd="0" presId="urn:microsoft.com/office/officeart/2005/8/layout/target3"/>
    <dgm:cxn modelId="{AD28F7F9-7E76-4F0D-B859-B54F881874D6}" srcId="{7DCA1754-731C-45DE-8068-C0DCD6CD164C}" destId="{31B8A0DE-14F3-4E39-9C4D-B808C132BCA9}" srcOrd="0" destOrd="0" parTransId="{1C5E5E46-649E-43FE-9AB5-CF8080FA0982}" sibTransId="{76A65D27-562D-4B70-9996-7594D80CA7B3}"/>
    <dgm:cxn modelId="{434B0BFA-8F98-4328-9549-ED62F21D4A9B}" srcId="{7DCA1754-731C-45DE-8068-C0DCD6CD164C}" destId="{7363D3F9-6030-4B83-9B7D-451953BC981A}" srcOrd="1" destOrd="0" parTransId="{FB553EBF-491C-4F77-8761-2B7CCB42E407}" sibTransId="{E2ADD08C-E47B-4221-9310-60633303D5F4}"/>
    <dgm:cxn modelId="{D394BB3C-87E4-4655-B31A-972AB52C0E4A}" type="presParOf" srcId="{C311A48F-2C01-4B98-939A-20BB4D20FE50}" destId="{436D2C2D-A77B-46D7-BF63-CE1F3E3D94F8}" srcOrd="0" destOrd="0" presId="urn:microsoft.com/office/officeart/2005/8/layout/target3"/>
    <dgm:cxn modelId="{5D23A668-117E-42B0-A634-9C4CEECB6A47}" type="presParOf" srcId="{C311A48F-2C01-4B98-939A-20BB4D20FE50}" destId="{7DB6DEF7-2A2D-432D-B7B2-889B30EFD168}" srcOrd="1" destOrd="0" presId="urn:microsoft.com/office/officeart/2005/8/layout/target3"/>
    <dgm:cxn modelId="{1ED62573-DBD2-427C-BAF1-3F4787A5D71A}" type="presParOf" srcId="{C311A48F-2C01-4B98-939A-20BB4D20FE50}" destId="{F04AE807-C6EF-41EA-93DF-1C63A2171551}" srcOrd="2" destOrd="0" presId="urn:microsoft.com/office/officeart/2005/8/layout/target3"/>
    <dgm:cxn modelId="{04165CAB-21F8-447B-90BF-8248F6936F7A}" type="presParOf" srcId="{C311A48F-2C01-4B98-939A-20BB4D20FE50}" destId="{B72165B7-97A3-4CEC-8EA7-8712C51A49B1}" srcOrd="3" destOrd="0" presId="urn:microsoft.com/office/officeart/2005/8/layout/target3"/>
    <dgm:cxn modelId="{BE899A2E-AAD1-4CF8-B570-E10F85233A1B}" type="presParOf" srcId="{C311A48F-2C01-4B98-939A-20BB4D20FE50}" destId="{3FE4BF1A-0ECF-426D-BA36-45F7420063D1}" srcOrd="4" destOrd="0" presId="urn:microsoft.com/office/officeart/2005/8/layout/target3"/>
    <dgm:cxn modelId="{EA04F996-9578-4BB8-947B-DBC574D6AA5F}" type="presParOf" srcId="{C311A48F-2C01-4B98-939A-20BB4D20FE50}" destId="{F244A636-54EA-440E-B491-7263EBA7654E}" srcOrd="5" destOrd="0" presId="urn:microsoft.com/office/officeart/2005/8/layout/target3"/>
    <dgm:cxn modelId="{3EBC9158-49E3-42DB-B161-FF419D385C89}" type="presParOf" srcId="{C311A48F-2C01-4B98-939A-20BB4D20FE50}" destId="{C910BD73-EA3B-4F52-A4F2-6763C17AA025}" srcOrd="6" destOrd="0" presId="urn:microsoft.com/office/officeart/2005/8/layout/target3"/>
    <dgm:cxn modelId="{C9B5600B-744D-40AA-BF0B-E9BF69D23D60}" type="presParOf" srcId="{C311A48F-2C01-4B98-939A-20BB4D20FE50}" destId="{541DCEE6-9B05-4877-BD99-DD58486E6D61}" srcOrd="7" destOrd="0" presId="urn:microsoft.com/office/officeart/2005/8/layout/target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0AB3C39-47DF-49CA-82E7-3BC7DBF97D9B}" type="doc">
      <dgm:prSet loTypeId="urn:microsoft.com/office/officeart/2005/8/layout/vList2" loCatId="list" qsTypeId="urn:microsoft.com/office/officeart/2005/8/quickstyle/simple2" qsCatId="simple" csTypeId="urn:microsoft.com/office/officeart/2005/8/colors/colorful1" csCatId="colorful" phldr="1"/>
      <dgm:spPr/>
      <dgm:t>
        <a:bodyPr/>
        <a:lstStyle/>
        <a:p>
          <a:endParaRPr lang="ru-RU"/>
        </a:p>
      </dgm:t>
    </dgm:pt>
    <dgm:pt modelId="{9EB6C59F-2453-484C-B442-969B907396B8}">
      <dgm:prSet custT="1"/>
      <dgm:spPr/>
      <dgm:t>
        <a:bodyPr/>
        <a:lstStyle/>
        <a:p>
          <a:r>
            <a:rPr lang="en-US" sz="1600" b="1" dirty="0">
              <a:latin typeface="Times New Roman" panose="02020603050405020304" pitchFamily="18" charset="0"/>
              <a:cs typeface="Times New Roman" panose="02020603050405020304" pitchFamily="18" charset="0"/>
            </a:rPr>
            <a:t>1</a:t>
          </a:r>
          <a:r>
            <a:rPr lang="kk-KZ" sz="1600" b="1" dirty="0">
              <a:latin typeface="Times New Roman" panose="02020603050405020304" pitchFamily="18" charset="0"/>
              <a:cs typeface="Times New Roman" panose="02020603050405020304" pitchFamily="18" charset="0"/>
            </a:rPr>
            <a:t>. Философиялық-антропологиялық тәсілдеме</a:t>
          </a:r>
          <a:r>
            <a:rPr lang="kk-KZ" sz="1600" dirty="0">
              <a:latin typeface="Times New Roman" panose="02020603050405020304" pitchFamily="18" charset="0"/>
              <a:cs typeface="Times New Roman" panose="02020603050405020304" pitchFamily="18" charset="0"/>
            </a:rPr>
            <a:t>. Бұл тәсілдеме бойынша адам тұлғасын қалыптастырудың мәнін ашу қарастырылады. Философия адамның әлемдегі орнын ашады, адамның кім болатыны, қандай болатыны, оның  биологиялық және әлеуметтік сәйкестілігі мәселелерін талдайды. Түрлі тарихи дәуірлерде оның әлеуеттілігі және  осы мәселелерді ұғыну аспектілері өзгеріп отырды. </a:t>
          </a:r>
          <a:endParaRPr lang="ru-RU" sz="1600" dirty="0">
            <a:latin typeface="Times New Roman" panose="02020603050405020304" pitchFamily="18" charset="0"/>
            <a:cs typeface="Times New Roman" panose="02020603050405020304" pitchFamily="18" charset="0"/>
          </a:endParaRPr>
        </a:p>
      </dgm:t>
    </dgm:pt>
    <dgm:pt modelId="{2BD6F294-4B52-4633-9294-579BFF1B0602}" type="parTrans" cxnId="{A161211D-7ECC-4B31-8088-4765A650532A}">
      <dgm:prSet/>
      <dgm:spPr/>
      <dgm:t>
        <a:bodyPr/>
        <a:lstStyle/>
        <a:p>
          <a:endParaRPr lang="ru-RU"/>
        </a:p>
      </dgm:t>
    </dgm:pt>
    <dgm:pt modelId="{0D2DA597-E99F-48C7-83C7-164BBE3F190D}" type="sibTrans" cxnId="{A161211D-7ECC-4B31-8088-4765A650532A}">
      <dgm:prSet/>
      <dgm:spPr/>
      <dgm:t>
        <a:bodyPr/>
        <a:lstStyle/>
        <a:p>
          <a:endParaRPr lang="ru-RU"/>
        </a:p>
      </dgm:t>
    </dgm:pt>
    <dgm:pt modelId="{95B3518B-DFF8-44BF-A123-9F0415713349}">
      <dgm:prSet custT="1"/>
      <dgm:spPr/>
      <dgm:t>
        <a:bodyPr/>
        <a:lstStyle/>
        <a:p>
          <a:r>
            <a:rPr lang="kk-KZ" sz="1600" b="1" dirty="0">
              <a:latin typeface="Times New Roman" panose="02020603050405020304" pitchFamily="18" charset="0"/>
              <a:cs typeface="Times New Roman" panose="02020603050405020304" pitchFamily="18" charset="0"/>
            </a:rPr>
            <a:t>2.Гуманистік тәсілдеме. </a:t>
          </a:r>
          <a:r>
            <a:rPr lang="kk-KZ" sz="1600" dirty="0">
              <a:latin typeface="Times New Roman" panose="02020603050405020304" pitchFamily="18" charset="0"/>
              <a:cs typeface="Times New Roman" panose="02020603050405020304" pitchFamily="18" charset="0"/>
            </a:rPr>
            <a:t>Білім беру мен тәрбиелеуді демократияландыруды гүлдендіру құралы болып табылады</a:t>
          </a:r>
          <a:r>
            <a:rPr lang="kk-KZ" sz="500" dirty="0">
              <a:latin typeface="Times New Roman" panose="02020603050405020304" pitchFamily="18" charset="0"/>
              <a:cs typeface="Times New Roman" panose="02020603050405020304" pitchFamily="18" charset="0"/>
            </a:rPr>
            <a:t>.</a:t>
          </a:r>
          <a:endParaRPr lang="ru-RU" sz="500" dirty="0">
            <a:latin typeface="Times New Roman" panose="02020603050405020304" pitchFamily="18" charset="0"/>
            <a:cs typeface="Times New Roman" panose="02020603050405020304" pitchFamily="18" charset="0"/>
          </a:endParaRPr>
        </a:p>
      </dgm:t>
    </dgm:pt>
    <dgm:pt modelId="{ABBA5025-7404-4651-923F-EB0754D4F3FA}" type="parTrans" cxnId="{24081552-41B2-4955-9B3C-47FE4C833D69}">
      <dgm:prSet/>
      <dgm:spPr/>
      <dgm:t>
        <a:bodyPr/>
        <a:lstStyle/>
        <a:p>
          <a:endParaRPr lang="ru-RU"/>
        </a:p>
      </dgm:t>
    </dgm:pt>
    <dgm:pt modelId="{B3A1BFCB-0BE3-4BDE-B436-0823B3A82C7E}" type="sibTrans" cxnId="{24081552-41B2-4955-9B3C-47FE4C833D69}">
      <dgm:prSet/>
      <dgm:spPr/>
      <dgm:t>
        <a:bodyPr/>
        <a:lstStyle/>
        <a:p>
          <a:endParaRPr lang="ru-RU"/>
        </a:p>
      </dgm:t>
    </dgm:pt>
    <dgm:pt modelId="{CA583C78-BE6D-4D3A-992F-8657F4D399BF}">
      <dgm:prSet custT="1"/>
      <dgm:spPr/>
      <dgm:t>
        <a:bodyPr/>
        <a:lstStyle/>
        <a:p>
          <a:r>
            <a:rPr lang="kk-KZ" sz="1600" b="1" dirty="0">
              <a:latin typeface="Times New Roman" panose="02020603050405020304" pitchFamily="18" charset="0"/>
              <a:cs typeface="Times New Roman" panose="02020603050405020304" pitchFamily="18" charset="0"/>
            </a:rPr>
            <a:t>3.Жүйелілік тәсілдемесі</a:t>
          </a:r>
          <a:r>
            <a:rPr lang="kk-KZ" sz="1600" dirty="0">
              <a:latin typeface="Times New Roman" panose="02020603050405020304" pitchFamily="18" charset="0"/>
              <a:cs typeface="Times New Roman" panose="02020603050405020304" pitchFamily="18" charset="0"/>
            </a:rPr>
            <a:t>. Білімдік-тәрбиелік үдерістердің құрылымдық- функционалдық тұтастығын сипаттайды. Рухани мұра факторы ретінде барша пайдалыны мен жақсылықты беруші. </a:t>
          </a:r>
          <a:endParaRPr lang="ru-RU" sz="1600" dirty="0">
            <a:latin typeface="Times New Roman" panose="02020603050405020304" pitchFamily="18" charset="0"/>
            <a:cs typeface="Times New Roman" panose="02020603050405020304" pitchFamily="18" charset="0"/>
          </a:endParaRPr>
        </a:p>
      </dgm:t>
    </dgm:pt>
    <dgm:pt modelId="{29FC90A0-4CBA-4FBF-87F1-A3D856975DBE}" type="parTrans" cxnId="{B3E8F460-1E39-460C-9871-1D41B88A8548}">
      <dgm:prSet/>
      <dgm:spPr/>
      <dgm:t>
        <a:bodyPr/>
        <a:lstStyle/>
        <a:p>
          <a:endParaRPr lang="ru-RU"/>
        </a:p>
      </dgm:t>
    </dgm:pt>
    <dgm:pt modelId="{ADA6641B-249C-41A1-A96D-30615ADAD6A3}" type="sibTrans" cxnId="{B3E8F460-1E39-460C-9871-1D41B88A8548}">
      <dgm:prSet/>
      <dgm:spPr/>
      <dgm:t>
        <a:bodyPr/>
        <a:lstStyle/>
        <a:p>
          <a:endParaRPr lang="ru-RU"/>
        </a:p>
      </dgm:t>
    </dgm:pt>
    <dgm:pt modelId="{BD565E18-647A-4771-88E8-55D0931B596E}">
      <dgm:prSet custT="1"/>
      <dgm:spPr/>
      <dgm:t>
        <a:bodyPr/>
        <a:lstStyle/>
        <a:p>
          <a:r>
            <a:rPr lang="kk-KZ" sz="1600" b="1" dirty="0">
              <a:latin typeface="Times New Roman" panose="02020603050405020304" pitchFamily="18" charset="0"/>
              <a:cs typeface="Times New Roman" panose="02020603050405020304" pitchFamily="18" charset="0"/>
            </a:rPr>
            <a:t>4.Синергетикалық тәсілдеме</a:t>
          </a:r>
          <a:r>
            <a:rPr lang="kk-KZ" sz="1600" dirty="0">
              <a:latin typeface="Times New Roman" panose="02020603050405020304" pitchFamily="18" charset="0"/>
              <a:cs typeface="Times New Roman" panose="02020603050405020304" pitchFamily="18" charset="0"/>
            </a:rPr>
            <a:t>. Адамды өзін өзі дамытушы жүйе ретінде қарастырады. Оның қалыптасу үдерісі тәрбиенің өзін өзі тәрбиелеу, дамытудың өзін өзі дамыту, білім берудің өздігіне білім алу дегенімен саяды.</a:t>
          </a:r>
          <a:endParaRPr lang="ru-RU" sz="1600" dirty="0">
            <a:latin typeface="Times New Roman" panose="02020603050405020304" pitchFamily="18" charset="0"/>
            <a:cs typeface="Times New Roman" panose="02020603050405020304" pitchFamily="18" charset="0"/>
          </a:endParaRPr>
        </a:p>
      </dgm:t>
    </dgm:pt>
    <dgm:pt modelId="{05730816-0850-4C68-8D3A-73AB795CB127}" type="parTrans" cxnId="{0590B7CF-2F24-4715-AEE4-2BF4323BC9BB}">
      <dgm:prSet/>
      <dgm:spPr/>
      <dgm:t>
        <a:bodyPr/>
        <a:lstStyle/>
        <a:p>
          <a:endParaRPr lang="ru-RU"/>
        </a:p>
      </dgm:t>
    </dgm:pt>
    <dgm:pt modelId="{3CA8A30D-C43B-4865-9DBC-988960146542}" type="sibTrans" cxnId="{0590B7CF-2F24-4715-AEE4-2BF4323BC9BB}">
      <dgm:prSet/>
      <dgm:spPr/>
      <dgm:t>
        <a:bodyPr/>
        <a:lstStyle/>
        <a:p>
          <a:endParaRPr lang="ru-RU"/>
        </a:p>
      </dgm:t>
    </dgm:pt>
    <dgm:pt modelId="{478329B7-BA7B-448A-8CD8-FF4AECCA288B}" type="pres">
      <dgm:prSet presAssocID="{50AB3C39-47DF-49CA-82E7-3BC7DBF97D9B}" presName="linear" presStyleCnt="0">
        <dgm:presLayoutVars>
          <dgm:animLvl val="lvl"/>
          <dgm:resizeHandles val="exact"/>
        </dgm:presLayoutVars>
      </dgm:prSet>
      <dgm:spPr/>
    </dgm:pt>
    <dgm:pt modelId="{704F39DD-8DBF-4CC0-9D8E-359FA0A6F2EB}" type="pres">
      <dgm:prSet presAssocID="{9EB6C59F-2453-484C-B442-969B907396B8}" presName="parentText" presStyleLbl="node1" presStyleIdx="0" presStyleCnt="4">
        <dgm:presLayoutVars>
          <dgm:chMax val="0"/>
          <dgm:bulletEnabled val="1"/>
        </dgm:presLayoutVars>
      </dgm:prSet>
      <dgm:spPr/>
    </dgm:pt>
    <dgm:pt modelId="{5D5C2B9B-6A6C-4A23-A5BA-1455ECC674C7}" type="pres">
      <dgm:prSet presAssocID="{0D2DA597-E99F-48C7-83C7-164BBE3F190D}" presName="spacer" presStyleCnt="0"/>
      <dgm:spPr/>
    </dgm:pt>
    <dgm:pt modelId="{42838D7A-06BA-413A-94F8-E23153A45CB2}" type="pres">
      <dgm:prSet presAssocID="{95B3518B-DFF8-44BF-A123-9F0415713349}" presName="parentText" presStyleLbl="node1" presStyleIdx="1" presStyleCnt="4" custScaleY="60096">
        <dgm:presLayoutVars>
          <dgm:chMax val="0"/>
          <dgm:bulletEnabled val="1"/>
        </dgm:presLayoutVars>
      </dgm:prSet>
      <dgm:spPr/>
    </dgm:pt>
    <dgm:pt modelId="{35B21461-4420-4399-BD5A-2115839B7F75}" type="pres">
      <dgm:prSet presAssocID="{B3A1BFCB-0BE3-4BDE-B436-0823B3A82C7E}" presName="spacer" presStyleCnt="0"/>
      <dgm:spPr/>
    </dgm:pt>
    <dgm:pt modelId="{1C84908F-D4AF-46ED-B724-89504CAC6B4F}" type="pres">
      <dgm:prSet presAssocID="{CA583C78-BE6D-4D3A-992F-8657F4D399BF}" presName="parentText" presStyleLbl="node1" presStyleIdx="2" presStyleCnt="4" custScaleY="80442">
        <dgm:presLayoutVars>
          <dgm:chMax val="0"/>
          <dgm:bulletEnabled val="1"/>
        </dgm:presLayoutVars>
      </dgm:prSet>
      <dgm:spPr/>
    </dgm:pt>
    <dgm:pt modelId="{19AB029C-A2DF-4726-AD83-4750611F4A62}" type="pres">
      <dgm:prSet presAssocID="{ADA6641B-249C-41A1-A96D-30615ADAD6A3}" presName="spacer" presStyleCnt="0"/>
      <dgm:spPr/>
    </dgm:pt>
    <dgm:pt modelId="{A515AA77-C19F-46C9-BBC1-F63143CE5422}" type="pres">
      <dgm:prSet presAssocID="{BD565E18-647A-4771-88E8-55D0931B596E}" presName="parentText" presStyleLbl="node1" presStyleIdx="3" presStyleCnt="4" custScaleY="82664">
        <dgm:presLayoutVars>
          <dgm:chMax val="0"/>
          <dgm:bulletEnabled val="1"/>
        </dgm:presLayoutVars>
      </dgm:prSet>
      <dgm:spPr/>
    </dgm:pt>
  </dgm:ptLst>
  <dgm:cxnLst>
    <dgm:cxn modelId="{F743910E-ADEE-4513-964B-9BED2FAB34BD}" type="presOf" srcId="{9EB6C59F-2453-484C-B442-969B907396B8}" destId="{704F39DD-8DBF-4CC0-9D8E-359FA0A6F2EB}" srcOrd="0" destOrd="0" presId="urn:microsoft.com/office/officeart/2005/8/layout/vList2"/>
    <dgm:cxn modelId="{A161211D-7ECC-4B31-8088-4765A650532A}" srcId="{50AB3C39-47DF-49CA-82E7-3BC7DBF97D9B}" destId="{9EB6C59F-2453-484C-B442-969B907396B8}" srcOrd="0" destOrd="0" parTransId="{2BD6F294-4B52-4633-9294-579BFF1B0602}" sibTransId="{0D2DA597-E99F-48C7-83C7-164BBE3F190D}"/>
    <dgm:cxn modelId="{BD9DD15D-DD53-4C73-B9A3-E8DAEC26E033}" type="presOf" srcId="{95B3518B-DFF8-44BF-A123-9F0415713349}" destId="{42838D7A-06BA-413A-94F8-E23153A45CB2}" srcOrd="0" destOrd="0" presId="urn:microsoft.com/office/officeart/2005/8/layout/vList2"/>
    <dgm:cxn modelId="{B3E8F460-1E39-460C-9871-1D41B88A8548}" srcId="{50AB3C39-47DF-49CA-82E7-3BC7DBF97D9B}" destId="{CA583C78-BE6D-4D3A-992F-8657F4D399BF}" srcOrd="2" destOrd="0" parTransId="{29FC90A0-4CBA-4FBF-87F1-A3D856975DBE}" sibTransId="{ADA6641B-249C-41A1-A96D-30615ADAD6A3}"/>
    <dgm:cxn modelId="{86196467-E851-41DF-89B4-79CFA3F80B36}" type="presOf" srcId="{50AB3C39-47DF-49CA-82E7-3BC7DBF97D9B}" destId="{478329B7-BA7B-448A-8CD8-FF4AECCA288B}" srcOrd="0" destOrd="0" presId="urn:microsoft.com/office/officeart/2005/8/layout/vList2"/>
    <dgm:cxn modelId="{24081552-41B2-4955-9B3C-47FE4C833D69}" srcId="{50AB3C39-47DF-49CA-82E7-3BC7DBF97D9B}" destId="{95B3518B-DFF8-44BF-A123-9F0415713349}" srcOrd="1" destOrd="0" parTransId="{ABBA5025-7404-4651-923F-EB0754D4F3FA}" sibTransId="{B3A1BFCB-0BE3-4BDE-B436-0823B3A82C7E}"/>
    <dgm:cxn modelId="{0590B7CF-2F24-4715-AEE4-2BF4323BC9BB}" srcId="{50AB3C39-47DF-49CA-82E7-3BC7DBF97D9B}" destId="{BD565E18-647A-4771-88E8-55D0931B596E}" srcOrd="3" destOrd="0" parTransId="{05730816-0850-4C68-8D3A-73AB795CB127}" sibTransId="{3CA8A30D-C43B-4865-9DBC-988960146542}"/>
    <dgm:cxn modelId="{72B033ED-8DD6-4C89-9043-B38B94D3A8ED}" type="presOf" srcId="{CA583C78-BE6D-4D3A-992F-8657F4D399BF}" destId="{1C84908F-D4AF-46ED-B724-89504CAC6B4F}" srcOrd="0" destOrd="0" presId="urn:microsoft.com/office/officeart/2005/8/layout/vList2"/>
    <dgm:cxn modelId="{ADB9C7F5-42ED-474A-9722-869711A83B94}" type="presOf" srcId="{BD565E18-647A-4771-88E8-55D0931B596E}" destId="{A515AA77-C19F-46C9-BBC1-F63143CE5422}" srcOrd="0" destOrd="0" presId="urn:microsoft.com/office/officeart/2005/8/layout/vList2"/>
    <dgm:cxn modelId="{5860E1E6-740A-4C33-A647-4A4BFC3AEA3D}" type="presParOf" srcId="{478329B7-BA7B-448A-8CD8-FF4AECCA288B}" destId="{704F39DD-8DBF-4CC0-9D8E-359FA0A6F2EB}" srcOrd="0" destOrd="0" presId="urn:microsoft.com/office/officeart/2005/8/layout/vList2"/>
    <dgm:cxn modelId="{6FA3F5F3-5929-4511-9292-35596B1E3783}" type="presParOf" srcId="{478329B7-BA7B-448A-8CD8-FF4AECCA288B}" destId="{5D5C2B9B-6A6C-4A23-A5BA-1455ECC674C7}" srcOrd="1" destOrd="0" presId="urn:microsoft.com/office/officeart/2005/8/layout/vList2"/>
    <dgm:cxn modelId="{D7ADEFE0-7E62-45D0-9119-54554A2937A3}" type="presParOf" srcId="{478329B7-BA7B-448A-8CD8-FF4AECCA288B}" destId="{42838D7A-06BA-413A-94F8-E23153A45CB2}" srcOrd="2" destOrd="0" presId="urn:microsoft.com/office/officeart/2005/8/layout/vList2"/>
    <dgm:cxn modelId="{AAA33E15-1450-4878-A051-E555833CD3BD}" type="presParOf" srcId="{478329B7-BA7B-448A-8CD8-FF4AECCA288B}" destId="{35B21461-4420-4399-BD5A-2115839B7F75}" srcOrd="3" destOrd="0" presId="urn:microsoft.com/office/officeart/2005/8/layout/vList2"/>
    <dgm:cxn modelId="{BC695CD6-3343-4286-8291-C9C4FAD4A4B0}" type="presParOf" srcId="{478329B7-BA7B-448A-8CD8-FF4AECCA288B}" destId="{1C84908F-D4AF-46ED-B724-89504CAC6B4F}" srcOrd="4" destOrd="0" presId="urn:microsoft.com/office/officeart/2005/8/layout/vList2"/>
    <dgm:cxn modelId="{D9BC3231-1B2B-44A4-A112-3E802EBB783C}" type="presParOf" srcId="{478329B7-BA7B-448A-8CD8-FF4AECCA288B}" destId="{19AB029C-A2DF-4726-AD83-4750611F4A62}" srcOrd="5" destOrd="0" presId="urn:microsoft.com/office/officeart/2005/8/layout/vList2"/>
    <dgm:cxn modelId="{ED7BDD92-68BC-4926-A46C-8E96F458D3FF}" type="presParOf" srcId="{478329B7-BA7B-448A-8CD8-FF4AECCA288B}" destId="{A515AA77-C19F-46C9-BBC1-F63143CE542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D970922-07DA-4115-8BAE-5524863369A4}" type="doc">
      <dgm:prSet loTypeId="urn:microsoft.com/office/officeart/2005/8/layout/vList2" loCatId="list" qsTypeId="urn:microsoft.com/office/officeart/2005/8/quickstyle/simple4" qsCatId="simple" csTypeId="urn:microsoft.com/office/officeart/2005/8/colors/colorful5" csCatId="colorful"/>
      <dgm:spPr/>
      <dgm:t>
        <a:bodyPr/>
        <a:lstStyle/>
        <a:p>
          <a:endParaRPr lang="ru-RU"/>
        </a:p>
      </dgm:t>
    </dgm:pt>
    <dgm:pt modelId="{D472E165-E066-40D8-99C1-B273CB3DE720}">
      <dgm:prSet custT="1"/>
      <dgm:spPr/>
      <dgm:t>
        <a:bodyPr/>
        <a:lstStyle/>
        <a:p>
          <a:r>
            <a:rPr lang="ru-RU" sz="1800" b="1" dirty="0">
              <a:latin typeface="Times New Roman" panose="02020603050405020304" pitchFamily="18" charset="0"/>
              <a:cs typeface="Times New Roman" panose="02020603050405020304" pitchFamily="18" charset="0"/>
            </a:rPr>
            <a:t>5. </a:t>
          </a:r>
          <a:r>
            <a:rPr lang="ru-RU" sz="1800" b="1" dirty="0" err="1">
              <a:latin typeface="Times New Roman" panose="02020603050405020304" pitchFamily="18" charset="0"/>
              <a:cs typeface="Times New Roman" panose="02020603050405020304" pitchFamily="18" charset="0"/>
            </a:rPr>
            <a:t>Тұлғалық-әрекеттік</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тәсілдеме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Оқушыны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педагогикалық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әрекетте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дамитын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тұлғалық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және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дербес</a:t>
          </a:r>
          <a:r>
            <a:rPr lang="ru-RU" sz="1800" dirty="0">
              <a:latin typeface="Times New Roman" panose="02020603050405020304" pitchFamily="18" charset="0"/>
              <a:cs typeface="Times New Roman" panose="02020603050405020304" pitchFamily="18" charset="0"/>
            </a:rPr>
            <a:t> субъект </a:t>
          </a:r>
          <a:r>
            <a:rPr lang="ru-RU" sz="1800" dirty="0" err="1">
              <a:latin typeface="Times New Roman" panose="02020603050405020304" pitchFamily="18" charset="0"/>
              <a:cs typeface="Times New Roman" panose="02020603050405020304" pitchFamily="18" charset="0"/>
            </a:rPr>
            <a:t>ретінде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қарастырады</a:t>
          </a:r>
          <a:r>
            <a:rPr lang="ru-RU" sz="1800" dirty="0">
              <a:latin typeface="Times New Roman" panose="02020603050405020304" pitchFamily="18" charset="0"/>
              <a:cs typeface="Times New Roman" panose="02020603050405020304" pitchFamily="18" charset="0"/>
            </a:rPr>
            <a:t>. </a:t>
          </a:r>
        </a:p>
      </dgm:t>
    </dgm:pt>
    <dgm:pt modelId="{39505EFE-879F-48AE-AC19-9372D7CFAC57}" type="parTrans" cxnId="{A3D391DF-DFD9-429F-8F51-E596D4E982AE}">
      <dgm:prSet/>
      <dgm:spPr/>
      <dgm:t>
        <a:bodyPr/>
        <a:lstStyle/>
        <a:p>
          <a:endParaRPr lang="ru-RU"/>
        </a:p>
      </dgm:t>
    </dgm:pt>
    <dgm:pt modelId="{720CE7BC-835E-4E86-9E90-22EE4A4FFCB2}" type="sibTrans" cxnId="{A3D391DF-DFD9-429F-8F51-E596D4E982AE}">
      <dgm:prSet/>
      <dgm:spPr/>
      <dgm:t>
        <a:bodyPr/>
        <a:lstStyle/>
        <a:p>
          <a:endParaRPr lang="ru-RU"/>
        </a:p>
      </dgm:t>
    </dgm:pt>
    <dgm:pt modelId="{437E3C8B-DBE8-4BCC-A510-113A214B2137}">
      <dgm:prSet custT="1"/>
      <dgm:spPr/>
      <dgm:t>
        <a:bodyPr/>
        <a:lstStyle/>
        <a:p>
          <a:r>
            <a:rPr lang="ru-RU" sz="1800" b="1" dirty="0">
              <a:latin typeface="Times New Roman" panose="02020603050405020304" pitchFamily="18" charset="0"/>
              <a:cs typeface="Times New Roman" panose="02020603050405020304" pitchFamily="18" charset="0"/>
            </a:rPr>
            <a:t>6. </a:t>
          </a:r>
          <a:r>
            <a:rPr lang="ru-RU" sz="1800" b="1" dirty="0" err="1">
              <a:latin typeface="Times New Roman" panose="02020603050405020304" pitchFamily="18" charset="0"/>
              <a:cs typeface="Times New Roman" panose="02020603050405020304" pitchFamily="18" charset="0"/>
            </a:rPr>
            <a:t>Мәдениеттану</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тәсілдемесі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Мәдениеттің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жалпыадамзаттық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және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ұлттық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негіздерінде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жалпымәдени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және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психологиялық-педагогикалық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блоктар</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білімі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контекстерінде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тәрбиелеудің</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үздіксіз</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үдерісін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ұғынуды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көрсетеді</a:t>
          </a:r>
          <a:r>
            <a:rPr lang="ru-RU" sz="1800" dirty="0">
              <a:latin typeface="Times New Roman" panose="02020603050405020304" pitchFamily="18" charset="0"/>
              <a:cs typeface="Times New Roman" panose="02020603050405020304" pitchFamily="18" charset="0"/>
            </a:rPr>
            <a:t>.  </a:t>
          </a:r>
        </a:p>
      </dgm:t>
    </dgm:pt>
    <dgm:pt modelId="{95C3A4A3-92E5-45F1-AD77-4518C361FA6A}" type="parTrans" cxnId="{786C8563-8A49-4004-8635-5B31FC55291B}">
      <dgm:prSet/>
      <dgm:spPr/>
      <dgm:t>
        <a:bodyPr/>
        <a:lstStyle/>
        <a:p>
          <a:endParaRPr lang="ru-RU"/>
        </a:p>
      </dgm:t>
    </dgm:pt>
    <dgm:pt modelId="{ABC6B32E-EBAB-41C8-8A22-AFF65A4676E5}" type="sibTrans" cxnId="{786C8563-8A49-4004-8635-5B31FC55291B}">
      <dgm:prSet/>
      <dgm:spPr/>
      <dgm:t>
        <a:bodyPr/>
        <a:lstStyle/>
        <a:p>
          <a:endParaRPr lang="ru-RU"/>
        </a:p>
      </dgm:t>
    </dgm:pt>
    <dgm:pt modelId="{8D41EB1E-AC6D-4F9A-A52B-232EDC9A4600}">
      <dgm:prSet custT="1"/>
      <dgm:spPr/>
      <dgm:t>
        <a:bodyPr/>
        <a:lstStyle/>
        <a:p>
          <a:r>
            <a:rPr lang="ru-RU" sz="1800" b="1" dirty="0">
              <a:latin typeface="Times New Roman" panose="02020603050405020304" pitchFamily="18" charset="0"/>
              <a:cs typeface="Times New Roman" panose="02020603050405020304" pitchFamily="18" charset="0"/>
            </a:rPr>
            <a:t>7. </a:t>
          </a:r>
          <a:r>
            <a:rPr lang="ru-RU" sz="1800" b="1" dirty="0" err="1">
              <a:latin typeface="Times New Roman" panose="02020603050405020304" pitchFamily="18" charset="0"/>
              <a:cs typeface="Times New Roman" panose="02020603050405020304" pitchFamily="18" charset="0"/>
            </a:rPr>
            <a:t>Этнопедагогикалық</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тәсілдеме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Тұлғаны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оқыту</a:t>
          </a:r>
          <a:r>
            <a:rPr lang="ru-RU" sz="1800" dirty="0">
              <a:latin typeface="Times New Roman" panose="02020603050405020304" pitchFamily="18" charset="0"/>
              <a:cs typeface="Times New Roman" panose="02020603050405020304" pitchFamily="18" charset="0"/>
            </a:rPr>
            <a:t> мен </a:t>
          </a:r>
          <a:r>
            <a:rPr lang="ru-RU" sz="1800" dirty="0" err="1">
              <a:latin typeface="Times New Roman" panose="02020603050405020304" pitchFamily="18" charset="0"/>
              <a:cs typeface="Times New Roman" panose="02020603050405020304" pitchFamily="18" charset="0"/>
            </a:rPr>
            <a:t>тәрбиелеудегі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халық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педагогикасы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дәстүрлерін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этикалық</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құндылықтарды</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қарастырады</a:t>
          </a:r>
          <a:r>
            <a:rPr lang="ru-RU" sz="1800" dirty="0">
              <a:latin typeface="Times New Roman" panose="02020603050405020304" pitchFamily="18" charset="0"/>
              <a:cs typeface="Times New Roman" panose="02020603050405020304" pitchFamily="18" charset="0"/>
            </a:rPr>
            <a:t>.</a:t>
          </a:r>
        </a:p>
      </dgm:t>
    </dgm:pt>
    <dgm:pt modelId="{6312495D-CA7E-489D-884C-DB51FA9834DA}" type="parTrans" cxnId="{E300C72C-8FB2-4E6D-B6B9-C272C53FB5CE}">
      <dgm:prSet/>
      <dgm:spPr/>
      <dgm:t>
        <a:bodyPr/>
        <a:lstStyle/>
        <a:p>
          <a:endParaRPr lang="ru-RU"/>
        </a:p>
      </dgm:t>
    </dgm:pt>
    <dgm:pt modelId="{0B80DD50-6825-4404-BF99-2D695EAE8CB2}" type="sibTrans" cxnId="{E300C72C-8FB2-4E6D-B6B9-C272C53FB5CE}">
      <dgm:prSet/>
      <dgm:spPr/>
      <dgm:t>
        <a:bodyPr/>
        <a:lstStyle/>
        <a:p>
          <a:endParaRPr lang="ru-RU"/>
        </a:p>
      </dgm:t>
    </dgm:pt>
    <dgm:pt modelId="{84C24A00-AE78-41F9-ADBC-003828D78EE1}">
      <dgm:prSet custT="1"/>
      <dgm:spPr/>
      <dgm:t>
        <a:bodyPr/>
        <a:lstStyle/>
        <a:p>
          <a:r>
            <a:rPr lang="ru-RU" sz="1600" b="1" dirty="0">
              <a:latin typeface="Times New Roman" panose="02020603050405020304" pitchFamily="18" charset="0"/>
              <a:cs typeface="Times New Roman" panose="02020603050405020304" pitchFamily="18" charset="0"/>
            </a:rPr>
            <a:t>8. Жеке-</a:t>
          </a:r>
          <a:r>
            <a:rPr lang="ru-RU" sz="1600" b="1" dirty="0" err="1">
              <a:latin typeface="Times New Roman" panose="02020603050405020304" pitchFamily="18" charset="0"/>
              <a:cs typeface="Times New Roman" panose="02020603050405020304" pitchFamily="18" charset="0"/>
            </a:rPr>
            <a:t>шығармашылық</a:t>
          </a:r>
          <a:r>
            <a:rPr lang="ru-RU" sz="1600" b="1" dirty="0">
              <a:latin typeface="Times New Roman" panose="02020603050405020304" pitchFamily="18" charset="0"/>
              <a:cs typeface="Times New Roman" panose="02020603050405020304" pitchFamily="18" charset="0"/>
            </a:rPr>
            <a:t> </a:t>
          </a:r>
          <a:r>
            <a:rPr lang="ru-RU" sz="1600" b="1" dirty="0" err="1">
              <a:latin typeface="Times New Roman" panose="02020603050405020304" pitchFamily="18" charset="0"/>
              <a:cs typeface="Times New Roman" panose="02020603050405020304" pitchFamily="18" charset="0"/>
            </a:rPr>
            <a:t>тәсілдеме</a:t>
          </a:r>
          <a:r>
            <a:rPr lang="ru-RU" sz="1600" dirty="0">
              <a:latin typeface="Times New Roman" panose="02020603050405020304" pitchFamily="18" charset="0"/>
              <a:cs typeface="Times New Roman" panose="02020603050405020304" pitchFamily="18" charset="0"/>
            </a:rPr>
            <a:t>. Адам </a:t>
          </a:r>
          <a:r>
            <a:rPr lang="ru-RU" sz="1600" dirty="0" err="1">
              <a:latin typeface="Times New Roman" panose="02020603050405020304" pitchFamily="18" charset="0"/>
              <a:cs typeface="Times New Roman" panose="02020603050405020304" pitchFamily="18" charset="0"/>
            </a:rPr>
            <a:t>тұлғасының</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психологиялық-адамгершілік</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тереңдігін</a:t>
          </a:r>
          <a:r>
            <a:rPr lang="ru-RU" sz="1600" dirty="0">
              <a:latin typeface="Times New Roman" panose="02020603050405020304" pitchFamily="18" charset="0"/>
              <a:cs typeface="Times New Roman" panose="02020603050405020304" pitchFamily="18" charset="0"/>
            </a:rPr>
            <a:t> </a:t>
          </a:r>
          <a:r>
            <a:rPr lang="ru-RU" sz="1600" dirty="0" err="1">
              <a:latin typeface="Times New Roman" panose="02020603050405020304" pitchFamily="18" charset="0"/>
              <a:cs typeface="Times New Roman" panose="02020603050405020304" pitchFamily="18" charset="0"/>
            </a:rPr>
            <a:t>бағдарлайды</a:t>
          </a:r>
          <a:r>
            <a:rPr lang="ru-RU" sz="1600" dirty="0">
              <a:latin typeface="Times New Roman" panose="02020603050405020304" pitchFamily="18" charset="0"/>
              <a:cs typeface="Times New Roman" panose="02020603050405020304" pitchFamily="18" charset="0"/>
            </a:rPr>
            <a:t>. </a:t>
          </a:r>
        </a:p>
      </dgm:t>
    </dgm:pt>
    <dgm:pt modelId="{2D9951E0-236B-451E-BE14-31D7E5C7C4ED}" type="parTrans" cxnId="{DE436F98-AF00-4046-A702-89954AB47D91}">
      <dgm:prSet/>
      <dgm:spPr/>
      <dgm:t>
        <a:bodyPr/>
        <a:lstStyle/>
        <a:p>
          <a:endParaRPr lang="ru-RU"/>
        </a:p>
      </dgm:t>
    </dgm:pt>
    <dgm:pt modelId="{C2125637-FC00-42E9-9F23-76DB7810D230}" type="sibTrans" cxnId="{DE436F98-AF00-4046-A702-89954AB47D91}">
      <dgm:prSet/>
      <dgm:spPr/>
      <dgm:t>
        <a:bodyPr/>
        <a:lstStyle/>
        <a:p>
          <a:endParaRPr lang="ru-RU"/>
        </a:p>
      </dgm:t>
    </dgm:pt>
    <dgm:pt modelId="{2573F6AD-BF9E-40BF-8538-71871C3D8885}">
      <dgm:prSet custT="1"/>
      <dgm:spPr/>
      <dgm:t>
        <a:bodyPr/>
        <a:lstStyle/>
        <a:p>
          <a:r>
            <a:rPr lang="ru-RU" sz="1800" b="1" dirty="0">
              <a:latin typeface="Times New Roman" panose="02020603050405020304" pitchFamily="18" charset="0"/>
              <a:cs typeface="Times New Roman" panose="02020603050405020304" pitchFamily="18" charset="0"/>
            </a:rPr>
            <a:t>9. </a:t>
          </a:r>
          <a:r>
            <a:rPr lang="ru-RU" sz="1800" b="1" dirty="0" err="1">
              <a:latin typeface="Times New Roman" panose="02020603050405020304" pitchFamily="18" charset="0"/>
              <a:cs typeface="Times New Roman" panose="02020603050405020304" pitchFamily="18" charset="0"/>
            </a:rPr>
            <a:t>Әлеуметтік-педагогикалық</a:t>
          </a:r>
          <a:r>
            <a:rPr lang="ru-RU" sz="1800" b="1" dirty="0">
              <a:latin typeface="Times New Roman" panose="02020603050405020304" pitchFamily="18" charset="0"/>
              <a:cs typeface="Times New Roman" panose="02020603050405020304" pitchFamily="18" charset="0"/>
            </a:rPr>
            <a:t> </a:t>
          </a:r>
          <a:r>
            <a:rPr lang="ru-RU" sz="1800" b="1" dirty="0" err="1">
              <a:latin typeface="Times New Roman" panose="02020603050405020304" pitchFamily="18" charset="0"/>
              <a:cs typeface="Times New Roman" panose="02020603050405020304" pitchFamily="18" charset="0"/>
            </a:rPr>
            <a:t>тәсілдеме</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Ықпалдастыру</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жүйесіндегі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халықтық-дәстүрлі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тәрбиені</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заманауи</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технологиялармен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симбиозін</a:t>
          </a:r>
          <a:r>
            <a:rPr lang="ru-RU" sz="1800" dirty="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қарастырады</a:t>
          </a:r>
          <a:r>
            <a:rPr lang="ru-RU" sz="1800" dirty="0">
              <a:latin typeface="Times New Roman" panose="02020603050405020304" pitchFamily="18" charset="0"/>
              <a:cs typeface="Times New Roman" panose="02020603050405020304" pitchFamily="18" charset="0"/>
            </a:rPr>
            <a:t>. </a:t>
          </a:r>
        </a:p>
      </dgm:t>
    </dgm:pt>
    <dgm:pt modelId="{2C0399E9-6ACF-4717-A0D7-72E9BFB2E95C}" type="parTrans" cxnId="{1BD4FE58-2274-4A67-9F70-3DAFCC18B62C}">
      <dgm:prSet/>
      <dgm:spPr/>
      <dgm:t>
        <a:bodyPr/>
        <a:lstStyle/>
        <a:p>
          <a:endParaRPr lang="ru-RU"/>
        </a:p>
      </dgm:t>
    </dgm:pt>
    <dgm:pt modelId="{8B0F0F1B-E1CF-45F5-B128-CA7C4DCCD977}" type="sibTrans" cxnId="{1BD4FE58-2274-4A67-9F70-3DAFCC18B62C}">
      <dgm:prSet/>
      <dgm:spPr/>
      <dgm:t>
        <a:bodyPr/>
        <a:lstStyle/>
        <a:p>
          <a:endParaRPr lang="ru-RU"/>
        </a:p>
      </dgm:t>
    </dgm:pt>
    <dgm:pt modelId="{F922ECA0-0835-4A08-810F-E020DDCAF970}" type="pres">
      <dgm:prSet presAssocID="{8D970922-07DA-4115-8BAE-5524863369A4}" presName="linear" presStyleCnt="0">
        <dgm:presLayoutVars>
          <dgm:animLvl val="lvl"/>
          <dgm:resizeHandles val="exact"/>
        </dgm:presLayoutVars>
      </dgm:prSet>
      <dgm:spPr/>
    </dgm:pt>
    <dgm:pt modelId="{20F0DBBE-180F-4690-ABA6-DDB9A37225AD}" type="pres">
      <dgm:prSet presAssocID="{D472E165-E066-40D8-99C1-B273CB3DE720}" presName="parentText" presStyleLbl="node1" presStyleIdx="0" presStyleCnt="5">
        <dgm:presLayoutVars>
          <dgm:chMax val="0"/>
          <dgm:bulletEnabled val="1"/>
        </dgm:presLayoutVars>
      </dgm:prSet>
      <dgm:spPr/>
    </dgm:pt>
    <dgm:pt modelId="{C3F5BE64-BD31-431F-AC34-958073CF1D5B}" type="pres">
      <dgm:prSet presAssocID="{720CE7BC-835E-4E86-9E90-22EE4A4FFCB2}" presName="spacer" presStyleCnt="0"/>
      <dgm:spPr/>
    </dgm:pt>
    <dgm:pt modelId="{735F0C3E-AE3E-451F-9546-E881B28DA5F9}" type="pres">
      <dgm:prSet presAssocID="{437E3C8B-DBE8-4BCC-A510-113A214B2137}" presName="parentText" presStyleLbl="node1" presStyleIdx="1" presStyleCnt="5">
        <dgm:presLayoutVars>
          <dgm:chMax val="0"/>
          <dgm:bulletEnabled val="1"/>
        </dgm:presLayoutVars>
      </dgm:prSet>
      <dgm:spPr/>
    </dgm:pt>
    <dgm:pt modelId="{E27BB490-B993-4443-B0DA-6E8179716F6C}" type="pres">
      <dgm:prSet presAssocID="{ABC6B32E-EBAB-41C8-8A22-AFF65A4676E5}" presName="spacer" presStyleCnt="0"/>
      <dgm:spPr/>
    </dgm:pt>
    <dgm:pt modelId="{CBEE594F-6F4F-40DC-9C78-99B17F967AF1}" type="pres">
      <dgm:prSet presAssocID="{8D41EB1E-AC6D-4F9A-A52B-232EDC9A4600}" presName="parentText" presStyleLbl="node1" presStyleIdx="2" presStyleCnt="5">
        <dgm:presLayoutVars>
          <dgm:chMax val="0"/>
          <dgm:bulletEnabled val="1"/>
        </dgm:presLayoutVars>
      </dgm:prSet>
      <dgm:spPr/>
    </dgm:pt>
    <dgm:pt modelId="{C0E15FEA-BE93-4F94-B6CD-A7BDFF56AC3A}" type="pres">
      <dgm:prSet presAssocID="{0B80DD50-6825-4404-BF99-2D695EAE8CB2}" presName="spacer" presStyleCnt="0"/>
      <dgm:spPr/>
    </dgm:pt>
    <dgm:pt modelId="{BCA703CA-41DE-4736-ABFB-FB9DDDD095B9}" type="pres">
      <dgm:prSet presAssocID="{84C24A00-AE78-41F9-ADBC-003828D78EE1}" presName="parentText" presStyleLbl="node1" presStyleIdx="3" presStyleCnt="5">
        <dgm:presLayoutVars>
          <dgm:chMax val="0"/>
          <dgm:bulletEnabled val="1"/>
        </dgm:presLayoutVars>
      </dgm:prSet>
      <dgm:spPr/>
    </dgm:pt>
    <dgm:pt modelId="{8A69463A-6E2C-4794-88F3-7ABA684ADE5E}" type="pres">
      <dgm:prSet presAssocID="{C2125637-FC00-42E9-9F23-76DB7810D230}" presName="spacer" presStyleCnt="0"/>
      <dgm:spPr/>
    </dgm:pt>
    <dgm:pt modelId="{33B310B1-9B86-41E2-8532-594C0DDD6F6B}" type="pres">
      <dgm:prSet presAssocID="{2573F6AD-BF9E-40BF-8538-71871C3D8885}" presName="parentText" presStyleLbl="node1" presStyleIdx="4" presStyleCnt="5">
        <dgm:presLayoutVars>
          <dgm:chMax val="0"/>
          <dgm:bulletEnabled val="1"/>
        </dgm:presLayoutVars>
      </dgm:prSet>
      <dgm:spPr/>
    </dgm:pt>
  </dgm:ptLst>
  <dgm:cxnLst>
    <dgm:cxn modelId="{49D1E602-E587-413E-9288-867C75ADF63F}" type="presOf" srcId="{2573F6AD-BF9E-40BF-8538-71871C3D8885}" destId="{33B310B1-9B86-41E2-8532-594C0DDD6F6B}" srcOrd="0" destOrd="0" presId="urn:microsoft.com/office/officeart/2005/8/layout/vList2"/>
    <dgm:cxn modelId="{E300C72C-8FB2-4E6D-B6B9-C272C53FB5CE}" srcId="{8D970922-07DA-4115-8BAE-5524863369A4}" destId="{8D41EB1E-AC6D-4F9A-A52B-232EDC9A4600}" srcOrd="2" destOrd="0" parTransId="{6312495D-CA7E-489D-884C-DB51FA9834DA}" sibTransId="{0B80DD50-6825-4404-BF99-2D695EAE8CB2}"/>
    <dgm:cxn modelId="{C3F4D73D-A292-4AFC-ACD2-9A22170EBD09}" type="presOf" srcId="{D472E165-E066-40D8-99C1-B273CB3DE720}" destId="{20F0DBBE-180F-4690-ABA6-DDB9A37225AD}" srcOrd="0" destOrd="0" presId="urn:microsoft.com/office/officeart/2005/8/layout/vList2"/>
    <dgm:cxn modelId="{786C8563-8A49-4004-8635-5B31FC55291B}" srcId="{8D970922-07DA-4115-8BAE-5524863369A4}" destId="{437E3C8B-DBE8-4BCC-A510-113A214B2137}" srcOrd="1" destOrd="0" parTransId="{95C3A4A3-92E5-45F1-AD77-4518C361FA6A}" sibTransId="{ABC6B32E-EBAB-41C8-8A22-AFF65A4676E5}"/>
    <dgm:cxn modelId="{1BD4FE58-2274-4A67-9F70-3DAFCC18B62C}" srcId="{8D970922-07DA-4115-8BAE-5524863369A4}" destId="{2573F6AD-BF9E-40BF-8538-71871C3D8885}" srcOrd="4" destOrd="0" parTransId="{2C0399E9-6ACF-4717-A0D7-72E9BFB2E95C}" sibTransId="{8B0F0F1B-E1CF-45F5-B128-CA7C4DCCD977}"/>
    <dgm:cxn modelId="{D876C67C-5B36-44D2-B43B-E0CE290CB815}" type="presOf" srcId="{437E3C8B-DBE8-4BCC-A510-113A214B2137}" destId="{735F0C3E-AE3E-451F-9546-E881B28DA5F9}" srcOrd="0" destOrd="0" presId="urn:microsoft.com/office/officeart/2005/8/layout/vList2"/>
    <dgm:cxn modelId="{DE436F98-AF00-4046-A702-89954AB47D91}" srcId="{8D970922-07DA-4115-8BAE-5524863369A4}" destId="{84C24A00-AE78-41F9-ADBC-003828D78EE1}" srcOrd="3" destOrd="0" parTransId="{2D9951E0-236B-451E-BE14-31D7E5C7C4ED}" sibTransId="{C2125637-FC00-42E9-9F23-76DB7810D230}"/>
    <dgm:cxn modelId="{A3D391DF-DFD9-429F-8F51-E596D4E982AE}" srcId="{8D970922-07DA-4115-8BAE-5524863369A4}" destId="{D472E165-E066-40D8-99C1-B273CB3DE720}" srcOrd="0" destOrd="0" parTransId="{39505EFE-879F-48AE-AC19-9372D7CFAC57}" sibTransId="{720CE7BC-835E-4E86-9E90-22EE4A4FFCB2}"/>
    <dgm:cxn modelId="{5EE0E9F5-29AA-4041-98B4-046660D1E9CA}" type="presOf" srcId="{8D970922-07DA-4115-8BAE-5524863369A4}" destId="{F922ECA0-0835-4A08-810F-E020DDCAF970}" srcOrd="0" destOrd="0" presId="urn:microsoft.com/office/officeart/2005/8/layout/vList2"/>
    <dgm:cxn modelId="{7512EBF8-7BB9-478F-AE12-1C7A41B3CDD8}" type="presOf" srcId="{84C24A00-AE78-41F9-ADBC-003828D78EE1}" destId="{BCA703CA-41DE-4736-ABFB-FB9DDDD095B9}" srcOrd="0" destOrd="0" presId="urn:microsoft.com/office/officeart/2005/8/layout/vList2"/>
    <dgm:cxn modelId="{2AD033FF-0BD1-453F-AEB2-F28BBEA1FBBE}" type="presOf" srcId="{8D41EB1E-AC6D-4F9A-A52B-232EDC9A4600}" destId="{CBEE594F-6F4F-40DC-9C78-99B17F967AF1}" srcOrd="0" destOrd="0" presId="urn:microsoft.com/office/officeart/2005/8/layout/vList2"/>
    <dgm:cxn modelId="{0150073C-4673-4219-8BFC-77422AAAB28B}" type="presParOf" srcId="{F922ECA0-0835-4A08-810F-E020DDCAF970}" destId="{20F0DBBE-180F-4690-ABA6-DDB9A37225AD}" srcOrd="0" destOrd="0" presId="urn:microsoft.com/office/officeart/2005/8/layout/vList2"/>
    <dgm:cxn modelId="{26D80EDF-D669-431D-BD8E-C6A1DACF165B}" type="presParOf" srcId="{F922ECA0-0835-4A08-810F-E020DDCAF970}" destId="{C3F5BE64-BD31-431F-AC34-958073CF1D5B}" srcOrd="1" destOrd="0" presId="urn:microsoft.com/office/officeart/2005/8/layout/vList2"/>
    <dgm:cxn modelId="{B5CED03F-1612-4AC6-BC80-C65D95592A96}" type="presParOf" srcId="{F922ECA0-0835-4A08-810F-E020DDCAF970}" destId="{735F0C3E-AE3E-451F-9546-E881B28DA5F9}" srcOrd="2" destOrd="0" presId="urn:microsoft.com/office/officeart/2005/8/layout/vList2"/>
    <dgm:cxn modelId="{34FE040D-BFEA-45F1-896D-E6C22C8DC2DE}" type="presParOf" srcId="{F922ECA0-0835-4A08-810F-E020DDCAF970}" destId="{E27BB490-B993-4443-B0DA-6E8179716F6C}" srcOrd="3" destOrd="0" presId="urn:microsoft.com/office/officeart/2005/8/layout/vList2"/>
    <dgm:cxn modelId="{CEDECE53-984B-403B-A9DA-AF0C9F87C8AB}" type="presParOf" srcId="{F922ECA0-0835-4A08-810F-E020DDCAF970}" destId="{CBEE594F-6F4F-40DC-9C78-99B17F967AF1}" srcOrd="4" destOrd="0" presId="urn:microsoft.com/office/officeart/2005/8/layout/vList2"/>
    <dgm:cxn modelId="{A2B3D444-4D52-4A01-9615-3F4F630C89B2}" type="presParOf" srcId="{F922ECA0-0835-4A08-810F-E020DDCAF970}" destId="{C0E15FEA-BE93-4F94-B6CD-A7BDFF56AC3A}" srcOrd="5" destOrd="0" presId="urn:microsoft.com/office/officeart/2005/8/layout/vList2"/>
    <dgm:cxn modelId="{7CCD47FC-45CD-4B0C-9596-C193FB94C058}" type="presParOf" srcId="{F922ECA0-0835-4A08-810F-E020DDCAF970}" destId="{BCA703CA-41DE-4736-ABFB-FB9DDDD095B9}" srcOrd="6" destOrd="0" presId="urn:microsoft.com/office/officeart/2005/8/layout/vList2"/>
    <dgm:cxn modelId="{5602A2E9-8865-403C-BA93-8389528AFC94}" type="presParOf" srcId="{F922ECA0-0835-4A08-810F-E020DDCAF970}" destId="{8A69463A-6E2C-4794-88F3-7ABA684ADE5E}" srcOrd="7" destOrd="0" presId="urn:microsoft.com/office/officeart/2005/8/layout/vList2"/>
    <dgm:cxn modelId="{1B8BD9EB-C9B6-461A-9E52-7DDF4C8A4643}" type="presParOf" srcId="{F922ECA0-0835-4A08-810F-E020DDCAF970}" destId="{33B310B1-9B86-41E2-8532-594C0DDD6F6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54C67A1-A748-44FC-A39C-9F48B9E29F5E}"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ru-RU"/>
        </a:p>
      </dgm:t>
    </dgm:pt>
    <dgm:pt modelId="{EA1F46A5-9851-4173-A917-01C6B44296CF}">
      <dgm:prSet custT="1"/>
      <dgm:spPr/>
      <dgm:t>
        <a:bodyPr/>
        <a:lstStyle/>
        <a:p>
          <a:r>
            <a:rPr lang="kk-KZ" sz="1600" dirty="0">
              <a:latin typeface="Times New Roman" panose="02020603050405020304" pitchFamily="18" charset="0"/>
              <a:cs typeface="Times New Roman" panose="02020603050405020304" pitchFamily="18" charset="0"/>
            </a:rPr>
            <a:t>- педагогтің білім алушылармен қатынасы бірлескен шығармашылық қызметке; педагогикалық қарым-қатынас қағидаты – оқушыға өз білімімен емес, оқушылармен бірге ғылымға және оның тереңдігіне құрылатын болса;</a:t>
          </a:r>
          <a:endParaRPr lang="ru-RU" sz="1600" dirty="0">
            <a:latin typeface="Times New Roman" panose="02020603050405020304" pitchFamily="18" charset="0"/>
            <a:cs typeface="Times New Roman" panose="02020603050405020304" pitchFamily="18" charset="0"/>
          </a:endParaRPr>
        </a:p>
      </dgm:t>
    </dgm:pt>
    <dgm:pt modelId="{B12BB5D4-F646-461E-8C87-642C4D6213C8}" type="parTrans" cxnId="{1A056F96-6427-41E9-8C33-29A403D61B4B}">
      <dgm:prSet/>
      <dgm:spPr/>
      <dgm:t>
        <a:bodyPr/>
        <a:lstStyle/>
        <a:p>
          <a:endParaRPr lang="ru-RU"/>
        </a:p>
      </dgm:t>
    </dgm:pt>
    <dgm:pt modelId="{404ABFF1-79EB-4B4D-894D-28806606851F}" type="sibTrans" cxnId="{1A056F96-6427-41E9-8C33-29A403D61B4B}">
      <dgm:prSet/>
      <dgm:spPr/>
      <dgm:t>
        <a:bodyPr/>
        <a:lstStyle/>
        <a:p>
          <a:endParaRPr lang="ru-RU"/>
        </a:p>
      </dgm:t>
    </dgm:pt>
    <dgm:pt modelId="{416D3E3D-5466-4606-9531-C1BB047C1A59}">
      <dgm:prSet custT="1"/>
      <dgm:spPr/>
      <dgm:t>
        <a:bodyPr/>
        <a:lstStyle/>
        <a:p>
          <a:r>
            <a:rPr lang="kk-KZ" sz="1600" dirty="0">
              <a:latin typeface="Times New Roman" panose="02020603050405020304" pitchFamily="18" charset="0"/>
              <a:cs typeface="Times New Roman" panose="02020603050405020304" pitchFamily="18" charset="0"/>
            </a:rPr>
            <a:t>- оқыту, білім беру, өздігінен білім алу, ұжыммен үйлесімді, қоғамдық сезімдер және ұмтылыстармен біріккен оның адамның жеке қызғушылығында, дербес мүдделері, қабілеттеріне байланысты; </a:t>
          </a:r>
          <a:endParaRPr lang="ru-RU" sz="1600" dirty="0">
            <a:latin typeface="Times New Roman" panose="02020603050405020304" pitchFamily="18" charset="0"/>
            <a:cs typeface="Times New Roman" panose="02020603050405020304" pitchFamily="18" charset="0"/>
          </a:endParaRPr>
        </a:p>
      </dgm:t>
    </dgm:pt>
    <dgm:pt modelId="{9FBD99D2-441D-40E4-85A8-AE5737344F47}" type="parTrans" cxnId="{A6FB71B1-10FD-4950-A7BA-ACD4959272A6}">
      <dgm:prSet/>
      <dgm:spPr/>
      <dgm:t>
        <a:bodyPr/>
        <a:lstStyle/>
        <a:p>
          <a:endParaRPr lang="ru-RU"/>
        </a:p>
      </dgm:t>
    </dgm:pt>
    <dgm:pt modelId="{5EC773AD-DFC6-43E7-85F9-5F6F47A432A9}" type="sibTrans" cxnId="{A6FB71B1-10FD-4950-A7BA-ACD4959272A6}">
      <dgm:prSet/>
      <dgm:spPr/>
      <dgm:t>
        <a:bodyPr/>
        <a:lstStyle/>
        <a:p>
          <a:endParaRPr lang="ru-RU"/>
        </a:p>
      </dgm:t>
    </dgm:pt>
    <dgm:pt modelId="{95BF68C8-0235-4BB7-9A8E-1A827A24F4A2}">
      <dgm:prSet custT="1"/>
      <dgm:spPr/>
      <dgm:t>
        <a:bodyPr/>
        <a:lstStyle/>
        <a:p>
          <a:r>
            <a:rPr lang="kk-KZ" sz="1600" dirty="0">
              <a:latin typeface="Times New Roman" panose="02020603050405020304" pitchFamily="18" charset="0"/>
              <a:cs typeface="Times New Roman" panose="02020603050405020304" pitchFamily="18" charset="0"/>
            </a:rPr>
            <a:t>- моралдық таңдау негізінде шешілетін өмірмен, нақты әлеуметтік мәселелермен байланысты болғанда рухани-адамгершілік тәрбие мағыналық толықтығына қол жеткізеді және білім алушының өзі үшін көкейкесті болады; </a:t>
          </a:r>
          <a:endParaRPr lang="ru-RU" sz="1600" dirty="0">
            <a:latin typeface="Times New Roman" panose="02020603050405020304" pitchFamily="18" charset="0"/>
            <a:cs typeface="Times New Roman" panose="02020603050405020304" pitchFamily="18" charset="0"/>
          </a:endParaRPr>
        </a:p>
      </dgm:t>
    </dgm:pt>
    <dgm:pt modelId="{699EC545-52F2-4785-A013-2E83A7E21CF3}" type="parTrans" cxnId="{21A22AC3-2881-4742-AFF0-B25E2C25039A}">
      <dgm:prSet/>
      <dgm:spPr/>
      <dgm:t>
        <a:bodyPr/>
        <a:lstStyle/>
        <a:p>
          <a:endParaRPr lang="ru-RU"/>
        </a:p>
      </dgm:t>
    </dgm:pt>
    <dgm:pt modelId="{2665A193-A049-4D8F-AD54-68677B620C04}" type="sibTrans" cxnId="{21A22AC3-2881-4742-AFF0-B25E2C25039A}">
      <dgm:prSet/>
      <dgm:spPr/>
      <dgm:t>
        <a:bodyPr/>
        <a:lstStyle/>
        <a:p>
          <a:endParaRPr lang="ru-RU"/>
        </a:p>
      </dgm:t>
    </dgm:pt>
    <dgm:pt modelId="{0F6A5343-78D9-4838-ADA0-9AFE6016F347}" type="pres">
      <dgm:prSet presAssocID="{354C67A1-A748-44FC-A39C-9F48B9E29F5E}" presName="compositeShape" presStyleCnt="0">
        <dgm:presLayoutVars>
          <dgm:dir/>
          <dgm:resizeHandles/>
        </dgm:presLayoutVars>
      </dgm:prSet>
      <dgm:spPr/>
    </dgm:pt>
    <dgm:pt modelId="{8EE7F9C7-0107-4A25-A2C7-0EA18AC171A0}" type="pres">
      <dgm:prSet presAssocID="{354C67A1-A748-44FC-A39C-9F48B9E29F5E}" presName="pyramid" presStyleLbl="node1" presStyleIdx="0" presStyleCnt="1"/>
      <dgm:spPr/>
    </dgm:pt>
    <dgm:pt modelId="{98FF1A1B-FAA9-4BF1-B0DA-D1CD7CFC1F47}" type="pres">
      <dgm:prSet presAssocID="{354C67A1-A748-44FC-A39C-9F48B9E29F5E}" presName="theList" presStyleCnt="0"/>
      <dgm:spPr/>
    </dgm:pt>
    <dgm:pt modelId="{52F1BDA2-037B-42CD-B5DD-7E4BF089D354}" type="pres">
      <dgm:prSet presAssocID="{EA1F46A5-9851-4173-A917-01C6B44296CF}" presName="aNode" presStyleLbl="fgAcc1" presStyleIdx="0" presStyleCnt="3" custScaleX="176923" custLinFactNeighborX="-36333" custLinFactNeighborY="11237">
        <dgm:presLayoutVars>
          <dgm:bulletEnabled val="1"/>
        </dgm:presLayoutVars>
      </dgm:prSet>
      <dgm:spPr/>
    </dgm:pt>
    <dgm:pt modelId="{58D9FB29-09DB-475D-8AE1-6B3B0782E081}" type="pres">
      <dgm:prSet presAssocID="{EA1F46A5-9851-4173-A917-01C6B44296CF}" presName="aSpace" presStyleCnt="0"/>
      <dgm:spPr/>
    </dgm:pt>
    <dgm:pt modelId="{ADD51CCD-A564-450A-B9B5-DE4ADAD12B8B}" type="pres">
      <dgm:prSet presAssocID="{416D3E3D-5466-4606-9531-C1BB047C1A59}" presName="aNode" presStyleLbl="fgAcc1" presStyleIdx="1" presStyleCnt="3" custScaleX="253846" custLinFactNeighborX="-38590" custLinFactNeighborY="13822">
        <dgm:presLayoutVars>
          <dgm:bulletEnabled val="1"/>
        </dgm:presLayoutVars>
      </dgm:prSet>
      <dgm:spPr/>
    </dgm:pt>
    <dgm:pt modelId="{C0E5248F-6080-4734-916A-B980C349496C}" type="pres">
      <dgm:prSet presAssocID="{416D3E3D-5466-4606-9531-C1BB047C1A59}" presName="aSpace" presStyleCnt="0"/>
      <dgm:spPr/>
    </dgm:pt>
    <dgm:pt modelId="{7A15848E-2369-454C-9BE7-0457A0488FDF}" type="pres">
      <dgm:prSet presAssocID="{95BF68C8-0235-4BB7-9A8E-1A827A24F4A2}" presName="aNode" presStyleLbl="fgAcc1" presStyleIdx="2" presStyleCnt="3" custScaleX="176923" custLinFactNeighborX="-19818" custLinFactNeighborY="68848">
        <dgm:presLayoutVars>
          <dgm:bulletEnabled val="1"/>
        </dgm:presLayoutVars>
      </dgm:prSet>
      <dgm:spPr/>
    </dgm:pt>
    <dgm:pt modelId="{2D098EAE-7361-4DAC-B6E5-AD0A2A37EED6}" type="pres">
      <dgm:prSet presAssocID="{95BF68C8-0235-4BB7-9A8E-1A827A24F4A2}" presName="aSpace" presStyleCnt="0"/>
      <dgm:spPr/>
    </dgm:pt>
  </dgm:ptLst>
  <dgm:cxnLst>
    <dgm:cxn modelId="{13237A1A-C97C-4D02-9D40-ADC56DCBAD08}" type="presOf" srcId="{95BF68C8-0235-4BB7-9A8E-1A827A24F4A2}" destId="{7A15848E-2369-454C-9BE7-0457A0488FDF}" srcOrd="0" destOrd="0" presId="urn:microsoft.com/office/officeart/2005/8/layout/pyramid2"/>
    <dgm:cxn modelId="{1A056F96-6427-41E9-8C33-29A403D61B4B}" srcId="{354C67A1-A748-44FC-A39C-9F48B9E29F5E}" destId="{EA1F46A5-9851-4173-A917-01C6B44296CF}" srcOrd="0" destOrd="0" parTransId="{B12BB5D4-F646-461E-8C87-642C4D6213C8}" sibTransId="{404ABFF1-79EB-4B4D-894D-28806606851F}"/>
    <dgm:cxn modelId="{79F40B9D-18A4-4D74-AD90-63739076B0E8}" type="presOf" srcId="{EA1F46A5-9851-4173-A917-01C6B44296CF}" destId="{52F1BDA2-037B-42CD-B5DD-7E4BF089D354}" srcOrd="0" destOrd="0" presId="urn:microsoft.com/office/officeart/2005/8/layout/pyramid2"/>
    <dgm:cxn modelId="{A6FB71B1-10FD-4950-A7BA-ACD4959272A6}" srcId="{354C67A1-A748-44FC-A39C-9F48B9E29F5E}" destId="{416D3E3D-5466-4606-9531-C1BB047C1A59}" srcOrd="1" destOrd="0" parTransId="{9FBD99D2-441D-40E4-85A8-AE5737344F47}" sibTransId="{5EC773AD-DFC6-43E7-85F9-5F6F47A432A9}"/>
    <dgm:cxn modelId="{E3AEF1C0-B53E-4463-B7C0-27F3AAB45A7D}" type="presOf" srcId="{354C67A1-A748-44FC-A39C-9F48B9E29F5E}" destId="{0F6A5343-78D9-4838-ADA0-9AFE6016F347}" srcOrd="0" destOrd="0" presId="urn:microsoft.com/office/officeart/2005/8/layout/pyramid2"/>
    <dgm:cxn modelId="{21A22AC3-2881-4742-AFF0-B25E2C25039A}" srcId="{354C67A1-A748-44FC-A39C-9F48B9E29F5E}" destId="{95BF68C8-0235-4BB7-9A8E-1A827A24F4A2}" srcOrd="2" destOrd="0" parTransId="{699EC545-52F2-4785-A013-2E83A7E21CF3}" sibTransId="{2665A193-A049-4D8F-AD54-68677B620C04}"/>
    <dgm:cxn modelId="{D13F61DC-D1A0-429F-BF41-24EEE34CF51C}" type="presOf" srcId="{416D3E3D-5466-4606-9531-C1BB047C1A59}" destId="{ADD51CCD-A564-450A-B9B5-DE4ADAD12B8B}" srcOrd="0" destOrd="0" presId="urn:microsoft.com/office/officeart/2005/8/layout/pyramid2"/>
    <dgm:cxn modelId="{4514400E-5969-482F-8FC7-BA67934D5880}" type="presParOf" srcId="{0F6A5343-78D9-4838-ADA0-9AFE6016F347}" destId="{8EE7F9C7-0107-4A25-A2C7-0EA18AC171A0}" srcOrd="0" destOrd="0" presId="urn:microsoft.com/office/officeart/2005/8/layout/pyramid2"/>
    <dgm:cxn modelId="{A9C3F31A-2F64-4F75-A4C1-49816AFB8AB4}" type="presParOf" srcId="{0F6A5343-78D9-4838-ADA0-9AFE6016F347}" destId="{98FF1A1B-FAA9-4BF1-B0DA-D1CD7CFC1F47}" srcOrd="1" destOrd="0" presId="urn:microsoft.com/office/officeart/2005/8/layout/pyramid2"/>
    <dgm:cxn modelId="{E3891475-272F-4366-BE3B-4D40F1804356}" type="presParOf" srcId="{98FF1A1B-FAA9-4BF1-B0DA-D1CD7CFC1F47}" destId="{52F1BDA2-037B-42CD-B5DD-7E4BF089D354}" srcOrd="0" destOrd="0" presId="urn:microsoft.com/office/officeart/2005/8/layout/pyramid2"/>
    <dgm:cxn modelId="{73354F5C-DFE6-461A-820C-961846A7337B}" type="presParOf" srcId="{98FF1A1B-FAA9-4BF1-B0DA-D1CD7CFC1F47}" destId="{58D9FB29-09DB-475D-8AE1-6B3B0782E081}" srcOrd="1" destOrd="0" presId="urn:microsoft.com/office/officeart/2005/8/layout/pyramid2"/>
    <dgm:cxn modelId="{70290A49-C182-49D8-BA1A-BAE351BEDF80}" type="presParOf" srcId="{98FF1A1B-FAA9-4BF1-B0DA-D1CD7CFC1F47}" destId="{ADD51CCD-A564-450A-B9B5-DE4ADAD12B8B}" srcOrd="2" destOrd="0" presId="urn:microsoft.com/office/officeart/2005/8/layout/pyramid2"/>
    <dgm:cxn modelId="{AA8D46A3-8CBA-4CB7-ACDE-6314B44874E5}" type="presParOf" srcId="{98FF1A1B-FAA9-4BF1-B0DA-D1CD7CFC1F47}" destId="{C0E5248F-6080-4734-916A-B980C349496C}" srcOrd="3" destOrd="0" presId="urn:microsoft.com/office/officeart/2005/8/layout/pyramid2"/>
    <dgm:cxn modelId="{A3C9B31A-448C-4E29-8A54-5F1BE6F8093F}" type="presParOf" srcId="{98FF1A1B-FAA9-4BF1-B0DA-D1CD7CFC1F47}" destId="{7A15848E-2369-454C-9BE7-0457A0488FDF}" srcOrd="4" destOrd="0" presId="urn:microsoft.com/office/officeart/2005/8/layout/pyramid2"/>
    <dgm:cxn modelId="{155463D0-434C-432D-9E5B-D157455BC188}" type="presParOf" srcId="{98FF1A1B-FAA9-4BF1-B0DA-D1CD7CFC1F47}" destId="{2D098EAE-7361-4DAC-B6E5-AD0A2A37EED6}"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9EC46-FE85-4E40-99C8-E7FCDB5A0DF7}">
      <dsp:nvSpPr>
        <dsp:cNvPr id="0" name=""/>
        <dsp:cNvSpPr/>
      </dsp:nvSpPr>
      <dsp:spPr>
        <a:xfrm>
          <a:off x="1422246" y="1404"/>
          <a:ext cx="6119994" cy="817561"/>
        </a:xfrm>
        <a:prstGeom prst="roundRect">
          <a:avLst/>
        </a:prstGeom>
        <a:solidFill>
          <a:schemeClr val="accent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kk-KZ" sz="1700" kern="1200" dirty="0">
              <a:latin typeface="Times New Roman" panose="02020603050405020304" pitchFamily="18" charset="0"/>
              <a:cs typeface="Times New Roman" panose="02020603050405020304" pitchFamily="18" charset="0"/>
            </a:rPr>
            <a:t>- aрнaйы aқпaрaттық-тәрбиелiк ортaны құру;</a:t>
          </a:r>
          <a:endParaRPr lang="ru-RU" sz="1700" kern="1200" dirty="0">
            <a:latin typeface="Times New Roman" panose="02020603050405020304" pitchFamily="18" charset="0"/>
            <a:cs typeface="Times New Roman" panose="02020603050405020304" pitchFamily="18" charset="0"/>
          </a:endParaRPr>
        </a:p>
      </dsp:txBody>
      <dsp:txXfrm>
        <a:off x="1462156" y="41314"/>
        <a:ext cx="6040174" cy="737741"/>
      </dsp:txXfrm>
    </dsp:sp>
    <dsp:sp modelId="{22EF970E-9559-47D1-96BF-F8BC95029EB6}">
      <dsp:nvSpPr>
        <dsp:cNvPr id="0" name=""/>
        <dsp:cNvSpPr/>
      </dsp:nvSpPr>
      <dsp:spPr>
        <a:xfrm>
          <a:off x="1422246" y="859843"/>
          <a:ext cx="6119994" cy="817561"/>
        </a:xfrm>
        <a:prstGeom prst="roundRect">
          <a:avLst/>
        </a:prstGeom>
        <a:solidFill>
          <a:schemeClr val="accent2">
            <a:hueOff val="90633"/>
            <a:satOff val="-9599"/>
            <a:lumOff val="-23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 студенттердiң көшбасшылық сaпaлaрын дамыту үдерiсiне педaгогикaлық мониторинг ұйымдaстыру; </a:t>
          </a:r>
          <a:endParaRPr lang="ru-RU" sz="1600" kern="1200" dirty="0">
            <a:latin typeface="Times New Roman" panose="02020603050405020304" pitchFamily="18" charset="0"/>
            <a:cs typeface="Times New Roman" panose="02020603050405020304" pitchFamily="18" charset="0"/>
          </a:endParaRPr>
        </a:p>
      </dsp:txBody>
      <dsp:txXfrm>
        <a:off x="1462156" y="899753"/>
        <a:ext cx="6040174" cy="737741"/>
      </dsp:txXfrm>
    </dsp:sp>
    <dsp:sp modelId="{04E9E951-DD38-40C8-B485-202AAD928A3F}">
      <dsp:nvSpPr>
        <dsp:cNvPr id="0" name=""/>
        <dsp:cNvSpPr/>
      </dsp:nvSpPr>
      <dsp:spPr>
        <a:xfrm>
          <a:off x="1422246" y="1718283"/>
          <a:ext cx="6119994" cy="817561"/>
        </a:xfrm>
        <a:prstGeom prst="roundRect">
          <a:avLst/>
        </a:prstGeom>
        <a:solidFill>
          <a:schemeClr val="accent2">
            <a:hueOff val="181266"/>
            <a:satOff val="-19197"/>
            <a:lumOff val="-47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 тұлғaлық-бaғдaрлық өзaрa әрекеттестiктi ұйымдaстыру; </a:t>
          </a:r>
          <a:endParaRPr lang="ru-RU" sz="1600" kern="1200" dirty="0">
            <a:latin typeface="Times New Roman" panose="02020603050405020304" pitchFamily="18" charset="0"/>
            <a:cs typeface="Times New Roman" panose="02020603050405020304" pitchFamily="18" charset="0"/>
          </a:endParaRPr>
        </a:p>
      </dsp:txBody>
      <dsp:txXfrm>
        <a:off x="1462156" y="1758193"/>
        <a:ext cx="6040174" cy="737741"/>
      </dsp:txXfrm>
    </dsp:sp>
    <dsp:sp modelId="{120398FC-12C3-4D84-A8B6-3CF7EEC82633}">
      <dsp:nvSpPr>
        <dsp:cNvPr id="0" name=""/>
        <dsp:cNvSpPr/>
      </dsp:nvSpPr>
      <dsp:spPr>
        <a:xfrm>
          <a:off x="1422246" y="2576723"/>
          <a:ext cx="6119994" cy="817561"/>
        </a:xfrm>
        <a:prstGeom prst="roundRect">
          <a:avLst/>
        </a:prstGeom>
        <a:solidFill>
          <a:schemeClr val="accent2">
            <a:hueOff val="271899"/>
            <a:satOff val="-28796"/>
            <a:lumOff val="-70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 студенттердi оқытушылaрмен бiрлескен шығaрмaшылық iс-әрекеттерге қaтыстыру; </a:t>
          </a:r>
          <a:endParaRPr lang="ru-RU" sz="1600" kern="1200" dirty="0">
            <a:latin typeface="Times New Roman" panose="02020603050405020304" pitchFamily="18" charset="0"/>
            <a:cs typeface="Times New Roman" panose="02020603050405020304" pitchFamily="18" charset="0"/>
          </a:endParaRPr>
        </a:p>
      </dsp:txBody>
      <dsp:txXfrm>
        <a:off x="1462156" y="2616633"/>
        <a:ext cx="6040174" cy="737741"/>
      </dsp:txXfrm>
    </dsp:sp>
    <dsp:sp modelId="{D639A815-79D6-43F9-90F4-C33224396644}">
      <dsp:nvSpPr>
        <dsp:cNvPr id="0" name=""/>
        <dsp:cNvSpPr/>
      </dsp:nvSpPr>
      <dsp:spPr>
        <a:xfrm>
          <a:off x="1422246" y="3435162"/>
          <a:ext cx="6119994" cy="817561"/>
        </a:xfrm>
        <a:prstGeom prst="roundRect">
          <a:avLst/>
        </a:prstGeom>
        <a:solidFill>
          <a:schemeClr val="accent2">
            <a:hueOff val="362532"/>
            <a:satOff val="-38394"/>
            <a:lumOff val="-941"/>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 студенттердiң көшбасшылық сaпaлaрының дамуынa педaгогикaлық қолдaу көрсету;</a:t>
          </a:r>
          <a:endParaRPr lang="ru-RU" sz="1600" kern="1200" dirty="0">
            <a:latin typeface="Times New Roman" panose="02020603050405020304" pitchFamily="18" charset="0"/>
            <a:cs typeface="Times New Roman" panose="02020603050405020304" pitchFamily="18" charset="0"/>
          </a:endParaRPr>
        </a:p>
      </dsp:txBody>
      <dsp:txXfrm>
        <a:off x="1462156" y="3475072"/>
        <a:ext cx="6040174" cy="737741"/>
      </dsp:txXfrm>
    </dsp:sp>
    <dsp:sp modelId="{E3209C70-372B-4CBC-9E27-07A1508C75AE}">
      <dsp:nvSpPr>
        <dsp:cNvPr id="0" name=""/>
        <dsp:cNvSpPr/>
      </dsp:nvSpPr>
      <dsp:spPr>
        <a:xfrm>
          <a:off x="1422246" y="4293602"/>
          <a:ext cx="6119994" cy="817561"/>
        </a:xfrm>
        <a:prstGeom prst="roundRect">
          <a:avLst/>
        </a:prstGeom>
        <a:solidFill>
          <a:schemeClr val="accent2">
            <a:hueOff val="453165"/>
            <a:satOff val="-47993"/>
            <a:lumOff val="-117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marL="0" lvl="0" indent="0" algn="ctr" defTabSz="666750">
            <a:lnSpc>
              <a:spcPct val="90000"/>
            </a:lnSpc>
            <a:spcBef>
              <a:spcPct val="0"/>
            </a:spcBef>
            <a:spcAft>
              <a:spcPct val="35000"/>
            </a:spcAft>
            <a:buNone/>
          </a:pPr>
          <a:r>
            <a:rPr lang="kk-KZ" sz="1500" kern="1200" dirty="0">
              <a:latin typeface="Times New Roman" panose="02020603050405020304" pitchFamily="18" charset="0"/>
              <a:cs typeface="Times New Roman" panose="02020603050405020304" pitchFamily="18" charset="0"/>
            </a:rPr>
            <a:t>- серiктестiк, сенiм, сыйлaстық қaғидaсы негiзiнде «оқытушы-студент», «оқытушы-студенттiк топ», «студент-студент» жүйесiнде тұлғaлық-бaғдaрлық өзaрa әрекеттестiк және т.б.</a:t>
          </a:r>
          <a:endParaRPr lang="ru-RU" sz="1500" kern="1200" dirty="0">
            <a:latin typeface="Times New Roman" panose="02020603050405020304" pitchFamily="18" charset="0"/>
            <a:cs typeface="Times New Roman" panose="02020603050405020304" pitchFamily="18" charset="0"/>
          </a:endParaRPr>
        </a:p>
      </dsp:txBody>
      <dsp:txXfrm>
        <a:off x="1462156" y="4333512"/>
        <a:ext cx="6040174" cy="73774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F398BF-E89C-4627-8F56-73E15BDF46B1}">
      <dsp:nvSpPr>
        <dsp:cNvPr id="0" name=""/>
        <dsp:cNvSpPr/>
      </dsp:nvSpPr>
      <dsp:spPr>
        <a:xfrm>
          <a:off x="797696" y="0"/>
          <a:ext cx="3763636" cy="4853136"/>
        </a:xfrm>
        <a:prstGeom prst="triangl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58D906-26DE-4604-919D-A77BE260FED7}">
      <dsp:nvSpPr>
        <dsp:cNvPr id="0" name=""/>
        <dsp:cNvSpPr/>
      </dsp:nvSpPr>
      <dsp:spPr>
        <a:xfrm>
          <a:off x="2232255" y="272012"/>
          <a:ext cx="2159990" cy="1367914"/>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 тұлғаның қалыптасуына топ, ұжым, оның шығармашылық атмосферасы  мәнді ықпал етеді; </a:t>
          </a:r>
          <a:endParaRPr lang="ru-RU" sz="1800" kern="1200" dirty="0">
            <a:latin typeface="Times New Roman" panose="02020603050405020304" pitchFamily="18" charset="0"/>
            <a:cs typeface="Times New Roman" panose="02020603050405020304" pitchFamily="18" charset="0"/>
          </a:endParaRPr>
        </a:p>
      </dsp:txBody>
      <dsp:txXfrm>
        <a:off x="2299031" y="338788"/>
        <a:ext cx="2026438" cy="1234362"/>
      </dsp:txXfrm>
    </dsp:sp>
    <dsp:sp modelId="{7BFCA71F-AD25-4A53-9BE3-FF52A658EEAF}">
      <dsp:nvSpPr>
        <dsp:cNvPr id="0" name=""/>
        <dsp:cNvSpPr/>
      </dsp:nvSpPr>
      <dsp:spPr>
        <a:xfrm>
          <a:off x="1407948" y="2432243"/>
          <a:ext cx="3217606" cy="2221447"/>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ru-RU" sz="1400" kern="1200" dirty="0">
              <a:latin typeface="Times New Roman" panose="02020603050405020304" pitchFamily="18" charset="0"/>
              <a:cs typeface="Times New Roman" panose="02020603050405020304" pitchFamily="18" charset="0"/>
            </a:rPr>
            <a:t>-</a:t>
          </a:r>
          <a:r>
            <a:rPr lang="kk-KZ" sz="1400" kern="1200" dirty="0">
              <a:latin typeface="Times New Roman" panose="02020603050405020304" pitchFamily="18" charset="0"/>
              <a:cs typeface="Times New Roman" panose="02020603050405020304" pitchFamily="18" charset="0"/>
            </a:rPr>
            <a:t> тәрбие д</a:t>
          </a:r>
          <a:r>
            <a:rPr lang="ru-RU" sz="1400" kern="1200" dirty="0" err="1">
              <a:latin typeface="Times New Roman" panose="02020603050405020304" pitchFamily="18" charset="0"/>
              <a:cs typeface="Times New Roman" panose="02020603050405020304" pitchFamily="18" charset="0"/>
            </a:rPr>
            <a:t>оминант</a:t>
          </a:r>
          <a:r>
            <a:rPr lang="kk-KZ" sz="1400" kern="1200" dirty="0">
              <a:latin typeface="Times New Roman" panose="02020603050405020304" pitchFamily="18" charset="0"/>
              <a:cs typeface="Times New Roman" panose="02020603050405020304" pitchFamily="18" charset="0"/>
            </a:rPr>
            <a:t>ы тұлғалық тәсілдеме болады. Әрбір тұлғаның</a:t>
          </a:r>
        </a:p>
        <a:p>
          <a:pPr marL="0" lvl="0" indent="0" algn="ctr"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 абыройын  абсолютті мойындау, оның таңдауға, өзіндік ой-пікірге, өзіндік әрекетке құқығы. Бірегей жүйеге жинақталу, шығармашылық және адамгершілік нұсқамаға бірігу, бұл педагогикалық идеялар педагогикалық қызмет үшін үйлесімді және тұтас платформа болып табылады.</a:t>
          </a:r>
          <a:endParaRPr lang="ru-RU" sz="1400" kern="1200" dirty="0">
            <a:latin typeface="Times New Roman" panose="02020603050405020304" pitchFamily="18" charset="0"/>
            <a:cs typeface="Times New Roman" panose="02020603050405020304" pitchFamily="18" charset="0"/>
          </a:endParaRPr>
        </a:p>
      </dsp:txBody>
      <dsp:txXfrm>
        <a:off x="1516390" y="2540685"/>
        <a:ext cx="3000722" cy="2004563"/>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04637D-BFE1-4129-91E8-4E702D0DAA0C}">
      <dsp:nvSpPr>
        <dsp:cNvPr id="0" name=""/>
        <dsp:cNvSpPr/>
      </dsp:nvSpPr>
      <dsp:spPr>
        <a:xfrm>
          <a:off x="1080124" y="216016"/>
          <a:ext cx="2160008" cy="2160008"/>
        </a:xfrm>
        <a:prstGeom prst="ellipse">
          <a:avLst/>
        </a:prstGeom>
        <a:solidFill>
          <a:schemeClr val="accent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рухани дамуға, адамгершілік өзін өзі кемелдендіруге,  өзі өзі бағалауға, өз өмірінің мәнін түсінуге,  жекелей жауапкершілікті мінез-құлыққа дайындығы мен қабілеттілігі;</a:t>
          </a:r>
          <a:endParaRPr lang="ru-RU" sz="1400" kern="1200" dirty="0">
            <a:latin typeface="Times New Roman" panose="02020603050405020304" pitchFamily="18" charset="0"/>
            <a:cs typeface="Times New Roman" panose="02020603050405020304" pitchFamily="18" charset="0"/>
          </a:endParaRPr>
        </a:p>
      </dsp:txBody>
      <dsp:txXfrm>
        <a:off x="1396450" y="532342"/>
        <a:ext cx="1527356" cy="1527356"/>
      </dsp:txXfrm>
    </dsp:sp>
    <dsp:sp modelId="{AD38A63C-4DE4-444D-A60B-B499AE87753D}">
      <dsp:nvSpPr>
        <dsp:cNvPr id="0" name=""/>
        <dsp:cNvSpPr/>
      </dsp:nvSpPr>
      <dsp:spPr>
        <a:xfrm rot="3767038">
          <a:off x="2624955" y="2251115"/>
          <a:ext cx="357242" cy="592117"/>
        </a:xfrm>
        <a:prstGeom prst="righ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ru-RU" sz="2500" kern="1200"/>
        </a:p>
      </dsp:txBody>
      <dsp:txXfrm>
        <a:off x="2654034" y="2321884"/>
        <a:ext cx="250069" cy="355271"/>
      </dsp:txXfrm>
    </dsp:sp>
    <dsp:sp modelId="{6A7B0618-C116-404B-89BA-C021B9DBB3C4}">
      <dsp:nvSpPr>
        <dsp:cNvPr id="0" name=""/>
        <dsp:cNvSpPr/>
      </dsp:nvSpPr>
      <dsp:spPr>
        <a:xfrm>
          <a:off x="2376268" y="2736304"/>
          <a:ext cx="2160008" cy="2160008"/>
        </a:xfrm>
        <a:prstGeom prst="ellipse">
          <a:avLst/>
        </a:prstGeom>
        <a:solidFill>
          <a:schemeClr val="accent2">
            <a:hueOff val="226582"/>
            <a:satOff val="-23996"/>
            <a:lumOff val="-588"/>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kk-KZ" sz="1200" kern="1200" dirty="0">
              <a:latin typeface="Times New Roman" panose="02020603050405020304" pitchFamily="18" charset="0"/>
              <a:cs typeface="Times New Roman" panose="02020603050405020304" pitchFamily="18" charset="0"/>
            </a:rPr>
            <a:t>рухани және пәндік-өнімді әрекеттерде, моральдық нормалар негізінде әлеуметтік және кәсіби бейімділігі, үздіксіз білім беруде шығармашылық әлеуетін жүзеге асыруға дайындығы мен қабілеттілігі;</a:t>
          </a:r>
          <a:endParaRPr lang="ru-RU" sz="1200" kern="1200" dirty="0">
            <a:latin typeface="Times New Roman" panose="02020603050405020304" pitchFamily="18" charset="0"/>
            <a:cs typeface="Times New Roman" panose="02020603050405020304" pitchFamily="18" charset="0"/>
          </a:endParaRPr>
        </a:p>
      </dsp:txBody>
      <dsp:txXfrm>
        <a:off x="2692594" y="3052630"/>
        <a:ext cx="1527356" cy="1527356"/>
      </dsp:txXfrm>
    </dsp:sp>
    <dsp:sp modelId="{318C4C09-DC81-4E8B-82E0-8B4FEB0B433D}">
      <dsp:nvSpPr>
        <dsp:cNvPr id="0" name=""/>
        <dsp:cNvSpPr/>
      </dsp:nvSpPr>
      <dsp:spPr>
        <a:xfrm rot="10695856">
          <a:off x="2213800" y="3556156"/>
          <a:ext cx="115195" cy="592117"/>
        </a:xfrm>
        <a:prstGeom prst="rightArrow">
          <a:avLst>
            <a:gd name="adj1" fmla="val 60000"/>
            <a:gd name="adj2" fmla="val 50000"/>
          </a:avLst>
        </a:prstGeom>
        <a:solidFill>
          <a:schemeClr val="accent2">
            <a:hueOff val="226582"/>
            <a:satOff val="-23996"/>
            <a:lumOff val="-588"/>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ru-RU" sz="2500" kern="1200"/>
        </a:p>
      </dsp:txBody>
      <dsp:txXfrm rot="10800000">
        <a:off x="2248350" y="3674056"/>
        <a:ext cx="80637" cy="355271"/>
      </dsp:txXfrm>
    </dsp:sp>
    <dsp:sp modelId="{B9096024-5359-43B7-AEFA-37A1B435DA1A}">
      <dsp:nvSpPr>
        <dsp:cNvPr id="0" name=""/>
        <dsp:cNvSpPr/>
      </dsp:nvSpPr>
      <dsp:spPr>
        <a:xfrm>
          <a:off x="1" y="2808314"/>
          <a:ext cx="2160008" cy="2160008"/>
        </a:xfrm>
        <a:prstGeom prst="ellipse">
          <a:avLst/>
        </a:prstGeom>
        <a:solidFill>
          <a:schemeClr val="accent2">
            <a:hueOff val="453165"/>
            <a:satOff val="-47993"/>
            <a:lumOff val="-117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тұлғаның базалық ұлттық құндылықтарды, ұлттық рухани дәстүрлерді қабылдауы;</a:t>
          </a:r>
          <a:endParaRPr lang="ru-RU" sz="1600" kern="1200" dirty="0">
            <a:latin typeface="Times New Roman" panose="02020603050405020304" pitchFamily="18" charset="0"/>
            <a:cs typeface="Times New Roman" panose="02020603050405020304" pitchFamily="18" charset="0"/>
          </a:endParaRPr>
        </a:p>
      </dsp:txBody>
      <dsp:txXfrm>
        <a:off x="316327" y="3124640"/>
        <a:ext cx="1527356" cy="1527356"/>
      </dsp:txXfrm>
    </dsp:sp>
    <dsp:sp modelId="{639AED56-75EA-4786-9D91-E397A68077DB}">
      <dsp:nvSpPr>
        <dsp:cNvPr id="0" name=""/>
        <dsp:cNvSpPr/>
      </dsp:nvSpPr>
      <dsp:spPr>
        <a:xfrm rot="17557190">
          <a:off x="1444523" y="2305087"/>
          <a:ext cx="343605" cy="592117"/>
        </a:xfrm>
        <a:prstGeom prst="rightArrow">
          <a:avLst>
            <a:gd name="adj1" fmla="val 60000"/>
            <a:gd name="adj2" fmla="val 50000"/>
          </a:avLst>
        </a:prstGeom>
        <a:solidFill>
          <a:schemeClr val="accent2">
            <a:hueOff val="453165"/>
            <a:satOff val="-47993"/>
            <a:lumOff val="-1176"/>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111250">
            <a:lnSpc>
              <a:spcPct val="90000"/>
            </a:lnSpc>
            <a:spcBef>
              <a:spcPct val="0"/>
            </a:spcBef>
            <a:spcAft>
              <a:spcPct val="35000"/>
            </a:spcAft>
            <a:buNone/>
          </a:pPr>
          <a:endParaRPr lang="ru-RU" sz="2500" kern="1200"/>
        </a:p>
      </dsp:txBody>
      <dsp:txXfrm>
        <a:off x="1476240" y="2471086"/>
        <a:ext cx="240524" cy="35527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F1B4EC-4FB5-4CE8-B6FC-513CA21E86B7}">
      <dsp:nvSpPr>
        <dsp:cNvPr id="0" name=""/>
        <dsp:cNvSpPr/>
      </dsp:nvSpPr>
      <dsp:spPr>
        <a:xfrm>
          <a:off x="1080371" y="288030"/>
          <a:ext cx="2159995" cy="2159995"/>
        </a:xfrm>
        <a:prstGeom prst="ellipse">
          <a:avLst/>
        </a:prstGeom>
        <a:solidFill>
          <a:schemeClr val="accent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өзінің қоғамдық айқындамасын білдіруге, өз мүдделерін сыни бағалауға, ойлары мен әрекеттерінде тұруға дайындығы мен қабілеттілігі;</a:t>
          </a:r>
          <a:endParaRPr lang="ru-RU" sz="1400" kern="1200" dirty="0">
            <a:latin typeface="Times New Roman" panose="02020603050405020304" pitchFamily="18" charset="0"/>
            <a:cs typeface="Times New Roman" panose="02020603050405020304" pitchFamily="18" charset="0"/>
          </a:endParaRPr>
        </a:p>
      </dsp:txBody>
      <dsp:txXfrm>
        <a:off x="1396695" y="604354"/>
        <a:ext cx="1527347" cy="1527347"/>
      </dsp:txXfrm>
    </dsp:sp>
    <dsp:sp modelId="{35B081B0-84A2-44EA-A93F-9E9CE1D93700}">
      <dsp:nvSpPr>
        <dsp:cNvPr id="0" name=""/>
        <dsp:cNvSpPr/>
      </dsp:nvSpPr>
      <dsp:spPr>
        <a:xfrm rot="3989185">
          <a:off x="2558662" y="2272305"/>
          <a:ext cx="241566" cy="577488"/>
        </a:xfrm>
        <a:prstGeom prst="rightArrow">
          <a:avLst>
            <a:gd name="adj1" fmla="val 60000"/>
            <a:gd name="adj2" fmla="val 50000"/>
          </a:avLst>
        </a:prstGeom>
        <a:solidFill>
          <a:schemeClr val="accent2">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ru-RU" sz="2400" kern="1200"/>
        </a:p>
      </dsp:txBody>
      <dsp:txXfrm>
        <a:off x="2580440" y="2354577"/>
        <a:ext cx="169096" cy="346492"/>
      </dsp:txXfrm>
    </dsp:sp>
    <dsp:sp modelId="{FC12F984-1FA2-4142-8127-415AFB9B1078}">
      <dsp:nvSpPr>
        <dsp:cNvPr id="0" name=""/>
        <dsp:cNvSpPr/>
      </dsp:nvSpPr>
      <dsp:spPr>
        <a:xfrm>
          <a:off x="2123980" y="2686611"/>
          <a:ext cx="2159995" cy="2159995"/>
        </a:xfrm>
        <a:prstGeom prst="ellipse">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kk-KZ" sz="1200" kern="1200" dirty="0">
              <a:latin typeface="Times New Roman" panose="02020603050405020304" pitchFamily="18" charset="0"/>
              <a:cs typeface="Times New Roman" panose="02020603050405020304" pitchFamily="18" charset="0"/>
            </a:rPr>
            <a:t>моральдық таңдау негізінде жасалатын дербес амалдар мен әрекеттерге қабілеттілігі, олардың нәтижелеріне жауапкершілік алуға, нәтижелерге қол жеткізуде мақсатты ұмтылыс пен табандылық;</a:t>
          </a:r>
          <a:endParaRPr lang="ru-RU" sz="1200" kern="1200" dirty="0">
            <a:latin typeface="Times New Roman" panose="02020603050405020304" pitchFamily="18" charset="0"/>
            <a:cs typeface="Times New Roman" panose="02020603050405020304" pitchFamily="18" charset="0"/>
          </a:endParaRPr>
        </a:p>
      </dsp:txBody>
      <dsp:txXfrm>
        <a:off x="2440304" y="3002935"/>
        <a:ext cx="1527347" cy="1527347"/>
      </dsp:txXfrm>
    </dsp:sp>
    <dsp:sp modelId="{FAFDB44E-B48F-48C3-9DC9-78140BBD1E5D}">
      <dsp:nvSpPr>
        <dsp:cNvPr id="0" name=""/>
        <dsp:cNvSpPr/>
      </dsp:nvSpPr>
      <dsp:spPr>
        <a:xfrm rot="10800008">
          <a:off x="2042978" y="3477862"/>
          <a:ext cx="57241" cy="577488"/>
        </a:xfrm>
        <a:prstGeom prst="rightArrow">
          <a:avLst>
            <a:gd name="adj1" fmla="val 60000"/>
            <a:gd name="adj2" fmla="val 50000"/>
          </a:avLst>
        </a:prstGeom>
        <a:solidFill>
          <a:schemeClr val="accent3">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ru-RU" sz="2400" kern="1200"/>
        </a:p>
      </dsp:txBody>
      <dsp:txXfrm rot="10800000">
        <a:off x="2060150" y="3593360"/>
        <a:ext cx="40069" cy="346492"/>
      </dsp:txXfrm>
    </dsp:sp>
    <dsp:sp modelId="{7B1B3180-90E1-4210-830B-48B9A285C575}">
      <dsp:nvSpPr>
        <dsp:cNvPr id="0" name=""/>
        <dsp:cNvSpPr/>
      </dsp:nvSpPr>
      <dsp:spPr>
        <a:xfrm>
          <a:off x="-144016" y="2686606"/>
          <a:ext cx="2159995" cy="2159995"/>
        </a:xfrm>
        <a:prstGeom prst="ellipse">
          <a:avLst/>
        </a:prstGeom>
        <a:solidFill>
          <a:schemeClr val="accent4">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еңбексүйгіштік, ұқыптылық, өмірлік оптимизм, қиындықтарды жеңуге қабілеттілік.</a:t>
          </a:r>
          <a:endParaRPr lang="ru-RU" sz="1800" kern="1200" dirty="0">
            <a:latin typeface="Times New Roman" panose="02020603050405020304" pitchFamily="18" charset="0"/>
            <a:cs typeface="Times New Roman" panose="02020603050405020304" pitchFamily="18" charset="0"/>
          </a:endParaRPr>
        </a:p>
      </dsp:txBody>
      <dsp:txXfrm>
        <a:off x="172308" y="3002930"/>
        <a:ext cx="1527347" cy="1527347"/>
      </dsp:txXfrm>
    </dsp:sp>
    <dsp:sp modelId="{93036F0E-3B73-4C8D-8364-5299C65F552F}">
      <dsp:nvSpPr>
        <dsp:cNvPr id="0" name=""/>
        <dsp:cNvSpPr/>
      </dsp:nvSpPr>
      <dsp:spPr>
        <a:xfrm rot="17822562">
          <a:off x="1403291" y="2285693"/>
          <a:ext cx="282497" cy="577488"/>
        </a:xfrm>
        <a:prstGeom prst="rightArrow">
          <a:avLst>
            <a:gd name="adj1" fmla="val 60000"/>
            <a:gd name="adj2" fmla="val 50000"/>
          </a:avLst>
        </a:prstGeom>
        <a:solidFill>
          <a:schemeClr val="accent4">
            <a:hueOff val="0"/>
            <a:satOff val="0"/>
            <a:lumOff val="0"/>
            <a:alphaOff val="0"/>
          </a:schemeClr>
        </a:solidFill>
        <a:ln>
          <a:noFill/>
        </a:ln>
        <a:effectLst/>
        <a:scene3d>
          <a:camera prst="orthographicFront">
            <a:rot lat="0" lon="0" rev="0"/>
          </a:camera>
          <a:lightRig rig="contrasting" dir="t">
            <a:rot lat="0" lon="0" rev="1200000"/>
          </a:lightRig>
        </a:scene3d>
        <a:sp3d z="-182000" contourW="19050" prstMaterial="metal">
          <a:bevelT w="88900" h="203200"/>
          <a:bevelB w="165100" h="254000"/>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ru-RU" sz="2400" kern="1200"/>
        </a:p>
      </dsp:txBody>
      <dsp:txXfrm>
        <a:off x="1426400" y="2438933"/>
        <a:ext cx="197748" cy="346492"/>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A4955F-B1BB-4D38-9020-D22396AAD5CD}">
      <dsp:nvSpPr>
        <dsp:cNvPr id="0" name=""/>
        <dsp:cNvSpPr/>
      </dsp:nvSpPr>
      <dsp:spPr>
        <a:xfrm>
          <a:off x="0" y="779344"/>
          <a:ext cx="8136904" cy="926639"/>
        </a:xfrm>
        <a:prstGeom prst="roundRect">
          <a:avLst/>
        </a:prstGeom>
        <a:solidFill>
          <a:schemeClr val="accent2">
            <a:hueOff val="0"/>
            <a:satOff val="0"/>
            <a:lumOff val="0"/>
            <a:alphaOff val="0"/>
          </a:schemeClr>
        </a:solidFill>
        <a:ln>
          <a:noFill/>
        </a:ln>
        <a:effectLst>
          <a:outerShdw blurRad="38100" dist="25400" dir="5400000" rotWithShape="0">
            <a:srgbClr val="000000">
              <a:alpha val="2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sp3d extrusionH="28000" prstMaterial="matte"/>
        </a:bodyPr>
        <a:lstStyle/>
        <a:p>
          <a:pPr marL="0" lvl="0" indent="0" algn="l" defTabSz="1066800">
            <a:lnSpc>
              <a:spcPct val="90000"/>
            </a:lnSpc>
            <a:spcBef>
              <a:spcPct val="0"/>
            </a:spcBef>
            <a:spcAft>
              <a:spcPct val="35000"/>
            </a:spcAft>
            <a:buNone/>
          </a:pPr>
          <a:r>
            <a:rPr lang="kk-KZ" sz="2400" kern="1200" dirty="0"/>
            <a:t>• </a:t>
          </a:r>
          <a:r>
            <a:rPr lang="kk-KZ" sz="2400" kern="1200" dirty="0">
              <a:latin typeface="Times New Roman" panose="02020603050405020304" pitchFamily="18" charset="0"/>
              <a:cs typeface="Times New Roman" panose="02020603050405020304" pitchFamily="18" charset="0"/>
            </a:rPr>
            <a:t>жалпы қабылданған ұлттық адамгершілік құндылықтар негізінде өзін Қазақстан азаматымын деп сезіну;</a:t>
          </a:r>
          <a:endParaRPr lang="ru-RU" sz="2400" kern="1200" dirty="0">
            <a:latin typeface="Times New Roman" panose="02020603050405020304" pitchFamily="18" charset="0"/>
            <a:cs typeface="Times New Roman" panose="02020603050405020304" pitchFamily="18" charset="0"/>
          </a:endParaRPr>
        </a:p>
      </dsp:txBody>
      <dsp:txXfrm>
        <a:off x="45235" y="824579"/>
        <a:ext cx="8046434" cy="836169"/>
      </dsp:txXfrm>
    </dsp:sp>
    <dsp:sp modelId="{C7409B17-8FEC-4FCA-9456-6B6FDF6FC058}">
      <dsp:nvSpPr>
        <dsp:cNvPr id="0" name=""/>
        <dsp:cNvSpPr/>
      </dsp:nvSpPr>
      <dsp:spPr>
        <a:xfrm>
          <a:off x="0" y="1775104"/>
          <a:ext cx="8136904" cy="926639"/>
        </a:xfrm>
        <a:prstGeom prst="roundRect">
          <a:avLst/>
        </a:prstGeom>
        <a:solidFill>
          <a:schemeClr val="accent2">
            <a:hueOff val="151055"/>
            <a:satOff val="-15998"/>
            <a:lumOff val="-392"/>
            <a:alphaOff val="0"/>
          </a:schemeClr>
        </a:solidFill>
        <a:ln>
          <a:noFill/>
        </a:ln>
        <a:effectLst>
          <a:outerShdw blurRad="38100" dist="25400" dir="5400000" rotWithShape="0">
            <a:srgbClr val="000000">
              <a:alpha val="2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sp3d extrusionH="28000" prstMaterial="matte"/>
        </a:bodyPr>
        <a:lstStyle/>
        <a:p>
          <a:pPr marL="0" lvl="0" indent="0" algn="l" defTabSz="1066800">
            <a:lnSpc>
              <a:spcPct val="90000"/>
            </a:lnSpc>
            <a:spcBef>
              <a:spcPct val="0"/>
            </a:spcBef>
            <a:spcAft>
              <a:spcPct val="35000"/>
            </a:spcAft>
            <a:buNone/>
          </a:pPr>
          <a:r>
            <a:rPr lang="kk-KZ" sz="2400" kern="1200" dirty="0"/>
            <a:t>• </a:t>
          </a:r>
          <a:r>
            <a:rPr lang="kk-KZ" sz="2400" kern="1200" dirty="0">
              <a:latin typeface="Times New Roman" panose="02020603050405020304" pitchFamily="18" charset="0"/>
              <a:cs typeface="Times New Roman" panose="02020603050405020304" pitchFamily="18" charset="0"/>
            </a:rPr>
            <a:t>ішкі және сыртқы жағдайларға азаматтардың біріге қарсы тұруға  дайындығы;</a:t>
          </a:r>
          <a:endParaRPr lang="ru-RU" sz="2400" kern="1200" dirty="0">
            <a:latin typeface="Times New Roman" panose="02020603050405020304" pitchFamily="18" charset="0"/>
            <a:cs typeface="Times New Roman" panose="02020603050405020304" pitchFamily="18" charset="0"/>
          </a:endParaRPr>
        </a:p>
      </dsp:txBody>
      <dsp:txXfrm>
        <a:off x="45235" y="1820339"/>
        <a:ext cx="8046434" cy="836169"/>
      </dsp:txXfrm>
    </dsp:sp>
    <dsp:sp modelId="{75695EE5-C650-41BF-A1F1-EDF9E2BD788F}">
      <dsp:nvSpPr>
        <dsp:cNvPr id="0" name=""/>
        <dsp:cNvSpPr/>
      </dsp:nvSpPr>
      <dsp:spPr>
        <a:xfrm>
          <a:off x="0" y="2770864"/>
          <a:ext cx="8136904" cy="926639"/>
        </a:xfrm>
        <a:prstGeom prst="roundRect">
          <a:avLst/>
        </a:prstGeom>
        <a:solidFill>
          <a:schemeClr val="accent2">
            <a:hueOff val="302110"/>
            <a:satOff val="-31995"/>
            <a:lumOff val="-784"/>
            <a:alphaOff val="0"/>
          </a:schemeClr>
        </a:solidFill>
        <a:ln>
          <a:noFill/>
        </a:ln>
        <a:effectLst>
          <a:outerShdw blurRad="38100" dist="25400" dir="5400000" rotWithShape="0">
            <a:srgbClr val="000000">
              <a:alpha val="2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sp3d extrusionH="28000" prstMaterial="matte"/>
        </a:bodyPr>
        <a:lstStyle/>
        <a:p>
          <a:pPr marL="0" lvl="0" indent="0" algn="l" defTabSz="1066800">
            <a:lnSpc>
              <a:spcPct val="90000"/>
            </a:lnSpc>
            <a:spcBef>
              <a:spcPct val="0"/>
            </a:spcBef>
            <a:spcAft>
              <a:spcPct val="35000"/>
            </a:spcAft>
            <a:buNone/>
          </a:pPr>
          <a:r>
            <a:rPr lang="kk-KZ" sz="2400" kern="1200" dirty="0">
              <a:latin typeface="Times New Roman" panose="02020603050405020304" pitchFamily="18" charset="0"/>
              <a:cs typeface="Times New Roman" panose="02020603050405020304" pitchFamily="18" charset="0"/>
            </a:rPr>
            <a:t>• патриотизм сезімінің және азаматтық бірігудің дамығандығы;</a:t>
          </a:r>
          <a:endParaRPr lang="ru-RU" sz="2400" kern="1200" dirty="0">
            <a:latin typeface="Times New Roman" panose="02020603050405020304" pitchFamily="18" charset="0"/>
            <a:cs typeface="Times New Roman" panose="02020603050405020304" pitchFamily="18" charset="0"/>
          </a:endParaRPr>
        </a:p>
      </dsp:txBody>
      <dsp:txXfrm>
        <a:off x="45235" y="2816099"/>
        <a:ext cx="8046434" cy="836169"/>
      </dsp:txXfrm>
    </dsp:sp>
    <dsp:sp modelId="{006860F1-45BF-481A-A609-93624C522F2C}">
      <dsp:nvSpPr>
        <dsp:cNvPr id="0" name=""/>
        <dsp:cNvSpPr/>
      </dsp:nvSpPr>
      <dsp:spPr>
        <a:xfrm>
          <a:off x="0" y="3766624"/>
          <a:ext cx="8136904" cy="926639"/>
        </a:xfrm>
        <a:prstGeom prst="roundRect">
          <a:avLst/>
        </a:prstGeom>
        <a:solidFill>
          <a:schemeClr val="accent2">
            <a:hueOff val="453165"/>
            <a:satOff val="-47993"/>
            <a:lumOff val="-1176"/>
            <a:alphaOff val="0"/>
          </a:schemeClr>
        </a:solidFill>
        <a:ln>
          <a:noFill/>
        </a:ln>
        <a:effectLst>
          <a:outerShdw blurRad="38100" dist="25400" dir="5400000" rotWithShape="0">
            <a:srgbClr val="000000">
              <a:alpha val="2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sp3d extrusionH="28000" prstMaterial="matte"/>
        </a:bodyPr>
        <a:lstStyle/>
        <a:p>
          <a:pPr marL="0" lvl="0" indent="0" algn="l" defTabSz="1066800">
            <a:lnSpc>
              <a:spcPct val="90000"/>
            </a:lnSpc>
            <a:spcBef>
              <a:spcPct val="0"/>
            </a:spcBef>
            <a:spcAft>
              <a:spcPct val="35000"/>
            </a:spcAft>
            <a:buNone/>
          </a:pPr>
          <a:r>
            <a:rPr lang="kk-KZ" sz="2400" kern="1200" dirty="0">
              <a:latin typeface="Times New Roman" panose="02020603050405020304" pitchFamily="18" charset="0"/>
              <a:cs typeface="Times New Roman" panose="02020603050405020304" pitchFamily="18" charset="0"/>
            </a:rPr>
            <a:t>• ұрпақтардың рухани, мәдени және әлеуметтік сабақтастығы.</a:t>
          </a:r>
          <a:endParaRPr lang="ru-RU" sz="2400" kern="1200" dirty="0">
            <a:latin typeface="Times New Roman" panose="02020603050405020304" pitchFamily="18" charset="0"/>
            <a:cs typeface="Times New Roman" panose="02020603050405020304" pitchFamily="18" charset="0"/>
          </a:endParaRPr>
        </a:p>
      </dsp:txBody>
      <dsp:txXfrm>
        <a:off x="45235" y="3811859"/>
        <a:ext cx="8046434" cy="83616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F56E4-16FE-4AF7-A00B-278268E6A8AB}">
      <dsp:nvSpPr>
        <dsp:cNvPr id="0" name=""/>
        <dsp:cNvSpPr/>
      </dsp:nvSpPr>
      <dsp:spPr>
        <a:xfrm>
          <a:off x="2735" y="0"/>
          <a:ext cx="3667392" cy="6624736"/>
        </a:xfrm>
        <a:prstGeom prst="roundRect">
          <a:avLst>
            <a:gd name="adj" fmla="val 10000"/>
          </a:avLst>
        </a:prstGeom>
        <a:solidFill>
          <a:schemeClr val="accent4">
            <a:hueOff val="0"/>
            <a:satOff val="0"/>
            <a:lumOff val="0"/>
            <a:alphaOff val="0"/>
          </a:schemeClr>
        </a:solidFill>
        <a:ln>
          <a:noFill/>
        </a:ln>
        <a:effectLst>
          <a:outerShdw blurRad="38100" dist="25400" dir="5400000" rotWithShape="0">
            <a:srgbClr val="000000">
              <a:alpha val="2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kk-KZ" sz="2400" kern="1200" dirty="0">
              <a:latin typeface="Times New Roman" panose="02020603050405020304" pitchFamily="18" charset="0"/>
              <a:cs typeface="Times New Roman" panose="02020603050405020304" pitchFamily="18" charset="0"/>
            </a:rPr>
            <a:t>Тұлғаның рухани-адамгершілік дамуы мен тәрбиесі базалық ұлттық құндылықтарға сәйкестілігімен анықталады. Қоғам қандай құндылықтарды қабылдайтыны, олардың ұрпақтан ұрпаққа берілуі қалай ұйымдастырылуынан нақты сипаты мен бағыттылығы көрінеді.  </a:t>
          </a:r>
          <a:endParaRPr lang="ru-RU" sz="2400" kern="1200" dirty="0">
            <a:latin typeface="Times New Roman" panose="02020603050405020304" pitchFamily="18" charset="0"/>
            <a:cs typeface="Times New Roman" panose="02020603050405020304" pitchFamily="18" charset="0"/>
          </a:endParaRPr>
        </a:p>
      </dsp:txBody>
      <dsp:txXfrm>
        <a:off x="110149" y="107414"/>
        <a:ext cx="3452564" cy="6409908"/>
      </dsp:txXfrm>
    </dsp:sp>
    <dsp:sp modelId="{A1FB1E12-D180-4702-B226-D428122908FB}">
      <dsp:nvSpPr>
        <dsp:cNvPr id="0" name=""/>
        <dsp:cNvSpPr/>
      </dsp:nvSpPr>
      <dsp:spPr>
        <a:xfrm>
          <a:off x="4288983" y="0"/>
          <a:ext cx="3667392" cy="6624736"/>
        </a:xfrm>
        <a:prstGeom prst="roundRect">
          <a:avLst>
            <a:gd name="adj" fmla="val 10000"/>
          </a:avLst>
        </a:prstGeom>
        <a:solidFill>
          <a:schemeClr val="accent4">
            <a:hueOff val="0"/>
            <a:satOff val="0"/>
            <a:lumOff val="0"/>
            <a:alphaOff val="0"/>
          </a:schemeClr>
        </a:solidFill>
        <a:ln>
          <a:noFill/>
        </a:ln>
        <a:effectLst>
          <a:outerShdw blurRad="38100" dist="25400" dir="5400000" rotWithShape="0">
            <a:srgbClr val="000000">
              <a:alpha val="25000"/>
            </a:srgbClr>
          </a:outerShdw>
        </a:effectLst>
        <a:sp3d prstMaterial="plastic">
          <a:bevelT w="50800" h="50800"/>
          <a:bevelB w="50800" h="508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kk-KZ" sz="2400" kern="1200" dirty="0">
              <a:latin typeface="Times New Roman" panose="02020603050405020304" pitchFamily="18" charset="0"/>
              <a:cs typeface="Times New Roman" panose="02020603050405020304" pitchFamily="18" charset="0"/>
            </a:rPr>
            <a:t>Тұлғаның рухани-адамгершілік дамуы мен тәрбиесі жалпы алғанда күрделі әрі көп жоспарлы үдеріс. Ол адам өмірінен, халық өмірінің бейнесі мен адам санасынан отбасынан, қоғамнан, мәдениеттен, жалпы алғанда адамзаттан, тұратын елінен және мәдени-тарихы дәуірінен ажырамайды. </a:t>
          </a:r>
          <a:endParaRPr lang="ru-RU" sz="2400" kern="1200" dirty="0">
            <a:latin typeface="Times New Roman" panose="02020603050405020304" pitchFamily="18" charset="0"/>
            <a:cs typeface="Times New Roman" panose="02020603050405020304" pitchFamily="18" charset="0"/>
          </a:endParaRPr>
        </a:p>
      </dsp:txBody>
      <dsp:txXfrm>
        <a:off x="4396397" y="107414"/>
        <a:ext cx="3452564" cy="640990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FB54BC-3FD7-4BA2-9AC6-AE94C221EA4B}">
      <dsp:nvSpPr>
        <dsp:cNvPr id="0" name=""/>
        <dsp:cNvSpPr/>
      </dsp:nvSpPr>
      <dsp:spPr>
        <a:xfrm>
          <a:off x="464" y="26748"/>
          <a:ext cx="7466671" cy="1474561"/>
        </a:xfrm>
        <a:prstGeom prst="chevron">
          <a:avLst/>
        </a:prstGeom>
        <a:solidFill>
          <a:schemeClr val="accent4">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kk-KZ" sz="2000" kern="1200" dirty="0">
              <a:latin typeface="Times New Roman" panose="02020603050405020304" pitchFamily="18" charset="0"/>
              <a:cs typeface="Times New Roman" panose="02020603050405020304" pitchFamily="18" charset="0"/>
            </a:rPr>
            <a:t>• қоғам мен мемлекеттің күші қазір жастардың белсенді азаматтық айқындамасын тәрбиелеуге, өз елі үшін жауапкершілік сезіміне бағытталған;</a:t>
          </a:r>
          <a:endParaRPr lang="ru-RU" sz="2000" kern="1200" dirty="0">
            <a:latin typeface="Times New Roman" panose="02020603050405020304" pitchFamily="18" charset="0"/>
            <a:cs typeface="Times New Roman" panose="02020603050405020304" pitchFamily="18" charset="0"/>
          </a:endParaRPr>
        </a:p>
      </dsp:txBody>
      <dsp:txXfrm>
        <a:off x="737745" y="26748"/>
        <a:ext cx="5992110" cy="1474561"/>
      </dsp:txXfrm>
    </dsp:sp>
    <dsp:sp modelId="{65C3FAEF-9A07-475C-87F5-4D883D60D6BA}">
      <dsp:nvSpPr>
        <dsp:cNvPr id="0" name=""/>
        <dsp:cNvSpPr/>
      </dsp:nvSpPr>
      <dsp:spPr>
        <a:xfrm>
          <a:off x="464" y="1684266"/>
          <a:ext cx="7466671" cy="1486453"/>
        </a:xfrm>
        <a:prstGeom prst="chevron">
          <a:avLst/>
        </a:prstGeom>
        <a:solidFill>
          <a:schemeClr val="accent4">
            <a:hueOff val="-246306"/>
            <a:satOff val="7355"/>
            <a:lumOff val="2843"/>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7780" tIns="8890" rIns="0" bIns="8890" numCol="1" spcCol="1270" anchor="ctr" anchorCtr="0">
          <a:noAutofit/>
        </a:bodyPr>
        <a:lstStyle/>
        <a:p>
          <a:pPr marL="0" lvl="0" indent="0" algn="ctr"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 басқа да әлеуеттендіру институттарымен серіктестік қатынасқа құрылған жалпы білім Қазақстан азаматтарының тұлғасының рухани-адамгершілік дамуына басты педагогикалық ықпал етуші болып табылады. Осындағы негізгі субъекті, рухани-адамгершілік даму мен тәрбиелеуді жүзеге асырушы, отандық педагогиканың тәжірибелері мен дәстүрлері негізінде оларға қол жеткізудің жолдары мен әдістерін анықтаушы жалпы білім беретін мекемелердегі педагогикалық ұжым болып табылады.;</a:t>
          </a:r>
          <a:endParaRPr lang="ru-RU" sz="1400" kern="1200" dirty="0">
            <a:latin typeface="Times New Roman" panose="02020603050405020304" pitchFamily="18" charset="0"/>
            <a:cs typeface="Times New Roman" panose="02020603050405020304" pitchFamily="18" charset="0"/>
          </a:endParaRPr>
        </a:p>
      </dsp:txBody>
      <dsp:txXfrm>
        <a:off x="743691" y="1684266"/>
        <a:ext cx="5980218" cy="1486453"/>
      </dsp:txXfrm>
    </dsp:sp>
    <dsp:sp modelId="{34053DA6-2819-45B7-A3CB-38C2D30F2C96}">
      <dsp:nvSpPr>
        <dsp:cNvPr id="0" name=""/>
        <dsp:cNvSpPr/>
      </dsp:nvSpPr>
      <dsp:spPr>
        <a:xfrm>
          <a:off x="464" y="3353676"/>
          <a:ext cx="7466671" cy="1493327"/>
        </a:xfrm>
        <a:prstGeom prst="chevron">
          <a:avLst/>
        </a:prstGeom>
        <a:solidFill>
          <a:schemeClr val="accent4">
            <a:hueOff val="-492612"/>
            <a:satOff val="14709"/>
            <a:lumOff val="568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kk-KZ" sz="2000" kern="1200" dirty="0">
              <a:latin typeface="Times New Roman" panose="02020603050405020304" pitchFamily="18" charset="0"/>
              <a:cs typeface="Times New Roman" panose="02020603050405020304" pitchFamily="18" charset="0"/>
            </a:rPr>
            <a:t>• білім алушыларды рухани-адамгершілік дамыту мен тәрбиелеудің мазмұны, жалпы білім беретін мекемелердегі педагогикалық ұжым қызметі бүгінгі қоғам мен мемлекеттің қол жеткізуге бағытталған мақсаттарына сәйкес келуі тиіс. </a:t>
          </a:r>
          <a:endParaRPr lang="ru-RU" sz="2000" kern="1200" dirty="0">
            <a:latin typeface="Times New Roman" panose="02020603050405020304" pitchFamily="18" charset="0"/>
            <a:cs typeface="Times New Roman" panose="02020603050405020304" pitchFamily="18" charset="0"/>
          </a:endParaRPr>
        </a:p>
      </dsp:txBody>
      <dsp:txXfrm>
        <a:off x="747128" y="3353676"/>
        <a:ext cx="5973344" cy="149332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2C32DB-00A1-44B9-95D9-127E63A0A4BF}">
      <dsp:nvSpPr>
        <dsp:cNvPr id="0" name=""/>
        <dsp:cNvSpPr/>
      </dsp:nvSpPr>
      <dsp:spPr>
        <a:xfrm>
          <a:off x="0" y="54987"/>
          <a:ext cx="6552728" cy="1474200"/>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Базалық ұлттық құндылықтарды иеленушілер – Қазақстан халқы. Қазақстан азаматтарының рухани-адамгершілік дамуына сәйкес жалпы білім беру шеңберінде педагогикалық ұйымдасқан үдерісте білім алушылардың құндылықтарды саналы түрде қабылдауы мен иеленуі жүзеге асырылады:</a:t>
          </a:r>
          <a:endParaRPr lang="ru-RU" sz="1800" kern="1200" dirty="0">
            <a:latin typeface="Times New Roman" panose="02020603050405020304" pitchFamily="18" charset="0"/>
            <a:cs typeface="Times New Roman" panose="02020603050405020304" pitchFamily="18" charset="0"/>
          </a:endParaRPr>
        </a:p>
      </dsp:txBody>
      <dsp:txXfrm>
        <a:off x="71965" y="126952"/>
        <a:ext cx="6408798" cy="133027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4C825A-6D7F-4E38-A135-0B1ACE4E8BB8}">
      <dsp:nvSpPr>
        <dsp:cNvPr id="0" name=""/>
        <dsp:cNvSpPr/>
      </dsp:nvSpPr>
      <dsp:spPr>
        <a:xfrm>
          <a:off x="0" y="19534"/>
          <a:ext cx="7128792" cy="692640"/>
        </a:xfrm>
        <a:prstGeom prst="roundRect">
          <a:avLst/>
        </a:prstGeom>
        <a:solidFill>
          <a:schemeClr val="accent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k-KZ" sz="1600" b="1" kern="1200" dirty="0"/>
            <a:t>• </a:t>
          </a:r>
          <a:r>
            <a:rPr lang="kk-KZ" sz="1800" b="1" kern="1200" dirty="0">
              <a:latin typeface="Times New Roman" panose="02020603050405020304" pitchFamily="18" charset="0"/>
              <a:cs typeface="Times New Roman" panose="02020603050405020304" pitchFamily="18" charset="0"/>
            </a:rPr>
            <a:t>отбасылық өмір;</a:t>
          </a:r>
          <a:endParaRPr lang="ru-RU" sz="1600" kern="1200" dirty="0">
            <a:latin typeface="Times New Roman" panose="02020603050405020304" pitchFamily="18" charset="0"/>
            <a:cs typeface="Times New Roman" panose="02020603050405020304" pitchFamily="18" charset="0"/>
          </a:endParaRPr>
        </a:p>
      </dsp:txBody>
      <dsp:txXfrm>
        <a:off x="33812" y="53346"/>
        <a:ext cx="7061168" cy="625016"/>
      </dsp:txXfrm>
    </dsp:sp>
    <dsp:sp modelId="{292BB5EE-94F5-4F9C-ACD0-358CAA08C705}">
      <dsp:nvSpPr>
        <dsp:cNvPr id="0" name=""/>
        <dsp:cNvSpPr/>
      </dsp:nvSpPr>
      <dsp:spPr>
        <a:xfrm>
          <a:off x="0" y="818734"/>
          <a:ext cx="7128792" cy="692640"/>
        </a:xfrm>
        <a:prstGeom prst="roundRect">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k-KZ" sz="2000" b="1" kern="1200" dirty="0">
              <a:latin typeface="Times New Roman" panose="02020603050405020304" pitchFamily="18" charset="0"/>
              <a:cs typeface="Times New Roman" panose="02020603050405020304" pitchFamily="18" charset="0"/>
            </a:rPr>
            <a:t>• мәдени-діни қауымдастықтар;</a:t>
          </a:r>
          <a:endParaRPr lang="ru-RU" sz="2000" kern="1200" dirty="0">
            <a:latin typeface="Times New Roman" panose="02020603050405020304" pitchFamily="18" charset="0"/>
            <a:cs typeface="Times New Roman" panose="02020603050405020304" pitchFamily="18" charset="0"/>
          </a:endParaRPr>
        </a:p>
      </dsp:txBody>
      <dsp:txXfrm>
        <a:off x="33812" y="852546"/>
        <a:ext cx="7061168" cy="625016"/>
      </dsp:txXfrm>
    </dsp:sp>
    <dsp:sp modelId="{98D2D387-88FD-4645-9816-D103A6D0741B}">
      <dsp:nvSpPr>
        <dsp:cNvPr id="0" name=""/>
        <dsp:cNvSpPr/>
      </dsp:nvSpPr>
      <dsp:spPr>
        <a:xfrm>
          <a:off x="0" y="1617934"/>
          <a:ext cx="7128792" cy="692640"/>
        </a:xfrm>
        <a:prstGeom prst="roundRect">
          <a:avLst/>
        </a:prstGeom>
        <a:solidFill>
          <a:schemeClr val="accent4">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kk-KZ" sz="1800" b="1" kern="1200" dirty="0">
              <a:latin typeface="Times New Roman" panose="02020603050405020304" pitchFamily="18" charset="0"/>
              <a:cs typeface="Times New Roman" panose="02020603050405020304" pitchFamily="18" charset="0"/>
            </a:rPr>
            <a:t>• өз халқының мәдениеті, дәстүрі және құндылықтар жүйесі;</a:t>
          </a:r>
          <a:endParaRPr lang="ru-RU" sz="1800" kern="1200" dirty="0">
            <a:latin typeface="Times New Roman" panose="02020603050405020304" pitchFamily="18" charset="0"/>
            <a:cs typeface="Times New Roman" panose="02020603050405020304" pitchFamily="18" charset="0"/>
          </a:endParaRPr>
        </a:p>
      </dsp:txBody>
      <dsp:txXfrm>
        <a:off x="33812" y="1651746"/>
        <a:ext cx="7061168" cy="625016"/>
      </dsp:txXfrm>
    </dsp:sp>
    <dsp:sp modelId="{32355DE7-50F1-48A5-B631-10DBE57377CB}">
      <dsp:nvSpPr>
        <dsp:cNvPr id="0" name=""/>
        <dsp:cNvSpPr/>
      </dsp:nvSpPr>
      <dsp:spPr>
        <a:xfrm>
          <a:off x="0" y="2417134"/>
          <a:ext cx="7128792" cy="692640"/>
        </a:xfrm>
        <a:prstGeom prst="roundRect">
          <a:avLst/>
        </a:prstGeom>
        <a:solidFill>
          <a:schemeClr val="accent5">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k-KZ" sz="2000" b="1" kern="1200" dirty="0">
              <a:latin typeface="Times New Roman" panose="02020603050405020304" pitchFamily="18" charset="0"/>
              <a:cs typeface="Times New Roman" panose="02020603050405020304" pitchFamily="18" charset="0"/>
            </a:rPr>
            <a:t>• қазақстандық азаматтық ұлттар;</a:t>
          </a:r>
          <a:endParaRPr lang="ru-RU" sz="2000" kern="1200" dirty="0">
            <a:latin typeface="Times New Roman" panose="02020603050405020304" pitchFamily="18" charset="0"/>
            <a:cs typeface="Times New Roman" panose="02020603050405020304" pitchFamily="18" charset="0"/>
          </a:endParaRPr>
        </a:p>
      </dsp:txBody>
      <dsp:txXfrm>
        <a:off x="33812" y="2450946"/>
        <a:ext cx="7061168" cy="625016"/>
      </dsp:txXfrm>
    </dsp:sp>
    <dsp:sp modelId="{DE81BE6E-D901-40FA-8A22-59FF794B9529}">
      <dsp:nvSpPr>
        <dsp:cNvPr id="0" name=""/>
        <dsp:cNvSpPr/>
      </dsp:nvSpPr>
      <dsp:spPr>
        <a:xfrm>
          <a:off x="0" y="3216334"/>
          <a:ext cx="7128792" cy="692640"/>
        </a:xfrm>
        <a:prstGeom prst="roundRect">
          <a:avLst/>
        </a:prstGeom>
        <a:solidFill>
          <a:schemeClr val="accent6">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k-KZ" sz="2000" b="1" kern="1200" dirty="0">
              <a:latin typeface="Times New Roman" panose="02020603050405020304" pitchFamily="18" charset="0"/>
              <a:cs typeface="Times New Roman" panose="02020603050405020304" pitchFamily="18" charset="0"/>
            </a:rPr>
            <a:t>• әлемдік қауымдастық.</a:t>
          </a:r>
          <a:endParaRPr lang="ru-RU" sz="2000" kern="1200" dirty="0">
            <a:latin typeface="Times New Roman" panose="02020603050405020304" pitchFamily="18" charset="0"/>
            <a:cs typeface="Times New Roman" panose="02020603050405020304" pitchFamily="18" charset="0"/>
          </a:endParaRPr>
        </a:p>
      </dsp:txBody>
      <dsp:txXfrm>
        <a:off x="33812" y="3250146"/>
        <a:ext cx="7061168" cy="62501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DB42DD-C7EE-4350-990B-62B91F2655A5}">
      <dsp:nvSpPr>
        <dsp:cNvPr id="0" name=""/>
        <dsp:cNvSpPr/>
      </dsp:nvSpPr>
      <dsp:spPr>
        <a:xfrm>
          <a:off x="0" y="107637"/>
          <a:ext cx="5760640" cy="1368900"/>
        </a:xfrm>
        <a:prstGeom prst="roundRect">
          <a:avLst/>
        </a:prstGeom>
        <a:gradFill rotWithShape="0">
          <a:gsLst>
            <a:gs pos="0">
              <a:schemeClr val="accent2">
                <a:hueOff val="0"/>
                <a:satOff val="0"/>
                <a:lumOff val="0"/>
                <a:alphaOff val="0"/>
                <a:tint val="96000"/>
                <a:lumMod val="104000"/>
              </a:schemeClr>
            </a:gs>
            <a:gs pos="100000">
              <a:schemeClr val="accent2">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k-KZ" sz="2000" kern="1200" dirty="0">
              <a:latin typeface="Times New Roman" panose="02020603050405020304" pitchFamily="18" charset="0"/>
              <a:cs typeface="Times New Roman" panose="02020603050405020304" pitchFamily="18" charset="0"/>
            </a:rPr>
            <a:t>Өскелең ұрпақтың рухани-адамгершілік дамуы мен тәрбиесін әлеуметтік ашық кеңістікте ұйымдастыру төменгілердің негізінде жүзеге асырылады: </a:t>
          </a:r>
          <a:endParaRPr lang="ru-RU" sz="2000" kern="1200" dirty="0">
            <a:latin typeface="Times New Roman" panose="02020603050405020304" pitchFamily="18" charset="0"/>
            <a:cs typeface="Times New Roman" panose="02020603050405020304" pitchFamily="18" charset="0"/>
          </a:endParaRPr>
        </a:p>
      </dsp:txBody>
      <dsp:txXfrm>
        <a:off x="66824" y="174461"/>
        <a:ext cx="5626992" cy="123525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231424-187E-4EFB-A394-17E25B72EA19}">
      <dsp:nvSpPr>
        <dsp:cNvPr id="0" name=""/>
        <dsp:cNvSpPr/>
      </dsp:nvSpPr>
      <dsp:spPr>
        <a:xfrm>
          <a:off x="0" y="575501"/>
          <a:ext cx="2216496" cy="1329897"/>
        </a:xfrm>
        <a:prstGeom prst="rect">
          <a:avLst/>
        </a:prstGeom>
        <a:solidFill>
          <a:schemeClr val="accent2">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kern="1200" dirty="0"/>
            <a:t>• педагогтің  адамгершілік үлгісі;</a:t>
          </a:r>
          <a:endParaRPr lang="ru-RU" sz="1600" kern="1200" dirty="0"/>
        </a:p>
      </dsp:txBody>
      <dsp:txXfrm>
        <a:off x="0" y="575501"/>
        <a:ext cx="2216496" cy="1329897"/>
      </dsp:txXfrm>
    </dsp:sp>
    <dsp:sp modelId="{5C8C7836-5747-4DB8-B004-AEA4744933AF}">
      <dsp:nvSpPr>
        <dsp:cNvPr id="0" name=""/>
        <dsp:cNvSpPr/>
      </dsp:nvSpPr>
      <dsp:spPr>
        <a:xfrm>
          <a:off x="2438145" y="575501"/>
          <a:ext cx="2216496" cy="1329897"/>
        </a:xfrm>
        <a:prstGeom prst="rect">
          <a:avLst/>
        </a:prstGeom>
        <a:solidFill>
          <a:schemeClr val="accent3">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kern="1200"/>
            <a:t>• әлеуметтік-педагогикалық серіктестік;</a:t>
          </a:r>
          <a:endParaRPr lang="ru-RU" sz="1600" kern="1200"/>
        </a:p>
      </dsp:txBody>
      <dsp:txXfrm>
        <a:off x="2438145" y="575501"/>
        <a:ext cx="2216496" cy="1329897"/>
      </dsp:txXfrm>
    </dsp:sp>
    <dsp:sp modelId="{F72AAA2F-67CB-4213-B349-FA1FA9050411}">
      <dsp:nvSpPr>
        <dsp:cNvPr id="0" name=""/>
        <dsp:cNvSpPr/>
      </dsp:nvSpPr>
      <dsp:spPr>
        <a:xfrm>
          <a:off x="4876291" y="575501"/>
          <a:ext cx="2216496" cy="1329897"/>
        </a:xfrm>
        <a:prstGeom prst="rect">
          <a:avLst/>
        </a:prstGeom>
        <a:solidFill>
          <a:schemeClr val="accent4">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kern="1200"/>
            <a:t>• жеке-тұлғалық даму;</a:t>
          </a:r>
          <a:endParaRPr lang="ru-RU" sz="1600" kern="1200"/>
        </a:p>
      </dsp:txBody>
      <dsp:txXfrm>
        <a:off x="4876291" y="575501"/>
        <a:ext cx="2216496" cy="1329897"/>
      </dsp:txXfrm>
    </dsp:sp>
    <dsp:sp modelId="{3720F86A-92C9-4841-B2CC-9D8D383727B4}">
      <dsp:nvSpPr>
        <dsp:cNvPr id="0" name=""/>
        <dsp:cNvSpPr/>
      </dsp:nvSpPr>
      <dsp:spPr>
        <a:xfrm>
          <a:off x="1219072" y="2127048"/>
          <a:ext cx="2216496" cy="1329897"/>
        </a:xfrm>
        <a:prstGeom prst="rect">
          <a:avLst/>
        </a:prstGeom>
        <a:solidFill>
          <a:schemeClr val="accent5">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kern="1200"/>
            <a:t>• рухани-адамгершілік тәрбие бағдарламасының ықпалдастығы;</a:t>
          </a:r>
          <a:endParaRPr lang="ru-RU" sz="1600" kern="1200"/>
        </a:p>
      </dsp:txBody>
      <dsp:txXfrm>
        <a:off x="1219072" y="2127048"/>
        <a:ext cx="2216496" cy="1329897"/>
      </dsp:txXfrm>
    </dsp:sp>
    <dsp:sp modelId="{5FD123E8-28C5-41EC-9857-EB6736E68BC6}">
      <dsp:nvSpPr>
        <dsp:cNvPr id="0" name=""/>
        <dsp:cNvSpPr/>
      </dsp:nvSpPr>
      <dsp:spPr>
        <a:xfrm>
          <a:off x="3657218" y="2127048"/>
          <a:ext cx="2216496" cy="1329897"/>
        </a:xfrm>
        <a:prstGeom prst="rect">
          <a:avLst/>
        </a:prstGeom>
        <a:solidFill>
          <a:schemeClr val="accent6">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b="1" kern="1200"/>
            <a:t>• тәрбиенің әлеуметтік талаптылығы.</a:t>
          </a:r>
          <a:endParaRPr lang="ru-RU" sz="1600" kern="1200"/>
        </a:p>
      </dsp:txBody>
      <dsp:txXfrm>
        <a:off x="3657218" y="2127048"/>
        <a:ext cx="2216496" cy="13298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1D3557-834A-4DFC-AEF9-77ECB3C1AA36}">
      <dsp:nvSpPr>
        <dsp:cNvPr id="0" name=""/>
        <dsp:cNvSpPr/>
      </dsp:nvSpPr>
      <dsp:spPr>
        <a:xfrm>
          <a:off x="1242248" y="3129"/>
          <a:ext cx="6479990" cy="2065307"/>
        </a:xfrm>
        <a:prstGeom prst="roundRect">
          <a:avLst/>
        </a:prstGeom>
        <a:solidFill>
          <a:schemeClr val="accent2">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26670" rIns="53340" bIns="26670" numCol="1" spcCol="1270" anchor="ctr" anchorCtr="0">
          <a:noAutofit/>
        </a:bodyPr>
        <a:lstStyle/>
        <a:p>
          <a:pPr marL="0" lvl="0" indent="0" algn="ctr"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Мәселен, мұғалімдердің әлеуметтік табыстылығын дамыту мәселесін нақтылауда, </a:t>
          </a:r>
          <a:r>
            <a:rPr lang="kk-KZ" sz="1400" b="1" i="1" kern="1200" dirty="0">
              <a:latin typeface="Times New Roman" panose="02020603050405020304" pitchFamily="18" charset="0"/>
              <a:cs typeface="Times New Roman" panose="02020603050405020304" pitchFamily="18" charset="0"/>
            </a:rPr>
            <a:t>«әлеуметтік табыстылық</a:t>
          </a:r>
          <a:r>
            <a:rPr lang="kk-KZ" sz="1400" i="1" kern="1200" dirty="0">
              <a:latin typeface="Times New Roman" panose="02020603050405020304" pitchFamily="18" charset="0"/>
              <a:cs typeface="Times New Roman" panose="02020603050405020304" pitchFamily="18" charset="0"/>
            </a:rPr>
            <a:t>» </a:t>
          </a:r>
          <a:r>
            <a:rPr lang="kk-KZ" sz="1400" kern="1200" dirty="0">
              <a:latin typeface="Times New Roman" panose="02020603050405020304" pitchFamily="18" charset="0"/>
              <a:cs typeface="Times New Roman" panose="02020603050405020304" pitchFamily="18" charset="0"/>
            </a:rPr>
            <a:t>ұғымының мәні мен мазмұнын айқындап алу мақсатында ғылыми философиялық, педагогикалық, психологиялық әдебиеттерге  талдау жасай отырып,  Әлеуметтік табыстылық ұғымын анықтап алу керек. Сондықтан мазмұны жағынан бірін-бірі толықтыратын «табыстылық» ұғымының негізін құрайтын «табыс» ұғымына келсек, </a:t>
          </a:r>
          <a:r>
            <a:rPr lang="kk-KZ" sz="1400" b="1" kern="1200" dirty="0">
              <a:latin typeface="Times New Roman" panose="02020603050405020304" pitchFamily="18" charset="0"/>
              <a:cs typeface="Times New Roman" panose="02020603050405020304" pitchFamily="18" charset="0"/>
            </a:rPr>
            <a:t>«</a:t>
          </a:r>
          <a:r>
            <a:rPr lang="kk-KZ" sz="1400" b="1" i="1" kern="1200" dirty="0">
              <a:latin typeface="Times New Roman" panose="02020603050405020304" pitchFamily="18" charset="0"/>
              <a:cs typeface="Times New Roman" panose="02020603050405020304" pitchFamily="18" charset="0"/>
            </a:rPr>
            <a:t>Табыс» </a:t>
          </a:r>
          <a:r>
            <a:rPr lang="kk-KZ" sz="1400" b="1" kern="1200" dirty="0">
              <a:latin typeface="Times New Roman" panose="02020603050405020304" pitchFamily="18" charset="0"/>
              <a:cs typeface="Times New Roman" panose="02020603050405020304" pitchFamily="18" charset="0"/>
            </a:rPr>
            <a:t>  </a:t>
          </a:r>
          <a:r>
            <a:rPr lang="kk-KZ" sz="1400" kern="1200" dirty="0">
              <a:latin typeface="Times New Roman" panose="02020603050405020304" pitchFamily="18" charset="0"/>
              <a:cs typeface="Times New Roman" panose="02020603050405020304" pitchFamily="18" charset="0"/>
            </a:rPr>
            <a:t>қазіргі уақыттың ерекше белгісі. </a:t>
          </a:r>
          <a:endParaRPr lang="ru-RU" sz="1400" kern="1200" dirty="0">
            <a:latin typeface="Times New Roman" panose="02020603050405020304" pitchFamily="18" charset="0"/>
            <a:cs typeface="Times New Roman" panose="02020603050405020304" pitchFamily="18" charset="0"/>
          </a:endParaRPr>
        </a:p>
      </dsp:txBody>
      <dsp:txXfrm>
        <a:off x="1343068" y="103949"/>
        <a:ext cx="6278350" cy="1863667"/>
      </dsp:txXfrm>
    </dsp:sp>
    <dsp:sp modelId="{5AFD543C-B338-45A9-AF8A-290FEE4DFFC5}">
      <dsp:nvSpPr>
        <dsp:cNvPr id="0" name=""/>
        <dsp:cNvSpPr/>
      </dsp:nvSpPr>
      <dsp:spPr>
        <a:xfrm>
          <a:off x="1242248" y="2171702"/>
          <a:ext cx="6479990" cy="2065307"/>
        </a:xfrm>
        <a:prstGeom prst="roundRect">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kk-KZ" sz="1900" kern="1200" dirty="0">
              <a:latin typeface="Times New Roman" panose="02020603050405020304" pitchFamily="18" charset="0"/>
              <a:cs typeface="Times New Roman" panose="02020603050405020304" pitchFamily="18" charset="0"/>
            </a:rPr>
            <a:t>Заман талабы табыстың бизнес саласындағы мәніне ғана емес, өмірдің барлық саласындағы, атап айтқанда, шығармашылық, мансап, қажетті игілікке жетудегі сәттілік, әлеуметтік бедел, әлеуметтік әрекеттің жеке даралық және қоғамдық бағыттылығы, әлеуметтік белсенділік және оның бағдары секілді маңызына назар аударудың қажеттілігін көрсетеді. </a:t>
          </a:r>
          <a:endParaRPr lang="ru-RU" sz="1900" kern="1200" dirty="0">
            <a:latin typeface="Times New Roman" panose="02020603050405020304" pitchFamily="18" charset="0"/>
            <a:cs typeface="Times New Roman" panose="02020603050405020304" pitchFamily="18" charset="0"/>
          </a:endParaRPr>
        </a:p>
      </dsp:txBody>
      <dsp:txXfrm>
        <a:off x="1343068" y="2272522"/>
        <a:ext cx="6278350" cy="1863667"/>
      </dsp:txXfrm>
    </dsp:sp>
    <dsp:sp modelId="{1A320D7B-F120-46CA-8EDE-F46C8984B035}">
      <dsp:nvSpPr>
        <dsp:cNvPr id="0" name=""/>
        <dsp:cNvSpPr/>
      </dsp:nvSpPr>
      <dsp:spPr>
        <a:xfrm>
          <a:off x="1242248" y="4340275"/>
          <a:ext cx="6479990" cy="2065307"/>
        </a:xfrm>
        <a:prstGeom prst="roundRect">
          <a:avLst/>
        </a:prstGeom>
        <a:solidFill>
          <a:schemeClr val="accent4">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marL="0" lvl="0" indent="0" algn="ctr" defTabSz="755650">
            <a:lnSpc>
              <a:spcPct val="90000"/>
            </a:lnSpc>
            <a:spcBef>
              <a:spcPct val="0"/>
            </a:spcBef>
            <a:spcAft>
              <a:spcPct val="35000"/>
            </a:spcAft>
            <a:buNone/>
          </a:pPr>
          <a:r>
            <a:rPr lang="kk-KZ" sz="1700" kern="1200" dirty="0">
              <a:latin typeface="Times New Roman" panose="02020603050405020304" pitchFamily="18" charset="0"/>
              <a:cs typeface="Times New Roman" panose="02020603050405020304" pitchFamily="18" charset="0"/>
            </a:rPr>
            <a:t>Негізінен </a:t>
          </a:r>
          <a:r>
            <a:rPr lang="kk-KZ" sz="1700" b="1" i="1" kern="1200" dirty="0">
              <a:latin typeface="Times New Roman" panose="02020603050405020304" pitchFamily="18" charset="0"/>
              <a:cs typeface="Times New Roman" panose="02020603050405020304" pitchFamily="18" charset="0"/>
            </a:rPr>
            <a:t>«табыс»</a:t>
          </a:r>
          <a:r>
            <a:rPr lang="kk-KZ" sz="1700" b="1" kern="1200" dirty="0">
              <a:latin typeface="Times New Roman" panose="02020603050405020304" pitchFamily="18" charset="0"/>
              <a:cs typeface="Times New Roman" panose="02020603050405020304" pitchFamily="18" charset="0"/>
            </a:rPr>
            <a:t> </a:t>
          </a:r>
          <a:r>
            <a:rPr lang="kk-KZ" sz="1700" kern="1200" dirty="0">
              <a:latin typeface="Times New Roman" panose="02020603050405020304" pitchFamily="18" charset="0"/>
              <a:cs typeface="Times New Roman" panose="02020603050405020304" pitchFamily="18" charset="0"/>
            </a:rPr>
            <a:t>категориясы ғылыми білімнің пайда болуынан бастау алады. Ғылыми әдебиеттердің талдауы көрсеткендей, </a:t>
          </a:r>
          <a:r>
            <a:rPr lang="kk-KZ" sz="1700" b="1" i="1" kern="1200" dirty="0">
              <a:latin typeface="Times New Roman" panose="02020603050405020304" pitchFamily="18" charset="0"/>
              <a:cs typeface="Times New Roman" panose="02020603050405020304" pitchFamily="18" charset="0"/>
            </a:rPr>
            <a:t>«табыс»</a:t>
          </a:r>
          <a:r>
            <a:rPr lang="kk-KZ" sz="1700" b="1" kern="1200" dirty="0">
              <a:latin typeface="Times New Roman" panose="02020603050405020304" pitchFamily="18" charset="0"/>
              <a:cs typeface="Times New Roman" panose="02020603050405020304" pitchFamily="18" charset="0"/>
            </a:rPr>
            <a:t> </a:t>
          </a:r>
          <a:r>
            <a:rPr lang="kk-KZ" sz="1700" kern="1200" dirty="0">
              <a:latin typeface="Times New Roman" panose="02020603050405020304" pitchFamily="18" charset="0"/>
              <a:cs typeface="Times New Roman" panose="02020603050405020304" pitchFamily="18" charset="0"/>
            </a:rPr>
            <a:t>бір мағыналы емес, күрделі және әртүрлі түсіндірмесі бар ұғым. Дәстүрлі тұрғыдан </a:t>
          </a:r>
          <a:r>
            <a:rPr lang="kk-KZ" sz="1700" b="1" u="sng" kern="1200" dirty="0">
              <a:latin typeface="Times New Roman" panose="02020603050405020304" pitchFamily="18" charset="0"/>
              <a:cs typeface="Times New Roman" panose="02020603050405020304" pitchFamily="18" charset="0"/>
            </a:rPr>
            <a:t>«табыс – кез келген үдерістің табысты аяқталуы</a:t>
          </a:r>
          <a:r>
            <a:rPr lang="kk-KZ" sz="1700" kern="1200" dirty="0">
              <a:latin typeface="Times New Roman" panose="02020603050405020304" pitchFamily="18" charset="0"/>
              <a:cs typeface="Times New Roman" panose="02020603050405020304" pitchFamily="18" charset="0"/>
            </a:rPr>
            <a:t>» дегенді білдіреді. </a:t>
          </a:r>
          <a:endParaRPr lang="ru-RU" sz="1700" kern="1200" dirty="0">
            <a:latin typeface="Times New Roman" panose="02020603050405020304" pitchFamily="18" charset="0"/>
            <a:cs typeface="Times New Roman" panose="02020603050405020304" pitchFamily="18" charset="0"/>
          </a:endParaRPr>
        </a:p>
      </dsp:txBody>
      <dsp:txXfrm>
        <a:off x="1343068" y="4441095"/>
        <a:ext cx="6278350" cy="1863667"/>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6187B5-A669-4663-A236-DC8410090467}">
      <dsp:nvSpPr>
        <dsp:cNvPr id="0" name=""/>
        <dsp:cNvSpPr/>
      </dsp:nvSpPr>
      <dsp:spPr>
        <a:xfrm>
          <a:off x="0" y="102"/>
          <a:ext cx="6552728" cy="575859"/>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k-KZ" sz="3600" b="1" i="1" kern="1200" dirty="0">
              <a:latin typeface="Times New Roman" panose="02020603050405020304" pitchFamily="18" charset="0"/>
              <a:cs typeface="Times New Roman" panose="02020603050405020304" pitchFamily="18" charset="0"/>
            </a:rPr>
            <a:t>Қорыта айтқанда:</a:t>
          </a:r>
          <a:endParaRPr lang="ru-RU" sz="3600" kern="1200" dirty="0">
            <a:latin typeface="Times New Roman" panose="02020603050405020304" pitchFamily="18" charset="0"/>
            <a:cs typeface="Times New Roman" panose="02020603050405020304" pitchFamily="18" charset="0"/>
          </a:endParaRPr>
        </a:p>
      </dsp:txBody>
      <dsp:txXfrm>
        <a:off x="28111" y="28213"/>
        <a:ext cx="6496506" cy="519637"/>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9173C5-3EC2-42F7-8D06-971402A2B46E}">
      <dsp:nvSpPr>
        <dsp:cNvPr id="0" name=""/>
        <dsp:cNvSpPr/>
      </dsp:nvSpPr>
      <dsp:spPr>
        <a:xfrm>
          <a:off x="0" y="648077"/>
          <a:ext cx="3980450" cy="1948795"/>
        </a:xfrm>
        <a:prstGeom prst="rect">
          <a:avLst/>
        </a:prstGeom>
        <a:solidFill>
          <a:schemeClr val="accent1">
            <a:shade val="80000"/>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 мұғалімнің өз кәсіби қызметі мен өмірінде басшылыққа алатын адамгершілігі, моральдық нормалар, оның өзінің педагогикалық еңбегіне, оқушыларына, әріптестеріне қарым-қатынасы – осылардың бәрі өскелең ұрпақтың рухани-адамгершілік дамуы мен тәрбиесі үшін аса маңызды болып табылады.  Егер педагог білім алушылар үшін адамгершілік және азаматтық тұрғыдан тұлғалық үлгі бола білмесе, ешбір тәрбиелік бағдарлама тиімді болмайды.</a:t>
          </a:r>
          <a:endParaRPr lang="ru-RU" sz="1400" kern="1200" dirty="0">
            <a:latin typeface="Times New Roman" panose="02020603050405020304" pitchFamily="18" charset="0"/>
            <a:cs typeface="Times New Roman" panose="02020603050405020304" pitchFamily="18" charset="0"/>
          </a:endParaRPr>
        </a:p>
      </dsp:txBody>
      <dsp:txXfrm>
        <a:off x="0" y="648077"/>
        <a:ext cx="3980450" cy="1948795"/>
      </dsp:txXfrm>
    </dsp:sp>
    <dsp:sp modelId="{02D8E2C2-171C-4970-A425-9880FF58300B}">
      <dsp:nvSpPr>
        <dsp:cNvPr id="0" name=""/>
        <dsp:cNvSpPr/>
      </dsp:nvSpPr>
      <dsp:spPr>
        <a:xfrm>
          <a:off x="4311233" y="432053"/>
          <a:ext cx="4652511" cy="2425558"/>
        </a:xfrm>
        <a:prstGeom prst="rect">
          <a:avLst/>
        </a:prstGeom>
        <a:solidFill>
          <a:schemeClr val="accent1">
            <a:shade val="80000"/>
            <a:hueOff val="-245623"/>
            <a:satOff val="-27002"/>
            <a:lumOff val="18143"/>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 өскелең ұрпақтың рухани-адамгершілік тәрбиесі елдің табысты дамуының, халықтың рухани бірлігін қамтамасыз етудің және олардың  моральдық құндылықтарын, саяси және экономикалық тұрақтылығын біріктіретін түйінді факторы болып табылады. Адамды, оның жай-күйі мен ішкі өмір сапасын ескерместен, заманауи инновациялық экономика құруға болмайды. Қоғам дамуының қарқыны және  сипаты адамның азаматтық айқындамасына, оның мотивациялық-жігерлік сферасына, өмірлік басымдылықтарына, адамгершілік сенімдеріне, моральдық нормалары мен рухани құндылықтарына тікелей байланысты</a:t>
          </a:r>
          <a:endParaRPr lang="ru-RU" sz="1400" kern="1200" dirty="0">
            <a:latin typeface="Times New Roman" panose="02020603050405020304" pitchFamily="18" charset="0"/>
            <a:cs typeface="Times New Roman" panose="02020603050405020304" pitchFamily="18" charset="0"/>
          </a:endParaRPr>
        </a:p>
      </dsp:txBody>
      <dsp:txXfrm>
        <a:off x="4311233" y="432053"/>
        <a:ext cx="4652511" cy="2425558"/>
      </dsp:txXfrm>
    </dsp:sp>
    <dsp:sp modelId="{11DC1A99-DE4C-4476-B7E9-DE18BB525223}">
      <dsp:nvSpPr>
        <dsp:cNvPr id="0" name=""/>
        <dsp:cNvSpPr/>
      </dsp:nvSpPr>
      <dsp:spPr>
        <a:xfrm>
          <a:off x="496777" y="3233553"/>
          <a:ext cx="7928160" cy="2113551"/>
        </a:xfrm>
        <a:prstGeom prst="rect">
          <a:avLst/>
        </a:prstGeom>
        <a:solidFill>
          <a:schemeClr val="accent1">
            <a:shade val="80000"/>
            <a:hueOff val="-491245"/>
            <a:satOff val="-54004"/>
            <a:lumOff val="36287"/>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 тәрбие, тұтас педагогикалық жүйе бола отырып, педагогикалық қызметтің интегративтік рухани-адамгершілік функциясын атқарады. Рухани-адамгершілік интегративтік ынтымақтастық педагогикасын қамтамасыз етеді, оның негізінде тәрбие үдерісіне қатысушылардың бір-біріне серіктестігі және өзара құрметі кіреді. Өскелең ұрпақтың рухани-адамгершілік тәрбиесі тиімді ұйымдастырудың маңызды шарты тәрбиелік жүйе болып табылады. Біз тәрбиелік жүйе дегенде түсінетініміз,  тұлғаның мақсатты дамуы үшін жайлы психологиялық-педагогикалық және әлеуметтік-педагогикалық жағдай құратын құрылымдық компоненттердің реттелген жиынтығының өзара әреттестігі.</a:t>
          </a:r>
          <a:endParaRPr lang="ru-RU" sz="1600" kern="1200" dirty="0">
            <a:latin typeface="Times New Roman" panose="02020603050405020304" pitchFamily="18" charset="0"/>
            <a:cs typeface="Times New Roman" panose="02020603050405020304" pitchFamily="18" charset="0"/>
          </a:endParaRPr>
        </a:p>
      </dsp:txBody>
      <dsp:txXfrm>
        <a:off x="496777" y="3233553"/>
        <a:ext cx="7928160" cy="2113551"/>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EE1B7C-7C2E-4C2F-8205-8DDE3DAFE2A8}">
      <dsp:nvSpPr>
        <dsp:cNvPr id="0" name=""/>
        <dsp:cNvSpPr/>
      </dsp:nvSpPr>
      <dsp:spPr>
        <a:xfrm>
          <a:off x="0" y="0"/>
          <a:ext cx="7869088" cy="840424"/>
        </a:xfrm>
        <a:prstGeom prst="roundRect">
          <a:avLst/>
        </a:prstGeom>
        <a:solidFill>
          <a:schemeClr val="accent3">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1.Мұғалім шынайы шабыт береді, мұны ешбір кітап бере алмайды.</a:t>
          </a:r>
          <a:endParaRPr lang="ru-RU" sz="1800" kern="1200" dirty="0">
            <a:latin typeface="Times New Roman" panose="02020603050405020304" pitchFamily="18" charset="0"/>
            <a:cs typeface="Times New Roman" panose="02020603050405020304" pitchFamily="18" charset="0"/>
          </a:endParaRPr>
        </a:p>
      </dsp:txBody>
      <dsp:txXfrm>
        <a:off x="41026" y="41026"/>
        <a:ext cx="7787036" cy="758372"/>
      </dsp:txXfrm>
    </dsp:sp>
    <dsp:sp modelId="{5980C4DD-3CD9-4FF2-B88E-75FB2E6D90F3}">
      <dsp:nvSpPr>
        <dsp:cNvPr id="0" name=""/>
        <dsp:cNvSpPr/>
      </dsp:nvSpPr>
      <dsp:spPr>
        <a:xfrm>
          <a:off x="0" y="855922"/>
          <a:ext cx="7869088" cy="840424"/>
        </a:xfrm>
        <a:prstGeom prst="roundRect">
          <a:avLst/>
        </a:prstGeom>
        <a:solidFill>
          <a:schemeClr val="accent3">
            <a:hueOff val="540797"/>
            <a:satOff val="-1799"/>
            <a:lumOff val="-902"/>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2.Мұғалім тазалық пен қарапайымдылықтың практикалық үлгісі. </a:t>
          </a:r>
          <a:endParaRPr lang="ru-RU" sz="1800" kern="1200" dirty="0">
            <a:latin typeface="Times New Roman" panose="02020603050405020304" pitchFamily="18" charset="0"/>
            <a:cs typeface="Times New Roman" panose="02020603050405020304" pitchFamily="18" charset="0"/>
          </a:endParaRPr>
        </a:p>
      </dsp:txBody>
      <dsp:txXfrm>
        <a:off x="41026" y="896948"/>
        <a:ext cx="7787036" cy="758372"/>
      </dsp:txXfrm>
    </dsp:sp>
    <dsp:sp modelId="{49A83CF9-B0DB-4D67-BBBE-3FEDD6E1C015}">
      <dsp:nvSpPr>
        <dsp:cNvPr id="0" name=""/>
        <dsp:cNvSpPr/>
      </dsp:nvSpPr>
      <dsp:spPr>
        <a:xfrm>
          <a:off x="0" y="1709355"/>
          <a:ext cx="7869088" cy="840424"/>
        </a:xfrm>
        <a:prstGeom prst="roundRect">
          <a:avLst/>
        </a:prstGeom>
        <a:solidFill>
          <a:schemeClr val="accent3">
            <a:hueOff val="1081593"/>
            <a:satOff val="-3599"/>
            <a:lumOff val="-1804"/>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k-KZ" sz="2000" kern="1200" dirty="0">
              <a:latin typeface="Times New Roman" panose="02020603050405020304" pitchFamily="18" charset="0"/>
              <a:cs typeface="Times New Roman" panose="02020603050405020304" pitchFamily="18" charset="0"/>
            </a:rPr>
            <a:t>3. Мұғалім рухты түсінудегі өз тәжірибесін береді. </a:t>
          </a:r>
          <a:endParaRPr lang="ru-RU" sz="2000" kern="1200" dirty="0">
            <a:latin typeface="Times New Roman" panose="02020603050405020304" pitchFamily="18" charset="0"/>
            <a:cs typeface="Times New Roman" panose="02020603050405020304" pitchFamily="18" charset="0"/>
          </a:endParaRPr>
        </a:p>
      </dsp:txBody>
      <dsp:txXfrm>
        <a:off x="41026" y="1750381"/>
        <a:ext cx="7787036" cy="758372"/>
      </dsp:txXfrm>
    </dsp:sp>
    <dsp:sp modelId="{41D129EC-79C8-4410-A7C3-802C17133A9C}">
      <dsp:nvSpPr>
        <dsp:cNvPr id="0" name=""/>
        <dsp:cNvSpPr/>
      </dsp:nvSpPr>
      <dsp:spPr>
        <a:xfrm>
          <a:off x="0" y="2571067"/>
          <a:ext cx="7869088" cy="840424"/>
        </a:xfrm>
        <a:prstGeom prst="roundRect">
          <a:avLst/>
        </a:prstGeom>
        <a:solidFill>
          <a:schemeClr val="accent3">
            <a:hueOff val="1622390"/>
            <a:satOff val="-5398"/>
            <a:lumOff val="-2705"/>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4. Мұғалім тұлғаның еркіндігін жаншымайды, сын алдында оқушының батыл болуына шабыттандырады</a:t>
          </a:r>
          <a:endParaRPr lang="ru-RU" sz="1800" kern="1200" dirty="0">
            <a:latin typeface="Times New Roman" panose="02020603050405020304" pitchFamily="18" charset="0"/>
            <a:cs typeface="Times New Roman" panose="02020603050405020304" pitchFamily="18" charset="0"/>
          </a:endParaRPr>
        </a:p>
      </dsp:txBody>
      <dsp:txXfrm>
        <a:off x="41026" y="2612093"/>
        <a:ext cx="7787036" cy="758372"/>
      </dsp:txXfrm>
    </dsp:sp>
    <dsp:sp modelId="{AAB7A5F3-AC20-4109-80E0-3897580CDF17}">
      <dsp:nvSpPr>
        <dsp:cNvPr id="0" name=""/>
        <dsp:cNvSpPr/>
      </dsp:nvSpPr>
      <dsp:spPr>
        <a:xfrm>
          <a:off x="0" y="3416220"/>
          <a:ext cx="7869088" cy="840424"/>
        </a:xfrm>
        <a:prstGeom prst="roundRect">
          <a:avLst/>
        </a:prstGeom>
        <a:solidFill>
          <a:schemeClr val="accent3">
            <a:hueOff val="2163186"/>
            <a:satOff val="-7198"/>
            <a:lumOff val="-3607"/>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5. Мұғалім оқушыны оның өзі білгенінен артық біледі.</a:t>
          </a:r>
          <a:endParaRPr lang="ru-RU" sz="1800" kern="1200" dirty="0">
            <a:latin typeface="Times New Roman" panose="02020603050405020304" pitchFamily="18" charset="0"/>
            <a:cs typeface="Times New Roman" panose="02020603050405020304" pitchFamily="18" charset="0"/>
          </a:endParaRPr>
        </a:p>
      </dsp:txBody>
      <dsp:txXfrm>
        <a:off x="41026" y="3457246"/>
        <a:ext cx="7787036" cy="758372"/>
      </dsp:txXfrm>
    </dsp:sp>
    <dsp:sp modelId="{EA4A7BED-C178-4A79-B0BF-C9E672230FD8}">
      <dsp:nvSpPr>
        <dsp:cNvPr id="0" name=""/>
        <dsp:cNvSpPr/>
      </dsp:nvSpPr>
      <dsp:spPr>
        <a:xfrm>
          <a:off x="0" y="4269652"/>
          <a:ext cx="7869088" cy="840424"/>
        </a:xfrm>
        <a:prstGeom prst="roundRect">
          <a:avLst/>
        </a:prstGeom>
        <a:solidFill>
          <a:schemeClr val="accent3">
            <a:hueOff val="2703983"/>
            <a:satOff val="-8997"/>
            <a:lumOff val="-4509"/>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6. Мұғалім ешқашан әлеуметтік көрінісіне сырттай әсерленбейді. Оқушы одан өзінің жақсы не жаман қасиеттерін жасыра алмайды. Сол себепті де алдымен ойланбас бұрын немесе бұрыс бір нәрсе жасамас бұрын ол Мұғалім біліп қояды деп аз да болса қорқады. </a:t>
          </a:r>
          <a:br>
            <a:rPr lang="kk-KZ" sz="1100" kern="1200" dirty="0"/>
          </a:br>
          <a:endParaRPr lang="ru-RU" sz="1100" kern="1200" dirty="0"/>
        </a:p>
      </dsp:txBody>
      <dsp:txXfrm>
        <a:off x="41026" y="4310678"/>
        <a:ext cx="7787036" cy="75837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332967-15A3-473C-85BF-EF698A4C7A57}">
      <dsp:nvSpPr>
        <dsp:cNvPr id="0" name=""/>
        <dsp:cNvSpPr/>
      </dsp:nvSpPr>
      <dsp:spPr>
        <a:xfrm>
          <a:off x="0" y="609"/>
          <a:ext cx="7467600" cy="949162"/>
        </a:xfrm>
        <a:prstGeom prst="roundRect">
          <a:avLst/>
        </a:prstGeom>
        <a:solidFill>
          <a:schemeClr val="accent4">
            <a:hueOff val="0"/>
            <a:satOff val="0"/>
            <a:lumOff val="0"/>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ru-RU" sz="2000" kern="1200" dirty="0">
              <a:latin typeface="Times New Roman" panose="02020603050405020304" pitchFamily="18" charset="0"/>
              <a:cs typeface="Times New Roman" panose="02020603050405020304" pitchFamily="18" charset="0"/>
            </a:rPr>
            <a:t>8.</a:t>
          </a:r>
          <a:r>
            <a:rPr lang="kk-KZ" sz="2000" kern="1200" dirty="0">
              <a:latin typeface="Times New Roman" panose="02020603050405020304" pitchFamily="18" charset="0"/>
              <a:cs typeface="Times New Roman" panose="02020603050405020304" pitchFamily="18" charset="0"/>
            </a:rPr>
            <a:t> Мұғалім оқушы өзіне сенімсіз болған жағдайда да одан үмітін үзбейді.</a:t>
          </a:r>
          <a:endParaRPr lang="ru-RU" sz="2000" kern="1200" dirty="0">
            <a:latin typeface="Times New Roman" panose="02020603050405020304" pitchFamily="18" charset="0"/>
            <a:cs typeface="Times New Roman" panose="02020603050405020304" pitchFamily="18" charset="0"/>
          </a:endParaRPr>
        </a:p>
      </dsp:txBody>
      <dsp:txXfrm>
        <a:off x="46334" y="46943"/>
        <a:ext cx="7374932" cy="856494"/>
      </dsp:txXfrm>
    </dsp:sp>
    <dsp:sp modelId="{4BBC0188-17EB-40D3-AF04-E7CE11117F3A}">
      <dsp:nvSpPr>
        <dsp:cNvPr id="0" name=""/>
        <dsp:cNvSpPr/>
      </dsp:nvSpPr>
      <dsp:spPr>
        <a:xfrm>
          <a:off x="0" y="981452"/>
          <a:ext cx="7467600" cy="949162"/>
        </a:xfrm>
        <a:prstGeom prst="roundRect">
          <a:avLst/>
        </a:prstGeom>
        <a:solidFill>
          <a:schemeClr val="accent4">
            <a:hueOff val="-123153"/>
            <a:satOff val="3677"/>
            <a:lumOff val="1421"/>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dirty="0">
              <a:latin typeface="Times New Roman" panose="02020603050405020304" pitchFamily="18" charset="0"/>
              <a:cs typeface="Times New Roman" panose="02020603050405020304" pitchFamily="18" charset="0"/>
            </a:rPr>
            <a:t>9.</a:t>
          </a:r>
          <a:r>
            <a:rPr lang="kk-KZ" sz="1800" kern="1200" dirty="0">
              <a:latin typeface="Times New Roman" panose="02020603050405020304" pitchFamily="18" charset="0"/>
              <a:cs typeface="Times New Roman" panose="02020603050405020304" pitchFamily="18" charset="0"/>
            </a:rPr>
            <a:t> Мұғалім оқушыға тек айтып қана қоймайды, сондай-ақ ішкі күштің қаншалық ұлғаятынын, адамның әлемде қандай ғажайыптар тудыратынын </a:t>
          </a:r>
          <a:r>
            <a:rPr lang="ru-RU" sz="1800" kern="1200" dirty="0" err="1">
              <a:latin typeface="Times New Roman" panose="02020603050405020304" pitchFamily="18" charset="0"/>
              <a:cs typeface="Times New Roman" panose="02020603050405020304" pitchFamily="18" charset="0"/>
            </a:rPr>
            <a:t>демонстр</a:t>
          </a:r>
          <a:r>
            <a:rPr lang="kk-KZ" sz="1800" kern="1200" dirty="0">
              <a:latin typeface="Times New Roman" panose="02020603050405020304" pitchFamily="18" charset="0"/>
              <a:cs typeface="Times New Roman" panose="02020603050405020304" pitchFamily="18" charset="0"/>
            </a:rPr>
            <a:t>ациялайды. </a:t>
          </a:r>
          <a:r>
            <a:rPr lang="ru-RU" sz="1800" kern="1200" dirty="0">
              <a:latin typeface="Times New Roman" panose="02020603050405020304" pitchFamily="18" charset="0"/>
              <a:cs typeface="Times New Roman" panose="02020603050405020304" pitchFamily="18" charset="0"/>
            </a:rPr>
            <a:t> </a:t>
          </a:r>
        </a:p>
      </dsp:txBody>
      <dsp:txXfrm>
        <a:off x="46334" y="1027786"/>
        <a:ext cx="7374932" cy="856494"/>
      </dsp:txXfrm>
    </dsp:sp>
    <dsp:sp modelId="{2C04C35C-E008-45AF-8279-3673501EA4D2}">
      <dsp:nvSpPr>
        <dsp:cNvPr id="0" name=""/>
        <dsp:cNvSpPr/>
      </dsp:nvSpPr>
      <dsp:spPr>
        <a:xfrm>
          <a:off x="0" y="1962294"/>
          <a:ext cx="7467600" cy="949162"/>
        </a:xfrm>
        <a:prstGeom prst="roundRect">
          <a:avLst/>
        </a:prstGeom>
        <a:solidFill>
          <a:schemeClr val="accent4">
            <a:hueOff val="-246306"/>
            <a:satOff val="7355"/>
            <a:lumOff val="2843"/>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dirty="0">
              <a:latin typeface="Times New Roman" panose="02020603050405020304" pitchFamily="18" charset="0"/>
              <a:cs typeface="Times New Roman" panose="02020603050405020304" pitchFamily="18" charset="0"/>
            </a:rPr>
            <a:t>10.</a:t>
          </a:r>
          <a:r>
            <a:rPr lang="kk-KZ" sz="1800" kern="1200" dirty="0">
              <a:latin typeface="Times New Roman" panose="02020603050405020304" pitchFamily="18" charset="0"/>
              <a:cs typeface="Times New Roman" panose="02020603050405020304" pitchFamily="18" charset="0"/>
            </a:rPr>
            <a:t> Мұғалім оқушыға өмірдегі руханилықты ұғынуына түрткі салады. </a:t>
          </a:r>
          <a:endParaRPr lang="ru-RU" sz="1800" kern="1200" dirty="0">
            <a:latin typeface="Times New Roman" panose="02020603050405020304" pitchFamily="18" charset="0"/>
            <a:cs typeface="Times New Roman" panose="02020603050405020304" pitchFamily="18" charset="0"/>
          </a:endParaRPr>
        </a:p>
      </dsp:txBody>
      <dsp:txXfrm>
        <a:off x="46334" y="2008628"/>
        <a:ext cx="7374932" cy="856494"/>
      </dsp:txXfrm>
    </dsp:sp>
    <dsp:sp modelId="{052393B0-E78A-4241-B0CE-BEBE3EB3EE70}">
      <dsp:nvSpPr>
        <dsp:cNvPr id="0" name=""/>
        <dsp:cNvSpPr/>
      </dsp:nvSpPr>
      <dsp:spPr>
        <a:xfrm>
          <a:off x="0" y="2943137"/>
          <a:ext cx="7467600" cy="949162"/>
        </a:xfrm>
        <a:prstGeom prst="roundRect">
          <a:avLst/>
        </a:prstGeom>
        <a:solidFill>
          <a:schemeClr val="accent4">
            <a:hueOff val="-369459"/>
            <a:satOff val="11032"/>
            <a:lumOff val="4264"/>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dirty="0">
              <a:latin typeface="Times New Roman" panose="02020603050405020304" pitchFamily="18" charset="0"/>
              <a:cs typeface="Times New Roman" panose="02020603050405020304" pitchFamily="18" charset="0"/>
            </a:rPr>
            <a:t>11.</a:t>
          </a:r>
          <a:r>
            <a:rPr lang="kk-KZ" sz="1800" kern="1200" dirty="0">
              <a:latin typeface="Times New Roman" panose="02020603050405020304" pitchFamily="18" charset="0"/>
              <a:cs typeface="Times New Roman" panose="02020603050405020304" pitchFamily="18" charset="0"/>
            </a:rPr>
            <a:t> Мұғалім оқушыны  ержүрек және батыл етеді. </a:t>
          </a:r>
          <a:endParaRPr lang="ru-RU" sz="1800" kern="1200" dirty="0">
            <a:latin typeface="Times New Roman" panose="02020603050405020304" pitchFamily="18" charset="0"/>
            <a:cs typeface="Times New Roman" panose="02020603050405020304" pitchFamily="18" charset="0"/>
          </a:endParaRPr>
        </a:p>
      </dsp:txBody>
      <dsp:txXfrm>
        <a:off x="46334" y="2989471"/>
        <a:ext cx="7374932" cy="856494"/>
      </dsp:txXfrm>
    </dsp:sp>
    <dsp:sp modelId="{0CAA7F9F-C3C9-4529-BA35-C003B10CB4B2}">
      <dsp:nvSpPr>
        <dsp:cNvPr id="0" name=""/>
        <dsp:cNvSpPr/>
      </dsp:nvSpPr>
      <dsp:spPr>
        <a:xfrm>
          <a:off x="0" y="3923979"/>
          <a:ext cx="7467600" cy="949162"/>
        </a:xfrm>
        <a:prstGeom prst="roundRect">
          <a:avLst/>
        </a:prstGeom>
        <a:solidFill>
          <a:schemeClr val="accent4">
            <a:hueOff val="-492612"/>
            <a:satOff val="14709"/>
            <a:lumOff val="5686"/>
            <a:alphaOff val="0"/>
          </a:schemeClr>
        </a:solidFill>
        <a:ln>
          <a:noFill/>
        </a:ln>
        <a:effectLst>
          <a:outerShdw blurRad="38100" dist="25400" dir="5400000" rotWithShape="0">
            <a:srgbClr val="000000">
              <a:alpha val="2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kern="1200" dirty="0">
              <a:latin typeface="Times New Roman" panose="02020603050405020304" pitchFamily="18" charset="0"/>
              <a:cs typeface="Times New Roman" panose="02020603050405020304" pitchFamily="18" charset="0"/>
            </a:rPr>
            <a:t>12.</a:t>
          </a:r>
          <a:r>
            <a:rPr lang="kk-KZ" sz="1800" kern="1200" dirty="0">
              <a:latin typeface="Times New Roman" panose="02020603050405020304" pitchFamily="18" charset="0"/>
              <a:cs typeface="Times New Roman" panose="02020603050405020304" pitchFamily="18" charset="0"/>
            </a:rPr>
            <a:t> Мұғалім оқушыдан ешнәрсені қаламайды.</a:t>
          </a:r>
          <a:r>
            <a:rPr lang="ru-RU" sz="1800" kern="1200" dirty="0">
              <a:latin typeface="Times New Roman" panose="02020603050405020304" pitchFamily="18" charset="0"/>
              <a:cs typeface="Times New Roman" panose="02020603050405020304" pitchFamily="18" charset="0"/>
            </a:rPr>
            <a:t> О</a:t>
          </a:r>
          <a:r>
            <a:rPr lang="kk-KZ" sz="1800" kern="1200" dirty="0">
              <a:latin typeface="Times New Roman" panose="02020603050405020304" pitchFamily="18" charset="0"/>
              <a:cs typeface="Times New Roman" panose="02020603050405020304" pitchFamily="18" charset="0"/>
            </a:rPr>
            <a:t>л адамдардан ақша алмайды.</a:t>
          </a:r>
          <a:r>
            <a:rPr lang="ru-RU" sz="1800" kern="1200" dirty="0">
              <a:latin typeface="Times New Roman" panose="02020603050405020304" pitchFamily="18" charset="0"/>
              <a:cs typeface="Times New Roman" panose="02020603050405020304" pitchFamily="18" charset="0"/>
            </a:rPr>
            <a:t> О</a:t>
          </a:r>
          <a:r>
            <a:rPr lang="kk-KZ" sz="1800" kern="1200" dirty="0">
              <a:latin typeface="Times New Roman" panose="02020603050405020304" pitchFamily="18" charset="0"/>
              <a:cs typeface="Times New Roman" panose="02020603050405020304" pitchFamily="18" charset="0"/>
            </a:rPr>
            <a:t>л тобырдың ортасында уағыз айтпайды.</a:t>
          </a:r>
          <a:r>
            <a:rPr lang="ru-RU" sz="1800" kern="1200" dirty="0">
              <a:latin typeface="Times New Roman" panose="02020603050405020304" pitchFamily="18" charset="0"/>
              <a:cs typeface="Times New Roman" panose="02020603050405020304" pitchFamily="18" charset="0"/>
            </a:rPr>
            <a:t> О</a:t>
          </a:r>
          <a:r>
            <a:rPr lang="kk-KZ" sz="1800" kern="1200" dirty="0">
              <a:latin typeface="Times New Roman" panose="02020603050405020304" pitchFamily="18" charset="0"/>
              <a:cs typeface="Times New Roman" panose="02020603050405020304" pitchFamily="18" charset="0"/>
            </a:rPr>
            <a:t>л атақты болғысы келмейді.</a:t>
          </a:r>
          <a:endParaRPr lang="ru-RU" sz="1800" kern="1200" dirty="0">
            <a:latin typeface="Times New Roman" panose="02020603050405020304" pitchFamily="18" charset="0"/>
            <a:cs typeface="Times New Roman" panose="02020603050405020304" pitchFamily="18" charset="0"/>
          </a:endParaRPr>
        </a:p>
      </dsp:txBody>
      <dsp:txXfrm>
        <a:off x="46334" y="3970313"/>
        <a:ext cx="7374932" cy="8564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FC7431-429E-4049-A655-7C9C3041FFE3}">
      <dsp:nvSpPr>
        <dsp:cNvPr id="0" name=""/>
        <dsp:cNvSpPr/>
      </dsp:nvSpPr>
      <dsp:spPr>
        <a:xfrm>
          <a:off x="1852579" y="473"/>
          <a:ext cx="2163492" cy="216349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1. Қандайда бір жетістікке жетудегі сәттілік; </a:t>
          </a:r>
          <a:endParaRPr lang="ru-RU" sz="1800" kern="1200" dirty="0">
            <a:latin typeface="Times New Roman" panose="02020603050405020304" pitchFamily="18" charset="0"/>
            <a:cs typeface="Times New Roman" panose="02020603050405020304" pitchFamily="18" charset="0"/>
          </a:endParaRPr>
        </a:p>
      </dsp:txBody>
      <dsp:txXfrm>
        <a:off x="2169415" y="317309"/>
        <a:ext cx="1529820" cy="1529820"/>
      </dsp:txXfrm>
    </dsp:sp>
    <dsp:sp modelId="{DCD911F9-B456-4DB2-94BF-82848EE6F112}">
      <dsp:nvSpPr>
        <dsp:cNvPr id="0" name=""/>
        <dsp:cNvSpPr/>
      </dsp:nvSpPr>
      <dsp:spPr>
        <a:xfrm rot="3600000">
          <a:off x="3450728" y="2110762"/>
          <a:ext cx="576423" cy="73017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ru-RU" sz="3100" kern="1200"/>
        </a:p>
      </dsp:txBody>
      <dsp:txXfrm>
        <a:off x="3493960" y="2181918"/>
        <a:ext cx="403496" cy="438106"/>
      </dsp:txXfrm>
    </dsp:sp>
    <dsp:sp modelId="{BC982357-C821-4055-B1DF-C752B049822B}">
      <dsp:nvSpPr>
        <dsp:cNvPr id="0" name=""/>
        <dsp:cNvSpPr/>
      </dsp:nvSpPr>
      <dsp:spPr>
        <a:xfrm>
          <a:off x="3478121" y="2815994"/>
          <a:ext cx="2163492" cy="216349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kk-KZ" sz="2000" kern="1200" dirty="0">
              <a:latin typeface="Times New Roman" panose="02020603050405020304" pitchFamily="18" charset="0"/>
              <a:cs typeface="Times New Roman" panose="02020603050405020304" pitchFamily="18" charset="0"/>
            </a:rPr>
            <a:t>2. Қоғамның мойындауы; </a:t>
          </a:r>
          <a:endParaRPr lang="ru-RU" sz="2000" kern="1200" dirty="0">
            <a:latin typeface="Times New Roman" panose="02020603050405020304" pitchFamily="18" charset="0"/>
            <a:cs typeface="Times New Roman" panose="02020603050405020304" pitchFamily="18" charset="0"/>
          </a:endParaRPr>
        </a:p>
      </dsp:txBody>
      <dsp:txXfrm>
        <a:off x="3794957" y="3132830"/>
        <a:ext cx="1529820" cy="1529820"/>
      </dsp:txXfrm>
    </dsp:sp>
    <dsp:sp modelId="{37CF5160-07BE-4CD1-A994-51F534255791}">
      <dsp:nvSpPr>
        <dsp:cNvPr id="0" name=""/>
        <dsp:cNvSpPr/>
      </dsp:nvSpPr>
      <dsp:spPr>
        <a:xfrm rot="10800000">
          <a:off x="2662428" y="3532651"/>
          <a:ext cx="576423" cy="73017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ru-RU" sz="3100" kern="1200"/>
        </a:p>
      </dsp:txBody>
      <dsp:txXfrm rot="10800000">
        <a:off x="2835355" y="3678687"/>
        <a:ext cx="403496" cy="438106"/>
      </dsp:txXfrm>
    </dsp:sp>
    <dsp:sp modelId="{3652F078-D24B-4A81-B27D-5DA06944076B}">
      <dsp:nvSpPr>
        <dsp:cNvPr id="0" name=""/>
        <dsp:cNvSpPr/>
      </dsp:nvSpPr>
      <dsp:spPr>
        <a:xfrm>
          <a:off x="227037" y="2815994"/>
          <a:ext cx="2163492" cy="2163492"/>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3. Қоғамдық мәнділік; жұмыстағы, оқу-танымдық іс-әрекеттегі жақсы нәтижелер және т.б.</a:t>
          </a:r>
          <a:endParaRPr lang="ru-RU" sz="1600" kern="1200" dirty="0">
            <a:latin typeface="Times New Roman" panose="02020603050405020304" pitchFamily="18" charset="0"/>
            <a:cs typeface="Times New Roman" panose="02020603050405020304" pitchFamily="18" charset="0"/>
          </a:endParaRPr>
        </a:p>
      </dsp:txBody>
      <dsp:txXfrm>
        <a:off x="543873" y="3132830"/>
        <a:ext cx="1529820" cy="1529820"/>
      </dsp:txXfrm>
    </dsp:sp>
    <dsp:sp modelId="{920C60AF-2722-4A51-9FC9-5B9DA9716F43}">
      <dsp:nvSpPr>
        <dsp:cNvPr id="0" name=""/>
        <dsp:cNvSpPr/>
      </dsp:nvSpPr>
      <dsp:spPr>
        <a:xfrm rot="18000000">
          <a:off x="1825186" y="2139018"/>
          <a:ext cx="576423" cy="73017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ru-RU" sz="3100" kern="1200"/>
        </a:p>
      </dsp:txBody>
      <dsp:txXfrm>
        <a:off x="1868418" y="2359934"/>
        <a:ext cx="403496" cy="43810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44AAE6-BC0B-45DB-830C-342AF79B8A47}">
      <dsp:nvSpPr>
        <dsp:cNvPr id="0" name=""/>
        <dsp:cNvSpPr/>
      </dsp:nvSpPr>
      <dsp:spPr>
        <a:xfrm>
          <a:off x="0" y="0"/>
          <a:ext cx="8640960" cy="3744000"/>
        </a:xfrm>
        <a:prstGeom prst="roundRect">
          <a:avLst/>
        </a:prstGeom>
        <a:solidFill>
          <a:schemeClr val="accent1">
            <a:hueOff val="0"/>
            <a:satOff val="0"/>
            <a:lumOff val="0"/>
            <a:alphaOff val="0"/>
          </a:schemeClr>
        </a:solidFill>
        <a:ln>
          <a:noFill/>
        </a:ln>
        <a:effectLst/>
        <a:sp3d extrusionH="50600" prstMaterial="metal">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kk-KZ" sz="2000" kern="1200" dirty="0">
              <a:latin typeface="Times New Roman" panose="02020603050405020304" pitchFamily="18" charset="0"/>
              <a:cs typeface="Times New Roman" panose="02020603050405020304" pitchFamily="18" charset="0"/>
            </a:rPr>
            <a:t>жеке тұлға іс-әрекетінің нәтижесі мен одан қоршаған адамдардың күтетіні арасындағы үйлесімді арақатынасы немесе қоршаған адамдар мен тұлғаның іс-әрекеттерінің нәтижелері арасындағы оңтайлы қатынас деп сипатталады.Психологиялық аспектіде, табыс - бұл жеке тұлғаның көздеген нәтижесінің ойдағыдан немесе тіпті күткенінен де асып түсетіндіктен қуаныш,  шаттық, қанағаттану сезімдерін бастан кешіруі. Осы күйдің негізінде тұрақты сезімдері, қызметтің жаңа әлдеқайда күштірек себептері қалыптасуы мүмкін, соған байланысты тұлғаның өзін-өзі бағалау, өзін-өзі қадірлеу деңгейі де өзгереді. Демек табыс – іс-әрекеттегі жоғары нәтижеге жетуден алатын қуаныш пен қанағаттану (С.Л. Рубинштейн, А.С.Белкин, В.К. Вилюнас, Н.Л. Белопольская, Е.В. Коротаева, Е.А. Никитина,  И.А. Зимняя, және т.б.). </a:t>
          </a:r>
          <a:endParaRPr lang="ru-RU" sz="2000" kern="1200" dirty="0">
            <a:latin typeface="Times New Roman" panose="02020603050405020304" pitchFamily="18" charset="0"/>
            <a:cs typeface="Times New Roman" panose="02020603050405020304" pitchFamily="18" charset="0"/>
          </a:endParaRPr>
        </a:p>
      </dsp:txBody>
      <dsp:txXfrm>
        <a:off x="182767" y="182767"/>
        <a:ext cx="8275426" cy="337846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EA9E60-6CBD-4B64-93BD-937DB9C96EC6}">
      <dsp:nvSpPr>
        <dsp:cNvPr id="0" name=""/>
        <dsp:cNvSpPr/>
      </dsp:nvSpPr>
      <dsp:spPr>
        <a:xfrm>
          <a:off x="0" y="0"/>
          <a:ext cx="2519999" cy="2519999"/>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E551D3-287E-43AD-8176-44831A45C522}">
      <dsp:nvSpPr>
        <dsp:cNvPr id="0" name=""/>
        <dsp:cNvSpPr/>
      </dsp:nvSpPr>
      <dsp:spPr>
        <a:xfrm>
          <a:off x="1259999" y="0"/>
          <a:ext cx="5940000" cy="2519999"/>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Сонымен бүгінгі таңға дейін «табыс» ұғымына </a:t>
          </a:r>
          <a:r>
            <a:rPr lang="kk-KZ" sz="1800" i="1" kern="1200" dirty="0">
              <a:latin typeface="Times New Roman" panose="02020603050405020304" pitchFamily="18" charset="0"/>
              <a:cs typeface="Times New Roman" panose="02020603050405020304" pitchFamily="18" charset="0"/>
            </a:rPr>
            <a:t>әртүрлі тұрғыдан</a:t>
          </a:r>
          <a:r>
            <a:rPr lang="kk-KZ" sz="1800" kern="1200" dirty="0">
              <a:latin typeface="Times New Roman" panose="02020603050405020304" pitchFamily="18" charset="0"/>
              <a:cs typeface="Times New Roman" panose="02020603050405020304" pitchFamily="18" charset="0"/>
            </a:rPr>
            <a:t> анықтамалардың берілуі бұл феноменді ұғынудың бірнеше тұжырымдамалық тәсілдері қалыптасқанын көрсетеді.</a:t>
          </a:r>
          <a:endParaRPr lang="ru-RU" sz="1800" kern="1200" dirty="0">
            <a:latin typeface="Times New Roman" panose="02020603050405020304" pitchFamily="18" charset="0"/>
            <a:cs typeface="Times New Roman" panose="02020603050405020304" pitchFamily="18" charset="0"/>
          </a:endParaRPr>
        </a:p>
      </dsp:txBody>
      <dsp:txXfrm>
        <a:off x="1259999" y="0"/>
        <a:ext cx="5940000" cy="1196999"/>
      </dsp:txXfrm>
    </dsp:sp>
    <dsp:sp modelId="{5EA7B8B6-31AC-4245-8F89-533BE597DFEA}">
      <dsp:nvSpPr>
        <dsp:cNvPr id="0" name=""/>
        <dsp:cNvSpPr/>
      </dsp:nvSpPr>
      <dsp:spPr>
        <a:xfrm>
          <a:off x="661499" y="1197000"/>
          <a:ext cx="1196999" cy="1196999"/>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A448F1-E5AF-4DC2-A6F9-AE63C1F68DD1}">
      <dsp:nvSpPr>
        <dsp:cNvPr id="0" name=""/>
        <dsp:cNvSpPr/>
      </dsp:nvSpPr>
      <dsp:spPr>
        <a:xfrm>
          <a:off x="1259999" y="1197000"/>
          <a:ext cx="5940000" cy="1196999"/>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Сондықтан да табыс философиялық - психологиялық тәсілде «даралық экзистенциалдық сыртқы жағдай» мәдени - антропологиялық тәсіл тұрғысынан «индивидтің мәртебелік жетістігі,мәдениет құндылығы» деп, ал әлеуметтік тұрғыдан «индивид-индивид» координаттарында түсіндіріледі.</a:t>
          </a:r>
          <a:endParaRPr lang="ru-RU" sz="1600" kern="1200" dirty="0">
            <a:latin typeface="Times New Roman" panose="02020603050405020304" pitchFamily="18" charset="0"/>
            <a:cs typeface="Times New Roman" panose="02020603050405020304" pitchFamily="18" charset="0"/>
          </a:endParaRPr>
        </a:p>
      </dsp:txBody>
      <dsp:txXfrm>
        <a:off x="1259999" y="1197000"/>
        <a:ext cx="5940000" cy="119699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6D2C2D-A77B-46D7-BF63-CE1F3E3D94F8}">
      <dsp:nvSpPr>
        <dsp:cNvPr id="0" name=""/>
        <dsp:cNvSpPr/>
      </dsp:nvSpPr>
      <dsp:spPr>
        <a:xfrm>
          <a:off x="0" y="0"/>
          <a:ext cx="2519999" cy="2519999"/>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04AE807-C6EF-41EA-93DF-1C63A2171551}">
      <dsp:nvSpPr>
        <dsp:cNvPr id="0" name=""/>
        <dsp:cNvSpPr/>
      </dsp:nvSpPr>
      <dsp:spPr>
        <a:xfrm>
          <a:off x="1259999" y="0"/>
          <a:ext cx="5940000" cy="2519999"/>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kk-KZ" sz="1400" kern="1200" dirty="0">
              <a:latin typeface="Times New Roman" panose="02020603050405020304" pitchFamily="18" charset="0"/>
              <a:cs typeface="Times New Roman" panose="02020603050405020304" pitchFamily="18" charset="0"/>
            </a:rPr>
            <a:t>Индивид» адам тегінің нақты өкілі, жеке адам. Индивидуалдық – бұл әр адамның өзіне ғана тән жеке-дара қасиеттерінің жиынтығы, яғни бір адамның екінші адамнан айырмашылығы. Ал, «тұлға» дегеніміз, адамның тек табиғи-биологиялық қасиеті ғана емес, ол табиғаттан тысқары тұрған, тек қана қоғамда өмір сүріп, қоғаммен тығыз байланыс-қатынастар негізінде қалыптасқан адамдардың мәні. </a:t>
          </a:r>
          <a:endParaRPr lang="ru-RU" sz="1400" kern="1200" dirty="0">
            <a:latin typeface="Times New Roman" panose="02020603050405020304" pitchFamily="18" charset="0"/>
            <a:cs typeface="Times New Roman" panose="02020603050405020304" pitchFamily="18" charset="0"/>
          </a:endParaRPr>
        </a:p>
      </dsp:txBody>
      <dsp:txXfrm>
        <a:off x="1259999" y="0"/>
        <a:ext cx="5940000" cy="1196999"/>
      </dsp:txXfrm>
    </dsp:sp>
    <dsp:sp modelId="{3FE4BF1A-0ECF-426D-BA36-45F7420063D1}">
      <dsp:nvSpPr>
        <dsp:cNvPr id="0" name=""/>
        <dsp:cNvSpPr/>
      </dsp:nvSpPr>
      <dsp:spPr>
        <a:xfrm>
          <a:off x="661499" y="1197000"/>
          <a:ext cx="1196999" cy="1196999"/>
        </a:xfrm>
        <a:prstGeom prst="pie">
          <a:avLst>
            <a:gd name="adj1" fmla="val 5400000"/>
            <a:gd name="adj2" fmla="val 162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244A636-54EA-440E-B491-7263EBA7654E}">
      <dsp:nvSpPr>
        <dsp:cNvPr id="0" name=""/>
        <dsp:cNvSpPr/>
      </dsp:nvSpPr>
      <dsp:spPr>
        <a:xfrm>
          <a:off x="1259999" y="1197000"/>
          <a:ext cx="5940000" cy="1196999"/>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kk-KZ" sz="1800" kern="1200" dirty="0">
              <a:latin typeface="Times New Roman" panose="02020603050405020304" pitchFamily="18" charset="0"/>
              <a:cs typeface="Times New Roman" panose="02020603050405020304" pitchFamily="18" charset="0"/>
            </a:rPr>
            <a:t>Мұны адамның әлеуметтік сипатының бастамасы деп те атайды. Нақтылап айтсақ, тұлға дегеніміз, индивидтің табиғаттан тыс адами қасиеті, яғни оның әлеуметтік өмірінің мәнді жақтарын сипаттайтын сапасы.</a:t>
          </a:r>
          <a:endParaRPr lang="ru-RU" sz="1800" kern="1200" dirty="0">
            <a:latin typeface="Times New Roman" panose="02020603050405020304" pitchFamily="18" charset="0"/>
            <a:cs typeface="Times New Roman" panose="02020603050405020304" pitchFamily="18" charset="0"/>
          </a:endParaRPr>
        </a:p>
      </dsp:txBody>
      <dsp:txXfrm>
        <a:off x="1259999" y="1197000"/>
        <a:ext cx="5940000" cy="11969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4F39DD-8DBF-4CC0-9D8E-359FA0A6F2EB}">
      <dsp:nvSpPr>
        <dsp:cNvPr id="0" name=""/>
        <dsp:cNvSpPr/>
      </dsp:nvSpPr>
      <dsp:spPr>
        <a:xfrm>
          <a:off x="0" y="14178"/>
          <a:ext cx="7704856" cy="1533870"/>
        </a:xfrm>
        <a:prstGeom prst="roundRect">
          <a:avLst/>
        </a:prstGeom>
        <a:solidFill>
          <a:schemeClr val="accent2">
            <a:hueOff val="0"/>
            <a:satOff val="0"/>
            <a:lumOff val="0"/>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b="1" kern="1200" dirty="0">
              <a:latin typeface="Times New Roman" panose="02020603050405020304" pitchFamily="18" charset="0"/>
              <a:cs typeface="Times New Roman" panose="02020603050405020304" pitchFamily="18" charset="0"/>
            </a:rPr>
            <a:t>1</a:t>
          </a:r>
          <a:r>
            <a:rPr lang="kk-KZ" sz="1600" b="1" kern="1200" dirty="0">
              <a:latin typeface="Times New Roman" panose="02020603050405020304" pitchFamily="18" charset="0"/>
              <a:cs typeface="Times New Roman" panose="02020603050405020304" pitchFamily="18" charset="0"/>
            </a:rPr>
            <a:t>. Философиялық-антропологиялық тәсілдеме</a:t>
          </a:r>
          <a:r>
            <a:rPr lang="kk-KZ" sz="1600" kern="1200" dirty="0">
              <a:latin typeface="Times New Roman" panose="02020603050405020304" pitchFamily="18" charset="0"/>
              <a:cs typeface="Times New Roman" panose="02020603050405020304" pitchFamily="18" charset="0"/>
            </a:rPr>
            <a:t>. Бұл тәсілдеме бойынша адам тұлғасын қалыптастырудың мәнін ашу қарастырылады. Философия адамның әлемдегі орнын ашады, адамның кім болатыны, қандай болатыны, оның  биологиялық және әлеуметтік сәйкестілігі мәселелерін талдайды. Түрлі тарихи дәуірлерде оның әлеуеттілігі және  осы мәселелерді ұғыну аспектілері өзгеріп отырды. </a:t>
          </a:r>
          <a:endParaRPr lang="ru-RU" sz="1600" kern="1200" dirty="0">
            <a:latin typeface="Times New Roman" panose="02020603050405020304" pitchFamily="18" charset="0"/>
            <a:cs typeface="Times New Roman" panose="02020603050405020304" pitchFamily="18" charset="0"/>
          </a:endParaRPr>
        </a:p>
      </dsp:txBody>
      <dsp:txXfrm>
        <a:off x="74877" y="89055"/>
        <a:ext cx="7555102" cy="1384116"/>
      </dsp:txXfrm>
    </dsp:sp>
    <dsp:sp modelId="{42838D7A-06BA-413A-94F8-E23153A45CB2}">
      <dsp:nvSpPr>
        <dsp:cNvPr id="0" name=""/>
        <dsp:cNvSpPr/>
      </dsp:nvSpPr>
      <dsp:spPr>
        <a:xfrm>
          <a:off x="0" y="1614288"/>
          <a:ext cx="7704856" cy="921794"/>
        </a:xfrm>
        <a:prstGeom prst="round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k-KZ" sz="1600" b="1" kern="1200" dirty="0">
              <a:latin typeface="Times New Roman" panose="02020603050405020304" pitchFamily="18" charset="0"/>
              <a:cs typeface="Times New Roman" panose="02020603050405020304" pitchFamily="18" charset="0"/>
            </a:rPr>
            <a:t>2.Гуманистік тәсілдеме. </a:t>
          </a:r>
          <a:r>
            <a:rPr lang="kk-KZ" sz="1600" kern="1200" dirty="0">
              <a:latin typeface="Times New Roman" panose="02020603050405020304" pitchFamily="18" charset="0"/>
              <a:cs typeface="Times New Roman" panose="02020603050405020304" pitchFamily="18" charset="0"/>
            </a:rPr>
            <a:t>Білім беру мен тәрбиелеуді демократияландыруды гүлдендіру құралы болып табылады</a:t>
          </a:r>
          <a:r>
            <a:rPr lang="kk-KZ" sz="500" kern="1200" dirty="0">
              <a:latin typeface="Times New Roman" panose="02020603050405020304" pitchFamily="18" charset="0"/>
              <a:cs typeface="Times New Roman" panose="02020603050405020304" pitchFamily="18" charset="0"/>
            </a:rPr>
            <a:t>.</a:t>
          </a:r>
          <a:endParaRPr lang="ru-RU" sz="500" kern="1200" dirty="0">
            <a:latin typeface="Times New Roman" panose="02020603050405020304" pitchFamily="18" charset="0"/>
            <a:cs typeface="Times New Roman" panose="02020603050405020304" pitchFamily="18" charset="0"/>
          </a:endParaRPr>
        </a:p>
      </dsp:txBody>
      <dsp:txXfrm>
        <a:off x="44998" y="1659286"/>
        <a:ext cx="7614860" cy="831798"/>
      </dsp:txXfrm>
    </dsp:sp>
    <dsp:sp modelId="{1C84908F-D4AF-46ED-B724-89504CAC6B4F}">
      <dsp:nvSpPr>
        <dsp:cNvPr id="0" name=""/>
        <dsp:cNvSpPr/>
      </dsp:nvSpPr>
      <dsp:spPr>
        <a:xfrm>
          <a:off x="0" y="2602323"/>
          <a:ext cx="7704856" cy="1233875"/>
        </a:xfrm>
        <a:prstGeom prst="roundRect">
          <a:avLst/>
        </a:prstGeom>
        <a:solidFill>
          <a:schemeClr val="accent4">
            <a:hueOff val="0"/>
            <a:satOff val="0"/>
            <a:lumOff val="0"/>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k-KZ" sz="1600" b="1" kern="1200" dirty="0">
              <a:latin typeface="Times New Roman" panose="02020603050405020304" pitchFamily="18" charset="0"/>
              <a:cs typeface="Times New Roman" panose="02020603050405020304" pitchFamily="18" charset="0"/>
            </a:rPr>
            <a:t>3.Жүйелілік тәсілдемесі</a:t>
          </a:r>
          <a:r>
            <a:rPr lang="kk-KZ" sz="1600" kern="1200" dirty="0">
              <a:latin typeface="Times New Roman" panose="02020603050405020304" pitchFamily="18" charset="0"/>
              <a:cs typeface="Times New Roman" panose="02020603050405020304" pitchFamily="18" charset="0"/>
            </a:rPr>
            <a:t>. Білімдік-тәрбиелік үдерістердің құрылымдық- функционалдық тұтастығын сипаттайды. Рухани мұра факторы ретінде барша пайдалыны мен жақсылықты беруші. </a:t>
          </a:r>
          <a:endParaRPr lang="ru-RU" sz="1600" kern="1200" dirty="0">
            <a:latin typeface="Times New Roman" panose="02020603050405020304" pitchFamily="18" charset="0"/>
            <a:cs typeface="Times New Roman" panose="02020603050405020304" pitchFamily="18" charset="0"/>
          </a:endParaRPr>
        </a:p>
      </dsp:txBody>
      <dsp:txXfrm>
        <a:off x="60233" y="2662556"/>
        <a:ext cx="7584390" cy="1113409"/>
      </dsp:txXfrm>
    </dsp:sp>
    <dsp:sp modelId="{A515AA77-C19F-46C9-BBC1-F63143CE5422}">
      <dsp:nvSpPr>
        <dsp:cNvPr id="0" name=""/>
        <dsp:cNvSpPr/>
      </dsp:nvSpPr>
      <dsp:spPr>
        <a:xfrm>
          <a:off x="0" y="3902438"/>
          <a:ext cx="7704856" cy="1267958"/>
        </a:xfrm>
        <a:prstGeom prst="roundRect">
          <a:avLst/>
        </a:prstGeom>
        <a:solidFill>
          <a:schemeClr val="accent5">
            <a:hueOff val="0"/>
            <a:satOff val="0"/>
            <a:lumOff val="0"/>
            <a:alphaOff val="0"/>
          </a:schemeClr>
        </a:solidFill>
        <a:ln w="22225" cap="rnd"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kk-KZ" sz="1600" b="1" kern="1200" dirty="0">
              <a:latin typeface="Times New Roman" panose="02020603050405020304" pitchFamily="18" charset="0"/>
              <a:cs typeface="Times New Roman" panose="02020603050405020304" pitchFamily="18" charset="0"/>
            </a:rPr>
            <a:t>4.Синергетикалық тәсілдеме</a:t>
          </a:r>
          <a:r>
            <a:rPr lang="kk-KZ" sz="1600" kern="1200" dirty="0">
              <a:latin typeface="Times New Roman" panose="02020603050405020304" pitchFamily="18" charset="0"/>
              <a:cs typeface="Times New Roman" panose="02020603050405020304" pitchFamily="18" charset="0"/>
            </a:rPr>
            <a:t>. Адамды өзін өзі дамытушы жүйе ретінде қарастырады. Оның қалыптасу үдерісі тәрбиенің өзін өзі тәрбиелеу, дамытудың өзін өзі дамыту, білім берудің өздігіне білім алу дегенімен саяды.</a:t>
          </a:r>
          <a:endParaRPr lang="ru-RU" sz="1600" kern="1200" dirty="0">
            <a:latin typeface="Times New Roman" panose="02020603050405020304" pitchFamily="18" charset="0"/>
            <a:cs typeface="Times New Roman" panose="02020603050405020304" pitchFamily="18" charset="0"/>
          </a:endParaRPr>
        </a:p>
      </dsp:txBody>
      <dsp:txXfrm>
        <a:off x="61897" y="3964335"/>
        <a:ext cx="7581062" cy="114416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F0DBBE-180F-4690-ABA6-DDB9A37225AD}">
      <dsp:nvSpPr>
        <dsp:cNvPr id="0" name=""/>
        <dsp:cNvSpPr/>
      </dsp:nvSpPr>
      <dsp:spPr>
        <a:xfrm>
          <a:off x="0" y="2550"/>
          <a:ext cx="6840760" cy="1148715"/>
        </a:xfrm>
        <a:prstGeom prst="roundRect">
          <a:avLst/>
        </a:prstGeom>
        <a:gradFill rotWithShape="0">
          <a:gsLst>
            <a:gs pos="0">
              <a:schemeClr val="accent5">
                <a:hueOff val="0"/>
                <a:satOff val="0"/>
                <a:lumOff val="0"/>
                <a:alphaOff val="0"/>
                <a:tint val="96000"/>
                <a:lumMod val="104000"/>
              </a:schemeClr>
            </a:gs>
            <a:gs pos="100000">
              <a:schemeClr val="accent5">
                <a:hueOff val="0"/>
                <a:satOff val="0"/>
                <a:lumOff val="0"/>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b="1" kern="1200" dirty="0">
              <a:latin typeface="Times New Roman" panose="02020603050405020304" pitchFamily="18" charset="0"/>
              <a:cs typeface="Times New Roman" panose="02020603050405020304" pitchFamily="18" charset="0"/>
            </a:rPr>
            <a:t>5. </a:t>
          </a:r>
          <a:r>
            <a:rPr lang="ru-RU" sz="1800" b="1" kern="1200" dirty="0" err="1">
              <a:latin typeface="Times New Roman" panose="02020603050405020304" pitchFamily="18" charset="0"/>
              <a:cs typeface="Times New Roman" panose="02020603050405020304" pitchFamily="18" charset="0"/>
            </a:rPr>
            <a:t>Тұлғалық-әрекеттік</a:t>
          </a:r>
          <a:r>
            <a:rPr lang="ru-RU" sz="1800" b="1" kern="1200" dirty="0">
              <a:latin typeface="Times New Roman" panose="02020603050405020304" pitchFamily="18" charset="0"/>
              <a:cs typeface="Times New Roman" panose="02020603050405020304" pitchFamily="18" charset="0"/>
            </a:rPr>
            <a:t> </a:t>
          </a:r>
          <a:r>
            <a:rPr lang="ru-RU" sz="1800" b="1" kern="1200" dirty="0" err="1">
              <a:latin typeface="Times New Roman" panose="02020603050405020304" pitchFamily="18" charset="0"/>
              <a:cs typeface="Times New Roman" panose="02020603050405020304" pitchFamily="18" charset="0"/>
            </a:rPr>
            <a:t>тәсілдеме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Оқушыны</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педагогикалық</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әрекетте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дамитын</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тұлғалық</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және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дербес</a:t>
          </a:r>
          <a:r>
            <a:rPr lang="ru-RU" sz="1800" kern="1200" dirty="0">
              <a:latin typeface="Times New Roman" panose="02020603050405020304" pitchFamily="18" charset="0"/>
              <a:cs typeface="Times New Roman" panose="02020603050405020304" pitchFamily="18" charset="0"/>
            </a:rPr>
            <a:t> субъект </a:t>
          </a:r>
          <a:r>
            <a:rPr lang="ru-RU" sz="1800" kern="1200" dirty="0" err="1">
              <a:latin typeface="Times New Roman" panose="02020603050405020304" pitchFamily="18" charset="0"/>
              <a:cs typeface="Times New Roman" panose="02020603050405020304" pitchFamily="18" charset="0"/>
            </a:rPr>
            <a:t>ретінде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қарастырады</a:t>
          </a:r>
          <a:r>
            <a:rPr lang="ru-RU" sz="1800" kern="1200" dirty="0">
              <a:latin typeface="Times New Roman" panose="02020603050405020304" pitchFamily="18" charset="0"/>
              <a:cs typeface="Times New Roman" panose="02020603050405020304" pitchFamily="18" charset="0"/>
            </a:rPr>
            <a:t>. </a:t>
          </a:r>
        </a:p>
      </dsp:txBody>
      <dsp:txXfrm>
        <a:off x="56076" y="58626"/>
        <a:ext cx="6728608" cy="1036563"/>
      </dsp:txXfrm>
    </dsp:sp>
    <dsp:sp modelId="{735F0C3E-AE3E-451F-9546-E881B28DA5F9}">
      <dsp:nvSpPr>
        <dsp:cNvPr id="0" name=""/>
        <dsp:cNvSpPr/>
      </dsp:nvSpPr>
      <dsp:spPr>
        <a:xfrm>
          <a:off x="0" y="1165412"/>
          <a:ext cx="6840760" cy="1148715"/>
        </a:xfrm>
        <a:prstGeom prst="roundRect">
          <a:avLst/>
        </a:prstGeom>
        <a:gradFill rotWithShape="0">
          <a:gsLst>
            <a:gs pos="0">
              <a:schemeClr val="accent5">
                <a:hueOff val="1202033"/>
                <a:satOff val="-2441"/>
                <a:lumOff val="1569"/>
                <a:alphaOff val="0"/>
                <a:tint val="96000"/>
                <a:lumMod val="104000"/>
              </a:schemeClr>
            </a:gs>
            <a:gs pos="100000">
              <a:schemeClr val="accent5">
                <a:hueOff val="1202033"/>
                <a:satOff val="-2441"/>
                <a:lumOff val="1569"/>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b="1" kern="1200" dirty="0">
              <a:latin typeface="Times New Roman" panose="02020603050405020304" pitchFamily="18" charset="0"/>
              <a:cs typeface="Times New Roman" panose="02020603050405020304" pitchFamily="18" charset="0"/>
            </a:rPr>
            <a:t>6. </a:t>
          </a:r>
          <a:r>
            <a:rPr lang="ru-RU" sz="1800" b="1" kern="1200" dirty="0" err="1">
              <a:latin typeface="Times New Roman" panose="02020603050405020304" pitchFamily="18" charset="0"/>
              <a:cs typeface="Times New Roman" panose="02020603050405020304" pitchFamily="18" charset="0"/>
            </a:rPr>
            <a:t>Мәдениеттану</a:t>
          </a:r>
          <a:r>
            <a:rPr lang="ru-RU" sz="1800" b="1" kern="1200" dirty="0">
              <a:latin typeface="Times New Roman" panose="02020603050405020304" pitchFamily="18" charset="0"/>
              <a:cs typeface="Times New Roman" panose="02020603050405020304" pitchFamily="18" charset="0"/>
            </a:rPr>
            <a:t> </a:t>
          </a:r>
          <a:r>
            <a:rPr lang="ru-RU" sz="1800" b="1" kern="1200" dirty="0" err="1">
              <a:latin typeface="Times New Roman" panose="02020603050405020304" pitchFamily="18" charset="0"/>
              <a:cs typeface="Times New Roman" panose="02020603050405020304" pitchFamily="18" charset="0"/>
            </a:rPr>
            <a:t>тәсілдемесі</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Мәдениеттің</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жалпыадамзаттық</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және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ұлттық</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негіздерінде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жалпымәдени</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және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психологиялық-педагогикалық</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блоктар</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білімі</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контекстерінде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тәрбиелеудің</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үздіксіз</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үдерісін</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ұғынуды</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көрсетеді</a:t>
          </a:r>
          <a:r>
            <a:rPr lang="ru-RU" sz="1800" kern="1200" dirty="0">
              <a:latin typeface="Times New Roman" panose="02020603050405020304" pitchFamily="18" charset="0"/>
              <a:cs typeface="Times New Roman" panose="02020603050405020304" pitchFamily="18" charset="0"/>
            </a:rPr>
            <a:t>.  </a:t>
          </a:r>
        </a:p>
      </dsp:txBody>
      <dsp:txXfrm>
        <a:off x="56076" y="1221488"/>
        <a:ext cx="6728608" cy="1036563"/>
      </dsp:txXfrm>
    </dsp:sp>
    <dsp:sp modelId="{CBEE594F-6F4F-40DC-9C78-99B17F967AF1}">
      <dsp:nvSpPr>
        <dsp:cNvPr id="0" name=""/>
        <dsp:cNvSpPr/>
      </dsp:nvSpPr>
      <dsp:spPr>
        <a:xfrm>
          <a:off x="0" y="2328274"/>
          <a:ext cx="6840760" cy="1148715"/>
        </a:xfrm>
        <a:prstGeom prst="roundRect">
          <a:avLst/>
        </a:prstGeom>
        <a:gradFill rotWithShape="0">
          <a:gsLst>
            <a:gs pos="0">
              <a:schemeClr val="accent5">
                <a:hueOff val="2404066"/>
                <a:satOff val="-4882"/>
                <a:lumOff val="3137"/>
                <a:alphaOff val="0"/>
                <a:tint val="96000"/>
                <a:lumMod val="104000"/>
              </a:schemeClr>
            </a:gs>
            <a:gs pos="100000">
              <a:schemeClr val="accent5">
                <a:hueOff val="2404066"/>
                <a:satOff val="-4882"/>
                <a:lumOff val="3137"/>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b="1" kern="1200" dirty="0">
              <a:latin typeface="Times New Roman" panose="02020603050405020304" pitchFamily="18" charset="0"/>
              <a:cs typeface="Times New Roman" panose="02020603050405020304" pitchFamily="18" charset="0"/>
            </a:rPr>
            <a:t>7. </a:t>
          </a:r>
          <a:r>
            <a:rPr lang="ru-RU" sz="1800" b="1" kern="1200" dirty="0" err="1">
              <a:latin typeface="Times New Roman" panose="02020603050405020304" pitchFamily="18" charset="0"/>
              <a:cs typeface="Times New Roman" panose="02020603050405020304" pitchFamily="18" charset="0"/>
            </a:rPr>
            <a:t>Этнопедагогикалық</a:t>
          </a:r>
          <a:r>
            <a:rPr lang="ru-RU" sz="1800" b="1" kern="1200" dirty="0">
              <a:latin typeface="Times New Roman" panose="02020603050405020304" pitchFamily="18" charset="0"/>
              <a:cs typeface="Times New Roman" panose="02020603050405020304" pitchFamily="18" charset="0"/>
            </a:rPr>
            <a:t> </a:t>
          </a:r>
          <a:r>
            <a:rPr lang="ru-RU" sz="1800" b="1" kern="1200" dirty="0" err="1">
              <a:latin typeface="Times New Roman" panose="02020603050405020304" pitchFamily="18" charset="0"/>
              <a:cs typeface="Times New Roman" panose="02020603050405020304" pitchFamily="18" charset="0"/>
            </a:rPr>
            <a:t>тәсілдеме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Тұлғаны</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оқыту</a:t>
          </a:r>
          <a:r>
            <a:rPr lang="ru-RU" sz="1800" kern="1200" dirty="0">
              <a:latin typeface="Times New Roman" panose="02020603050405020304" pitchFamily="18" charset="0"/>
              <a:cs typeface="Times New Roman" panose="02020603050405020304" pitchFamily="18" charset="0"/>
            </a:rPr>
            <a:t> мен </a:t>
          </a:r>
          <a:r>
            <a:rPr lang="ru-RU" sz="1800" kern="1200" dirty="0" err="1">
              <a:latin typeface="Times New Roman" panose="02020603050405020304" pitchFamily="18" charset="0"/>
              <a:cs typeface="Times New Roman" panose="02020603050405020304" pitchFamily="18" charset="0"/>
            </a:rPr>
            <a:t>тәрбиелеудегі</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халық</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педагогикасы</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дәстүрлерін</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этикалық</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құндылықтарды</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қарастырады</a:t>
          </a:r>
          <a:r>
            <a:rPr lang="ru-RU" sz="1800" kern="1200" dirty="0">
              <a:latin typeface="Times New Roman" panose="02020603050405020304" pitchFamily="18" charset="0"/>
              <a:cs typeface="Times New Roman" panose="02020603050405020304" pitchFamily="18" charset="0"/>
            </a:rPr>
            <a:t>.</a:t>
          </a:r>
        </a:p>
      </dsp:txBody>
      <dsp:txXfrm>
        <a:off x="56076" y="2384350"/>
        <a:ext cx="6728608" cy="1036563"/>
      </dsp:txXfrm>
    </dsp:sp>
    <dsp:sp modelId="{BCA703CA-41DE-4736-ABFB-FB9DDDD095B9}">
      <dsp:nvSpPr>
        <dsp:cNvPr id="0" name=""/>
        <dsp:cNvSpPr/>
      </dsp:nvSpPr>
      <dsp:spPr>
        <a:xfrm>
          <a:off x="0" y="3491136"/>
          <a:ext cx="6840760" cy="1148715"/>
        </a:xfrm>
        <a:prstGeom prst="roundRect">
          <a:avLst/>
        </a:prstGeom>
        <a:gradFill rotWithShape="0">
          <a:gsLst>
            <a:gs pos="0">
              <a:schemeClr val="accent5">
                <a:hueOff val="3606099"/>
                <a:satOff val="-7323"/>
                <a:lumOff val="4706"/>
                <a:alphaOff val="0"/>
                <a:tint val="96000"/>
                <a:lumMod val="104000"/>
              </a:schemeClr>
            </a:gs>
            <a:gs pos="100000">
              <a:schemeClr val="accent5">
                <a:hueOff val="3606099"/>
                <a:satOff val="-7323"/>
                <a:lumOff val="4706"/>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ru-RU" sz="1600" b="1" kern="1200" dirty="0">
              <a:latin typeface="Times New Roman" panose="02020603050405020304" pitchFamily="18" charset="0"/>
              <a:cs typeface="Times New Roman" panose="02020603050405020304" pitchFamily="18" charset="0"/>
            </a:rPr>
            <a:t>8. Жеке-</a:t>
          </a:r>
          <a:r>
            <a:rPr lang="ru-RU" sz="1600" b="1" kern="1200" dirty="0" err="1">
              <a:latin typeface="Times New Roman" panose="02020603050405020304" pitchFamily="18" charset="0"/>
              <a:cs typeface="Times New Roman" panose="02020603050405020304" pitchFamily="18" charset="0"/>
            </a:rPr>
            <a:t>шығармашылық</a:t>
          </a:r>
          <a:r>
            <a:rPr lang="ru-RU" sz="1600" b="1" kern="1200" dirty="0">
              <a:latin typeface="Times New Roman" panose="02020603050405020304" pitchFamily="18" charset="0"/>
              <a:cs typeface="Times New Roman" panose="02020603050405020304" pitchFamily="18" charset="0"/>
            </a:rPr>
            <a:t> </a:t>
          </a:r>
          <a:r>
            <a:rPr lang="ru-RU" sz="1600" b="1" kern="1200" dirty="0" err="1">
              <a:latin typeface="Times New Roman" panose="02020603050405020304" pitchFamily="18" charset="0"/>
              <a:cs typeface="Times New Roman" panose="02020603050405020304" pitchFamily="18" charset="0"/>
            </a:rPr>
            <a:t>тәсілдеме</a:t>
          </a:r>
          <a:r>
            <a:rPr lang="ru-RU" sz="1600" kern="1200" dirty="0">
              <a:latin typeface="Times New Roman" panose="02020603050405020304" pitchFamily="18" charset="0"/>
              <a:cs typeface="Times New Roman" panose="02020603050405020304" pitchFamily="18" charset="0"/>
            </a:rPr>
            <a:t>. Адам </a:t>
          </a:r>
          <a:r>
            <a:rPr lang="ru-RU" sz="1600" kern="1200" dirty="0" err="1">
              <a:latin typeface="Times New Roman" panose="02020603050405020304" pitchFamily="18" charset="0"/>
              <a:cs typeface="Times New Roman" panose="02020603050405020304" pitchFamily="18" charset="0"/>
            </a:rPr>
            <a:t>тұлғасының</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психологиялық-адамгершілік</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тереңдігін</a:t>
          </a:r>
          <a:r>
            <a:rPr lang="ru-RU" sz="1600" kern="1200" dirty="0">
              <a:latin typeface="Times New Roman" panose="02020603050405020304" pitchFamily="18" charset="0"/>
              <a:cs typeface="Times New Roman" panose="02020603050405020304" pitchFamily="18" charset="0"/>
            </a:rPr>
            <a:t> </a:t>
          </a:r>
          <a:r>
            <a:rPr lang="ru-RU" sz="1600" kern="1200" dirty="0" err="1">
              <a:latin typeface="Times New Roman" panose="02020603050405020304" pitchFamily="18" charset="0"/>
              <a:cs typeface="Times New Roman" panose="02020603050405020304" pitchFamily="18" charset="0"/>
            </a:rPr>
            <a:t>бағдарлайды</a:t>
          </a:r>
          <a:r>
            <a:rPr lang="ru-RU" sz="1600" kern="1200" dirty="0">
              <a:latin typeface="Times New Roman" panose="02020603050405020304" pitchFamily="18" charset="0"/>
              <a:cs typeface="Times New Roman" panose="02020603050405020304" pitchFamily="18" charset="0"/>
            </a:rPr>
            <a:t>. </a:t>
          </a:r>
        </a:p>
      </dsp:txBody>
      <dsp:txXfrm>
        <a:off x="56076" y="3547212"/>
        <a:ext cx="6728608" cy="1036563"/>
      </dsp:txXfrm>
    </dsp:sp>
    <dsp:sp modelId="{33B310B1-9B86-41E2-8532-594C0DDD6F6B}">
      <dsp:nvSpPr>
        <dsp:cNvPr id="0" name=""/>
        <dsp:cNvSpPr/>
      </dsp:nvSpPr>
      <dsp:spPr>
        <a:xfrm>
          <a:off x="0" y="4653998"/>
          <a:ext cx="6840760" cy="1148715"/>
        </a:xfrm>
        <a:prstGeom prst="roundRect">
          <a:avLst/>
        </a:prstGeom>
        <a:gradFill rotWithShape="0">
          <a:gsLst>
            <a:gs pos="0">
              <a:schemeClr val="accent5">
                <a:hueOff val="4808133"/>
                <a:satOff val="-9764"/>
                <a:lumOff val="6275"/>
                <a:alphaOff val="0"/>
                <a:tint val="96000"/>
                <a:lumMod val="104000"/>
              </a:schemeClr>
            </a:gs>
            <a:gs pos="100000">
              <a:schemeClr val="accent5">
                <a:hueOff val="4808133"/>
                <a:satOff val="-9764"/>
                <a:lumOff val="6275"/>
                <a:alphaOff val="0"/>
                <a:shade val="98000"/>
                <a:lumMod val="94000"/>
              </a:schemeClr>
            </a:gs>
          </a:gsLst>
          <a:lin ang="5400000" scaled="0"/>
        </a:gradFill>
        <a:ln>
          <a:noFill/>
        </a:ln>
        <a:effectLst>
          <a:outerShdw blurRad="38100" dist="25400" dir="5400000" rotWithShape="0">
            <a:srgbClr val="000000">
              <a:alpha val="2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ru-RU" sz="1800" b="1" kern="1200" dirty="0">
              <a:latin typeface="Times New Roman" panose="02020603050405020304" pitchFamily="18" charset="0"/>
              <a:cs typeface="Times New Roman" panose="02020603050405020304" pitchFamily="18" charset="0"/>
            </a:rPr>
            <a:t>9. </a:t>
          </a:r>
          <a:r>
            <a:rPr lang="ru-RU" sz="1800" b="1" kern="1200" dirty="0" err="1">
              <a:latin typeface="Times New Roman" panose="02020603050405020304" pitchFamily="18" charset="0"/>
              <a:cs typeface="Times New Roman" panose="02020603050405020304" pitchFamily="18" charset="0"/>
            </a:rPr>
            <a:t>Әлеуметтік-педагогикалық</a:t>
          </a:r>
          <a:r>
            <a:rPr lang="ru-RU" sz="1800" b="1" kern="1200" dirty="0">
              <a:latin typeface="Times New Roman" panose="02020603050405020304" pitchFamily="18" charset="0"/>
              <a:cs typeface="Times New Roman" panose="02020603050405020304" pitchFamily="18" charset="0"/>
            </a:rPr>
            <a:t> </a:t>
          </a:r>
          <a:r>
            <a:rPr lang="ru-RU" sz="1800" b="1" kern="1200" dirty="0" err="1">
              <a:latin typeface="Times New Roman" panose="02020603050405020304" pitchFamily="18" charset="0"/>
              <a:cs typeface="Times New Roman" panose="02020603050405020304" pitchFamily="18" charset="0"/>
            </a:rPr>
            <a:t>тәсілдеме</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Ықпалдастыру</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жүйесіндегі</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халықтық-дәстүрлі</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тәрбиені</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заманауи</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технологиялармен</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симбиозін</a:t>
          </a:r>
          <a:r>
            <a:rPr lang="ru-RU" sz="1800" kern="1200" dirty="0">
              <a:latin typeface="Times New Roman" panose="02020603050405020304" pitchFamily="18" charset="0"/>
              <a:cs typeface="Times New Roman" panose="02020603050405020304" pitchFamily="18" charset="0"/>
            </a:rPr>
            <a:t> </a:t>
          </a:r>
          <a:r>
            <a:rPr lang="ru-RU" sz="1800" kern="1200" dirty="0" err="1">
              <a:latin typeface="Times New Roman" panose="02020603050405020304" pitchFamily="18" charset="0"/>
              <a:cs typeface="Times New Roman" panose="02020603050405020304" pitchFamily="18" charset="0"/>
            </a:rPr>
            <a:t>қарастырады</a:t>
          </a:r>
          <a:r>
            <a:rPr lang="ru-RU" sz="1800" kern="1200" dirty="0">
              <a:latin typeface="Times New Roman" panose="02020603050405020304" pitchFamily="18" charset="0"/>
              <a:cs typeface="Times New Roman" panose="02020603050405020304" pitchFamily="18" charset="0"/>
            </a:rPr>
            <a:t>. </a:t>
          </a:r>
        </a:p>
      </dsp:txBody>
      <dsp:txXfrm>
        <a:off x="56076" y="4710074"/>
        <a:ext cx="6728608" cy="103656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E7F9C7-0107-4A25-A2C7-0EA18AC171A0}">
      <dsp:nvSpPr>
        <dsp:cNvPr id="0" name=""/>
        <dsp:cNvSpPr/>
      </dsp:nvSpPr>
      <dsp:spPr>
        <a:xfrm>
          <a:off x="-604883" y="0"/>
          <a:ext cx="4739112" cy="4853136"/>
        </a:xfrm>
        <a:prstGeom prst="triangl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F1BDA2-037B-42CD-B5DD-7E4BF089D354}">
      <dsp:nvSpPr>
        <dsp:cNvPr id="0" name=""/>
        <dsp:cNvSpPr/>
      </dsp:nvSpPr>
      <dsp:spPr>
        <a:xfrm>
          <a:off x="0" y="504056"/>
          <a:ext cx="5400000" cy="114882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 педагогтің білім алушылармен қатынасы бірлескен шығармашылық қызметке; педагогикалық қарым-қатынас қағидаты – оқушыға өз білімімен емес, оқушылармен бірге ғылымға және оның тереңдігіне құрылатын болса;</a:t>
          </a:r>
          <a:endParaRPr lang="ru-RU" sz="1600" kern="1200" dirty="0">
            <a:latin typeface="Times New Roman" panose="02020603050405020304" pitchFamily="18" charset="0"/>
            <a:cs typeface="Times New Roman" panose="02020603050405020304" pitchFamily="18" charset="0"/>
          </a:endParaRPr>
        </a:p>
      </dsp:txBody>
      <dsp:txXfrm>
        <a:off x="56081" y="560137"/>
        <a:ext cx="5287838" cy="1036666"/>
      </dsp:txXfrm>
    </dsp:sp>
    <dsp:sp modelId="{ADD51CCD-A564-450A-B9B5-DE4ADAD12B8B}">
      <dsp:nvSpPr>
        <dsp:cNvPr id="0" name=""/>
        <dsp:cNvSpPr/>
      </dsp:nvSpPr>
      <dsp:spPr>
        <a:xfrm>
          <a:off x="0" y="1800200"/>
          <a:ext cx="5400000" cy="114882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 оқыту, білім беру, өздігінен білім алу, ұжыммен үйлесімді, қоғамдық сезімдер және ұмтылыстармен біріккен оның адамның жеке қызғушылығында, дербес мүдделері, қабілеттеріне байланысты; </a:t>
          </a:r>
          <a:endParaRPr lang="ru-RU" sz="1600" kern="1200" dirty="0">
            <a:latin typeface="Times New Roman" panose="02020603050405020304" pitchFamily="18" charset="0"/>
            <a:cs typeface="Times New Roman" panose="02020603050405020304" pitchFamily="18" charset="0"/>
          </a:endParaRPr>
        </a:p>
      </dsp:txBody>
      <dsp:txXfrm>
        <a:off x="56081" y="1856281"/>
        <a:ext cx="5287838" cy="1036666"/>
      </dsp:txXfrm>
    </dsp:sp>
    <dsp:sp modelId="{7A15848E-2369-454C-9BE7-0457A0488FDF}">
      <dsp:nvSpPr>
        <dsp:cNvPr id="0" name=""/>
        <dsp:cNvSpPr/>
      </dsp:nvSpPr>
      <dsp:spPr>
        <a:xfrm>
          <a:off x="3" y="3171652"/>
          <a:ext cx="5400000" cy="114882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kk-KZ" sz="1600" kern="1200" dirty="0">
              <a:latin typeface="Times New Roman" panose="02020603050405020304" pitchFamily="18" charset="0"/>
              <a:cs typeface="Times New Roman" panose="02020603050405020304" pitchFamily="18" charset="0"/>
            </a:rPr>
            <a:t>- моралдық таңдау негізінде шешілетін өмірмен, нақты әлеуметтік мәселелермен байланысты болғанда рухани-адамгершілік тәрбие мағыналық толықтығына қол жеткізеді және білім алушының өзі үшін көкейкесті болады; </a:t>
          </a:r>
          <a:endParaRPr lang="ru-RU" sz="1600" kern="1200" dirty="0">
            <a:latin typeface="Times New Roman" panose="02020603050405020304" pitchFamily="18" charset="0"/>
            <a:cs typeface="Times New Roman" panose="02020603050405020304" pitchFamily="18" charset="0"/>
          </a:endParaRPr>
        </a:p>
      </dsp:txBody>
      <dsp:txXfrm>
        <a:off x="56084" y="3227733"/>
        <a:ext cx="5287838" cy="103666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5FD753-DFAB-4F82-89AC-04D565F7125C}" type="datetimeFigureOut">
              <a:rPr lang="ru-RU" smtClean="0"/>
              <a:pPr/>
              <a:t>23.10.2023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33AF69-AD35-41FE-9B94-C6B0F844958A}" type="slidenum">
              <a:rPr lang="ru-RU" smtClean="0"/>
              <a:pPr/>
              <a:t>‹#›</a:t>
            </a:fld>
            <a:endParaRPr lang="ru-RU"/>
          </a:p>
        </p:txBody>
      </p:sp>
    </p:spTree>
    <p:extLst>
      <p:ext uri="{BB962C8B-B14F-4D97-AF65-F5344CB8AC3E}">
        <p14:creationId xmlns:p14="http://schemas.microsoft.com/office/powerpoint/2010/main" val="1695326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533AF69-AD35-41FE-9B94-C6B0F844958A}" type="slidenum">
              <a:rPr lang="ru-RU" smtClean="0"/>
              <a:pPr/>
              <a:t>11</a:t>
            </a:fld>
            <a:endParaRPr lang="ru-RU"/>
          </a:p>
        </p:txBody>
      </p:sp>
    </p:spTree>
    <p:extLst>
      <p:ext uri="{BB962C8B-B14F-4D97-AF65-F5344CB8AC3E}">
        <p14:creationId xmlns:p14="http://schemas.microsoft.com/office/powerpoint/2010/main" val="504615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533AF69-AD35-41FE-9B94-C6B0F844958A}" type="slidenum">
              <a:rPr lang="ru-RU" smtClean="0"/>
              <a:pPr/>
              <a:t>14</a:t>
            </a:fld>
            <a:endParaRPr lang="ru-RU"/>
          </a:p>
        </p:txBody>
      </p:sp>
    </p:spTree>
    <p:extLst>
      <p:ext uri="{BB962C8B-B14F-4D97-AF65-F5344CB8AC3E}">
        <p14:creationId xmlns:p14="http://schemas.microsoft.com/office/powerpoint/2010/main" val="1729230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ru-RU"/>
              <a:t>Образец заголовка</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056268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340030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5" name="Footer Placeholder 4"/>
          <p:cNvSpPr>
            <a:spLocks noGrp="1"/>
          </p:cNvSpPr>
          <p:nvPr>
            <p:ph type="ftr" sz="quarter" idx="11"/>
          </p:nvPr>
        </p:nvSpPr>
        <p:spPr/>
        <p:txBody>
          <a:bodyPr/>
          <a:lstStyle/>
          <a:p>
            <a:endParaRPr lang="ru-RU"/>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pPr/>
              <a:t>‹#›</a:t>
            </a:fld>
            <a:endParaRPr lang="ru-RU"/>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01343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ru-RU"/>
              <a:t>Образец заголовка</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4282687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6" name="Footer Placeholder 5"/>
          <p:cNvSpPr>
            <a:spLocks noGrp="1"/>
          </p:cNvSpPr>
          <p:nvPr>
            <p:ph type="ftr" sz="quarter" idx="11"/>
          </p:nvPr>
        </p:nvSpPr>
        <p:spPr/>
        <p:txBody>
          <a:bodyPr/>
          <a:lstStyle/>
          <a:p>
            <a:endParaRPr lang="ru-RU"/>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pPr/>
              <a:t>‹#›</a:t>
            </a:fld>
            <a:endParaRPr lang="ru-RU"/>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694774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ru-RU"/>
              <a:t>Образец заголовка</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049386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7474827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181301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ru-RU"/>
              <a:t>Образец заголовка</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5" name="Footer Placeholder 4"/>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872856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966824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093877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8" name="Footer Placeholder 7"/>
          <p:cNvSpPr>
            <a:spLocks noGrp="1"/>
          </p:cNvSpPr>
          <p:nvPr>
            <p:ph type="ftr" sz="quarter" idx="11"/>
          </p:nvPr>
        </p:nvSpPr>
        <p:spPr/>
        <p:txBody>
          <a:bodyPr/>
          <a:lstStyle/>
          <a:p>
            <a:endParaRPr lang="ru-RU"/>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2925511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4" name="Footer Placeholder 3"/>
          <p:cNvSpPr>
            <a:spLocks noGrp="1"/>
          </p:cNvSpPr>
          <p:nvPr>
            <p:ph type="ftr" sz="quarter" idx="11"/>
          </p:nvPr>
        </p:nvSpPr>
        <p:spPr/>
        <p:txBody>
          <a:bodyPr/>
          <a:lstStyle/>
          <a:p>
            <a:endParaRPr lang="ru-RU"/>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4139318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1480970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ru-RU"/>
              <a:t>Образец заголовка</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3335873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23.10.2023</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val="490778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B4C71EC6-210F-42DE-9C53-41977AD35B3D}" type="datetimeFigureOut">
              <a:rPr lang="ru-RU" smtClean="0"/>
              <a:pPr/>
              <a:t>23.10.2023</a:t>
            </a:fld>
            <a:endParaRPr lang="ru-RU"/>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B19B0651-EE4F-4900-A07F-96A6BFA9D0F0}" type="slidenum">
              <a:rPr lang="ru-RU" smtClean="0"/>
              <a:pPr/>
              <a:t>‹#›</a:t>
            </a:fld>
            <a:endParaRPr lang="ru-RU"/>
          </a:p>
        </p:txBody>
      </p:sp>
    </p:spTree>
    <p:extLst>
      <p:ext uri="{BB962C8B-B14F-4D97-AF65-F5344CB8AC3E}">
        <p14:creationId xmlns:p14="http://schemas.microsoft.com/office/powerpoint/2010/main" val="181610986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10.xml"/><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2.xml"/><Relationship Id="rId3" Type="http://schemas.openxmlformats.org/officeDocument/2006/relationships/diagramLayout" Target="../diagrams/layout11.xml"/><Relationship Id="rId7" Type="http://schemas.openxmlformats.org/officeDocument/2006/relationships/diagramData" Target="../diagrams/data12.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11" Type="http://schemas.microsoft.com/office/2007/relationships/diagramDrawing" Target="../diagrams/drawing12.xml"/><Relationship Id="rId5" Type="http://schemas.openxmlformats.org/officeDocument/2006/relationships/diagramColors" Target="../diagrams/colors11.xml"/><Relationship Id="rId10" Type="http://schemas.openxmlformats.org/officeDocument/2006/relationships/diagramColors" Target="../diagrams/colors12.xml"/><Relationship Id="rId4" Type="http://schemas.openxmlformats.org/officeDocument/2006/relationships/diagramQuickStyle" Target="../diagrams/quickStyle11.xml"/><Relationship Id="rId9" Type="http://schemas.openxmlformats.org/officeDocument/2006/relationships/diagramQuickStyle" Target="../diagrams/quickStyle1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7.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17.xml"/><Relationship Id="rId3" Type="http://schemas.openxmlformats.org/officeDocument/2006/relationships/diagramLayout" Target="../diagrams/layout16.xml"/><Relationship Id="rId7" Type="http://schemas.openxmlformats.org/officeDocument/2006/relationships/diagramData" Target="../diagrams/data17.xml"/><Relationship Id="rId2" Type="http://schemas.openxmlformats.org/officeDocument/2006/relationships/diagramData" Target="../diagrams/data16.xml"/><Relationship Id="rId1" Type="http://schemas.openxmlformats.org/officeDocument/2006/relationships/slideLayout" Target="../slideLayouts/slideLayout7.xml"/><Relationship Id="rId6" Type="http://schemas.microsoft.com/office/2007/relationships/diagramDrawing" Target="../diagrams/drawing16.xml"/><Relationship Id="rId11" Type="http://schemas.microsoft.com/office/2007/relationships/diagramDrawing" Target="../diagrams/drawing17.xml"/><Relationship Id="rId5" Type="http://schemas.openxmlformats.org/officeDocument/2006/relationships/diagramColors" Target="../diagrams/colors16.xml"/><Relationship Id="rId10" Type="http://schemas.openxmlformats.org/officeDocument/2006/relationships/diagramColors" Target="../diagrams/colors17.xml"/><Relationship Id="rId4" Type="http://schemas.openxmlformats.org/officeDocument/2006/relationships/diagramQuickStyle" Target="../diagrams/quickStyle16.xml"/><Relationship Id="rId9" Type="http://schemas.openxmlformats.org/officeDocument/2006/relationships/diagramQuickStyle" Target="../diagrams/quickStyle17.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19.xml"/><Relationship Id="rId3" Type="http://schemas.openxmlformats.org/officeDocument/2006/relationships/diagramLayout" Target="../diagrams/layout18.xml"/><Relationship Id="rId7" Type="http://schemas.openxmlformats.org/officeDocument/2006/relationships/diagramData" Target="../diagrams/data19.xml"/><Relationship Id="rId2" Type="http://schemas.openxmlformats.org/officeDocument/2006/relationships/diagramData" Target="../diagrams/data18.xml"/><Relationship Id="rId1" Type="http://schemas.openxmlformats.org/officeDocument/2006/relationships/slideLayout" Target="../slideLayouts/slideLayout7.xml"/><Relationship Id="rId6" Type="http://schemas.microsoft.com/office/2007/relationships/diagramDrawing" Target="../diagrams/drawing18.xml"/><Relationship Id="rId11" Type="http://schemas.microsoft.com/office/2007/relationships/diagramDrawing" Target="../diagrams/drawing19.xml"/><Relationship Id="rId5" Type="http://schemas.openxmlformats.org/officeDocument/2006/relationships/diagramColors" Target="../diagrams/colors18.xml"/><Relationship Id="rId10" Type="http://schemas.openxmlformats.org/officeDocument/2006/relationships/diagramColors" Target="../diagrams/colors19.xml"/><Relationship Id="rId4" Type="http://schemas.openxmlformats.org/officeDocument/2006/relationships/diagramQuickStyle" Target="../diagrams/quickStyle18.xml"/><Relationship Id="rId9" Type="http://schemas.openxmlformats.org/officeDocument/2006/relationships/diagramQuickStyle" Target="../diagrams/quickStyle19.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21.xml"/><Relationship Id="rId3" Type="http://schemas.openxmlformats.org/officeDocument/2006/relationships/diagramLayout" Target="../diagrams/layout20.xml"/><Relationship Id="rId7" Type="http://schemas.openxmlformats.org/officeDocument/2006/relationships/diagramData" Target="../diagrams/data21.xml"/><Relationship Id="rId2" Type="http://schemas.openxmlformats.org/officeDocument/2006/relationships/diagramData" Target="../diagrams/data20.xml"/><Relationship Id="rId1" Type="http://schemas.openxmlformats.org/officeDocument/2006/relationships/slideLayout" Target="../slideLayouts/slideLayout2.xml"/><Relationship Id="rId6" Type="http://schemas.microsoft.com/office/2007/relationships/diagramDrawing" Target="../diagrams/drawing20.xml"/><Relationship Id="rId11" Type="http://schemas.microsoft.com/office/2007/relationships/diagramDrawing" Target="../diagrams/drawing21.xml"/><Relationship Id="rId5" Type="http://schemas.openxmlformats.org/officeDocument/2006/relationships/diagramColors" Target="../diagrams/colors20.xml"/><Relationship Id="rId10" Type="http://schemas.openxmlformats.org/officeDocument/2006/relationships/diagramColors" Target="../diagrams/colors21.xml"/><Relationship Id="rId4" Type="http://schemas.openxmlformats.org/officeDocument/2006/relationships/diagramQuickStyle" Target="../diagrams/quickStyle20.xml"/><Relationship Id="rId9" Type="http://schemas.openxmlformats.org/officeDocument/2006/relationships/diagramQuickStyle" Target="../diagrams/quickStyle2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2.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3.xml"/><Relationship Id="rId2" Type="http://schemas.openxmlformats.org/officeDocument/2006/relationships/diagramData" Target="../diagrams/data23.xml"/><Relationship Id="rId1" Type="http://schemas.openxmlformats.org/officeDocument/2006/relationships/slideLayout" Target="../slideLayouts/slideLayout2.xml"/><Relationship Id="rId6" Type="http://schemas.microsoft.com/office/2007/relationships/diagramDrawing" Target="../diagrams/drawing23.xml"/><Relationship Id="rId5" Type="http://schemas.openxmlformats.org/officeDocument/2006/relationships/diagramColors" Target="../diagrams/colors23.xml"/><Relationship Id="rId4" Type="http://schemas.openxmlformats.org/officeDocument/2006/relationships/diagramQuickStyle" Target="../diagrams/quickStyle23.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diagramLayout" Target="../diagrams/layout5.xml"/><Relationship Id="rId7" Type="http://schemas.openxmlformats.org/officeDocument/2006/relationships/diagramData" Target="../diagrams/data6.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716016" y="5530007"/>
            <a:ext cx="4427984" cy="707306"/>
          </a:xfrm>
        </p:spPr>
        <p:txBody>
          <a:bodyPr>
            <a:normAutofit fontScale="90000"/>
          </a:bodyPr>
          <a:lstStyle/>
          <a:p>
            <a:pPr algn="ctr"/>
            <a:br>
              <a:rPr lang="kk-KZ" sz="2800" dirty="0">
                <a:solidFill>
                  <a:schemeClr val="tx1"/>
                </a:solidFill>
                <a:latin typeface="Times New Roman" pitchFamily="18" charset="0"/>
                <a:cs typeface="Times New Roman" pitchFamily="18" charset="0"/>
              </a:rPr>
            </a:br>
            <a:br>
              <a:rPr lang="kk-KZ" sz="2800" dirty="0">
                <a:solidFill>
                  <a:schemeClr val="tx1"/>
                </a:solidFill>
                <a:latin typeface="Times New Roman" pitchFamily="18" charset="0"/>
                <a:cs typeface="Times New Roman" pitchFamily="18" charset="0"/>
              </a:rPr>
            </a:br>
            <a:br>
              <a:rPr lang="ru-RU" sz="4900" dirty="0"/>
            </a:br>
            <a:endParaRPr lang="ru-RU" dirty="0"/>
          </a:p>
        </p:txBody>
      </p:sp>
      <p:sp>
        <p:nvSpPr>
          <p:cNvPr id="4" name="TextBox 3">
            <a:extLst>
              <a:ext uri="{FF2B5EF4-FFF2-40B4-BE49-F238E27FC236}">
                <a16:creationId xmlns:a16="http://schemas.microsoft.com/office/drawing/2014/main" id="{AA6DA39F-0D17-4612-894D-F9AD1DEB7732}"/>
              </a:ext>
            </a:extLst>
          </p:cNvPr>
          <p:cNvSpPr txBox="1"/>
          <p:nvPr/>
        </p:nvSpPr>
        <p:spPr>
          <a:xfrm>
            <a:off x="1046170" y="1490008"/>
            <a:ext cx="7391498" cy="1938992"/>
          </a:xfrm>
          <a:prstGeom prst="rect">
            <a:avLst/>
          </a:prstGeom>
          <a:noFill/>
        </p:spPr>
        <p:txBody>
          <a:bodyPr wrap="square">
            <a:spAutoFit/>
          </a:bodyPr>
          <a:lstStyle/>
          <a:p>
            <a:pPr algn="ctr"/>
            <a:r>
              <a:rPr lang="ru-RU" sz="4000" b="1" i="1" dirty="0" err="1">
                <a:latin typeface="Times New Roman" panose="02020603050405020304" pitchFamily="18" charset="0"/>
                <a:cs typeface="Times New Roman" panose="02020603050405020304" pitchFamily="18" charset="0"/>
              </a:rPr>
              <a:t>Педагогикалық</a:t>
            </a:r>
            <a:r>
              <a:rPr lang="ru-RU" sz="4000" b="1" i="1" dirty="0">
                <a:latin typeface="Times New Roman" panose="02020603050405020304" pitchFamily="18" charset="0"/>
                <a:cs typeface="Times New Roman" panose="02020603050405020304" pitchFamily="18" charset="0"/>
              </a:rPr>
              <a:t> </a:t>
            </a:r>
            <a:r>
              <a:rPr lang="ru-RU" sz="4000" b="1" i="1" dirty="0" err="1">
                <a:latin typeface="Times New Roman" panose="02020603050405020304" pitchFamily="18" charset="0"/>
                <a:cs typeface="Times New Roman" panose="02020603050405020304" pitchFamily="18" charset="0"/>
              </a:rPr>
              <a:t>шарттар</a:t>
            </a:r>
            <a:r>
              <a:rPr lang="ru-RU" sz="4000" b="1" i="1" dirty="0">
                <a:latin typeface="Times New Roman" panose="02020603050405020304" pitchFamily="18" charset="0"/>
                <a:cs typeface="Times New Roman" panose="02020603050405020304" pitchFamily="18" charset="0"/>
              </a:rPr>
              <a:t> </a:t>
            </a:r>
            <a:r>
              <a:rPr lang="ru-RU" sz="4000" b="1" i="1" dirty="0" err="1">
                <a:latin typeface="Times New Roman" panose="02020603050405020304" pitchFamily="18" charset="0"/>
                <a:cs typeface="Times New Roman" panose="02020603050405020304" pitchFamily="18" charset="0"/>
              </a:rPr>
              <a:t>негізінде</a:t>
            </a:r>
            <a:r>
              <a:rPr lang="ru-RU" sz="4000" b="1" i="1" dirty="0">
                <a:latin typeface="Times New Roman" panose="02020603050405020304" pitchFamily="18" charset="0"/>
                <a:cs typeface="Times New Roman" panose="02020603050405020304" pitchFamily="18" charset="0"/>
              </a:rPr>
              <a:t> </a:t>
            </a:r>
            <a:r>
              <a:rPr lang="ru-RU" sz="4000" b="1" i="1" dirty="0" err="1">
                <a:latin typeface="Times New Roman" panose="02020603050405020304" pitchFamily="18" charset="0"/>
                <a:cs typeface="Times New Roman" panose="02020603050405020304" pitchFamily="18" charset="0"/>
              </a:rPr>
              <a:t>кәсіби</a:t>
            </a:r>
            <a:r>
              <a:rPr lang="ru-RU" sz="4000" b="1" i="1" dirty="0">
                <a:latin typeface="Times New Roman" panose="02020603050405020304" pitchFamily="18" charset="0"/>
                <a:cs typeface="Times New Roman" panose="02020603050405020304" pitchFamily="18" charset="0"/>
              </a:rPr>
              <a:t> </a:t>
            </a:r>
            <a:r>
              <a:rPr lang="ru-RU" sz="4000" b="1" i="1" dirty="0" err="1">
                <a:latin typeface="Times New Roman" panose="02020603050405020304" pitchFamily="18" charset="0"/>
                <a:cs typeface="Times New Roman" panose="02020603050405020304" pitchFamily="18" charset="0"/>
              </a:rPr>
              <a:t>көшбасшылық</a:t>
            </a:r>
            <a:r>
              <a:rPr lang="ru-RU" sz="4000" b="1" i="1" dirty="0">
                <a:latin typeface="Times New Roman" panose="02020603050405020304" pitchFamily="18" charset="0"/>
                <a:cs typeface="Times New Roman" panose="02020603050405020304" pitchFamily="18" charset="0"/>
              </a:rPr>
              <a:t> </a:t>
            </a:r>
            <a:r>
              <a:rPr lang="ru-RU" sz="4000" b="1" i="1" dirty="0" err="1">
                <a:latin typeface="Times New Roman" panose="02020603050405020304" pitchFamily="18" charset="0"/>
                <a:cs typeface="Times New Roman" panose="02020603050405020304" pitchFamily="18" charset="0"/>
              </a:rPr>
              <a:t>сапаларды</a:t>
            </a:r>
            <a:r>
              <a:rPr lang="ru-RU" sz="4000" b="1" i="1" dirty="0">
                <a:latin typeface="Times New Roman" panose="02020603050405020304" pitchFamily="18" charset="0"/>
                <a:cs typeface="Times New Roman" panose="02020603050405020304" pitchFamily="18" charset="0"/>
              </a:rPr>
              <a:t> </a:t>
            </a:r>
            <a:r>
              <a:rPr lang="ru-RU" sz="4000" b="1" i="1" dirty="0" err="1">
                <a:latin typeface="Times New Roman" panose="02020603050405020304" pitchFamily="18" charset="0"/>
                <a:cs typeface="Times New Roman" panose="02020603050405020304" pitchFamily="18" charset="0"/>
              </a:rPr>
              <a:t>дамыту</a:t>
            </a:r>
            <a:endParaRPr lang="ru-RU" sz="4000" b="1" i="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B1A1C238-F303-40B1-9FAA-B4FF2D489BE8}"/>
              </a:ext>
            </a:extLst>
          </p:cNvPr>
          <p:cNvSpPr txBox="1"/>
          <p:nvPr/>
        </p:nvSpPr>
        <p:spPr>
          <a:xfrm>
            <a:off x="4741919" y="6252640"/>
            <a:ext cx="4586140" cy="400110"/>
          </a:xfrm>
          <a:prstGeom prst="rect">
            <a:avLst/>
          </a:prstGeom>
          <a:noFill/>
        </p:spPr>
        <p:txBody>
          <a:bodyPr wrap="square">
            <a:spAutoFit/>
          </a:bodyPr>
          <a:lstStyle/>
          <a:p>
            <a:r>
              <a:rPr lang="ru-RU" sz="2000" b="1" dirty="0" err="1">
                <a:latin typeface="Times New Roman" panose="02020603050405020304" pitchFamily="18" charset="0"/>
                <a:cs typeface="Times New Roman" panose="02020603050405020304" pitchFamily="18" charset="0"/>
              </a:rPr>
              <a:t>п.ғ.д</a:t>
            </a:r>
            <a:r>
              <a:rPr lang="ru-RU" sz="2000" b="1" dirty="0">
                <a:latin typeface="Times New Roman" panose="02020603050405020304" pitchFamily="18" charset="0"/>
                <a:cs typeface="Times New Roman" panose="02020603050405020304" pitchFamily="18" charset="0"/>
              </a:rPr>
              <a:t>., профессор </a:t>
            </a:r>
            <a:r>
              <a:rPr lang="ru-RU" sz="2000" b="1" dirty="0" err="1">
                <a:latin typeface="Times New Roman" panose="02020603050405020304" pitchFamily="18" charset="0"/>
                <a:cs typeface="Times New Roman" panose="02020603050405020304" pitchFamily="18" charset="0"/>
              </a:rPr>
              <a:t>Шалғынбаева</a:t>
            </a:r>
            <a:r>
              <a:rPr lang="ru-RU" sz="2000" b="1" dirty="0">
                <a:latin typeface="Times New Roman" panose="02020603050405020304" pitchFamily="18" charset="0"/>
                <a:cs typeface="Times New Roman" panose="02020603050405020304" pitchFamily="18" charset="0"/>
              </a:rPr>
              <a:t> Қ.Қ. </a:t>
            </a:r>
          </a:p>
        </p:txBody>
      </p:sp>
    </p:spTree>
    <p:extLst>
      <p:ext uri="{BB962C8B-B14F-4D97-AF65-F5344CB8AC3E}">
        <p14:creationId xmlns:p14="http://schemas.microsoft.com/office/powerpoint/2010/main" val="609790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a:extLst>
              <a:ext uri="{FF2B5EF4-FFF2-40B4-BE49-F238E27FC236}">
                <a16:creationId xmlns:a16="http://schemas.microsoft.com/office/drawing/2014/main" id="{2202F414-64F4-444E-8F0F-75FB029064F7}"/>
              </a:ext>
            </a:extLst>
          </p:cNvPr>
          <p:cNvGraphicFramePr>
            <a:graphicFrameLocks noGrp="1"/>
          </p:cNvGraphicFramePr>
          <p:nvPr>
            <p:ph idx="1"/>
            <p:extLst>
              <p:ext uri="{D42A27DB-BD31-4B8C-83A1-F6EECF244321}">
                <p14:modId xmlns:p14="http://schemas.microsoft.com/office/powerpoint/2010/main" val="29982882"/>
              </p:ext>
            </p:extLst>
          </p:nvPr>
        </p:nvGraphicFramePr>
        <p:xfrm>
          <a:off x="1619672" y="526368"/>
          <a:ext cx="6840760" cy="58052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688250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Объект 8">
            <a:extLst>
              <a:ext uri="{FF2B5EF4-FFF2-40B4-BE49-F238E27FC236}">
                <a16:creationId xmlns:a16="http://schemas.microsoft.com/office/drawing/2014/main" id="{BFA50D59-7D3B-42BC-8F6B-131F79FD9C34}"/>
              </a:ext>
            </a:extLst>
          </p:cNvPr>
          <p:cNvGraphicFramePr>
            <a:graphicFrameLocks noGrp="1"/>
          </p:cNvGraphicFramePr>
          <p:nvPr>
            <p:ph sz="half" idx="1"/>
            <p:extLst>
              <p:ext uri="{D42A27DB-BD31-4B8C-83A1-F6EECF244321}">
                <p14:modId xmlns:p14="http://schemas.microsoft.com/office/powerpoint/2010/main" val="173346080"/>
              </p:ext>
            </p:extLst>
          </p:nvPr>
        </p:nvGraphicFramePr>
        <p:xfrm>
          <a:off x="755576" y="1002432"/>
          <a:ext cx="5400000" cy="4853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Объект 9">
            <a:extLst>
              <a:ext uri="{FF2B5EF4-FFF2-40B4-BE49-F238E27FC236}">
                <a16:creationId xmlns:a16="http://schemas.microsoft.com/office/drawing/2014/main" id="{3F79D09A-F61C-4246-AB31-9AC93169EF77}"/>
              </a:ext>
            </a:extLst>
          </p:cNvPr>
          <p:cNvGraphicFramePr>
            <a:graphicFrameLocks noGrp="1"/>
          </p:cNvGraphicFramePr>
          <p:nvPr>
            <p:ph sz="half" idx="2"/>
            <p:extLst>
              <p:ext uri="{D42A27DB-BD31-4B8C-83A1-F6EECF244321}">
                <p14:modId xmlns:p14="http://schemas.microsoft.com/office/powerpoint/2010/main" val="2765562928"/>
              </p:ext>
            </p:extLst>
          </p:nvPr>
        </p:nvGraphicFramePr>
        <p:xfrm>
          <a:off x="4499992" y="2004864"/>
          <a:ext cx="5400000" cy="485313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Прямоугольник 6"/>
          <p:cNvSpPr/>
          <p:nvPr/>
        </p:nvSpPr>
        <p:spPr>
          <a:xfrm>
            <a:off x="1691680" y="116632"/>
            <a:ext cx="6840760" cy="1008112"/>
          </a:xfrm>
          <a:prstGeom prst="rect">
            <a:avLst/>
          </a:prstGeom>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dirty="0">
                <a:latin typeface="Times New Roman" pitchFamily="18" charset="0"/>
                <a:cs typeface="Times New Roman" pitchFamily="18" charset="0"/>
              </a:rPr>
              <a:t>Өселең ұрпақтың рухани-адамгершілік тәрбиесі мен білімі  төмендегідей педагогикалық шарттарда  ұтымды болады:</a:t>
            </a:r>
            <a:endParaRPr lang="ru-RU" sz="2000" dirty="0">
              <a:latin typeface="Times New Roman" pitchFamily="18" charset="0"/>
              <a:cs typeface="Times New Roman" pitchFamily="18" charset="0"/>
            </a:endParaRPr>
          </a:p>
          <a:p>
            <a:pPr algn="ctr"/>
            <a:r>
              <a:rPr lang="kk-KZ" sz="2000" dirty="0">
                <a:latin typeface="Times New Roman" pitchFamily="18" charset="0"/>
                <a:cs typeface="Times New Roman" pitchFamily="18" charset="0"/>
              </a:rPr>
              <a:t>Егер: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908372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a:extLst>
              <a:ext uri="{FF2B5EF4-FFF2-40B4-BE49-F238E27FC236}">
                <a16:creationId xmlns:a16="http://schemas.microsoft.com/office/drawing/2014/main" id="{D65960ED-BB69-4B62-8C73-D2AD6C3D3F83}"/>
              </a:ext>
            </a:extLst>
          </p:cNvPr>
          <p:cNvGraphicFramePr>
            <a:graphicFrameLocks noGrp="1"/>
          </p:cNvGraphicFramePr>
          <p:nvPr>
            <p:ph sz="half" idx="1"/>
            <p:extLst>
              <p:ext uri="{D42A27DB-BD31-4B8C-83A1-F6EECF244321}">
                <p14:modId xmlns:p14="http://schemas.microsoft.com/office/powerpoint/2010/main" val="663655450"/>
              </p:ext>
            </p:extLst>
          </p:nvPr>
        </p:nvGraphicFramePr>
        <p:xfrm>
          <a:off x="179512" y="1484784"/>
          <a:ext cx="4392488" cy="5373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Объект 6">
            <a:extLst>
              <a:ext uri="{FF2B5EF4-FFF2-40B4-BE49-F238E27FC236}">
                <a16:creationId xmlns:a16="http://schemas.microsoft.com/office/drawing/2014/main" id="{F574FA92-0E1B-4EE5-A70E-FCB77020A2CE}"/>
              </a:ext>
            </a:extLst>
          </p:cNvPr>
          <p:cNvGraphicFramePr>
            <a:graphicFrameLocks noGrp="1"/>
          </p:cNvGraphicFramePr>
          <p:nvPr>
            <p:ph sz="half" idx="2"/>
            <p:extLst>
              <p:ext uri="{D42A27DB-BD31-4B8C-83A1-F6EECF244321}">
                <p14:modId xmlns:p14="http://schemas.microsoft.com/office/powerpoint/2010/main" val="2199122598"/>
              </p:ext>
            </p:extLst>
          </p:nvPr>
        </p:nvGraphicFramePr>
        <p:xfrm>
          <a:off x="4860032" y="1484784"/>
          <a:ext cx="4283968" cy="537321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 name="Прямоугольник 4"/>
          <p:cNvSpPr/>
          <p:nvPr/>
        </p:nvSpPr>
        <p:spPr>
          <a:xfrm>
            <a:off x="1619672" y="116632"/>
            <a:ext cx="6480720" cy="1008112"/>
          </a:xfrm>
          <a:prstGeom prst="rect">
            <a:avLst/>
          </a:prstGeom>
          <a:solidFill>
            <a:schemeClr val="accent2"/>
          </a:solidFill>
          <a:ln/>
        </p:spPr>
        <p:style>
          <a:lnRef idx="2">
            <a:schemeClr val="dk1"/>
          </a:lnRef>
          <a:fillRef idx="1">
            <a:schemeClr val="lt1"/>
          </a:fillRef>
          <a:effectRef idx="0">
            <a:schemeClr val="dk1"/>
          </a:effectRef>
          <a:fontRef idx="minor">
            <a:schemeClr val="dk1"/>
          </a:fontRef>
        </p:style>
        <p:txBody>
          <a:bodyPr rtlCol="0" anchor="ctr"/>
          <a:lstStyle/>
          <a:p>
            <a:pPr algn="ctr"/>
            <a:r>
              <a:rPr lang="kk-KZ" sz="2000" b="1" i="1" dirty="0">
                <a:latin typeface="Times New Roman" pitchFamily="18" charset="0"/>
                <a:cs typeface="Times New Roman" pitchFamily="18" charset="0"/>
              </a:rPr>
              <a:t>Өскелең ұрпақты рухани-адамгершілік тәрбиелеудің тұлғалық дамуы аясында төмендегілер қамтамасыз етілуі тиіс:</a:t>
            </a:r>
            <a:endParaRPr lang="ru-RU" sz="2000" b="1" i="1" dirty="0">
              <a:latin typeface="Times New Roman" pitchFamily="18" charset="0"/>
              <a:cs typeface="Times New Roman" pitchFamily="18" charset="0"/>
            </a:endParaRPr>
          </a:p>
        </p:txBody>
      </p:sp>
    </p:spTree>
    <p:extLst>
      <p:ext uri="{BB962C8B-B14F-4D97-AF65-F5344CB8AC3E}">
        <p14:creationId xmlns:p14="http://schemas.microsoft.com/office/powerpoint/2010/main" val="3808314109"/>
      </p:ext>
    </p:extLst>
  </p:cSld>
  <p:clrMapOvr>
    <a:masterClrMapping/>
  </p:clrMapOvr>
  <p:transition spd="slow">
    <p:wheel spokes="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11660" y="260648"/>
            <a:ext cx="6120680" cy="936104"/>
          </a:xfrm>
          <a:prstGeom prst="rect">
            <a:avLst/>
          </a:prstGeom>
          <a:ln>
            <a:solidFill>
              <a:schemeClr val="tx1"/>
            </a:solidFill>
          </a:ln>
        </p:spPr>
        <p:style>
          <a:lnRef idx="1">
            <a:schemeClr val="accent1"/>
          </a:lnRef>
          <a:fillRef idx="2">
            <a:schemeClr val="accent1"/>
          </a:fillRef>
          <a:effectRef idx="1">
            <a:schemeClr val="accent1"/>
          </a:effectRef>
          <a:fontRef idx="minor">
            <a:schemeClr val="dk1"/>
          </a:fontRef>
        </p:style>
        <p:txBody>
          <a:bodyPr rtlCol="0" anchor="ctr"/>
          <a:lstStyle/>
          <a:p>
            <a:pPr algn="ctr"/>
            <a:r>
              <a:rPr lang="kk-KZ" sz="2000" b="1" i="1" dirty="0">
                <a:latin typeface="Times New Roman" panose="02020603050405020304" pitchFamily="18" charset="0"/>
                <a:cs typeface="Times New Roman" pitchFamily="18" charset="0"/>
              </a:rPr>
              <a:t>Өскелең ұрпақты рухани-адамгершілік тәрбиелеудің қоғамдық қатынастар аясында төмендегілер қамтамасыз етілуі тиіс:</a:t>
            </a:r>
            <a:endParaRPr lang="ru-RU" sz="2000" b="1" i="1" dirty="0">
              <a:latin typeface="Times New Roman" panose="02020603050405020304" pitchFamily="18" charset="0"/>
              <a:cs typeface="Times New Roman" pitchFamily="18" charset="0"/>
            </a:endParaRPr>
          </a:p>
        </p:txBody>
      </p:sp>
      <p:graphicFrame>
        <p:nvGraphicFramePr>
          <p:cNvPr id="4" name="Схема 3">
            <a:extLst>
              <a:ext uri="{FF2B5EF4-FFF2-40B4-BE49-F238E27FC236}">
                <a16:creationId xmlns:a16="http://schemas.microsoft.com/office/drawing/2014/main" id="{1190FBBA-14FC-4A1D-8854-62D2CFD5E887}"/>
              </a:ext>
            </a:extLst>
          </p:cNvPr>
          <p:cNvGraphicFramePr/>
          <p:nvPr>
            <p:extLst>
              <p:ext uri="{D42A27DB-BD31-4B8C-83A1-F6EECF244321}">
                <p14:modId xmlns:p14="http://schemas.microsoft.com/office/powerpoint/2010/main" val="1644690009"/>
              </p:ext>
            </p:extLst>
          </p:nvPr>
        </p:nvGraphicFramePr>
        <p:xfrm>
          <a:off x="611560" y="692696"/>
          <a:ext cx="8136904"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612092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E94AD1FA-BB80-445E-AF00-39FD2BCC57C1}"/>
              </a:ext>
            </a:extLst>
          </p:cNvPr>
          <p:cNvGraphicFramePr>
            <a:graphicFrameLocks noGrp="1"/>
          </p:cNvGraphicFramePr>
          <p:nvPr>
            <p:ph idx="1"/>
            <p:extLst>
              <p:ext uri="{D42A27DB-BD31-4B8C-83A1-F6EECF244321}">
                <p14:modId xmlns:p14="http://schemas.microsoft.com/office/powerpoint/2010/main" val="588156056"/>
              </p:ext>
            </p:extLst>
          </p:nvPr>
        </p:nvGraphicFramePr>
        <p:xfrm>
          <a:off x="593812" y="116632"/>
          <a:ext cx="7956376" cy="66247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20011347"/>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188640"/>
            <a:ext cx="7467600" cy="1143000"/>
          </a:xfrm>
          <a:solidFill>
            <a:schemeClr val="accent5">
              <a:lumMod val="60000"/>
              <a:lumOff val="40000"/>
            </a:schemeClr>
          </a:solidFill>
          <a:ln>
            <a:solidFill>
              <a:schemeClr val="tx1"/>
            </a:solidFill>
          </a:ln>
        </p:spPr>
        <p:txBody>
          <a:bodyPr>
            <a:normAutofit/>
          </a:bodyPr>
          <a:lstStyle/>
          <a:p>
            <a:pPr algn="ctr"/>
            <a:r>
              <a:rPr lang="kk-KZ" sz="2400" b="1" i="1" dirty="0">
                <a:solidFill>
                  <a:schemeClr val="tx1"/>
                </a:solidFill>
                <a:latin typeface="Times New Roman" pitchFamily="18" charset="0"/>
                <a:cs typeface="Times New Roman" pitchFamily="18" charset="0"/>
              </a:rPr>
              <a:t>Осы үдерісте педагогикалық жауапкершілік аясында келесідей ережелер анықталады: </a:t>
            </a:r>
            <a:endParaRPr lang="ru-RU" sz="2400" b="1" i="1" dirty="0">
              <a:solidFill>
                <a:schemeClr val="tx1"/>
              </a:solidFill>
              <a:latin typeface="Times New Roman" pitchFamily="18" charset="0"/>
              <a:cs typeface="Times New Roman" pitchFamily="18" charset="0"/>
            </a:endParaRPr>
          </a:p>
        </p:txBody>
      </p:sp>
      <p:graphicFrame>
        <p:nvGraphicFramePr>
          <p:cNvPr id="4" name="Объект 3">
            <a:extLst>
              <a:ext uri="{FF2B5EF4-FFF2-40B4-BE49-F238E27FC236}">
                <a16:creationId xmlns:a16="http://schemas.microsoft.com/office/drawing/2014/main" id="{D0E65787-A281-4B24-BC25-C521347BA56A}"/>
              </a:ext>
            </a:extLst>
          </p:cNvPr>
          <p:cNvGraphicFramePr>
            <a:graphicFrameLocks noGrp="1"/>
          </p:cNvGraphicFramePr>
          <p:nvPr>
            <p:ph idx="1"/>
            <p:extLst>
              <p:ext uri="{D42A27DB-BD31-4B8C-83A1-F6EECF244321}">
                <p14:modId xmlns:p14="http://schemas.microsoft.com/office/powerpoint/2010/main" val="2771403198"/>
              </p:ext>
            </p:extLst>
          </p:nvPr>
        </p:nvGraphicFramePr>
        <p:xfrm>
          <a:off x="838200" y="1556792"/>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37448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хема 5">
            <a:extLst>
              <a:ext uri="{FF2B5EF4-FFF2-40B4-BE49-F238E27FC236}">
                <a16:creationId xmlns:a16="http://schemas.microsoft.com/office/drawing/2014/main" id="{3F62CA9B-92DC-4D1C-BAAC-B5D522144265}"/>
              </a:ext>
            </a:extLst>
          </p:cNvPr>
          <p:cNvGraphicFramePr/>
          <p:nvPr>
            <p:extLst>
              <p:ext uri="{D42A27DB-BD31-4B8C-83A1-F6EECF244321}">
                <p14:modId xmlns:p14="http://schemas.microsoft.com/office/powerpoint/2010/main" val="1856727233"/>
              </p:ext>
            </p:extLst>
          </p:nvPr>
        </p:nvGraphicFramePr>
        <p:xfrm>
          <a:off x="1457654" y="177176"/>
          <a:ext cx="6552728" cy="1584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Стрелка вниз 2"/>
          <p:cNvSpPr/>
          <p:nvPr/>
        </p:nvSpPr>
        <p:spPr>
          <a:xfrm>
            <a:off x="4373978" y="1926499"/>
            <a:ext cx="396044" cy="628600"/>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graphicFrame>
        <p:nvGraphicFramePr>
          <p:cNvPr id="5" name="Схема 4">
            <a:extLst>
              <a:ext uri="{FF2B5EF4-FFF2-40B4-BE49-F238E27FC236}">
                <a16:creationId xmlns:a16="http://schemas.microsoft.com/office/drawing/2014/main" id="{C8EFD848-18E5-46EE-A6B8-71456A9AA2D0}"/>
              </a:ext>
            </a:extLst>
          </p:cNvPr>
          <p:cNvGraphicFramePr/>
          <p:nvPr>
            <p:extLst>
              <p:ext uri="{D42A27DB-BD31-4B8C-83A1-F6EECF244321}">
                <p14:modId xmlns:p14="http://schemas.microsoft.com/office/powerpoint/2010/main" val="1542707205"/>
              </p:ext>
            </p:extLst>
          </p:nvPr>
        </p:nvGraphicFramePr>
        <p:xfrm>
          <a:off x="1169622" y="2720246"/>
          <a:ext cx="7128792" cy="3928509"/>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688899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a:extLst>
              <a:ext uri="{FF2B5EF4-FFF2-40B4-BE49-F238E27FC236}">
                <a16:creationId xmlns:a16="http://schemas.microsoft.com/office/drawing/2014/main" id="{E7244021-6E4E-4D38-8A67-617E1649B189}"/>
              </a:ext>
            </a:extLst>
          </p:cNvPr>
          <p:cNvGraphicFramePr/>
          <p:nvPr>
            <p:extLst>
              <p:ext uri="{D42A27DB-BD31-4B8C-83A1-F6EECF244321}">
                <p14:modId xmlns:p14="http://schemas.microsoft.com/office/powerpoint/2010/main" val="1243560494"/>
              </p:ext>
            </p:extLst>
          </p:nvPr>
        </p:nvGraphicFramePr>
        <p:xfrm>
          <a:off x="1835696" y="116632"/>
          <a:ext cx="5760640" cy="15841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Стрелка вниз 2"/>
          <p:cNvSpPr/>
          <p:nvPr/>
        </p:nvSpPr>
        <p:spPr>
          <a:xfrm>
            <a:off x="4355976" y="1722060"/>
            <a:ext cx="432048" cy="648072"/>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graphicFrame>
        <p:nvGraphicFramePr>
          <p:cNvPr id="6" name="Схема 5">
            <a:extLst>
              <a:ext uri="{FF2B5EF4-FFF2-40B4-BE49-F238E27FC236}">
                <a16:creationId xmlns:a16="http://schemas.microsoft.com/office/drawing/2014/main" id="{4911BF06-0018-44AD-856F-02B209F4AEC9}"/>
              </a:ext>
            </a:extLst>
          </p:cNvPr>
          <p:cNvGraphicFramePr/>
          <p:nvPr>
            <p:extLst>
              <p:ext uri="{D42A27DB-BD31-4B8C-83A1-F6EECF244321}">
                <p14:modId xmlns:p14="http://schemas.microsoft.com/office/powerpoint/2010/main" val="2584350577"/>
              </p:ext>
            </p:extLst>
          </p:nvPr>
        </p:nvGraphicFramePr>
        <p:xfrm>
          <a:off x="1025606" y="2564904"/>
          <a:ext cx="7092788" cy="40324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936742222"/>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DCEBB061-1657-4E1F-820B-D08816D9F336}"/>
              </a:ext>
            </a:extLst>
          </p:cNvPr>
          <p:cNvGraphicFramePr/>
          <p:nvPr>
            <p:extLst>
              <p:ext uri="{D42A27DB-BD31-4B8C-83A1-F6EECF244321}">
                <p14:modId xmlns:p14="http://schemas.microsoft.com/office/powerpoint/2010/main" val="4234567127"/>
              </p:ext>
            </p:extLst>
          </p:nvPr>
        </p:nvGraphicFramePr>
        <p:xfrm>
          <a:off x="1619672" y="96016"/>
          <a:ext cx="6552728" cy="5760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Объект 4">
            <a:extLst>
              <a:ext uri="{FF2B5EF4-FFF2-40B4-BE49-F238E27FC236}">
                <a16:creationId xmlns:a16="http://schemas.microsoft.com/office/drawing/2014/main" id="{BA4A10E1-5522-4DA6-9AA0-C7F1A2AD15EE}"/>
              </a:ext>
            </a:extLst>
          </p:cNvPr>
          <p:cNvGraphicFramePr>
            <a:graphicFrameLocks noGrp="1"/>
          </p:cNvGraphicFramePr>
          <p:nvPr>
            <p:ph idx="1"/>
            <p:extLst>
              <p:ext uri="{D42A27DB-BD31-4B8C-83A1-F6EECF244321}">
                <p14:modId xmlns:p14="http://schemas.microsoft.com/office/powerpoint/2010/main" val="3491076405"/>
              </p:ext>
            </p:extLst>
          </p:nvPr>
        </p:nvGraphicFramePr>
        <p:xfrm>
          <a:off x="179512" y="1124744"/>
          <a:ext cx="8964488" cy="573325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078875658"/>
      </p:ext>
    </p:extLst>
  </p:cSld>
  <p:clrMapOvr>
    <a:masterClrMapping/>
  </p:clrMapOvr>
  <p:transition spd="slow">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332656"/>
            <a:ext cx="7643192" cy="792088"/>
          </a:xfrm>
          <a:ln>
            <a:solidFill>
              <a:schemeClr val="tx1"/>
            </a:solidFill>
          </a:ln>
        </p:spPr>
        <p:style>
          <a:lnRef idx="1">
            <a:schemeClr val="accent1"/>
          </a:lnRef>
          <a:fillRef idx="2">
            <a:schemeClr val="accent1"/>
          </a:fillRef>
          <a:effectRef idx="1">
            <a:schemeClr val="accent1"/>
          </a:effectRef>
          <a:fontRef idx="minor">
            <a:schemeClr val="dk1"/>
          </a:fontRef>
        </p:style>
        <p:txBody>
          <a:bodyPr>
            <a:noAutofit/>
          </a:bodyPr>
          <a:lstStyle/>
          <a:p>
            <a:pPr algn="ctr"/>
            <a:r>
              <a:rPr lang="ru-RU" sz="2000" b="1" dirty="0" err="1">
                <a:solidFill>
                  <a:schemeClr val="tx1"/>
                </a:solidFill>
                <a:latin typeface="Times New Roman" pitchFamily="18" charset="0"/>
                <a:cs typeface="Times New Roman" pitchFamily="18" charset="0"/>
              </a:rPr>
              <a:t>Осылайша</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біздің</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өміріміздегі</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мұғалімнің</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рөлі</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туралы</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айтқанда</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келесідей</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қорытындылар</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шығаруға</a:t>
            </a:r>
            <a:r>
              <a:rPr lang="ru-RU" sz="2000" b="1" dirty="0">
                <a:solidFill>
                  <a:schemeClr val="tx1"/>
                </a:solidFill>
                <a:latin typeface="Times New Roman" pitchFamily="18" charset="0"/>
                <a:cs typeface="Times New Roman" pitchFamily="18" charset="0"/>
              </a:rPr>
              <a:t> </a:t>
            </a:r>
            <a:r>
              <a:rPr lang="ru-RU" sz="2000" b="1" dirty="0" err="1">
                <a:solidFill>
                  <a:schemeClr val="tx1"/>
                </a:solidFill>
                <a:latin typeface="Times New Roman" pitchFamily="18" charset="0"/>
                <a:cs typeface="Times New Roman" pitchFamily="18" charset="0"/>
              </a:rPr>
              <a:t>болады</a:t>
            </a:r>
            <a:r>
              <a:rPr lang="ru-RU" sz="2000" b="1" dirty="0">
                <a:solidFill>
                  <a:schemeClr val="tx1"/>
                </a:solidFill>
                <a:latin typeface="Times New Roman" pitchFamily="18" charset="0"/>
                <a:cs typeface="Times New Roman" pitchFamily="18" charset="0"/>
              </a:rPr>
              <a:t>:</a:t>
            </a:r>
          </a:p>
        </p:txBody>
      </p:sp>
      <p:graphicFrame>
        <p:nvGraphicFramePr>
          <p:cNvPr id="5" name="Объект 4">
            <a:extLst>
              <a:ext uri="{FF2B5EF4-FFF2-40B4-BE49-F238E27FC236}">
                <a16:creationId xmlns:a16="http://schemas.microsoft.com/office/drawing/2014/main" id="{B31B6402-6A75-4EEB-900D-67640DC090E1}"/>
              </a:ext>
            </a:extLst>
          </p:cNvPr>
          <p:cNvGraphicFramePr>
            <a:graphicFrameLocks noGrp="1"/>
          </p:cNvGraphicFramePr>
          <p:nvPr>
            <p:ph idx="1"/>
            <p:extLst>
              <p:ext uri="{D42A27DB-BD31-4B8C-83A1-F6EECF244321}">
                <p14:modId xmlns:p14="http://schemas.microsoft.com/office/powerpoint/2010/main" val="2987378201"/>
              </p:ext>
            </p:extLst>
          </p:nvPr>
        </p:nvGraphicFramePr>
        <p:xfrm>
          <a:off x="858652" y="1628800"/>
          <a:ext cx="7869088"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471130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35350"/>
            <a:ext cx="7467600" cy="1143000"/>
          </a:xfrm>
        </p:spPr>
        <p:txBody>
          <a:bodyPr/>
          <a:lstStyle/>
          <a:p>
            <a:pPr algn="ctr"/>
            <a:r>
              <a:rPr lang="ru-RU" b="1" i="1" dirty="0" err="1">
                <a:solidFill>
                  <a:schemeClr val="tx1"/>
                </a:solidFill>
                <a:latin typeface="Times New Roman" pitchFamily="18" charset="0"/>
                <a:cs typeface="Times New Roman" pitchFamily="18" charset="0"/>
              </a:rPr>
              <a:t>Жоспары</a:t>
            </a:r>
            <a:r>
              <a:rPr lang="ru-RU" b="1" i="1" dirty="0">
                <a:solidFill>
                  <a:schemeClr val="tx1"/>
                </a:solidFill>
                <a:latin typeface="Times New Roman" pitchFamily="18" charset="0"/>
                <a:cs typeface="Times New Roman" pitchFamily="18" charset="0"/>
              </a:rPr>
              <a:t>:</a:t>
            </a:r>
          </a:p>
        </p:txBody>
      </p:sp>
      <p:sp>
        <p:nvSpPr>
          <p:cNvPr id="3" name="Объект 2"/>
          <p:cNvSpPr>
            <a:spLocks noGrp="1"/>
          </p:cNvSpPr>
          <p:nvPr>
            <p:ph idx="1"/>
          </p:nvPr>
        </p:nvSpPr>
        <p:spPr>
          <a:xfrm>
            <a:off x="899592" y="1628800"/>
            <a:ext cx="7467600" cy="4873752"/>
          </a:xfrm>
        </p:spPr>
        <p:txBody>
          <a:bodyPr/>
          <a:lstStyle/>
          <a:p>
            <a:pPr marL="342900" lvl="0" indent="-342900">
              <a:spcAft>
                <a:spcPts val="0"/>
              </a:spcAft>
              <a:buSzPts val="1200"/>
              <a:buFont typeface="+mj-lt"/>
              <a:buAutoNum type="arabicPeriod"/>
            </a:pPr>
            <a:r>
              <a:rPr lang="kk-KZ" sz="2400" dirty="0">
                <a:latin typeface="Times New Roman" panose="02020603050405020304" pitchFamily="18" charset="0"/>
                <a:ea typeface="Times New Roman"/>
                <a:cs typeface="Times New Roman" panose="02020603050405020304" pitchFamily="18" charset="0"/>
              </a:rPr>
              <a:t>Педaгогикaлық iс-әрекеттегi кәсіби-көшбасшылық aспектілер.</a:t>
            </a:r>
            <a:endParaRPr lang="ru-RU" sz="2400" dirty="0">
              <a:latin typeface="Times New Roman" panose="02020603050405020304" pitchFamily="18" charset="0"/>
              <a:ea typeface="Times New Roman"/>
              <a:cs typeface="Times New Roman" panose="02020603050405020304" pitchFamily="18" charset="0"/>
            </a:endParaRPr>
          </a:p>
          <a:p>
            <a:pPr marL="342900" lvl="0" indent="-342900">
              <a:spcAft>
                <a:spcPts val="0"/>
              </a:spcAft>
              <a:buSzPts val="1200"/>
              <a:buFont typeface="+mj-lt"/>
              <a:buAutoNum type="arabicPeriod"/>
            </a:pPr>
            <a:r>
              <a:rPr lang="kk-KZ" sz="2400" dirty="0">
                <a:latin typeface="Times New Roman" panose="02020603050405020304" pitchFamily="18" charset="0"/>
                <a:ea typeface="Times New Roman"/>
                <a:cs typeface="Times New Roman" panose="02020603050405020304" pitchFamily="18" charset="0"/>
              </a:rPr>
              <a:t> Білім беру әлеуметтік феномен. </a:t>
            </a:r>
            <a:endParaRPr lang="ru-RU" sz="2400" dirty="0">
              <a:latin typeface="Times New Roman" panose="02020603050405020304" pitchFamily="18" charset="0"/>
              <a:ea typeface="Times New Roman"/>
              <a:cs typeface="Times New Roman" panose="02020603050405020304" pitchFamily="18" charset="0"/>
            </a:endParaRPr>
          </a:p>
          <a:p>
            <a:pPr marL="342900" lvl="0" indent="-342900">
              <a:spcAft>
                <a:spcPts val="0"/>
              </a:spcAft>
              <a:buSzPts val="1200"/>
              <a:buFont typeface="+mj-lt"/>
              <a:buAutoNum type="arabicPeriod"/>
            </a:pPr>
            <a:r>
              <a:rPr lang="kk-KZ" sz="2400" dirty="0">
                <a:latin typeface="Times New Roman" panose="02020603050405020304" pitchFamily="18" charset="0"/>
                <a:ea typeface="Times New Roman"/>
                <a:cs typeface="Times New Roman" panose="02020603050405020304" pitchFamily="18" charset="0"/>
              </a:rPr>
              <a:t>Көшбасшы педaгогикaлық білім берудегі профессионaл.  </a:t>
            </a:r>
            <a:endParaRPr lang="ru-RU" sz="2400" dirty="0">
              <a:latin typeface="Times New Roman" panose="02020603050405020304" pitchFamily="18" charset="0"/>
              <a:ea typeface="Times New Roman"/>
              <a:cs typeface="Times New Roman" panose="02020603050405020304" pitchFamily="18" charset="0"/>
            </a:endParaRPr>
          </a:p>
          <a:p>
            <a:pPr marL="342900" lvl="0" indent="-342900">
              <a:spcAft>
                <a:spcPts val="0"/>
              </a:spcAft>
              <a:buSzPts val="1200"/>
              <a:buFont typeface="+mj-lt"/>
              <a:buAutoNum type="arabicPeriod"/>
            </a:pPr>
            <a:r>
              <a:rPr lang="kk-KZ" sz="2400" dirty="0">
                <a:latin typeface="Times New Roman" panose="02020603050405020304" pitchFamily="18" charset="0"/>
                <a:ea typeface="Times New Roman"/>
                <a:cs typeface="Times New Roman" panose="02020603050405020304" pitchFamily="18" charset="0"/>
              </a:rPr>
              <a:t>Көшбасшы-педaгог. </a:t>
            </a:r>
            <a:endParaRPr lang="ru-RU" sz="2400" dirty="0">
              <a:latin typeface="Times New Roman" panose="02020603050405020304" pitchFamily="18" charset="0"/>
              <a:ea typeface="Times New Roman"/>
              <a:cs typeface="Times New Roman" panose="02020603050405020304" pitchFamily="18" charset="0"/>
            </a:endParaRPr>
          </a:p>
          <a:p>
            <a:pPr marL="342900" lvl="0" indent="-342900">
              <a:spcAft>
                <a:spcPts val="0"/>
              </a:spcAft>
              <a:buSzPts val="1200"/>
              <a:buFont typeface="+mj-lt"/>
              <a:buAutoNum type="arabicPeriod"/>
            </a:pPr>
            <a:r>
              <a:rPr lang="kk-KZ" sz="2400" dirty="0">
                <a:latin typeface="Times New Roman" panose="02020603050405020304" pitchFamily="18" charset="0"/>
                <a:ea typeface="Times New Roman"/>
                <a:cs typeface="Times New Roman" panose="02020603050405020304" pitchFamily="18" charset="0"/>
              </a:rPr>
              <a:t>Болaшaқ педaгогтaрдың құзыреттiлiктерi.</a:t>
            </a:r>
            <a:endParaRPr lang="ru-RU" sz="2400" dirty="0">
              <a:latin typeface="Times New Roman" panose="02020603050405020304" pitchFamily="18" charset="0"/>
              <a:ea typeface="Times New Roman"/>
              <a:cs typeface="Times New Roman" panose="02020603050405020304" pitchFamily="18" charset="0"/>
            </a:endParaRPr>
          </a:p>
          <a:p>
            <a:endParaRPr lang="ru-RU" dirty="0"/>
          </a:p>
        </p:txBody>
      </p:sp>
    </p:spTree>
    <p:extLst>
      <p:ext uri="{BB962C8B-B14F-4D97-AF65-F5344CB8AC3E}">
        <p14:creationId xmlns:p14="http://schemas.microsoft.com/office/powerpoint/2010/main" val="2203007463"/>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A22513AF-9566-4884-BAD1-22A94D9CE236}"/>
              </a:ext>
            </a:extLst>
          </p:cNvPr>
          <p:cNvGraphicFramePr>
            <a:graphicFrameLocks noGrp="1"/>
          </p:cNvGraphicFramePr>
          <p:nvPr>
            <p:ph idx="1"/>
            <p:extLst>
              <p:ext uri="{D42A27DB-BD31-4B8C-83A1-F6EECF244321}">
                <p14:modId xmlns:p14="http://schemas.microsoft.com/office/powerpoint/2010/main" val="3973507773"/>
              </p:ext>
            </p:extLst>
          </p:nvPr>
        </p:nvGraphicFramePr>
        <p:xfrm>
          <a:off x="838200" y="1412776"/>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4721353"/>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50380" y="488068"/>
            <a:ext cx="5832648" cy="5881864"/>
          </a:xfr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a:normAutofit fontScale="92500" lnSpcReduction="20000"/>
          </a:bodyPr>
          <a:lstStyle/>
          <a:p>
            <a:endParaRPr lang="kk-KZ" dirty="0">
              <a:latin typeface="Times New Roman" pitchFamily="18" charset="0"/>
              <a:cs typeface="Times New Roman" pitchFamily="18" charset="0"/>
            </a:endParaRPr>
          </a:p>
          <a:p>
            <a:r>
              <a:rPr lang="kk-KZ" dirty="0">
                <a:latin typeface="Times New Roman" pitchFamily="18" charset="0"/>
                <a:cs typeface="Times New Roman" pitchFamily="18" charset="0"/>
              </a:rPr>
              <a:t>Мұғалім – Жарыққа жетелеуші.  Қазіргі, келешек ұрпақты тәрбиелеу үшін әлдеқашан кемел педагогика бар. Ол классикалық педагогикалық мұрада,  гуманды педагогикада өмір сүреді.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 Мұғалім қоғамнан тыс құбылыс! Мұғалім – қоғамды бағыттаушы күш, жол, қоғамды бастаушы, ол сыртқы қондырғылардан емес, терең ішкі қайнар бастаулардан алады. Одан біздің біліми сезімімізді және сенім-нанымымызды, біздің ар-ұжданымыз бен адалдығымызды, біздің даналығымыз бен сенімімізді қанаттандыратын импульстер келеді.   Бізге тек рух қойнауынан шығатын, осы бағыттаушы  импульстердің еркін ағуы үшін, бізге өз міндетімізді іске асыруға, оның көрініс табуына батылдық беретін өз санамызды кеңейту керек. Сонда біз Нұрлы ұрпақты, ұят пен адамгершілік сатылатын дүңгіршекке емес, Мәдениет пен жарықтың шыңына апаратынымызды білетін боламыз. Біз жұмыс жасамаймыз, біз ұлы қызмет атқарамыз, яғни біз Жаратушының жұмыскерлеріміз.      </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…Мұғалім, адами жарық шашатын күн бол, адами сезім ферменттеріне бай топырақ бол, және де тек оқушыларыңның есі мен санасына ғана білім құйма, оның жаны мен жүрегіне білім сеп. </a:t>
            </a:r>
            <a:endParaRPr lang="ru-RU" dirty="0">
              <a:latin typeface="Times New Roman" pitchFamily="18" charset="0"/>
              <a:cs typeface="Times New Roman" pitchFamily="18" charset="0"/>
            </a:endParaRPr>
          </a:p>
          <a:p>
            <a:endParaRPr lang="ru-RU" dirty="0"/>
          </a:p>
        </p:txBody>
      </p:sp>
      <p:pic>
        <p:nvPicPr>
          <p:cNvPr id="2050" name="Picture 2" descr="C:\Users\000\Desktop\Без названия (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7584" y="1268760"/>
            <a:ext cx="2213876" cy="32669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Прямоугольник 3"/>
          <p:cNvSpPr/>
          <p:nvPr/>
        </p:nvSpPr>
        <p:spPr>
          <a:xfrm>
            <a:off x="609486" y="4869160"/>
            <a:ext cx="2213876" cy="400110"/>
          </a:xfrm>
          <a:prstGeom prst="rect">
            <a:avLst/>
          </a:prstGeom>
          <a:ln>
            <a:solidFill>
              <a:schemeClr val="tx1"/>
            </a:solidFill>
          </a:ln>
        </p:spPr>
        <p:style>
          <a:lnRef idx="1">
            <a:schemeClr val="accent1"/>
          </a:lnRef>
          <a:fillRef idx="2">
            <a:schemeClr val="accent1"/>
          </a:fillRef>
          <a:effectRef idx="1">
            <a:schemeClr val="accent1"/>
          </a:effectRef>
          <a:fontRef idx="minor">
            <a:schemeClr val="dk1"/>
          </a:fontRef>
        </p:style>
        <p:txBody>
          <a:bodyPr wrap="none">
            <a:spAutoFit/>
          </a:bodyPr>
          <a:lstStyle/>
          <a:p>
            <a:r>
              <a:rPr lang="ru-RU" sz="2000" b="1" dirty="0">
                <a:latin typeface="Times New Roman" pitchFamily="18" charset="0"/>
                <a:cs typeface="Times New Roman" pitchFamily="18" charset="0"/>
              </a:rPr>
              <a:t>Ш. </a:t>
            </a:r>
            <a:r>
              <a:rPr lang="ru-RU" sz="2000" b="1" dirty="0" err="1">
                <a:latin typeface="Times New Roman" pitchFamily="18" charset="0"/>
                <a:cs typeface="Times New Roman" pitchFamily="18" charset="0"/>
              </a:rPr>
              <a:t>Амонашвили</a:t>
            </a:r>
            <a:r>
              <a:rPr lang="ru-RU" sz="2000" b="1" dirty="0">
                <a:latin typeface="Times New Roman" pitchFamily="18" charset="0"/>
                <a:cs typeface="Times New Roman" pitchFamily="18" charset="0"/>
              </a:rPr>
              <a:t>.</a:t>
            </a:r>
          </a:p>
        </p:txBody>
      </p:sp>
    </p:spTree>
    <p:extLst>
      <p:ext uri="{BB962C8B-B14F-4D97-AF65-F5344CB8AC3E}">
        <p14:creationId xmlns:p14="http://schemas.microsoft.com/office/powerpoint/2010/main" val="372842811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524" y="1700808"/>
            <a:ext cx="9433048" cy="3384376"/>
          </a:xfrm>
          <a:effectLst>
            <a:glow rad="139700">
              <a:schemeClr val="accent1">
                <a:satMod val="175000"/>
                <a:alpha val="40000"/>
              </a:schemeClr>
            </a:glow>
            <a:outerShdw blurRad="50800" dist="38100" dir="16200000" rotWithShape="0">
              <a:prstClr val="black">
                <a:alpha val="40000"/>
              </a:prstClr>
            </a:outerShdw>
            <a:reflection blurRad="6350" stA="50000" endA="300" endPos="55500" dist="50800" dir="5400000" sy="-100000" algn="bl" rotWithShape="0"/>
          </a:effectLst>
        </p:spPr>
        <p:txBody>
          <a:bodyPr>
            <a:noAutofit/>
          </a:bodyPr>
          <a:lstStyle/>
          <a:p>
            <a:pPr algn="ctr">
              <a:lnSpc>
                <a:spcPct val="150000"/>
              </a:lnSpc>
            </a:pPr>
            <a:r>
              <a:rPr lang="kk-KZ" sz="6600" b="1" i="1" dirty="0">
                <a:solidFill>
                  <a:schemeClr val="tx1"/>
                </a:solidFill>
                <a:latin typeface="Times New Roman" panose="02020603050405020304" pitchFamily="18" charset="0"/>
                <a:cs typeface="Times New Roman" panose="02020603050405020304" pitchFamily="18" charset="0"/>
              </a:rPr>
              <a:t>НАЗАРЛАРЫҢЫЗҒА РАҚМЕТ!</a:t>
            </a:r>
            <a:endParaRPr lang="ru-RU" sz="6600" b="1"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8417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Объект 13">
            <a:extLst>
              <a:ext uri="{FF2B5EF4-FFF2-40B4-BE49-F238E27FC236}">
                <a16:creationId xmlns:a16="http://schemas.microsoft.com/office/drawing/2014/main" id="{290A5C01-7EBA-4BA1-9A2A-4ADDF1AE4979}"/>
              </a:ext>
            </a:extLst>
          </p:cNvPr>
          <p:cNvGraphicFramePr>
            <a:graphicFrameLocks noGrp="1"/>
          </p:cNvGraphicFramePr>
          <p:nvPr>
            <p:ph idx="1"/>
            <p:extLst>
              <p:ext uri="{D42A27DB-BD31-4B8C-83A1-F6EECF244321}">
                <p14:modId xmlns:p14="http://schemas.microsoft.com/office/powerpoint/2010/main" val="1433052438"/>
              </p:ext>
            </p:extLst>
          </p:nvPr>
        </p:nvGraphicFramePr>
        <p:xfrm>
          <a:off x="183391" y="1628800"/>
          <a:ext cx="8964488"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1" name="TextBox 10">
            <a:extLst>
              <a:ext uri="{FF2B5EF4-FFF2-40B4-BE49-F238E27FC236}">
                <a16:creationId xmlns:a16="http://schemas.microsoft.com/office/drawing/2014/main" id="{CF9AA181-8357-4064-8C88-1E371740B2CB}"/>
              </a:ext>
            </a:extLst>
          </p:cNvPr>
          <p:cNvSpPr txBox="1"/>
          <p:nvPr/>
        </p:nvSpPr>
        <p:spPr>
          <a:xfrm>
            <a:off x="1331640" y="0"/>
            <a:ext cx="8208912" cy="1754326"/>
          </a:xfrm>
          <a:prstGeom prst="rect">
            <a:avLst/>
          </a:prstGeom>
          <a:noFill/>
        </p:spPr>
        <p:txBody>
          <a:bodyPr wrap="square">
            <a:spAutoFit/>
          </a:bodyPr>
          <a:lstStyle/>
          <a:p>
            <a:r>
              <a:rPr lang="ru-RU" dirty="0" err="1">
                <a:latin typeface="Times New Roman" panose="02020603050405020304" pitchFamily="18" charset="0"/>
                <a:cs typeface="Times New Roman" panose="02020603050405020304" pitchFamily="18" charset="0"/>
              </a:rPr>
              <a:t>Пед</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гогик</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лық</a:t>
            </a:r>
            <a:r>
              <a:rPr lang="ru-RU" dirty="0">
                <a:latin typeface="Times New Roman" panose="02020603050405020304" pitchFamily="18" charset="0"/>
                <a:cs typeface="Times New Roman" panose="02020603050405020304" pitchFamily="18" charset="0"/>
              </a:rPr>
              <a:t> ш</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ртт</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рды</a:t>
            </a:r>
            <a:r>
              <a:rPr lang="ru-RU" dirty="0">
                <a:latin typeface="Times New Roman" panose="02020603050405020304" pitchFamily="18" charset="0"/>
                <a:cs typeface="Times New Roman" panose="02020603050405020304" pitchFamily="18" charset="0"/>
              </a:rPr>
              <a:t> бол</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ш</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қ </a:t>
            </a:r>
            <a:r>
              <a:rPr lang="ru-RU" dirty="0" err="1">
                <a:latin typeface="Times New Roman" panose="02020603050405020304" pitchFamily="18" charset="0"/>
                <a:cs typeface="Times New Roman" panose="02020603050405020304" pitchFamily="18" charset="0"/>
              </a:rPr>
              <a:t>пед</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гогт</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рд</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н т</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л</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п </a:t>
            </a:r>
            <a:r>
              <a:rPr lang="ru-RU" dirty="0" err="1">
                <a:latin typeface="Times New Roman" panose="02020603050405020304" pitchFamily="18" charset="0"/>
                <a:cs typeface="Times New Roman" panose="02020603050405020304" pitchFamily="18" charset="0"/>
              </a:rPr>
              <a:t>ет</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лет</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н </a:t>
            </a:r>
            <a:r>
              <a:rPr lang="ru-RU" dirty="0" err="1">
                <a:latin typeface="Times New Roman" panose="02020603050405020304" pitchFamily="18" charset="0"/>
                <a:cs typeface="Times New Roman" panose="02020603050405020304" pitchFamily="18" charset="0"/>
              </a:rPr>
              <a:t>Көшбасшылық</a:t>
            </a:r>
            <a:r>
              <a:rPr lang="ru-RU" dirty="0">
                <a:latin typeface="Times New Roman" panose="02020603050405020304" pitchFamily="18" charset="0"/>
                <a:cs typeface="Times New Roman" panose="02020603050405020304" pitchFamily="18" charset="0"/>
              </a:rPr>
              <a:t> с</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п</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л</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рды</a:t>
            </a:r>
            <a:r>
              <a:rPr lang="ru-RU" dirty="0">
                <a:latin typeface="Times New Roman" panose="02020603050405020304" pitchFamily="18" charset="0"/>
                <a:cs typeface="Times New Roman" panose="02020603050405020304" pitchFamily="18" charset="0"/>
              </a:rPr>
              <a:t> д</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мытуғ</a:t>
            </a:r>
            <a:r>
              <a:rPr lang="en-US" dirty="0">
                <a:latin typeface="Times New Roman" panose="02020603050405020304" pitchFamily="18" charset="0"/>
                <a:cs typeface="Times New Roman" panose="02020603050405020304" pitchFamily="18" charset="0"/>
              </a:rPr>
              <a:t>a </a:t>
            </a:r>
            <a:r>
              <a:rPr lang="ru-RU" dirty="0">
                <a:latin typeface="Times New Roman" panose="02020603050405020304" pitchFamily="18" charset="0"/>
                <a:cs typeface="Times New Roman" panose="02020603050405020304" pitchFamily="18" charset="0"/>
              </a:rPr>
              <a:t>т</a:t>
            </a:r>
            <a:r>
              <a:rPr lang="en-US" dirty="0" err="1">
                <a:latin typeface="Times New Roman" panose="02020603050405020304" pitchFamily="18" charset="0"/>
                <a:cs typeface="Times New Roman" panose="02020603050405020304" pitchFamily="18" charset="0"/>
              </a:rPr>
              <a:t>i</a:t>
            </a:r>
            <a:r>
              <a:rPr lang="ru-RU" dirty="0" err="1">
                <a:latin typeface="Times New Roman" panose="02020603050405020304" pitchFamily="18" charset="0"/>
                <a:cs typeface="Times New Roman" panose="02020603050405020304" pitchFamily="18" charset="0"/>
              </a:rPr>
              <a:t>келей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ықп</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л </a:t>
            </a:r>
            <a:r>
              <a:rPr lang="ru-RU" dirty="0" err="1">
                <a:latin typeface="Times New Roman" panose="02020603050405020304" pitchFamily="18" charset="0"/>
                <a:cs typeface="Times New Roman" panose="02020603050405020304" pitchFamily="18" charset="0"/>
              </a:rPr>
              <a:t>етет</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н </a:t>
            </a:r>
            <a:r>
              <a:rPr lang="ru-RU" dirty="0" err="1">
                <a:latin typeface="Times New Roman" panose="02020603050405020304" pitchFamily="18" charset="0"/>
                <a:cs typeface="Times New Roman" panose="02020603050405020304" pitchFamily="18" charset="0"/>
              </a:rPr>
              <a:t>тұтас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пед</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гогик</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үдерістің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a:t>
            </a:r>
            <a:r>
              <a:rPr lang="en-US" dirty="0" err="1">
                <a:latin typeface="Times New Roman" panose="02020603050405020304" pitchFamily="18" charset="0"/>
                <a:cs typeface="Times New Roman" panose="02020603050405020304" pitchFamily="18" charset="0"/>
              </a:rPr>
              <a:t>i</a:t>
            </a:r>
            <a:r>
              <a:rPr lang="ru-RU" dirty="0" err="1">
                <a:latin typeface="Times New Roman" panose="02020603050405020304" pitchFamily="18" charset="0"/>
                <a:cs typeface="Times New Roman" panose="02020603050405020304" pitchFamily="18" charset="0"/>
              </a:rPr>
              <a:t>мд</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функциясын</a:t>
            </a:r>
            <a:r>
              <a:rPr lang="en-US" dirty="0">
                <a:latin typeface="Times New Roman" panose="02020603050405020304" pitchFamily="18" charset="0"/>
                <a:cs typeface="Times New Roman" panose="02020603050405020304" pitchFamily="18" charset="0"/>
              </a:rPr>
              <a:t>a </a:t>
            </a:r>
            <a:r>
              <a:rPr lang="ru-RU" dirty="0">
                <a:latin typeface="Times New Roman" panose="02020603050405020304" pitchFamily="18" charset="0"/>
                <a:cs typeface="Times New Roman" panose="02020603050405020304" pitchFamily="18" charset="0"/>
              </a:rPr>
              <a:t>б</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йл</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нысты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л</a:t>
            </a:r>
            <a:r>
              <a:rPr lang="en-US" dirty="0" err="1">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ф</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кторл</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р, ж</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ғд</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йл</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р, </a:t>
            </a:r>
            <a:r>
              <a:rPr lang="en-US" dirty="0" err="1">
                <a:latin typeface="Times New Roman" panose="02020603050405020304" pitchFamily="18" charset="0"/>
                <a:cs typeface="Times New Roman" panose="02020603050405020304" pitchFamily="18" charset="0"/>
              </a:rPr>
              <a:t>i</a:t>
            </a:r>
            <a:r>
              <a:rPr lang="ru-RU" dirty="0">
                <a:latin typeface="Times New Roman" panose="02020603050405020304" pitchFamily="18" charset="0"/>
                <a:cs typeface="Times New Roman" panose="02020603050405020304" pitchFamily="18" charset="0"/>
              </a:rPr>
              <a:t>с-ш</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р</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л</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р </a:t>
            </a:r>
            <a:r>
              <a:rPr lang="ru-RU" dirty="0" err="1">
                <a:latin typeface="Times New Roman" panose="02020603050405020304" pitchFamily="18" charset="0"/>
                <a:cs typeface="Times New Roman" panose="02020603050405020304" pitchFamily="18" charset="0"/>
              </a:rPr>
              <a:t>жиынтығы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рет</a:t>
            </a:r>
            <a:r>
              <a:rPr lang="en-US" dirty="0" err="1">
                <a:latin typeface="Times New Roman" panose="02020603050405020304" pitchFamily="18" charset="0"/>
                <a:cs typeface="Times New Roman" panose="02020603050405020304" pitchFamily="18" charset="0"/>
              </a:rPr>
              <a:t>i</a:t>
            </a:r>
            <a:r>
              <a:rPr lang="ru-RU" dirty="0" err="1">
                <a:latin typeface="Times New Roman" panose="02020603050405020304" pitchFamily="18" charset="0"/>
                <a:cs typeface="Times New Roman" panose="02020603050405020304" pitchFamily="18" charset="0"/>
              </a:rPr>
              <a:t>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тұжырымд</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й </a:t>
            </a:r>
            <a:r>
              <a:rPr lang="ru-RU" dirty="0" err="1">
                <a:latin typeface="Times New Roman" panose="02020603050405020304" pitchFamily="18" charset="0"/>
                <a:cs typeface="Times New Roman" panose="02020603050405020304" pitchFamily="18" charset="0"/>
              </a:rPr>
              <a:t>отырып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төмендегідей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пед</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гогик</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лық</a:t>
            </a:r>
            <a:r>
              <a:rPr lang="ru-RU" dirty="0">
                <a:latin typeface="Times New Roman" panose="02020603050405020304" pitchFamily="18" charset="0"/>
                <a:cs typeface="Times New Roman" panose="02020603050405020304" pitchFamily="18" charset="0"/>
              </a:rPr>
              <a:t> ш</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ртт</a:t>
            </a:r>
            <a:r>
              <a:rPr lang="en-US" dirty="0">
                <a:latin typeface="Times New Roman" panose="02020603050405020304" pitchFamily="18" charset="0"/>
                <a:cs typeface="Times New Roman" panose="02020603050405020304" pitchFamily="18" charset="0"/>
              </a:rPr>
              <a:t>a</a:t>
            </a:r>
            <a:r>
              <a:rPr lang="ru-RU" dirty="0" err="1">
                <a:latin typeface="Times New Roman" panose="02020603050405020304" pitchFamily="18" charset="0"/>
                <a:cs typeface="Times New Roman" panose="02020603050405020304" pitchFamily="18" charset="0"/>
              </a:rPr>
              <a:t>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7767604"/>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a:extLst>
              <a:ext uri="{FF2B5EF4-FFF2-40B4-BE49-F238E27FC236}">
                <a16:creationId xmlns:a16="http://schemas.microsoft.com/office/drawing/2014/main" id="{A2C6E410-AF9D-4BED-80EB-7F84D8CD74BF}"/>
              </a:ext>
            </a:extLst>
          </p:cNvPr>
          <p:cNvGraphicFramePr/>
          <p:nvPr>
            <p:extLst>
              <p:ext uri="{D42A27DB-BD31-4B8C-83A1-F6EECF244321}">
                <p14:modId xmlns:p14="http://schemas.microsoft.com/office/powerpoint/2010/main" val="2258344614"/>
              </p:ext>
            </p:extLst>
          </p:nvPr>
        </p:nvGraphicFramePr>
        <p:xfrm>
          <a:off x="611560" y="224644"/>
          <a:ext cx="8964488" cy="64087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167854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1B7909E5-263E-4888-ABCF-D51D5353C9F2}"/>
              </a:ext>
            </a:extLst>
          </p:cNvPr>
          <p:cNvGraphicFramePr>
            <a:graphicFrameLocks noGrp="1"/>
          </p:cNvGraphicFramePr>
          <p:nvPr>
            <p:ph idx="1"/>
            <p:extLst>
              <p:ext uri="{D42A27DB-BD31-4B8C-83A1-F6EECF244321}">
                <p14:modId xmlns:p14="http://schemas.microsoft.com/office/powerpoint/2010/main" val="2071736312"/>
              </p:ext>
            </p:extLst>
          </p:nvPr>
        </p:nvGraphicFramePr>
        <p:xfrm>
          <a:off x="3203848" y="1828358"/>
          <a:ext cx="5868652" cy="4979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C:\Users\000\Desktop\Без названия.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14752" y="2060848"/>
            <a:ext cx="2172667" cy="2870622"/>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29361" y="5361728"/>
            <a:ext cx="1996445" cy="461665"/>
          </a:xfrm>
          <a:prstGeom prst="rect">
            <a:avLst/>
          </a:prstGeom>
          <a:solidFill>
            <a:schemeClr val="accent1">
              <a:lumMod val="40000"/>
              <a:lumOff val="60000"/>
            </a:schemeClr>
          </a:solidFill>
          <a:ln>
            <a:solidFill>
              <a:schemeClr val="tx1"/>
            </a:solidFill>
          </a:ln>
        </p:spPr>
        <p:txBody>
          <a:bodyPr wrap="none">
            <a:spAutoFit/>
          </a:bodyPr>
          <a:lstStyle/>
          <a:p>
            <a:pPr algn="ctr"/>
            <a:r>
              <a:rPr lang="kk-KZ" sz="2400" b="1" dirty="0">
                <a:solidFill>
                  <a:prstClr val="black"/>
                </a:solidFill>
                <a:latin typeface="Times New Roman" pitchFamily="18" charset="0"/>
                <a:cs typeface="Times New Roman" pitchFamily="18" charset="0"/>
              </a:rPr>
              <a:t>С.И. Ожегов </a:t>
            </a:r>
            <a:endParaRPr lang="ru-RU" b="1" dirty="0"/>
          </a:p>
        </p:txBody>
      </p:sp>
      <p:sp>
        <p:nvSpPr>
          <p:cNvPr id="6" name="TextBox 5">
            <a:extLst>
              <a:ext uri="{FF2B5EF4-FFF2-40B4-BE49-F238E27FC236}">
                <a16:creationId xmlns:a16="http://schemas.microsoft.com/office/drawing/2014/main" id="{63406861-5C05-4101-988C-9E67648EBCE9}"/>
              </a:ext>
            </a:extLst>
          </p:cNvPr>
          <p:cNvSpPr txBox="1"/>
          <p:nvPr/>
        </p:nvSpPr>
        <p:spPr>
          <a:xfrm>
            <a:off x="1727684" y="54291"/>
            <a:ext cx="5688632" cy="1569660"/>
          </a:xfrm>
          <a:prstGeom prst="rect">
            <a:avLst/>
          </a:prstGeom>
          <a:solidFill>
            <a:schemeClr val="accent1">
              <a:lumMod val="60000"/>
              <a:lumOff val="40000"/>
            </a:schemeClr>
          </a:solidFill>
        </p:spPr>
        <p:txBody>
          <a:bodyPr wrap="square">
            <a:spAutoFit/>
          </a:bodyPr>
          <a:lstStyle/>
          <a:p>
            <a:pPr algn="ctr"/>
            <a:r>
              <a:rPr lang="ru-RU" sz="2400" dirty="0">
                <a:latin typeface="Times New Roman" panose="02020603050405020304" pitchFamily="18" charset="0"/>
                <a:cs typeface="Times New Roman" panose="02020603050405020304" pitchFamily="18" charset="0"/>
              </a:rPr>
              <a:t>С.И. Ожегов </a:t>
            </a:r>
            <a:r>
              <a:rPr lang="ru-RU" sz="2400" dirty="0" err="1">
                <a:latin typeface="Times New Roman" panose="02020603050405020304" pitchFamily="18" charset="0"/>
                <a:cs typeface="Times New Roman" panose="02020603050405020304" pitchFamily="18" charset="0"/>
              </a:rPr>
              <a:t>сөздігінде</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табыс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ұғымына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қазіргі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заманғы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жағдайға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сәйкес</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мағынада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біршама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нақты</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анықтама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берілген</a:t>
            </a:r>
            <a:r>
              <a:rPr lang="ru-RU" sz="2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60264185"/>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47664" y="476672"/>
            <a:ext cx="6048672" cy="864096"/>
          </a:xfrm>
          <a:prstGeom prst="rect">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kk-KZ" sz="2400" b="1" dirty="0">
                <a:latin typeface="Times New Roman" panose="02020603050405020304" pitchFamily="18" charset="0"/>
                <a:cs typeface="Times New Roman" pitchFamily="18" charset="0"/>
              </a:rPr>
              <a:t>Педагогикалық аспектіде, табыс -</a:t>
            </a:r>
            <a:endParaRPr lang="ru-RU" sz="2400" b="1" dirty="0">
              <a:latin typeface="Times New Roman" panose="02020603050405020304" pitchFamily="18" charset="0"/>
              <a:cs typeface="Times New Roman" panose="02020603050405020304" pitchFamily="18" charset="0"/>
            </a:endParaRPr>
          </a:p>
        </p:txBody>
      </p:sp>
      <p:sp>
        <p:nvSpPr>
          <p:cNvPr id="3" name="Стрелка вниз 2"/>
          <p:cNvSpPr/>
          <p:nvPr/>
        </p:nvSpPr>
        <p:spPr>
          <a:xfrm>
            <a:off x="4355976" y="1549760"/>
            <a:ext cx="432048" cy="648072"/>
          </a:xfrm>
          <a:prstGeom prst="downArrow">
            <a:avLst/>
          </a:prstGeom>
          <a:solidFill>
            <a:schemeClr val="accent1"/>
          </a:solidFill>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sp>
        <p:nvSpPr>
          <p:cNvPr id="4" name="Овал 3"/>
          <p:cNvSpPr/>
          <p:nvPr/>
        </p:nvSpPr>
        <p:spPr>
          <a:xfrm>
            <a:off x="1313638" y="2406824"/>
            <a:ext cx="6516724" cy="3960440"/>
          </a:xfrm>
          <a:prstGeom prst="ellipse">
            <a:avLst/>
          </a:prstGeom>
          <a:solidFill>
            <a:schemeClr val="accent2">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just"/>
            <a:r>
              <a:rPr lang="kk-KZ" sz="2000" dirty="0">
                <a:latin typeface="Times New Roman" pitchFamily="18" charset="0"/>
                <a:cs typeface="Times New Roman" pitchFamily="18" charset="0"/>
              </a:rPr>
              <a:t>тұлғаның қазіргі заманғы қоғамдық нормалар, құндылықтар, дәстүрлер жүйесін меңгеру деңгейін көрсететін әлеуметтік сапасы; нысанға алынған жетістіктердің жоғары нәтижесі болып табылады (Ш.А. Амонашвили, В.Ю. Питюков, В.А. Сухомлинский, В.Ф. Шаталов, С.Н. Лысенкова  және т.б.).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322748218"/>
      </p:ext>
    </p:extLst>
  </p:cSld>
  <p:clrMapOvr>
    <a:masterClrMapping/>
  </p:clrMapOvr>
  <p:transition spd="slow">
    <p:cove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11660" y="188640"/>
            <a:ext cx="5976664" cy="936104"/>
          </a:xfrm>
          <a:prstGeom prst="rect">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r>
              <a:rPr lang="kk-KZ" sz="2400" b="1" i="1" dirty="0">
                <a:latin typeface="Times New Roman" panose="02020603050405020304" pitchFamily="18" charset="0"/>
                <a:cs typeface="Times New Roman" pitchFamily="18" charset="0"/>
              </a:rPr>
              <a:t>Әлеуметтік-психологиялық аспектіде, табыс -</a:t>
            </a:r>
            <a:endParaRPr lang="ru-RU" sz="2400" b="1" i="1" dirty="0">
              <a:latin typeface="Times New Roman" panose="02020603050405020304" pitchFamily="18" charset="0"/>
              <a:cs typeface="Times New Roman" panose="02020603050405020304" pitchFamily="18" charset="0"/>
            </a:endParaRPr>
          </a:p>
        </p:txBody>
      </p:sp>
      <p:sp>
        <p:nvSpPr>
          <p:cNvPr id="3" name="Стрелка вниз 2"/>
          <p:cNvSpPr/>
          <p:nvPr/>
        </p:nvSpPr>
        <p:spPr>
          <a:xfrm>
            <a:off x="4319972" y="1304764"/>
            <a:ext cx="504056" cy="792088"/>
          </a:xfrm>
          <a:prstGeom prst="downArrow">
            <a:avLst/>
          </a:prstGeom>
          <a:solidFill>
            <a:schemeClr val="accent1">
              <a:lumMod val="60000"/>
              <a:lumOff val="40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lang="ru-RU"/>
          </a:p>
        </p:txBody>
      </p:sp>
      <p:graphicFrame>
        <p:nvGraphicFramePr>
          <p:cNvPr id="5" name="Схема 4">
            <a:extLst>
              <a:ext uri="{FF2B5EF4-FFF2-40B4-BE49-F238E27FC236}">
                <a16:creationId xmlns:a16="http://schemas.microsoft.com/office/drawing/2014/main" id="{1FB259AE-A90C-4C36-A0FB-D65CDA1D871C}"/>
              </a:ext>
            </a:extLst>
          </p:cNvPr>
          <p:cNvGraphicFramePr/>
          <p:nvPr>
            <p:extLst>
              <p:ext uri="{D42A27DB-BD31-4B8C-83A1-F6EECF244321}">
                <p14:modId xmlns:p14="http://schemas.microsoft.com/office/powerpoint/2010/main" val="402350336"/>
              </p:ext>
            </p:extLst>
          </p:nvPr>
        </p:nvGraphicFramePr>
        <p:xfrm>
          <a:off x="251520" y="2310554"/>
          <a:ext cx="8640960" cy="4104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585219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a:extLst>
              <a:ext uri="{FF2B5EF4-FFF2-40B4-BE49-F238E27FC236}">
                <a16:creationId xmlns:a16="http://schemas.microsoft.com/office/drawing/2014/main" id="{5E6A00CA-AE07-44B0-9EFF-E61F3AADF58E}"/>
              </a:ext>
            </a:extLst>
          </p:cNvPr>
          <p:cNvGraphicFramePr>
            <a:graphicFrameLocks noGrp="1"/>
          </p:cNvGraphicFramePr>
          <p:nvPr>
            <p:ph sz="half" idx="1"/>
            <p:extLst>
              <p:ext uri="{D42A27DB-BD31-4B8C-83A1-F6EECF244321}">
                <p14:modId xmlns:p14="http://schemas.microsoft.com/office/powerpoint/2010/main" val="2762667448"/>
              </p:ext>
            </p:extLst>
          </p:nvPr>
        </p:nvGraphicFramePr>
        <p:xfrm>
          <a:off x="1331640" y="620688"/>
          <a:ext cx="7200000" cy="2520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Объект 4">
            <a:extLst>
              <a:ext uri="{FF2B5EF4-FFF2-40B4-BE49-F238E27FC236}">
                <a16:creationId xmlns:a16="http://schemas.microsoft.com/office/drawing/2014/main" id="{E2708DEF-4997-43DC-96A3-C66240370FD1}"/>
              </a:ext>
            </a:extLst>
          </p:cNvPr>
          <p:cNvGraphicFramePr>
            <a:graphicFrameLocks noGrp="1"/>
          </p:cNvGraphicFramePr>
          <p:nvPr>
            <p:ph sz="half" idx="2"/>
            <p:extLst>
              <p:ext uri="{D42A27DB-BD31-4B8C-83A1-F6EECF244321}">
                <p14:modId xmlns:p14="http://schemas.microsoft.com/office/powerpoint/2010/main" val="3559430551"/>
              </p:ext>
            </p:extLst>
          </p:nvPr>
        </p:nvGraphicFramePr>
        <p:xfrm>
          <a:off x="1304708" y="3861048"/>
          <a:ext cx="7200000" cy="2520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72955043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68134" y="188640"/>
            <a:ext cx="7467600" cy="936104"/>
          </a:xfrm>
          <a:solidFill>
            <a:schemeClr val="accent2"/>
          </a:solidFill>
          <a:ln>
            <a:solidFill>
              <a:schemeClr val="tx1"/>
            </a:solidFill>
          </a:ln>
        </p:spPr>
        <p:txBody>
          <a:bodyPr>
            <a:normAutofit/>
          </a:bodyPr>
          <a:lstStyle/>
          <a:p>
            <a:pPr algn="ctr"/>
            <a:r>
              <a:rPr lang="kk-KZ" sz="2400" b="1" i="1" dirty="0">
                <a:solidFill>
                  <a:schemeClr val="tx1"/>
                </a:solidFill>
                <a:latin typeface="Times New Roman" pitchFamily="18" charset="0"/>
                <a:cs typeface="Times New Roman" pitchFamily="18" charset="0"/>
              </a:rPr>
              <a:t>Рухани-адамгершілік білім беру және тәрбиелеу үдерісінде  негізгі тәсілдемелер есепке алынады:</a:t>
            </a:r>
            <a:endParaRPr lang="ru-RU" sz="2400" b="1" i="1" dirty="0">
              <a:solidFill>
                <a:schemeClr val="tx1"/>
              </a:solidFill>
              <a:latin typeface="Times New Roman" pitchFamily="18" charset="0"/>
              <a:cs typeface="Times New Roman" pitchFamily="18" charset="0"/>
            </a:endParaRPr>
          </a:p>
        </p:txBody>
      </p:sp>
      <p:graphicFrame>
        <p:nvGraphicFramePr>
          <p:cNvPr id="4" name="Объект 3">
            <a:extLst>
              <a:ext uri="{FF2B5EF4-FFF2-40B4-BE49-F238E27FC236}">
                <a16:creationId xmlns:a16="http://schemas.microsoft.com/office/drawing/2014/main" id="{5C2C1894-E5CC-4CAC-AB47-AC718A1D27AC}"/>
              </a:ext>
            </a:extLst>
          </p:cNvPr>
          <p:cNvGraphicFramePr>
            <a:graphicFrameLocks noGrp="1"/>
          </p:cNvGraphicFramePr>
          <p:nvPr>
            <p:ph idx="1"/>
            <p:extLst>
              <p:ext uri="{D42A27DB-BD31-4B8C-83A1-F6EECF244321}">
                <p14:modId xmlns:p14="http://schemas.microsoft.com/office/powerpoint/2010/main" val="2378088433"/>
              </p:ext>
            </p:extLst>
          </p:nvPr>
        </p:nvGraphicFramePr>
        <p:xfrm>
          <a:off x="1349506" y="1340768"/>
          <a:ext cx="7704856"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9070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181</TotalTime>
  <Words>2193</Words>
  <Application>Microsoft Office PowerPoint</Application>
  <PresentationFormat>Экран (4:3)</PresentationFormat>
  <Paragraphs>104</Paragraphs>
  <Slides>22</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22</vt:i4>
      </vt:variant>
    </vt:vector>
  </HeadingPairs>
  <TitlesOfParts>
    <vt:vector size="28" baseType="lpstr">
      <vt:lpstr>Arial</vt:lpstr>
      <vt:lpstr>Calibri</vt:lpstr>
      <vt:lpstr>Century Gothic</vt:lpstr>
      <vt:lpstr>Times New Roman</vt:lpstr>
      <vt:lpstr>Wingdings 3</vt:lpstr>
      <vt:lpstr>Легкий дым</vt:lpstr>
      <vt:lpstr>   </vt:lpstr>
      <vt:lpstr>Жоспары: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Рухани-адамгершілік білім беру және тәрбиелеу үдерісінде  негізгі тәсілдемелер есепке алынады:</vt:lpstr>
      <vt:lpstr>Презентация PowerPoint</vt:lpstr>
      <vt:lpstr>Презентация PowerPoint</vt:lpstr>
      <vt:lpstr>Презентация PowerPoint</vt:lpstr>
      <vt:lpstr>Презентация PowerPoint</vt:lpstr>
      <vt:lpstr>Презентация PowerPoint</vt:lpstr>
      <vt:lpstr>Осы үдерісте педагогикалық жауапкершілік аясында келесідей ережелер анықталады: </vt:lpstr>
      <vt:lpstr>Презентация PowerPoint</vt:lpstr>
      <vt:lpstr>Презентация PowerPoint</vt:lpstr>
      <vt:lpstr>Презентация PowerPoint</vt:lpstr>
      <vt:lpstr>Осылайша, біздің өміріміздегі мұғалімнің рөлі туралы айтқанда келесідей қорытындылар шығаруға болады:</vt:lpstr>
      <vt:lpstr>Презентация PowerPoint</vt:lpstr>
      <vt:lpstr>Презентация PowerPoint</vt:lpstr>
      <vt:lpstr>НАЗАРЛАРЫҢЫЗҒА РАҚМЕТ!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Педагогикалық шарттар негізінде кәсіби көшбасшылық сапаларды дамыту</dc:title>
  <dc:creator>000</dc:creator>
  <cp:lastModifiedBy>nargulaan05@gmail.com</cp:lastModifiedBy>
  <cp:revision>14</cp:revision>
  <dcterms:created xsi:type="dcterms:W3CDTF">2021-10-24T15:50:44Z</dcterms:created>
  <dcterms:modified xsi:type="dcterms:W3CDTF">2023-10-23T15:29:41Z</dcterms:modified>
</cp:coreProperties>
</file>