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9" r:id="rId7"/>
    <p:sldId id="258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396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6/24/2023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pPr/>
              <a:t>6/24/2023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pPr/>
              <a:t>6/24/2023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pPr/>
              <a:t>6/24/2023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pPr/>
              <a:t>6/24/2023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pPr/>
              <a:t>6/24/2023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pPr/>
              <a:t>6/24/2023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pPr/>
              <a:t>6/24/2023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pPr/>
              <a:t>6/24/2023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pPr/>
              <a:t>6/24/2023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pPr/>
              <a:t>6/24/2023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pPr/>
              <a:t>6/24/2023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pPr/>
              <a:t>6/24/2023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pPr/>
              <a:t>6/24/2023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pPr/>
              <a:t>6/24/2023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pPr/>
              <a:t>6/24/2023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pPr/>
              <a:t>6/24/2023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pPr/>
              <a:t>6/24/2023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0969852-9AD0-E143-99DE-AF80508B0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kk-KZ" sz="4200" b="1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Көпшілік алдында эффективті сөйлеу техникасы</a:t>
            </a:r>
            <a:br>
              <a:rPr lang="kk-KZ" sz="4200" b="1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x-none" sz="4200" b="1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2154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AB1DBC4-C7D0-C249-A42F-DEBA2E65B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Назарларыңызға рақмет</a:t>
            </a:r>
            <a:endParaRPr lang="x-none" b="1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E8A1226-59A4-D94D-84F0-BDF101F3B1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548660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D2F5366-51D6-3546-8674-8233A8B594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3425" y="789458"/>
            <a:ext cx="5362575" cy="4239741"/>
          </a:xfrm>
        </p:spPr>
        <p:txBody>
          <a:bodyPr>
            <a:noAutofit/>
          </a:bodyPr>
          <a:lstStyle/>
          <a:p>
            <a:r>
              <a:rPr lang="ru-RU" sz="2400" dirty="0" err="1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Көпшілік</a:t>
            </a:r>
            <a:r>
              <a:rPr lang="ru-RU" sz="2400" dirty="0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алдында</a:t>
            </a:r>
            <a:r>
              <a:rPr lang="ru-RU" sz="2400" dirty="0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сөйлеу</a:t>
            </a:r>
            <a:r>
              <a:rPr lang="ru-RU" sz="2400" dirty="0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дегеніміз-аудитория</a:t>
            </a:r>
            <a:r>
              <a:rPr lang="ru-RU" sz="2400" dirty="0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алдында</a:t>
            </a:r>
            <a:r>
              <a:rPr lang="ru-RU" sz="2400" dirty="0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сөйлеу</a:t>
            </a:r>
            <a:r>
              <a:rPr lang="ru-RU" sz="2400" dirty="0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кез-келген</a:t>
            </a:r>
            <a:r>
              <a:rPr lang="ru-RU" sz="2400" dirty="0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ақпаратты</a:t>
            </a:r>
            <a:r>
              <a:rPr lang="ru-RU" sz="2400" dirty="0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ұсыну, </a:t>
            </a:r>
            <a:r>
              <a:rPr lang="ru-RU" sz="2400" dirty="0" err="1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sz="2400" dirty="0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sz="2400" dirty="0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400" dirty="0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мақсатта</a:t>
            </a:r>
            <a:r>
              <a:rPr lang="ru-RU" sz="2400" dirty="0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көрнекі</a:t>
            </a:r>
            <a:r>
              <a:rPr lang="ru-RU" sz="2400" dirty="0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материалды</a:t>
            </a:r>
            <a:r>
              <a:rPr lang="ru-RU" sz="2400" dirty="0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көрсету</a:t>
            </a:r>
            <a:r>
              <a:rPr lang="ru-RU" sz="2400" dirty="0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k-KZ" sz="2400" dirty="0">
              <a:ln w="0"/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0" dirty="0" err="1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Көпшілік</a:t>
            </a:r>
            <a:r>
              <a:rPr lang="ru-RU" sz="2400" i="0" dirty="0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0" dirty="0" err="1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алдында</a:t>
            </a:r>
            <a:r>
              <a:rPr lang="ru-RU" sz="2400" i="0" dirty="0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0" dirty="0" err="1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сөйлеудің</a:t>
            </a:r>
            <a:r>
              <a:rPr lang="ru-RU" sz="2400" i="0" dirty="0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0" dirty="0" err="1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мақсаттары</a:t>
            </a:r>
            <a:r>
              <a:rPr lang="ru-RU" sz="2400" i="0" dirty="0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endParaRPr lang="ru-RU" sz="2400" dirty="0">
              <a:ln w="0"/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i="0" dirty="0" err="1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хабарлау</a:t>
            </a:r>
            <a:r>
              <a:rPr lang="ru-RU" sz="2400" i="0" dirty="0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endParaRPr lang="ru-RU" sz="2400" dirty="0">
              <a:ln w="0"/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i="0" dirty="0" err="1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түсіндіру</a:t>
            </a:r>
            <a:r>
              <a:rPr lang="ru-RU" sz="2400" i="0" dirty="0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endParaRPr lang="ru-RU" sz="2400" dirty="0">
              <a:ln w="0"/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i="0" dirty="0" err="1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қызықтыру</a:t>
            </a:r>
            <a:r>
              <a:rPr lang="ru-RU" sz="2400" i="0" dirty="0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endParaRPr lang="ru-RU" sz="2400" dirty="0">
              <a:ln w="0"/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i="0" dirty="0" err="1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сендіру</a:t>
            </a:r>
            <a:r>
              <a:rPr lang="ru-RU" sz="2400" i="0" dirty="0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endParaRPr lang="ru-RU" sz="2400" dirty="0">
              <a:ln w="0"/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i="0" dirty="0" err="1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іс-әрекетке</a:t>
            </a:r>
            <a:r>
              <a:rPr lang="ru-RU" sz="2400" i="0" dirty="0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0" dirty="0" err="1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ынталандыру</a:t>
            </a:r>
            <a:r>
              <a:rPr lang="ru-RU" sz="2400" i="0" dirty="0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0" dirty="0" err="1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400" i="0" dirty="0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0" dirty="0" err="1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шабыттандыру</a:t>
            </a:r>
            <a:r>
              <a:rPr lang="ru-RU" sz="2400" i="0" dirty="0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n w="0"/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x-none" sz="2400" dirty="0">
              <a:ln w="0"/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8">
            <a:extLst>
              <a:ext uri="{FF2B5EF4-FFF2-40B4-BE49-F238E27FC236}">
                <a16:creationId xmlns="" xmlns:a16="http://schemas.microsoft.com/office/drawing/2014/main" id="{E5A29212-E2B8-7148-85B2-B8D119E4FE9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2198" r="12198"/>
          <a:stretch/>
        </p:blipFill>
        <p:spPr>
          <a:xfrm>
            <a:off x="6548438" y="1143000"/>
            <a:ext cx="5362575" cy="4572000"/>
          </a:xfrm>
        </p:spPr>
      </p:pic>
    </p:spTree>
    <p:extLst>
      <p:ext uri="{BB962C8B-B14F-4D97-AF65-F5344CB8AC3E}">
        <p14:creationId xmlns:p14="http://schemas.microsoft.com/office/powerpoint/2010/main" xmlns="" val="683408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73BEC61-212E-7348-82A7-DA35C8A53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b="1" i="1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Көпшіліктің алдында сөйлеуді эффективті ету үшін, не істеу қажет?</a:t>
            </a:r>
            <a:endParaRPr lang="x-none" b="1" i="1" dirty="0">
              <a:ln w="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63177346-7B50-2E4A-900F-07170BA6F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166" y="2548771"/>
            <a:ext cx="7151667" cy="357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5831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6C92CED1-C1A5-1444-BB11-85D9B24061F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4705" r="14705"/>
          <a:stretch/>
        </p:blipFill>
        <p:spPr>
          <a:xfrm>
            <a:off x="6788140" y="695306"/>
            <a:ext cx="3859212" cy="5467388"/>
          </a:xfrm>
        </p:spPr>
      </p:pic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E6C6927-E969-B045-967F-C1A39EE396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4" y="1990811"/>
            <a:ext cx="3859212" cy="3038389"/>
          </a:xfrm>
        </p:spPr>
        <p:txBody>
          <a:bodyPr>
            <a:noAutofit/>
          </a:bodyPr>
          <a:lstStyle/>
          <a:p>
            <a:pPr marL="342900" indent="-342900" algn="ctr">
              <a:buFont typeface="Wingdings" pitchFamily="2" charset="2"/>
              <a:buChar char="v"/>
            </a:pPr>
            <a:r>
              <a:rPr lang="kk-KZ" sz="2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Өзекті мәселе жайында айтыңыз</a:t>
            </a:r>
          </a:p>
          <a:p>
            <a:r>
              <a:rPr lang="kk-K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 спикерді шынымен қызықтыруы керек-тек осылай жеке және терең қызығушылық пайда болуы мүмкін, онсыз сіз аудиторияны басқара алмайсыз.</a:t>
            </a:r>
          </a:p>
        </p:txBody>
      </p:sp>
    </p:spTree>
    <p:extLst>
      <p:ext uri="{BB962C8B-B14F-4D97-AF65-F5344CB8AC3E}">
        <p14:creationId xmlns:p14="http://schemas.microsoft.com/office/powerpoint/2010/main" xmlns="" val="194777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id="{53AF12A8-5E09-9845-826D-E39E0D40FB4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7759" r="17759"/>
          <a:stretch/>
        </p:blipFill>
        <p:spPr>
          <a:xfrm>
            <a:off x="6959762" y="724445"/>
            <a:ext cx="3818076" cy="5409110"/>
          </a:xfrm>
        </p:spPr>
      </p:pic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C5C6CE9-B546-014B-8E0D-67C7BA38FD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4" y="1750541"/>
            <a:ext cx="3818076" cy="3398108"/>
          </a:xfrm>
        </p:spPr>
        <p:txBody>
          <a:bodyPr>
            <a:normAutofit/>
          </a:bodyPr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kk-KZ" sz="2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Жоспар дайындаңыз</a:t>
            </a:r>
          </a:p>
          <a:p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бірден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функцияны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орындайды:Көпшілік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алдында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сөйлеуді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үйлесімді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және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қисынды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Сөйлеушіден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толқу мен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уайымның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көп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бөлігін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алып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тастайды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3184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581E46B5-8A5E-AE44-A568-7806221D91F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920" r="920"/>
          <a:stretch/>
        </p:blipFill>
        <p:spPr>
          <a:xfrm>
            <a:off x="6548438" y="1142999"/>
            <a:ext cx="4774250" cy="4863757"/>
          </a:xfrm>
        </p:spPr>
      </p:pic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30EB963-7C9C-0C43-BA9F-ACA8204545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4" y="2025135"/>
            <a:ext cx="3859212" cy="3004065"/>
          </a:xfrm>
        </p:spPr>
        <p:txBody>
          <a:bodyPr>
            <a:no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kk-KZ" sz="2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Өзіңізге бейне жасаңыз</a:t>
            </a:r>
          </a:p>
          <a:p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Кескінге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көбінесе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киім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шаш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макияж,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аксессуарлар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кіреді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k-KZ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киім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іс-шараның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стиліне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келуі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endParaRPr lang="kk-KZ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2164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2A39624-59D0-1F45-AAC1-2A48C7E12071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409150" y="720810"/>
            <a:ext cx="11373700" cy="1338649"/>
          </a:xfrm>
        </p:spPr>
        <p:txBody>
          <a:bodyPr>
            <a:norm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200" b="1" u="sng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Аудиториямен</a:t>
            </a:r>
            <a:r>
              <a:rPr lang="ru-RU" sz="2200" b="1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көз </a:t>
            </a:r>
            <a:r>
              <a:rPr lang="ru-RU" sz="2200" b="1" u="sng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байланысын</a:t>
            </a:r>
            <a:r>
              <a:rPr lang="ru-RU" sz="2200" b="1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u="sng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сақтаңыз</a:t>
            </a:r>
            <a:endParaRPr lang="kk-KZ" sz="2200" b="1" u="sng" dirty="0">
              <a:solidFill>
                <a:schemeClr val="accent1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2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Егер жан жаққа алаңдамай, көрермендердің көзіне қарап ақпарат берсеңіз, олар мәселеге тереңірек енеді. 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id="{560F60CE-2264-5B41-94BC-BF844745B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182" y="3044557"/>
            <a:ext cx="5095469" cy="3092633"/>
          </a:xfrm>
          <a:prstGeom prst="rect">
            <a:avLst/>
          </a:prstGeom>
        </p:spPr>
      </p:pic>
      <p:pic>
        <p:nvPicPr>
          <p:cNvPr id="7" name="Рисунок 7">
            <a:extLst>
              <a:ext uri="{FF2B5EF4-FFF2-40B4-BE49-F238E27FC236}">
                <a16:creationId xmlns="" xmlns:a16="http://schemas.microsoft.com/office/drawing/2014/main" id="{40250721-50F8-E245-A79D-A4C61AC45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9351" y="3124719"/>
            <a:ext cx="4835677" cy="301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7234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BB6990C7-88BD-9E40-B526-41E0B83B9D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8881" y="1943100"/>
            <a:ext cx="5080000" cy="3581400"/>
          </a:xfrm>
        </p:spPr>
      </p:pic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71D73DB-195D-C746-8EEB-D36754FFFB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3120" y="1943100"/>
            <a:ext cx="3707692" cy="4166630"/>
          </a:xfrm>
        </p:spPr>
        <p:txBody>
          <a:bodyPr>
            <a:norm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kk-KZ" sz="2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Сөздеріңізді нақты айтып, аудиториямен диалог жүргізіңіз</a:t>
            </a:r>
          </a:p>
          <a:p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Сөйлеу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барысында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аудиторияға сұрақтар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қойыңыз</a:t>
            </a:r>
            <a:r>
              <a:rPr lang="kk-K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және қалжыңдар айтңыз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4601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ACC450DA-3722-2746-96BF-9BB8FADE2C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60771" y="1914499"/>
            <a:ext cx="5253230" cy="3959179"/>
          </a:xfrm>
        </p:spPr>
      </p:pic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EFC5165-BFC5-CF40-AEE7-366EDED21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77998" y="1981200"/>
            <a:ext cx="3284163" cy="2895599"/>
          </a:xfrm>
        </p:spPr>
        <p:txBody>
          <a:bodyPr>
            <a:no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kk-KZ" sz="23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Сөйлейтін </a:t>
            </a:r>
            <a:r>
              <a:rPr lang="kk-KZ" sz="2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сөзіңізді жаттықтырыңыз</a:t>
            </a:r>
          </a:p>
          <a:p>
            <a:r>
              <a:rPr lang="kk-K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Бірнеше рет қайталап, практика жасаңыз, сонда өз қателеріңіз бен жақсы жақтарыңызды көре аласыз. </a:t>
            </a:r>
          </a:p>
        </p:txBody>
      </p:sp>
    </p:spTree>
    <p:extLst>
      <p:ext uri="{BB962C8B-B14F-4D97-AF65-F5344CB8AC3E}">
        <p14:creationId xmlns:p14="http://schemas.microsoft.com/office/powerpoint/2010/main" xmlns="" val="16871327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8502691-933B-45FE-8764-BA278511EF2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4DFF79B65DA54469D8F0D2F0D6BB007" ma:contentTypeVersion="5" ma:contentTypeDescription="Создание документа." ma:contentTypeScope="" ma:versionID="ff629afa210dd8408b3702ac96aed7c0">
  <xsd:schema xmlns:xsd="http://www.w3.org/2001/XMLSchema" xmlns:xs="http://www.w3.org/2001/XMLSchema" xmlns:p="http://schemas.microsoft.com/office/2006/metadata/properties" xmlns:ns2="a99d3adf-bd53-4733-a75b-b06560d7fbbe" targetNamespace="http://schemas.microsoft.com/office/2006/metadata/properties" ma:root="true" ma:fieldsID="4eda351f95260911edc8801e91561712" ns2:_="">
    <xsd:import namespace="a99d3adf-bd53-4733-a75b-b06560d7fb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9d3adf-bd53-4733-a75b-b06560d7fb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7E35C5C-C81A-4F07-9E88-E6ECF497E3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9d3adf-bd53-4733-a75b-b06560d7fb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134FB72-06DD-4534-8BC1-26A591C92D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73191B-7EAA-4F1E-9D7E-CE85E3644EB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165</Words>
  <Application>Microsoft Office PowerPoint</Application>
  <PresentationFormat>Произвольный</PresentationFormat>
  <Paragraphs>23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Совет директоров</vt:lpstr>
      <vt:lpstr>Көпшілік алдында эффективті сөйлеу техникасы </vt:lpstr>
      <vt:lpstr>Слайд 2</vt:lpstr>
      <vt:lpstr>Көпшіліктің алдында сөйлеуді эффективті ету үшін, не істеу қажет?</vt:lpstr>
      <vt:lpstr>Слайд 4</vt:lpstr>
      <vt:lpstr>Слайд 5</vt:lpstr>
      <vt:lpstr>Слайд 6</vt:lpstr>
      <vt:lpstr>Слайд 7</vt:lpstr>
      <vt:lpstr>Слайд 8</vt:lpstr>
      <vt:lpstr>Слайд 9</vt:lpstr>
      <vt:lpstr>Назарларыңызға рақмет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Көпшілік алдында эффективті сөйлеу техникасы </dc:title>
  <dc:creator>Қайыпқанова Нұризат Мұратқызы</dc:creator>
  <cp:lastModifiedBy>ASUS</cp:lastModifiedBy>
  <cp:revision>4</cp:revision>
  <dcterms:created xsi:type="dcterms:W3CDTF">2020-12-11T07:42:10Z</dcterms:created>
  <dcterms:modified xsi:type="dcterms:W3CDTF">2023-06-24T16:37:21Z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0x010100E4DFF79B65DA54469D8F0D2F0D6BB007</vt:lpwstr>
  </property>
</Properties>
</file>