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88" y="242987"/>
            <a:ext cx="1010321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051"/>
            <a:ext cx="10074904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98971"/>
            <a:ext cx="9649072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603026"/>
            <a:ext cx="9793088" cy="3646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22501"/>
            <a:ext cx="9905305" cy="548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28451"/>
            <a:ext cx="9793088" cy="555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7" y="170979"/>
            <a:ext cx="9813875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78" y="747043"/>
            <a:ext cx="9901623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170978"/>
            <a:ext cx="9577064" cy="527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0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8" y="314995"/>
            <a:ext cx="9679310" cy="501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7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Произвольный</PresentationFormat>
  <Paragraphs>0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7</cp:revision>
  <dcterms:created xsi:type="dcterms:W3CDTF">2017-10-20T23:41:18Z</dcterms:created>
  <dcterms:modified xsi:type="dcterms:W3CDTF">2022-11-06T05:23:53Z</dcterms:modified>
</cp:coreProperties>
</file>