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79"/>
    <p:restoredTop sz="94643"/>
  </p:normalViewPr>
  <p:slideViewPr>
    <p:cSldViewPr snapToGrid="0">
      <p:cViewPr varScale="1">
        <p:scale>
          <a:sx n="35" d="100"/>
          <a:sy n="35" d="100"/>
        </p:scale>
        <p:origin x="192" y="1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226DBC-1DD9-4027-B002-3FF5D143131F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A990B17-32E2-4847-B18D-46DE4626DC3E}">
      <dgm:prSet/>
      <dgm:spPr/>
      <dgm:t>
        <a:bodyPr/>
        <a:lstStyle/>
        <a:p>
          <a:r>
            <a:rPr lang="ru-RU"/>
            <a:t>На основе предложенной трехуровневой модели языковой личности Ю.Н. Караулов создает схему ее использования в лингводидактике. Структура языковой личности на каждом из трех уровней складывается: </a:t>
          </a:r>
          <a:endParaRPr lang="en-US"/>
        </a:p>
      </dgm:t>
    </dgm:pt>
    <dgm:pt modelId="{D2BAA051-4112-4442-B0A5-EC2EAACC5B9A}" type="parTrans" cxnId="{DE38A3E0-D2F6-4B67-A788-CB3C1C7A2AD0}">
      <dgm:prSet/>
      <dgm:spPr/>
      <dgm:t>
        <a:bodyPr/>
        <a:lstStyle/>
        <a:p>
          <a:endParaRPr lang="en-US"/>
        </a:p>
      </dgm:t>
    </dgm:pt>
    <dgm:pt modelId="{11360459-5377-48DF-9E72-019FA5A47A6F}" type="sibTrans" cxnId="{DE38A3E0-D2F6-4B67-A788-CB3C1C7A2AD0}">
      <dgm:prSet/>
      <dgm:spPr/>
      <dgm:t>
        <a:bodyPr/>
        <a:lstStyle/>
        <a:p>
          <a:endParaRPr lang="en-US"/>
        </a:p>
      </dgm:t>
    </dgm:pt>
    <dgm:pt modelId="{20D347BF-9E76-4701-8698-8AB30CCA9F74}">
      <dgm:prSet/>
      <dgm:spPr/>
      <dgm:t>
        <a:bodyPr/>
        <a:lstStyle/>
        <a:p>
          <a:r>
            <a:rPr lang="ru-RU"/>
            <a:t>а) из единиц соответствующего уровня; </a:t>
          </a:r>
          <a:endParaRPr lang="en-US"/>
        </a:p>
      </dgm:t>
    </dgm:pt>
    <dgm:pt modelId="{02882681-0DC8-4028-B22B-117378BA223E}" type="parTrans" cxnId="{41F5C6E8-8321-4AF4-9DAB-AC40054DFE7C}">
      <dgm:prSet/>
      <dgm:spPr/>
      <dgm:t>
        <a:bodyPr/>
        <a:lstStyle/>
        <a:p>
          <a:endParaRPr lang="en-US"/>
        </a:p>
      </dgm:t>
    </dgm:pt>
    <dgm:pt modelId="{2E922CE9-C9D7-49B2-B6C5-396CD8FD4527}" type="sibTrans" cxnId="{41F5C6E8-8321-4AF4-9DAB-AC40054DFE7C}">
      <dgm:prSet/>
      <dgm:spPr/>
      <dgm:t>
        <a:bodyPr/>
        <a:lstStyle/>
        <a:p>
          <a:endParaRPr lang="en-US"/>
        </a:p>
      </dgm:t>
    </dgm:pt>
    <dgm:pt modelId="{71CB37C1-077E-419C-95CE-7E30E3798FEF}">
      <dgm:prSet/>
      <dgm:spPr/>
      <dgm:t>
        <a:bodyPr/>
        <a:lstStyle/>
        <a:p>
          <a:r>
            <a:rPr lang="ru-RU"/>
            <a:t>б) отношений между единицами; </a:t>
          </a:r>
          <a:endParaRPr lang="en-US"/>
        </a:p>
      </dgm:t>
    </dgm:pt>
    <dgm:pt modelId="{E341ADF9-00EA-45DB-AB6C-B340B5ADF141}" type="parTrans" cxnId="{226D7507-5189-4241-AFD5-3FC782A7271D}">
      <dgm:prSet/>
      <dgm:spPr/>
      <dgm:t>
        <a:bodyPr/>
        <a:lstStyle/>
        <a:p>
          <a:endParaRPr lang="en-US"/>
        </a:p>
      </dgm:t>
    </dgm:pt>
    <dgm:pt modelId="{51B2E8C2-2547-442E-8867-07968292DA4B}" type="sibTrans" cxnId="{226D7507-5189-4241-AFD5-3FC782A7271D}">
      <dgm:prSet/>
      <dgm:spPr/>
      <dgm:t>
        <a:bodyPr/>
        <a:lstStyle/>
        <a:p>
          <a:endParaRPr lang="en-US"/>
        </a:p>
      </dgm:t>
    </dgm:pt>
    <dgm:pt modelId="{C71DF15C-4A8A-4E87-B7C1-243D3354583A}">
      <dgm:prSet/>
      <dgm:spPr/>
      <dgm:t>
        <a:bodyPr/>
        <a:lstStyle/>
        <a:p>
          <a:r>
            <a:rPr lang="ru-RU"/>
            <a:t>в) стереотипных объединений тех и других.</a:t>
          </a:r>
          <a:endParaRPr lang="en-US"/>
        </a:p>
      </dgm:t>
    </dgm:pt>
    <dgm:pt modelId="{33C24599-44D7-4373-B785-5B0199651AE4}" type="parTrans" cxnId="{721021F6-88C5-45B6-B4C7-8685972FA202}">
      <dgm:prSet/>
      <dgm:spPr/>
      <dgm:t>
        <a:bodyPr/>
        <a:lstStyle/>
        <a:p>
          <a:endParaRPr lang="en-US"/>
        </a:p>
      </dgm:t>
    </dgm:pt>
    <dgm:pt modelId="{AA234653-E260-415B-8038-894648FFE285}" type="sibTrans" cxnId="{721021F6-88C5-45B6-B4C7-8685972FA202}">
      <dgm:prSet/>
      <dgm:spPr/>
      <dgm:t>
        <a:bodyPr/>
        <a:lstStyle/>
        <a:p>
          <a:endParaRPr lang="en-US"/>
        </a:p>
      </dgm:t>
    </dgm:pt>
    <dgm:pt modelId="{2F5C99AF-D6DE-3844-A94D-CDD82A645276}" type="pres">
      <dgm:prSet presAssocID="{42226DBC-1DD9-4027-B002-3FF5D143131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CF491C4-859B-FE46-8661-C34092553504}" type="pres">
      <dgm:prSet presAssocID="{0A990B17-32E2-4847-B18D-46DE4626DC3E}" presName="hierRoot1" presStyleCnt="0">
        <dgm:presLayoutVars>
          <dgm:hierBranch val="init"/>
        </dgm:presLayoutVars>
      </dgm:prSet>
      <dgm:spPr/>
    </dgm:pt>
    <dgm:pt modelId="{9DAF594F-1CDF-0F44-B825-428BC2492177}" type="pres">
      <dgm:prSet presAssocID="{0A990B17-32E2-4847-B18D-46DE4626DC3E}" presName="rootComposite1" presStyleCnt="0"/>
      <dgm:spPr/>
    </dgm:pt>
    <dgm:pt modelId="{2B33F266-D138-D442-9134-76D139054CA0}" type="pres">
      <dgm:prSet presAssocID="{0A990B17-32E2-4847-B18D-46DE4626DC3E}" presName="rootText1" presStyleLbl="node0" presStyleIdx="0" presStyleCnt="1">
        <dgm:presLayoutVars>
          <dgm:chPref val="3"/>
        </dgm:presLayoutVars>
      </dgm:prSet>
      <dgm:spPr/>
    </dgm:pt>
    <dgm:pt modelId="{6EF38806-7E4A-1946-8F10-E2010F5E266A}" type="pres">
      <dgm:prSet presAssocID="{0A990B17-32E2-4847-B18D-46DE4626DC3E}" presName="rootConnector1" presStyleLbl="node1" presStyleIdx="0" presStyleCnt="0"/>
      <dgm:spPr/>
    </dgm:pt>
    <dgm:pt modelId="{9CBA6136-878E-3D42-815A-4CEE2B7425A0}" type="pres">
      <dgm:prSet presAssocID="{0A990B17-32E2-4847-B18D-46DE4626DC3E}" presName="hierChild2" presStyleCnt="0"/>
      <dgm:spPr/>
    </dgm:pt>
    <dgm:pt modelId="{BBEF4055-BC08-DB45-AA97-939B1EB5CC41}" type="pres">
      <dgm:prSet presAssocID="{02882681-0DC8-4028-B22B-117378BA223E}" presName="Name64" presStyleLbl="parChTrans1D2" presStyleIdx="0" presStyleCnt="3"/>
      <dgm:spPr/>
    </dgm:pt>
    <dgm:pt modelId="{6D824B8B-E3CE-4D4C-81BC-884EAD2CED5E}" type="pres">
      <dgm:prSet presAssocID="{20D347BF-9E76-4701-8698-8AB30CCA9F74}" presName="hierRoot2" presStyleCnt="0">
        <dgm:presLayoutVars>
          <dgm:hierBranch val="init"/>
        </dgm:presLayoutVars>
      </dgm:prSet>
      <dgm:spPr/>
    </dgm:pt>
    <dgm:pt modelId="{B59DE405-4FF5-5948-A9DF-92D1BF64B582}" type="pres">
      <dgm:prSet presAssocID="{20D347BF-9E76-4701-8698-8AB30CCA9F74}" presName="rootComposite" presStyleCnt="0"/>
      <dgm:spPr/>
    </dgm:pt>
    <dgm:pt modelId="{138BED5A-772D-0F4B-B862-4A3379ECF1FA}" type="pres">
      <dgm:prSet presAssocID="{20D347BF-9E76-4701-8698-8AB30CCA9F74}" presName="rootText" presStyleLbl="node2" presStyleIdx="0" presStyleCnt="3">
        <dgm:presLayoutVars>
          <dgm:chPref val="3"/>
        </dgm:presLayoutVars>
      </dgm:prSet>
      <dgm:spPr/>
    </dgm:pt>
    <dgm:pt modelId="{21FC1BEB-27D3-A84D-B807-1E21BD9BC3DE}" type="pres">
      <dgm:prSet presAssocID="{20D347BF-9E76-4701-8698-8AB30CCA9F74}" presName="rootConnector" presStyleLbl="node2" presStyleIdx="0" presStyleCnt="3"/>
      <dgm:spPr/>
    </dgm:pt>
    <dgm:pt modelId="{1A5044D7-B805-D44B-A08B-A1CD1BAE161D}" type="pres">
      <dgm:prSet presAssocID="{20D347BF-9E76-4701-8698-8AB30CCA9F74}" presName="hierChild4" presStyleCnt="0"/>
      <dgm:spPr/>
    </dgm:pt>
    <dgm:pt modelId="{84D536C3-462F-EC4D-AA0F-E7E7B241E5AF}" type="pres">
      <dgm:prSet presAssocID="{20D347BF-9E76-4701-8698-8AB30CCA9F74}" presName="hierChild5" presStyleCnt="0"/>
      <dgm:spPr/>
    </dgm:pt>
    <dgm:pt modelId="{8B8C723E-FF11-114E-A2EF-4B5688B44E70}" type="pres">
      <dgm:prSet presAssocID="{E341ADF9-00EA-45DB-AB6C-B340B5ADF141}" presName="Name64" presStyleLbl="parChTrans1D2" presStyleIdx="1" presStyleCnt="3"/>
      <dgm:spPr/>
    </dgm:pt>
    <dgm:pt modelId="{11E57ECD-68A8-3C43-84E1-3D8409AD1E45}" type="pres">
      <dgm:prSet presAssocID="{71CB37C1-077E-419C-95CE-7E30E3798FEF}" presName="hierRoot2" presStyleCnt="0">
        <dgm:presLayoutVars>
          <dgm:hierBranch val="init"/>
        </dgm:presLayoutVars>
      </dgm:prSet>
      <dgm:spPr/>
    </dgm:pt>
    <dgm:pt modelId="{C1B9CDFD-B686-5C4A-91C1-5C907263E779}" type="pres">
      <dgm:prSet presAssocID="{71CB37C1-077E-419C-95CE-7E30E3798FEF}" presName="rootComposite" presStyleCnt="0"/>
      <dgm:spPr/>
    </dgm:pt>
    <dgm:pt modelId="{0A185327-7A6E-A644-9A5A-CA2118B73D82}" type="pres">
      <dgm:prSet presAssocID="{71CB37C1-077E-419C-95CE-7E30E3798FEF}" presName="rootText" presStyleLbl="node2" presStyleIdx="1" presStyleCnt="3">
        <dgm:presLayoutVars>
          <dgm:chPref val="3"/>
        </dgm:presLayoutVars>
      </dgm:prSet>
      <dgm:spPr/>
    </dgm:pt>
    <dgm:pt modelId="{158FBD1C-563F-CF48-A5E4-F0D2DE841D7F}" type="pres">
      <dgm:prSet presAssocID="{71CB37C1-077E-419C-95CE-7E30E3798FEF}" presName="rootConnector" presStyleLbl="node2" presStyleIdx="1" presStyleCnt="3"/>
      <dgm:spPr/>
    </dgm:pt>
    <dgm:pt modelId="{ABAA010A-A813-F14D-B7BD-CC65AAE50E0D}" type="pres">
      <dgm:prSet presAssocID="{71CB37C1-077E-419C-95CE-7E30E3798FEF}" presName="hierChild4" presStyleCnt="0"/>
      <dgm:spPr/>
    </dgm:pt>
    <dgm:pt modelId="{AFA693AC-F88E-AA46-9DC5-190633CA97D5}" type="pres">
      <dgm:prSet presAssocID="{71CB37C1-077E-419C-95CE-7E30E3798FEF}" presName="hierChild5" presStyleCnt="0"/>
      <dgm:spPr/>
    </dgm:pt>
    <dgm:pt modelId="{0E34357D-518E-9244-839E-7BC6CD0574D4}" type="pres">
      <dgm:prSet presAssocID="{33C24599-44D7-4373-B785-5B0199651AE4}" presName="Name64" presStyleLbl="parChTrans1D2" presStyleIdx="2" presStyleCnt="3"/>
      <dgm:spPr/>
    </dgm:pt>
    <dgm:pt modelId="{B42C7E3D-BD11-D849-807C-BB3F488B6817}" type="pres">
      <dgm:prSet presAssocID="{C71DF15C-4A8A-4E87-B7C1-243D3354583A}" presName="hierRoot2" presStyleCnt="0">
        <dgm:presLayoutVars>
          <dgm:hierBranch val="init"/>
        </dgm:presLayoutVars>
      </dgm:prSet>
      <dgm:spPr/>
    </dgm:pt>
    <dgm:pt modelId="{A3B290B2-356F-8946-B579-2DFCA688E78F}" type="pres">
      <dgm:prSet presAssocID="{C71DF15C-4A8A-4E87-B7C1-243D3354583A}" presName="rootComposite" presStyleCnt="0"/>
      <dgm:spPr/>
    </dgm:pt>
    <dgm:pt modelId="{BAFAD676-A372-F44F-9999-02D59F99B7CF}" type="pres">
      <dgm:prSet presAssocID="{C71DF15C-4A8A-4E87-B7C1-243D3354583A}" presName="rootText" presStyleLbl="node2" presStyleIdx="2" presStyleCnt="3">
        <dgm:presLayoutVars>
          <dgm:chPref val="3"/>
        </dgm:presLayoutVars>
      </dgm:prSet>
      <dgm:spPr/>
    </dgm:pt>
    <dgm:pt modelId="{39FA3BE5-575D-4F42-9CCB-C39DA1583F8D}" type="pres">
      <dgm:prSet presAssocID="{C71DF15C-4A8A-4E87-B7C1-243D3354583A}" presName="rootConnector" presStyleLbl="node2" presStyleIdx="2" presStyleCnt="3"/>
      <dgm:spPr/>
    </dgm:pt>
    <dgm:pt modelId="{3022663C-2656-C14F-B83F-FD19B2B69BD1}" type="pres">
      <dgm:prSet presAssocID="{C71DF15C-4A8A-4E87-B7C1-243D3354583A}" presName="hierChild4" presStyleCnt="0"/>
      <dgm:spPr/>
    </dgm:pt>
    <dgm:pt modelId="{362D810C-6EFC-F24A-A890-9C670793A715}" type="pres">
      <dgm:prSet presAssocID="{C71DF15C-4A8A-4E87-B7C1-243D3354583A}" presName="hierChild5" presStyleCnt="0"/>
      <dgm:spPr/>
    </dgm:pt>
    <dgm:pt modelId="{57853809-60D6-CC4D-9341-20455FEDF1BC}" type="pres">
      <dgm:prSet presAssocID="{0A990B17-32E2-4847-B18D-46DE4626DC3E}" presName="hierChild3" presStyleCnt="0"/>
      <dgm:spPr/>
    </dgm:pt>
  </dgm:ptLst>
  <dgm:cxnLst>
    <dgm:cxn modelId="{226D7507-5189-4241-AFD5-3FC782A7271D}" srcId="{0A990B17-32E2-4847-B18D-46DE4626DC3E}" destId="{71CB37C1-077E-419C-95CE-7E30E3798FEF}" srcOrd="1" destOrd="0" parTransId="{E341ADF9-00EA-45DB-AB6C-B340B5ADF141}" sibTransId="{51B2E8C2-2547-442E-8867-07968292DA4B}"/>
    <dgm:cxn modelId="{C77CBD17-622D-C141-B9DC-55683F5AB1BF}" type="presOf" srcId="{C71DF15C-4A8A-4E87-B7C1-243D3354583A}" destId="{39FA3BE5-575D-4F42-9CCB-C39DA1583F8D}" srcOrd="1" destOrd="0" presId="urn:microsoft.com/office/officeart/2009/3/layout/HorizontalOrganizationChart"/>
    <dgm:cxn modelId="{AC746E1D-9DCB-194F-9F32-BA90B4E03FE8}" type="presOf" srcId="{0A990B17-32E2-4847-B18D-46DE4626DC3E}" destId="{2B33F266-D138-D442-9134-76D139054CA0}" srcOrd="0" destOrd="0" presId="urn:microsoft.com/office/officeart/2009/3/layout/HorizontalOrganizationChart"/>
    <dgm:cxn modelId="{786CD023-BC9A-B545-9A62-4F4D05DF0533}" type="presOf" srcId="{33C24599-44D7-4373-B785-5B0199651AE4}" destId="{0E34357D-518E-9244-839E-7BC6CD0574D4}" srcOrd="0" destOrd="0" presId="urn:microsoft.com/office/officeart/2009/3/layout/HorizontalOrganizationChart"/>
    <dgm:cxn modelId="{AF5ADB55-3021-7B42-A299-22B3D34024D3}" type="presOf" srcId="{42226DBC-1DD9-4027-B002-3FF5D143131F}" destId="{2F5C99AF-D6DE-3844-A94D-CDD82A645276}" srcOrd="0" destOrd="0" presId="urn:microsoft.com/office/officeart/2009/3/layout/HorizontalOrganizationChart"/>
    <dgm:cxn modelId="{1521D25F-EAAB-0D46-8BFF-00058C897A5C}" type="presOf" srcId="{20D347BF-9E76-4701-8698-8AB30CCA9F74}" destId="{21FC1BEB-27D3-A84D-B807-1E21BD9BC3DE}" srcOrd="1" destOrd="0" presId="urn:microsoft.com/office/officeart/2009/3/layout/HorizontalOrganizationChart"/>
    <dgm:cxn modelId="{A836556C-4A7D-464E-8DBC-505C504FBB7D}" type="presOf" srcId="{E341ADF9-00EA-45DB-AB6C-B340B5ADF141}" destId="{8B8C723E-FF11-114E-A2EF-4B5688B44E70}" srcOrd="0" destOrd="0" presId="urn:microsoft.com/office/officeart/2009/3/layout/HorizontalOrganizationChart"/>
    <dgm:cxn modelId="{2C5ECD74-5160-4D42-B84D-020620E761F4}" type="presOf" srcId="{20D347BF-9E76-4701-8698-8AB30CCA9F74}" destId="{138BED5A-772D-0F4B-B862-4A3379ECF1FA}" srcOrd="0" destOrd="0" presId="urn:microsoft.com/office/officeart/2009/3/layout/HorizontalOrganizationChart"/>
    <dgm:cxn modelId="{8A0A9E7B-D32B-2D4A-868B-A5A74D95F4BA}" type="presOf" srcId="{71CB37C1-077E-419C-95CE-7E30E3798FEF}" destId="{0A185327-7A6E-A644-9A5A-CA2118B73D82}" srcOrd="0" destOrd="0" presId="urn:microsoft.com/office/officeart/2009/3/layout/HorizontalOrganizationChart"/>
    <dgm:cxn modelId="{12782C88-9CFE-C34D-96FD-98748E10F29C}" type="presOf" srcId="{C71DF15C-4A8A-4E87-B7C1-243D3354583A}" destId="{BAFAD676-A372-F44F-9999-02D59F99B7CF}" srcOrd="0" destOrd="0" presId="urn:microsoft.com/office/officeart/2009/3/layout/HorizontalOrganizationChart"/>
    <dgm:cxn modelId="{4D1FCF95-3AA2-BE4F-9E5F-E79D1EE028D5}" type="presOf" srcId="{71CB37C1-077E-419C-95CE-7E30E3798FEF}" destId="{158FBD1C-563F-CF48-A5E4-F0D2DE841D7F}" srcOrd="1" destOrd="0" presId="urn:microsoft.com/office/officeart/2009/3/layout/HorizontalOrganizationChart"/>
    <dgm:cxn modelId="{DE38A3E0-D2F6-4B67-A788-CB3C1C7A2AD0}" srcId="{42226DBC-1DD9-4027-B002-3FF5D143131F}" destId="{0A990B17-32E2-4847-B18D-46DE4626DC3E}" srcOrd="0" destOrd="0" parTransId="{D2BAA051-4112-4442-B0A5-EC2EAACC5B9A}" sibTransId="{11360459-5377-48DF-9E72-019FA5A47A6F}"/>
    <dgm:cxn modelId="{41F5C6E8-8321-4AF4-9DAB-AC40054DFE7C}" srcId="{0A990B17-32E2-4847-B18D-46DE4626DC3E}" destId="{20D347BF-9E76-4701-8698-8AB30CCA9F74}" srcOrd="0" destOrd="0" parTransId="{02882681-0DC8-4028-B22B-117378BA223E}" sibTransId="{2E922CE9-C9D7-49B2-B6C5-396CD8FD4527}"/>
    <dgm:cxn modelId="{DAAB06F6-71CB-B84F-8A88-2FC088E4F081}" type="presOf" srcId="{0A990B17-32E2-4847-B18D-46DE4626DC3E}" destId="{6EF38806-7E4A-1946-8F10-E2010F5E266A}" srcOrd="1" destOrd="0" presId="urn:microsoft.com/office/officeart/2009/3/layout/HorizontalOrganizationChart"/>
    <dgm:cxn modelId="{721021F6-88C5-45B6-B4C7-8685972FA202}" srcId="{0A990B17-32E2-4847-B18D-46DE4626DC3E}" destId="{C71DF15C-4A8A-4E87-B7C1-243D3354583A}" srcOrd="2" destOrd="0" parTransId="{33C24599-44D7-4373-B785-5B0199651AE4}" sibTransId="{AA234653-E260-415B-8038-894648FFE285}"/>
    <dgm:cxn modelId="{EC69D1FB-5214-114D-9D2A-E82DE5073AD3}" type="presOf" srcId="{02882681-0DC8-4028-B22B-117378BA223E}" destId="{BBEF4055-BC08-DB45-AA97-939B1EB5CC41}" srcOrd="0" destOrd="0" presId="urn:microsoft.com/office/officeart/2009/3/layout/HorizontalOrganizationChart"/>
    <dgm:cxn modelId="{73223FE4-A90A-984A-9C6F-CFCEDB3412FE}" type="presParOf" srcId="{2F5C99AF-D6DE-3844-A94D-CDD82A645276}" destId="{BCF491C4-859B-FE46-8661-C34092553504}" srcOrd="0" destOrd="0" presId="urn:microsoft.com/office/officeart/2009/3/layout/HorizontalOrganizationChart"/>
    <dgm:cxn modelId="{D531D960-5F88-2743-98A7-3F3118B10DDD}" type="presParOf" srcId="{BCF491C4-859B-FE46-8661-C34092553504}" destId="{9DAF594F-1CDF-0F44-B825-428BC2492177}" srcOrd="0" destOrd="0" presId="urn:microsoft.com/office/officeart/2009/3/layout/HorizontalOrganizationChart"/>
    <dgm:cxn modelId="{1BBA6F43-E0C4-4E46-963D-F79D21862865}" type="presParOf" srcId="{9DAF594F-1CDF-0F44-B825-428BC2492177}" destId="{2B33F266-D138-D442-9134-76D139054CA0}" srcOrd="0" destOrd="0" presId="urn:microsoft.com/office/officeart/2009/3/layout/HorizontalOrganizationChart"/>
    <dgm:cxn modelId="{851A39F5-F7A4-A94D-AB55-D5F9154C4D1B}" type="presParOf" srcId="{9DAF594F-1CDF-0F44-B825-428BC2492177}" destId="{6EF38806-7E4A-1946-8F10-E2010F5E266A}" srcOrd="1" destOrd="0" presId="urn:microsoft.com/office/officeart/2009/3/layout/HorizontalOrganizationChart"/>
    <dgm:cxn modelId="{B12D70C6-CA0A-D547-B1A6-175148B0A62A}" type="presParOf" srcId="{BCF491C4-859B-FE46-8661-C34092553504}" destId="{9CBA6136-878E-3D42-815A-4CEE2B7425A0}" srcOrd="1" destOrd="0" presId="urn:microsoft.com/office/officeart/2009/3/layout/HorizontalOrganizationChart"/>
    <dgm:cxn modelId="{34878DDA-8206-614E-BE2B-99E20CBAA86B}" type="presParOf" srcId="{9CBA6136-878E-3D42-815A-4CEE2B7425A0}" destId="{BBEF4055-BC08-DB45-AA97-939B1EB5CC41}" srcOrd="0" destOrd="0" presId="urn:microsoft.com/office/officeart/2009/3/layout/HorizontalOrganizationChart"/>
    <dgm:cxn modelId="{D6D51538-3F35-C54C-82A5-5C60E5260F7F}" type="presParOf" srcId="{9CBA6136-878E-3D42-815A-4CEE2B7425A0}" destId="{6D824B8B-E3CE-4D4C-81BC-884EAD2CED5E}" srcOrd="1" destOrd="0" presId="urn:microsoft.com/office/officeart/2009/3/layout/HorizontalOrganizationChart"/>
    <dgm:cxn modelId="{51C8B75A-8943-F04B-AFA1-8559CEA63FD5}" type="presParOf" srcId="{6D824B8B-E3CE-4D4C-81BC-884EAD2CED5E}" destId="{B59DE405-4FF5-5948-A9DF-92D1BF64B582}" srcOrd="0" destOrd="0" presId="urn:microsoft.com/office/officeart/2009/3/layout/HorizontalOrganizationChart"/>
    <dgm:cxn modelId="{E9A53153-2E60-2C4A-AA78-DA6FE5195DA4}" type="presParOf" srcId="{B59DE405-4FF5-5948-A9DF-92D1BF64B582}" destId="{138BED5A-772D-0F4B-B862-4A3379ECF1FA}" srcOrd="0" destOrd="0" presId="urn:microsoft.com/office/officeart/2009/3/layout/HorizontalOrganizationChart"/>
    <dgm:cxn modelId="{AD4FAAD6-574B-524A-A00F-9246A19DD36E}" type="presParOf" srcId="{B59DE405-4FF5-5948-A9DF-92D1BF64B582}" destId="{21FC1BEB-27D3-A84D-B807-1E21BD9BC3DE}" srcOrd="1" destOrd="0" presId="urn:microsoft.com/office/officeart/2009/3/layout/HorizontalOrganizationChart"/>
    <dgm:cxn modelId="{9160A995-4403-4B49-9E16-71A810B2AA4B}" type="presParOf" srcId="{6D824B8B-E3CE-4D4C-81BC-884EAD2CED5E}" destId="{1A5044D7-B805-D44B-A08B-A1CD1BAE161D}" srcOrd="1" destOrd="0" presId="urn:microsoft.com/office/officeart/2009/3/layout/HorizontalOrganizationChart"/>
    <dgm:cxn modelId="{CEBDD4C0-0757-C64E-AF76-E3066B02A7ED}" type="presParOf" srcId="{6D824B8B-E3CE-4D4C-81BC-884EAD2CED5E}" destId="{84D536C3-462F-EC4D-AA0F-E7E7B241E5AF}" srcOrd="2" destOrd="0" presId="urn:microsoft.com/office/officeart/2009/3/layout/HorizontalOrganizationChart"/>
    <dgm:cxn modelId="{7BCC3149-A644-F94A-B0C0-9BCD5BBBA4AF}" type="presParOf" srcId="{9CBA6136-878E-3D42-815A-4CEE2B7425A0}" destId="{8B8C723E-FF11-114E-A2EF-4B5688B44E70}" srcOrd="2" destOrd="0" presId="urn:microsoft.com/office/officeart/2009/3/layout/HorizontalOrganizationChart"/>
    <dgm:cxn modelId="{FDF4CA49-36BF-3A48-9008-3CB2A64FE50D}" type="presParOf" srcId="{9CBA6136-878E-3D42-815A-4CEE2B7425A0}" destId="{11E57ECD-68A8-3C43-84E1-3D8409AD1E45}" srcOrd="3" destOrd="0" presId="urn:microsoft.com/office/officeart/2009/3/layout/HorizontalOrganizationChart"/>
    <dgm:cxn modelId="{73845CE9-34BB-7746-BB1E-AC46BAA57CD0}" type="presParOf" srcId="{11E57ECD-68A8-3C43-84E1-3D8409AD1E45}" destId="{C1B9CDFD-B686-5C4A-91C1-5C907263E779}" srcOrd="0" destOrd="0" presId="urn:microsoft.com/office/officeart/2009/3/layout/HorizontalOrganizationChart"/>
    <dgm:cxn modelId="{5A2E06D4-0DBC-7844-A635-73F44F166EEC}" type="presParOf" srcId="{C1B9CDFD-B686-5C4A-91C1-5C907263E779}" destId="{0A185327-7A6E-A644-9A5A-CA2118B73D82}" srcOrd="0" destOrd="0" presId="urn:microsoft.com/office/officeart/2009/3/layout/HorizontalOrganizationChart"/>
    <dgm:cxn modelId="{80A99E2F-F264-A84C-9FF1-37994600D588}" type="presParOf" srcId="{C1B9CDFD-B686-5C4A-91C1-5C907263E779}" destId="{158FBD1C-563F-CF48-A5E4-F0D2DE841D7F}" srcOrd="1" destOrd="0" presId="urn:microsoft.com/office/officeart/2009/3/layout/HorizontalOrganizationChart"/>
    <dgm:cxn modelId="{5BBF7BA2-AB8C-144C-B351-63EEBC4904D1}" type="presParOf" srcId="{11E57ECD-68A8-3C43-84E1-3D8409AD1E45}" destId="{ABAA010A-A813-F14D-B7BD-CC65AAE50E0D}" srcOrd="1" destOrd="0" presId="urn:microsoft.com/office/officeart/2009/3/layout/HorizontalOrganizationChart"/>
    <dgm:cxn modelId="{D7A4F23E-043B-1E45-8726-F2667A3BD3DC}" type="presParOf" srcId="{11E57ECD-68A8-3C43-84E1-3D8409AD1E45}" destId="{AFA693AC-F88E-AA46-9DC5-190633CA97D5}" srcOrd="2" destOrd="0" presId="urn:microsoft.com/office/officeart/2009/3/layout/HorizontalOrganizationChart"/>
    <dgm:cxn modelId="{0DB53E05-2D67-1F45-8219-CD261F975538}" type="presParOf" srcId="{9CBA6136-878E-3D42-815A-4CEE2B7425A0}" destId="{0E34357D-518E-9244-839E-7BC6CD0574D4}" srcOrd="4" destOrd="0" presId="urn:microsoft.com/office/officeart/2009/3/layout/HorizontalOrganizationChart"/>
    <dgm:cxn modelId="{9D4712B7-ABDE-094D-BD56-9B27D225EDEB}" type="presParOf" srcId="{9CBA6136-878E-3D42-815A-4CEE2B7425A0}" destId="{B42C7E3D-BD11-D849-807C-BB3F488B6817}" srcOrd="5" destOrd="0" presId="urn:microsoft.com/office/officeart/2009/3/layout/HorizontalOrganizationChart"/>
    <dgm:cxn modelId="{8C804206-D355-4E4C-BB68-668CA60D6362}" type="presParOf" srcId="{B42C7E3D-BD11-D849-807C-BB3F488B6817}" destId="{A3B290B2-356F-8946-B579-2DFCA688E78F}" srcOrd="0" destOrd="0" presId="urn:microsoft.com/office/officeart/2009/3/layout/HorizontalOrganizationChart"/>
    <dgm:cxn modelId="{830239A7-3583-DC4A-BBBB-AAB50BAFE7FB}" type="presParOf" srcId="{A3B290B2-356F-8946-B579-2DFCA688E78F}" destId="{BAFAD676-A372-F44F-9999-02D59F99B7CF}" srcOrd="0" destOrd="0" presId="urn:microsoft.com/office/officeart/2009/3/layout/HorizontalOrganizationChart"/>
    <dgm:cxn modelId="{8E001FCF-E4E0-7B46-A8DF-AF3FA468237C}" type="presParOf" srcId="{A3B290B2-356F-8946-B579-2DFCA688E78F}" destId="{39FA3BE5-575D-4F42-9CCB-C39DA1583F8D}" srcOrd="1" destOrd="0" presId="urn:microsoft.com/office/officeart/2009/3/layout/HorizontalOrganizationChart"/>
    <dgm:cxn modelId="{AD485007-A762-AA43-A8BB-5BD64EBA06A1}" type="presParOf" srcId="{B42C7E3D-BD11-D849-807C-BB3F488B6817}" destId="{3022663C-2656-C14F-B83F-FD19B2B69BD1}" srcOrd="1" destOrd="0" presId="urn:microsoft.com/office/officeart/2009/3/layout/HorizontalOrganizationChart"/>
    <dgm:cxn modelId="{FB89F8A0-688B-094F-886E-89D5C6040768}" type="presParOf" srcId="{B42C7E3D-BD11-D849-807C-BB3F488B6817}" destId="{362D810C-6EFC-F24A-A890-9C670793A715}" srcOrd="2" destOrd="0" presId="urn:microsoft.com/office/officeart/2009/3/layout/HorizontalOrganizationChart"/>
    <dgm:cxn modelId="{4A7037FB-5F60-9446-9115-AC61912CABB9}" type="presParOf" srcId="{BCF491C4-859B-FE46-8661-C34092553504}" destId="{57853809-60D6-CC4D-9341-20455FEDF1B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AB5D1A-8649-47E9-BC0D-8BDE439C9F94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ECC9595-0839-4EBB-8599-490F5E121683}">
      <dgm:prSet/>
      <dgm:spPr/>
      <dgm:t>
        <a:bodyPr/>
        <a:lstStyle/>
        <a:p>
          <a:r>
            <a:rPr lang="ru-RU" dirty="0"/>
            <a:t>На нулевом уровне это соответственно а) слова – б) грамматические и семантико-синтаксические отношения между ними – в) модели словосочетаний и предложений.</a:t>
          </a:r>
          <a:endParaRPr lang="en-US" dirty="0"/>
        </a:p>
      </dgm:t>
    </dgm:pt>
    <dgm:pt modelId="{1CB8AA75-DDD5-45E9-B2D1-4884F32B33EB}" type="parTrans" cxnId="{CFC1204F-B804-4AC6-85B9-297C5D2A50F9}">
      <dgm:prSet/>
      <dgm:spPr/>
      <dgm:t>
        <a:bodyPr/>
        <a:lstStyle/>
        <a:p>
          <a:endParaRPr lang="en-US"/>
        </a:p>
      </dgm:t>
    </dgm:pt>
    <dgm:pt modelId="{9B5EC99F-86D0-4EBC-AB0C-F81804697BB7}" type="sibTrans" cxnId="{CFC1204F-B804-4AC6-85B9-297C5D2A50F9}">
      <dgm:prSet/>
      <dgm:spPr/>
      <dgm:t>
        <a:bodyPr/>
        <a:lstStyle/>
        <a:p>
          <a:endParaRPr lang="en-US"/>
        </a:p>
      </dgm:t>
    </dgm:pt>
    <dgm:pt modelId="{EDDCA998-06AB-465E-91A0-138D3992E672}">
      <dgm:prSet/>
      <dgm:spPr/>
      <dgm:t>
        <a:bodyPr/>
        <a:lstStyle/>
        <a:p>
          <a:r>
            <a:rPr lang="ru-RU"/>
            <a:t>На первом уровне это а) понятия, дескрипторы тезауруса – б) семантические поля – в) генерализованные высказывания. </a:t>
          </a:r>
          <a:endParaRPr lang="en-US"/>
        </a:p>
      </dgm:t>
    </dgm:pt>
    <dgm:pt modelId="{72063E69-9BAC-4969-A883-8CB826D39099}" type="parTrans" cxnId="{B5505753-15E0-4F79-A7BB-E80A74D6E68A}">
      <dgm:prSet/>
      <dgm:spPr/>
      <dgm:t>
        <a:bodyPr/>
        <a:lstStyle/>
        <a:p>
          <a:endParaRPr lang="en-US"/>
        </a:p>
      </dgm:t>
    </dgm:pt>
    <dgm:pt modelId="{A9DE7026-7C21-4584-9800-1A21574351C9}" type="sibTrans" cxnId="{B5505753-15E0-4F79-A7BB-E80A74D6E68A}">
      <dgm:prSet/>
      <dgm:spPr/>
      <dgm:t>
        <a:bodyPr/>
        <a:lstStyle/>
        <a:p>
          <a:endParaRPr lang="en-US"/>
        </a:p>
      </dgm:t>
    </dgm:pt>
    <dgm:pt modelId="{27233AF5-A556-4854-902B-41DE07404DC2}">
      <dgm:prSet/>
      <dgm:spPr/>
      <dgm:t>
        <a:bodyPr/>
        <a:lstStyle/>
        <a:p>
          <a:r>
            <a:rPr lang="ru-RU"/>
            <a:t>На втором, высшем уровне это а) коммуникативно-деятельностные потребности личности – б) сферы общения, коммуникативные ситуации – в) образы-символы прецендентных текстов культуры.</a:t>
          </a:r>
          <a:endParaRPr lang="en-US"/>
        </a:p>
      </dgm:t>
    </dgm:pt>
    <dgm:pt modelId="{20927CCC-A1EA-4CCF-B63B-65BD58E41D72}" type="parTrans" cxnId="{C39B5DD7-CB67-41D2-BE30-0A33EF36C367}">
      <dgm:prSet/>
      <dgm:spPr/>
      <dgm:t>
        <a:bodyPr/>
        <a:lstStyle/>
        <a:p>
          <a:endParaRPr lang="en-US"/>
        </a:p>
      </dgm:t>
    </dgm:pt>
    <dgm:pt modelId="{27178C4F-5F16-46F7-8633-BFC7E151ABD5}" type="sibTrans" cxnId="{C39B5DD7-CB67-41D2-BE30-0A33EF36C367}">
      <dgm:prSet/>
      <dgm:spPr/>
      <dgm:t>
        <a:bodyPr/>
        <a:lstStyle/>
        <a:p>
          <a:endParaRPr lang="en-US"/>
        </a:p>
      </dgm:t>
    </dgm:pt>
    <dgm:pt modelId="{4F809AE0-E804-0149-980D-C9D459B16E85}" type="pres">
      <dgm:prSet presAssocID="{33AB5D1A-8649-47E9-BC0D-8BDE439C9F94}" presName="diagram" presStyleCnt="0">
        <dgm:presLayoutVars>
          <dgm:dir/>
          <dgm:resizeHandles val="exact"/>
        </dgm:presLayoutVars>
      </dgm:prSet>
      <dgm:spPr/>
    </dgm:pt>
    <dgm:pt modelId="{38380878-F174-254C-A6A6-C6DADDB067B4}" type="pres">
      <dgm:prSet presAssocID="{7ECC9595-0839-4EBB-8599-490F5E121683}" presName="arrow" presStyleLbl="node1" presStyleIdx="0" presStyleCnt="3">
        <dgm:presLayoutVars>
          <dgm:bulletEnabled val="1"/>
        </dgm:presLayoutVars>
      </dgm:prSet>
      <dgm:spPr/>
    </dgm:pt>
    <dgm:pt modelId="{EC3C1A79-119A-494A-BEE8-4C40F746C172}" type="pres">
      <dgm:prSet presAssocID="{EDDCA998-06AB-465E-91A0-138D3992E672}" presName="arrow" presStyleLbl="node1" presStyleIdx="1" presStyleCnt="3">
        <dgm:presLayoutVars>
          <dgm:bulletEnabled val="1"/>
        </dgm:presLayoutVars>
      </dgm:prSet>
      <dgm:spPr/>
    </dgm:pt>
    <dgm:pt modelId="{FA828860-E192-1248-9AC7-7E760784E5D8}" type="pres">
      <dgm:prSet presAssocID="{27233AF5-A556-4854-902B-41DE07404DC2}" presName="arrow" presStyleLbl="node1" presStyleIdx="2" presStyleCnt="3">
        <dgm:presLayoutVars>
          <dgm:bulletEnabled val="1"/>
        </dgm:presLayoutVars>
      </dgm:prSet>
      <dgm:spPr/>
    </dgm:pt>
  </dgm:ptLst>
  <dgm:cxnLst>
    <dgm:cxn modelId="{24751915-26C7-814C-AE59-AF8DAD7336DA}" type="presOf" srcId="{27233AF5-A556-4854-902B-41DE07404DC2}" destId="{FA828860-E192-1248-9AC7-7E760784E5D8}" srcOrd="0" destOrd="0" presId="urn:microsoft.com/office/officeart/2005/8/layout/arrow5"/>
    <dgm:cxn modelId="{CFC1204F-B804-4AC6-85B9-297C5D2A50F9}" srcId="{33AB5D1A-8649-47E9-BC0D-8BDE439C9F94}" destId="{7ECC9595-0839-4EBB-8599-490F5E121683}" srcOrd="0" destOrd="0" parTransId="{1CB8AA75-DDD5-45E9-B2D1-4884F32B33EB}" sibTransId="{9B5EC99F-86D0-4EBC-AB0C-F81804697BB7}"/>
    <dgm:cxn modelId="{B5505753-15E0-4F79-A7BB-E80A74D6E68A}" srcId="{33AB5D1A-8649-47E9-BC0D-8BDE439C9F94}" destId="{EDDCA998-06AB-465E-91A0-138D3992E672}" srcOrd="1" destOrd="0" parTransId="{72063E69-9BAC-4969-A883-8CB826D39099}" sibTransId="{A9DE7026-7C21-4584-9800-1A21574351C9}"/>
    <dgm:cxn modelId="{B022C17B-5ACA-E64F-AADB-CAA94F084FD4}" type="presOf" srcId="{EDDCA998-06AB-465E-91A0-138D3992E672}" destId="{EC3C1A79-119A-494A-BEE8-4C40F746C172}" srcOrd="0" destOrd="0" presId="urn:microsoft.com/office/officeart/2005/8/layout/arrow5"/>
    <dgm:cxn modelId="{3A6C27A7-0432-914C-95D5-20ABE8B0835E}" type="presOf" srcId="{33AB5D1A-8649-47E9-BC0D-8BDE439C9F94}" destId="{4F809AE0-E804-0149-980D-C9D459B16E85}" srcOrd="0" destOrd="0" presId="urn:microsoft.com/office/officeart/2005/8/layout/arrow5"/>
    <dgm:cxn modelId="{C39B5DD7-CB67-41D2-BE30-0A33EF36C367}" srcId="{33AB5D1A-8649-47E9-BC0D-8BDE439C9F94}" destId="{27233AF5-A556-4854-902B-41DE07404DC2}" srcOrd="2" destOrd="0" parTransId="{20927CCC-A1EA-4CCF-B63B-65BD58E41D72}" sibTransId="{27178C4F-5F16-46F7-8633-BFC7E151ABD5}"/>
    <dgm:cxn modelId="{FE1FABDD-2B52-604C-8F64-A5B36D6710C4}" type="presOf" srcId="{7ECC9595-0839-4EBB-8599-490F5E121683}" destId="{38380878-F174-254C-A6A6-C6DADDB067B4}" srcOrd="0" destOrd="0" presId="urn:microsoft.com/office/officeart/2005/8/layout/arrow5"/>
    <dgm:cxn modelId="{BD491844-BAA3-6D46-B7FA-06F8A1FFF6A6}" type="presParOf" srcId="{4F809AE0-E804-0149-980D-C9D459B16E85}" destId="{38380878-F174-254C-A6A6-C6DADDB067B4}" srcOrd="0" destOrd="0" presId="urn:microsoft.com/office/officeart/2005/8/layout/arrow5"/>
    <dgm:cxn modelId="{E2041762-0331-A14E-AEAA-02D718EB8703}" type="presParOf" srcId="{4F809AE0-E804-0149-980D-C9D459B16E85}" destId="{EC3C1A79-119A-494A-BEE8-4C40F746C172}" srcOrd="1" destOrd="0" presId="urn:microsoft.com/office/officeart/2005/8/layout/arrow5"/>
    <dgm:cxn modelId="{D9F970A7-AB2E-EB43-BA92-86A750BB53DF}" type="presParOf" srcId="{4F809AE0-E804-0149-980D-C9D459B16E85}" destId="{FA828860-E192-1248-9AC7-7E760784E5D8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34357D-518E-9244-839E-7BC6CD0574D4}">
      <dsp:nvSpPr>
        <dsp:cNvPr id="0" name=""/>
        <dsp:cNvSpPr/>
      </dsp:nvSpPr>
      <dsp:spPr>
        <a:xfrm>
          <a:off x="4968459" y="2850737"/>
          <a:ext cx="977969" cy="2102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8984" y="0"/>
              </a:lnTo>
              <a:lnTo>
                <a:pt x="488984" y="2102634"/>
              </a:lnTo>
              <a:lnTo>
                <a:pt x="977969" y="21026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8C723E-FF11-114E-A2EF-4B5688B44E70}">
      <dsp:nvSpPr>
        <dsp:cNvPr id="0" name=""/>
        <dsp:cNvSpPr/>
      </dsp:nvSpPr>
      <dsp:spPr>
        <a:xfrm>
          <a:off x="4968459" y="2805017"/>
          <a:ext cx="9779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77969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EF4055-BC08-DB45-AA97-939B1EB5CC41}">
      <dsp:nvSpPr>
        <dsp:cNvPr id="0" name=""/>
        <dsp:cNvSpPr/>
      </dsp:nvSpPr>
      <dsp:spPr>
        <a:xfrm>
          <a:off x="4968459" y="748102"/>
          <a:ext cx="977969" cy="2102634"/>
        </a:xfrm>
        <a:custGeom>
          <a:avLst/>
          <a:gdLst/>
          <a:ahLst/>
          <a:cxnLst/>
          <a:rect l="0" t="0" r="0" b="0"/>
          <a:pathLst>
            <a:path>
              <a:moveTo>
                <a:pt x="0" y="2102634"/>
              </a:moveTo>
              <a:lnTo>
                <a:pt x="488984" y="2102634"/>
              </a:lnTo>
              <a:lnTo>
                <a:pt x="488984" y="0"/>
              </a:lnTo>
              <a:lnTo>
                <a:pt x="97796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33F266-D138-D442-9134-76D139054CA0}">
      <dsp:nvSpPr>
        <dsp:cNvPr id="0" name=""/>
        <dsp:cNvSpPr/>
      </dsp:nvSpPr>
      <dsp:spPr>
        <a:xfrm>
          <a:off x="78610" y="2105035"/>
          <a:ext cx="4889848" cy="1491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На основе предложенной трехуровневой модели языковой личности Ю.Н. Караулов создает схему ее использования в лингводидактике. Структура языковой личности на каждом из трех уровней складывается: </a:t>
          </a:r>
          <a:endParaRPr lang="en-US" sz="1800" kern="1200"/>
        </a:p>
      </dsp:txBody>
      <dsp:txXfrm>
        <a:off x="78610" y="2105035"/>
        <a:ext cx="4889848" cy="1491403"/>
      </dsp:txXfrm>
    </dsp:sp>
    <dsp:sp modelId="{138BED5A-772D-0F4B-B862-4A3379ECF1FA}">
      <dsp:nvSpPr>
        <dsp:cNvPr id="0" name=""/>
        <dsp:cNvSpPr/>
      </dsp:nvSpPr>
      <dsp:spPr>
        <a:xfrm>
          <a:off x="5946428" y="2400"/>
          <a:ext cx="4889848" cy="1491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а) из единиц соответствующего уровня; </a:t>
          </a:r>
          <a:endParaRPr lang="en-US" sz="1800" kern="1200"/>
        </a:p>
      </dsp:txBody>
      <dsp:txXfrm>
        <a:off x="5946428" y="2400"/>
        <a:ext cx="4889848" cy="1491403"/>
      </dsp:txXfrm>
    </dsp:sp>
    <dsp:sp modelId="{0A185327-7A6E-A644-9A5A-CA2118B73D82}">
      <dsp:nvSpPr>
        <dsp:cNvPr id="0" name=""/>
        <dsp:cNvSpPr/>
      </dsp:nvSpPr>
      <dsp:spPr>
        <a:xfrm>
          <a:off x="5946428" y="2105035"/>
          <a:ext cx="4889848" cy="1491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б) отношений между единицами; </a:t>
          </a:r>
          <a:endParaRPr lang="en-US" sz="1800" kern="1200"/>
        </a:p>
      </dsp:txBody>
      <dsp:txXfrm>
        <a:off x="5946428" y="2105035"/>
        <a:ext cx="4889848" cy="1491403"/>
      </dsp:txXfrm>
    </dsp:sp>
    <dsp:sp modelId="{BAFAD676-A372-F44F-9999-02D59F99B7CF}">
      <dsp:nvSpPr>
        <dsp:cNvPr id="0" name=""/>
        <dsp:cNvSpPr/>
      </dsp:nvSpPr>
      <dsp:spPr>
        <a:xfrm>
          <a:off x="5946428" y="4207670"/>
          <a:ext cx="4889848" cy="1491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в) стереотипных объединений тех и других.</a:t>
          </a:r>
          <a:endParaRPr lang="en-US" sz="1800" kern="1200"/>
        </a:p>
      </dsp:txBody>
      <dsp:txXfrm>
        <a:off x="5946428" y="4207670"/>
        <a:ext cx="4889848" cy="14914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80878-F174-254C-A6A6-C6DADDB067B4}">
      <dsp:nvSpPr>
        <dsp:cNvPr id="0" name=""/>
        <dsp:cNvSpPr/>
      </dsp:nvSpPr>
      <dsp:spPr>
        <a:xfrm>
          <a:off x="3941861" y="374"/>
          <a:ext cx="2738556" cy="2738556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На нулевом уровне это соответственно а) слова – б) грамматические и семантико-синтаксические отношения между ними – в) модели словосочетаний и предложений.</a:t>
          </a:r>
          <a:endParaRPr lang="en-US" sz="1100" kern="1200" dirty="0"/>
        </a:p>
      </dsp:txBody>
      <dsp:txXfrm>
        <a:off x="4626500" y="374"/>
        <a:ext cx="1369278" cy="2259309"/>
      </dsp:txXfrm>
    </dsp:sp>
    <dsp:sp modelId="{EC3C1A79-119A-494A-BEE8-4C40F746C172}">
      <dsp:nvSpPr>
        <dsp:cNvPr id="0" name=""/>
        <dsp:cNvSpPr/>
      </dsp:nvSpPr>
      <dsp:spPr>
        <a:xfrm rot="7200000">
          <a:off x="5525367" y="2743087"/>
          <a:ext cx="2738556" cy="2738556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На первом уровне это а) понятия, дескрипторы тезауруса – б) семантические поля – в) генерализованные высказывания. </a:t>
          </a:r>
          <a:endParaRPr lang="en-US" sz="1100" kern="1200"/>
        </a:p>
      </dsp:txBody>
      <dsp:txXfrm rot="-5400000">
        <a:off x="5972511" y="3547537"/>
        <a:ext cx="2259309" cy="1369278"/>
      </dsp:txXfrm>
    </dsp:sp>
    <dsp:sp modelId="{FA828860-E192-1248-9AC7-7E760784E5D8}">
      <dsp:nvSpPr>
        <dsp:cNvPr id="0" name=""/>
        <dsp:cNvSpPr/>
      </dsp:nvSpPr>
      <dsp:spPr>
        <a:xfrm rot="14400000">
          <a:off x="2358355" y="2743087"/>
          <a:ext cx="2738556" cy="2738556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На втором, высшем уровне это а) коммуникативно-деятельностные потребности личности – б) сферы общения, коммуникативные ситуации – в) образы-символы прецендентных текстов культуры.</a:t>
          </a:r>
          <a:endParaRPr lang="en-US" sz="1100" kern="1200"/>
        </a:p>
      </dsp:txBody>
      <dsp:txXfrm rot="5400000">
        <a:off x="2390459" y="3547537"/>
        <a:ext cx="2259309" cy="13692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DE5A5-AAD1-9D40-4C4A-11725AD913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17DF09-CA6E-DE55-CD97-68F2CC2F4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A9E38F-70DE-E5A5-FEF8-744FBC88F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B2CBC2-2F2F-C470-616C-61372DBF4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72A140-7CA9-2A0A-DD4E-396AE4F5C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87383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06E7C-F1F2-4CBC-E85F-3F8AE3623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192AA61-9143-FF81-2AA3-035A0A0BC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4F8807-8C53-530D-3C95-505B0B5D9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CF07C6-C84C-E5B1-9CDF-81A3F4049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DB7827-8B76-851F-ED88-FAC796BE5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8963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EA1EC11-7422-750F-6155-8F532BCE10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F3F5088-278A-C137-D023-A092F3990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6DFCD3-B4E4-59E5-D699-9410949BD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28A20C-02F8-EFF1-AF7F-0423AED55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A981D0-510F-60B2-6860-EF97F1B3E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8363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CB7938-0F63-2F96-40C8-182569A6D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1ACC58-ACAB-8F68-D934-722C4CA5A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4FB730-288F-4AC4-0A06-20AC406B4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143E82-6321-412E-82F4-A25AFC358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602510-E394-B69D-A8B8-7412ACD7D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42509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CB4C83-872C-EDB1-19AD-2B400D224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E13D00-F753-23B1-87A2-0517A00AD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F6DD17-B2CA-00FF-856F-293523632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58E616-C90B-5869-DDC7-522D42189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632D10-1B22-B6B2-441B-FEF8D6A46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56621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0DDBF8-EEDA-340D-5B46-BA271E976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A59067-F5A2-5AC9-82D5-BEE7487A95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FE62138-7BDC-4846-A5B3-2213E27F5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06581A-D5D9-C454-554E-154E64A98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754561-B82E-6966-D91B-24E8D05E7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D908B01-A8FD-E170-AB9A-30559A2B5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29291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81B4F3-F435-81A3-F686-CF13E6FD5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F56F87-34B2-B472-EDBD-0F95B1510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E12C30-5451-9B5E-1101-58CE579B1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93C3C89-57AC-273B-1648-AF498F924A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5E11195-FCB6-FECC-728C-D8BE2E04A0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B5A2314-20FB-CD6E-0391-251657426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C180709-7A2E-B967-BE35-087350159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89EDD85-ABBB-B81A-F4AA-106A0E8E2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02657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A0ED93-E594-993F-45A9-51B3421EA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3F31C29-632C-3142-63C9-7A66B5AB5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BEC2F5A-08E4-15A3-9A3D-E2FFB993B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B6B5EF-3BFA-31EF-2833-6580354EA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48001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67D70DC-A02A-F3B2-7573-349E7D714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2BEAA6F-41B3-2BD3-229F-72BEC3E12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13A9D1-AFDC-66AE-BF48-7A6E1C58B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5272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9CC315-320D-B8D3-2E06-3CAEF9E82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58335E-32E9-5A90-488D-DD15CAA44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AC368F3-3F63-3D3F-DFDB-07D20DC06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2A786CD-5911-55CE-E64A-07E1E05C1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8D1314-E616-D245-F0E7-9FB034C0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DBFECD-512E-5C3B-C823-C9893330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6796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587282-2439-232F-934A-5EA1BF063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B2440DE-D873-6415-6C7D-774B9F31F7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8716CA1-0FF3-CF43-C39A-90A0F05C0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8B0971-2457-DF6F-97CA-99F3D11A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B084E4-47A3-7562-ABB2-055EEF790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581C4A-567B-F227-5A6D-86D914F8C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71999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2F4AD1-162C-01E0-D742-D7C830D0D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8D0559-2C90-0DCB-7B14-E5923E5EF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668A6B-5D51-9538-275B-D0A21F9CA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2CE15-D495-6D4C-9BA5-D84FA33A5A1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9B6671-B454-061B-0B53-95919C5EDC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49B8B4-6794-C66A-DAC7-2310AD5AEF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FCD36-43A9-AA4F-9DEC-7E55B159D55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66797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21BD510-0F6B-A812-C625-2DE5FD269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ru-KZ" sz="2000">
                <a:solidFill>
                  <a:srgbClr val="080808"/>
                </a:solidFill>
              </a:rPr>
              <a:t>Лекция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CE7216-8557-7901-5010-1950E2988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ru-RU" sz="3600">
                <a:solidFill>
                  <a:srgbClr val="080808"/>
                </a:solidFill>
              </a:rPr>
              <a:t>СОВРЕМЕННЫЕ ПАРАДИГМЫ ЛИНГВОДИДАКТИКИ</a:t>
            </a:r>
            <a:r>
              <a:rPr lang="ru-KZ" sz="3600">
                <a:solidFill>
                  <a:srgbClr val="080808"/>
                </a:solidFill>
              </a:rPr>
              <a:t> 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25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EA3BA0-5667-8C61-000E-9678E56C3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ru-RU" dirty="0"/>
              <a:t>Лишенная фундаментальных теоретических основ, методика преподавания языков отличалась, по мнению Р.К. Миньяра-</a:t>
            </a:r>
            <a:r>
              <a:rPr lang="ru-RU" dirty="0" err="1"/>
              <a:t>Белоручева</a:t>
            </a:r>
            <a:r>
              <a:rPr lang="ru-RU" dirty="0"/>
              <a:t>, «беспредметностью», постоянными поисками того, чему и с помощью чего следует учить: то ли иностранной речи с помощью ситуаций, то ли языку с помощью правил грамматики, то ли речевой деятельности через формирование навыков и умений, то ли создавать механизм билингвизма через перевод».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71045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297797-5C89-4791-8204-AB071FA1F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5A32AE-FE07-A672-056B-567B18CAE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4804064" cy="5571065"/>
          </a:xfrm>
        </p:spPr>
        <p:txBody>
          <a:bodyPr>
            <a:normAutofit/>
          </a:bodyPr>
          <a:lstStyle/>
          <a:p>
            <a:r>
              <a:rPr lang="ru-RU" sz="3600" b="1">
                <a:effectLst/>
                <a:latin typeface="Times New Roman" panose="02020603050405020304" pitchFamily="18" charset="0"/>
                <a:ea typeface="Andale Sans UI"/>
                <a:cs typeface="Tahoma" panose="020B0604030504040204" pitchFamily="34" charset="0"/>
              </a:rPr>
              <a:t>Современные парадигмы лингводидактики</a:t>
            </a:r>
            <a:endParaRPr lang="ru-KZ" sz="360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BBA9B-8F4E-4D2B-BEFA-41A475443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415188" y="-231223"/>
            <a:ext cx="1409491" cy="1876653"/>
          </a:xfrm>
          <a:custGeom>
            <a:avLst/>
            <a:gdLst>
              <a:gd name="connsiteX0" fmla="*/ 0 w 1409491"/>
              <a:gd name="connsiteY0" fmla="*/ 643075 h 1876653"/>
              <a:gd name="connsiteX1" fmla="*/ 643075 w 1409491"/>
              <a:gd name="connsiteY1" fmla="*/ 0 h 1876653"/>
              <a:gd name="connsiteX2" fmla="*/ 1409491 w 1409491"/>
              <a:gd name="connsiteY2" fmla="*/ 0 h 1876653"/>
              <a:gd name="connsiteX3" fmla="*/ 1409491 w 1409491"/>
              <a:gd name="connsiteY3" fmla="*/ 1876653 h 1876653"/>
              <a:gd name="connsiteX4" fmla="*/ 1233578 w 1409491"/>
              <a:gd name="connsiteY4" fmla="*/ 1876653 h 187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9491" h="1876653">
                <a:moveTo>
                  <a:pt x="0" y="643075"/>
                </a:moveTo>
                <a:lnTo>
                  <a:pt x="643075" y="0"/>
                </a:lnTo>
                <a:lnTo>
                  <a:pt x="1409491" y="0"/>
                </a:lnTo>
                <a:lnTo>
                  <a:pt x="1409491" y="1876653"/>
                </a:lnTo>
                <a:lnTo>
                  <a:pt x="1233578" y="1876653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2D1-8033-40B1-9EC0-91390FF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01285" y="128278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D223B9-5F86-9E9E-AB19-13D08B51D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998" y="643467"/>
            <a:ext cx="5457533" cy="5571065"/>
          </a:xfrm>
        </p:spPr>
        <p:txBody>
          <a:bodyPr anchor="ctr">
            <a:normAutofit/>
          </a:bodyPr>
          <a:lstStyle/>
          <a:p>
            <a:r>
              <a:rPr lang="ru-RU" sz="2000" dirty="0"/>
              <a:t>Главным из них является «</a:t>
            </a:r>
            <a:r>
              <a:rPr lang="ru-RU" sz="2000" dirty="0" err="1"/>
              <a:t>гипостазирование</a:t>
            </a:r>
            <a:r>
              <a:rPr lang="ru-RU" sz="2000" dirty="0"/>
              <a:t>» (превращение общих свойств и качеств в самостоятельные предметы, рассматриваемые в ракурсе их автономного реального существования). Такой взгляд в целом отражает реальность любого научного исследования, способного сосредоточиться только на одном каком-либо аспекте явления для получения объективных данных о нем.</a:t>
            </a:r>
            <a:endParaRPr lang="ru-KZ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80943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291F021-C45C-4D44-A2B8-A789E386C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3444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5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FFA8BF-6C99-39C3-35FA-D432F565A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ru-RU" sz="2400">
                <a:effectLst/>
                <a:latin typeface="Times New Roman" panose="02020603050405020304" pitchFamily="18" charset="0"/>
                <a:ea typeface="Andale Sans UI"/>
                <a:cs typeface="Tahoma" panose="020B0604030504040204" pitchFamily="34" charset="0"/>
              </a:rPr>
              <a:t>Антропоцентрическая парадигма предполагает переключение интересов исследования с объекта познания на субъект; в «языковых» дисциплинах анализируется «человек в языке и язык в человеке»</a:t>
            </a:r>
            <a:endParaRPr lang="ru-KZ" sz="2400"/>
          </a:p>
        </p:txBody>
      </p:sp>
    </p:spTree>
    <p:extLst>
      <p:ext uri="{BB962C8B-B14F-4D97-AF65-F5344CB8AC3E}">
        <p14:creationId xmlns:p14="http://schemas.microsoft.com/office/powerpoint/2010/main" val="619804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EFE3F72B-25D5-A025-D9A7-A766523F69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234992"/>
              </p:ext>
            </p:extLst>
          </p:nvPr>
        </p:nvGraphicFramePr>
        <p:xfrm>
          <a:off x="438912" y="475488"/>
          <a:ext cx="10914888" cy="5701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5885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Объект 2">
            <a:extLst>
              <a:ext uri="{FF2B5EF4-FFF2-40B4-BE49-F238E27FC236}">
                <a16:creationId xmlns:a16="http://schemas.microsoft.com/office/drawing/2014/main" id="{BA27D472-6738-A3B1-6FFC-31C59D086C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3728810"/>
              </p:ext>
            </p:extLst>
          </p:nvPr>
        </p:nvGraphicFramePr>
        <p:xfrm>
          <a:off x="731520" y="694944"/>
          <a:ext cx="10622280" cy="5482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23453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274</Words>
  <Application>Microsoft Macintosh PowerPoint</Application>
  <PresentationFormat>Широкоэкранный</PresentationFormat>
  <Paragraphs>13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СОВРЕМЕННЫЕ ПАРАДИГМЫ ЛИНГВОДИДАКТИКИ </vt:lpstr>
      <vt:lpstr>Презентация PowerPoint</vt:lpstr>
      <vt:lpstr>Современные парадигмы лингводидактики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ПАРАДИГМЫ ЛИНГВОДИДАКТИКИ </dc:title>
  <dc:creator>Хамза Мадина Адебиетовна</dc:creator>
  <cp:lastModifiedBy>Хамза Мадина Адебиетовна</cp:lastModifiedBy>
  <cp:revision>4</cp:revision>
  <dcterms:created xsi:type="dcterms:W3CDTF">2022-11-06T04:10:26Z</dcterms:created>
  <dcterms:modified xsi:type="dcterms:W3CDTF">2022-11-06T04:21:21Z</dcterms:modified>
</cp:coreProperties>
</file>