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3204" autoAdjust="0"/>
  </p:normalViewPr>
  <p:slideViewPr>
    <p:cSldViewPr snapToGrid="0">
      <p:cViewPr varScale="1">
        <p:scale>
          <a:sx n="79" d="100"/>
          <a:sy n="79" d="100"/>
        </p:scale>
        <p:origin x="802" y="67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1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41DE4A8-ABE2-46B0-8F78-9353DD48F6E7}"/>
              </a:ext>
            </a:extLst>
          </p:cNvPr>
          <p:cNvSpPr txBox="1"/>
          <p:nvPr/>
        </p:nvSpPr>
        <p:spPr>
          <a:xfrm>
            <a:off x="4139118" y="319088"/>
            <a:ext cx="78550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НАО «Евразийский национальный университет им. Л. Н. Гумилева»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«Транспортно-энергетический»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«Стандартизации, сертификации и метрологии»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738591-7A64-4385-B559-60FAD3B8A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692" y="198401"/>
            <a:ext cx="2782426" cy="12570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8423F6-8CFD-48F0-B962-661594A2BF1A}"/>
              </a:ext>
            </a:extLst>
          </p:cNvPr>
          <p:cNvSpPr txBox="1"/>
          <p:nvPr/>
        </p:nvSpPr>
        <p:spPr>
          <a:xfrm>
            <a:off x="5170251" y="5899120"/>
            <a:ext cx="6099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Астана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AF2B2D-F99A-402C-AD0F-421240AACCCE}"/>
              </a:ext>
            </a:extLst>
          </p:cNvPr>
          <p:cNvSpPr txBox="1"/>
          <p:nvPr/>
        </p:nvSpPr>
        <p:spPr>
          <a:xfrm>
            <a:off x="3819726" y="2875002"/>
            <a:ext cx="81696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и сертификация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048305-D8CF-4280-A543-E64BFE896AD8}"/>
              </a:ext>
            </a:extLst>
          </p:cNvPr>
          <p:cNvSpPr txBox="1"/>
          <p:nvPr/>
        </p:nvSpPr>
        <p:spPr>
          <a:xfrm>
            <a:off x="3740285" y="669534"/>
            <a:ext cx="73784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дисциплины: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основных понятий и приобретение практических навыков в области метрологии, стандартизации, сертификации; понимание роли метрологии, стандартизации, сертификации в обеспечении качества, безопасности и конкурентоспособности продукции, работ, услуг.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EFEC4C-0822-45BA-9136-0A1D40577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472" y="116397"/>
            <a:ext cx="2448837" cy="11062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954750-609E-4FD3-9CB1-2918C7143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251" y="3053931"/>
            <a:ext cx="3229584" cy="28258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FD5E83-8DE9-42F0-BC5B-338B51F27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786" y="4165868"/>
            <a:ext cx="4363430" cy="244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249217-BC1C-42CF-96F5-F55ACF05F5E4}"/>
              </a:ext>
            </a:extLst>
          </p:cNvPr>
          <p:cNvSpPr txBox="1"/>
          <p:nvPr/>
        </p:nvSpPr>
        <p:spPr>
          <a:xfrm>
            <a:off x="4051569" y="482397"/>
            <a:ext cx="732006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дисциплины: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основных понятий метрологии, ознакомление с системой обеспечения единства измерений; получение представлений о сущности управления качеством продукции, о системах качества; ознакомление с основами сертификации, формах подтверждения соответствия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F143A-0BBD-4091-8B77-2890B0942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953" y="145406"/>
            <a:ext cx="2542029" cy="11483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15DEF1-82CD-4FA5-8E46-709B8EC86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116" y="2873955"/>
            <a:ext cx="2531016" cy="35016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199E6F-C760-4434-80DC-88D80163E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768" y="3130950"/>
            <a:ext cx="3023878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5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79FCB61-94F3-4880-9490-84E89BECFCFC}"/>
              </a:ext>
            </a:extLst>
          </p:cNvPr>
          <p:cNvSpPr txBox="1"/>
          <p:nvPr/>
        </p:nvSpPr>
        <p:spPr>
          <a:xfrm>
            <a:off x="4280170" y="179005"/>
            <a:ext cx="775294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освоения дисциплины обучающийся должен уметь: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применять требования нормативных документов к основным видам продукции (услуг) и процессов;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оформлять технологическую и техническую документацию в соответствии с действующей нормативной базой;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использовать в профессиональной деятельности документацию систем качества;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приводить несистемные величины измерений в соответствие с действующими стандартами и международной системой единиц СИ.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FB61F4-D301-4AAB-87BB-793BE08A8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53" y="179005"/>
            <a:ext cx="2780017" cy="1255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756028-2B21-4803-8FD2-964413F21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723" y="4387174"/>
            <a:ext cx="2186184" cy="218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4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6E5DB8-6379-4D81-87A0-4CB8D672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BD762-8AB2-4069-8FC9-BD8F6B4ACFC2}"/>
              </a:ext>
            </a:extLst>
          </p:cNvPr>
          <p:cNvSpPr txBox="1"/>
          <p:nvPr/>
        </p:nvSpPr>
        <p:spPr>
          <a:xfrm>
            <a:off x="4547679" y="382012"/>
            <a:ext cx="716442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освоения дисциплины обучающийся должен знать: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основные понятия метрологии; - задачи стандартизации, ее экономическую эффективность;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формы подтверждения качества;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терминологию и единицы измерения величин в соответствии с действующими стандартами и международной системой единиц СИ.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DE4C90-0FD8-47E3-B3EC-172D239E5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595" y="174589"/>
            <a:ext cx="2780017" cy="1255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3004DD-966D-488C-9381-F77CEDDAB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710" y="3429000"/>
            <a:ext cx="3292475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8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2835A8-A987-4497-910B-88959A34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E0CF2F-DAC6-424E-A889-1CE0544D2C89}"/>
              </a:ext>
            </a:extLst>
          </p:cNvPr>
          <p:cNvSpPr txBox="1"/>
          <p:nvPr/>
        </p:nvSpPr>
        <p:spPr>
          <a:xfrm>
            <a:off x="4309354" y="243512"/>
            <a:ext cx="763621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дисциплины в структуре ОПОП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«Стандартизация и сертификация» составляет основу теоретической и практической подготовки специалистов.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«Стандартизация и сертификация» служит основой для проведения всех видов практик и написания выпускной квалификационной работы.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дисциплины «Стандартизация и сертификация» позволит получить широкий комплекс знаний, умений и навыков, необходимых для ведения профессиональной деятельности во всех отраслях и сферах, так или иначе связанных с измерениями и техническим регулированием.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7C3911-0ECF-4AC9-A05B-4D1CA6344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337" y="209465"/>
            <a:ext cx="2780017" cy="1255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4CB8E7-EA56-49F5-B832-A38B9E960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502" y="4807498"/>
            <a:ext cx="2298391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0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E946B7-FA9E-4D06-A64B-9BC1985C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7D93F-48F5-4535-80F6-EB649ACC561F}"/>
              </a:ext>
            </a:extLst>
          </p:cNvPr>
          <p:cNvSpPr txBox="1"/>
          <p:nvPr/>
        </p:nvSpPr>
        <p:spPr>
          <a:xfrm>
            <a:off x="4338535" y="207312"/>
            <a:ext cx="766539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и нормативные правовые акты, методические материалы по стандартизации, сертификации, метрологии и управлению качеством; систему государственного надзора и контроля, межведомственного и ведомственного контроля за качеством продукции, стандартами, техническими регламентами и единством измерений; основные закономерности измерений, влияние качества измерений на качество конечных результатов метрологической деятельности, методов и средств обеспечения единства измерений; методы и средства контроля качества продукции, организацию и технологию стандартизации и сертификации продукции, правила проведения контроля, испытаний и приемки продукции; организацию и техническую базу метрологического обеспечения предприятия, правила проведения метрологической экспертизы, методы и средства поверки (калибровки) средств измерений, методики выполнения измерений; способы анализа качества продукции, организации контроля качества и управления технологическими процессами; порядок разработки, утверждения и внедрения стандартов, технических условий и другой нормативно-технической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документации;системы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качества, порядок их разработки, сертификации, внедрения и проведения аудита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15F524-0B77-4DDB-A749-DA5596F1C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518" y="202448"/>
            <a:ext cx="2780017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8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DDB4C6-C9EC-47CD-8AC5-1634E158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DEA6C-FAD2-4DA7-8D4A-DC1088FA7AF9}"/>
              </a:ext>
            </a:extLst>
          </p:cNvPr>
          <p:cNvSpPr txBox="1"/>
          <p:nvPr/>
        </p:nvSpPr>
        <p:spPr>
          <a:xfrm>
            <a:off x="4309354" y="136525"/>
            <a:ext cx="76751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контрольно-измерительную технику для контроля качества продукции и метрологического обеспечения продукции и технологических процессов; компьютерные технологии для планирования и проведения работ по стандартизации, сертификации и метрологии; методы унификации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симплификации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расчета параметрических рядов при разработке стандартов и другой нормативно-технической документации; методы контроля качества продукции и процессов при выполнении работ по сертификации продукции, процессов и систем качества;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980E66-1FCD-45FB-B6A4-EAE4403D8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337" y="180299"/>
            <a:ext cx="2780017" cy="1255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643C2F-254C-47DA-9E9D-BE9BA1089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862" y="4246951"/>
            <a:ext cx="2344407" cy="235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F59AC9-03D5-4B45-BE21-970336A3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6468C-6F94-4E7B-B392-5EE82B419A21}"/>
              </a:ext>
            </a:extLst>
          </p:cNvPr>
          <p:cNvSpPr txBox="1"/>
          <p:nvPr/>
        </p:nvSpPr>
        <p:spPr>
          <a:xfrm>
            <a:off x="4323945" y="136525"/>
            <a:ext cx="744652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 анализа данных о качестве продукции и способы анализа причин брака; технологией разработки и аттестации методик выполнения измерений, испытаний и контроля; методами и средствами поверки (калибровки) и юстировки средств измерения, правилами проведения метрологической и нормативной экспертизы документации; методами расчета экономической эффективности работ по стандартизации, сертификации и метрологии.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827029-C824-4CE3-9AE0-DE298B7B4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928" y="136525"/>
            <a:ext cx="2780017" cy="1255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B926BF-1CA3-4279-A457-11C0E89AF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639" y="3493201"/>
            <a:ext cx="3292125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6387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65614A-92F9-4391-AC3D-F3F5B0704F99}">
  <ds:schemaRefs>
    <ds:schemaRef ds:uri="http://purl.org/dc/terms/"/>
    <ds:schemaRef ds:uri="http://schemas.microsoft.com/office/infopath/2007/PartnerControls"/>
    <ds:schemaRef ds:uri="230e9df3-be65-4c73-a93b-d1236ebd677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16c05727-aa75-4e4a-9b5f-8a80a1165891"/>
    <ds:schemaRef ds:uri="71af3243-3dd4-4a8d-8c0d-dd76da1f02a5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{BFC0ABBA-55CD-46F3-B7CB-F9243DBD26B8}tf33968143_win32</Template>
  <TotalTime>96</TotalTime>
  <Words>570</Words>
  <Application>Microsoft Office PowerPoint</Application>
  <PresentationFormat>Широкоэкранный</PresentationFormat>
  <Paragraphs>30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Calibri</vt:lpstr>
      <vt:lpstr>Times New Roman</vt:lpstr>
      <vt:lpstr>Custom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стандартизации</dc:title>
  <dc:creator>Байхожаева Бахыткуль Узаковна</dc:creator>
  <cp:lastModifiedBy>User1</cp:lastModifiedBy>
  <cp:revision>14</cp:revision>
  <dcterms:created xsi:type="dcterms:W3CDTF">2024-09-04T11:41:25Z</dcterms:created>
  <dcterms:modified xsi:type="dcterms:W3CDTF">2024-09-24T08:18:16Z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