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1" r:id="rId2"/>
    <p:sldId id="256" r:id="rId3"/>
    <p:sldId id="257" r:id="rId4"/>
    <p:sldId id="258" r:id="rId5"/>
    <p:sldId id="269" r:id="rId6"/>
    <p:sldId id="270" r:id="rId7"/>
    <p:sldId id="271" r:id="rId8"/>
    <p:sldId id="272" r:id="rId9"/>
    <p:sldId id="273" r:id="rId10"/>
    <p:sldId id="27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840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3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41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1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6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7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5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5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51AA-7B3E-4579-8223-B75E9C2346BC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C72853-F01E-44A5-92BA-64A3CF469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0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236" y="773779"/>
            <a:ext cx="2889440" cy="122697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7480" y="2375031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Транспортно-энергетический факультет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«Организация перевозок, движения и эксплуатация транспорта»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Бекенов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Тасыбек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Нусупбекович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доктор технических наук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3224" y="404447"/>
            <a:ext cx="7551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Л.Н. Гумилева»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7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F9A52-327C-4A13-B4F7-F9348A074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860" y="20122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 сторона системных исследований - это нахождение общих принципов проведения исследований и конкретных научных методов исследования (иногда нетрадиционных в силу нетрадиционного объекта исследования).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27A257-4DB7-43EC-8AD8-07F26C816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622088"/>
            <a:ext cx="2976898" cy="290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864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334ABC-0827-48B9-9689-E6A0C287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265" y="2902998"/>
            <a:ext cx="9246155" cy="2187853"/>
          </a:xfrm>
        </p:spPr>
        <p:txBody>
          <a:bodyPr>
            <a:normAutofit/>
          </a:bodyPr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Semibold" panose="02040702050405020303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6747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164166" y="1903372"/>
            <a:ext cx="7883118" cy="2976360"/>
          </a:xfrm>
          <a:prstGeom prst="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дисциплине MND5307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«Методология научной деятельности»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8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8270" y="1925516"/>
            <a:ext cx="6726115" cy="225962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3</a:t>
            </a: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Обоснование принципа системности в науке</a:t>
            </a:r>
          </a:p>
        </p:txBody>
      </p:sp>
    </p:spTree>
    <p:extLst>
      <p:ext uri="{BB962C8B-B14F-4D97-AF65-F5344CB8AC3E}">
        <p14:creationId xmlns:p14="http://schemas.microsoft.com/office/powerpoint/2010/main" val="193179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Обоснование принципа системности.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Литература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10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F845A7C-A9E2-43E1-AB84-C6A3FDC05B9C}"/>
              </a:ext>
            </a:extLst>
          </p:cNvPr>
          <p:cNvSpPr txBox="1"/>
          <p:nvPr/>
        </p:nvSpPr>
        <p:spPr>
          <a:xfrm>
            <a:off x="643632" y="289679"/>
            <a:ext cx="60989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непрерывным развитием науки и техники, а также усложнением производственно-технологических процессов, направленных на выпуск разнообразных видов продукции существенно обострилась проблема принятия рациональных решений при выборе направлений создания, совершенствования и развития, ножных технических комплексов (АСУ, САПР и т.п.), а также многочисленных объектов техники и технологий. В соответствии с этим значительно возрос да актуальность решаемых проблем и увеличились затраты на их реализацию.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36F0248-8AC0-4AFB-B5AC-8F8389B24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002" y="2864602"/>
            <a:ext cx="5913962" cy="362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098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24CD1-48AB-4BA5-9826-9D57AA49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80" y="138483"/>
            <a:ext cx="8596668" cy="1320800"/>
          </a:xfrm>
        </p:spPr>
        <p:txBody>
          <a:bodyPr>
            <a:normAutofit/>
          </a:bodyPr>
          <a:lstStyle/>
          <a:p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чаще в последнее время выявляются новые классы объектов и отношений между ними, которые либо невозможно, либо слишком трудно исследовать методами традиционных научных дисциплин.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83A163-3681-44AA-AB2C-E1CEBF7D4181}"/>
              </a:ext>
            </a:extLst>
          </p:cNvPr>
          <p:cNvSpPr txBox="1"/>
          <p:nvPr/>
        </p:nvSpPr>
        <p:spPr>
          <a:xfrm>
            <a:off x="98931" y="1007551"/>
            <a:ext cx="866016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этим системные исследования нашли широкое распространение в самых разнообразных областях научного знания. Устойчивый рост числа публикаций по системным исследованиям и организация в октябре 1972 года Международного института прикладного системного анализа (МИПСА) отражают существенную заинтересованность в этой проблематике.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807D107E-4F54-4A3C-BB92-6F745A92FF60}"/>
              </a:ext>
            </a:extLst>
          </p:cNvPr>
          <p:cNvSpPr/>
          <p:nvPr/>
        </p:nvSpPr>
        <p:spPr>
          <a:xfrm>
            <a:off x="4183734" y="3121653"/>
            <a:ext cx="683581" cy="702204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3C8DC6A-507A-47F8-A62C-1D14D01F42DA}"/>
              </a:ext>
            </a:extLst>
          </p:cNvPr>
          <p:cNvSpPr/>
          <p:nvPr/>
        </p:nvSpPr>
        <p:spPr>
          <a:xfrm>
            <a:off x="763480" y="3436065"/>
            <a:ext cx="3195961" cy="32447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1)Практически в любой сфере человеческой деятельности - в науке, технике, производстве, управлении и т.д. - человек имеет дело не с отдельными изолированными объектами и явлениями, а со сложными взаимосвязями, комплексами, представляющими собой различного рода системы;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AA54225-ABAA-43D1-838C-0BAEE847C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315" y="3436065"/>
            <a:ext cx="3218967" cy="326164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256166C-9A2B-401A-A17E-360B99C9BFF2}"/>
              </a:ext>
            </a:extLst>
          </p:cNvPr>
          <p:cNvSpPr txBox="1"/>
          <p:nvPr/>
        </p:nvSpPr>
        <p:spPr>
          <a:xfrm>
            <a:off x="1561195" y="2409600"/>
            <a:ext cx="609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причинами такого внимания являются следующие: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D25E35-2D58-413F-A648-7A38C1441E29}"/>
              </a:ext>
            </a:extLst>
          </p:cNvPr>
          <p:cNvSpPr txBox="1"/>
          <p:nvPr/>
        </p:nvSpPr>
        <p:spPr>
          <a:xfrm>
            <a:off x="5120866" y="3728058"/>
            <a:ext cx="27118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огромное число факторов конструктивного, технологического и организационно-экономического характера, влияющих на процесс создания объектов техники, предопределяют необходимость использования принципа системности для нахождения наиболее эффективных решений.</a:t>
            </a:r>
          </a:p>
        </p:txBody>
      </p:sp>
    </p:spTree>
    <p:extLst>
      <p:ext uri="{BB962C8B-B14F-4D97-AF65-F5344CB8AC3E}">
        <p14:creationId xmlns:p14="http://schemas.microsoft.com/office/powerpoint/2010/main" val="211210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9B760-DE08-4157-AE96-80F2E73D5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наиболее общие свойства естественнонаучных составляющих в истории человечества можно выделить следующие периоды в развитии системности (см. рисунок 1.1):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B91058-1C46-4181-8265-0AB3BF9C3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9883" y="2019176"/>
            <a:ext cx="6872850" cy="3165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481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FBC806-4E60-48CA-81CC-0BF7ECDEF154}"/>
              </a:ext>
            </a:extLst>
          </p:cNvPr>
          <p:cNvSpPr/>
          <p:nvPr/>
        </p:nvSpPr>
        <p:spPr>
          <a:xfrm>
            <a:off x="719090" y="213065"/>
            <a:ext cx="7927759" cy="15180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период накопления знаний (от древнейших времен до начала XVII в.). Характерными чертами этого периода являются здравый смысл, теоретизирование, метод проб и ошибок, ремесленные навыки, дедуктивные рассуждения и опора на традицию и на определение природы вещей;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A0275E8-CA3D-4515-82EA-3F4AD8F0C0DE}"/>
              </a:ext>
            </a:extLst>
          </p:cNvPr>
          <p:cNvSpPr/>
          <p:nvPr/>
        </p:nvSpPr>
        <p:spPr>
          <a:xfrm>
            <a:off x="719090" y="1883176"/>
            <a:ext cx="7927759" cy="15180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одномерная наука включает в себя период: начало ХУП в. - середина ЧХ в. Характерные черты: объединение теорий, дедуктивные рассуждения, особое внимание к эксперименту, которое привело к возникновению базирующихся на эксперименте дисциплин и специальностей в науке. Важным является то, что они появились, прежде всего, из-за различий в экспериментальных (инструментальных) средствах, а не из-за различий в свойствах отношений исследуемых систем: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EA8FA69-DD84-43FC-9F30-2DEF0B3C331D}"/>
              </a:ext>
            </a:extLst>
          </p:cNvPr>
          <p:cNvSpPr/>
          <p:nvPr/>
        </p:nvSpPr>
        <p:spPr>
          <a:xfrm>
            <a:off x="719090" y="3553287"/>
            <a:ext cx="7927759" cy="15180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двумерная наука развивается примерно с середины XX в. Характерные черты: возникновение науки о системах, занимающейся свойствами взаимоотношений между различными системами, а не экспериментальным исследованием их свойств, и ее интеграция с основанными на эксперименте традиционными научными дисциплинами;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10C3FC6-53C5-4094-8AC7-D3A48591B074}"/>
              </a:ext>
            </a:extLst>
          </p:cNvPr>
          <p:cNvSpPr/>
          <p:nvPr/>
        </p:nvSpPr>
        <p:spPr>
          <a:xfrm>
            <a:off x="719090" y="5260020"/>
            <a:ext cx="7927759" cy="15180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период N - мерной науки прогнозируется на период с середины XXI иска на основании того, что обнаружена параллельная материя непонятной природы и доказано наличие неизвестной энергии, управляющей развитием наеденной.</a:t>
            </a:r>
          </a:p>
        </p:txBody>
      </p:sp>
    </p:spTree>
    <p:extLst>
      <p:ext uri="{BB962C8B-B14F-4D97-AF65-F5344CB8AC3E}">
        <p14:creationId xmlns:p14="http://schemas.microsoft.com/office/powerpoint/2010/main" val="2451899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58515-37B4-487C-B13B-360989AE7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системные исследования представлены тремя системными областями (см. рисунок 1.2):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EFB90A6-77BB-4B30-B9D7-D43D022E6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146" y="2191004"/>
            <a:ext cx="6909353" cy="247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4604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553</Words>
  <Application>Microsoft Office PowerPoint</Application>
  <PresentationFormat>Широкоэкранный</PresentationFormat>
  <Paragraphs>28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Georgia Pro Semibold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План:</vt:lpstr>
      <vt:lpstr>Презентация PowerPoint</vt:lpstr>
      <vt:lpstr>Все чаще в последнее время выявляются новые классы объектов и отношений между ними, которые либо невозможно, либо слишком трудно исследовать методами традиционных научных дисциплин.</vt:lpstr>
      <vt:lpstr>Учитывая наиболее общие свойства естественнонаучных составляющих в истории человечества можно выделить следующие периоды в развитии системности (см. рисунок 1.1):</vt:lpstr>
      <vt:lpstr>Презентация PowerPoint</vt:lpstr>
      <vt:lpstr>Современные системные исследования представлены тремя системными областями (см. рисунок 1.2):</vt:lpstr>
      <vt:lpstr>Теоретическая сторона системных исследований - это нахождение общих принципов проведения исследований и конкретных научных методов исследования (иногда нетрадиционных в силу нетрадиционного объекта исследования).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2022-11-03T08:56:28Z</dcterms:created>
  <dcterms:modified xsi:type="dcterms:W3CDTF">2022-11-03T16:44:35Z</dcterms:modified>
</cp:coreProperties>
</file>