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indent="44958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ҚАРЖЫ ҚҰРАЛДАРЫНЫҢ СИПАТТАМАЛАРЫ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kk-K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Қаржы құралы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қаржы операцияларына қатыса алатын кез келген құжат: акциялар, облигациялар, депозиттік сертификаттар және т.б. Қаржы құралдары негізгі және туынды болып бөлінеді. </a:t>
            </a:r>
            <a:r>
              <a:rPr lang="kk-K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Негізгілерге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банктік есеп, облигациялар және акциялар жатады. Қалған құралдардың барлығы </a:t>
            </a:r>
            <a:r>
              <a:rPr lang="kk-K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туынды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деп аталады: депозиттік сертификаттар, векселдер, форвардтық және фьючерстік келісімшарттар, опциондар және олардың барлық мүмкін болатын қисындары. Қаржы құралдарының маңызды сипаттамалары болып баға (облигациялар үшін – курс), табыстылық (ағымдағы және толық), өтімділік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E80A83D5-9735-564B-937E-001A48A731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2266" y="1023157"/>
            <a:ext cx="8456245" cy="4811686"/>
          </a:xfr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E32B93F5-2DED-8E75-FCA4-7323C223A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859915"/>
            <a:ext cx="9508480" cy="49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3AD646D9-3B84-44F8-A161-CDD657DEF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7465" y="815763"/>
            <a:ext cx="9003160" cy="516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C69C4FA6-30F3-CA96-D9AF-47429AD55E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1250" y="1321344"/>
            <a:ext cx="9469499" cy="392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B5416482-1725-E93A-00A1-5F08DC999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4510" y="1033621"/>
            <a:ext cx="9330780" cy="492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F151D6C-6B05-5BCD-B5E3-E0C1C081FA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4846" y="782276"/>
            <a:ext cx="8130426" cy="5110196"/>
          </a:xfr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105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2022-11-06T09:09:58Z</dcterms:modified>
</cp:coreProperties>
</file>