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39" r:id="rId4"/>
    <p:sldId id="340" r:id="rId5"/>
    <p:sldId id="341" r:id="rId6"/>
    <p:sldId id="342" r:id="rId7"/>
    <p:sldId id="343" r:id="rId8"/>
    <p:sldId id="25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250358" y="1409386"/>
            <a:ext cx="8779778" cy="6309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580" indent="449580"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kk-KZ" sz="2800" b="1" dirty="0"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k-K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ҚАРЖЫ ҚҰРАЛДАРЫНЫҢ СИПАТТАМАЛАРЫ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kk-KZ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Қаржы құралы</a:t>
            </a:r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қаржы операцияларына қатыса алатын кез келген құжат: акциялар, облигациялар, депозиттік сертификаттар және т.б. Қаржы құралдары негізгі және туынды болып бөлінеді. </a:t>
            </a:r>
            <a:r>
              <a:rPr lang="kk-KZ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Негізгілерге</a:t>
            </a:r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банктік есеп, облигациялар және акциялар жатады. Қалған құралдардың барлығы </a:t>
            </a:r>
            <a:r>
              <a:rPr lang="kk-KZ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туынды</a:t>
            </a:r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деп аталады: депозиттік сертификаттар, векселдер, форвардтық және фьючерстік келісімшарттар, опциондар және олардың барлық мүмкін болатын қисындары. Қаржы құралдарының маңызды сипаттамалары болып баға (облигациялар үшін – курс), табыстылық (ағымдағы және толық), өтімділік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13D3FA-20A8-2B1A-156D-DF0075CC33EA}"/>
              </a:ext>
            </a:extLst>
          </p:cNvPr>
          <p:cNvSpPr txBox="1"/>
          <p:nvPr/>
        </p:nvSpPr>
        <p:spPr>
          <a:xfrm>
            <a:off x="2507039" y="705453"/>
            <a:ext cx="79922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Л.Н. Гумилев </a:t>
            </a:r>
            <a:r>
              <a:rPr lang="ru-RU" sz="2800" dirty="0" err="1"/>
              <a:t>Еуразия</a:t>
            </a:r>
            <a:r>
              <a:rPr lang="ru-RU" sz="2800" dirty="0"/>
              <a:t> </a:t>
            </a:r>
            <a:r>
              <a:rPr lang="ru-RU" sz="2800" dirty="0" err="1"/>
              <a:t>Ұлттық</a:t>
            </a:r>
            <a:r>
              <a:rPr lang="ru-RU" sz="2800" dirty="0"/>
              <a:t> </a:t>
            </a:r>
            <a:r>
              <a:rPr lang="ru-RU" sz="2800" dirty="0" err="1"/>
              <a:t>Университеті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E80A83D5-9735-564B-937E-001A48A731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2266" y="1023157"/>
            <a:ext cx="8456245" cy="4811686"/>
          </a:xfrm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E32B93F5-2DED-8E75-FCA4-7323C223AD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4" y="859915"/>
            <a:ext cx="9508480" cy="4959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788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3AD646D9-3B84-44F8-A161-CDD657DEF5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7465" y="815763"/>
            <a:ext cx="9003160" cy="5163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82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C69C4FA6-30F3-CA96-D9AF-47429AD55E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1250" y="1321344"/>
            <a:ext cx="9469499" cy="3925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542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B5416482-1725-E93A-00A1-5F08DC9990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4510" y="1033621"/>
            <a:ext cx="9330780" cy="4926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474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4F151D6C-6B05-5BCD-B5E3-E0C1C081FA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4846" y="782276"/>
            <a:ext cx="8130426" cy="5110196"/>
          </a:xfrm>
        </p:spPr>
      </p:pic>
    </p:spTree>
    <p:extLst>
      <p:ext uri="{BB962C8B-B14F-4D97-AF65-F5344CB8AC3E}">
        <p14:creationId xmlns:p14="http://schemas.microsoft.com/office/powerpoint/2010/main" val="1045382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</TotalTime>
  <Words>105</Words>
  <Application>Microsoft Office PowerPoint</Application>
  <PresentationFormat>Широкоэкранный</PresentationFormat>
  <Paragraphs>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24</cp:revision>
  <dcterms:created xsi:type="dcterms:W3CDTF">2021-11-16T03:16:23Z</dcterms:created>
  <dcterms:modified xsi:type="dcterms:W3CDTF">2022-11-06T09:09:58Z</dcterms:modified>
</cp:coreProperties>
</file>