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2" r:id="rId8"/>
    <p:sldId id="261" r:id="rId9"/>
    <p:sldId id="263" r:id="rId10"/>
    <p:sldId id="274" r:id="rId11"/>
    <p:sldId id="264" r:id="rId12"/>
    <p:sldId id="265" r:id="rId13"/>
    <p:sldId id="266" r:id="rId14"/>
    <p:sldId id="267" r:id="rId15"/>
    <p:sldId id="268" r:id="rId16"/>
    <p:sldId id="269" r:id="rId17"/>
    <p:sldId id="275" r:id="rId18"/>
    <p:sldId id="271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15616" y="1988840"/>
            <a:ext cx="6873835" cy="228674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Тақырыбы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сулары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31043" y="292526"/>
            <a:ext cx="59584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Л.Н. Гумилев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атындағы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Еуразия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университеті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1228" y="908720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№15</a:t>
            </a:r>
          </a:p>
        </p:txBody>
      </p:sp>
    </p:spTree>
    <p:extLst>
      <p:ext uri="{BB962C8B-B14F-4D97-AF65-F5344CB8AC3E}">
        <p14:creationId xmlns:p14="http://schemas.microsoft.com/office/powerpoint/2010/main" val="2190178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 себептен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Маржандар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теңізі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Тасмания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теңізі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жақтарына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ағысы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Солтүстіктің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неғүрлым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өзендері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Тұ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рақты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ағыстары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оңтүстік-батысында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бар,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барлығының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режимі</a:t>
            </a:r>
            <a:r>
              <a:rPr lang="kk-K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қандай?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807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3.Австралияның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өзен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жүйелерімен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көлдері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4042792" cy="516212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Налларбордың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карсты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жазығында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тіпті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дүркіндік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ағыстары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болмайды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алайда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Австралия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шығанағына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ағатын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асты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</a:p>
          <a:p>
            <a:pPr algn="just"/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Мурей (Марри) - Дарлинг </a:t>
            </a:r>
            <a:r>
              <a:rPr lang="ru-RU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Суайрық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жотадан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шығып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оңтүстік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ойпатта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қосылады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Муррей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Дарлинғтен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болуынақарамастан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жүйедегібасты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өзен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саналады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өйткеніДарлингке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суы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анағүрлым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мол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Муррейдіңұзындығы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2570 км,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Дарлингтің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үзындығы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- 2830 км,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бассейнінің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ауданы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1072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км2, Дарлинг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ойысынан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жердегі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Муррейдің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орташа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шығыны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- 270 м3с-дан темен.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Муррейдің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саласы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Маррамбиджи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ұзындығы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1690 км.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1" t="10119" r="4176" b="11508"/>
          <a:stretch/>
        </p:blipFill>
        <p:spPr bwMode="auto">
          <a:xfrm>
            <a:off x="4355976" y="1378243"/>
            <a:ext cx="4702389" cy="463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998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332656"/>
            <a:ext cx="8229600" cy="4937760"/>
          </a:xfrm>
        </p:spPr>
        <p:txBody>
          <a:bodyPr>
            <a:normAutofit/>
          </a:bodyPr>
          <a:lstStyle/>
          <a:p>
            <a:endParaRPr lang="ru-RU" cap="all" dirty="0">
              <a:solidFill>
                <a:srgbClr val="FF0000"/>
              </a:solidFill>
            </a:endParaRPr>
          </a:p>
          <a:p>
            <a:pPr algn="just"/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Муррей мен Дарлинг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жүйесіне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кіретін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бүкіл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өзендердің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режимі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өте-мөте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жауын-шашын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есебінен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Австралия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Альпілерінде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жауған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есебінен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толығады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шығынының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көбі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жазда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Муррей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Дарлингтің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деңгейікетеріліп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ойпаң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жазықтықка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құйып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кейде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бүліншілік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су басу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туғызған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Сөйтіп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кесек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есепсіз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мөлшеріналып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кетіп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өзен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арнасын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бітеп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тастайды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салалардың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бас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өзенге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құюына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кедергі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7" t="48016" r="17005" b="4167"/>
          <a:stretch/>
        </p:blipFill>
        <p:spPr bwMode="auto">
          <a:xfrm>
            <a:off x="539553" y="3212976"/>
            <a:ext cx="8280940" cy="313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448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арнасы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жазықтық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алабында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бұралаңдап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ағьш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тармақтар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Муррей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Маррамбиджи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аралығындағы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түгелдей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тосқындары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үйілген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жерлерде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қиылысады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тасқын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астында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Қысқы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қүрғақ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кезеңдерде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Муррей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бассейнінің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өзендерікүшті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таяздайды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Бас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өзеннің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төмендейді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бүкіл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ағыстарысақталады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Тек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қуаңшылықжылдары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Муррейдің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жоғарғыағысының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жекелеген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учаскелері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толығымен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кеуіп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Муррей-Дарлинг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шаруашылықтық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қүнарлы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ойпаттың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қуаң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жерлерін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суаруға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Осы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қоймалары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жасалған.Тұрақты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режимнің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жоқтығыкеме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қиындатып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аккумуляциялық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әрекетін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күшейте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Мәселен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Муррей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сағасында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сынық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үйіліп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қалғаны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соншалық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теніз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кемелері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мүлдем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алмастай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Ольбери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қолайлы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Дарлингтің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кемелер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тұзды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көпшілігі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жаңбырдан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толығады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12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990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76056" y="371785"/>
            <a:ext cx="3826768" cy="4937760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көлі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Эйр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Орталық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жазықта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жатыр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теңіздеңгейінен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м темен.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қазан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шұңқырыкең-байтақ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аймақтың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уақытша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ағыстарының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криктердің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(Купере,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Дайамантин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Эйр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бүтіндей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қабылдап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таяз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тұзданған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пішіні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тұрақсыз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жауын-шашынға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өзгеріп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отырады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Жауын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кезеңінде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криктер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таудан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өзенге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сөйтіп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суға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толығады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Неғұрлым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ылғал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жылдары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Эйр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көлінің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ауданы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км2-ге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жетеді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Жылдын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созылатын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құрғақ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судың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криктерге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құйылуы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тоқталады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суы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буланады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бір-бірімен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қабыршық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тұз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басқан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учаскелер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жалғасқан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таяз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қоймаларына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бөлініп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кетеді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Ағынсызтүзды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көлдердің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тобы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оңтүстігінде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жатыр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Торрекс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Гэрднер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Фром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көлдер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таяздап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кұрғақ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жекелеген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қоймаларына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бәлінеді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жанбырдан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тасиды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барлығыкең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сортаң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алқаптармен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қоршалып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жатыр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" t="21825" r="43666" b="18254"/>
          <a:stretch/>
        </p:blipFill>
        <p:spPr bwMode="auto">
          <a:xfrm>
            <a:off x="-5827" y="1628800"/>
            <a:ext cx="5395119" cy="370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068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флорасының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құрлықтыңбасқа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бөліктерінен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соншалық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 </a:t>
            </a:r>
            <a:r>
              <a:rPr lang="ru-RU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Тасманиямен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Австралиялық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айрықша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флора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патшалығына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бөлінген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Мұхиттық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Палеотропикалық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патшалығының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аймақтарына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жатады.Алайда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Австралия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Мұхиттық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үлкенбөлігіне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қазіргіфлора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басталғансол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олардыңарасында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құрғақтағы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Австралия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Мұхиттықаралдардың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жамылғысында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ортақ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туғызады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15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480" y="27856"/>
            <a:ext cx="8802991" cy="5392256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тропикалық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флорасының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қалыптасуы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бор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кезеңінде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басталды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кайнозойдың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басында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құрлықтың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учаскелерімен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құрлық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байланысыболған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жалғасатүсті</a:t>
            </a:r>
            <a:r>
              <a:rPr lang="ru-RU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Мезозойдың</a:t>
            </a:r>
            <a:r>
              <a:rPr lang="ru-RU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аяғына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Австралия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Оңтүстік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Америкамен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Антарктидамен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қосылыпжатты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шығыстағы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солтүстіктегі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аралдармен,олар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Азиямен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неогенде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Мұнымен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оңтүстік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жарты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материктерімен,сондай-ақ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Азияданжәне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Мұхиттық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аралдармен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флоралық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ортақтығыосыған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байланысты.Кайнозой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кезеңінінортасынан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бастап-ақ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Австралиябасқа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материктерден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оқшауланып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флорасының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құрамындаәлемнің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бөліктерінде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кездеспейтін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басым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келеді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Екіншіжағынан,Австралия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флорасында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материктерде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таралған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кәптегентұқымдастар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жоқ.Сондай-ақ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флорасында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өсіруге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жарамдыазықтық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өсімдіктердің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болмауыда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қызықты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себепті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байырғы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халқы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егін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шаруашылығын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білмеген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территориясының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өзінде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флора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қалыптасуына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байланыссыз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орталықтары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біреуі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оңтүстік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батыс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бөлікте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екіншісі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шығыста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Осы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орталықтардың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теңіз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бассейні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құрғады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да,өсімдік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антропогеннің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Антропогенде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Австралияны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мұз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басқан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климаты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мезозойдың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соңынанбері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қауырт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өзгеріскеүшыраған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Австралияфлорасы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дамуының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белгілерінің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қалыптасуына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ежелгілігі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эндемизмнің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дәрежеде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болуына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себепші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Эндемик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өсімдіктердей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көптігіне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шарында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патшалығына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алабында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75%-і эндемик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Мәселен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эвкалипт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туыстастардың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600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қарағаштың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280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казуариннің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25-ке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жуық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эндемик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Араукария, протея,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оңтүстік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шамшат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Антарктика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Кап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флорасына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523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</a:t>
            </a:r>
            <a:r>
              <a:rPr lang="kk-KZ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сұрақтары</a:t>
            </a: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Австралия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шығанағына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ағатын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асты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барма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Қандай өзен жүйесінің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шаруашылықта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маңызы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бар?</a:t>
            </a:r>
          </a:p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көлі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kk-K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2400" dirty="0" smtClean="0"/>
          </a:p>
        </p:txBody>
      </p:sp>
    </p:spTree>
    <p:extLst>
      <p:ext uri="{BB962C8B-B14F-4D97-AF65-F5344CB8AC3E}">
        <p14:creationId xmlns:p14="http://schemas.microsoft.com/office/powerpoint/2010/main" val="2158179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әдебиеттер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Рябчиков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А.В. Физическая география материков и океанов. Москва.2006г.324стр.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Алпатьев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А.М.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и.др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Физическая география материков и океанов. МГУ. 2010г.228стр.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Гвоздецский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Н.А., Михайлов Н.И., Физическая география. Москва.2009г.197стр.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Chorley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 L., Kennedy B.A.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Physsical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geography- A system approach –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Власова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М.И., и др. Физическая география материков и океанов. Москва.2008г.214стр.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Исаченко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А.Г. География современного мире. Москва.2013г.432стр. </a:t>
            </a:r>
          </a:p>
          <a:p>
            <a:r>
              <a:rPr lang="kk-KZ" sz="2900" b="1" dirty="0">
                <a:latin typeface="Arial" panose="020B0604020202020204" pitchFamily="34" charset="0"/>
                <a:cs typeface="Arial" panose="020B0604020202020204" pitchFamily="34" charset="0"/>
              </a:rPr>
              <a:t>Қосымша әдебиеттер:</a:t>
            </a:r>
            <a:endParaRPr lang="x-none" sz="2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Мусабаева М.Н Материктер мен мқхиттардың физикалық географиясы. – «Еуразия ұлттық университеті» баспасы.2012ж -125бет.</a:t>
            </a: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Мусабаева М.Н Геожүйенің алаптық тәсілдері. 2018ж – 238 бет.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Мясков Н.М. Климат СССР. М; Высшая школа, 1983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Смирнова М.Н. Основы геологии СССР. Высшая школа, 1984.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Моисеев Н. Н. Человек и ноосфера. М.: Молодая гвардия, 1990.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16. Братков В.В., Овдиенко Н.И. Геоэкология: Учебное пособие. – М.: В. шк., 2006. – 271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78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рақмет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389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880739"/>
            <a:ext cx="8229600" cy="4937760"/>
          </a:xfrm>
        </p:spPr>
        <p:txBody>
          <a:bodyPr>
            <a:normAutofit/>
          </a:bodyPr>
          <a:lstStyle/>
          <a:p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1.Австралиядағы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ерекшеліктері,ағыс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al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cap="al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қабаттары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2.Мұхит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алабы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айрықтары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3.Австралияның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өзен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жүйелерімен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көлдері</a:t>
            </a:r>
            <a:r>
              <a:rPr lang="ru-RU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48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1" t="2935" r="21212" b="7234"/>
          <a:stretch/>
        </p:blipFill>
        <p:spPr bwMode="auto">
          <a:xfrm>
            <a:off x="899592" y="116632"/>
            <a:ext cx="7488832" cy="658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7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594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</a:t>
            </a:r>
            <a:r>
              <a:rPr lang="en-US" sz="20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700" b="1" cap="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Австралиядағы</a:t>
            </a:r>
            <a:r>
              <a:rPr lang="ru-RU" sz="27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7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ерекшеліктері,ағыс</a:t>
            </a:r>
            <a:r>
              <a:rPr lang="ru-RU" sz="27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sz="27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7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қабаттары</a:t>
            </a:r>
            <a:r>
              <a:rPr lang="ru-RU" sz="27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280920" cy="4896544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Австралиядағы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аралдардағы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төмендегідей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цифрлар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Австралия, Тасмания,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Гвинея мен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Зеландияөзендерінің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1600 км3-ге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қабаты184 мм,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Африкадағыдан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сәл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келемі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бары 350 км3,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қалыңдығы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бары 46 мм </a:t>
            </a:r>
            <a:r>
              <a:rPr lang="ru-RU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кұрайды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баска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материктердің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барлығына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аз.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бөлігіндегі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жауын-шашынның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түсетіндігіне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алабында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таулар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мұздықтың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жоқтығына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аймағына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беткі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бөлігінің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60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%-ы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Шамамен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территорияньщ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10%-і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Тынық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мүхитқа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бөліғі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Үнді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мүхиты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бассейніне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тиісті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суайрығы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Суайрық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жотасы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баурайларынан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неғұрлым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мол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өзендерағып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Бүл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тек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жаңбыр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суынан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ғана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толығады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дерлік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401971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9" t="10913" r="827" b="11508"/>
          <a:stretch/>
        </p:blipFill>
        <p:spPr bwMode="auto">
          <a:xfrm>
            <a:off x="467544" y="260648"/>
            <a:ext cx="8299085" cy="602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88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16632" y="18864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kk-K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</a:t>
            </a:r>
            <a:r>
              <a:rPr lang="kk-K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сұрақтары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k-KZ" sz="2800" dirty="0"/>
          </a:p>
          <a:p>
            <a:r>
              <a:rPr lang="kk-KZ" sz="2800" dirty="0" smtClean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Австралиядағы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аралдардағы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ағыс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көре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аламыз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kk-K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аймағына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беткі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бөлігінің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қанша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алып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жатыр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Австралия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материгінің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суайрығы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4250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191" y="54868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2.Мұхит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алабы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айрықтары</a:t>
            </a: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196752"/>
            <a:ext cx="8075240" cy="271385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Жотаның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баурайының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келуі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себепті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Маржандар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теңізі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Тасмания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теңізі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жақтарына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бұралаңдап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ағады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Азды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ала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жазғы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максимумдары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айқын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байқалатын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Жоталар-ды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кесіп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шоңғалдар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сарқырамалар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өзендердің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Фицрой,Бердекин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Хантер)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ұзындықтары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жүздеғен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километр.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кейбіреулерінің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ағысынан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100 км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сағалары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мұхит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кемелерінің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жүзуіне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қолайлы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t="37302" r="2837" b="16667"/>
          <a:stretch/>
        </p:blipFill>
        <p:spPr bwMode="auto">
          <a:xfrm>
            <a:off x="-31457" y="3595999"/>
            <a:ext cx="9151615" cy="250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8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9377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Арафур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Тимор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теңіздеріне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құятын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Австралия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өзендерінің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Олардыңішіндегі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елеулісі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Суайрық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жотаның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солтүстігінен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шығатындары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солтүстігіндегі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режимі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жауын-шашын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түсуіндеелеулі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айырмашылық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болатындықтан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карағандаәркез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бола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бермейді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Олардыңсуы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көбейіп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муссондық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жаңбырлар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арнасынан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жиі-жиі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уақыттарында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бүл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баяу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енсіз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ағыстары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түстарында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кеуіп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Солтүстіктің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неғүрлым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өзендері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Флиндерс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Викториямен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Ордтың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бірнешеондаған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төменгіағысы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жүзугеқолайлы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түрақты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ағыстары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материктің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оңтүстік-батысында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бар.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барлығының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режимі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түрақсыз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құрғақ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маусымда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ағыстың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жекелеген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беліктерінде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таяз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лайлысу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қоймаларына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33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58206"/>
            <a:ext cx="8229600" cy="4937760"/>
          </a:xfrm>
        </p:spPr>
        <p:txBody>
          <a:bodyPr>
            <a:normAutofit/>
          </a:bodyPr>
          <a:lstStyle/>
          <a:p>
            <a:pPr algn="just"/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Австралияның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шөлді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шөлейт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бөліктерінде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ағыстары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плювиалдық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дәуір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қа-лыптасқан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бүрынғы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өріс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қалдығыболып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құрғақ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тармақтары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бар.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құрғақ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арналар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жаңбырдан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мерзімде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толығады.Мұндай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дүркіндік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ағыстары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Австралияда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крик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атаумен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жазықтықта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кеуіп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бара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ағынсыз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Эйр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көліне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бағыт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жақта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35913" r="27602"/>
          <a:stretch/>
        </p:blipFill>
        <p:spPr bwMode="auto">
          <a:xfrm>
            <a:off x="1619672" y="2031820"/>
            <a:ext cx="6480720" cy="46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813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53</TotalTime>
  <Words>1511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Начальная</vt:lpstr>
      <vt:lpstr>Тақырыбы: Австралияның ішкі сулары </vt:lpstr>
      <vt:lpstr>Жоспары:</vt:lpstr>
      <vt:lpstr>Презентация PowerPoint</vt:lpstr>
      <vt:lpstr>                                                                                                                        1.Австралиядағы ағыс ерекшеліктері,ағыс көлемі, ағыс қабаттары.   </vt:lpstr>
      <vt:lpstr>Презентация PowerPoint</vt:lpstr>
      <vt:lpstr>Шолу сұрақтары</vt:lpstr>
      <vt:lpstr>2.Мұхит алабы мен басты су айрықтары. </vt:lpstr>
      <vt:lpstr>Презентация PowerPoint</vt:lpstr>
      <vt:lpstr>Презентация PowerPoint</vt:lpstr>
      <vt:lpstr>Шолу сұрақтары</vt:lpstr>
      <vt:lpstr>3.Австралияның басты өзен жүйелерімен көлдері.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Шолу сұрақтары</vt:lpstr>
      <vt:lpstr>Негізгі әдебиеттер: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Австралияның ішкі сулары </dc:title>
  <dc:creator>Acer</dc:creator>
  <cp:lastModifiedBy>User</cp:lastModifiedBy>
  <cp:revision>11</cp:revision>
  <dcterms:created xsi:type="dcterms:W3CDTF">2022-11-29T16:26:44Z</dcterms:created>
  <dcterms:modified xsi:type="dcterms:W3CDTF">2022-11-29T19:13:28Z</dcterms:modified>
</cp:coreProperties>
</file>