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3" r:id="rId4"/>
    <p:sldId id="311" r:id="rId5"/>
    <p:sldId id="324" r:id="rId6"/>
    <p:sldId id="360" r:id="rId7"/>
    <p:sldId id="357" r:id="rId8"/>
    <p:sldId id="344" r:id="rId9"/>
    <p:sldId id="328" r:id="rId10"/>
    <p:sldId id="365" r:id="rId11"/>
    <p:sldId id="345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3D272-DE9F-4721-B672-F1994C487D49}" type="doc">
      <dgm:prSet loTypeId="urn:microsoft.com/office/officeart/2005/8/layout/cycle3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KZ"/>
        </a:p>
      </dgm:t>
    </dgm:pt>
    <dgm:pt modelId="{A0EFFEE9-7BD9-4E2A-9A04-E294DF4C0CC9}">
      <dgm:prSet phldrT="[Текст]" custT="1"/>
      <dgm:spPr/>
      <dgm:t>
        <a:bodyPr/>
        <a:lstStyle/>
        <a:p>
          <a:r>
            <a:rPr lang="kk-KZ" sz="2200" b="1" i="0" baseline="0">
              <a:latin typeface="Times New Roman" pitchFamily="18" charset="0"/>
              <a:cs typeface="Times New Roman" pitchFamily="18" charset="0"/>
            </a:rPr>
            <a:t>Физикалық практикум</a:t>
          </a:r>
          <a:endParaRPr lang="ru-KZ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D736A7-0D64-4B06-8491-089DBA3EBFF8}" type="parTrans" cxnId="{B1269DAF-4B5A-470A-B170-DF381F456D3D}">
      <dgm:prSet/>
      <dgm:spPr/>
      <dgm:t>
        <a:bodyPr/>
        <a:lstStyle/>
        <a:p>
          <a:endParaRPr lang="ru-KZ"/>
        </a:p>
      </dgm:t>
    </dgm:pt>
    <dgm:pt modelId="{A65E86E4-9B8B-410A-A171-16AD5E5B7C34}" type="sibTrans" cxnId="{B1269DAF-4B5A-470A-B170-DF381F456D3D}">
      <dgm:prSet/>
      <dgm:spPr/>
      <dgm:t>
        <a:bodyPr/>
        <a:lstStyle/>
        <a:p>
          <a:endParaRPr lang="ru-KZ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7CD6A-9D19-4A5A-BE07-E203DC3E99A6}">
      <dgm:prSet phldrT="[Текст]" custT="1"/>
      <dgm:spPr/>
      <dgm:t>
        <a:bodyPr/>
        <a:lstStyle/>
        <a:p>
          <a:r>
            <a:rPr lang="kk-KZ" sz="2400" b="1" i="0" baseline="0" dirty="0">
              <a:latin typeface="Times New Roman" pitchFamily="18" charset="0"/>
              <a:cs typeface="Times New Roman" pitchFamily="18" charset="0"/>
            </a:rPr>
            <a:t>Сыныптан, мектептен тыс эксперимент</a:t>
          </a:r>
          <a:endParaRPr lang="ru-KZ" sz="24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0A0A9C-477B-40F7-B136-84605D858554}" type="parTrans" cxnId="{D1512917-C192-4681-8D33-4862D4E45B62}">
      <dgm:prSet/>
      <dgm:spPr/>
      <dgm:t>
        <a:bodyPr/>
        <a:lstStyle/>
        <a:p>
          <a:endParaRPr lang="ru-KZ"/>
        </a:p>
      </dgm:t>
    </dgm:pt>
    <dgm:pt modelId="{1B0BE80D-10A9-4E62-8400-E2E9FEB311F2}" type="sibTrans" cxnId="{D1512917-C192-4681-8D33-4862D4E45B62}">
      <dgm:prSet/>
      <dgm:spPr/>
      <dgm:t>
        <a:bodyPr/>
        <a:lstStyle/>
        <a:p>
          <a:endParaRPr lang="ru-KZ"/>
        </a:p>
      </dgm:t>
    </dgm:pt>
    <dgm:pt modelId="{9B2BE6B9-79A5-4BD1-9680-AAA041FA366B}">
      <dgm:prSet phldrT="[Текст]" custT="1"/>
      <dgm:spPr/>
      <dgm:t>
        <a:bodyPr/>
        <a:lstStyle/>
        <a:p>
          <a:r>
            <a:rPr lang="kk-KZ" sz="2400" b="1" i="0" baseline="0">
              <a:latin typeface="Times New Roman" pitchFamily="18" charset="0"/>
              <a:cs typeface="Times New Roman" pitchFamily="18" charset="0"/>
            </a:rPr>
            <a:t>Демонстрациялық эксперимент</a:t>
          </a:r>
          <a:endParaRPr lang="ru-KZ" sz="24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821BD4-665B-4A69-B8B3-8DB9FC1178A5}" type="parTrans" cxnId="{2CEC2C31-6B32-445E-AF95-6EB7D741AEA3}">
      <dgm:prSet/>
      <dgm:spPr/>
      <dgm:t>
        <a:bodyPr/>
        <a:lstStyle/>
        <a:p>
          <a:endParaRPr lang="ru-KZ"/>
        </a:p>
      </dgm:t>
    </dgm:pt>
    <dgm:pt modelId="{A141A02A-8A61-4189-ADD7-CC084A88B6C9}" type="sibTrans" cxnId="{2CEC2C31-6B32-445E-AF95-6EB7D741AEA3}">
      <dgm:prSet/>
      <dgm:spPr/>
      <dgm:t>
        <a:bodyPr/>
        <a:lstStyle/>
        <a:p>
          <a:endParaRPr lang="ru-KZ"/>
        </a:p>
      </dgm:t>
    </dgm:pt>
    <dgm:pt modelId="{A663B8B8-DB93-4D4A-96FB-CA116ED219D3}">
      <dgm:prSet phldrT="[Текст]" custT="1"/>
      <dgm:spPr/>
      <dgm:t>
        <a:bodyPr/>
        <a:lstStyle/>
        <a:p>
          <a:r>
            <a:rPr lang="kk-KZ" sz="2400" b="1" i="0" baseline="0">
              <a:latin typeface="Times New Roman" pitchFamily="18" charset="0"/>
              <a:cs typeface="Times New Roman" pitchFamily="18" charset="0"/>
            </a:rPr>
            <a:t>Эксперименттік есептер</a:t>
          </a:r>
          <a:endParaRPr lang="ru-KZ" sz="24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F55073-D912-4210-A64B-B13ECE9E9E91}" type="parTrans" cxnId="{C8B27F86-BAC0-438B-A332-3C3DEC1773D3}">
      <dgm:prSet/>
      <dgm:spPr/>
      <dgm:t>
        <a:bodyPr/>
        <a:lstStyle/>
        <a:p>
          <a:endParaRPr lang="ru-KZ"/>
        </a:p>
      </dgm:t>
    </dgm:pt>
    <dgm:pt modelId="{94C0BD9C-FEF8-4063-B632-CD2D609220ED}" type="sibTrans" cxnId="{C8B27F86-BAC0-438B-A332-3C3DEC1773D3}">
      <dgm:prSet/>
      <dgm:spPr/>
      <dgm:t>
        <a:bodyPr/>
        <a:lstStyle/>
        <a:p>
          <a:endParaRPr lang="ru-KZ"/>
        </a:p>
      </dgm:t>
    </dgm:pt>
    <dgm:pt modelId="{20B6DC27-24DF-4817-B597-A4DF112EDF06}">
      <dgm:prSet phldrT="[Текст]" custT="1"/>
      <dgm:spPr/>
      <dgm:t>
        <a:bodyPr/>
        <a:lstStyle/>
        <a:p>
          <a:r>
            <a:rPr lang="kk-KZ" sz="2400" b="1" i="0" baseline="0">
              <a:latin typeface="Times New Roman" pitchFamily="18" charset="0"/>
              <a:cs typeface="Times New Roman" pitchFamily="18" charset="0"/>
            </a:rPr>
            <a:t>Виртуальді эксперимент</a:t>
          </a:r>
          <a:endParaRPr lang="ru-KZ" sz="24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EEA69F-919C-4ACE-ABA3-E154DFE67B32}" type="parTrans" cxnId="{D60D3288-423B-4F04-9E8F-749BE618799A}">
      <dgm:prSet/>
      <dgm:spPr/>
      <dgm:t>
        <a:bodyPr/>
        <a:lstStyle/>
        <a:p>
          <a:endParaRPr lang="ru-KZ"/>
        </a:p>
      </dgm:t>
    </dgm:pt>
    <dgm:pt modelId="{75D422BB-9AEA-4174-8650-3C44DB2BFEA8}" type="sibTrans" cxnId="{D60D3288-423B-4F04-9E8F-749BE618799A}">
      <dgm:prSet/>
      <dgm:spPr/>
      <dgm:t>
        <a:bodyPr/>
        <a:lstStyle/>
        <a:p>
          <a:endParaRPr lang="ru-KZ"/>
        </a:p>
      </dgm:t>
    </dgm:pt>
    <dgm:pt modelId="{1E983BBE-3800-44D3-9B25-CF0C7ED226FD}">
      <dgm:prSet phldrT="[Текст]"/>
      <dgm:spPr/>
      <dgm:t>
        <a:bodyPr/>
        <a:lstStyle/>
        <a:p>
          <a:r>
            <a:rPr lang="kk-KZ" b="1" i="0" baseline="0">
              <a:latin typeface="Times New Roman" pitchFamily="18" charset="0"/>
              <a:cs typeface="Times New Roman" pitchFamily="18" charset="0"/>
            </a:rPr>
            <a:t>Лабораториялық эксперимент</a:t>
          </a:r>
          <a:endParaRPr lang="ru-KZ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3E1CAD-54F8-4C2B-99F6-F8DB517A03B0}" type="parTrans" cxnId="{FC2AFA2C-C04C-4A73-966D-A98FE65A08A6}">
      <dgm:prSet/>
      <dgm:spPr/>
      <dgm:t>
        <a:bodyPr/>
        <a:lstStyle/>
        <a:p>
          <a:endParaRPr lang="LID4096"/>
        </a:p>
      </dgm:t>
    </dgm:pt>
    <dgm:pt modelId="{BEE2BA88-9285-43D2-9A82-893036D7D4C0}" type="sibTrans" cxnId="{FC2AFA2C-C04C-4A73-966D-A98FE65A08A6}">
      <dgm:prSet/>
      <dgm:spPr/>
      <dgm:t>
        <a:bodyPr/>
        <a:lstStyle/>
        <a:p>
          <a:endParaRPr lang="LID4096"/>
        </a:p>
      </dgm:t>
    </dgm:pt>
    <dgm:pt modelId="{826621FA-01DD-4A14-A632-61D6E5F8153D}" type="pres">
      <dgm:prSet presAssocID="{52C3D272-DE9F-4721-B672-F1994C487D4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E7A7B8-77ED-4B94-8CD7-620AEF658361}" type="pres">
      <dgm:prSet presAssocID="{52C3D272-DE9F-4721-B672-F1994C487D49}" presName="cycle" presStyleCnt="0"/>
      <dgm:spPr/>
    </dgm:pt>
    <dgm:pt modelId="{920AE7CA-DD62-45B3-9025-58A43370307E}" type="pres">
      <dgm:prSet presAssocID="{A0EFFEE9-7BD9-4E2A-9A04-E294DF4C0CC9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6A5721-7108-40FD-9FD3-E7969A587A67}" type="pres">
      <dgm:prSet presAssocID="{A65E86E4-9B8B-410A-A171-16AD5E5B7C34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5A7972A5-0145-46EF-A9BF-66FA54A8835A}" type="pres">
      <dgm:prSet presAssocID="{96D7CD6A-9D19-4A5A-BE07-E203DC3E99A6}" presName="nodeFollowingNodes" presStyleLbl="node1" presStyleIdx="1" presStyleCnt="6" custScaleX="114265" custScaleY="139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B05F1-7963-477F-9509-C67E730D2924}" type="pres">
      <dgm:prSet presAssocID="{9B2BE6B9-79A5-4BD1-9680-AAA041FA366B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4C398-361F-4C99-B169-DAD896ECEBF7}" type="pres">
      <dgm:prSet presAssocID="{A663B8B8-DB93-4D4A-96FB-CA116ED219D3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1F21D-6D0B-49B6-8D19-7CAF58E74120}" type="pres">
      <dgm:prSet presAssocID="{20B6DC27-24DF-4817-B597-A4DF112EDF06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2F989-6074-42ED-AE8E-D289CBD72208}" type="pres">
      <dgm:prSet presAssocID="{1E983BBE-3800-44D3-9B25-CF0C7ED226FD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D78ABE-F94C-45FA-A24F-9BD259158001}" type="presOf" srcId="{A0EFFEE9-7BD9-4E2A-9A04-E294DF4C0CC9}" destId="{920AE7CA-DD62-45B3-9025-58A43370307E}" srcOrd="0" destOrd="0" presId="urn:microsoft.com/office/officeart/2005/8/layout/cycle3"/>
    <dgm:cxn modelId="{DBCFB789-050F-48B8-B340-95B704EC7FF0}" type="presOf" srcId="{A65E86E4-9B8B-410A-A171-16AD5E5B7C34}" destId="{456A5721-7108-40FD-9FD3-E7969A587A67}" srcOrd="0" destOrd="0" presId="urn:microsoft.com/office/officeart/2005/8/layout/cycle3"/>
    <dgm:cxn modelId="{2CF01888-4455-4B67-A595-264BFD4F15BB}" type="presOf" srcId="{96D7CD6A-9D19-4A5A-BE07-E203DC3E99A6}" destId="{5A7972A5-0145-46EF-A9BF-66FA54A8835A}" srcOrd="0" destOrd="0" presId="urn:microsoft.com/office/officeart/2005/8/layout/cycle3"/>
    <dgm:cxn modelId="{D60D3288-423B-4F04-9E8F-749BE618799A}" srcId="{52C3D272-DE9F-4721-B672-F1994C487D49}" destId="{20B6DC27-24DF-4817-B597-A4DF112EDF06}" srcOrd="4" destOrd="0" parTransId="{2DEEA69F-919C-4ACE-ABA3-E154DFE67B32}" sibTransId="{75D422BB-9AEA-4174-8650-3C44DB2BFEA8}"/>
    <dgm:cxn modelId="{D1512917-C192-4681-8D33-4862D4E45B62}" srcId="{52C3D272-DE9F-4721-B672-F1994C487D49}" destId="{96D7CD6A-9D19-4A5A-BE07-E203DC3E99A6}" srcOrd="1" destOrd="0" parTransId="{890A0A9C-477B-40F7-B136-84605D858554}" sibTransId="{1B0BE80D-10A9-4E62-8400-E2E9FEB311F2}"/>
    <dgm:cxn modelId="{A90ADE08-0F73-43ED-88AB-69075670A0D4}" type="presOf" srcId="{52C3D272-DE9F-4721-B672-F1994C487D49}" destId="{826621FA-01DD-4A14-A632-61D6E5F8153D}" srcOrd="0" destOrd="0" presId="urn:microsoft.com/office/officeart/2005/8/layout/cycle3"/>
    <dgm:cxn modelId="{B1269DAF-4B5A-470A-B170-DF381F456D3D}" srcId="{52C3D272-DE9F-4721-B672-F1994C487D49}" destId="{A0EFFEE9-7BD9-4E2A-9A04-E294DF4C0CC9}" srcOrd="0" destOrd="0" parTransId="{D6D736A7-0D64-4B06-8491-089DBA3EBFF8}" sibTransId="{A65E86E4-9B8B-410A-A171-16AD5E5B7C34}"/>
    <dgm:cxn modelId="{A1F37864-3680-4AC2-8351-A8CEFACFA39D}" type="presOf" srcId="{A663B8B8-DB93-4D4A-96FB-CA116ED219D3}" destId="{C214C398-361F-4C99-B169-DAD896ECEBF7}" srcOrd="0" destOrd="0" presId="urn:microsoft.com/office/officeart/2005/8/layout/cycle3"/>
    <dgm:cxn modelId="{FC2AFA2C-C04C-4A73-966D-A98FE65A08A6}" srcId="{52C3D272-DE9F-4721-B672-F1994C487D49}" destId="{1E983BBE-3800-44D3-9B25-CF0C7ED226FD}" srcOrd="5" destOrd="0" parTransId="{D43E1CAD-54F8-4C2B-99F6-F8DB517A03B0}" sibTransId="{BEE2BA88-9285-43D2-9A82-893036D7D4C0}"/>
    <dgm:cxn modelId="{74C43005-61FB-4E4E-85FC-5E53D3FB4478}" type="presOf" srcId="{1E983BBE-3800-44D3-9B25-CF0C7ED226FD}" destId="{4EA2F989-6074-42ED-AE8E-D289CBD72208}" srcOrd="0" destOrd="0" presId="urn:microsoft.com/office/officeart/2005/8/layout/cycle3"/>
    <dgm:cxn modelId="{C8B27F86-BAC0-438B-A332-3C3DEC1773D3}" srcId="{52C3D272-DE9F-4721-B672-F1994C487D49}" destId="{A663B8B8-DB93-4D4A-96FB-CA116ED219D3}" srcOrd="3" destOrd="0" parTransId="{F6F55073-D912-4210-A64B-B13ECE9E9E91}" sibTransId="{94C0BD9C-FEF8-4063-B632-CD2D609220ED}"/>
    <dgm:cxn modelId="{240A861B-9384-4B94-9080-456219FB48A4}" type="presOf" srcId="{9B2BE6B9-79A5-4BD1-9680-AAA041FA366B}" destId="{FE2B05F1-7963-477F-9509-C67E730D2924}" srcOrd="0" destOrd="0" presId="urn:microsoft.com/office/officeart/2005/8/layout/cycle3"/>
    <dgm:cxn modelId="{2CEC2C31-6B32-445E-AF95-6EB7D741AEA3}" srcId="{52C3D272-DE9F-4721-B672-F1994C487D49}" destId="{9B2BE6B9-79A5-4BD1-9680-AAA041FA366B}" srcOrd="2" destOrd="0" parTransId="{6F821BD4-665B-4A69-B8B3-8DB9FC1178A5}" sibTransId="{A141A02A-8A61-4189-ADD7-CC084A88B6C9}"/>
    <dgm:cxn modelId="{DB71D17D-3F3A-4667-B4F0-901188F089CF}" type="presOf" srcId="{20B6DC27-24DF-4817-B597-A4DF112EDF06}" destId="{2BF1F21D-6D0B-49B6-8D19-7CAF58E74120}" srcOrd="0" destOrd="0" presId="urn:microsoft.com/office/officeart/2005/8/layout/cycle3"/>
    <dgm:cxn modelId="{58F091F5-3236-43CE-8BA9-6F96899E380B}" type="presParOf" srcId="{826621FA-01DD-4A14-A632-61D6E5F8153D}" destId="{D4E7A7B8-77ED-4B94-8CD7-620AEF658361}" srcOrd="0" destOrd="0" presId="urn:microsoft.com/office/officeart/2005/8/layout/cycle3"/>
    <dgm:cxn modelId="{36361615-D3F9-4C08-95F2-C7022A0B0B80}" type="presParOf" srcId="{D4E7A7B8-77ED-4B94-8CD7-620AEF658361}" destId="{920AE7CA-DD62-45B3-9025-58A43370307E}" srcOrd="0" destOrd="0" presId="urn:microsoft.com/office/officeart/2005/8/layout/cycle3"/>
    <dgm:cxn modelId="{9BA16AC9-B162-43A2-9D47-2EFA318E5D86}" type="presParOf" srcId="{D4E7A7B8-77ED-4B94-8CD7-620AEF658361}" destId="{456A5721-7108-40FD-9FD3-E7969A587A67}" srcOrd="1" destOrd="0" presId="urn:microsoft.com/office/officeart/2005/8/layout/cycle3"/>
    <dgm:cxn modelId="{86A8A3B5-D0D4-4D72-AB10-C34D6511C573}" type="presParOf" srcId="{D4E7A7B8-77ED-4B94-8CD7-620AEF658361}" destId="{5A7972A5-0145-46EF-A9BF-66FA54A8835A}" srcOrd="2" destOrd="0" presId="urn:microsoft.com/office/officeart/2005/8/layout/cycle3"/>
    <dgm:cxn modelId="{48A5FD86-330F-4866-B621-CBB1577AF848}" type="presParOf" srcId="{D4E7A7B8-77ED-4B94-8CD7-620AEF658361}" destId="{FE2B05F1-7963-477F-9509-C67E730D2924}" srcOrd="3" destOrd="0" presId="urn:microsoft.com/office/officeart/2005/8/layout/cycle3"/>
    <dgm:cxn modelId="{0D40A010-0BE1-402F-B26E-B1C4C0F6BF38}" type="presParOf" srcId="{D4E7A7B8-77ED-4B94-8CD7-620AEF658361}" destId="{C214C398-361F-4C99-B169-DAD896ECEBF7}" srcOrd="4" destOrd="0" presId="urn:microsoft.com/office/officeart/2005/8/layout/cycle3"/>
    <dgm:cxn modelId="{A2872510-F465-421D-ABD8-741E7DD1021D}" type="presParOf" srcId="{D4E7A7B8-77ED-4B94-8CD7-620AEF658361}" destId="{2BF1F21D-6D0B-49B6-8D19-7CAF58E74120}" srcOrd="5" destOrd="0" presId="urn:microsoft.com/office/officeart/2005/8/layout/cycle3"/>
    <dgm:cxn modelId="{1B8630B4-65F1-4508-BA26-DB4C5F314265}" type="presParOf" srcId="{D4E7A7B8-77ED-4B94-8CD7-620AEF658361}" destId="{4EA2F989-6074-42ED-AE8E-D289CBD72208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C3F52E-DAEE-42BF-8FEE-6DD39365D33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553F2974-E7D4-432C-BBA1-1673FE4CFBF6}">
      <dgm:prSet phldrT="[Текст]"/>
      <dgm:spPr>
        <a:solidFill>
          <a:srgbClr val="FF33CC"/>
        </a:solidFill>
      </dgm:spPr>
      <dgm:t>
        <a:bodyPr/>
        <a:lstStyle/>
        <a:p>
          <a:r>
            <a:rPr lang="ru-RU" b="0" i="0" dirty="0" err="1"/>
            <a:t>Физикалық</a:t>
          </a:r>
          <a:r>
            <a:rPr lang="ru-RU" b="0" i="0" dirty="0"/>
            <a:t> </a:t>
          </a:r>
          <a:r>
            <a:rPr lang="ru-RU" b="0" i="0" dirty="0" err="1"/>
            <a:t>кабинеттерде</a:t>
          </a:r>
          <a:r>
            <a:rPr lang="ru-RU" b="0" i="0" dirty="0"/>
            <a:t> </a:t>
          </a:r>
          <a:r>
            <a:rPr lang="ru-RU" b="0" i="0" dirty="0" err="1"/>
            <a:t>қандай</a:t>
          </a:r>
          <a:r>
            <a:rPr lang="ru-RU" b="0" i="0" dirty="0"/>
            <a:t> </a:t>
          </a:r>
          <a:r>
            <a:rPr lang="ru-RU" b="0" i="0" dirty="0" err="1"/>
            <a:t>жабдықтар</a:t>
          </a:r>
          <a:r>
            <a:rPr lang="ru-RU" b="0" i="0" dirty="0"/>
            <a:t> </a:t>
          </a:r>
          <a:r>
            <a:rPr lang="ru-RU" b="0" i="0" dirty="0" err="1"/>
            <a:t>болуы</a:t>
          </a:r>
          <a:r>
            <a:rPr lang="ru-RU" b="0" i="0" dirty="0"/>
            <a:t> </a:t>
          </a:r>
          <a:r>
            <a:rPr lang="ru-RU" b="0" i="0" dirty="0" err="1"/>
            <a:t>керек</a:t>
          </a:r>
          <a:r>
            <a:rPr lang="ru-RU" b="0" i="0" dirty="0"/>
            <a:t>: </a:t>
          </a:r>
          <a:r>
            <a:rPr lang="ru-RU" dirty="0"/>
            <a:t/>
          </a:r>
          <a:br>
            <a:rPr lang="ru-RU" dirty="0"/>
          </a:br>
          <a:endParaRPr lang="ru-KZ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5C9AB7-C1A6-4932-8132-2F20CDB27124}" type="parTrans" cxnId="{9110FD67-C4D1-4E92-B80C-538A9A6872EB}">
      <dgm:prSet/>
      <dgm:spPr/>
      <dgm:t>
        <a:bodyPr/>
        <a:lstStyle/>
        <a:p>
          <a:endParaRPr lang="ru-KZ"/>
        </a:p>
      </dgm:t>
    </dgm:pt>
    <dgm:pt modelId="{1DF8BF01-97DB-4BFC-B658-8E632FDFBAFF}" type="sibTrans" cxnId="{9110FD67-C4D1-4E92-B80C-538A9A6872EB}">
      <dgm:prSet/>
      <dgm:spPr/>
      <dgm:t>
        <a:bodyPr/>
        <a:lstStyle/>
        <a:p>
          <a:endParaRPr lang="ru-KZ"/>
        </a:p>
      </dgm:t>
    </dgm:pt>
    <dgm:pt modelId="{332C31DA-DF81-463B-8B3B-EAC42EE41D2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b="0" i="0" dirty="0" err="1"/>
            <a:t>Негізгі</a:t>
          </a:r>
          <a:r>
            <a:rPr lang="ru-RU" sz="2000" b="0" i="0" dirty="0"/>
            <a:t> </a:t>
          </a:r>
          <a:r>
            <a:rPr lang="ru-RU" sz="2000" b="0" i="0" dirty="0" err="1"/>
            <a:t>жабдықтар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378C5-40D1-4516-AE30-162EE7D37585}" type="parTrans" cxnId="{0256E512-B378-4771-8479-6C4D934D7DB4}">
      <dgm:prSet/>
      <dgm:spPr>
        <a:ln w="28575"/>
      </dgm:spPr>
      <dgm:t>
        <a:bodyPr/>
        <a:lstStyle/>
        <a:p>
          <a:endParaRPr lang="ru-KZ"/>
        </a:p>
      </dgm:t>
    </dgm:pt>
    <dgm:pt modelId="{27DB5B36-37EE-4364-AF6E-33B8EB59C7EA}" type="sibTrans" cxnId="{0256E512-B378-4771-8479-6C4D934D7DB4}">
      <dgm:prSet/>
      <dgm:spPr/>
      <dgm:t>
        <a:bodyPr/>
        <a:lstStyle/>
        <a:p>
          <a:endParaRPr lang="ru-KZ"/>
        </a:p>
      </dgm:t>
    </dgm:pt>
    <dgm:pt modelId="{797E4943-D72E-4E8A-86AD-9943C670DCE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000" b="0" i="0" dirty="0" err="1"/>
            <a:t>Эксперименттік</a:t>
          </a:r>
          <a:r>
            <a:rPr lang="ru-RU" sz="2000" b="0" i="0" dirty="0"/>
            <a:t> </a:t>
          </a:r>
          <a:r>
            <a:rPr lang="ru-RU" sz="2000" b="0" i="0" dirty="0" err="1"/>
            <a:t>жабдықтар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C3137C-F32A-48EE-8921-929D8BC23DF0}" type="parTrans" cxnId="{3DDA0BFB-AB76-4CC0-9244-EF4245FB7221}">
      <dgm:prSet/>
      <dgm:spPr>
        <a:ln w="28575"/>
      </dgm:spPr>
      <dgm:t>
        <a:bodyPr/>
        <a:lstStyle/>
        <a:p>
          <a:endParaRPr lang="ru-KZ"/>
        </a:p>
      </dgm:t>
    </dgm:pt>
    <dgm:pt modelId="{19F7E744-CF3A-446D-84AB-30BE825B3327}" type="sibTrans" cxnId="{3DDA0BFB-AB76-4CC0-9244-EF4245FB7221}">
      <dgm:prSet/>
      <dgm:spPr/>
      <dgm:t>
        <a:bodyPr/>
        <a:lstStyle/>
        <a:p>
          <a:endParaRPr lang="ru-KZ"/>
        </a:p>
      </dgm:t>
    </dgm:pt>
    <dgm:pt modelId="{D1708775-54E4-4CC6-A33E-BDF209316F04}" type="pres">
      <dgm:prSet presAssocID="{4BC3F52E-DAEE-42BF-8FEE-6DD39365D33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B1AF84-86EE-4EA0-A2F7-4781B8C590CA}" type="pres">
      <dgm:prSet presAssocID="{553F2974-E7D4-432C-BBA1-1673FE4CFBF6}" presName="root1" presStyleCnt="0"/>
      <dgm:spPr/>
    </dgm:pt>
    <dgm:pt modelId="{7E13A5B1-339D-4F1E-8130-4A0E58DC32B5}" type="pres">
      <dgm:prSet presAssocID="{553F2974-E7D4-432C-BBA1-1673FE4CFBF6}" presName="LevelOneTextNode" presStyleLbl="node0" presStyleIdx="0" presStyleCnt="1" custLinFactNeighborX="-18502" custLinFactNeighborY="-17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B34F05-3459-4AD0-9250-6CD79D949701}" type="pres">
      <dgm:prSet presAssocID="{553F2974-E7D4-432C-BBA1-1673FE4CFBF6}" presName="level2hierChild" presStyleCnt="0"/>
      <dgm:spPr/>
    </dgm:pt>
    <dgm:pt modelId="{4B2F2EC6-090C-4DE8-9432-9D1A5E41CAB4}" type="pres">
      <dgm:prSet presAssocID="{A1A378C5-40D1-4516-AE30-162EE7D37585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BAD0C71C-07DE-448C-9A03-931B7064E1D3}" type="pres">
      <dgm:prSet presAssocID="{A1A378C5-40D1-4516-AE30-162EE7D37585}" presName="connTx" presStyleLbl="parChTrans1D2" presStyleIdx="0" presStyleCnt="2"/>
      <dgm:spPr/>
      <dgm:t>
        <a:bodyPr/>
        <a:lstStyle/>
        <a:p>
          <a:endParaRPr lang="ru-RU"/>
        </a:p>
      </dgm:t>
    </dgm:pt>
    <dgm:pt modelId="{D33FE545-8F5E-410D-9A8A-24C2D6EFC1E0}" type="pres">
      <dgm:prSet presAssocID="{332C31DA-DF81-463B-8B3B-EAC42EE41D2A}" presName="root2" presStyleCnt="0"/>
      <dgm:spPr/>
    </dgm:pt>
    <dgm:pt modelId="{D2EA5576-DF57-471C-87A4-131F183E157F}" type="pres">
      <dgm:prSet presAssocID="{332C31DA-DF81-463B-8B3B-EAC42EE41D2A}" presName="LevelTwoTextNode" presStyleLbl="node2" presStyleIdx="0" presStyleCnt="2" custLinFactNeighborX="-26307" custLinFactNeighborY="-129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2115C2-6CF3-4234-84DC-C46D6C5B6C31}" type="pres">
      <dgm:prSet presAssocID="{332C31DA-DF81-463B-8B3B-EAC42EE41D2A}" presName="level3hierChild" presStyleCnt="0"/>
      <dgm:spPr/>
    </dgm:pt>
    <dgm:pt modelId="{30E204EF-C88F-4C8F-8AB5-58D384670269}" type="pres">
      <dgm:prSet presAssocID="{7FC3137C-F32A-48EE-8921-929D8BC23DF0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C8EBAA3-B5E4-4C21-BAAA-CE4E6A7BFFCE}" type="pres">
      <dgm:prSet presAssocID="{7FC3137C-F32A-48EE-8921-929D8BC23DF0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9F61A5C-55F8-499C-BE4B-0D30864277A2}" type="pres">
      <dgm:prSet presAssocID="{797E4943-D72E-4E8A-86AD-9943C670DCE0}" presName="root2" presStyleCnt="0"/>
      <dgm:spPr/>
    </dgm:pt>
    <dgm:pt modelId="{C6AF6C53-D13D-4C2D-B375-BCBEAB1BCE5F}" type="pres">
      <dgm:prSet presAssocID="{797E4943-D72E-4E8A-86AD-9943C670DCE0}" presName="LevelTwoTextNode" presStyleLbl="node2" presStyleIdx="1" presStyleCnt="2" custLinFactNeighborX="-25823" custLinFactNeighborY="19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D760AC-9533-4286-B18A-CB1FBF1522D1}" type="pres">
      <dgm:prSet presAssocID="{797E4943-D72E-4E8A-86AD-9943C670DCE0}" presName="level3hierChild" presStyleCnt="0"/>
      <dgm:spPr/>
    </dgm:pt>
  </dgm:ptLst>
  <dgm:cxnLst>
    <dgm:cxn modelId="{3DDA0BFB-AB76-4CC0-9244-EF4245FB7221}" srcId="{553F2974-E7D4-432C-BBA1-1673FE4CFBF6}" destId="{797E4943-D72E-4E8A-86AD-9943C670DCE0}" srcOrd="1" destOrd="0" parTransId="{7FC3137C-F32A-48EE-8921-929D8BC23DF0}" sibTransId="{19F7E744-CF3A-446D-84AB-30BE825B3327}"/>
    <dgm:cxn modelId="{9110FD67-C4D1-4E92-B80C-538A9A6872EB}" srcId="{4BC3F52E-DAEE-42BF-8FEE-6DD39365D33E}" destId="{553F2974-E7D4-432C-BBA1-1673FE4CFBF6}" srcOrd="0" destOrd="0" parTransId="{AF5C9AB7-C1A6-4932-8132-2F20CDB27124}" sibTransId="{1DF8BF01-97DB-4BFC-B658-8E632FDFBAFF}"/>
    <dgm:cxn modelId="{777A76F1-86BA-4588-AB8A-9FBF9192AD29}" type="presOf" srcId="{553F2974-E7D4-432C-BBA1-1673FE4CFBF6}" destId="{7E13A5B1-339D-4F1E-8130-4A0E58DC32B5}" srcOrd="0" destOrd="0" presId="urn:microsoft.com/office/officeart/2005/8/layout/hierarchy2"/>
    <dgm:cxn modelId="{4F0DB8A7-4641-4775-9928-98CCC102DE0C}" type="presOf" srcId="{332C31DA-DF81-463B-8B3B-EAC42EE41D2A}" destId="{D2EA5576-DF57-471C-87A4-131F183E157F}" srcOrd="0" destOrd="0" presId="urn:microsoft.com/office/officeart/2005/8/layout/hierarchy2"/>
    <dgm:cxn modelId="{20BB2D44-E63A-4C60-A35C-2FEB97C3B836}" type="presOf" srcId="{A1A378C5-40D1-4516-AE30-162EE7D37585}" destId="{4B2F2EC6-090C-4DE8-9432-9D1A5E41CAB4}" srcOrd="0" destOrd="0" presId="urn:microsoft.com/office/officeart/2005/8/layout/hierarchy2"/>
    <dgm:cxn modelId="{50A6DC7D-1184-4F6A-8635-46163C41788F}" type="presOf" srcId="{7FC3137C-F32A-48EE-8921-929D8BC23DF0}" destId="{30E204EF-C88F-4C8F-8AB5-58D384670269}" srcOrd="0" destOrd="0" presId="urn:microsoft.com/office/officeart/2005/8/layout/hierarchy2"/>
    <dgm:cxn modelId="{0256E512-B378-4771-8479-6C4D934D7DB4}" srcId="{553F2974-E7D4-432C-BBA1-1673FE4CFBF6}" destId="{332C31DA-DF81-463B-8B3B-EAC42EE41D2A}" srcOrd="0" destOrd="0" parTransId="{A1A378C5-40D1-4516-AE30-162EE7D37585}" sibTransId="{27DB5B36-37EE-4364-AF6E-33B8EB59C7EA}"/>
    <dgm:cxn modelId="{366E880F-D15F-4859-8013-BA3D7FFA3750}" type="presOf" srcId="{7FC3137C-F32A-48EE-8921-929D8BC23DF0}" destId="{2C8EBAA3-B5E4-4C21-BAAA-CE4E6A7BFFCE}" srcOrd="1" destOrd="0" presId="urn:microsoft.com/office/officeart/2005/8/layout/hierarchy2"/>
    <dgm:cxn modelId="{9153E714-BCA2-4A60-A502-C7DA0E00381E}" type="presOf" srcId="{797E4943-D72E-4E8A-86AD-9943C670DCE0}" destId="{C6AF6C53-D13D-4C2D-B375-BCBEAB1BCE5F}" srcOrd="0" destOrd="0" presId="urn:microsoft.com/office/officeart/2005/8/layout/hierarchy2"/>
    <dgm:cxn modelId="{8A9C96C9-F6F4-43BF-B5B5-208B3A43E850}" type="presOf" srcId="{A1A378C5-40D1-4516-AE30-162EE7D37585}" destId="{BAD0C71C-07DE-448C-9A03-931B7064E1D3}" srcOrd="1" destOrd="0" presId="urn:microsoft.com/office/officeart/2005/8/layout/hierarchy2"/>
    <dgm:cxn modelId="{5981F512-8A4C-4F14-B7BD-E599833CF343}" type="presOf" srcId="{4BC3F52E-DAEE-42BF-8FEE-6DD39365D33E}" destId="{D1708775-54E4-4CC6-A33E-BDF209316F04}" srcOrd="0" destOrd="0" presId="urn:microsoft.com/office/officeart/2005/8/layout/hierarchy2"/>
    <dgm:cxn modelId="{7F0461F5-E26D-4527-BA26-E17D94389D44}" type="presParOf" srcId="{D1708775-54E4-4CC6-A33E-BDF209316F04}" destId="{FBB1AF84-86EE-4EA0-A2F7-4781B8C590CA}" srcOrd="0" destOrd="0" presId="urn:microsoft.com/office/officeart/2005/8/layout/hierarchy2"/>
    <dgm:cxn modelId="{5B51C797-9562-41E3-A76E-C561FE656B50}" type="presParOf" srcId="{FBB1AF84-86EE-4EA0-A2F7-4781B8C590CA}" destId="{7E13A5B1-339D-4F1E-8130-4A0E58DC32B5}" srcOrd="0" destOrd="0" presId="urn:microsoft.com/office/officeart/2005/8/layout/hierarchy2"/>
    <dgm:cxn modelId="{212BD443-CBE7-4C95-BEE0-E89C940A77EA}" type="presParOf" srcId="{FBB1AF84-86EE-4EA0-A2F7-4781B8C590CA}" destId="{77B34F05-3459-4AD0-9250-6CD79D949701}" srcOrd="1" destOrd="0" presId="urn:microsoft.com/office/officeart/2005/8/layout/hierarchy2"/>
    <dgm:cxn modelId="{D783C718-17DB-4209-9DDA-4BF3236235DF}" type="presParOf" srcId="{77B34F05-3459-4AD0-9250-6CD79D949701}" destId="{4B2F2EC6-090C-4DE8-9432-9D1A5E41CAB4}" srcOrd="0" destOrd="0" presId="urn:microsoft.com/office/officeart/2005/8/layout/hierarchy2"/>
    <dgm:cxn modelId="{36E2647C-28CC-4125-A8F3-726EDDE33307}" type="presParOf" srcId="{4B2F2EC6-090C-4DE8-9432-9D1A5E41CAB4}" destId="{BAD0C71C-07DE-448C-9A03-931B7064E1D3}" srcOrd="0" destOrd="0" presId="urn:microsoft.com/office/officeart/2005/8/layout/hierarchy2"/>
    <dgm:cxn modelId="{8C2A4058-854A-4D23-8DAE-54A1302E6980}" type="presParOf" srcId="{77B34F05-3459-4AD0-9250-6CD79D949701}" destId="{D33FE545-8F5E-410D-9A8A-24C2D6EFC1E0}" srcOrd="1" destOrd="0" presId="urn:microsoft.com/office/officeart/2005/8/layout/hierarchy2"/>
    <dgm:cxn modelId="{4E9A3525-DFA4-4BB5-8B07-A49B0E268913}" type="presParOf" srcId="{D33FE545-8F5E-410D-9A8A-24C2D6EFC1E0}" destId="{D2EA5576-DF57-471C-87A4-131F183E157F}" srcOrd="0" destOrd="0" presId="urn:microsoft.com/office/officeart/2005/8/layout/hierarchy2"/>
    <dgm:cxn modelId="{CF00E304-57A4-439D-8C95-6BED9C28B89E}" type="presParOf" srcId="{D33FE545-8F5E-410D-9A8A-24C2D6EFC1E0}" destId="{782115C2-6CF3-4234-84DC-C46D6C5B6C31}" srcOrd="1" destOrd="0" presId="urn:microsoft.com/office/officeart/2005/8/layout/hierarchy2"/>
    <dgm:cxn modelId="{DF265DAF-E15C-4CB2-BB61-2633DCB84A87}" type="presParOf" srcId="{77B34F05-3459-4AD0-9250-6CD79D949701}" destId="{30E204EF-C88F-4C8F-8AB5-58D384670269}" srcOrd="2" destOrd="0" presId="urn:microsoft.com/office/officeart/2005/8/layout/hierarchy2"/>
    <dgm:cxn modelId="{D8024FE9-6789-41BF-99F7-CA9B49F3A61E}" type="presParOf" srcId="{30E204EF-C88F-4C8F-8AB5-58D384670269}" destId="{2C8EBAA3-B5E4-4C21-BAAA-CE4E6A7BFFCE}" srcOrd="0" destOrd="0" presId="urn:microsoft.com/office/officeart/2005/8/layout/hierarchy2"/>
    <dgm:cxn modelId="{06A93878-3424-4EF3-B5EB-95D1AF4D9FC9}" type="presParOf" srcId="{77B34F05-3459-4AD0-9250-6CD79D949701}" destId="{99F61A5C-55F8-499C-BE4B-0D30864277A2}" srcOrd="3" destOrd="0" presId="urn:microsoft.com/office/officeart/2005/8/layout/hierarchy2"/>
    <dgm:cxn modelId="{8A5DBDF2-641E-48A3-AE2D-81C0061022D5}" type="presParOf" srcId="{99F61A5C-55F8-499C-BE4B-0D30864277A2}" destId="{C6AF6C53-D13D-4C2D-B375-BCBEAB1BCE5F}" srcOrd="0" destOrd="0" presId="urn:microsoft.com/office/officeart/2005/8/layout/hierarchy2"/>
    <dgm:cxn modelId="{F0585AE4-5D40-4F4B-8450-76A39694F238}" type="presParOf" srcId="{99F61A5C-55F8-499C-BE4B-0D30864277A2}" destId="{B4D760AC-9533-4286-B18A-CB1FBF1522D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A5721-7108-40FD-9FD3-E7969A587A67}">
      <dsp:nvSpPr>
        <dsp:cNvPr id="0" name=""/>
        <dsp:cNvSpPr/>
      </dsp:nvSpPr>
      <dsp:spPr>
        <a:xfrm>
          <a:off x="1285484" y="-6120"/>
          <a:ext cx="5410400" cy="5410400"/>
        </a:xfrm>
        <a:prstGeom prst="circularArrow">
          <a:avLst>
            <a:gd name="adj1" fmla="val 5274"/>
            <a:gd name="adj2" fmla="val 312630"/>
            <a:gd name="adj3" fmla="val 14229145"/>
            <a:gd name="adj4" fmla="val 17126425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0AE7CA-DD62-45B3-9025-58A43370307E}">
      <dsp:nvSpPr>
        <dsp:cNvPr id="0" name=""/>
        <dsp:cNvSpPr/>
      </dsp:nvSpPr>
      <dsp:spPr>
        <a:xfrm>
          <a:off x="2962778" y="491"/>
          <a:ext cx="2055812" cy="10279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b="1" i="0" kern="1200" baseline="0">
              <a:latin typeface="Times New Roman" pitchFamily="18" charset="0"/>
              <a:cs typeface="Times New Roman" pitchFamily="18" charset="0"/>
            </a:rPr>
            <a:t>Физикалық практикум</a:t>
          </a:r>
          <a:endParaRPr lang="ru-KZ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2956" y="50669"/>
        <a:ext cx="1955456" cy="927550"/>
      </dsp:txXfrm>
    </dsp:sp>
    <dsp:sp modelId="{5A7972A5-0145-46EF-A9BF-66FA54A8835A}">
      <dsp:nvSpPr>
        <dsp:cNvPr id="0" name=""/>
        <dsp:cNvSpPr/>
      </dsp:nvSpPr>
      <dsp:spPr>
        <a:xfrm>
          <a:off x="4716976" y="895721"/>
          <a:ext cx="2349074" cy="14323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0" kern="1200" baseline="0" dirty="0">
              <a:latin typeface="Times New Roman" pitchFamily="18" charset="0"/>
              <a:cs typeface="Times New Roman" pitchFamily="18" charset="0"/>
            </a:rPr>
            <a:t>Сыныптан, мектептен тыс эксперимент</a:t>
          </a:r>
          <a:endParaRPr lang="ru-KZ" sz="24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786897" y="965642"/>
        <a:ext cx="2209232" cy="1292493"/>
      </dsp:txXfrm>
    </dsp:sp>
    <dsp:sp modelId="{FE2B05F1-7963-477F-9509-C67E730D2924}">
      <dsp:nvSpPr>
        <dsp:cNvPr id="0" name=""/>
        <dsp:cNvSpPr/>
      </dsp:nvSpPr>
      <dsp:spPr>
        <a:xfrm>
          <a:off x="4863607" y="3292824"/>
          <a:ext cx="2055812" cy="102790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0" kern="1200" baseline="0">
              <a:latin typeface="Times New Roman" pitchFamily="18" charset="0"/>
              <a:cs typeface="Times New Roman" pitchFamily="18" charset="0"/>
            </a:rPr>
            <a:t>Демонстрациялық эксперимент</a:t>
          </a:r>
          <a:endParaRPr lang="ru-KZ" sz="24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913785" y="3343002"/>
        <a:ext cx="1955456" cy="927550"/>
      </dsp:txXfrm>
    </dsp:sp>
    <dsp:sp modelId="{C214C398-361F-4C99-B169-DAD896ECEBF7}">
      <dsp:nvSpPr>
        <dsp:cNvPr id="0" name=""/>
        <dsp:cNvSpPr/>
      </dsp:nvSpPr>
      <dsp:spPr>
        <a:xfrm>
          <a:off x="2962778" y="4390268"/>
          <a:ext cx="2055812" cy="10279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0" kern="1200" baseline="0">
              <a:latin typeface="Times New Roman" pitchFamily="18" charset="0"/>
              <a:cs typeface="Times New Roman" pitchFamily="18" charset="0"/>
            </a:rPr>
            <a:t>Эксперименттік есептер</a:t>
          </a:r>
          <a:endParaRPr lang="ru-KZ" sz="24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012956" y="4440446"/>
        <a:ext cx="1955456" cy="927550"/>
      </dsp:txXfrm>
    </dsp:sp>
    <dsp:sp modelId="{2BF1F21D-6D0B-49B6-8D19-7CAF58E74120}">
      <dsp:nvSpPr>
        <dsp:cNvPr id="0" name=""/>
        <dsp:cNvSpPr/>
      </dsp:nvSpPr>
      <dsp:spPr>
        <a:xfrm>
          <a:off x="1061949" y="3292824"/>
          <a:ext cx="2055812" cy="102790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0" kern="1200" baseline="0">
              <a:latin typeface="Times New Roman" pitchFamily="18" charset="0"/>
              <a:cs typeface="Times New Roman" pitchFamily="18" charset="0"/>
            </a:rPr>
            <a:t>Виртуальді эксперимент</a:t>
          </a:r>
          <a:endParaRPr lang="ru-KZ" sz="24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12127" y="3343002"/>
        <a:ext cx="1955456" cy="927550"/>
      </dsp:txXfrm>
    </dsp:sp>
    <dsp:sp modelId="{4EA2F989-6074-42ED-AE8E-D289CBD72208}">
      <dsp:nvSpPr>
        <dsp:cNvPr id="0" name=""/>
        <dsp:cNvSpPr/>
      </dsp:nvSpPr>
      <dsp:spPr>
        <a:xfrm>
          <a:off x="1061949" y="1097936"/>
          <a:ext cx="2055812" cy="10279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i="0" kern="1200" baseline="0">
              <a:latin typeface="Times New Roman" pitchFamily="18" charset="0"/>
              <a:cs typeface="Times New Roman" pitchFamily="18" charset="0"/>
            </a:rPr>
            <a:t>Лабораториялық эксперимент</a:t>
          </a:r>
          <a:endParaRPr lang="ru-KZ" sz="18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12127" y="1148114"/>
        <a:ext cx="1955456" cy="927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3A5B1-339D-4F1E-8130-4A0E58DC32B5}">
      <dsp:nvSpPr>
        <dsp:cNvPr id="0" name=""/>
        <dsp:cNvSpPr/>
      </dsp:nvSpPr>
      <dsp:spPr>
        <a:xfrm>
          <a:off x="0" y="2085350"/>
          <a:ext cx="3094221" cy="1547110"/>
        </a:xfrm>
        <a:prstGeom prst="roundRect">
          <a:avLst>
            <a:gd name="adj" fmla="val 10000"/>
          </a:avLst>
        </a:prstGeom>
        <a:solidFill>
          <a:srgbClr val="FF33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err="1"/>
            <a:t>Физикалық</a:t>
          </a:r>
          <a:r>
            <a:rPr lang="ru-RU" sz="2200" b="0" i="0" kern="1200" dirty="0"/>
            <a:t> </a:t>
          </a:r>
          <a:r>
            <a:rPr lang="ru-RU" sz="2200" b="0" i="0" kern="1200" dirty="0" err="1"/>
            <a:t>кабинеттерде</a:t>
          </a:r>
          <a:r>
            <a:rPr lang="ru-RU" sz="2200" b="0" i="0" kern="1200" dirty="0"/>
            <a:t> </a:t>
          </a:r>
          <a:r>
            <a:rPr lang="ru-RU" sz="2200" b="0" i="0" kern="1200" dirty="0" err="1"/>
            <a:t>қандай</a:t>
          </a:r>
          <a:r>
            <a:rPr lang="ru-RU" sz="2200" b="0" i="0" kern="1200" dirty="0"/>
            <a:t> </a:t>
          </a:r>
          <a:r>
            <a:rPr lang="ru-RU" sz="2200" b="0" i="0" kern="1200" dirty="0" err="1"/>
            <a:t>жабдықтар</a:t>
          </a:r>
          <a:r>
            <a:rPr lang="ru-RU" sz="2200" b="0" i="0" kern="1200" dirty="0"/>
            <a:t> </a:t>
          </a:r>
          <a:r>
            <a:rPr lang="ru-RU" sz="2200" b="0" i="0" kern="1200" dirty="0" err="1"/>
            <a:t>болуы</a:t>
          </a:r>
          <a:r>
            <a:rPr lang="ru-RU" sz="2200" b="0" i="0" kern="1200" dirty="0"/>
            <a:t> </a:t>
          </a:r>
          <a:r>
            <a:rPr lang="ru-RU" sz="2200" b="0" i="0" kern="1200" dirty="0" err="1"/>
            <a:t>керек</a:t>
          </a:r>
          <a:r>
            <a:rPr lang="ru-RU" sz="2200" b="0" i="0" kern="1200" dirty="0"/>
            <a:t>: </a:t>
          </a:r>
          <a:r>
            <a:rPr lang="ru-RU" sz="2200" kern="1200" dirty="0"/>
            <a:t/>
          </a:r>
          <a:br>
            <a:rPr lang="ru-RU" sz="2200" kern="1200" dirty="0"/>
          </a:br>
          <a:endParaRPr lang="ru-KZ" sz="2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313" y="2130663"/>
        <a:ext cx="3003595" cy="1456484"/>
      </dsp:txXfrm>
    </dsp:sp>
    <dsp:sp modelId="{4B2F2EC6-090C-4DE8-9432-9D1A5E41CAB4}">
      <dsp:nvSpPr>
        <dsp:cNvPr id="0" name=""/>
        <dsp:cNvSpPr/>
      </dsp:nvSpPr>
      <dsp:spPr>
        <a:xfrm rot="17509133">
          <a:off x="2734657" y="2303517"/>
          <a:ext cx="1144514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1144514" y="2412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KZ" sz="500" kern="1200"/>
        </a:p>
      </dsp:txBody>
      <dsp:txXfrm>
        <a:off x="3278302" y="2299030"/>
        <a:ext cx="57225" cy="57225"/>
      </dsp:txXfrm>
    </dsp:sp>
    <dsp:sp modelId="{D2EA5576-DF57-471C-87A4-131F183E157F}">
      <dsp:nvSpPr>
        <dsp:cNvPr id="0" name=""/>
        <dsp:cNvSpPr/>
      </dsp:nvSpPr>
      <dsp:spPr>
        <a:xfrm>
          <a:off x="3519607" y="1022825"/>
          <a:ext cx="3094221" cy="154711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err="1"/>
            <a:t>Негізгі</a:t>
          </a:r>
          <a:r>
            <a:rPr lang="ru-RU" sz="2000" b="0" i="0" kern="1200" dirty="0"/>
            <a:t> </a:t>
          </a:r>
          <a:r>
            <a:rPr lang="ru-RU" sz="2000" b="0" i="0" kern="1200" dirty="0" err="1"/>
            <a:t>жабдықтар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64920" y="1068138"/>
        <a:ext cx="3003595" cy="1456484"/>
      </dsp:txXfrm>
    </dsp:sp>
    <dsp:sp modelId="{30E204EF-C88F-4C8F-8AB5-58D384670269}">
      <dsp:nvSpPr>
        <dsp:cNvPr id="0" name=""/>
        <dsp:cNvSpPr/>
      </dsp:nvSpPr>
      <dsp:spPr>
        <a:xfrm rot="3902279">
          <a:off x="2792668" y="3307777"/>
          <a:ext cx="1043469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1043469" y="2412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KZ" sz="500" kern="1200"/>
        </a:p>
      </dsp:txBody>
      <dsp:txXfrm>
        <a:off x="3288316" y="3305817"/>
        <a:ext cx="52173" cy="52173"/>
      </dsp:txXfrm>
    </dsp:sp>
    <dsp:sp modelId="{C6AF6C53-D13D-4C2D-B375-BCBEAB1BCE5F}">
      <dsp:nvSpPr>
        <dsp:cNvPr id="0" name=""/>
        <dsp:cNvSpPr/>
      </dsp:nvSpPr>
      <dsp:spPr>
        <a:xfrm>
          <a:off x="3534583" y="3031346"/>
          <a:ext cx="3094221" cy="1547110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err="1"/>
            <a:t>Эксперименттік</a:t>
          </a:r>
          <a:r>
            <a:rPr lang="ru-RU" sz="2000" b="0" i="0" kern="1200" dirty="0"/>
            <a:t> </a:t>
          </a:r>
          <a:r>
            <a:rPr lang="ru-RU" sz="2000" b="0" i="0" kern="1200" dirty="0" err="1"/>
            <a:t>жабдықтар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9896" y="3076659"/>
        <a:ext cx="3003595" cy="145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414726"/>
            <a:ext cx="9123263" cy="36358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кабинеттегі</a:t>
            </a:r>
            <a:r>
              <a:rPr lang="ru-RU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эксперименттер</a:t>
            </a:r>
            <a:r>
              <a:rPr lang="ru-RU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Объект 2">
            <a:extLst>
              <a:ext uri="{FF2B5EF4-FFF2-40B4-BE49-F238E27FC236}">
                <a16:creationId xmlns:a16="http://schemas.microsoft.com/office/drawing/2014/main" id="{85D437B9-A82D-8A35-CD89-19F045A88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4771" y="5098211"/>
            <a:ext cx="2897558" cy="1114843"/>
          </a:xfrm>
        </p:spPr>
        <p:txBody>
          <a:bodyPr>
            <a:norm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Электрден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сақ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болу</a:t>
            </a: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Абай бол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A784170-4C5E-454A-BCE6-FAC5244BC90C}"/>
              </a:ext>
            </a:extLst>
          </p:cNvPr>
          <p:cNvSpPr txBox="1"/>
          <p:nvPr/>
        </p:nvSpPr>
        <p:spPr>
          <a:xfrm>
            <a:off x="769314" y="5389225"/>
            <a:ext cx="2991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Орттен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сақтану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8EE22A2-9756-4931-AB34-EB392B444A6A}"/>
              </a:ext>
            </a:extLst>
          </p:cNvPr>
          <p:cNvSpPr txBox="1"/>
          <p:nvPr/>
        </p:nvSpPr>
        <p:spPr>
          <a:xfrm>
            <a:off x="7830278" y="5219351"/>
            <a:ext cx="363796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кезінде қауіпті заттардан сақтану</a:t>
            </a:r>
            <a:endParaRPr lang="ru-KZ" dirty="0"/>
          </a:p>
        </p:txBody>
      </p:sp>
      <p:pic>
        <p:nvPicPr>
          <p:cNvPr id="5122" name="Picture 2" descr="Купить Огнетушитель порошковый ОП-6 в Алматы от компании &quot;PNA Company&quot; -  39259302">
            <a:extLst>
              <a:ext uri="{FF2B5EF4-FFF2-40B4-BE49-F238E27FC236}">
                <a16:creationId xmlns:a16="http://schemas.microsoft.com/office/drawing/2014/main" id="{B339002C-100E-4246-BE92-DF346B460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03" y="1646128"/>
            <a:ext cx="3236321" cy="323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Электр қауіпсіздігінің негізгі ережелері">
            <a:extLst>
              <a:ext uri="{FF2B5EF4-FFF2-40B4-BE49-F238E27FC236}">
                <a16:creationId xmlns:a16="http://schemas.microsoft.com/office/drawing/2014/main" id="{32916C11-D11D-44D3-AB4E-8AF16C914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555" y="1863183"/>
            <a:ext cx="3012548" cy="253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Биопринтер сия «жеп», сүйек береді | Aikyn.kz">
            <a:extLst>
              <a:ext uri="{FF2B5EF4-FFF2-40B4-BE49-F238E27FC236}">
                <a16:creationId xmlns:a16="http://schemas.microsoft.com/office/drawing/2014/main" id="{31330E78-DBED-47DD-B1CB-150DDF5A9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78" y="2228297"/>
            <a:ext cx="3709274" cy="19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916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52247159-BDF0-493E-2762-F2215E0D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4783" y="702310"/>
            <a:ext cx="7615293" cy="4652896"/>
          </a:xfrm>
        </p:spPr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kk-KZ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Мектептегі эксперименттер жүйесінің мақсаты мен міндеттері қандай?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kk-KZ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 кабинеттерге қойылатын негізгі талаптар қандай?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kk-KZ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 кабинетінде жұмыс істеу кезінде сақталуы тиіс негізгі қауіпсіздік ережелерін атаңыз.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F00F18-E379-EA72-5E22-C02C1F4A0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916" y="2870142"/>
            <a:ext cx="2995838" cy="3744798"/>
          </a:xfrm>
          <a:prstGeom prst="rect">
            <a:avLst/>
          </a:prstGeom>
        </p:spPr>
      </p:pic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C1CAD3D-A8D9-0B7E-A7B6-A658B3E3EE98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D10F3A7-F9E4-AC10-09B9-162D00E7A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бойынша бақылау сұрақтары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591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2" y="2665501"/>
            <a:ext cx="5947247" cy="2625247"/>
          </a:xfrm>
        </p:spPr>
        <p:txBody>
          <a:bodyPr anchor="ctr"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Мектептегі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 жүйесі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 кабинеттер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Техникалық қауіпсіздік ережелері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6" y="1248029"/>
            <a:ext cx="5500858" cy="5112567"/>
          </a:xfrm>
        </p:spPr>
        <p:txBody>
          <a:bodyPr anchor="ctr"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Мектептегі физика курсындағы эксперимент – бұл физика ғылымына тән, зерттеудің ғылыми әдісінің көрінісі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solidFill>
                  <a:srgbClr val="002060"/>
                </a:solidFill>
              </a:rPr>
              <a:t>Арнаулы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құралдардың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жәрдемімен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физикалық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процестерді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демонстрациялап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көрсету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және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оқушылардың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өздерінің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істеп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зерттеп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бақылауы</a:t>
            </a:r>
            <a:r>
              <a:rPr lang="ru-RU" sz="2000" dirty="0">
                <a:solidFill>
                  <a:srgbClr val="002060"/>
                </a:solidFill>
              </a:rPr>
              <a:t> </a:t>
            </a:r>
            <a:r>
              <a:rPr lang="ru-RU" sz="2000" b="1" i="1" dirty="0" err="1">
                <a:solidFill>
                  <a:srgbClr val="C00000"/>
                </a:solidFill>
              </a:rPr>
              <a:t>физикалық</a:t>
            </a:r>
            <a:r>
              <a:rPr lang="ru-RU" sz="2000" b="1" i="1" dirty="0">
                <a:solidFill>
                  <a:srgbClr val="C00000"/>
                </a:solidFill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</a:rPr>
              <a:t>оқу</a:t>
            </a:r>
            <a:r>
              <a:rPr lang="ru-RU" sz="2000" b="1" i="1" dirty="0">
                <a:solidFill>
                  <a:srgbClr val="C00000"/>
                </a:solidFill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</a:rPr>
              <a:t>эксперименті</a:t>
            </a:r>
            <a:r>
              <a:rPr lang="ru-RU" sz="2000" dirty="0">
                <a:solidFill>
                  <a:srgbClr val="002060"/>
                </a:solidFill>
              </a:rPr>
              <a:t> </a:t>
            </a:r>
            <a:r>
              <a:rPr lang="ru-RU" sz="2000" dirty="0" err="1">
                <a:solidFill>
                  <a:srgbClr val="002060"/>
                </a:solidFill>
              </a:rPr>
              <a:t>деп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аталады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 err="1">
                <a:solidFill>
                  <a:srgbClr val="002060"/>
                </a:solidFill>
              </a:rPr>
              <a:t>Физикалық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эксперименті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физиканы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оқытудағы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ең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негізгі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көрнекі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құрал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болып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табылады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328380" y="301609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Мектептегі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эксперименттері</a:t>
            </a:r>
            <a:endParaRPr lang="ru-KZ" sz="3200" dirty="0"/>
          </a:p>
        </p:txBody>
      </p:sp>
      <p:pic>
        <p:nvPicPr>
          <p:cNvPr id="57" name="Picture 2">
            <a:extLst>
              <a:ext uri="{FF2B5EF4-FFF2-40B4-BE49-F238E27FC236}">
                <a16:creationId xmlns:a16="http://schemas.microsoft.com/office/drawing/2014/main" id="{5A4994D2-D312-43E2-BB2F-C586D5103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8647" y="1215697"/>
            <a:ext cx="3408676" cy="466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422F1F77-43F6-4E7F-B5CC-D4277C4FBB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5171884"/>
              </p:ext>
            </p:extLst>
          </p:nvPr>
        </p:nvGraphicFramePr>
        <p:xfrm>
          <a:off x="1818203" y="95618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78C71B44-3E97-47CD-0616-1F9CB90903F9}"/>
              </a:ext>
            </a:extLst>
          </p:cNvPr>
          <p:cNvSpPr/>
          <p:nvPr/>
        </p:nvSpPr>
        <p:spPr>
          <a:xfrm>
            <a:off x="1276302" y="276680"/>
            <a:ext cx="9294031" cy="629744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10DB87E-5E05-7F32-74E8-663B56197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0978" y="256494"/>
            <a:ext cx="9211802" cy="78495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1.2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Мектептегі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физика эксперимент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кабинеттер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667460" y="1506747"/>
            <a:ext cx="73182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Физикалық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кабинеттер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бұл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мектептерде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ғылыми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білім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беру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үшін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арналған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маңызды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орындар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Бұл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кабинеттерде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оқушыларға,студенттерге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физикалық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заңдардың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негіздерін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түсінуге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теориялық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білімдерін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практикалық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іс-жүзінде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тәжірибелер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арқылы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бекітуге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мүмкіндік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береді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.</a:t>
            </a:r>
            <a:endParaRPr lang="en-US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Физика кабинетіне арналған демонстрациялық жабдық | Сатып алу Қазақстанда  өңірінде | Бағасы, Жеңілдіктер">
            <a:extLst>
              <a:ext uri="{FF2B5EF4-FFF2-40B4-BE49-F238E27FC236}">
                <a16:creationId xmlns:a16="http://schemas.microsoft.com/office/drawing/2014/main" id="{2B64EAEA-2B86-44E4-AFD4-3C5201F16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940" y="1200220"/>
            <a:ext cx="230505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Қазастандағы Физика кабинеті (id 108012194), сатып алу, Satu.kz бағасы">
            <a:extLst>
              <a:ext uri="{FF2B5EF4-FFF2-40B4-BE49-F238E27FC236}">
                <a16:creationId xmlns:a16="http://schemas.microsoft.com/office/drawing/2014/main" id="{2F3D213A-6831-4DA0-9428-75226DD4D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92" y="3487106"/>
            <a:ext cx="3112339" cy="233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Қазастандағы Физика кабинеті (id 108012194), сатып алу, Satu.kz бағасы">
            <a:extLst>
              <a:ext uri="{FF2B5EF4-FFF2-40B4-BE49-F238E27FC236}">
                <a16:creationId xmlns:a16="http://schemas.microsoft.com/office/drawing/2014/main" id="{CA73E15D-9628-4C38-9922-D8711894E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168" y="3465081"/>
            <a:ext cx="3112339" cy="233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ЖАБДЫҚТАЛҒАН КАБИНЕТ — БІЛІМГЕ АПАРАР ЖОЛ — «Мұғалжар» аудандық  қоғамдық-саяси газеті">
            <a:extLst>
              <a:ext uri="{FF2B5EF4-FFF2-40B4-BE49-F238E27FC236}">
                <a16:creationId xmlns:a16="http://schemas.microsoft.com/office/drawing/2014/main" id="{BABE9F79-026B-44F2-86F3-44BD3903A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670" y="3579665"/>
            <a:ext cx="3033648" cy="201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2.1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кабинеттерде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керек…</a:t>
            </a: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EF365446-9601-4176-BDAD-C1DECCBFA6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9565819"/>
              </p:ext>
            </p:extLst>
          </p:nvPr>
        </p:nvGraphicFramePr>
        <p:xfrm>
          <a:off x="1255946" y="782400"/>
          <a:ext cx="7429521" cy="5771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F788C46-1DA7-4577-BEA6-72A61FCECB2F}"/>
              </a:ext>
            </a:extLst>
          </p:cNvPr>
          <p:cNvSpPr txBox="1"/>
          <p:nvPr/>
        </p:nvSpPr>
        <p:spPr>
          <a:xfrm>
            <a:off x="7809444" y="1795584"/>
            <a:ext cx="378020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Жұмыс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үстелдері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орындықтар</a:t>
            </a:r>
            <a:endParaRPr lang="ru-RU" b="0" i="0" dirty="0">
              <a:solidFill>
                <a:srgbClr val="000000"/>
              </a:solidFill>
              <a:effectLst/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Ақ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тақта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немесе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проектор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Жарық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беру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жүйесі</a:t>
            </a:r>
            <a:endParaRPr lang="ru-RU" b="0" i="0" dirty="0">
              <a:solidFill>
                <a:srgbClr val="000000"/>
              </a:solidFill>
              <a:effectLst/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Электр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розеткалары</a:t>
            </a:r>
            <a:endParaRPr lang="ru-RU" b="0" i="0" dirty="0">
              <a:solidFill>
                <a:srgbClr val="000000"/>
              </a:solidFill>
              <a:effectLst/>
              <a:latin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Қауіпсіздік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жабдықтары</a:t>
            </a:r>
            <a:endParaRPr lang="ru-KZ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70BA52B-0340-4AAE-8E2D-E3C64DEE6614}"/>
              </a:ext>
            </a:extLst>
          </p:cNvPr>
          <p:cNvSpPr txBox="1"/>
          <p:nvPr/>
        </p:nvSpPr>
        <p:spPr>
          <a:xfrm>
            <a:off x="7942952" y="3547594"/>
            <a:ext cx="383518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*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физикада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барлық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тарау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бойынша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эксперименттер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жүргізуге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арналған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жиынтықтар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*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Өлшеу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құралдары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(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сызғыш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, секундомер, амперметр,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т.б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.)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* Электр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тізбектерін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құрастыруға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арналған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жабдықтар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*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физикалық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эксперименттерді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модельдеу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үшін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компьютерлер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289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ережелері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5C9D05-CB77-4C32-BB99-92FA786C74A9}"/>
              </a:ext>
            </a:extLst>
          </p:cNvPr>
          <p:cNvSpPr txBox="1"/>
          <p:nvPr/>
        </p:nvSpPr>
        <p:spPr>
          <a:xfrm>
            <a:off x="4927383" y="1752581"/>
            <a:ext cx="614574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Физикалық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кабинеттерде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болмаса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жаратылыстану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пәндері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өтетін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кабинеттерде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эксперименттер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жүргізу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кезінде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техникалық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қауіпсіздік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ережелерін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білген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дұрыс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Бұл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ережелер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студенттер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мен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мұғалімдердің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қауіпсіздігін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қамтамасыз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етуге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жабдықтардың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бүлінуінен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сақтауға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және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эксперименттердің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дұрыс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жүргізілуін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қамтамасыз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етуге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арналған.Мектепте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кез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келген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кабинетте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Жалпы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Ережелер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және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Физикалық,химиялық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к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абинеттегі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Эксперименттерді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Жүргізу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Кезіндегі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Жалпы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Қауіпсіздік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Шаралары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болады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.Мұндай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қауіпсіздік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шараларын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оқу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мезгілі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басталғаннан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үйретіледі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2" name="Picture 10" descr="Информатика кабинетінде қауіпсіздік техникасы мен мінез-құлық ережелері">
            <a:extLst>
              <a:ext uri="{FF2B5EF4-FFF2-40B4-BE49-F238E27FC236}">
                <a16:creationId xmlns:a16="http://schemas.microsoft.com/office/drawing/2014/main" id="{22CAA2B8-6A28-4DFB-A85A-96F80BF01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65" y="1915243"/>
            <a:ext cx="4137093" cy="226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52247159-BDF0-493E-2762-F2215E0D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47387" y="1134293"/>
            <a:ext cx="8420400" cy="4652896"/>
          </a:xfrm>
        </p:spPr>
        <p:txBody>
          <a:bodyPr anchor="ctr">
            <a:noAutofit/>
          </a:bodyPr>
          <a:lstStyle/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Ережелер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Кабинеттің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тазалығы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Кабинет таза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реттелген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жабдықтардың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орны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белгіленген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жабдықтары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Өрт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сөндіргіш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медициналық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жиынтығы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қорғаныш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көзілдіріктері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қолғаптар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лабораториялық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халаттар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жабдықтары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қолжетімді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Эксперименттер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алдында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қадамдарын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мұғаліммен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мұқият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талқылап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шараларын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 Эксперимент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Жабдықтарды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өндірушінің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нұсқаулықтарын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мұқият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* Эксперимент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шашыраулар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аумағындағы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ластанулардан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сақ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болу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Жабдықтардың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тогымен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істеуін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қысқа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тұйықталудан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сақтану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қорғаныш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көзілдіріктерін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қолғаптарды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халаттарды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кию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0" lvl="4" indent="-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Эксперименттен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Жабдықтарды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реттеп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тазалап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орнына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қою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Кабинетті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тазалап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ұқыптылықпен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ұстау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*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Кездейсоқ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жағдайлар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Кездейсоқ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жағдайлар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мұғалімді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дереу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хабардар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kk-KZ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F00F18-E379-EA72-5E22-C02C1F4A0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632" y="3031067"/>
            <a:ext cx="2788253" cy="3485317"/>
          </a:xfrm>
          <a:prstGeom prst="rect">
            <a:avLst/>
          </a:prstGeom>
        </p:spPr>
      </p:pic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24BAE6E-CCEC-BD23-0F64-1308F875DDA0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321A8C-8DD7-9A45-71E4-D0316D3D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3.1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Мектептегі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ережелер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97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85D437B9-A82D-8A35-CD89-19F045A88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495" y="1345435"/>
            <a:ext cx="5189971" cy="1518307"/>
          </a:xfrm>
        </p:spPr>
        <p:txBody>
          <a:bodyPr>
            <a:normAutofit fontScale="25000" lnSpcReduction="20000"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Кабинеттегі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Эксперименттерді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Кезіндегі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Шаралары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085850" indent="-857250" algn="just">
              <a:lnSpc>
                <a:spcPct val="100000"/>
              </a:lnSpc>
              <a:spcBef>
                <a:spcPts val="0"/>
              </a:spcBef>
            </a:pP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Жабдықтарды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жабдықтарды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өндірушінің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нұсқаулықтарын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мұқият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* </a:t>
            </a:r>
          </a:p>
          <a:p>
            <a:pPr marL="1085850" indent="-857250" algn="just">
              <a:lnSpc>
                <a:spcPct val="100000"/>
              </a:lnSpc>
              <a:spcBef>
                <a:spcPts val="0"/>
              </a:spcBef>
            </a:pP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Эксперименттің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қауіпті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жақтарын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анықтап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олардан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сақтану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шараларын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5850" indent="-857250" algn="just">
              <a:lnSpc>
                <a:spcPct val="100000"/>
              </a:lnSpc>
              <a:spcBef>
                <a:spcPts val="0"/>
              </a:spcBef>
            </a:pP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Өрт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қауіпсіздігі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Өрт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шыққан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өрт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сөндіргішті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қолдана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білу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85850" indent="-857250" algn="just">
              <a:lnSpc>
                <a:spcPct val="100000"/>
              </a:lnSpc>
              <a:spcBef>
                <a:spcPts val="0"/>
              </a:spcBef>
            </a:pP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медициналық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көмек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Жарақат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алған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медициналық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көмек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көрсетуді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білу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72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Физика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кабинетіндегі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шаралары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2897E960-A036-4FC3-8CCE-8A071EF71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40" y="966160"/>
            <a:ext cx="4963938" cy="526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060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4475</TotalTime>
  <Words>536</Words>
  <Application>Microsoft Office PowerPoint</Application>
  <PresentationFormat>Широкоэкранный</PresentationFormat>
  <Paragraphs>67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1.2 Мектептегі физика эксперимент жүйесі</vt:lpstr>
      <vt:lpstr>2. Физикалық кабинеттер</vt:lpstr>
      <vt:lpstr>2.1 Физикалық кабинеттерде болуы керек…</vt:lpstr>
      <vt:lpstr>Презентация PowerPoint</vt:lpstr>
      <vt:lpstr>3.1 Мектептегі жалпы ережелер</vt:lpstr>
      <vt:lpstr>3.2 Физика кабинетіндегі қауіпсіздік шаралары</vt:lpstr>
      <vt:lpstr>1. Абай бол</vt:lpstr>
      <vt:lpstr>Дәріс бойынша бақылау сұрақтары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 Windows</cp:lastModifiedBy>
  <cp:revision>112</cp:revision>
  <dcterms:created xsi:type="dcterms:W3CDTF">2021-11-16T03:16:23Z</dcterms:created>
  <dcterms:modified xsi:type="dcterms:W3CDTF">2024-11-02T15:25:36Z</dcterms:modified>
</cp:coreProperties>
</file>