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323" r:id="rId4"/>
    <p:sldId id="311" r:id="rId5"/>
    <p:sldId id="324" r:id="rId6"/>
    <p:sldId id="360" r:id="rId7"/>
    <p:sldId id="357" r:id="rId8"/>
    <p:sldId id="344" r:id="rId9"/>
    <p:sldId id="328" r:id="rId10"/>
    <p:sldId id="365" r:id="rId11"/>
    <p:sldId id="345" r:id="rId12"/>
    <p:sldId id="25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33CC"/>
    <a:srgbClr val="0099FF"/>
    <a:srgbClr val="CC33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6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C3D272-DE9F-4721-B672-F1994C487D49}" type="doc">
      <dgm:prSet loTypeId="urn:microsoft.com/office/officeart/2005/8/layout/cycle3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ru-KZ"/>
        </a:p>
      </dgm:t>
    </dgm:pt>
    <dgm:pt modelId="{A0EFFEE9-7BD9-4E2A-9A04-E294DF4C0CC9}">
      <dgm:prSet phldrT="[Текст]" custT="1"/>
      <dgm:spPr/>
      <dgm:t>
        <a:bodyPr/>
        <a:lstStyle/>
        <a:p>
          <a:r>
            <a:rPr lang="kk-KZ" sz="2200" b="1" i="0" baseline="0">
              <a:latin typeface="Times New Roman" pitchFamily="18" charset="0"/>
              <a:cs typeface="Times New Roman" pitchFamily="18" charset="0"/>
            </a:rPr>
            <a:t>Физикалық практикум</a:t>
          </a:r>
          <a:endParaRPr lang="ru-KZ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6D736A7-0D64-4B06-8491-089DBA3EBFF8}" type="parTrans" cxnId="{B1269DAF-4B5A-470A-B170-DF381F456D3D}">
      <dgm:prSet/>
      <dgm:spPr/>
      <dgm:t>
        <a:bodyPr/>
        <a:lstStyle/>
        <a:p>
          <a:endParaRPr lang="ru-KZ"/>
        </a:p>
      </dgm:t>
    </dgm:pt>
    <dgm:pt modelId="{A65E86E4-9B8B-410A-A171-16AD5E5B7C34}" type="sibTrans" cxnId="{B1269DAF-4B5A-470A-B170-DF381F456D3D}">
      <dgm:prSet/>
      <dgm:spPr/>
      <dgm:t>
        <a:bodyPr/>
        <a:lstStyle/>
        <a:p>
          <a:endParaRPr lang="ru-KZ" b="1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D7CD6A-9D19-4A5A-BE07-E203DC3E99A6}">
      <dgm:prSet phldrT="[Текст]" custT="1"/>
      <dgm:spPr/>
      <dgm:t>
        <a:bodyPr/>
        <a:lstStyle/>
        <a:p>
          <a:r>
            <a:rPr lang="kk-KZ" sz="2400" b="1" i="0" baseline="0" dirty="0">
              <a:latin typeface="Times New Roman" pitchFamily="18" charset="0"/>
              <a:cs typeface="Times New Roman" pitchFamily="18" charset="0"/>
            </a:rPr>
            <a:t>Сыныптан, мектептен тыс эксперимент</a:t>
          </a:r>
          <a:endParaRPr lang="ru-KZ" sz="2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A0A9C-477B-40F7-B136-84605D858554}" type="parTrans" cxnId="{D1512917-C192-4681-8D33-4862D4E45B62}">
      <dgm:prSet/>
      <dgm:spPr/>
      <dgm:t>
        <a:bodyPr/>
        <a:lstStyle/>
        <a:p>
          <a:endParaRPr lang="ru-KZ"/>
        </a:p>
      </dgm:t>
    </dgm:pt>
    <dgm:pt modelId="{1B0BE80D-10A9-4E62-8400-E2E9FEB311F2}" type="sibTrans" cxnId="{D1512917-C192-4681-8D33-4862D4E45B62}">
      <dgm:prSet/>
      <dgm:spPr/>
      <dgm:t>
        <a:bodyPr/>
        <a:lstStyle/>
        <a:p>
          <a:endParaRPr lang="ru-KZ"/>
        </a:p>
      </dgm:t>
    </dgm:pt>
    <dgm:pt modelId="{9B2BE6B9-79A5-4BD1-9680-AAA041FA366B}">
      <dgm:prSet phldrT="[Текст]" custT="1"/>
      <dgm:spPr/>
      <dgm:t>
        <a:bodyPr/>
        <a:lstStyle/>
        <a:p>
          <a:r>
            <a:rPr lang="kk-KZ" sz="2400" b="1" i="0" baseline="0">
              <a:latin typeface="Times New Roman" pitchFamily="18" charset="0"/>
              <a:cs typeface="Times New Roman" pitchFamily="18" charset="0"/>
            </a:rPr>
            <a:t>Демонстрациялық эксперимент</a:t>
          </a:r>
          <a:endParaRPr lang="ru-KZ" sz="2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821BD4-665B-4A69-B8B3-8DB9FC1178A5}" type="parTrans" cxnId="{2CEC2C31-6B32-445E-AF95-6EB7D741AEA3}">
      <dgm:prSet/>
      <dgm:spPr/>
      <dgm:t>
        <a:bodyPr/>
        <a:lstStyle/>
        <a:p>
          <a:endParaRPr lang="ru-KZ"/>
        </a:p>
      </dgm:t>
    </dgm:pt>
    <dgm:pt modelId="{A141A02A-8A61-4189-ADD7-CC084A88B6C9}" type="sibTrans" cxnId="{2CEC2C31-6B32-445E-AF95-6EB7D741AEA3}">
      <dgm:prSet/>
      <dgm:spPr/>
      <dgm:t>
        <a:bodyPr/>
        <a:lstStyle/>
        <a:p>
          <a:endParaRPr lang="ru-KZ"/>
        </a:p>
      </dgm:t>
    </dgm:pt>
    <dgm:pt modelId="{A663B8B8-DB93-4D4A-96FB-CA116ED219D3}">
      <dgm:prSet phldrT="[Текст]" custT="1"/>
      <dgm:spPr/>
      <dgm:t>
        <a:bodyPr/>
        <a:lstStyle/>
        <a:p>
          <a:r>
            <a:rPr lang="kk-KZ" sz="2400" b="1" i="0" baseline="0">
              <a:latin typeface="Times New Roman" pitchFamily="18" charset="0"/>
              <a:cs typeface="Times New Roman" pitchFamily="18" charset="0"/>
            </a:rPr>
            <a:t>Эксперименттік есептер</a:t>
          </a:r>
          <a:endParaRPr lang="ru-KZ" sz="2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F55073-D912-4210-A64B-B13ECE9E9E91}" type="parTrans" cxnId="{C8B27F86-BAC0-438B-A332-3C3DEC1773D3}">
      <dgm:prSet/>
      <dgm:spPr/>
      <dgm:t>
        <a:bodyPr/>
        <a:lstStyle/>
        <a:p>
          <a:endParaRPr lang="ru-KZ"/>
        </a:p>
      </dgm:t>
    </dgm:pt>
    <dgm:pt modelId="{94C0BD9C-FEF8-4063-B632-CD2D609220ED}" type="sibTrans" cxnId="{C8B27F86-BAC0-438B-A332-3C3DEC1773D3}">
      <dgm:prSet/>
      <dgm:spPr/>
      <dgm:t>
        <a:bodyPr/>
        <a:lstStyle/>
        <a:p>
          <a:endParaRPr lang="ru-KZ"/>
        </a:p>
      </dgm:t>
    </dgm:pt>
    <dgm:pt modelId="{20B6DC27-24DF-4817-B597-A4DF112EDF06}">
      <dgm:prSet phldrT="[Текст]" custT="1"/>
      <dgm:spPr/>
      <dgm:t>
        <a:bodyPr/>
        <a:lstStyle/>
        <a:p>
          <a:r>
            <a:rPr lang="kk-KZ" sz="2400" b="1" i="0" baseline="0">
              <a:latin typeface="Times New Roman" pitchFamily="18" charset="0"/>
              <a:cs typeface="Times New Roman" pitchFamily="18" charset="0"/>
            </a:rPr>
            <a:t>Виртуальді эксперимент</a:t>
          </a:r>
          <a:endParaRPr lang="ru-KZ" sz="2400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EA69F-919C-4ACE-ABA3-E154DFE67B32}" type="parTrans" cxnId="{D60D3288-423B-4F04-9E8F-749BE618799A}">
      <dgm:prSet/>
      <dgm:spPr/>
      <dgm:t>
        <a:bodyPr/>
        <a:lstStyle/>
        <a:p>
          <a:endParaRPr lang="ru-KZ"/>
        </a:p>
      </dgm:t>
    </dgm:pt>
    <dgm:pt modelId="{75D422BB-9AEA-4174-8650-3C44DB2BFEA8}" type="sibTrans" cxnId="{D60D3288-423B-4F04-9E8F-749BE618799A}">
      <dgm:prSet/>
      <dgm:spPr/>
      <dgm:t>
        <a:bodyPr/>
        <a:lstStyle/>
        <a:p>
          <a:endParaRPr lang="ru-KZ"/>
        </a:p>
      </dgm:t>
    </dgm:pt>
    <dgm:pt modelId="{1E983BBE-3800-44D3-9B25-CF0C7ED226FD}">
      <dgm:prSet phldrT="[Текст]"/>
      <dgm:spPr/>
      <dgm:t>
        <a:bodyPr/>
        <a:lstStyle/>
        <a:p>
          <a:r>
            <a:rPr lang="kk-KZ" b="1" i="0" baseline="0">
              <a:latin typeface="Times New Roman" pitchFamily="18" charset="0"/>
              <a:cs typeface="Times New Roman" pitchFamily="18" charset="0"/>
            </a:rPr>
            <a:t>Лабораториялық эксперимент</a:t>
          </a:r>
          <a:endParaRPr lang="ru-KZ" b="1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3E1CAD-54F8-4C2B-99F6-F8DB517A03B0}" type="parTrans" cxnId="{FC2AFA2C-C04C-4A73-966D-A98FE65A08A6}">
      <dgm:prSet/>
      <dgm:spPr/>
      <dgm:t>
        <a:bodyPr/>
        <a:lstStyle/>
        <a:p>
          <a:endParaRPr lang="LID4096"/>
        </a:p>
      </dgm:t>
    </dgm:pt>
    <dgm:pt modelId="{BEE2BA88-9285-43D2-9A82-893036D7D4C0}" type="sibTrans" cxnId="{FC2AFA2C-C04C-4A73-966D-A98FE65A08A6}">
      <dgm:prSet/>
      <dgm:spPr/>
      <dgm:t>
        <a:bodyPr/>
        <a:lstStyle/>
        <a:p>
          <a:endParaRPr lang="LID4096"/>
        </a:p>
      </dgm:t>
    </dgm:pt>
    <dgm:pt modelId="{826621FA-01DD-4A14-A632-61D6E5F8153D}" type="pres">
      <dgm:prSet presAssocID="{52C3D272-DE9F-4721-B672-F1994C487D4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E7A7B8-77ED-4B94-8CD7-620AEF658361}" type="pres">
      <dgm:prSet presAssocID="{52C3D272-DE9F-4721-B672-F1994C487D49}" presName="cycle" presStyleCnt="0"/>
      <dgm:spPr/>
    </dgm:pt>
    <dgm:pt modelId="{920AE7CA-DD62-45B3-9025-58A43370307E}" type="pres">
      <dgm:prSet presAssocID="{A0EFFEE9-7BD9-4E2A-9A04-E294DF4C0CC9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6A5721-7108-40FD-9FD3-E7969A587A67}" type="pres">
      <dgm:prSet presAssocID="{A65E86E4-9B8B-410A-A171-16AD5E5B7C34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5A7972A5-0145-46EF-A9BF-66FA54A8835A}" type="pres">
      <dgm:prSet presAssocID="{96D7CD6A-9D19-4A5A-BE07-E203DC3E99A6}" presName="nodeFollowingNodes" presStyleLbl="node1" presStyleIdx="1" presStyleCnt="6" custScaleX="114265" custScaleY="139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2B05F1-7963-477F-9509-C67E730D2924}" type="pres">
      <dgm:prSet presAssocID="{9B2BE6B9-79A5-4BD1-9680-AAA041FA366B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14C398-361F-4C99-B169-DAD896ECEBF7}" type="pres">
      <dgm:prSet presAssocID="{A663B8B8-DB93-4D4A-96FB-CA116ED219D3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1F21D-6D0B-49B6-8D19-7CAF58E74120}" type="pres">
      <dgm:prSet presAssocID="{20B6DC27-24DF-4817-B597-A4DF112EDF06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A2F989-6074-42ED-AE8E-D289CBD72208}" type="pres">
      <dgm:prSet presAssocID="{1E983BBE-3800-44D3-9B25-CF0C7ED226FD}" presName="nodeFollowingNodes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78ABE-F94C-45FA-A24F-9BD259158001}" type="presOf" srcId="{A0EFFEE9-7BD9-4E2A-9A04-E294DF4C0CC9}" destId="{920AE7CA-DD62-45B3-9025-58A43370307E}" srcOrd="0" destOrd="0" presId="urn:microsoft.com/office/officeart/2005/8/layout/cycle3"/>
    <dgm:cxn modelId="{DBCFB789-050F-48B8-B340-95B704EC7FF0}" type="presOf" srcId="{A65E86E4-9B8B-410A-A171-16AD5E5B7C34}" destId="{456A5721-7108-40FD-9FD3-E7969A587A67}" srcOrd="0" destOrd="0" presId="urn:microsoft.com/office/officeart/2005/8/layout/cycle3"/>
    <dgm:cxn modelId="{2CF01888-4455-4B67-A595-264BFD4F15BB}" type="presOf" srcId="{96D7CD6A-9D19-4A5A-BE07-E203DC3E99A6}" destId="{5A7972A5-0145-46EF-A9BF-66FA54A8835A}" srcOrd="0" destOrd="0" presId="urn:microsoft.com/office/officeart/2005/8/layout/cycle3"/>
    <dgm:cxn modelId="{D60D3288-423B-4F04-9E8F-749BE618799A}" srcId="{52C3D272-DE9F-4721-B672-F1994C487D49}" destId="{20B6DC27-24DF-4817-B597-A4DF112EDF06}" srcOrd="4" destOrd="0" parTransId="{2DEEA69F-919C-4ACE-ABA3-E154DFE67B32}" sibTransId="{75D422BB-9AEA-4174-8650-3C44DB2BFEA8}"/>
    <dgm:cxn modelId="{D1512917-C192-4681-8D33-4862D4E45B62}" srcId="{52C3D272-DE9F-4721-B672-F1994C487D49}" destId="{96D7CD6A-9D19-4A5A-BE07-E203DC3E99A6}" srcOrd="1" destOrd="0" parTransId="{890A0A9C-477B-40F7-B136-84605D858554}" sibTransId="{1B0BE80D-10A9-4E62-8400-E2E9FEB311F2}"/>
    <dgm:cxn modelId="{A90ADE08-0F73-43ED-88AB-69075670A0D4}" type="presOf" srcId="{52C3D272-DE9F-4721-B672-F1994C487D49}" destId="{826621FA-01DD-4A14-A632-61D6E5F8153D}" srcOrd="0" destOrd="0" presId="urn:microsoft.com/office/officeart/2005/8/layout/cycle3"/>
    <dgm:cxn modelId="{B1269DAF-4B5A-470A-B170-DF381F456D3D}" srcId="{52C3D272-DE9F-4721-B672-F1994C487D49}" destId="{A0EFFEE9-7BD9-4E2A-9A04-E294DF4C0CC9}" srcOrd="0" destOrd="0" parTransId="{D6D736A7-0D64-4B06-8491-089DBA3EBFF8}" sibTransId="{A65E86E4-9B8B-410A-A171-16AD5E5B7C34}"/>
    <dgm:cxn modelId="{A1F37864-3680-4AC2-8351-A8CEFACFA39D}" type="presOf" srcId="{A663B8B8-DB93-4D4A-96FB-CA116ED219D3}" destId="{C214C398-361F-4C99-B169-DAD896ECEBF7}" srcOrd="0" destOrd="0" presId="urn:microsoft.com/office/officeart/2005/8/layout/cycle3"/>
    <dgm:cxn modelId="{FC2AFA2C-C04C-4A73-966D-A98FE65A08A6}" srcId="{52C3D272-DE9F-4721-B672-F1994C487D49}" destId="{1E983BBE-3800-44D3-9B25-CF0C7ED226FD}" srcOrd="5" destOrd="0" parTransId="{D43E1CAD-54F8-4C2B-99F6-F8DB517A03B0}" sibTransId="{BEE2BA88-9285-43D2-9A82-893036D7D4C0}"/>
    <dgm:cxn modelId="{74C43005-61FB-4E4E-85FC-5E53D3FB4478}" type="presOf" srcId="{1E983BBE-3800-44D3-9B25-CF0C7ED226FD}" destId="{4EA2F989-6074-42ED-AE8E-D289CBD72208}" srcOrd="0" destOrd="0" presId="urn:microsoft.com/office/officeart/2005/8/layout/cycle3"/>
    <dgm:cxn modelId="{C8B27F86-BAC0-438B-A332-3C3DEC1773D3}" srcId="{52C3D272-DE9F-4721-B672-F1994C487D49}" destId="{A663B8B8-DB93-4D4A-96FB-CA116ED219D3}" srcOrd="3" destOrd="0" parTransId="{F6F55073-D912-4210-A64B-B13ECE9E9E91}" sibTransId="{94C0BD9C-FEF8-4063-B632-CD2D609220ED}"/>
    <dgm:cxn modelId="{240A861B-9384-4B94-9080-456219FB48A4}" type="presOf" srcId="{9B2BE6B9-79A5-4BD1-9680-AAA041FA366B}" destId="{FE2B05F1-7963-477F-9509-C67E730D2924}" srcOrd="0" destOrd="0" presId="urn:microsoft.com/office/officeart/2005/8/layout/cycle3"/>
    <dgm:cxn modelId="{2CEC2C31-6B32-445E-AF95-6EB7D741AEA3}" srcId="{52C3D272-DE9F-4721-B672-F1994C487D49}" destId="{9B2BE6B9-79A5-4BD1-9680-AAA041FA366B}" srcOrd="2" destOrd="0" parTransId="{6F821BD4-665B-4A69-B8B3-8DB9FC1178A5}" sibTransId="{A141A02A-8A61-4189-ADD7-CC084A88B6C9}"/>
    <dgm:cxn modelId="{DB71D17D-3F3A-4667-B4F0-901188F089CF}" type="presOf" srcId="{20B6DC27-24DF-4817-B597-A4DF112EDF06}" destId="{2BF1F21D-6D0B-49B6-8D19-7CAF58E74120}" srcOrd="0" destOrd="0" presId="urn:microsoft.com/office/officeart/2005/8/layout/cycle3"/>
    <dgm:cxn modelId="{58F091F5-3236-43CE-8BA9-6F96899E380B}" type="presParOf" srcId="{826621FA-01DD-4A14-A632-61D6E5F8153D}" destId="{D4E7A7B8-77ED-4B94-8CD7-620AEF658361}" srcOrd="0" destOrd="0" presId="urn:microsoft.com/office/officeart/2005/8/layout/cycle3"/>
    <dgm:cxn modelId="{36361615-D3F9-4C08-95F2-C7022A0B0B80}" type="presParOf" srcId="{D4E7A7B8-77ED-4B94-8CD7-620AEF658361}" destId="{920AE7CA-DD62-45B3-9025-58A43370307E}" srcOrd="0" destOrd="0" presId="urn:microsoft.com/office/officeart/2005/8/layout/cycle3"/>
    <dgm:cxn modelId="{9BA16AC9-B162-43A2-9D47-2EFA318E5D86}" type="presParOf" srcId="{D4E7A7B8-77ED-4B94-8CD7-620AEF658361}" destId="{456A5721-7108-40FD-9FD3-E7969A587A67}" srcOrd="1" destOrd="0" presId="urn:microsoft.com/office/officeart/2005/8/layout/cycle3"/>
    <dgm:cxn modelId="{86A8A3B5-D0D4-4D72-AB10-C34D6511C573}" type="presParOf" srcId="{D4E7A7B8-77ED-4B94-8CD7-620AEF658361}" destId="{5A7972A5-0145-46EF-A9BF-66FA54A8835A}" srcOrd="2" destOrd="0" presId="urn:microsoft.com/office/officeart/2005/8/layout/cycle3"/>
    <dgm:cxn modelId="{48A5FD86-330F-4866-B621-CBB1577AF848}" type="presParOf" srcId="{D4E7A7B8-77ED-4B94-8CD7-620AEF658361}" destId="{FE2B05F1-7963-477F-9509-C67E730D2924}" srcOrd="3" destOrd="0" presId="urn:microsoft.com/office/officeart/2005/8/layout/cycle3"/>
    <dgm:cxn modelId="{0D40A010-0BE1-402F-B26E-B1C4C0F6BF38}" type="presParOf" srcId="{D4E7A7B8-77ED-4B94-8CD7-620AEF658361}" destId="{C214C398-361F-4C99-B169-DAD896ECEBF7}" srcOrd="4" destOrd="0" presId="urn:microsoft.com/office/officeart/2005/8/layout/cycle3"/>
    <dgm:cxn modelId="{A2872510-F465-421D-ABD8-741E7DD1021D}" type="presParOf" srcId="{D4E7A7B8-77ED-4B94-8CD7-620AEF658361}" destId="{2BF1F21D-6D0B-49B6-8D19-7CAF58E74120}" srcOrd="5" destOrd="0" presId="urn:microsoft.com/office/officeart/2005/8/layout/cycle3"/>
    <dgm:cxn modelId="{1B8630B4-65F1-4508-BA26-DB4C5F314265}" type="presParOf" srcId="{D4E7A7B8-77ED-4B94-8CD7-620AEF658361}" destId="{4EA2F989-6074-42ED-AE8E-D289CBD72208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C3F52E-DAEE-42BF-8FEE-6DD39365D33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553F2974-E7D4-432C-BBA1-1673FE4CFBF6}">
      <dgm:prSet phldrT="[Текст]"/>
      <dgm:spPr>
        <a:solidFill>
          <a:srgbClr val="FF33CC"/>
        </a:solidFill>
      </dgm:spPr>
      <dgm:t>
        <a:bodyPr/>
        <a:lstStyle/>
        <a:p>
          <a:r>
            <a:rPr lang="ru-RU" b="0" i="0" dirty="0" err="1"/>
            <a:t>Физикалық</a:t>
          </a:r>
          <a:r>
            <a:rPr lang="ru-RU" b="0" i="0" dirty="0"/>
            <a:t> </a:t>
          </a:r>
          <a:r>
            <a:rPr lang="ru-RU" b="0" i="0" dirty="0" err="1"/>
            <a:t>кабинеттерде</a:t>
          </a:r>
          <a:r>
            <a:rPr lang="ru-RU" b="0" i="0" dirty="0"/>
            <a:t> </a:t>
          </a:r>
          <a:r>
            <a:rPr lang="ru-RU" b="0" i="0" dirty="0" err="1"/>
            <a:t>қандай</a:t>
          </a:r>
          <a:r>
            <a:rPr lang="ru-RU" b="0" i="0" dirty="0"/>
            <a:t> </a:t>
          </a:r>
          <a:r>
            <a:rPr lang="ru-RU" b="0" i="0" dirty="0" err="1"/>
            <a:t>жабдықтар</a:t>
          </a:r>
          <a:r>
            <a:rPr lang="ru-RU" b="0" i="0" dirty="0"/>
            <a:t> </a:t>
          </a:r>
          <a:r>
            <a:rPr lang="ru-RU" b="0" i="0" dirty="0" err="1"/>
            <a:t>болуы</a:t>
          </a:r>
          <a:r>
            <a:rPr lang="ru-RU" b="0" i="0" dirty="0"/>
            <a:t> </a:t>
          </a:r>
          <a:r>
            <a:rPr lang="ru-RU" b="0" i="0" dirty="0" err="1"/>
            <a:t>керек</a:t>
          </a:r>
          <a:r>
            <a:rPr lang="ru-RU" b="0" i="0" dirty="0"/>
            <a:t>: </a:t>
          </a:r>
          <a:r>
            <a:rPr lang="ru-RU" dirty="0"/>
            <a:t/>
          </a:r>
          <a:br>
            <a:rPr lang="ru-RU" dirty="0"/>
          </a:br>
          <a:endParaRPr lang="ru-KZ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5C9AB7-C1A6-4932-8132-2F20CDB27124}" type="parTrans" cxnId="{9110FD67-C4D1-4E92-B80C-538A9A6872EB}">
      <dgm:prSet/>
      <dgm:spPr/>
      <dgm:t>
        <a:bodyPr/>
        <a:lstStyle/>
        <a:p>
          <a:endParaRPr lang="ru-KZ"/>
        </a:p>
      </dgm:t>
    </dgm:pt>
    <dgm:pt modelId="{1DF8BF01-97DB-4BFC-B658-8E632FDFBAFF}" type="sibTrans" cxnId="{9110FD67-C4D1-4E92-B80C-538A9A6872EB}">
      <dgm:prSet/>
      <dgm:spPr/>
      <dgm:t>
        <a:bodyPr/>
        <a:lstStyle/>
        <a:p>
          <a:endParaRPr lang="ru-KZ"/>
        </a:p>
      </dgm:t>
    </dgm:pt>
    <dgm:pt modelId="{332C31DA-DF81-463B-8B3B-EAC42EE41D2A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2000" b="0" i="0" dirty="0" err="1"/>
            <a:t>Негізгі</a:t>
          </a:r>
          <a:r>
            <a:rPr lang="ru-RU" sz="2000" b="0" i="0" dirty="0"/>
            <a:t> </a:t>
          </a:r>
          <a:r>
            <a:rPr lang="ru-RU" sz="2000" b="0" i="0" dirty="0" err="1"/>
            <a:t>жабдықтар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378C5-40D1-4516-AE30-162EE7D37585}" type="parTrans" cxnId="{0256E512-B378-4771-8479-6C4D934D7DB4}">
      <dgm:prSet/>
      <dgm:spPr>
        <a:ln w="28575"/>
      </dgm:spPr>
      <dgm:t>
        <a:bodyPr/>
        <a:lstStyle/>
        <a:p>
          <a:endParaRPr lang="ru-KZ"/>
        </a:p>
      </dgm:t>
    </dgm:pt>
    <dgm:pt modelId="{27DB5B36-37EE-4364-AF6E-33B8EB59C7EA}" type="sibTrans" cxnId="{0256E512-B378-4771-8479-6C4D934D7DB4}">
      <dgm:prSet/>
      <dgm:spPr/>
      <dgm:t>
        <a:bodyPr/>
        <a:lstStyle/>
        <a:p>
          <a:endParaRPr lang="ru-KZ"/>
        </a:p>
      </dgm:t>
    </dgm:pt>
    <dgm:pt modelId="{797E4943-D72E-4E8A-86AD-9943C670DCE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0" i="0" dirty="0" err="1"/>
            <a:t>Эксперименттік</a:t>
          </a:r>
          <a:r>
            <a:rPr lang="ru-RU" sz="2000" b="0" i="0" dirty="0"/>
            <a:t> </a:t>
          </a:r>
          <a:r>
            <a:rPr lang="ru-RU" sz="2000" b="0" i="0" dirty="0" err="1"/>
            <a:t>жабдықтар</a:t>
          </a:r>
          <a:endParaRPr lang="ru-KZ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3137C-F32A-48EE-8921-929D8BC23DF0}" type="parTrans" cxnId="{3DDA0BFB-AB76-4CC0-9244-EF4245FB7221}">
      <dgm:prSet/>
      <dgm:spPr>
        <a:ln w="28575"/>
      </dgm:spPr>
      <dgm:t>
        <a:bodyPr/>
        <a:lstStyle/>
        <a:p>
          <a:endParaRPr lang="ru-KZ"/>
        </a:p>
      </dgm:t>
    </dgm:pt>
    <dgm:pt modelId="{19F7E744-CF3A-446D-84AB-30BE825B3327}" type="sibTrans" cxnId="{3DDA0BFB-AB76-4CC0-9244-EF4245FB7221}">
      <dgm:prSet/>
      <dgm:spPr/>
      <dgm:t>
        <a:bodyPr/>
        <a:lstStyle/>
        <a:p>
          <a:endParaRPr lang="ru-KZ"/>
        </a:p>
      </dgm:t>
    </dgm:pt>
    <dgm:pt modelId="{D1708775-54E4-4CC6-A33E-BDF209316F04}" type="pres">
      <dgm:prSet presAssocID="{4BC3F52E-DAEE-42BF-8FEE-6DD39365D33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B1AF84-86EE-4EA0-A2F7-4781B8C590CA}" type="pres">
      <dgm:prSet presAssocID="{553F2974-E7D4-432C-BBA1-1673FE4CFBF6}" presName="root1" presStyleCnt="0"/>
      <dgm:spPr/>
    </dgm:pt>
    <dgm:pt modelId="{7E13A5B1-339D-4F1E-8130-4A0E58DC32B5}" type="pres">
      <dgm:prSet presAssocID="{553F2974-E7D4-432C-BBA1-1673FE4CFBF6}" presName="LevelOneTextNode" presStyleLbl="node0" presStyleIdx="0" presStyleCnt="1" custLinFactNeighborX="-18502" custLinFactNeighborY="-1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7B34F05-3459-4AD0-9250-6CD79D949701}" type="pres">
      <dgm:prSet presAssocID="{553F2974-E7D4-432C-BBA1-1673FE4CFBF6}" presName="level2hierChild" presStyleCnt="0"/>
      <dgm:spPr/>
    </dgm:pt>
    <dgm:pt modelId="{4B2F2EC6-090C-4DE8-9432-9D1A5E41CAB4}" type="pres">
      <dgm:prSet presAssocID="{A1A378C5-40D1-4516-AE30-162EE7D37585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BAD0C71C-07DE-448C-9A03-931B7064E1D3}" type="pres">
      <dgm:prSet presAssocID="{A1A378C5-40D1-4516-AE30-162EE7D37585}" presName="connTx" presStyleLbl="parChTrans1D2" presStyleIdx="0" presStyleCnt="2"/>
      <dgm:spPr/>
      <dgm:t>
        <a:bodyPr/>
        <a:lstStyle/>
        <a:p>
          <a:endParaRPr lang="ru-RU"/>
        </a:p>
      </dgm:t>
    </dgm:pt>
    <dgm:pt modelId="{D33FE545-8F5E-410D-9A8A-24C2D6EFC1E0}" type="pres">
      <dgm:prSet presAssocID="{332C31DA-DF81-463B-8B3B-EAC42EE41D2A}" presName="root2" presStyleCnt="0"/>
      <dgm:spPr/>
    </dgm:pt>
    <dgm:pt modelId="{D2EA5576-DF57-471C-87A4-131F183E157F}" type="pres">
      <dgm:prSet presAssocID="{332C31DA-DF81-463B-8B3B-EAC42EE41D2A}" presName="LevelTwoTextNode" presStyleLbl="node2" presStyleIdx="0" presStyleCnt="2" custLinFactNeighborX="-26307" custLinFactNeighborY="-1290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82115C2-6CF3-4234-84DC-C46D6C5B6C31}" type="pres">
      <dgm:prSet presAssocID="{332C31DA-DF81-463B-8B3B-EAC42EE41D2A}" presName="level3hierChild" presStyleCnt="0"/>
      <dgm:spPr/>
    </dgm:pt>
    <dgm:pt modelId="{30E204EF-C88F-4C8F-8AB5-58D384670269}" type="pres">
      <dgm:prSet presAssocID="{7FC3137C-F32A-48EE-8921-929D8BC23DF0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2C8EBAA3-B5E4-4C21-BAAA-CE4E6A7BFFCE}" type="pres">
      <dgm:prSet presAssocID="{7FC3137C-F32A-48EE-8921-929D8BC23DF0}" presName="connTx" presStyleLbl="parChTrans1D2" presStyleIdx="1" presStyleCnt="2"/>
      <dgm:spPr/>
      <dgm:t>
        <a:bodyPr/>
        <a:lstStyle/>
        <a:p>
          <a:endParaRPr lang="ru-RU"/>
        </a:p>
      </dgm:t>
    </dgm:pt>
    <dgm:pt modelId="{99F61A5C-55F8-499C-BE4B-0D30864277A2}" type="pres">
      <dgm:prSet presAssocID="{797E4943-D72E-4E8A-86AD-9943C670DCE0}" presName="root2" presStyleCnt="0"/>
      <dgm:spPr/>
    </dgm:pt>
    <dgm:pt modelId="{C6AF6C53-D13D-4C2D-B375-BCBEAB1BCE5F}" type="pres">
      <dgm:prSet presAssocID="{797E4943-D72E-4E8A-86AD-9943C670DCE0}" presName="LevelTwoTextNode" presStyleLbl="node2" presStyleIdx="1" presStyleCnt="2" custLinFactNeighborX="-25823" custLinFactNeighborY="191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D760AC-9533-4286-B18A-CB1FBF1522D1}" type="pres">
      <dgm:prSet presAssocID="{797E4943-D72E-4E8A-86AD-9943C670DCE0}" presName="level3hierChild" presStyleCnt="0"/>
      <dgm:spPr/>
    </dgm:pt>
  </dgm:ptLst>
  <dgm:cxnLst>
    <dgm:cxn modelId="{3DDA0BFB-AB76-4CC0-9244-EF4245FB7221}" srcId="{553F2974-E7D4-432C-BBA1-1673FE4CFBF6}" destId="{797E4943-D72E-4E8A-86AD-9943C670DCE0}" srcOrd="1" destOrd="0" parTransId="{7FC3137C-F32A-48EE-8921-929D8BC23DF0}" sibTransId="{19F7E744-CF3A-446D-84AB-30BE825B3327}"/>
    <dgm:cxn modelId="{9110FD67-C4D1-4E92-B80C-538A9A6872EB}" srcId="{4BC3F52E-DAEE-42BF-8FEE-6DD39365D33E}" destId="{553F2974-E7D4-432C-BBA1-1673FE4CFBF6}" srcOrd="0" destOrd="0" parTransId="{AF5C9AB7-C1A6-4932-8132-2F20CDB27124}" sibTransId="{1DF8BF01-97DB-4BFC-B658-8E632FDFBAFF}"/>
    <dgm:cxn modelId="{777A76F1-86BA-4588-AB8A-9FBF9192AD29}" type="presOf" srcId="{553F2974-E7D4-432C-BBA1-1673FE4CFBF6}" destId="{7E13A5B1-339D-4F1E-8130-4A0E58DC32B5}" srcOrd="0" destOrd="0" presId="urn:microsoft.com/office/officeart/2005/8/layout/hierarchy2"/>
    <dgm:cxn modelId="{4F0DB8A7-4641-4775-9928-98CCC102DE0C}" type="presOf" srcId="{332C31DA-DF81-463B-8B3B-EAC42EE41D2A}" destId="{D2EA5576-DF57-471C-87A4-131F183E157F}" srcOrd="0" destOrd="0" presId="urn:microsoft.com/office/officeart/2005/8/layout/hierarchy2"/>
    <dgm:cxn modelId="{20BB2D44-E63A-4C60-A35C-2FEB97C3B836}" type="presOf" srcId="{A1A378C5-40D1-4516-AE30-162EE7D37585}" destId="{4B2F2EC6-090C-4DE8-9432-9D1A5E41CAB4}" srcOrd="0" destOrd="0" presId="urn:microsoft.com/office/officeart/2005/8/layout/hierarchy2"/>
    <dgm:cxn modelId="{50A6DC7D-1184-4F6A-8635-46163C41788F}" type="presOf" srcId="{7FC3137C-F32A-48EE-8921-929D8BC23DF0}" destId="{30E204EF-C88F-4C8F-8AB5-58D384670269}" srcOrd="0" destOrd="0" presId="urn:microsoft.com/office/officeart/2005/8/layout/hierarchy2"/>
    <dgm:cxn modelId="{0256E512-B378-4771-8479-6C4D934D7DB4}" srcId="{553F2974-E7D4-432C-BBA1-1673FE4CFBF6}" destId="{332C31DA-DF81-463B-8B3B-EAC42EE41D2A}" srcOrd="0" destOrd="0" parTransId="{A1A378C5-40D1-4516-AE30-162EE7D37585}" sibTransId="{27DB5B36-37EE-4364-AF6E-33B8EB59C7EA}"/>
    <dgm:cxn modelId="{366E880F-D15F-4859-8013-BA3D7FFA3750}" type="presOf" srcId="{7FC3137C-F32A-48EE-8921-929D8BC23DF0}" destId="{2C8EBAA3-B5E4-4C21-BAAA-CE4E6A7BFFCE}" srcOrd="1" destOrd="0" presId="urn:microsoft.com/office/officeart/2005/8/layout/hierarchy2"/>
    <dgm:cxn modelId="{9153E714-BCA2-4A60-A502-C7DA0E00381E}" type="presOf" srcId="{797E4943-D72E-4E8A-86AD-9943C670DCE0}" destId="{C6AF6C53-D13D-4C2D-B375-BCBEAB1BCE5F}" srcOrd="0" destOrd="0" presId="urn:microsoft.com/office/officeart/2005/8/layout/hierarchy2"/>
    <dgm:cxn modelId="{8A9C96C9-F6F4-43BF-B5B5-208B3A43E850}" type="presOf" srcId="{A1A378C5-40D1-4516-AE30-162EE7D37585}" destId="{BAD0C71C-07DE-448C-9A03-931B7064E1D3}" srcOrd="1" destOrd="0" presId="urn:microsoft.com/office/officeart/2005/8/layout/hierarchy2"/>
    <dgm:cxn modelId="{5981F512-8A4C-4F14-B7BD-E599833CF343}" type="presOf" srcId="{4BC3F52E-DAEE-42BF-8FEE-6DD39365D33E}" destId="{D1708775-54E4-4CC6-A33E-BDF209316F04}" srcOrd="0" destOrd="0" presId="urn:microsoft.com/office/officeart/2005/8/layout/hierarchy2"/>
    <dgm:cxn modelId="{7F0461F5-E26D-4527-BA26-E17D94389D44}" type="presParOf" srcId="{D1708775-54E4-4CC6-A33E-BDF209316F04}" destId="{FBB1AF84-86EE-4EA0-A2F7-4781B8C590CA}" srcOrd="0" destOrd="0" presId="urn:microsoft.com/office/officeart/2005/8/layout/hierarchy2"/>
    <dgm:cxn modelId="{5B51C797-9562-41E3-A76E-C561FE656B50}" type="presParOf" srcId="{FBB1AF84-86EE-4EA0-A2F7-4781B8C590CA}" destId="{7E13A5B1-339D-4F1E-8130-4A0E58DC32B5}" srcOrd="0" destOrd="0" presId="urn:microsoft.com/office/officeart/2005/8/layout/hierarchy2"/>
    <dgm:cxn modelId="{212BD443-CBE7-4C95-BEE0-E89C940A77EA}" type="presParOf" srcId="{FBB1AF84-86EE-4EA0-A2F7-4781B8C590CA}" destId="{77B34F05-3459-4AD0-9250-6CD79D949701}" srcOrd="1" destOrd="0" presId="urn:microsoft.com/office/officeart/2005/8/layout/hierarchy2"/>
    <dgm:cxn modelId="{D783C718-17DB-4209-9DDA-4BF3236235DF}" type="presParOf" srcId="{77B34F05-3459-4AD0-9250-6CD79D949701}" destId="{4B2F2EC6-090C-4DE8-9432-9D1A5E41CAB4}" srcOrd="0" destOrd="0" presId="urn:microsoft.com/office/officeart/2005/8/layout/hierarchy2"/>
    <dgm:cxn modelId="{36E2647C-28CC-4125-A8F3-726EDDE33307}" type="presParOf" srcId="{4B2F2EC6-090C-4DE8-9432-9D1A5E41CAB4}" destId="{BAD0C71C-07DE-448C-9A03-931B7064E1D3}" srcOrd="0" destOrd="0" presId="urn:microsoft.com/office/officeart/2005/8/layout/hierarchy2"/>
    <dgm:cxn modelId="{8C2A4058-854A-4D23-8DAE-54A1302E6980}" type="presParOf" srcId="{77B34F05-3459-4AD0-9250-6CD79D949701}" destId="{D33FE545-8F5E-410D-9A8A-24C2D6EFC1E0}" srcOrd="1" destOrd="0" presId="urn:microsoft.com/office/officeart/2005/8/layout/hierarchy2"/>
    <dgm:cxn modelId="{4E9A3525-DFA4-4BB5-8B07-A49B0E268913}" type="presParOf" srcId="{D33FE545-8F5E-410D-9A8A-24C2D6EFC1E0}" destId="{D2EA5576-DF57-471C-87A4-131F183E157F}" srcOrd="0" destOrd="0" presId="urn:microsoft.com/office/officeart/2005/8/layout/hierarchy2"/>
    <dgm:cxn modelId="{CF00E304-57A4-439D-8C95-6BED9C28B89E}" type="presParOf" srcId="{D33FE545-8F5E-410D-9A8A-24C2D6EFC1E0}" destId="{782115C2-6CF3-4234-84DC-C46D6C5B6C31}" srcOrd="1" destOrd="0" presId="urn:microsoft.com/office/officeart/2005/8/layout/hierarchy2"/>
    <dgm:cxn modelId="{DF265DAF-E15C-4CB2-BB61-2633DCB84A87}" type="presParOf" srcId="{77B34F05-3459-4AD0-9250-6CD79D949701}" destId="{30E204EF-C88F-4C8F-8AB5-58D384670269}" srcOrd="2" destOrd="0" presId="urn:microsoft.com/office/officeart/2005/8/layout/hierarchy2"/>
    <dgm:cxn modelId="{D8024FE9-6789-41BF-99F7-CA9B49F3A61E}" type="presParOf" srcId="{30E204EF-C88F-4C8F-8AB5-58D384670269}" destId="{2C8EBAA3-B5E4-4C21-BAAA-CE4E6A7BFFCE}" srcOrd="0" destOrd="0" presId="urn:microsoft.com/office/officeart/2005/8/layout/hierarchy2"/>
    <dgm:cxn modelId="{06A93878-3424-4EF3-B5EB-95D1AF4D9FC9}" type="presParOf" srcId="{77B34F05-3459-4AD0-9250-6CD79D949701}" destId="{99F61A5C-55F8-499C-BE4B-0D30864277A2}" srcOrd="3" destOrd="0" presId="urn:microsoft.com/office/officeart/2005/8/layout/hierarchy2"/>
    <dgm:cxn modelId="{8A5DBDF2-641E-48A3-AE2D-81C0061022D5}" type="presParOf" srcId="{99F61A5C-55F8-499C-BE4B-0D30864277A2}" destId="{C6AF6C53-D13D-4C2D-B375-BCBEAB1BCE5F}" srcOrd="0" destOrd="0" presId="urn:microsoft.com/office/officeart/2005/8/layout/hierarchy2"/>
    <dgm:cxn modelId="{F0585AE4-5D40-4F4B-8450-76A39694F238}" type="presParOf" srcId="{99F61A5C-55F8-499C-BE4B-0D30864277A2}" destId="{B4D760AC-9533-4286-B18A-CB1FBF1522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A5721-7108-40FD-9FD3-E7969A587A67}">
      <dsp:nvSpPr>
        <dsp:cNvPr id="0" name=""/>
        <dsp:cNvSpPr/>
      </dsp:nvSpPr>
      <dsp:spPr>
        <a:xfrm>
          <a:off x="1285484" y="-6120"/>
          <a:ext cx="5410400" cy="5410400"/>
        </a:xfrm>
        <a:prstGeom prst="circularArrow">
          <a:avLst>
            <a:gd name="adj1" fmla="val 5274"/>
            <a:gd name="adj2" fmla="val 312630"/>
            <a:gd name="adj3" fmla="val 14229145"/>
            <a:gd name="adj4" fmla="val 17126425"/>
            <a:gd name="adj5" fmla="val 547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0AE7CA-DD62-45B3-9025-58A43370307E}">
      <dsp:nvSpPr>
        <dsp:cNvPr id="0" name=""/>
        <dsp:cNvSpPr/>
      </dsp:nvSpPr>
      <dsp:spPr>
        <a:xfrm>
          <a:off x="2962778" y="491"/>
          <a:ext cx="2055812" cy="102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200" b="1" i="0" kern="1200" baseline="0">
              <a:latin typeface="Times New Roman" pitchFamily="18" charset="0"/>
              <a:cs typeface="Times New Roman" pitchFamily="18" charset="0"/>
            </a:rPr>
            <a:t>Физикалық практикум</a:t>
          </a:r>
          <a:endParaRPr lang="ru-KZ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12956" y="50669"/>
        <a:ext cx="1955456" cy="927550"/>
      </dsp:txXfrm>
    </dsp:sp>
    <dsp:sp modelId="{5A7972A5-0145-46EF-A9BF-66FA54A8835A}">
      <dsp:nvSpPr>
        <dsp:cNvPr id="0" name=""/>
        <dsp:cNvSpPr/>
      </dsp:nvSpPr>
      <dsp:spPr>
        <a:xfrm>
          <a:off x="4716976" y="895721"/>
          <a:ext cx="2349074" cy="14323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0" kern="1200" baseline="0" dirty="0">
              <a:latin typeface="Times New Roman" pitchFamily="18" charset="0"/>
              <a:cs typeface="Times New Roman" pitchFamily="18" charset="0"/>
            </a:rPr>
            <a:t>Сыныптан, мектептен тыс эксперимент</a:t>
          </a:r>
          <a:endParaRPr lang="ru-KZ" sz="2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86897" y="965642"/>
        <a:ext cx="2209232" cy="1292493"/>
      </dsp:txXfrm>
    </dsp:sp>
    <dsp:sp modelId="{FE2B05F1-7963-477F-9509-C67E730D2924}">
      <dsp:nvSpPr>
        <dsp:cNvPr id="0" name=""/>
        <dsp:cNvSpPr/>
      </dsp:nvSpPr>
      <dsp:spPr>
        <a:xfrm>
          <a:off x="4863607" y="3292824"/>
          <a:ext cx="2055812" cy="10279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0" kern="1200" baseline="0">
              <a:latin typeface="Times New Roman" pitchFamily="18" charset="0"/>
              <a:cs typeface="Times New Roman" pitchFamily="18" charset="0"/>
            </a:rPr>
            <a:t>Демонстрациялық эксперимент</a:t>
          </a:r>
          <a:endParaRPr lang="ru-KZ" sz="2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913785" y="3343002"/>
        <a:ext cx="1955456" cy="927550"/>
      </dsp:txXfrm>
    </dsp:sp>
    <dsp:sp modelId="{C214C398-361F-4C99-B169-DAD896ECEBF7}">
      <dsp:nvSpPr>
        <dsp:cNvPr id="0" name=""/>
        <dsp:cNvSpPr/>
      </dsp:nvSpPr>
      <dsp:spPr>
        <a:xfrm>
          <a:off x="2962778" y="4390268"/>
          <a:ext cx="2055812" cy="102790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0" kern="1200" baseline="0">
              <a:latin typeface="Times New Roman" pitchFamily="18" charset="0"/>
              <a:cs typeface="Times New Roman" pitchFamily="18" charset="0"/>
            </a:rPr>
            <a:t>Эксперименттік есептер</a:t>
          </a:r>
          <a:endParaRPr lang="ru-KZ" sz="2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3012956" y="4440446"/>
        <a:ext cx="1955456" cy="927550"/>
      </dsp:txXfrm>
    </dsp:sp>
    <dsp:sp modelId="{2BF1F21D-6D0B-49B6-8D19-7CAF58E74120}">
      <dsp:nvSpPr>
        <dsp:cNvPr id="0" name=""/>
        <dsp:cNvSpPr/>
      </dsp:nvSpPr>
      <dsp:spPr>
        <a:xfrm>
          <a:off x="1061949" y="3292824"/>
          <a:ext cx="2055812" cy="102790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400" b="1" i="0" kern="1200" baseline="0">
              <a:latin typeface="Times New Roman" pitchFamily="18" charset="0"/>
              <a:cs typeface="Times New Roman" pitchFamily="18" charset="0"/>
            </a:rPr>
            <a:t>Виртуальді эксперимент</a:t>
          </a:r>
          <a:endParaRPr lang="ru-KZ" sz="24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2127" y="3343002"/>
        <a:ext cx="1955456" cy="927550"/>
      </dsp:txXfrm>
    </dsp:sp>
    <dsp:sp modelId="{4EA2F989-6074-42ED-AE8E-D289CBD72208}">
      <dsp:nvSpPr>
        <dsp:cNvPr id="0" name=""/>
        <dsp:cNvSpPr/>
      </dsp:nvSpPr>
      <dsp:spPr>
        <a:xfrm>
          <a:off x="1061949" y="1097936"/>
          <a:ext cx="2055812" cy="10279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800" b="1" i="0" kern="1200" baseline="0">
              <a:latin typeface="Times New Roman" pitchFamily="18" charset="0"/>
              <a:cs typeface="Times New Roman" pitchFamily="18" charset="0"/>
            </a:rPr>
            <a:t>Лабораториялық эксперимент</a:t>
          </a:r>
          <a:endParaRPr lang="ru-KZ" sz="1800" b="1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112127" y="1148114"/>
        <a:ext cx="1955456" cy="927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13A5B1-339D-4F1E-8130-4A0E58DC32B5}">
      <dsp:nvSpPr>
        <dsp:cNvPr id="0" name=""/>
        <dsp:cNvSpPr/>
      </dsp:nvSpPr>
      <dsp:spPr>
        <a:xfrm>
          <a:off x="0" y="2085350"/>
          <a:ext cx="3094221" cy="1547110"/>
        </a:xfrm>
        <a:prstGeom prst="roundRect">
          <a:avLst>
            <a:gd name="adj" fmla="val 10000"/>
          </a:avLst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err="1"/>
            <a:t>Физикалық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кабинеттерде</a:t>
          </a:r>
          <a:r>
            <a:rPr lang="ru-RU" sz="2200" b="0" i="0" kern="1200" dirty="0"/>
            <a:t> </a:t>
          </a:r>
          <a:r>
            <a:rPr lang="ru-RU" sz="2200" b="0" i="0" kern="1200" dirty="0" err="1"/>
            <a:t>қандай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жабдықтар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болуы</a:t>
          </a:r>
          <a:r>
            <a:rPr lang="ru-RU" sz="2200" b="0" i="0" kern="1200" dirty="0"/>
            <a:t> </a:t>
          </a:r>
          <a:r>
            <a:rPr lang="ru-RU" sz="2200" b="0" i="0" kern="1200" dirty="0" err="1"/>
            <a:t>керек</a:t>
          </a:r>
          <a:r>
            <a:rPr lang="ru-RU" sz="2200" b="0" i="0" kern="1200" dirty="0"/>
            <a:t>: </a:t>
          </a:r>
          <a:r>
            <a:rPr lang="ru-RU" sz="2200" kern="1200" dirty="0"/>
            <a:t/>
          </a:r>
          <a:br>
            <a:rPr lang="ru-RU" sz="2200" kern="1200" dirty="0"/>
          </a:br>
          <a:endParaRPr lang="ru-KZ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313" y="2130663"/>
        <a:ext cx="3003595" cy="1456484"/>
      </dsp:txXfrm>
    </dsp:sp>
    <dsp:sp modelId="{4B2F2EC6-090C-4DE8-9432-9D1A5E41CAB4}">
      <dsp:nvSpPr>
        <dsp:cNvPr id="0" name=""/>
        <dsp:cNvSpPr/>
      </dsp:nvSpPr>
      <dsp:spPr>
        <a:xfrm rot="17509133">
          <a:off x="2734657" y="2303517"/>
          <a:ext cx="1144514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1144514" y="2412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KZ" sz="500" kern="1200"/>
        </a:p>
      </dsp:txBody>
      <dsp:txXfrm>
        <a:off x="3278302" y="2299030"/>
        <a:ext cx="57225" cy="57225"/>
      </dsp:txXfrm>
    </dsp:sp>
    <dsp:sp modelId="{D2EA5576-DF57-471C-87A4-131F183E157F}">
      <dsp:nvSpPr>
        <dsp:cNvPr id="0" name=""/>
        <dsp:cNvSpPr/>
      </dsp:nvSpPr>
      <dsp:spPr>
        <a:xfrm>
          <a:off x="3519607" y="1022825"/>
          <a:ext cx="3094221" cy="1547110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Негізгі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жабдықтар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920" y="1068138"/>
        <a:ext cx="3003595" cy="1456484"/>
      </dsp:txXfrm>
    </dsp:sp>
    <dsp:sp modelId="{30E204EF-C88F-4C8F-8AB5-58D384670269}">
      <dsp:nvSpPr>
        <dsp:cNvPr id="0" name=""/>
        <dsp:cNvSpPr/>
      </dsp:nvSpPr>
      <dsp:spPr>
        <a:xfrm rot="3902279">
          <a:off x="2792668" y="3307777"/>
          <a:ext cx="1043469" cy="48251"/>
        </a:xfrm>
        <a:custGeom>
          <a:avLst/>
          <a:gdLst/>
          <a:ahLst/>
          <a:cxnLst/>
          <a:rect l="0" t="0" r="0" b="0"/>
          <a:pathLst>
            <a:path>
              <a:moveTo>
                <a:pt x="0" y="24125"/>
              </a:moveTo>
              <a:lnTo>
                <a:pt x="1043469" y="24125"/>
              </a:lnTo>
            </a:path>
          </a:pathLst>
        </a:custGeom>
        <a:noFill/>
        <a:ln w="285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KZ" sz="500" kern="1200"/>
        </a:p>
      </dsp:txBody>
      <dsp:txXfrm>
        <a:off x="3288316" y="3305817"/>
        <a:ext cx="52173" cy="52173"/>
      </dsp:txXfrm>
    </dsp:sp>
    <dsp:sp modelId="{C6AF6C53-D13D-4C2D-B375-BCBEAB1BCE5F}">
      <dsp:nvSpPr>
        <dsp:cNvPr id="0" name=""/>
        <dsp:cNvSpPr/>
      </dsp:nvSpPr>
      <dsp:spPr>
        <a:xfrm>
          <a:off x="3534583" y="3031346"/>
          <a:ext cx="3094221" cy="154711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kern="1200" dirty="0" err="1"/>
            <a:t>Эксперименттік</a:t>
          </a:r>
          <a:r>
            <a:rPr lang="ru-RU" sz="2000" b="0" i="0" kern="1200" dirty="0"/>
            <a:t> </a:t>
          </a:r>
          <a:r>
            <a:rPr lang="ru-RU" sz="2000" b="0" i="0" kern="1200" dirty="0" err="1"/>
            <a:t>жабдықтар</a:t>
          </a:r>
          <a:endParaRPr lang="ru-KZ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79896" y="3076659"/>
        <a:ext cx="3003595" cy="1456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4D851-590C-4BB2-BD00-FA3EB48976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0E8F854-DDE0-4BD7-BC5D-5328FA2AB4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214458-5E41-482F-997D-0475BEDFD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FE572D-0060-47D1-AAE8-83CC0580D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6D2C9C-E398-4DF0-A1BD-615FE15D6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263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A21DE-2A19-4CEB-8456-9F2D3AE9A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DDB79B-18B9-4847-AD46-8D5F9106B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13B994-6752-4380-8B8B-A62F5AAE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B4E197-A0BE-47AF-A15C-134D581E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FC9820-2CD8-431B-AFA6-D1069F1D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712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390B8BE-A8E1-4E79-9D4F-453BB9181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9A0C363-5361-4F22-8BB9-3B81EB6294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B75A87-15B4-4FFE-9AC2-93EC45F8E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6054F-9106-4924-82E8-1450F7992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F7352E-DF36-4E55-A9B8-F0EF391C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893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8FB4C-1CCD-48F2-9A72-11E9636F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D448F8-4AFC-4C52-9EAE-327C6F82C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5D8D6-2121-49AA-929E-9DFB6DE0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7E765-D4CC-46D4-B3FA-57960F9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B4253-4EE4-473C-A940-8EFFE626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806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F3B11-3943-43E2-B336-D7871C9A2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602908-15D2-455A-9CD1-26C7307E3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9D69D0-E8C6-4788-8DAF-5C8C7DB1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408BE3-70CA-49CA-81AE-F216390FB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C1C431-1F42-4ECA-8443-B997DB28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20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5D208A-A84E-4839-834F-4D71351F1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F28FBF-95B1-42C7-A707-F06D08F0D4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F7F000-DD93-43D4-BA2A-EA65A3D92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ABA5FC-953E-4A28-8A5A-2ACC9289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5A8A4C-4BAA-4CE6-9FF5-72A4C77A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D28C54A-D5EF-4137-97D3-9260F73F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51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12B6A8-EF2E-41D6-9A5B-24E2F023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86CE926-D0C6-4D93-94C5-EADFD0221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E60BE6-C397-481B-88BA-4F1805152B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A81CDD5-8360-4ECF-8065-FF4C4C3D75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92D018-14A0-429B-B637-B48B2723EA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1BF73C8-590F-46D0-AAFC-C43B5E0C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4D8E968-AA2C-418B-B38B-C5BFDA52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C533B56-93ED-47D0-9737-CA38BEB71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98C198-388A-4965-ACAC-B26D890BA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0F33F9-FCF2-41B7-AB20-AF85A777F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BF8E567-96A9-4166-BED2-0ADB0C3C1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BE7CBA4-FB5E-45A4-BF22-B5350A78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73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C643C07-5635-46D0-A345-E0BF55C3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B390F4-B3AF-43D6-95A3-CCE1F6191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E8AD44C-E320-4D18-B665-E34332CBF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57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843D55-F420-47F3-AC2A-C711974C8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DD3792-764C-4928-85DB-7456EAECE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2BF33A-46DF-4B96-8112-F34D2AEDAF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54F939-E308-47C0-9A47-F9F9677F6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41AF1B-71F7-4960-B0F2-B7359ECF1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C3221E-B437-402F-A74A-7FD1A9E6C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5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1D4270-31E6-4B6D-8C85-F11EF4273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587B729-62D4-48D4-B6E6-F42117D75E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CC1A58A-5E0E-433C-A6F4-90CA5DD83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B377EF4-DA24-4E98-8DEF-410A5781C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413895-7291-42A3-BC22-82496E7DD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F20F84-AD49-4779-8F16-5C7A4C55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63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DD4F2-3184-4F0B-A08F-936ED59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72661A-0039-4DC1-AB89-25B10B2F1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505A5D-EE1B-4120-854B-289AE35979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1B868-22E8-4ACC-B26F-882346F11ECB}" type="datetimeFigureOut">
              <a:rPr lang="ru-RU" smtClean="0"/>
              <a:t>02.11.2024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CC9EE5-94D7-4746-B623-AAE03689DC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4817C-6846-4E0A-BC7B-7D40B4E10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7E825-1EE1-4838-B75E-5EAF7A0815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1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3F7F520D-813F-4AB8-A88C-70F2B34D54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675251FC-BDEA-4BBB-A75B-0696FB8848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3125" y="0"/>
            <a:ext cx="11166368" cy="6857998"/>
          </a:xfrm>
          <a:prstGeom prst="rect">
            <a:avLst/>
          </a:prstGeom>
          <a:solidFill>
            <a:schemeClr val="bg1">
              <a:lumMod val="85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5" name="Group 11">
            <a:extLst>
              <a:ext uri="{FF2B5EF4-FFF2-40B4-BE49-F238E27FC236}">
                <a16:creationId xmlns:a16="http://schemas.microsoft.com/office/drawing/2014/main" id="{352F6AC8-DE93-42EE-BBAE-B6324FFAC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69875" y="44817"/>
            <a:chExt cx="233303" cy="772404"/>
          </a:xfrm>
        </p:grpSpPr>
        <p:sp>
          <p:nvSpPr>
            <p:cNvPr id="13" name="Rectangle 64">
              <a:extLst>
                <a:ext uri="{FF2B5EF4-FFF2-40B4-BE49-F238E27FC236}">
                  <a16:creationId xmlns:a16="http://schemas.microsoft.com/office/drawing/2014/main" id="{6441AB31-5A6F-486C-8AE8-6E04398B39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0062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Rectangle 66">
              <a:extLst>
                <a:ext uri="{FF2B5EF4-FFF2-40B4-BE49-F238E27FC236}">
                  <a16:creationId xmlns:a16="http://schemas.microsoft.com/office/drawing/2014/main" id="{29669355-73FD-40E2-9E44-DC03FBA9C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572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9ECB0561-E50E-4875-8B82-4405160774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Rectangle 66">
              <a:extLst>
                <a:ext uri="{FF2B5EF4-FFF2-40B4-BE49-F238E27FC236}">
                  <a16:creationId xmlns:a16="http://schemas.microsoft.com/office/drawing/2014/main" id="{C32EDEC5-1B46-4575-8975-3286C47437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BDFBD4DE-5B85-4C02-876E-4364399C82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F964221E-D757-45C1-B24B-967DE63192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2854498-7E09-404F-8D8B-4022EB1C9B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D82220A-E645-4062-A26A-DF19F2E11A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66B8029-4DAB-439E-B861-E11E5AA3A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69215D8-066B-481E-A2FB-9D6DB4EB6C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07A2094-FE71-4F84-8589-31B213FEC8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2648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2C000FC-4146-4B1A-8CFF-26FFF1C7E6C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68912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09096C9F-D4A4-4FDA-B7E7-8D83301948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3939" y="1294357"/>
            <a:ext cx="10011089" cy="429988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B1172D0-DAE3-4130-9009-0B02351A5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5" y="3505936"/>
            <a:ext cx="2177162" cy="2367104"/>
            <a:chOff x="687925" y="3505936"/>
            <a:chExt cx="2177162" cy="2367104"/>
          </a:xfrm>
        </p:grpSpPr>
        <p:sp>
          <p:nvSpPr>
            <p:cNvPr id="29" name="Rectangle 66">
              <a:extLst>
                <a:ext uri="{FF2B5EF4-FFF2-40B4-BE49-F238E27FC236}">
                  <a16:creationId xmlns:a16="http://schemas.microsoft.com/office/drawing/2014/main" id="{E6EE5CBA-2D94-4CCF-BE0B-DC97A6B49F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35215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5347D002-C822-4662-BECD-704DDCA78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210041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6">
              <a:extLst>
                <a:ext uri="{FF2B5EF4-FFF2-40B4-BE49-F238E27FC236}">
                  <a16:creationId xmlns:a16="http://schemas.microsoft.com/office/drawing/2014/main" id="{2AFA2F2E-EFC8-4E70-87F4-4269B96E7B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06792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BBB7EABB-8135-4B8E-BF0C-A7C891E3A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9258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36B100CF-968D-4856-95C0-C72FD2DC5D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77849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F75765D6-C293-4ACF-BD5E-BB66EF7570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63638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66">
              <a:extLst>
                <a:ext uri="{FF2B5EF4-FFF2-40B4-BE49-F238E27FC236}">
                  <a16:creationId xmlns:a16="http://schemas.microsoft.com/office/drawing/2014/main" id="{4CFF6D54-51B6-4120-A74E-41A729458CD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4942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2EE344F-8E78-473F-8CD3-E6D1B66AA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352154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72E173FC-1DF7-4951-906C-1390F27C2A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21004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C709EA9D-08FD-4F76-A336-772250C78E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06792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66">
              <a:extLst>
                <a:ext uri="{FF2B5EF4-FFF2-40B4-BE49-F238E27FC236}">
                  <a16:creationId xmlns:a16="http://schemas.microsoft.com/office/drawing/2014/main" id="{8C5FFEDC-1BC0-4CB0-9FD4-EDE7AF4C35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63638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66">
              <a:extLst>
                <a:ext uri="{FF2B5EF4-FFF2-40B4-BE49-F238E27FC236}">
                  <a16:creationId xmlns:a16="http://schemas.microsoft.com/office/drawing/2014/main" id="{D6A72BC6-FA35-4F45-A7BA-0BEB7B205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49426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6">
              <a:extLst>
                <a:ext uri="{FF2B5EF4-FFF2-40B4-BE49-F238E27FC236}">
                  <a16:creationId xmlns:a16="http://schemas.microsoft.com/office/drawing/2014/main" id="{919B69A1-EBB1-45F8-8791-016BCF7BD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91809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6">
              <a:extLst>
                <a:ext uri="{FF2B5EF4-FFF2-40B4-BE49-F238E27FC236}">
                  <a16:creationId xmlns:a16="http://schemas.microsoft.com/office/drawing/2014/main" id="{0B530BD1-86A8-414D-A004-D9954B038C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783698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59">
              <a:extLst>
                <a:ext uri="{FF2B5EF4-FFF2-40B4-BE49-F238E27FC236}">
                  <a16:creationId xmlns:a16="http://schemas.microsoft.com/office/drawing/2014/main" id="{FAE5BC0C-0D05-49E2-9DB9-54049A23EC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62">
              <a:extLst>
                <a:ext uri="{FF2B5EF4-FFF2-40B4-BE49-F238E27FC236}">
                  <a16:creationId xmlns:a16="http://schemas.microsoft.com/office/drawing/2014/main" id="{5CE98A12-A684-4846-B6C3-F2A43AC2AD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921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A5BB04-DD41-49FE-8387-318BCC75BA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47753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3EE3B3CB-71BA-44FD-B0E4-D9A61B573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B1C7399A-7B9C-42BB-A79E-51653F21C1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50646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59">
              <a:extLst>
                <a:ext uri="{FF2B5EF4-FFF2-40B4-BE49-F238E27FC236}">
                  <a16:creationId xmlns:a16="http://schemas.microsoft.com/office/drawing/2014/main" id="{413FA7F4-41B4-4942-83F6-8B7A99306A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62">
              <a:extLst>
                <a:ext uri="{FF2B5EF4-FFF2-40B4-BE49-F238E27FC236}">
                  <a16:creationId xmlns:a16="http://schemas.microsoft.com/office/drawing/2014/main" id="{A781A10B-D948-4231-B95B-3717ABD5DB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64324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ED823F90-3595-4102-9F05-3F640079C4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3790310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59">
              <a:extLst>
                <a:ext uri="{FF2B5EF4-FFF2-40B4-BE49-F238E27FC236}">
                  <a16:creationId xmlns:a16="http://schemas.microsoft.com/office/drawing/2014/main" id="{072EE8BA-C999-40B7-8E23-682F60AE2B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2">
              <a:extLst>
                <a:ext uri="{FF2B5EF4-FFF2-40B4-BE49-F238E27FC236}">
                  <a16:creationId xmlns:a16="http://schemas.microsoft.com/office/drawing/2014/main" id="{09B345B3-4E84-41B3-B95F-6C9DA80847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07389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59">
              <a:extLst>
                <a:ext uri="{FF2B5EF4-FFF2-40B4-BE49-F238E27FC236}">
                  <a16:creationId xmlns:a16="http://schemas.microsoft.com/office/drawing/2014/main" id="{8C487E2F-6F42-4A25-966B-9B02CF4C0F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62">
              <a:extLst>
                <a:ext uri="{FF2B5EF4-FFF2-40B4-BE49-F238E27FC236}">
                  <a16:creationId xmlns:a16="http://schemas.microsoft.com/office/drawing/2014/main" id="{6D86BDF0-16A6-4CE2-98EB-8C2C5D382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22129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66">
              <a:extLst>
                <a:ext uri="{FF2B5EF4-FFF2-40B4-BE49-F238E27FC236}">
                  <a16:creationId xmlns:a16="http://schemas.microsoft.com/office/drawing/2014/main" id="{27929C7D-FFA5-4CF1-BF99-B4694DFC04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36893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59">
              <a:extLst>
                <a:ext uri="{FF2B5EF4-FFF2-40B4-BE49-F238E27FC236}">
                  <a16:creationId xmlns:a16="http://schemas.microsoft.com/office/drawing/2014/main" id="{2622FE45-29EC-40C6-8756-57127608B7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ctangle 62">
              <a:extLst>
                <a:ext uri="{FF2B5EF4-FFF2-40B4-BE49-F238E27FC236}">
                  <a16:creationId xmlns:a16="http://schemas.microsoft.com/office/drawing/2014/main" id="{3DBACFBF-2B6F-42DE-A4C1-24F9CB77B9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51236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Rectangle 59">
              <a:extLst>
                <a:ext uri="{FF2B5EF4-FFF2-40B4-BE49-F238E27FC236}">
                  <a16:creationId xmlns:a16="http://schemas.microsoft.com/office/drawing/2014/main" id="{7E00D7AA-B9A3-43BE-A9C7-2DEF2F8F89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3658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Rectangle 2">
              <a:extLst>
                <a:ext uri="{FF2B5EF4-FFF2-40B4-BE49-F238E27FC236}">
                  <a16:creationId xmlns:a16="http://schemas.microsoft.com/office/drawing/2014/main" id="{AD9C42ED-BB25-42B5-A22D-938ED17197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6051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56D4244-BB50-4726-8F99-AF9734E04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493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Rectangle 62">
              <a:extLst>
                <a:ext uri="{FF2B5EF4-FFF2-40B4-BE49-F238E27FC236}">
                  <a16:creationId xmlns:a16="http://schemas.microsoft.com/office/drawing/2014/main" id="{56A6F39E-0EBB-4392-90BB-2590C81F47A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3813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Rectangle 64">
              <a:extLst>
                <a:ext uri="{FF2B5EF4-FFF2-40B4-BE49-F238E27FC236}">
                  <a16:creationId xmlns:a16="http://schemas.microsoft.com/office/drawing/2014/main" id="{45B09FF7-8FBE-4F42-8275-8E56C32C2D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22694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Rectangle 66">
              <a:extLst>
                <a:ext uri="{FF2B5EF4-FFF2-40B4-BE49-F238E27FC236}">
                  <a16:creationId xmlns:a16="http://schemas.microsoft.com/office/drawing/2014/main" id="{FC78768D-9FA0-45A3-9686-473894D876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41575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Rectangle 64">
              <a:extLst>
                <a:ext uri="{FF2B5EF4-FFF2-40B4-BE49-F238E27FC236}">
                  <a16:creationId xmlns:a16="http://schemas.microsoft.com/office/drawing/2014/main" id="{03C6263C-2F04-4160-BAB3-93F166039B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13298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Rectangle 66">
              <a:extLst>
                <a:ext uri="{FF2B5EF4-FFF2-40B4-BE49-F238E27FC236}">
                  <a16:creationId xmlns:a16="http://schemas.microsoft.com/office/drawing/2014/main" id="{7D54F6C2-0EC0-4D1C-A121-563C1B3ED7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32179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Rectangle 59">
              <a:extLst>
                <a:ext uri="{FF2B5EF4-FFF2-40B4-BE49-F238E27FC236}">
                  <a16:creationId xmlns:a16="http://schemas.microsoft.com/office/drawing/2014/main" id="{E35A171E-850C-4714-A0A4-6CD18305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Rectangle 62">
              <a:extLst>
                <a:ext uri="{FF2B5EF4-FFF2-40B4-BE49-F238E27FC236}">
                  <a16:creationId xmlns:a16="http://schemas.microsoft.com/office/drawing/2014/main" id="{745EB765-69E1-4FB7-BEA0-AF2F04919B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664329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ctangle 2">
              <a:extLst>
                <a:ext uri="{FF2B5EF4-FFF2-40B4-BE49-F238E27FC236}">
                  <a16:creationId xmlns:a16="http://schemas.microsoft.com/office/drawing/2014/main" id="{83F43793-41FE-49A7-9F05-3D49899A45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6536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B0A53DAF-BC4D-4849-800D-538D22207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5417" y="5663006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Rectangle 64">
              <a:extLst>
                <a:ext uri="{FF2B5EF4-FFF2-40B4-BE49-F238E27FC236}">
                  <a16:creationId xmlns:a16="http://schemas.microsoft.com/office/drawing/2014/main" id="{D1A1C417-39D0-4ED4-B74E-9F19F25DE3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378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66">
              <a:extLst>
                <a:ext uri="{FF2B5EF4-FFF2-40B4-BE49-F238E27FC236}">
                  <a16:creationId xmlns:a16="http://schemas.microsoft.com/office/drawing/2014/main" id="{8826C125-5D9A-4D06-A2C9-389A737005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22663" y="5663007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Rectangle 2">
              <a:extLst>
                <a:ext uri="{FF2B5EF4-FFF2-40B4-BE49-F238E27FC236}">
                  <a16:creationId xmlns:a16="http://schemas.microsoft.com/office/drawing/2014/main" id="{F5596270-3998-4D23-86B6-85A6B62BF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762372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59">
              <a:extLst>
                <a:ext uri="{FF2B5EF4-FFF2-40B4-BE49-F238E27FC236}">
                  <a16:creationId xmlns:a16="http://schemas.microsoft.com/office/drawing/2014/main" id="{021CC68A-939D-4235-B3EA-88498DC233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58125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62">
              <a:extLst>
                <a:ext uri="{FF2B5EF4-FFF2-40B4-BE49-F238E27FC236}">
                  <a16:creationId xmlns:a16="http://schemas.microsoft.com/office/drawing/2014/main" id="{394C50BF-C63F-475F-9198-B637A83290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400134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Rectangle 64">
              <a:extLst>
                <a:ext uri="{FF2B5EF4-FFF2-40B4-BE49-F238E27FC236}">
                  <a16:creationId xmlns:a16="http://schemas.microsoft.com/office/drawing/2014/main" id="{F74B5CFE-DE1E-470F-82D6-6BCDE5C4DA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1901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66">
              <a:extLst>
                <a:ext uri="{FF2B5EF4-FFF2-40B4-BE49-F238E27FC236}">
                  <a16:creationId xmlns:a16="http://schemas.microsoft.com/office/drawing/2014/main" id="{5DDA4EA2-B7AB-46E9-9246-FC23E722B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037896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A2DE2AF5-13E8-4174-9EC4-724DEB88DC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10962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Rectangle 66">
              <a:extLst>
                <a:ext uri="{FF2B5EF4-FFF2-40B4-BE49-F238E27FC236}">
                  <a16:creationId xmlns:a16="http://schemas.microsoft.com/office/drawing/2014/main" id="{360555BC-5949-427F-B107-D944CA221B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928500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59">
              <a:extLst>
                <a:ext uri="{FF2B5EF4-FFF2-40B4-BE49-F238E27FC236}">
                  <a16:creationId xmlns:a16="http://schemas.microsoft.com/office/drawing/2014/main" id="{F6C67CEF-7906-4D52-B541-B06109BE87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861132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Rectangle 62">
              <a:extLst>
                <a:ext uri="{FF2B5EF4-FFF2-40B4-BE49-F238E27FC236}">
                  <a16:creationId xmlns:a16="http://schemas.microsoft.com/office/drawing/2014/main" id="{13551754-DE8E-4F60-B17A-3592B8E797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687396" y="5811735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Rectangle 2">
              <a:extLst>
                <a:ext uri="{FF2B5EF4-FFF2-40B4-BE49-F238E27FC236}">
                  <a16:creationId xmlns:a16="http://schemas.microsoft.com/office/drawing/2014/main" id="{D7B0D877-545F-4CA5-BB7B-A21E413CD5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452857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Rectangle 59">
              <a:extLst>
                <a:ext uri="{FF2B5EF4-FFF2-40B4-BE49-F238E27FC236}">
                  <a16:creationId xmlns:a16="http://schemas.microsoft.com/office/drawing/2014/main" id="{D25743C3-6C94-4F58-83A5-5F610DA5D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71738" y="5810412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Rectangle 64">
              <a:extLst>
                <a:ext uri="{FF2B5EF4-FFF2-40B4-BE49-F238E27FC236}">
                  <a16:creationId xmlns:a16="http://schemas.microsoft.com/office/drawing/2014/main" id="{3CD412E9-0E9C-460C-9FC6-C765F5BCC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800104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Rectangle 66">
              <a:extLst>
                <a:ext uri="{FF2B5EF4-FFF2-40B4-BE49-F238E27FC236}">
                  <a16:creationId xmlns:a16="http://schemas.microsoft.com/office/drawing/2014/main" id="{B26AB043-5417-4498-90CE-3A7C36B09E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618985" y="5810413"/>
              <a:ext cx="61834" cy="6077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>
            <a:extLst>
              <a:ext uri="{FF2B5EF4-FFF2-40B4-BE49-F238E27FC236}">
                <a16:creationId xmlns:a16="http://schemas.microsoft.com/office/drawing/2014/main" id="{C50D168F-BA59-4A8F-A3F1-2AB5040FB3FE}"/>
              </a:ext>
            </a:extLst>
          </p:cNvPr>
          <p:cNvSpPr txBox="1">
            <a:spLocks/>
          </p:cNvSpPr>
          <p:nvPr/>
        </p:nvSpPr>
        <p:spPr>
          <a:xfrm>
            <a:off x="1461439" y="2414726"/>
            <a:ext cx="9123263" cy="36358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3-Д</a:t>
            </a:r>
            <a:r>
              <a:rPr lang="kk-KZ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ӘРІС</a:t>
            </a:r>
            <a:endParaRPr lang="ru-KZ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kk-KZ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кабинеттегі</a:t>
            </a:r>
            <a:r>
              <a:rPr lang="ru-RU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r>
              <a:rPr lang="ru-RU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4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8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Заголовок 1">
            <a:extLst>
              <a:ext uri="{FF2B5EF4-FFF2-40B4-BE49-F238E27FC236}">
                <a16:creationId xmlns:a16="http://schemas.microsoft.com/office/drawing/2014/main" id="{D4FCA33A-9AB4-4BAA-800D-BE7BCBF45CA7}"/>
              </a:ext>
            </a:extLst>
          </p:cNvPr>
          <p:cNvSpPr txBox="1">
            <a:spLocks/>
          </p:cNvSpPr>
          <p:nvPr/>
        </p:nvSpPr>
        <p:spPr>
          <a:xfrm>
            <a:off x="1280321" y="13914"/>
            <a:ext cx="9719853" cy="5883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b="1">
                <a:latin typeface="Arial" panose="020B0604020202020204" pitchFamily="34" charset="0"/>
                <a:cs typeface="Arial" panose="020B0604020202020204" pitchFamily="34" charset="0"/>
              </a:rPr>
              <a:t>Л.Н. ГУМИЛЕВ АТЫНДАҒЫ ЕУРАЗИЯ ҰЛТТЫҚ УНИВЕРСИТЕТІ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838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Объект 2">
            <a:extLst>
              <a:ext uri="{FF2B5EF4-FFF2-40B4-BE49-F238E27FC236}">
                <a16:creationId xmlns:a16="http://schemas.microsoft.com/office/drawing/2014/main" id="{85D437B9-A82D-8A35-CD89-19F045A8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4771" y="5098211"/>
            <a:ext cx="2897558" cy="1114843"/>
          </a:xfrm>
        </p:spPr>
        <p:txBody>
          <a:bodyPr>
            <a:norm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342900">
              <a:lnSpc>
                <a:spcPct val="100000"/>
              </a:lnSpc>
              <a:spcBef>
                <a:spcPts val="0"/>
              </a:spcBef>
            </a:pP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Электрден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</a:t>
            </a:r>
            <a:r>
              <a:rPr lang="ru-RU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болу</a:t>
            </a: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Абай бол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A784170-4C5E-454A-BCE6-FAC5244BC90C}"/>
              </a:ext>
            </a:extLst>
          </p:cNvPr>
          <p:cNvSpPr txBox="1"/>
          <p:nvPr/>
        </p:nvSpPr>
        <p:spPr>
          <a:xfrm>
            <a:off x="769314" y="5389225"/>
            <a:ext cx="29917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Орттен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сақтану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endParaRPr lang="ru-RU" sz="18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68EE22A2-9756-4931-AB34-EB392B444A6A}"/>
              </a:ext>
            </a:extLst>
          </p:cNvPr>
          <p:cNvSpPr txBox="1"/>
          <p:nvPr/>
        </p:nvSpPr>
        <p:spPr>
          <a:xfrm>
            <a:off x="7830278" y="5219351"/>
            <a:ext cx="3637968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kk-K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эксперимент кезінде қауіпті заттардан сақтану</a:t>
            </a:r>
            <a:endParaRPr lang="ru-KZ" dirty="0"/>
          </a:p>
        </p:txBody>
      </p:sp>
      <p:pic>
        <p:nvPicPr>
          <p:cNvPr id="5122" name="Picture 2" descr="Купить Огнетушитель порошковый ОП-6 в Алматы от компании &quot;PNA Company&quot; -  39259302">
            <a:extLst>
              <a:ext uri="{FF2B5EF4-FFF2-40B4-BE49-F238E27FC236}">
                <a16:creationId xmlns:a16="http://schemas.microsoft.com/office/drawing/2014/main" id="{B339002C-100E-4246-BE92-DF346B460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403" y="1646128"/>
            <a:ext cx="3236321" cy="3236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Электр қауіпсіздігінің негізгі ережелері">
            <a:extLst>
              <a:ext uri="{FF2B5EF4-FFF2-40B4-BE49-F238E27FC236}">
                <a16:creationId xmlns:a16="http://schemas.microsoft.com/office/drawing/2014/main" id="{32916C11-D11D-44D3-AB4E-8AF16C914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555" y="1863183"/>
            <a:ext cx="3012548" cy="253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Биопринтер сия «жеп», сүйек береді | Aikyn.kz">
            <a:extLst>
              <a:ext uri="{FF2B5EF4-FFF2-40B4-BE49-F238E27FC236}">
                <a16:creationId xmlns:a16="http://schemas.microsoft.com/office/drawing/2014/main" id="{31330E78-DBED-47DD-B1CB-150DDF5A9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0278" y="2228297"/>
            <a:ext cx="3709274" cy="195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91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783" y="702310"/>
            <a:ext cx="7615293" cy="4652896"/>
          </a:xfrm>
        </p:spPr>
        <p:txBody>
          <a:bodyPr anchor="ctr">
            <a:norm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Мектептегі эксперименттер жүйесінің мақсаты мен міндеттері қандай?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 кабинеттерге қойылатын негізгі талаптар қандай?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kk-KZ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 кабинетінде жұмыс істеу кезінде сақталуы тиіс негізгі қауіпсіздік ережелерін атаңыз.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0F18-E379-EA72-5E22-C02C1F4A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916" y="2870142"/>
            <a:ext cx="2995838" cy="3744798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C1CAD3D-A8D9-0B7E-A7B6-A658B3E3EE98}"/>
              </a:ext>
            </a:extLst>
          </p:cNvPr>
          <p:cNvSpPr/>
          <p:nvPr/>
        </p:nvSpPr>
        <p:spPr>
          <a:xfrm>
            <a:off x="1507046" y="189518"/>
            <a:ext cx="9048504" cy="703748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D10F3A7-F9E4-AC10-09B9-162D00E7A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869" y="243060"/>
            <a:ext cx="9174858" cy="620872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бойынша бақылау сұрақтары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591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" name="Rectangle 111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19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133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Заголовок 1">
            <a:extLst>
              <a:ext uri="{FF2B5EF4-FFF2-40B4-BE49-F238E27FC236}">
                <a16:creationId xmlns:a16="http://schemas.microsoft.com/office/drawing/2014/main" id="{274D7792-7E79-4D67-987E-3064A6930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957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РАҚМЕТ!</a:t>
            </a:r>
          </a:p>
        </p:txBody>
      </p:sp>
    </p:spTree>
    <p:extLst>
      <p:ext uri="{BB962C8B-B14F-4D97-AF65-F5344CB8AC3E}">
        <p14:creationId xmlns:p14="http://schemas.microsoft.com/office/powerpoint/2010/main" val="2217103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76472" y="2665501"/>
            <a:ext cx="5947247" cy="2625247"/>
          </a:xfrm>
        </p:spPr>
        <p:txBody>
          <a:bodyPr anchor="ctr"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ru-RU" dirty="0" err="1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 жүйесі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 кабинеттер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kk-KZ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Техникалық қауіпсіздік ережелері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7134B2-3F4C-4032-91C7-EE8B2626C099}"/>
              </a:ext>
            </a:extLst>
          </p:cNvPr>
          <p:cNvSpPr txBox="1"/>
          <p:nvPr/>
        </p:nvSpPr>
        <p:spPr>
          <a:xfrm>
            <a:off x="1045001" y="1866478"/>
            <a:ext cx="3696376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indent="0">
              <a:buNone/>
            </a:pPr>
            <a:r>
              <a:rPr lang="kk-KZ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ДӘРІС ЖОСПАРЫ</a:t>
            </a:r>
            <a:r>
              <a:rPr lang="ru-RU" sz="3600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6548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CFB95D-8C09-DE24-39F9-8657558EA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39071C6-44FC-74E8-E08F-60D46180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D26B29D-6A3B-5742-FCE4-7AEE447D81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702217F-A08A-BE07-2497-CE5F76501A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45D36B2-44CA-041F-F0B7-C5DEAC6ED6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45D4CF0-BCF8-A47F-DDCC-C63EE34C01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982BEE1-E9B0-8A08-425F-964F857187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ADE3E8A1-1ADD-937A-90E7-C4C26FB495C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45B81036-B91D-083D-0276-D8A425429C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8BD86CA-D182-AC56-6F84-D6B6CEA074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E22C35BE-04A1-13CA-F5D0-2D6247B59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99B2EA-6137-B3A4-DD9D-E422A6B867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4C02CFA4-7C0A-DB87-78C7-35A0DFE78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8FB3F99-77B5-DF80-1E91-6CAE50959E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2CE93A75-1D6A-5601-D3A6-F2657D0153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9E7BD88-4B2B-72E0-60CF-ABE67C1818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A3BFE44-3B82-F790-14F7-1D4DAE534A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6A261E-A213-4BC0-0D07-C667094A45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5BE4CCB8-006F-5B6C-061B-E6FFB2DB8C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3111588-E34A-82DE-3CED-B5CD4487C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6BE7E12-219C-E041-DA40-864A1F0D7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F8958868-3911-8400-BC06-9A038CEA45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22FFC618-A344-C1EF-D117-428E04EFCC6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008F59FA-7C34-1EC2-12C9-D08474ED83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1F831F62-6762-364C-3110-20B47A074C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9FC084F3-148A-F673-E836-813010269E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19CB56FB-8650-1B24-1133-4A600A1324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477A1773-04DD-8E92-8E40-22FD35B122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F9349DD5-75DD-45E2-2E4F-96BBA996D6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05FF76-519C-1C6E-9F13-F5630F8154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81788426-569C-C69A-8045-637A177F47B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9D1F248E-979D-7E52-E32E-96633C81929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45526868-FEB2-212F-FBD4-C102EF64D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F00597E-F590-D39B-3E05-B44566553F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1C1F8419-7F1B-9D6B-9D7E-89EF5B491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FBDD76FF-706A-2663-41B9-F64913816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30875EC1-A0E5-3D82-2A0A-005D2BC71F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EA76ACE7-1776-78EF-7DF5-C3E3F2998F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43350E49-1E78-DCB3-C395-50E9283E32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ABCB87F4-1A90-5318-B5DF-D330CB9ED3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9BF6676-2BD6-02B9-E03A-A53E6C334D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C96CB253-22AB-CA28-10AF-FD4AE60C8B2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637720D2-290D-3208-9BDF-D1DCF81AA9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1B5023FE-7A31-8E59-5133-383421B7F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16" y="1248029"/>
            <a:ext cx="5500858" cy="5112567"/>
          </a:xfrm>
        </p:spPr>
        <p:txBody>
          <a:bodyPr anchor="ctr"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Мектептегі физика курсындағы эксперимент – бұл физика ғылымына тән, зерттеудің ғылыми әдісінің көрінісі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000" dirty="0" err="1">
                <a:solidFill>
                  <a:srgbClr val="002060"/>
                </a:solidFill>
              </a:rPr>
              <a:t>Арнаулы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құралдардың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жәрдемімен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физикалық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процестерді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демонстрациялап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көрсету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және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оқушылардың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өздерінің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істеп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зерттеп</a:t>
            </a:r>
            <a:r>
              <a:rPr lang="ru-RU" sz="2000" dirty="0">
                <a:solidFill>
                  <a:srgbClr val="002060"/>
                </a:solidFill>
              </a:rPr>
              <a:t>, </a:t>
            </a:r>
            <a:r>
              <a:rPr lang="ru-RU" sz="2000" dirty="0" err="1">
                <a:solidFill>
                  <a:srgbClr val="002060"/>
                </a:solidFill>
              </a:rPr>
              <a:t>бақылауы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b="1" i="1" dirty="0" err="1">
                <a:solidFill>
                  <a:srgbClr val="C00000"/>
                </a:solidFill>
              </a:rPr>
              <a:t>физикалық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оқу</a:t>
            </a:r>
            <a:r>
              <a:rPr lang="ru-RU" sz="2000" b="1" i="1" dirty="0">
                <a:solidFill>
                  <a:srgbClr val="C00000"/>
                </a:solidFill>
              </a:rPr>
              <a:t> </a:t>
            </a:r>
            <a:r>
              <a:rPr lang="ru-RU" sz="2000" b="1" i="1" dirty="0" err="1">
                <a:solidFill>
                  <a:srgbClr val="C00000"/>
                </a:solidFill>
              </a:rPr>
              <a:t>эксперименті</a:t>
            </a:r>
            <a:r>
              <a:rPr lang="ru-RU" sz="2000" dirty="0">
                <a:solidFill>
                  <a:srgbClr val="002060"/>
                </a:solidFill>
              </a:rPr>
              <a:t> </a:t>
            </a:r>
            <a:r>
              <a:rPr lang="ru-RU" sz="2000" dirty="0" err="1">
                <a:solidFill>
                  <a:srgbClr val="002060"/>
                </a:solidFill>
              </a:rPr>
              <a:t>деп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аталады</a:t>
            </a:r>
            <a:r>
              <a:rPr lang="ru-RU" sz="2000" dirty="0">
                <a:solidFill>
                  <a:srgbClr val="002060"/>
                </a:solidFill>
              </a:rPr>
              <a:t>. </a:t>
            </a:r>
            <a:r>
              <a:rPr lang="ru-RU" sz="2000" dirty="0" err="1">
                <a:solidFill>
                  <a:srgbClr val="002060"/>
                </a:solidFill>
              </a:rPr>
              <a:t>Физикалық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оқу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эксперименті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физиканы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оқытудағы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ең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негізгі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көрнекі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құрал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болып</a:t>
            </a:r>
            <a:r>
              <a:rPr lang="ru-RU" sz="2000" dirty="0">
                <a:solidFill>
                  <a:srgbClr val="002060"/>
                </a:solidFill>
              </a:rPr>
              <a:t> </a:t>
            </a:r>
            <a:r>
              <a:rPr lang="ru-RU" sz="2000" dirty="0" err="1">
                <a:solidFill>
                  <a:srgbClr val="002060"/>
                </a:solidFill>
              </a:rPr>
              <a:t>табылады</a:t>
            </a:r>
            <a:r>
              <a:rPr lang="ru-RU" sz="2000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6EEDA70C-FC23-966F-0D9D-A86BA7BDAB11}"/>
              </a:ext>
            </a:extLst>
          </p:cNvPr>
          <p:cNvSpPr/>
          <p:nvPr/>
        </p:nvSpPr>
        <p:spPr>
          <a:xfrm>
            <a:off x="1328380" y="248765"/>
            <a:ext cx="9259635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E7F5239-7AA0-7A52-86A9-A2955A15D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08" y="289241"/>
            <a:ext cx="9975272" cy="66954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ВАКУУМДЫҚ ТЕХНИКАСЫНЫҢ ДАМУ ТАРИХЫ</a:t>
            </a:r>
          </a:p>
        </p:txBody>
      </p:sp>
      <p:sp>
        <p:nvSpPr>
          <p:cNvPr id="54" name="Скругленный прямоугольник 4">
            <a:extLst>
              <a:ext uri="{FF2B5EF4-FFF2-40B4-BE49-F238E27FC236}">
                <a16:creationId xmlns:a16="http://schemas.microsoft.com/office/drawing/2014/main" id="{63647FF7-A2BC-4E58-AF37-5B0FCF773F98}"/>
              </a:ext>
            </a:extLst>
          </p:cNvPr>
          <p:cNvSpPr/>
          <p:nvPr/>
        </p:nvSpPr>
        <p:spPr>
          <a:xfrm>
            <a:off x="1290220" y="248765"/>
            <a:ext cx="10133300" cy="710023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64FEFF4-B1D0-4A53-A124-477B24611299}"/>
              </a:ext>
            </a:extLst>
          </p:cNvPr>
          <p:cNvSpPr txBox="1"/>
          <p:nvPr/>
        </p:nvSpPr>
        <p:spPr>
          <a:xfrm>
            <a:off x="1328380" y="301609"/>
            <a:ext cx="103166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эксперименттері</a:t>
            </a:r>
            <a:endParaRPr lang="ru-KZ" sz="3200" dirty="0"/>
          </a:p>
        </p:txBody>
      </p:sp>
      <p:pic>
        <p:nvPicPr>
          <p:cNvPr id="57" name="Picture 2">
            <a:extLst>
              <a:ext uri="{FF2B5EF4-FFF2-40B4-BE49-F238E27FC236}">
                <a16:creationId xmlns:a16="http://schemas.microsoft.com/office/drawing/2014/main" id="{5A4994D2-D312-43E2-BB2F-C586D5103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38647" y="1215697"/>
            <a:ext cx="3408676" cy="466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2118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422F1F77-43F6-4E7F-B5CC-D4277C4FBB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171884"/>
              </p:ext>
            </p:extLst>
          </p:nvPr>
        </p:nvGraphicFramePr>
        <p:xfrm>
          <a:off x="1818203" y="95618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78C71B44-3E97-47CD-0616-1F9CB90903F9}"/>
              </a:ext>
            </a:extLst>
          </p:cNvPr>
          <p:cNvSpPr/>
          <p:nvPr/>
        </p:nvSpPr>
        <p:spPr>
          <a:xfrm>
            <a:off x="1276302" y="276680"/>
            <a:ext cx="9294031" cy="629744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10DB87E-5E05-7F32-74E8-663B5619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0978" y="256494"/>
            <a:ext cx="9211802" cy="78495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1.2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физика эксперимент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жүйесі</a:t>
            </a:r>
            <a:endParaRPr lang="ru-KZ" sz="3200" dirty="0"/>
          </a:p>
        </p:txBody>
      </p:sp>
    </p:spTree>
    <p:extLst>
      <p:ext uri="{BB962C8B-B14F-4D97-AF65-F5344CB8AC3E}">
        <p14:creationId xmlns:p14="http://schemas.microsoft.com/office/powerpoint/2010/main" val="49001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DEE982-3382-59A5-A357-2614A5ED2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DDE1F80-AE10-556F-5CFC-17F62DC318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6DA23E-57C0-D47D-EF4B-D52CF732C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616993-E332-B67F-53E5-7771FCB5FC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435EA76-ADA1-38EA-D652-35655C71C6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48B5C0B-6AA9-5999-387C-5AC431059E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28C3D17-2066-E7A0-4ECA-D4686A44A9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690A78E9-BCBF-682E-F7D2-EE5458E2B6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56EC09FC-C5FF-0AF0-EC00-18F09B0C90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A931593E-58B6-8198-BEE9-0D2C366A2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8E7E7E3C-A96F-820E-CF0C-4834C852B4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AD40CA39-90A8-2320-711E-12557445D8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D4D87F98-EE39-2ADF-3760-BCD3451CC9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A637CA04-24CF-3DE5-532B-84AF499C46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805012DB-B390-B83E-BA44-F58C33CEE3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888721A5-C854-01AB-DD15-A549B45A8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14A24ABC-31EE-03E7-D67C-9266787CD5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458E60C-2ADB-1802-43D6-D7581DF54D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EE8307AD-9E0B-51D2-5B3D-AEC7DDF6AD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331691D6-1E87-6019-FC0C-452962235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031CEFDC-7246-EC1E-32FF-56899770EE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C0242310-E128-8C67-69E6-C3185D6EDB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C36B3AE-A9D6-7BC5-DA39-32A80F4792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1704CAA7-5D65-4E1B-046D-6CB2D74A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5C124EF8-F76F-9AA8-5C1D-EAF512537C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8B0CF72-1712-435C-FC84-5887E6E50A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41C35B96-AE55-0391-AA88-E1C39D945E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BBAA14F-FB91-3F7B-9790-734BCC8EF4E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AA27F6B-EA2D-FE42-29B6-D300BB2218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A9D209C1-CBCF-DB3D-8F8C-FF69AAC8F7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5EA81274-1785-B065-AAF5-D037F8C2DA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0A100642-2839-E5EB-979F-C48BBEAE56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0E733866-B0B2-931B-81E4-068D6BBEE5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C945BC79-03EA-0D48-422F-4D8FE483C2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018EE990-77F2-59D2-0BB0-46CCCA5284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FF12AA2-C2FB-DF09-C341-561729302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1006E5A3-63EB-D292-DDFC-A7D65CC0AD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97DF500-5121-05F5-0E15-2C512327F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B8B621A7-CD11-C594-4048-55B1BAD07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628A4284-1C5C-CDF1-3880-455FAC98F3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D972E26F-A3E3-61D7-D5A9-DDCAC242B2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E9096613-CF33-5548-15C8-B102504F3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ADCB4352-0DEF-FAE7-E25C-77B4B48A7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Скругленный прямоугольник 4">
            <a:extLst>
              <a:ext uri="{FF2B5EF4-FFF2-40B4-BE49-F238E27FC236}">
                <a16:creationId xmlns:a16="http://schemas.microsoft.com/office/drawing/2014/main" id="{164966AF-096E-BD1A-C11F-BB75B68E6EFC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89DD7B57-C3BC-3A1E-CF70-FBA8F03D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кабинеттер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66ABE4-6C50-52A6-C96B-4E37243CC5DB}"/>
              </a:ext>
            </a:extLst>
          </p:cNvPr>
          <p:cNvSpPr txBox="1"/>
          <p:nvPr/>
        </p:nvSpPr>
        <p:spPr>
          <a:xfrm>
            <a:off x="667460" y="1506747"/>
            <a:ext cx="731824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кабинеттер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-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мектептерде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ғылыми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білім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беру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үшін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арналған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маңызды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орындар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кабинеттерде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оқушыларға,студенттерге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заңдардың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негіздерін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түсінуге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теориялық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білімдерін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практикалық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іс-жүзінде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тәжірибелер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арқылы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бекітуге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мүмкіндік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береді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</a:t>
            </a:r>
            <a:endParaRPr lang="en-US" sz="18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Физика кабинетіне арналған демонстрациялық жабдық | Сатып алу Қазақстанда  өңірінде | Бағасы, Жеңілдіктер">
            <a:extLst>
              <a:ext uri="{FF2B5EF4-FFF2-40B4-BE49-F238E27FC236}">
                <a16:creationId xmlns:a16="http://schemas.microsoft.com/office/drawing/2014/main" id="{2B64EAEA-2B86-44E4-AFD4-3C5201F16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940" y="1200220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Қазастандағы Физика кабинеті (id 108012194), сатып алу, Satu.kz бағасы">
            <a:extLst>
              <a:ext uri="{FF2B5EF4-FFF2-40B4-BE49-F238E27FC236}">
                <a16:creationId xmlns:a16="http://schemas.microsoft.com/office/drawing/2014/main" id="{2F3D213A-6831-4DA0-9428-75226DD4D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892" y="3487106"/>
            <a:ext cx="3112339" cy="233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Қазастандағы Физика кабинеті (id 108012194), сатып алу, Satu.kz бағасы">
            <a:extLst>
              <a:ext uri="{FF2B5EF4-FFF2-40B4-BE49-F238E27FC236}">
                <a16:creationId xmlns:a16="http://schemas.microsoft.com/office/drawing/2014/main" id="{CA73E15D-9628-4C38-9922-D8711894E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168" y="3465081"/>
            <a:ext cx="3112339" cy="233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ЖАБДЫҚТАЛҒАН КАБИНЕТ — БІЛІМГЕ АПАРАР ЖОЛ — «Мұғалжар» аудандық  қоғамдық-саяси газеті">
            <a:extLst>
              <a:ext uri="{FF2B5EF4-FFF2-40B4-BE49-F238E27FC236}">
                <a16:creationId xmlns:a16="http://schemas.microsoft.com/office/drawing/2014/main" id="{BABE9F79-026B-44F2-86F3-44BD3903A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70" y="3579665"/>
            <a:ext cx="3033648" cy="201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7631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260630" y="219319"/>
            <a:ext cx="9197114" cy="739470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74B140C-867F-C9AF-434A-3C98BC03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248" y="289242"/>
            <a:ext cx="9439878" cy="669547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кабинеттерде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керек…</a:t>
            </a: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EF365446-9601-4176-BDAD-C1DECCBFA6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565819"/>
              </p:ext>
            </p:extLst>
          </p:nvPr>
        </p:nvGraphicFramePr>
        <p:xfrm>
          <a:off x="1255946" y="782400"/>
          <a:ext cx="7429521" cy="5771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F788C46-1DA7-4577-BEA6-72A61FCECB2F}"/>
              </a:ext>
            </a:extLst>
          </p:cNvPr>
          <p:cNvSpPr txBox="1"/>
          <p:nvPr/>
        </p:nvSpPr>
        <p:spPr>
          <a:xfrm>
            <a:off x="7809444" y="1795584"/>
            <a:ext cx="378020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Жұмыс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үстелдері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орындықтар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тақта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немесе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проектор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Жарық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беру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жүйесі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Электр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розеткалары</a:t>
            </a:r>
            <a:endParaRPr lang="ru-RU" b="0" i="0" dirty="0">
              <a:solidFill>
                <a:srgbClr val="000000"/>
              </a:solidFill>
              <a:effectLst/>
              <a:latin typeface="Robo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Қауіпсіздік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жабдықтары</a:t>
            </a:r>
            <a:endParaRPr lang="ru-KZ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70BA52B-0340-4AAE-8E2D-E3C64DEE6614}"/>
              </a:ext>
            </a:extLst>
          </p:cNvPr>
          <p:cNvSpPr txBox="1"/>
          <p:nvPr/>
        </p:nvSpPr>
        <p:spPr>
          <a:xfrm>
            <a:off x="7942952" y="3547594"/>
            <a:ext cx="383518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*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физикада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барлық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тарау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эксперименттер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жүргізуге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арналған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жиынтықтар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*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Өлшеу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құралдары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(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сызғыш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секундомер, амперметр,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т.б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.)</a:t>
            </a:r>
          </a:p>
          <a:p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* Электр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тізбектерін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құрастыруға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арналған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жабдықтар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*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эксперименттерді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модельдеу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үшін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компьютерлер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289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786EB66-C867-4091-BE41-0977C3162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9AC298A-B9B9-4BAB-BCF5-45A44E5BA7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BF8F48-5FE7-4A46-8BEB-AF2AE44CD2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7AB195-E690-4959-B435-3BC469C2CA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BBBA5550-3A7F-41FE-AEC2-85F9CA801E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20C75782-E825-4F5C-B9E2-269CD9E69B9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3F6D5B3A-F638-4015-BF3D-202A166FD4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C8B81319-436D-4F21-ABCC-A5838F9892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6C0516BC-CF7B-4D50-8C67-0665D3FD9A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C232F28B-582E-441D-A117-D9A1A40EBC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5E43823E-66CA-4740-95AE-DB53C2751B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06C1A5BC-53FF-465A-8394-81554FCDA0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86AAA0B5-FFC7-499B-9C1B-8DFFB4F291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A1B55CB2-2108-462D-B109-4D76D34A82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9E620EE3-25FA-4C0B-9F5D-470FF51B9B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52A5BDF8-AD17-44D3-B1C9-E165158D91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D9672DB-F953-4898-9C52-03A164FADE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BF03BEBE-5AB3-4234-9975-887E86FEDE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77545F09-233F-4039-B88E-8B7EE733B6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89D6423-0884-41BE-BAB8-0F8A9851D5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2316554F-5550-4E94-BF70-9B1092E2A8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B3B986A6-E7CE-46D5-B7C2-E469056C52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513E22E1-E1BD-471B-9959-02D382CDB4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81396781-D57E-417F-9D99-C69663C28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B3DCA897-9502-460C-B0A6-67548D09B7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009AF730-DCD4-4428-A9E9-D26FAD1420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72AF0F75-11D1-432A-969B-1F454307F5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3397648-9CC0-48EE-86FE-B819830EA2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5C7C485C-93D0-46DC-AD54-B0AFDAEA7A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BB2C71AA-96A2-4945-BE1C-17FEF965F7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1914A3E6-8F60-4CB5-8142-47B57D38C6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8E36D6EE-E260-44F2-8D0C-B86573A680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A1EDD0E7-0ACC-4782-BB65-179218A536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61301D83-35ED-45D9-808A-4BDADF2B22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8ED1BB52-7859-46C1-997C-F679C92369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7A5D5BB8-21AD-44D8-8793-CB4924B938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6B17B7F3-3D9C-4459-AF7F-6BCF136647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03AF9AAC-5EF8-43F6-A71F-CAACB54FF6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F0D2C464-1C0A-4D91-9AAA-C053C895FD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4BEDADBB-1E6E-48F0-BBF3-EB9B978FB2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768E058-61D9-41D6-AC45-94D984A89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99718B8A-0078-45EC-9F2C-1B6E96E1B7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33ECE094-F468-9C0A-DD7A-E48C9DE06841}"/>
              </a:ext>
            </a:extLst>
          </p:cNvPr>
          <p:cNvSpPr/>
          <p:nvPr/>
        </p:nvSpPr>
        <p:spPr>
          <a:xfrm>
            <a:off x="1464816" y="248766"/>
            <a:ext cx="8980982" cy="67656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Техникалық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ережелері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85C9D05-CB77-4C32-BB99-92FA786C74A9}"/>
              </a:ext>
            </a:extLst>
          </p:cNvPr>
          <p:cNvSpPr txBox="1"/>
          <p:nvPr/>
        </p:nvSpPr>
        <p:spPr>
          <a:xfrm>
            <a:off x="4927383" y="1752581"/>
            <a:ext cx="61457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кабинеттерде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болмаса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жаратылыстану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пәндері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өтетін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кабинеттерде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эксперименттер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жүргізу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кезінде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техникалық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қауіпсіздік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ережелерін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білген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дұрыс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.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Бұл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ережелер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студенттер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мен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мұғалімдердің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қауіпсіздігін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қамтамасыз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етуге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жабдықтардың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бүлінуінен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сақтауға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және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эксперименттердің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дұрыс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жүргізілуін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қамтамасыз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етуге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арналған.Мектепте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кез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келген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кабинетте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Жалпы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Ережелер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және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Физикалық,химиялық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к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абинеттегі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Эксперименттерді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Жүргізу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Кезіндегі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Жалпы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Қауіпсіздік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Шаралары</a:t>
            </a:r>
            <a:r>
              <a:rPr lang="ru-RU" b="0" i="0" dirty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Roboto"/>
              </a:rPr>
              <a:t>болады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.Мұндай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қауіпсіздік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шараларын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оқу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мезгілі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басталғаннан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Roboto"/>
              </a:rPr>
              <a:t>үйретіледі</a:t>
            </a:r>
            <a:r>
              <a:rPr lang="ru-RU" dirty="0">
                <a:solidFill>
                  <a:srgbClr val="000000"/>
                </a:solidFill>
                <a:latin typeface="Roboto"/>
              </a:rPr>
              <a:t>.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2" name="Picture 10" descr="Информатика кабинетінде қауіпсіздік техникасы мен мінез-құлық ережелері">
            <a:extLst>
              <a:ext uri="{FF2B5EF4-FFF2-40B4-BE49-F238E27FC236}">
                <a16:creationId xmlns:a16="http://schemas.microsoft.com/office/drawing/2014/main" id="{22CAA2B8-6A28-4DFB-A85A-96F80BF01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65" y="1915243"/>
            <a:ext cx="4137093" cy="226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63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3A46187-C298-E78A-4AD7-8CCA14BF0F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E88F604-0C3A-4F5A-0AA4-F937034C65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285EA-5DE1-140B-DAE6-46976FC5CC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DAD815-90C9-F3AF-EA12-3524E21B09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A58E470-D019-3D2D-BCDC-215AF3D5EE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C234BE4A-8785-0AA5-C89D-EA29BA71D5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D0DE71A6-A108-73B6-6A32-90DBDA4C72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7DFDF658-90D9-5639-1182-337C74D3E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A627B768-BAD5-83AC-6320-29D43A77D5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E0FE3DDC-101C-46E6-53E8-72A7B7077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47591BD1-BBEA-C6C7-CEDD-CC776E94F5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3476E98B-087F-600E-9196-55CE6CD795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CC41CBC7-A95B-6B6E-F0B9-02371822B8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309F0154-BA4F-E2DD-1851-4731838B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38FBB581-1157-6F48-98D7-B8894B0167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4B56DFEF-ACB4-7F82-A324-7BAE459816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2191D0C7-CE28-E89D-1732-B7DEC4E69F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138972D-CD75-B5AE-7E55-453EE009B7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12540003-9245-1102-C034-88F759A8A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25950B57-0136-3FE1-7668-21CBC88CFE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B2E74406-678E-4627-2779-F792610A8D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71C2A0F4-113D-2C96-ADB6-332FFD32F0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66702088-9274-EEA4-AA43-0C5C9F2AA6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90F44E10-471F-144C-27EE-6FFA827BA4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6D71B6D-4410-8087-FC8F-340B9D19197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5810FC93-771F-AD9C-2A66-2CB9193C65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3FF9B804-672E-47E4-9DFC-D1A712B05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BBA84C9C-8D5B-C9CF-2A06-0966993B3F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2F5D3D16-1380-E8E7-3592-5660B2F4A5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0198BBF4-EAA8-ED81-9E11-F066D5781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911432E9-D71A-1247-ADD4-98F2DECEE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3EFBF75A-F062-DA4E-94A6-4BB0269583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623530C0-3CF8-40CA-7926-1E5B10B252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9D8DF327-9568-4252-0B23-03CCEAF361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7815B1D5-40B7-2C41-FE37-D25651EF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ECF85E9-5522-EA61-2C0C-7D9607635F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E7FD430F-316D-3ABB-39B3-1EB7198E81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8F8914D9-1783-BED2-9D1C-21DC1D4069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D296D303-790F-D861-1D63-49E6108DC2F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D67286FF-B773-45D2-2489-792CF9F837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C42AB3C6-3877-A337-FB28-2ED03B5E80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AFA7B419-A051-B11A-6A8D-74305EE05B8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09E8ADA4-694D-1464-253B-6D5F539594C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52247159-BDF0-493E-2762-F2215E0D6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7387" y="1134293"/>
            <a:ext cx="8420400" cy="4652896"/>
          </a:xfrm>
        </p:spPr>
        <p:txBody>
          <a:bodyPr anchor="ctr">
            <a:noAutofit/>
          </a:bodyPr>
          <a:lstStyle/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Ережелер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Кабинеттің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тазалығы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Кабинет таза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реттелген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белгіленген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сөндіргіш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жиынтығы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қорғаныш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көзілдіріктері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қолғаптар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лабораториялық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халаттар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сияқты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қолжетімді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болуы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Эксперименттер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қадамдарын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мұғаліммен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мұқият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талқылап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қажетті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* Эксперимент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өндірушінің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нұсқаулықтарын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мұқият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Эксперимент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шашыраулар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аумағындағы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ластанулардан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болу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электр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тогымен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істеуін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қысқа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тұйықталудан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сақтану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Қажет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болса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қорғаныш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көзілдіріктерін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қолғаптарды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халаттарды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кию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0" lvl="4" indent="-457200" algn="just">
              <a:lnSpc>
                <a:spcPct val="100000"/>
              </a:lnSpc>
              <a:spcBef>
                <a:spcPts val="0"/>
              </a:spcBef>
              <a:buAutoNum type="arabicPeriod"/>
            </a:pP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реттеп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тазалап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олардың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орнына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Кабинетті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тазалап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ұқыптылықпен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ұстау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*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Кездейсоқ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Кездейсоқ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жағдайлар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мұғалімді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дереу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хабардар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ету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kk-KZ" sz="14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FF00F18-E379-EA72-5E22-C02C1F4A08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632" y="3031067"/>
            <a:ext cx="2788253" cy="3485317"/>
          </a:xfrm>
          <a:prstGeom prst="rect">
            <a:avLst/>
          </a:prstGeom>
        </p:spPr>
      </p:pic>
      <p:sp>
        <p:nvSpPr>
          <p:cNvPr id="7" name="Скругленный прямоугольник 4">
            <a:extLst>
              <a:ext uri="{FF2B5EF4-FFF2-40B4-BE49-F238E27FC236}">
                <a16:creationId xmlns:a16="http://schemas.microsoft.com/office/drawing/2014/main" id="{824BAE6E-CCEC-BD23-0F64-1308F875DDA0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321A8C-8DD7-9A45-71E4-D0316D3DA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3.1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Мектептегі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ережелер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97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79013F-CF01-27C1-989F-4F0C2435D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353096-E667-9B95-FEF1-08290338BB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1CFF3-9656-4059-C73C-39A374365F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526280"/>
            <a:ext cx="9975273" cy="2331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A9E06C-6A22-5452-CB1E-7BC2DF44A1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2051" y="524740"/>
            <a:ext cx="11247895" cy="5765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99DE741-4D88-1F53-8A9D-7894DA063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73418" y="44817"/>
            <a:ext cx="233303" cy="772404"/>
            <a:chOff x="11873418" y="44817"/>
            <a:chExt cx="233303" cy="772404"/>
          </a:xfrm>
        </p:grpSpPr>
        <p:sp>
          <p:nvSpPr>
            <p:cNvPr id="15" name="Rectangle 64">
              <a:extLst>
                <a:ext uri="{FF2B5EF4-FFF2-40B4-BE49-F238E27FC236}">
                  <a16:creationId xmlns:a16="http://schemas.microsoft.com/office/drawing/2014/main" id="{461AD6D5-9A55-A804-33A5-47675803A2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3605" y="461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66">
              <a:extLst>
                <a:ext uri="{FF2B5EF4-FFF2-40B4-BE49-F238E27FC236}">
                  <a16:creationId xmlns:a16="http://schemas.microsoft.com/office/drawing/2014/main" id="{1F4E442F-8335-E7B9-0B7A-250FD282FC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115" y="46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406FF7F5-C4D2-095B-FDC6-5A694BAB9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20CA9B43-E783-7079-08EF-BD3F2CD172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75669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8D15776-8E2A-F8EA-B039-FDAF09097C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AA53FF41-77A8-51E5-4698-E2A8FB60CD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61457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0805503F-E8DE-8976-AFDE-ECFEA83F67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AB572325-5904-3B36-0CCB-1CC85B5A65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472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B655B60A-AA7B-9D71-C5EE-D523D893D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45D4B4E0-3700-4407-9C46-79CC577C8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330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C618D2C-D405-2E23-8CE7-3F0B507D72C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2046191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E6882A32-9D46-5D28-12F0-25CF6EB954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872455" y="188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DE716F1-58E2-4655-9248-EB780D5892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864" y="3048506"/>
            <a:ext cx="630289" cy="765242"/>
            <a:chOff x="45711" y="3048506"/>
            <a:chExt cx="630289" cy="765242"/>
          </a:xfrm>
        </p:grpSpPr>
        <p:sp>
          <p:nvSpPr>
            <p:cNvPr id="29" name="Rectangle 2">
              <a:extLst>
                <a:ext uri="{FF2B5EF4-FFF2-40B4-BE49-F238E27FC236}">
                  <a16:creationId xmlns:a16="http://schemas.microsoft.com/office/drawing/2014/main" id="{694F88D2-6590-485E-C5BC-CC9AF7C19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59">
              <a:extLst>
                <a:ext uri="{FF2B5EF4-FFF2-40B4-BE49-F238E27FC236}">
                  <a16:creationId xmlns:a16="http://schemas.microsoft.com/office/drawing/2014/main" id="{4E5DEC01-E115-6418-E50B-32328D4261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2">
              <a:extLst>
                <a:ext uri="{FF2B5EF4-FFF2-40B4-BE49-F238E27FC236}">
                  <a16:creationId xmlns:a16="http://schemas.microsoft.com/office/drawing/2014/main" id="{ED43CF4F-A598-837E-0AAB-B81F39EEC9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4">
              <a:extLst>
                <a:ext uri="{FF2B5EF4-FFF2-40B4-BE49-F238E27FC236}">
                  <a16:creationId xmlns:a16="http://schemas.microsoft.com/office/drawing/2014/main" id="{648176C0-98EE-1800-9791-001F2C156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6">
              <a:extLst>
                <a:ext uri="{FF2B5EF4-FFF2-40B4-BE49-F238E27FC236}">
                  <a16:creationId xmlns:a16="http://schemas.microsoft.com/office/drawing/2014/main" id="{9C4B3F52-A045-79AC-AE10-71DAC725F8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166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63C4D5A9-55A0-E1F1-E5D7-98FB90FA89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59">
              <a:extLst>
                <a:ext uri="{FF2B5EF4-FFF2-40B4-BE49-F238E27FC236}">
                  <a16:creationId xmlns:a16="http://schemas.microsoft.com/office/drawing/2014/main" id="{EF8221A1-512B-B661-705E-7C8BB5FE7E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2">
              <a:extLst>
                <a:ext uri="{FF2B5EF4-FFF2-40B4-BE49-F238E27FC236}">
                  <a16:creationId xmlns:a16="http://schemas.microsoft.com/office/drawing/2014/main" id="{422C50A0-E964-50C1-D1D9-EF647681B9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64">
              <a:extLst>
                <a:ext uri="{FF2B5EF4-FFF2-40B4-BE49-F238E27FC236}">
                  <a16:creationId xmlns:a16="http://schemas.microsoft.com/office/drawing/2014/main" id="{FBFA3AFE-8332-4A76-86DC-6CE2308BF5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66">
              <a:extLst>
                <a:ext uri="{FF2B5EF4-FFF2-40B4-BE49-F238E27FC236}">
                  <a16:creationId xmlns:a16="http://schemas.microsoft.com/office/drawing/2014/main" id="{8D70B509-C8B1-61AB-C7B6-CE44340FDB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2053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2">
              <a:extLst>
                <a:ext uri="{FF2B5EF4-FFF2-40B4-BE49-F238E27FC236}">
                  <a16:creationId xmlns:a16="http://schemas.microsoft.com/office/drawing/2014/main" id="{522A58BD-C203-79EF-623C-0D585DD25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59">
              <a:extLst>
                <a:ext uri="{FF2B5EF4-FFF2-40B4-BE49-F238E27FC236}">
                  <a16:creationId xmlns:a16="http://schemas.microsoft.com/office/drawing/2014/main" id="{DB1A8A0C-0A14-1A55-55B7-55AD51B2C1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62">
              <a:extLst>
                <a:ext uri="{FF2B5EF4-FFF2-40B4-BE49-F238E27FC236}">
                  <a16:creationId xmlns:a16="http://schemas.microsoft.com/office/drawing/2014/main" id="{DDC3B908-5754-C452-C87F-99A4AEFF7D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64">
              <a:extLst>
                <a:ext uri="{FF2B5EF4-FFF2-40B4-BE49-F238E27FC236}">
                  <a16:creationId xmlns:a16="http://schemas.microsoft.com/office/drawing/2014/main" id="{A3CF5EAB-A7CB-D4A6-64E3-334850F82F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778AB45D-4717-18E9-128F-3887FAF948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939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2">
              <a:extLst>
                <a:ext uri="{FF2B5EF4-FFF2-40B4-BE49-F238E27FC236}">
                  <a16:creationId xmlns:a16="http://schemas.microsoft.com/office/drawing/2014/main" id="{74A65FA8-864A-7753-A50A-7CB37B847B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59">
              <a:extLst>
                <a:ext uri="{FF2B5EF4-FFF2-40B4-BE49-F238E27FC236}">
                  <a16:creationId xmlns:a16="http://schemas.microsoft.com/office/drawing/2014/main" id="{28CFDCF4-1C99-5605-E427-5D011C9C25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62">
              <a:extLst>
                <a:ext uri="{FF2B5EF4-FFF2-40B4-BE49-F238E27FC236}">
                  <a16:creationId xmlns:a16="http://schemas.microsoft.com/office/drawing/2014/main" id="{9C0B5EBC-7E72-5D01-AD9D-C4E12A95CA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64">
              <a:extLst>
                <a:ext uri="{FF2B5EF4-FFF2-40B4-BE49-F238E27FC236}">
                  <a16:creationId xmlns:a16="http://schemas.microsoft.com/office/drawing/2014/main" id="{430DEF06-FB87-DDB8-20EE-4176871BED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66">
              <a:extLst>
                <a:ext uri="{FF2B5EF4-FFF2-40B4-BE49-F238E27FC236}">
                  <a16:creationId xmlns:a16="http://schemas.microsoft.com/office/drawing/2014/main" id="{3E6F95F1-F153-74C7-472B-E57A1B9430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7825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2">
              <a:extLst>
                <a:ext uri="{FF2B5EF4-FFF2-40B4-BE49-F238E27FC236}">
                  <a16:creationId xmlns:a16="http://schemas.microsoft.com/office/drawing/2014/main" id="{8867CF61-AB46-DBFA-C7F1-6A382AE2C4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0485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59">
              <a:extLst>
                <a:ext uri="{FF2B5EF4-FFF2-40B4-BE49-F238E27FC236}">
                  <a16:creationId xmlns:a16="http://schemas.microsoft.com/office/drawing/2014/main" id="{9825B148-BA34-9C2E-C902-0CC315D2400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22501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62">
              <a:extLst>
                <a:ext uri="{FF2B5EF4-FFF2-40B4-BE49-F238E27FC236}">
                  <a16:creationId xmlns:a16="http://schemas.microsoft.com/office/drawing/2014/main" id="{B7D674F7-752F-FDA3-39C9-354496A446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40151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64">
              <a:extLst>
                <a:ext uri="{FF2B5EF4-FFF2-40B4-BE49-F238E27FC236}">
                  <a16:creationId xmlns:a16="http://schemas.microsoft.com/office/drawing/2014/main" id="{D39BF2B2-BD38-E4FF-F4ED-3EB1851FFBD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578017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66">
              <a:extLst>
                <a:ext uri="{FF2B5EF4-FFF2-40B4-BE49-F238E27FC236}">
                  <a16:creationId xmlns:a16="http://schemas.microsoft.com/office/drawing/2014/main" id="{C6F75C86-A534-2B23-E2CB-0B0531C529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5711" y="3754521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Объект 2">
            <a:extLst>
              <a:ext uri="{FF2B5EF4-FFF2-40B4-BE49-F238E27FC236}">
                <a16:creationId xmlns:a16="http://schemas.microsoft.com/office/drawing/2014/main" id="{85D437B9-A82D-8A35-CD89-19F045A88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495" y="1345435"/>
            <a:ext cx="5189971" cy="1518307"/>
          </a:xfrm>
        </p:spPr>
        <p:txBody>
          <a:bodyPr>
            <a:normAutofit fontScale="25000" lnSpcReduction="20000"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Физикалық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Кабинеттегі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Эксперименттерді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Кезіндегі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085850" indent="-857250" algn="just">
              <a:lnSpc>
                <a:spcPct val="100000"/>
              </a:lnSpc>
              <a:spcBef>
                <a:spcPts val="0"/>
              </a:spcBef>
            </a:pP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жабдықтарды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дұрыс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пайдалану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өндірушінің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нұсқаулықтарын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мұқият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* </a:t>
            </a:r>
          </a:p>
          <a:p>
            <a:pPr marL="1085850" indent="-857250" algn="just">
              <a:lnSpc>
                <a:spcPct val="100000"/>
              </a:lnSpc>
              <a:spcBef>
                <a:spcPts val="0"/>
              </a:spcBef>
            </a:pP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Эксперименттің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қауіпті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жақтарын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анықтап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олардан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сақтану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шараларын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5850" indent="-857250" algn="just">
              <a:lnSpc>
                <a:spcPct val="100000"/>
              </a:lnSpc>
              <a:spcBef>
                <a:spcPts val="0"/>
              </a:spcBef>
            </a:pP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Өрт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қауіпсіздігі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Өрт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шыққан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өрт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сөндіргішті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қолдана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085850" indent="-857250" algn="just">
              <a:lnSpc>
                <a:spcPct val="100000"/>
              </a:lnSpc>
              <a:spcBef>
                <a:spcPts val="0"/>
              </a:spcBef>
            </a:pP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*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Жарақат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алған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алғашқы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көмек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көрсетуді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білу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72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керек</a:t>
            </a:r>
            <a:r>
              <a:rPr lang="ru-RU" sz="7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72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4">
            <a:extLst>
              <a:ext uri="{FF2B5EF4-FFF2-40B4-BE49-F238E27FC236}">
                <a16:creationId xmlns:a16="http://schemas.microsoft.com/office/drawing/2014/main" id="{98A47A5E-5DF8-07CD-2871-222A7360BB21}"/>
              </a:ext>
            </a:extLst>
          </p:cNvPr>
          <p:cNvSpPr/>
          <p:nvPr/>
        </p:nvSpPr>
        <p:spPr>
          <a:xfrm>
            <a:off x="1233996" y="248764"/>
            <a:ext cx="9438607" cy="717395"/>
          </a:xfrm>
          <a:prstGeom prst="round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912671D-6292-BB7E-5C5A-53CBA3B32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6222" y="102548"/>
            <a:ext cx="9211909" cy="994123"/>
          </a:xfrm>
        </p:spPr>
        <p:txBody>
          <a:bodyPr>
            <a:normAutofit/>
          </a:bodyPr>
          <a:lstStyle/>
          <a:p>
            <a:pPr algn="ctr"/>
            <a:r>
              <a:rPr lang="kk-KZ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3.2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Физика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кабинетіндегі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қауіпсіздік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шаралары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2897E960-A036-4FC3-8CCE-8A071EF71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40" y="966160"/>
            <a:ext cx="4963938" cy="526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0609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4475</TotalTime>
  <Words>536</Words>
  <Application>Microsoft Office PowerPoint</Application>
  <PresentationFormat>Широкоэкранный</PresentationFormat>
  <Paragraphs>67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Times New Roman</vt:lpstr>
      <vt:lpstr>Тема Office</vt:lpstr>
      <vt:lpstr>Презентация PowerPoint</vt:lpstr>
      <vt:lpstr>Презентация PowerPoint</vt:lpstr>
      <vt:lpstr>1. ВАКУУМДЫҚ ТЕХНИКАСЫНЫҢ ДАМУ ТАРИХЫ</vt:lpstr>
      <vt:lpstr>1.2 Мектептегі физика эксперимент жүйесі</vt:lpstr>
      <vt:lpstr>2. Физикалық кабинеттер</vt:lpstr>
      <vt:lpstr>2.1 Физикалық кабинеттерде болуы керек…</vt:lpstr>
      <vt:lpstr>Презентация PowerPoint</vt:lpstr>
      <vt:lpstr>3.1 Мектептегі жалпы ережелер</vt:lpstr>
      <vt:lpstr>3.2 Физика кабинетіндегі қауіпсіздік шаралары</vt:lpstr>
      <vt:lpstr>1. Абай бол</vt:lpstr>
      <vt:lpstr>Дәріс бойынша бақылау сұрақтары</vt:lpstr>
      <vt:lpstr>НАЗАРЛАРЫҢЫЗҒА РАҚМЕТ!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Аманжолова Айнур Кайралиевна</dc:creator>
  <cp:lastModifiedBy>Пользователь Windows</cp:lastModifiedBy>
  <cp:revision>112</cp:revision>
  <dcterms:created xsi:type="dcterms:W3CDTF">2021-11-16T03:16:23Z</dcterms:created>
  <dcterms:modified xsi:type="dcterms:W3CDTF">2024-11-02T15:25:36Z</dcterms:modified>
</cp:coreProperties>
</file>