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B79D36-74D9-4737-AABC-5ED8DBD04428}" type="doc">
      <dgm:prSet loTypeId="urn:microsoft.com/office/officeart/2005/8/layout/hierarchy6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4B414E-DD81-4A9B-B983-98145AE9212A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Педагогиканың философиясы және әдіснамасы мазмұны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28BA8986-8E7B-4B85-BB75-3EB975CA20C5}" type="parTrans" cxnId="{F1AB0A92-3E72-4448-B6EE-CB73AB1C569F}">
      <dgm:prSet/>
      <dgm:spPr/>
      <dgm:t>
        <a:bodyPr/>
        <a:lstStyle/>
        <a:p>
          <a:endParaRPr lang="ru-RU" sz="2400"/>
        </a:p>
      </dgm:t>
    </dgm:pt>
    <dgm:pt modelId="{87F2B221-34DB-4DCC-A78E-D61D47CE25D3}" type="sibTrans" cxnId="{F1AB0A92-3E72-4448-B6EE-CB73AB1C569F}">
      <dgm:prSet/>
      <dgm:spPr/>
      <dgm:t>
        <a:bodyPr/>
        <a:lstStyle/>
        <a:p>
          <a:endParaRPr lang="ru-RU" sz="2400"/>
        </a:p>
      </dgm:t>
    </dgm:pt>
    <dgm:pt modelId="{DF1BB878-E9E3-4BD7-AF57-9D1400B3D67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700" dirty="0" smtClean="0">
              <a:latin typeface="Times New Roman" pitchFamily="18" charset="0"/>
              <a:cs typeface="Times New Roman" pitchFamily="18" charset="0"/>
            </a:rPr>
            <a:t>педагогика ғылымының философиялық және әдіснамалық негіздері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B0BD1C9C-CAD0-4DDC-93D6-D0661D9E068B}" type="parTrans" cxnId="{71689247-37D6-4233-A831-758FD5B573E3}">
      <dgm:prSet/>
      <dgm:spPr/>
      <dgm:t>
        <a:bodyPr/>
        <a:lstStyle/>
        <a:p>
          <a:endParaRPr lang="ru-RU" sz="2400"/>
        </a:p>
      </dgm:t>
    </dgm:pt>
    <dgm:pt modelId="{AA009AC6-44A8-4053-ADE9-9CE21C898F8C}" type="sibTrans" cxnId="{71689247-37D6-4233-A831-758FD5B573E3}">
      <dgm:prSet/>
      <dgm:spPr/>
      <dgm:t>
        <a:bodyPr/>
        <a:lstStyle/>
        <a:p>
          <a:endParaRPr lang="ru-RU" sz="2400"/>
        </a:p>
      </dgm:t>
    </dgm:pt>
    <dgm:pt modelId="{6F62CF34-16B1-439E-A16F-AA25E4C00A9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700" dirty="0" smtClean="0">
              <a:latin typeface="Times New Roman" pitchFamily="18" charset="0"/>
              <a:cs typeface="Times New Roman" pitchFamily="18" charset="0"/>
            </a:rPr>
            <a:t>педагогика ғылымының әдіснамалық қоры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3E0E73AD-F60B-486A-BA86-C4DF6841B6A7}" type="parTrans" cxnId="{CA30C801-C210-442F-B4D0-B4C12E4FD1BC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 sz="2400"/>
        </a:p>
      </dgm:t>
    </dgm:pt>
    <dgm:pt modelId="{BA1B9631-F992-43C5-8AA7-D2373DCE37B9}" type="sibTrans" cxnId="{CA30C801-C210-442F-B4D0-B4C12E4FD1BC}">
      <dgm:prSet/>
      <dgm:spPr/>
      <dgm:t>
        <a:bodyPr/>
        <a:lstStyle/>
        <a:p>
          <a:endParaRPr lang="ru-RU" sz="2400"/>
        </a:p>
      </dgm:t>
    </dgm:pt>
    <dgm:pt modelId="{A191F6C0-468E-4080-8C6C-CEA58B68F64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700" dirty="0" smtClean="0">
              <a:latin typeface="Times New Roman" pitchFamily="18" charset="0"/>
              <a:cs typeface="Times New Roman" pitchFamily="18" charset="0"/>
            </a:rPr>
            <a:t>ғылыми-педагогикалық таным әдіснамасы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09FD6DC4-19E3-4E96-9261-D48DC0CC9AFD}" type="parTrans" cxnId="{FAFCC711-59E6-4D08-AF5B-EE5334C4038A}">
      <dgm:prSet/>
      <dgm:spPr/>
      <dgm:t>
        <a:bodyPr/>
        <a:lstStyle/>
        <a:p>
          <a:endParaRPr lang="ru-RU" sz="2400"/>
        </a:p>
      </dgm:t>
    </dgm:pt>
    <dgm:pt modelId="{F6BE49EC-09C0-46ED-96B4-27146A7EF3FD}" type="sibTrans" cxnId="{FAFCC711-59E6-4D08-AF5B-EE5334C4038A}">
      <dgm:prSet/>
      <dgm:spPr/>
      <dgm:t>
        <a:bodyPr/>
        <a:lstStyle/>
        <a:p>
          <a:endParaRPr lang="ru-RU" sz="2400"/>
        </a:p>
      </dgm:t>
    </dgm:pt>
    <dgm:pt modelId="{E0E4A3BD-C413-4295-A282-0607AA9DF93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700" dirty="0" smtClean="0">
              <a:latin typeface="Times New Roman" pitchFamily="18" charset="0"/>
              <a:cs typeface="Times New Roman" pitchFamily="18" charset="0"/>
            </a:rPr>
            <a:t>педагогикалық зерттеулердің әдіснамасы мен әдістемесі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F528E012-AEF7-42CB-89F7-6CF2EAC7F4E3}" type="parTrans" cxnId="{1A81884D-57A3-4E54-A53C-0CAB42ACD7E7}">
      <dgm:prSet/>
      <dgm:spPr/>
      <dgm:t>
        <a:bodyPr/>
        <a:lstStyle/>
        <a:p>
          <a:endParaRPr lang="ru-RU" sz="2400"/>
        </a:p>
      </dgm:t>
    </dgm:pt>
    <dgm:pt modelId="{63E79A99-01CC-434A-96A8-998D42F624D8}" type="sibTrans" cxnId="{1A81884D-57A3-4E54-A53C-0CAB42ACD7E7}">
      <dgm:prSet/>
      <dgm:spPr/>
      <dgm:t>
        <a:bodyPr/>
        <a:lstStyle/>
        <a:p>
          <a:endParaRPr lang="ru-RU" sz="2400"/>
        </a:p>
      </dgm:t>
    </dgm:pt>
    <dgm:pt modelId="{07EC8452-994D-44AF-A6DC-E4F367B0C74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700" dirty="0" smtClean="0">
              <a:latin typeface="Times New Roman" pitchFamily="18" charset="0"/>
              <a:cs typeface="Times New Roman" pitchFamily="18" charset="0"/>
            </a:rPr>
            <a:t>зерттеуші педагогтің әдіснамалық мәдениеті 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FB9DF3A7-9ABA-4210-A246-9A53E289A6C8}" type="parTrans" cxnId="{FF310ACC-58FA-4D31-A420-5B9AA1F631B2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 sz="2400"/>
        </a:p>
      </dgm:t>
    </dgm:pt>
    <dgm:pt modelId="{144258BA-B45C-4C06-92A8-28EE0CD960C7}" type="sibTrans" cxnId="{FF310ACC-58FA-4D31-A420-5B9AA1F631B2}">
      <dgm:prSet/>
      <dgm:spPr/>
      <dgm:t>
        <a:bodyPr/>
        <a:lstStyle/>
        <a:p>
          <a:endParaRPr lang="ru-RU" sz="2400"/>
        </a:p>
      </dgm:t>
    </dgm:pt>
    <dgm:pt modelId="{0B5CCB5F-E025-42D9-B96B-039B402B9449}" type="pres">
      <dgm:prSet presAssocID="{ECB79D36-74D9-4737-AABC-5ED8DBD0442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BA5DAD-FF5F-4962-B553-9A8913520D25}" type="pres">
      <dgm:prSet presAssocID="{ECB79D36-74D9-4737-AABC-5ED8DBD04428}" presName="hierFlow" presStyleCnt="0"/>
      <dgm:spPr/>
    </dgm:pt>
    <dgm:pt modelId="{FA545043-43DA-429C-9737-478B7CA6CF2E}" type="pres">
      <dgm:prSet presAssocID="{ECB79D36-74D9-4737-AABC-5ED8DBD0442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E0FF338-BB0E-447A-982F-A92B804DFB86}" type="pres">
      <dgm:prSet presAssocID="{FC4B414E-DD81-4A9B-B983-98145AE9212A}" presName="Name14" presStyleCnt="0"/>
      <dgm:spPr/>
    </dgm:pt>
    <dgm:pt modelId="{4C9E7EF3-C963-4866-92A8-2686F034F4D3}" type="pres">
      <dgm:prSet presAssocID="{FC4B414E-DD81-4A9B-B983-98145AE9212A}" presName="level1Shape" presStyleLbl="node0" presStyleIdx="0" presStyleCnt="1" custScaleX="473500" custScaleY="3127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6AD97C-6CC5-45F0-A5F7-4ED6D641768B}" type="pres">
      <dgm:prSet presAssocID="{FC4B414E-DD81-4A9B-B983-98145AE9212A}" presName="hierChild2" presStyleCnt="0"/>
      <dgm:spPr/>
    </dgm:pt>
    <dgm:pt modelId="{2CFCE0D4-DB22-4E03-B22A-3360057289CE}" type="pres">
      <dgm:prSet presAssocID="{B0BD1C9C-CAD0-4DDC-93D6-D0661D9E068B}" presName="Name19" presStyleLbl="parChTrans1D2" presStyleIdx="0" presStyleCnt="5"/>
      <dgm:spPr/>
      <dgm:t>
        <a:bodyPr/>
        <a:lstStyle/>
        <a:p>
          <a:endParaRPr lang="ru-RU"/>
        </a:p>
      </dgm:t>
    </dgm:pt>
    <dgm:pt modelId="{D3C9A494-4D86-4CFE-A146-B9DBE432B3E0}" type="pres">
      <dgm:prSet presAssocID="{DF1BB878-E9E3-4BD7-AF57-9D1400B3D671}" presName="Name21" presStyleCnt="0"/>
      <dgm:spPr/>
    </dgm:pt>
    <dgm:pt modelId="{E33C9775-BA65-4652-96DF-ACDD44637F30}" type="pres">
      <dgm:prSet presAssocID="{DF1BB878-E9E3-4BD7-AF57-9D1400B3D671}" presName="level2Shape" presStyleLbl="node2" presStyleIdx="0" presStyleCnt="5" custScaleX="276024" custScaleY="442389"/>
      <dgm:spPr/>
      <dgm:t>
        <a:bodyPr/>
        <a:lstStyle/>
        <a:p>
          <a:endParaRPr lang="ru-RU"/>
        </a:p>
      </dgm:t>
    </dgm:pt>
    <dgm:pt modelId="{AF46FF61-2AAD-4D44-B94E-34F1C28F98D0}" type="pres">
      <dgm:prSet presAssocID="{DF1BB878-E9E3-4BD7-AF57-9D1400B3D671}" presName="hierChild3" presStyleCnt="0"/>
      <dgm:spPr/>
    </dgm:pt>
    <dgm:pt modelId="{6CAC148D-614F-4BA4-AF4E-1D28393E2413}" type="pres">
      <dgm:prSet presAssocID="{3E0E73AD-F60B-486A-BA86-C4DF6841B6A7}" presName="Name19" presStyleLbl="parChTrans1D2" presStyleIdx="1" presStyleCnt="5"/>
      <dgm:spPr/>
      <dgm:t>
        <a:bodyPr/>
        <a:lstStyle/>
        <a:p>
          <a:endParaRPr lang="ru-RU"/>
        </a:p>
      </dgm:t>
    </dgm:pt>
    <dgm:pt modelId="{0CAEF52A-166A-4D7B-BA0E-2BD0525A6C86}" type="pres">
      <dgm:prSet presAssocID="{6F62CF34-16B1-439E-A16F-AA25E4C00A9F}" presName="Name21" presStyleCnt="0"/>
      <dgm:spPr/>
    </dgm:pt>
    <dgm:pt modelId="{5BB44CBE-94BB-4591-B870-B90F65AAA8EE}" type="pres">
      <dgm:prSet presAssocID="{6F62CF34-16B1-439E-A16F-AA25E4C00A9F}" presName="level2Shape" presStyleLbl="node2" presStyleIdx="1" presStyleCnt="5" custScaleX="222958" custScaleY="439097" custLinFactNeighborX="350" custLinFactNeighborY="13315"/>
      <dgm:spPr/>
      <dgm:t>
        <a:bodyPr/>
        <a:lstStyle/>
        <a:p>
          <a:endParaRPr lang="ru-RU"/>
        </a:p>
      </dgm:t>
    </dgm:pt>
    <dgm:pt modelId="{6AA4DD23-FDCD-4836-A6A9-8C5B7081C39F}" type="pres">
      <dgm:prSet presAssocID="{6F62CF34-16B1-439E-A16F-AA25E4C00A9F}" presName="hierChild3" presStyleCnt="0"/>
      <dgm:spPr/>
    </dgm:pt>
    <dgm:pt modelId="{70A86244-8E2E-4D5D-95D4-C3F41DD3140B}" type="pres">
      <dgm:prSet presAssocID="{09FD6DC4-19E3-4E96-9261-D48DC0CC9AFD}" presName="Name19" presStyleLbl="parChTrans1D2" presStyleIdx="2" presStyleCnt="5"/>
      <dgm:spPr/>
      <dgm:t>
        <a:bodyPr/>
        <a:lstStyle/>
        <a:p>
          <a:endParaRPr lang="ru-RU"/>
        </a:p>
      </dgm:t>
    </dgm:pt>
    <dgm:pt modelId="{6529EF05-A0C5-41E3-87D9-F5ED9E502658}" type="pres">
      <dgm:prSet presAssocID="{A191F6C0-468E-4080-8C6C-CEA58B68F642}" presName="Name21" presStyleCnt="0"/>
      <dgm:spPr/>
    </dgm:pt>
    <dgm:pt modelId="{09944505-5CDB-4E34-A17C-C9637DE8DEFA}" type="pres">
      <dgm:prSet presAssocID="{A191F6C0-468E-4080-8C6C-CEA58B68F642}" presName="level2Shape" presStyleLbl="node2" presStyleIdx="2" presStyleCnt="5" custScaleX="254207" custScaleY="443741"/>
      <dgm:spPr/>
      <dgm:t>
        <a:bodyPr/>
        <a:lstStyle/>
        <a:p>
          <a:endParaRPr lang="ru-RU"/>
        </a:p>
      </dgm:t>
    </dgm:pt>
    <dgm:pt modelId="{53D26E9E-E72C-402B-B6E3-FCEF0C493149}" type="pres">
      <dgm:prSet presAssocID="{A191F6C0-468E-4080-8C6C-CEA58B68F642}" presName="hierChild3" presStyleCnt="0"/>
      <dgm:spPr/>
    </dgm:pt>
    <dgm:pt modelId="{A10B4DB5-9CBC-4F09-93F8-60E2FC19FB7C}" type="pres">
      <dgm:prSet presAssocID="{F528E012-AEF7-42CB-89F7-6CF2EAC7F4E3}" presName="Name19" presStyleLbl="parChTrans1D2" presStyleIdx="3" presStyleCnt="5"/>
      <dgm:spPr/>
      <dgm:t>
        <a:bodyPr/>
        <a:lstStyle/>
        <a:p>
          <a:endParaRPr lang="ru-RU"/>
        </a:p>
      </dgm:t>
    </dgm:pt>
    <dgm:pt modelId="{53562C65-BD37-41EC-804C-2A9E6FC3695D}" type="pres">
      <dgm:prSet presAssocID="{E0E4A3BD-C413-4295-A282-0607AA9DF93C}" presName="Name21" presStyleCnt="0"/>
      <dgm:spPr/>
    </dgm:pt>
    <dgm:pt modelId="{D2DE567A-7D65-4E10-B8C1-0FC3AEF5BD54}" type="pres">
      <dgm:prSet presAssocID="{E0E4A3BD-C413-4295-A282-0607AA9DF93C}" presName="level2Shape" presStyleLbl="node2" presStyleIdx="3" presStyleCnt="5" custScaleX="277788" custScaleY="443740"/>
      <dgm:spPr/>
      <dgm:t>
        <a:bodyPr/>
        <a:lstStyle/>
        <a:p>
          <a:endParaRPr lang="ru-RU"/>
        </a:p>
      </dgm:t>
    </dgm:pt>
    <dgm:pt modelId="{8D46A97D-5CA0-494E-909E-E4FD473112B0}" type="pres">
      <dgm:prSet presAssocID="{E0E4A3BD-C413-4295-A282-0607AA9DF93C}" presName="hierChild3" presStyleCnt="0"/>
      <dgm:spPr/>
    </dgm:pt>
    <dgm:pt modelId="{0538A421-7A4B-4179-BB6D-B4FD05E784B9}" type="pres">
      <dgm:prSet presAssocID="{FB9DF3A7-9ABA-4210-A246-9A53E289A6C8}" presName="Name19" presStyleLbl="parChTrans1D2" presStyleIdx="4" presStyleCnt="5"/>
      <dgm:spPr/>
      <dgm:t>
        <a:bodyPr/>
        <a:lstStyle/>
        <a:p>
          <a:endParaRPr lang="ru-RU"/>
        </a:p>
      </dgm:t>
    </dgm:pt>
    <dgm:pt modelId="{BD259EFF-0995-494C-B575-B4BE976F3CD1}" type="pres">
      <dgm:prSet presAssocID="{07EC8452-994D-44AF-A6DC-E4F367B0C745}" presName="Name21" presStyleCnt="0"/>
      <dgm:spPr/>
    </dgm:pt>
    <dgm:pt modelId="{22B6B687-8C1E-4954-BC77-D42F68DB9A83}" type="pres">
      <dgm:prSet presAssocID="{07EC8452-994D-44AF-A6DC-E4F367B0C745}" presName="level2Shape" presStyleLbl="node2" presStyleIdx="4" presStyleCnt="5" custScaleX="245223" custScaleY="452950"/>
      <dgm:spPr/>
      <dgm:t>
        <a:bodyPr/>
        <a:lstStyle/>
        <a:p>
          <a:endParaRPr lang="ru-RU"/>
        </a:p>
      </dgm:t>
    </dgm:pt>
    <dgm:pt modelId="{75203425-9F4E-4BD9-8A54-F0E660BF1405}" type="pres">
      <dgm:prSet presAssocID="{07EC8452-994D-44AF-A6DC-E4F367B0C745}" presName="hierChild3" presStyleCnt="0"/>
      <dgm:spPr/>
    </dgm:pt>
    <dgm:pt modelId="{938B557E-3CBD-4C69-A01C-324BA24CAB32}" type="pres">
      <dgm:prSet presAssocID="{ECB79D36-74D9-4737-AABC-5ED8DBD04428}" presName="bgShapesFlow" presStyleCnt="0"/>
      <dgm:spPr/>
    </dgm:pt>
  </dgm:ptLst>
  <dgm:cxnLst>
    <dgm:cxn modelId="{23253294-696B-4268-B40B-86242E3E75C2}" type="presOf" srcId="{3E0E73AD-F60B-486A-BA86-C4DF6841B6A7}" destId="{6CAC148D-614F-4BA4-AF4E-1D28393E2413}" srcOrd="0" destOrd="0" presId="urn:microsoft.com/office/officeart/2005/8/layout/hierarchy6"/>
    <dgm:cxn modelId="{CA30C801-C210-442F-B4D0-B4C12E4FD1BC}" srcId="{FC4B414E-DD81-4A9B-B983-98145AE9212A}" destId="{6F62CF34-16B1-439E-A16F-AA25E4C00A9F}" srcOrd="1" destOrd="0" parTransId="{3E0E73AD-F60B-486A-BA86-C4DF6841B6A7}" sibTransId="{BA1B9631-F992-43C5-8AA7-D2373DCE37B9}"/>
    <dgm:cxn modelId="{330E3574-82F6-4BFE-8134-788B041CC047}" type="presOf" srcId="{ECB79D36-74D9-4737-AABC-5ED8DBD04428}" destId="{0B5CCB5F-E025-42D9-B96B-039B402B9449}" srcOrd="0" destOrd="0" presId="urn:microsoft.com/office/officeart/2005/8/layout/hierarchy6"/>
    <dgm:cxn modelId="{F1AB0A92-3E72-4448-B6EE-CB73AB1C569F}" srcId="{ECB79D36-74D9-4737-AABC-5ED8DBD04428}" destId="{FC4B414E-DD81-4A9B-B983-98145AE9212A}" srcOrd="0" destOrd="0" parTransId="{28BA8986-8E7B-4B85-BB75-3EB975CA20C5}" sibTransId="{87F2B221-34DB-4DCC-A78E-D61D47CE25D3}"/>
    <dgm:cxn modelId="{FF310ACC-58FA-4D31-A420-5B9AA1F631B2}" srcId="{FC4B414E-DD81-4A9B-B983-98145AE9212A}" destId="{07EC8452-994D-44AF-A6DC-E4F367B0C745}" srcOrd="4" destOrd="0" parTransId="{FB9DF3A7-9ABA-4210-A246-9A53E289A6C8}" sibTransId="{144258BA-B45C-4C06-92A8-28EE0CD960C7}"/>
    <dgm:cxn modelId="{185DD7DC-32CC-4AF0-8DC2-5C26EF6EB312}" type="presOf" srcId="{09FD6DC4-19E3-4E96-9261-D48DC0CC9AFD}" destId="{70A86244-8E2E-4D5D-95D4-C3F41DD3140B}" srcOrd="0" destOrd="0" presId="urn:microsoft.com/office/officeart/2005/8/layout/hierarchy6"/>
    <dgm:cxn modelId="{1A81884D-57A3-4E54-A53C-0CAB42ACD7E7}" srcId="{FC4B414E-DD81-4A9B-B983-98145AE9212A}" destId="{E0E4A3BD-C413-4295-A282-0607AA9DF93C}" srcOrd="3" destOrd="0" parTransId="{F528E012-AEF7-42CB-89F7-6CF2EAC7F4E3}" sibTransId="{63E79A99-01CC-434A-96A8-998D42F624D8}"/>
    <dgm:cxn modelId="{6C5EAEB6-6C54-4BC9-951F-B8B8939377AA}" type="presOf" srcId="{B0BD1C9C-CAD0-4DDC-93D6-D0661D9E068B}" destId="{2CFCE0D4-DB22-4E03-B22A-3360057289CE}" srcOrd="0" destOrd="0" presId="urn:microsoft.com/office/officeart/2005/8/layout/hierarchy6"/>
    <dgm:cxn modelId="{FAFCC711-59E6-4D08-AF5B-EE5334C4038A}" srcId="{FC4B414E-DD81-4A9B-B983-98145AE9212A}" destId="{A191F6C0-468E-4080-8C6C-CEA58B68F642}" srcOrd="2" destOrd="0" parTransId="{09FD6DC4-19E3-4E96-9261-D48DC0CC9AFD}" sibTransId="{F6BE49EC-09C0-46ED-96B4-27146A7EF3FD}"/>
    <dgm:cxn modelId="{FBF08E52-30A3-4676-8CA3-DBBFD2218088}" type="presOf" srcId="{A191F6C0-468E-4080-8C6C-CEA58B68F642}" destId="{09944505-5CDB-4E34-A17C-C9637DE8DEFA}" srcOrd="0" destOrd="0" presId="urn:microsoft.com/office/officeart/2005/8/layout/hierarchy6"/>
    <dgm:cxn modelId="{B3A9F7AF-EB2E-442D-9848-22563B9B5F1E}" type="presOf" srcId="{FB9DF3A7-9ABA-4210-A246-9A53E289A6C8}" destId="{0538A421-7A4B-4179-BB6D-B4FD05E784B9}" srcOrd="0" destOrd="0" presId="urn:microsoft.com/office/officeart/2005/8/layout/hierarchy6"/>
    <dgm:cxn modelId="{0854FE8A-36C0-49C2-AD82-DEF8CE3EB4B4}" type="presOf" srcId="{07EC8452-994D-44AF-A6DC-E4F367B0C745}" destId="{22B6B687-8C1E-4954-BC77-D42F68DB9A83}" srcOrd="0" destOrd="0" presId="urn:microsoft.com/office/officeart/2005/8/layout/hierarchy6"/>
    <dgm:cxn modelId="{C016EA4F-80BE-4080-91FE-535EDD521766}" type="presOf" srcId="{E0E4A3BD-C413-4295-A282-0607AA9DF93C}" destId="{D2DE567A-7D65-4E10-B8C1-0FC3AEF5BD54}" srcOrd="0" destOrd="0" presId="urn:microsoft.com/office/officeart/2005/8/layout/hierarchy6"/>
    <dgm:cxn modelId="{62762D16-51C4-4CF2-AF46-C3234D933539}" type="presOf" srcId="{FC4B414E-DD81-4A9B-B983-98145AE9212A}" destId="{4C9E7EF3-C963-4866-92A8-2686F034F4D3}" srcOrd="0" destOrd="0" presId="urn:microsoft.com/office/officeart/2005/8/layout/hierarchy6"/>
    <dgm:cxn modelId="{71689247-37D6-4233-A831-758FD5B573E3}" srcId="{FC4B414E-DD81-4A9B-B983-98145AE9212A}" destId="{DF1BB878-E9E3-4BD7-AF57-9D1400B3D671}" srcOrd="0" destOrd="0" parTransId="{B0BD1C9C-CAD0-4DDC-93D6-D0661D9E068B}" sibTransId="{AA009AC6-44A8-4053-ADE9-9CE21C898F8C}"/>
    <dgm:cxn modelId="{CD84D3A8-49B2-4786-9387-BFEE34B83CAB}" type="presOf" srcId="{F528E012-AEF7-42CB-89F7-6CF2EAC7F4E3}" destId="{A10B4DB5-9CBC-4F09-93F8-60E2FC19FB7C}" srcOrd="0" destOrd="0" presId="urn:microsoft.com/office/officeart/2005/8/layout/hierarchy6"/>
    <dgm:cxn modelId="{A97BD085-D203-408F-AEA8-8EF046AAF501}" type="presOf" srcId="{6F62CF34-16B1-439E-A16F-AA25E4C00A9F}" destId="{5BB44CBE-94BB-4591-B870-B90F65AAA8EE}" srcOrd="0" destOrd="0" presId="urn:microsoft.com/office/officeart/2005/8/layout/hierarchy6"/>
    <dgm:cxn modelId="{81A02493-FEB0-4CBF-8D36-25C6E0CABD0B}" type="presOf" srcId="{DF1BB878-E9E3-4BD7-AF57-9D1400B3D671}" destId="{E33C9775-BA65-4652-96DF-ACDD44637F30}" srcOrd="0" destOrd="0" presId="urn:microsoft.com/office/officeart/2005/8/layout/hierarchy6"/>
    <dgm:cxn modelId="{06862857-C8C9-4FBD-978B-C971A955FD5E}" type="presParOf" srcId="{0B5CCB5F-E025-42D9-B96B-039B402B9449}" destId="{E5BA5DAD-FF5F-4962-B553-9A8913520D25}" srcOrd="0" destOrd="0" presId="urn:microsoft.com/office/officeart/2005/8/layout/hierarchy6"/>
    <dgm:cxn modelId="{3331C9CE-8334-450C-B26E-97E65A487754}" type="presParOf" srcId="{E5BA5DAD-FF5F-4962-B553-9A8913520D25}" destId="{FA545043-43DA-429C-9737-478B7CA6CF2E}" srcOrd="0" destOrd="0" presId="urn:microsoft.com/office/officeart/2005/8/layout/hierarchy6"/>
    <dgm:cxn modelId="{2E1C6CB8-4CE6-4E33-A28B-420E6B6761A0}" type="presParOf" srcId="{FA545043-43DA-429C-9737-478B7CA6CF2E}" destId="{DE0FF338-BB0E-447A-982F-A92B804DFB86}" srcOrd="0" destOrd="0" presId="urn:microsoft.com/office/officeart/2005/8/layout/hierarchy6"/>
    <dgm:cxn modelId="{D4A46F58-0BE7-4561-8EC4-C88AEFBDC14A}" type="presParOf" srcId="{DE0FF338-BB0E-447A-982F-A92B804DFB86}" destId="{4C9E7EF3-C963-4866-92A8-2686F034F4D3}" srcOrd="0" destOrd="0" presId="urn:microsoft.com/office/officeart/2005/8/layout/hierarchy6"/>
    <dgm:cxn modelId="{66460C44-5771-4BF1-9A09-FB586303EC85}" type="presParOf" srcId="{DE0FF338-BB0E-447A-982F-A92B804DFB86}" destId="{166AD97C-6CC5-45F0-A5F7-4ED6D641768B}" srcOrd="1" destOrd="0" presId="urn:microsoft.com/office/officeart/2005/8/layout/hierarchy6"/>
    <dgm:cxn modelId="{68B5CD1B-1BA1-41DF-8169-2B4A774D3406}" type="presParOf" srcId="{166AD97C-6CC5-45F0-A5F7-4ED6D641768B}" destId="{2CFCE0D4-DB22-4E03-B22A-3360057289CE}" srcOrd="0" destOrd="0" presId="urn:microsoft.com/office/officeart/2005/8/layout/hierarchy6"/>
    <dgm:cxn modelId="{2E19E17A-1746-4E05-9508-FF183A084C3D}" type="presParOf" srcId="{166AD97C-6CC5-45F0-A5F7-4ED6D641768B}" destId="{D3C9A494-4D86-4CFE-A146-B9DBE432B3E0}" srcOrd="1" destOrd="0" presId="urn:microsoft.com/office/officeart/2005/8/layout/hierarchy6"/>
    <dgm:cxn modelId="{F0EA63B0-DB20-4D16-B163-580E26B835C8}" type="presParOf" srcId="{D3C9A494-4D86-4CFE-A146-B9DBE432B3E0}" destId="{E33C9775-BA65-4652-96DF-ACDD44637F30}" srcOrd="0" destOrd="0" presId="urn:microsoft.com/office/officeart/2005/8/layout/hierarchy6"/>
    <dgm:cxn modelId="{AEC19752-0D12-4BBA-ACA5-2CAD56878344}" type="presParOf" srcId="{D3C9A494-4D86-4CFE-A146-B9DBE432B3E0}" destId="{AF46FF61-2AAD-4D44-B94E-34F1C28F98D0}" srcOrd="1" destOrd="0" presId="urn:microsoft.com/office/officeart/2005/8/layout/hierarchy6"/>
    <dgm:cxn modelId="{F75C51A3-D6C2-4F48-9551-41230DAB261A}" type="presParOf" srcId="{166AD97C-6CC5-45F0-A5F7-4ED6D641768B}" destId="{6CAC148D-614F-4BA4-AF4E-1D28393E2413}" srcOrd="2" destOrd="0" presId="urn:microsoft.com/office/officeart/2005/8/layout/hierarchy6"/>
    <dgm:cxn modelId="{62E51D56-8B77-452D-AC8B-38E610F16C84}" type="presParOf" srcId="{166AD97C-6CC5-45F0-A5F7-4ED6D641768B}" destId="{0CAEF52A-166A-4D7B-BA0E-2BD0525A6C86}" srcOrd="3" destOrd="0" presId="urn:microsoft.com/office/officeart/2005/8/layout/hierarchy6"/>
    <dgm:cxn modelId="{B41B3EB1-B615-44C4-A9FD-D18E455E9998}" type="presParOf" srcId="{0CAEF52A-166A-4D7B-BA0E-2BD0525A6C86}" destId="{5BB44CBE-94BB-4591-B870-B90F65AAA8EE}" srcOrd="0" destOrd="0" presId="urn:microsoft.com/office/officeart/2005/8/layout/hierarchy6"/>
    <dgm:cxn modelId="{2B969DC2-7026-4785-9EED-8122DBE97C11}" type="presParOf" srcId="{0CAEF52A-166A-4D7B-BA0E-2BD0525A6C86}" destId="{6AA4DD23-FDCD-4836-A6A9-8C5B7081C39F}" srcOrd="1" destOrd="0" presId="urn:microsoft.com/office/officeart/2005/8/layout/hierarchy6"/>
    <dgm:cxn modelId="{70A1C76E-DC5F-4D5B-A8F5-4A13DC9E55F5}" type="presParOf" srcId="{166AD97C-6CC5-45F0-A5F7-4ED6D641768B}" destId="{70A86244-8E2E-4D5D-95D4-C3F41DD3140B}" srcOrd="4" destOrd="0" presId="urn:microsoft.com/office/officeart/2005/8/layout/hierarchy6"/>
    <dgm:cxn modelId="{E5837CB5-C977-4940-A435-4FCDDF1D48CC}" type="presParOf" srcId="{166AD97C-6CC5-45F0-A5F7-4ED6D641768B}" destId="{6529EF05-A0C5-41E3-87D9-F5ED9E502658}" srcOrd="5" destOrd="0" presId="urn:microsoft.com/office/officeart/2005/8/layout/hierarchy6"/>
    <dgm:cxn modelId="{C7E2E0E0-639D-4273-8B82-1F238783808C}" type="presParOf" srcId="{6529EF05-A0C5-41E3-87D9-F5ED9E502658}" destId="{09944505-5CDB-4E34-A17C-C9637DE8DEFA}" srcOrd="0" destOrd="0" presId="urn:microsoft.com/office/officeart/2005/8/layout/hierarchy6"/>
    <dgm:cxn modelId="{84BD17E9-D10A-4219-8AF1-80AEBC38DF6B}" type="presParOf" srcId="{6529EF05-A0C5-41E3-87D9-F5ED9E502658}" destId="{53D26E9E-E72C-402B-B6E3-FCEF0C493149}" srcOrd="1" destOrd="0" presId="urn:microsoft.com/office/officeart/2005/8/layout/hierarchy6"/>
    <dgm:cxn modelId="{410BF9C5-4B1E-478A-920A-4969871BDC3D}" type="presParOf" srcId="{166AD97C-6CC5-45F0-A5F7-4ED6D641768B}" destId="{A10B4DB5-9CBC-4F09-93F8-60E2FC19FB7C}" srcOrd="6" destOrd="0" presId="urn:microsoft.com/office/officeart/2005/8/layout/hierarchy6"/>
    <dgm:cxn modelId="{174669A2-0084-42F7-B303-9ED569E32BCC}" type="presParOf" srcId="{166AD97C-6CC5-45F0-A5F7-4ED6D641768B}" destId="{53562C65-BD37-41EC-804C-2A9E6FC3695D}" srcOrd="7" destOrd="0" presId="urn:microsoft.com/office/officeart/2005/8/layout/hierarchy6"/>
    <dgm:cxn modelId="{D0D36FD8-5984-4DA0-BAF5-CE173B23161E}" type="presParOf" srcId="{53562C65-BD37-41EC-804C-2A9E6FC3695D}" destId="{D2DE567A-7D65-4E10-B8C1-0FC3AEF5BD54}" srcOrd="0" destOrd="0" presId="urn:microsoft.com/office/officeart/2005/8/layout/hierarchy6"/>
    <dgm:cxn modelId="{67A1FB1E-EA49-42D0-B724-77C28068F127}" type="presParOf" srcId="{53562C65-BD37-41EC-804C-2A9E6FC3695D}" destId="{8D46A97D-5CA0-494E-909E-E4FD473112B0}" srcOrd="1" destOrd="0" presId="urn:microsoft.com/office/officeart/2005/8/layout/hierarchy6"/>
    <dgm:cxn modelId="{D5FDE1B4-2011-4EE7-A87B-BB189318A69E}" type="presParOf" srcId="{166AD97C-6CC5-45F0-A5F7-4ED6D641768B}" destId="{0538A421-7A4B-4179-BB6D-B4FD05E784B9}" srcOrd="8" destOrd="0" presId="urn:microsoft.com/office/officeart/2005/8/layout/hierarchy6"/>
    <dgm:cxn modelId="{32EF9C2A-A9E1-4340-88D9-307FCCE42097}" type="presParOf" srcId="{166AD97C-6CC5-45F0-A5F7-4ED6D641768B}" destId="{BD259EFF-0995-494C-B575-B4BE976F3CD1}" srcOrd="9" destOrd="0" presId="urn:microsoft.com/office/officeart/2005/8/layout/hierarchy6"/>
    <dgm:cxn modelId="{6120E316-62FD-46D6-AF1B-974DEA3D23D8}" type="presParOf" srcId="{BD259EFF-0995-494C-B575-B4BE976F3CD1}" destId="{22B6B687-8C1E-4954-BC77-D42F68DB9A83}" srcOrd="0" destOrd="0" presId="urn:microsoft.com/office/officeart/2005/8/layout/hierarchy6"/>
    <dgm:cxn modelId="{84DDD25F-198E-493D-BDEE-037D97B20147}" type="presParOf" srcId="{BD259EFF-0995-494C-B575-B4BE976F3CD1}" destId="{75203425-9F4E-4BD9-8A54-F0E660BF1405}" srcOrd="1" destOrd="0" presId="urn:microsoft.com/office/officeart/2005/8/layout/hierarchy6"/>
    <dgm:cxn modelId="{9ABE726A-1FCF-43FB-BFAC-F7B3087C2B81}" type="presParOf" srcId="{0B5CCB5F-E025-42D9-B96B-039B402B9449}" destId="{938B557E-3CBD-4C69-A01C-324BA24CAB32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0BC04A-32EF-48AD-9FDC-C7D01D3F595A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F87F541-4010-4A3E-9144-ED2AFA1BECFB}" type="pres">
      <dgm:prSet presAssocID="{5F0BC04A-32EF-48AD-9FDC-C7D01D3F59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3FBAFD-B8DB-4349-99ED-E255CC828739}" type="pres">
      <dgm:prSet presAssocID="{5F0BC04A-32EF-48AD-9FDC-C7D01D3F595A}" presName="fgShape" presStyleLbl="fgShp" presStyleIdx="0" presStyleCnt="1"/>
      <dgm:spPr/>
    </dgm:pt>
    <dgm:pt modelId="{18AFCA3C-4214-469A-9DDB-B41D3D362164}" type="pres">
      <dgm:prSet presAssocID="{5F0BC04A-32EF-48AD-9FDC-C7D01D3F595A}" presName="linComp" presStyleCnt="0"/>
      <dgm:spPr/>
    </dgm:pt>
  </dgm:ptLst>
  <dgm:cxnLst>
    <dgm:cxn modelId="{BA087084-2A81-4B39-9E30-D4E49287D271}" type="presOf" srcId="{5F0BC04A-32EF-48AD-9FDC-C7D01D3F595A}" destId="{2F87F541-4010-4A3E-9144-ED2AFA1BECFB}" srcOrd="0" destOrd="0" presId="urn:microsoft.com/office/officeart/2005/8/layout/hList7#1"/>
    <dgm:cxn modelId="{E93066C3-6473-49D1-BA5A-79A8F682FAB4}" type="presParOf" srcId="{2F87F541-4010-4A3E-9144-ED2AFA1BECFB}" destId="{B13FBAFD-B8DB-4349-99ED-E255CC828739}" srcOrd="0" destOrd="0" presId="urn:microsoft.com/office/officeart/2005/8/layout/hList7#1"/>
    <dgm:cxn modelId="{20E48922-204C-438A-8481-030231B27F38}" type="presParOf" srcId="{2F87F541-4010-4A3E-9144-ED2AFA1BECFB}" destId="{18AFCA3C-4214-469A-9DDB-B41D3D362164}" srcOrd="1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96BD29-2076-4CD3-B9F2-D7B9BFDB4340}" type="doc">
      <dgm:prSet loTypeId="urn:microsoft.com/office/officeart/2005/8/layout/pList2#1" loCatId="list" qsTypeId="urn:microsoft.com/office/officeart/2005/8/quickstyle/simple1" qsCatId="simple" csTypeId="urn:microsoft.com/office/officeart/2005/8/colors/accent1_2" csCatId="accent1" phldr="1"/>
      <dgm:spPr/>
    </dgm:pt>
    <dgm:pt modelId="{13D20E54-3184-4F0E-970F-353616B46769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К. Поппер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090B63F6-F019-4759-B588-1465EC1299C9}" type="parTrans" cxnId="{31AD1620-AE8F-4284-9041-DED801EA2E99}">
      <dgm:prSet/>
      <dgm:spPr/>
      <dgm:t>
        <a:bodyPr/>
        <a:lstStyle/>
        <a:p>
          <a:endParaRPr lang="ru-RU"/>
        </a:p>
      </dgm:t>
    </dgm:pt>
    <dgm:pt modelId="{F1FA0D34-9ADE-4E6A-9B86-61139E1F23A8}" type="sibTrans" cxnId="{31AD1620-AE8F-4284-9041-DED801EA2E99}">
      <dgm:prSet/>
      <dgm:spPr/>
      <dgm:t>
        <a:bodyPr/>
        <a:lstStyle/>
        <a:p>
          <a:endParaRPr lang="ru-RU"/>
        </a:p>
      </dgm:t>
    </dgm:pt>
    <dgm:pt modelId="{5F1ACAF9-A866-4396-B05A-F443641A587A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Т. Кун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8365C90D-F979-4354-A123-129B02323EC4}" type="parTrans" cxnId="{E1CD8596-AE97-443E-B4DA-B48CDD93B824}">
      <dgm:prSet/>
      <dgm:spPr/>
      <dgm:t>
        <a:bodyPr/>
        <a:lstStyle/>
        <a:p>
          <a:endParaRPr lang="ru-RU"/>
        </a:p>
      </dgm:t>
    </dgm:pt>
    <dgm:pt modelId="{A5497AA2-6780-45D5-BDDF-B0AB47AC8E6B}" type="sibTrans" cxnId="{E1CD8596-AE97-443E-B4DA-B48CDD93B824}">
      <dgm:prSet/>
      <dgm:spPr/>
      <dgm:t>
        <a:bodyPr/>
        <a:lstStyle/>
        <a:p>
          <a:endParaRPr lang="ru-RU"/>
        </a:p>
      </dgm:t>
    </dgm:pt>
    <dgm:pt modelId="{0484FC04-9AF8-4787-AD8D-8DEE027CE31C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М. Полани 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C240697-35A7-413A-83B5-BDAF3C2B3236}" type="parTrans" cxnId="{1C354B48-2ECB-4D7C-AF16-4EB68E1355C5}">
      <dgm:prSet/>
      <dgm:spPr/>
      <dgm:t>
        <a:bodyPr/>
        <a:lstStyle/>
        <a:p>
          <a:endParaRPr lang="ru-RU"/>
        </a:p>
      </dgm:t>
    </dgm:pt>
    <dgm:pt modelId="{3603A12F-12B2-42BA-8815-17AC550AE45D}" type="sibTrans" cxnId="{1C354B48-2ECB-4D7C-AF16-4EB68E1355C5}">
      <dgm:prSet/>
      <dgm:spPr/>
      <dgm:t>
        <a:bodyPr/>
        <a:lstStyle/>
        <a:p>
          <a:endParaRPr lang="ru-RU"/>
        </a:p>
      </dgm:t>
    </dgm:pt>
    <dgm:pt modelId="{37FE1BF1-A341-4227-A731-1E9BE6C1FF5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kk-KZ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И. Лакатос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D978061-9F21-4648-B373-1025EAD87681}" type="parTrans" cxnId="{F88C0E17-BB8F-417B-B213-8F9C96872B3F}">
      <dgm:prSet/>
      <dgm:spPr/>
      <dgm:t>
        <a:bodyPr/>
        <a:lstStyle/>
        <a:p>
          <a:endParaRPr lang="ru-RU"/>
        </a:p>
      </dgm:t>
    </dgm:pt>
    <dgm:pt modelId="{E06935B7-6B49-48DE-8780-F7CE2F8B7900}" type="sibTrans" cxnId="{F88C0E17-BB8F-417B-B213-8F9C96872B3F}">
      <dgm:prSet/>
      <dgm:spPr/>
      <dgm:t>
        <a:bodyPr/>
        <a:lstStyle/>
        <a:p>
          <a:endParaRPr lang="ru-RU"/>
        </a:p>
      </dgm:t>
    </dgm:pt>
    <dgm:pt modelId="{E5750213-1B2B-4B66-87B9-97756E0C54CE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П.  Фейерабенд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D71730A-3EEA-417A-B379-93FFBFB4BCB6}" type="parTrans" cxnId="{8AD53099-8889-43FD-AC38-AC9D18E06A2C}">
      <dgm:prSet/>
      <dgm:spPr/>
      <dgm:t>
        <a:bodyPr/>
        <a:lstStyle/>
        <a:p>
          <a:endParaRPr lang="ru-RU"/>
        </a:p>
      </dgm:t>
    </dgm:pt>
    <dgm:pt modelId="{1D312293-D471-48ED-89FF-5A97CED6711D}" type="sibTrans" cxnId="{8AD53099-8889-43FD-AC38-AC9D18E06A2C}">
      <dgm:prSet/>
      <dgm:spPr/>
      <dgm:t>
        <a:bodyPr/>
        <a:lstStyle/>
        <a:p>
          <a:endParaRPr lang="ru-RU"/>
        </a:p>
      </dgm:t>
    </dgm:pt>
    <dgm:pt modelId="{4B6FE03B-3679-4AC8-968C-302597D96629}" type="pres">
      <dgm:prSet presAssocID="{7996BD29-2076-4CD3-B9F2-D7B9BFDB4340}" presName="Name0" presStyleCnt="0">
        <dgm:presLayoutVars>
          <dgm:dir/>
          <dgm:resizeHandles val="exact"/>
        </dgm:presLayoutVars>
      </dgm:prSet>
      <dgm:spPr/>
    </dgm:pt>
    <dgm:pt modelId="{F3D4640B-713F-4639-8F09-FC1144B818B6}" type="pres">
      <dgm:prSet presAssocID="{7996BD29-2076-4CD3-B9F2-D7B9BFDB4340}" presName="bkgdShp" presStyleLbl="alignAccFollowNode1" presStyleIdx="0" presStyleCnt="1" custScaleY="102107"/>
      <dgm:spPr/>
    </dgm:pt>
    <dgm:pt modelId="{04E24DF3-B767-497F-882C-558F47A2433F}" type="pres">
      <dgm:prSet presAssocID="{7996BD29-2076-4CD3-B9F2-D7B9BFDB4340}" presName="linComp" presStyleCnt="0"/>
      <dgm:spPr/>
    </dgm:pt>
    <dgm:pt modelId="{A8567CC9-3D76-49EE-8233-409CEA0D6C9F}" type="pres">
      <dgm:prSet presAssocID="{13D20E54-3184-4F0E-970F-353616B46769}" presName="compNode" presStyleCnt="0"/>
      <dgm:spPr/>
    </dgm:pt>
    <dgm:pt modelId="{B1453F97-F815-4BC6-81CE-AE9B9761EE6C}" type="pres">
      <dgm:prSet presAssocID="{13D20E54-3184-4F0E-970F-353616B46769}" presName="node" presStyleLbl="node1" presStyleIdx="0" presStyleCnt="5" custScaleX="96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67D84-0904-4E7C-98BD-80549B3C0054}" type="pres">
      <dgm:prSet presAssocID="{13D20E54-3184-4F0E-970F-353616B46769}" presName="invisiNode" presStyleLbl="node1" presStyleIdx="0" presStyleCnt="5"/>
      <dgm:spPr/>
    </dgm:pt>
    <dgm:pt modelId="{29E84806-C7C4-4559-8389-7D9FFE3D86A3}" type="pres">
      <dgm:prSet presAssocID="{13D20E54-3184-4F0E-970F-353616B46769}" presName="imagNode" presStyleLbl="fgImgPlace1" presStyleIdx="0" presStyleCnt="5" custScaleX="95177" custScaleY="14983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1E1359F5-B63B-4D69-AE09-B9FA61CE64E5}" type="pres">
      <dgm:prSet presAssocID="{F1FA0D34-9ADE-4E6A-9B86-61139E1F23A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FC1B1CC4-7AA8-4A58-8D85-BEBA18B02D3D}" type="pres">
      <dgm:prSet presAssocID="{5F1ACAF9-A866-4396-B05A-F443641A587A}" presName="compNode" presStyleCnt="0"/>
      <dgm:spPr/>
    </dgm:pt>
    <dgm:pt modelId="{BC0CF790-591F-4AA8-896A-55DCA21D2063}" type="pres">
      <dgm:prSet presAssocID="{5F1ACAF9-A866-4396-B05A-F443641A587A}" presName="node" presStyleLbl="node1" presStyleIdx="1" presStyleCnt="5" custLinFactNeighborX="881" custLinFactNeighborY="-10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E93DF4-15A4-4B2F-9079-1C4DC080B651}" type="pres">
      <dgm:prSet presAssocID="{5F1ACAF9-A866-4396-B05A-F443641A587A}" presName="invisiNode" presStyleLbl="node1" presStyleIdx="1" presStyleCnt="5"/>
      <dgm:spPr/>
    </dgm:pt>
    <dgm:pt modelId="{CCBB2CCC-5494-4E8F-BFC9-363844B607F2}" type="pres">
      <dgm:prSet presAssocID="{5F1ACAF9-A866-4396-B05A-F443641A587A}" presName="imagNode" presStyleLbl="fgImgPlace1" presStyleIdx="1" presStyleCnt="5" custScaleX="81899" custScaleY="14983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EBA1F9E2-155F-4ABC-BB8B-01B74CC0C3EC}" type="pres">
      <dgm:prSet presAssocID="{A5497AA2-6780-45D5-BDDF-B0AB47AC8E6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835EA4AF-A8E5-4A87-B901-82DEE9BC2B76}" type="pres">
      <dgm:prSet presAssocID="{0484FC04-9AF8-4787-AD8D-8DEE027CE31C}" presName="compNode" presStyleCnt="0"/>
      <dgm:spPr/>
    </dgm:pt>
    <dgm:pt modelId="{184BF613-7E73-4789-B9CD-C045113FC8AF}" type="pres">
      <dgm:prSet presAssocID="{0484FC04-9AF8-4787-AD8D-8DEE027CE31C}" presName="node" presStyleLbl="node1" presStyleIdx="2" presStyleCnt="5" custLinFactNeighborX="-1737" custLinFactNeighborY="19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21A7A1-CF3E-4E95-9B06-A9040F7698E9}" type="pres">
      <dgm:prSet presAssocID="{0484FC04-9AF8-4787-AD8D-8DEE027CE31C}" presName="invisiNode" presStyleLbl="node1" presStyleIdx="2" presStyleCnt="5"/>
      <dgm:spPr/>
    </dgm:pt>
    <dgm:pt modelId="{354DA51B-0088-4E84-A58B-5D11C149B8FA}" type="pres">
      <dgm:prSet presAssocID="{0484FC04-9AF8-4787-AD8D-8DEE027CE31C}" presName="imagNode" presStyleLbl="fgImgPlace1" presStyleIdx="2" presStyleCnt="5" custScaleX="104402" custScaleY="149832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4F75F000-7D56-4138-9405-8CEBBC1242C8}" type="pres">
      <dgm:prSet presAssocID="{3603A12F-12B2-42BA-8815-17AC550AE45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9F16F91-774E-40D5-B14D-001D4FFEEA4B}" type="pres">
      <dgm:prSet presAssocID="{37FE1BF1-A341-4227-A731-1E9BE6C1FF56}" presName="compNode" presStyleCnt="0"/>
      <dgm:spPr/>
    </dgm:pt>
    <dgm:pt modelId="{D23A7AE3-D8DC-4D1B-B551-9885463980A0}" type="pres">
      <dgm:prSet presAssocID="{37FE1BF1-A341-4227-A731-1E9BE6C1FF5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934A2-D43F-4EC7-B638-02ADE12E1AB6}" type="pres">
      <dgm:prSet presAssocID="{37FE1BF1-A341-4227-A731-1E9BE6C1FF56}" presName="invisiNode" presStyleLbl="node1" presStyleIdx="3" presStyleCnt="5"/>
      <dgm:spPr/>
    </dgm:pt>
    <dgm:pt modelId="{CC280C42-27A3-4B8E-A944-3348097E5802}" type="pres">
      <dgm:prSet presAssocID="{37FE1BF1-A341-4227-A731-1E9BE6C1FF56}" presName="imagNode" presStyleLbl="fgImgPlace1" presStyleIdx="3" presStyleCnt="5" custScaleY="132997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8A600836-2BE5-44E1-A309-72043947A75C}" type="pres">
      <dgm:prSet presAssocID="{E06935B7-6B49-48DE-8780-F7CE2F8B7900}" presName="sibTrans" presStyleLbl="sibTrans2D1" presStyleIdx="0" presStyleCnt="0"/>
      <dgm:spPr/>
      <dgm:t>
        <a:bodyPr/>
        <a:lstStyle/>
        <a:p>
          <a:endParaRPr lang="ru-RU"/>
        </a:p>
      </dgm:t>
    </dgm:pt>
    <dgm:pt modelId="{29C102F8-4FD4-4736-A72D-FB0D2A4B2BC1}" type="pres">
      <dgm:prSet presAssocID="{E5750213-1B2B-4B66-87B9-97756E0C54CE}" presName="compNode" presStyleCnt="0"/>
      <dgm:spPr/>
    </dgm:pt>
    <dgm:pt modelId="{14FDC256-C18C-450A-BE08-A5985265B90E}" type="pres">
      <dgm:prSet presAssocID="{E5750213-1B2B-4B66-87B9-97756E0C54CE}" presName="node" presStyleLbl="node1" presStyleIdx="4" presStyleCnt="5" custScaleX="118500" custLinFactNeighborX="13227" custLinFactNeighborY="8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3EED0-89A7-4453-AD84-E7CF4232617A}" type="pres">
      <dgm:prSet presAssocID="{E5750213-1B2B-4B66-87B9-97756E0C54CE}" presName="invisiNode" presStyleLbl="node1" presStyleIdx="4" presStyleCnt="5"/>
      <dgm:spPr/>
    </dgm:pt>
    <dgm:pt modelId="{4A06E987-2827-403B-BD78-9EBE74100ECB}" type="pres">
      <dgm:prSet presAssocID="{E5750213-1B2B-4B66-87B9-97756E0C54CE}" presName="imagNode" presStyleLbl="fgImgPlace1" presStyleIdx="4" presStyleCnt="5" custScaleY="132997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A031D05F-37A5-41A9-9190-F4A2B9AAD0B6}" type="presOf" srcId="{7996BD29-2076-4CD3-B9F2-D7B9BFDB4340}" destId="{4B6FE03B-3679-4AC8-968C-302597D96629}" srcOrd="0" destOrd="0" presId="urn:microsoft.com/office/officeart/2005/8/layout/pList2#1"/>
    <dgm:cxn modelId="{BE677B46-CD0A-4596-80A7-7BDEF668CDFE}" type="presOf" srcId="{E06935B7-6B49-48DE-8780-F7CE2F8B7900}" destId="{8A600836-2BE5-44E1-A309-72043947A75C}" srcOrd="0" destOrd="0" presId="urn:microsoft.com/office/officeart/2005/8/layout/pList2#1"/>
    <dgm:cxn modelId="{057167B6-97FF-48B5-B4C3-8F607A62F32C}" type="presOf" srcId="{37FE1BF1-A341-4227-A731-1E9BE6C1FF56}" destId="{D23A7AE3-D8DC-4D1B-B551-9885463980A0}" srcOrd="0" destOrd="0" presId="urn:microsoft.com/office/officeart/2005/8/layout/pList2#1"/>
    <dgm:cxn modelId="{31AD1620-AE8F-4284-9041-DED801EA2E99}" srcId="{7996BD29-2076-4CD3-B9F2-D7B9BFDB4340}" destId="{13D20E54-3184-4F0E-970F-353616B46769}" srcOrd="0" destOrd="0" parTransId="{090B63F6-F019-4759-B588-1465EC1299C9}" sibTransId="{F1FA0D34-9ADE-4E6A-9B86-61139E1F23A8}"/>
    <dgm:cxn modelId="{F88C0E17-BB8F-417B-B213-8F9C96872B3F}" srcId="{7996BD29-2076-4CD3-B9F2-D7B9BFDB4340}" destId="{37FE1BF1-A341-4227-A731-1E9BE6C1FF56}" srcOrd="3" destOrd="0" parTransId="{6D978061-9F21-4648-B373-1025EAD87681}" sibTransId="{E06935B7-6B49-48DE-8780-F7CE2F8B7900}"/>
    <dgm:cxn modelId="{1C354B48-2ECB-4D7C-AF16-4EB68E1355C5}" srcId="{7996BD29-2076-4CD3-B9F2-D7B9BFDB4340}" destId="{0484FC04-9AF8-4787-AD8D-8DEE027CE31C}" srcOrd="2" destOrd="0" parTransId="{2C240697-35A7-413A-83B5-BDAF3C2B3236}" sibTransId="{3603A12F-12B2-42BA-8815-17AC550AE45D}"/>
    <dgm:cxn modelId="{EA18885B-8D34-487A-AF81-5D9C2E414E58}" type="presOf" srcId="{3603A12F-12B2-42BA-8815-17AC550AE45D}" destId="{4F75F000-7D56-4138-9405-8CEBBC1242C8}" srcOrd="0" destOrd="0" presId="urn:microsoft.com/office/officeart/2005/8/layout/pList2#1"/>
    <dgm:cxn modelId="{E0142348-52AA-40DC-9A18-2D4225C075B2}" type="presOf" srcId="{A5497AA2-6780-45D5-BDDF-B0AB47AC8E6B}" destId="{EBA1F9E2-155F-4ABC-BB8B-01B74CC0C3EC}" srcOrd="0" destOrd="0" presId="urn:microsoft.com/office/officeart/2005/8/layout/pList2#1"/>
    <dgm:cxn modelId="{AC5EB9F7-BA04-4171-A56F-89332C4C5915}" type="presOf" srcId="{0484FC04-9AF8-4787-AD8D-8DEE027CE31C}" destId="{184BF613-7E73-4789-B9CD-C045113FC8AF}" srcOrd="0" destOrd="0" presId="urn:microsoft.com/office/officeart/2005/8/layout/pList2#1"/>
    <dgm:cxn modelId="{19D76E1B-34B2-4DAE-8634-BE2EFB1ABD02}" type="presOf" srcId="{E5750213-1B2B-4B66-87B9-97756E0C54CE}" destId="{14FDC256-C18C-450A-BE08-A5985265B90E}" srcOrd="0" destOrd="0" presId="urn:microsoft.com/office/officeart/2005/8/layout/pList2#1"/>
    <dgm:cxn modelId="{F2408144-7AFC-4E7F-8694-42B3B5A97BA0}" type="presOf" srcId="{13D20E54-3184-4F0E-970F-353616B46769}" destId="{B1453F97-F815-4BC6-81CE-AE9B9761EE6C}" srcOrd="0" destOrd="0" presId="urn:microsoft.com/office/officeart/2005/8/layout/pList2#1"/>
    <dgm:cxn modelId="{BC6A790C-4891-4E62-9BAE-073B13057A65}" type="presOf" srcId="{5F1ACAF9-A866-4396-B05A-F443641A587A}" destId="{BC0CF790-591F-4AA8-896A-55DCA21D2063}" srcOrd="0" destOrd="0" presId="urn:microsoft.com/office/officeart/2005/8/layout/pList2#1"/>
    <dgm:cxn modelId="{8AD53099-8889-43FD-AC38-AC9D18E06A2C}" srcId="{7996BD29-2076-4CD3-B9F2-D7B9BFDB4340}" destId="{E5750213-1B2B-4B66-87B9-97756E0C54CE}" srcOrd="4" destOrd="0" parTransId="{5D71730A-3EEA-417A-B379-93FFBFB4BCB6}" sibTransId="{1D312293-D471-48ED-89FF-5A97CED6711D}"/>
    <dgm:cxn modelId="{41F05CE9-9517-4D4B-81F5-9909638A134A}" type="presOf" srcId="{F1FA0D34-9ADE-4E6A-9B86-61139E1F23A8}" destId="{1E1359F5-B63B-4D69-AE09-B9FA61CE64E5}" srcOrd="0" destOrd="0" presId="urn:microsoft.com/office/officeart/2005/8/layout/pList2#1"/>
    <dgm:cxn modelId="{E1CD8596-AE97-443E-B4DA-B48CDD93B824}" srcId="{7996BD29-2076-4CD3-B9F2-D7B9BFDB4340}" destId="{5F1ACAF9-A866-4396-B05A-F443641A587A}" srcOrd="1" destOrd="0" parTransId="{8365C90D-F979-4354-A123-129B02323EC4}" sibTransId="{A5497AA2-6780-45D5-BDDF-B0AB47AC8E6B}"/>
    <dgm:cxn modelId="{4D72380F-35D3-47EE-8A51-90EA4B9A7932}" type="presParOf" srcId="{4B6FE03B-3679-4AC8-968C-302597D96629}" destId="{F3D4640B-713F-4639-8F09-FC1144B818B6}" srcOrd="0" destOrd="0" presId="urn:microsoft.com/office/officeart/2005/8/layout/pList2#1"/>
    <dgm:cxn modelId="{79E5A8D6-5396-4912-AEC0-9E8423C962FE}" type="presParOf" srcId="{4B6FE03B-3679-4AC8-968C-302597D96629}" destId="{04E24DF3-B767-497F-882C-558F47A2433F}" srcOrd="1" destOrd="0" presId="urn:microsoft.com/office/officeart/2005/8/layout/pList2#1"/>
    <dgm:cxn modelId="{608FE0AD-2674-4787-A69A-E700862819FE}" type="presParOf" srcId="{04E24DF3-B767-497F-882C-558F47A2433F}" destId="{A8567CC9-3D76-49EE-8233-409CEA0D6C9F}" srcOrd="0" destOrd="0" presId="urn:microsoft.com/office/officeart/2005/8/layout/pList2#1"/>
    <dgm:cxn modelId="{844314B6-F7A4-4D7B-A461-64DCCDE8C55A}" type="presParOf" srcId="{A8567CC9-3D76-49EE-8233-409CEA0D6C9F}" destId="{B1453F97-F815-4BC6-81CE-AE9B9761EE6C}" srcOrd="0" destOrd="0" presId="urn:microsoft.com/office/officeart/2005/8/layout/pList2#1"/>
    <dgm:cxn modelId="{7D8DCF04-2366-412F-8194-933625D19AA0}" type="presParOf" srcId="{A8567CC9-3D76-49EE-8233-409CEA0D6C9F}" destId="{94167D84-0904-4E7C-98BD-80549B3C0054}" srcOrd="1" destOrd="0" presId="urn:microsoft.com/office/officeart/2005/8/layout/pList2#1"/>
    <dgm:cxn modelId="{822A0032-73EE-4C4B-A06C-6B9BB8DF5909}" type="presParOf" srcId="{A8567CC9-3D76-49EE-8233-409CEA0D6C9F}" destId="{29E84806-C7C4-4559-8389-7D9FFE3D86A3}" srcOrd="2" destOrd="0" presId="urn:microsoft.com/office/officeart/2005/8/layout/pList2#1"/>
    <dgm:cxn modelId="{40A278F0-D485-4F16-852F-6DC092144802}" type="presParOf" srcId="{04E24DF3-B767-497F-882C-558F47A2433F}" destId="{1E1359F5-B63B-4D69-AE09-B9FA61CE64E5}" srcOrd="1" destOrd="0" presId="urn:microsoft.com/office/officeart/2005/8/layout/pList2#1"/>
    <dgm:cxn modelId="{C799CD19-3CEF-4FA4-A8DD-C2FDD88AD8E9}" type="presParOf" srcId="{04E24DF3-B767-497F-882C-558F47A2433F}" destId="{FC1B1CC4-7AA8-4A58-8D85-BEBA18B02D3D}" srcOrd="2" destOrd="0" presId="urn:microsoft.com/office/officeart/2005/8/layout/pList2#1"/>
    <dgm:cxn modelId="{D285D902-C29C-42E2-8034-04D42D2DC09D}" type="presParOf" srcId="{FC1B1CC4-7AA8-4A58-8D85-BEBA18B02D3D}" destId="{BC0CF790-591F-4AA8-896A-55DCA21D2063}" srcOrd="0" destOrd="0" presId="urn:microsoft.com/office/officeart/2005/8/layout/pList2#1"/>
    <dgm:cxn modelId="{D79587B7-40BA-4C6D-B7C3-25A24E27FCB4}" type="presParOf" srcId="{FC1B1CC4-7AA8-4A58-8D85-BEBA18B02D3D}" destId="{82E93DF4-15A4-4B2F-9079-1C4DC080B651}" srcOrd="1" destOrd="0" presId="urn:microsoft.com/office/officeart/2005/8/layout/pList2#1"/>
    <dgm:cxn modelId="{3B6E0075-8585-413B-9E92-91D6D1FB9329}" type="presParOf" srcId="{FC1B1CC4-7AA8-4A58-8D85-BEBA18B02D3D}" destId="{CCBB2CCC-5494-4E8F-BFC9-363844B607F2}" srcOrd="2" destOrd="0" presId="urn:microsoft.com/office/officeart/2005/8/layout/pList2#1"/>
    <dgm:cxn modelId="{635B8C65-74D2-4A8A-A891-E508D10218A4}" type="presParOf" srcId="{04E24DF3-B767-497F-882C-558F47A2433F}" destId="{EBA1F9E2-155F-4ABC-BB8B-01B74CC0C3EC}" srcOrd="3" destOrd="0" presId="urn:microsoft.com/office/officeart/2005/8/layout/pList2#1"/>
    <dgm:cxn modelId="{816DC7A0-CD63-4DCD-A045-25CE3980BF0B}" type="presParOf" srcId="{04E24DF3-B767-497F-882C-558F47A2433F}" destId="{835EA4AF-A8E5-4A87-B901-82DEE9BC2B76}" srcOrd="4" destOrd="0" presId="urn:microsoft.com/office/officeart/2005/8/layout/pList2#1"/>
    <dgm:cxn modelId="{725EE83C-BDC3-4195-B1D0-46800CBA4442}" type="presParOf" srcId="{835EA4AF-A8E5-4A87-B901-82DEE9BC2B76}" destId="{184BF613-7E73-4789-B9CD-C045113FC8AF}" srcOrd="0" destOrd="0" presId="urn:microsoft.com/office/officeart/2005/8/layout/pList2#1"/>
    <dgm:cxn modelId="{36780EB8-56E7-46D8-821F-39E9286E8B71}" type="presParOf" srcId="{835EA4AF-A8E5-4A87-B901-82DEE9BC2B76}" destId="{C921A7A1-CF3E-4E95-9B06-A9040F7698E9}" srcOrd="1" destOrd="0" presId="urn:microsoft.com/office/officeart/2005/8/layout/pList2#1"/>
    <dgm:cxn modelId="{7B3FDA7A-F6BE-4DFC-8A00-288B5E0F1CFE}" type="presParOf" srcId="{835EA4AF-A8E5-4A87-B901-82DEE9BC2B76}" destId="{354DA51B-0088-4E84-A58B-5D11C149B8FA}" srcOrd="2" destOrd="0" presId="urn:microsoft.com/office/officeart/2005/8/layout/pList2#1"/>
    <dgm:cxn modelId="{4916CC31-717E-4B4A-AC0F-7324E1CAD7B1}" type="presParOf" srcId="{04E24DF3-B767-497F-882C-558F47A2433F}" destId="{4F75F000-7D56-4138-9405-8CEBBC1242C8}" srcOrd="5" destOrd="0" presId="urn:microsoft.com/office/officeart/2005/8/layout/pList2#1"/>
    <dgm:cxn modelId="{69796F3C-41F3-4A62-A381-566600C54FE2}" type="presParOf" srcId="{04E24DF3-B767-497F-882C-558F47A2433F}" destId="{D9F16F91-774E-40D5-B14D-001D4FFEEA4B}" srcOrd="6" destOrd="0" presId="urn:microsoft.com/office/officeart/2005/8/layout/pList2#1"/>
    <dgm:cxn modelId="{2ABC06C8-7524-44F2-A7DD-28A2F447134A}" type="presParOf" srcId="{D9F16F91-774E-40D5-B14D-001D4FFEEA4B}" destId="{D23A7AE3-D8DC-4D1B-B551-9885463980A0}" srcOrd="0" destOrd="0" presId="urn:microsoft.com/office/officeart/2005/8/layout/pList2#1"/>
    <dgm:cxn modelId="{8C836F08-7D51-4EE7-943F-D7F291DE58EA}" type="presParOf" srcId="{D9F16F91-774E-40D5-B14D-001D4FFEEA4B}" destId="{FA4934A2-D43F-4EC7-B638-02ADE12E1AB6}" srcOrd="1" destOrd="0" presId="urn:microsoft.com/office/officeart/2005/8/layout/pList2#1"/>
    <dgm:cxn modelId="{E5666D17-D6AB-4C00-A4A5-A871B8BB71AF}" type="presParOf" srcId="{D9F16F91-774E-40D5-B14D-001D4FFEEA4B}" destId="{CC280C42-27A3-4B8E-A944-3348097E5802}" srcOrd="2" destOrd="0" presId="urn:microsoft.com/office/officeart/2005/8/layout/pList2#1"/>
    <dgm:cxn modelId="{6D908788-6EFB-4F3B-8C74-CD8F686B1519}" type="presParOf" srcId="{04E24DF3-B767-497F-882C-558F47A2433F}" destId="{8A600836-2BE5-44E1-A309-72043947A75C}" srcOrd="7" destOrd="0" presId="urn:microsoft.com/office/officeart/2005/8/layout/pList2#1"/>
    <dgm:cxn modelId="{DCB71D51-3DB7-4025-914C-E8F16AA1FDB4}" type="presParOf" srcId="{04E24DF3-B767-497F-882C-558F47A2433F}" destId="{29C102F8-4FD4-4736-A72D-FB0D2A4B2BC1}" srcOrd="8" destOrd="0" presId="urn:microsoft.com/office/officeart/2005/8/layout/pList2#1"/>
    <dgm:cxn modelId="{3850F8E1-4A16-4A9B-94B6-78941C698B73}" type="presParOf" srcId="{29C102F8-4FD4-4736-A72D-FB0D2A4B2BC1}" destId="{14FDC256-C18C-450A-BE08-A5985265B90E}" srcOrd="0" destOrd="0" presId="urn:microsoft.com/office/officeart/2005/8/layout/pList2#1"/>
    <dgm:cxn modelId="{6514DA04-A881-4D87-8060-17A74F92F628}" type="presParOf" srcId="{29C102F8-4FD4-4736-A72D-FB0D2A4B2BC1}" destId="{0D23EED0-89A7-4453-AD84-E7CF4232617A}" srcOrd="1" destOrd="0" presId="urn:microsoft.com/office/officeart/2005/8/layout/pList2#1"/>
    <dgm:cxn modelId="{62A78615-1C43-42A4-A8AD-42BA58FDF2AA}" type="presParOf" srcId="{29C102F8-4FD4-4736-A72D-FB0D2A4B2BC1}" destId="{4A06E987-2827-403B-BD78-9EBE74100ECB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937FF4-12FB-4153-9BB1-B1A35676BBD0}" type="doc">
      <dgm:prSet loTypeId="urn:microsoft.com/office/officeart/2005/8/layout/target3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F20BCF-236B-4516-87F0-41B4EDCA5C3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k-KZ" sz="1800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Логикалық эмпиризм 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-ғылымды кеңірек мағынада шындық өмір туралы объективті білімдерді жасау және теориялық жинақтау іске асатын </a:t>
          </a: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адами әрекеттің бір саласы 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деп қарастырады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9A0BBEF-6191-4DBE-91A7-FE50D7908129}" type="parTrans" cxnId="{337BC640-7870-4A65-ADE3-3A64C7138DD9}">
      <dgm:prSet/>
      <dgm:spPr/>
      <dgm:t>
        <a:bodyPr/>
        <a:lstStyle/>
        <a:p>
          <a:endParaRPr lang="ru-RU"/>
        </a:p>
      </dgm:t>
    </dgm:pt>
    <dgm:pt modelId="{5EDD7A2E-0E49-4BD4-9B96-87E579605A23}" type="sibTrans" cxnId="{337BC640-7870-4A65-ADE3-3A64C7138DD9}">
      <dgm:prSet/>
      <dgm:spPr/>
      <dgm:t>
        <a:bodyPr/>
        <a:lstStyle/>
        <a:p>
          <a:endParaRPr lang="ru-RU"/>
        </a:p>
      </dgm:t>
    </dgm:pt>
    <dgm:pt modelId="{C37DA46F-2512-4566-B9C0-25CC7139D09A}">
      <dgm:prSet phldrT="[Текст]" custT="1"/>
      <dgm:spPr/>
      <dgm:t>
        <a:bodyPr/>
        <a:lstStyle/>
        <a:p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Ғылым саласындағы әрекет - </a:t>
          </a:r>
          <a:r>
            <a:rPr lang="kk-KZ" sz="1800" b="0" dirty="0" smtClean="0">
              <a:latin typeface="Times New Roman" pitchFamily="18" charset="0"/>
              <a:cs typeface="Times New Roman" pitchFamily="18" charset="0"/>
            </a:rPr>
            <a:t>ғылыми зерттеу (объектіні жүйелі және мақсатқа бағытталған түрде зерделейтін </a:t>
          </a:r>
          <a:r>
            <a:rPr lang="kk-KZ" sz="1800" b="0" smtClean="0">
              <a:latin typeface="Times New Roman" pitchFamily="18" charset="0"/>
              <a:cs typeface="Times New Roman" pitchFamily="18" charset="0"/>
            </a:rPr>
            <a:t>таным </a:t>
          </a:r>
          <a:r>
            <a:rPr lang="kk-KZ" sz="1800" b="0" smtClean="0">
              <a:latin typeface="Times New Roman" pitchFamily="18" charset="0"/>
              <a:cs typeface="Times New Roman" pitchFamily="18" charset="0"/>
            </a:rPr>
            <a:t>үдерісі).</a:t>
          </a:r>
          <a:endParaRPr lang="ru-RU" sz="1800" b="0" dirty="0">
            <a:latin typeface="Times New Roman" pitchFamily="18" charset="0"/>
            <a:cs typeface="Times New Roman" pitchFamily="18" charset="0"/>
          </a:endParaRPr>
        </a:p>
      </dgm:t>
    </dgm:pt>
    <dgm:pt modelId="{D6EE6C9B-E2EF-4CC2-96D6-633C6EFEE43B}" type="sibTrans" cxnId="{03F45F03-F782-4AE8-925B-F4176DC75B92}">
      <dgm:prSet/>
      <dgm:spPr/>
      <dgm:t>
        <a:bodyPr/>
        <a:lstStyle/>
        <a:p>
          <a:endParaRPr lang="ru-RU"/>
        </a:p>
      </dgm:t>
    </dgm:pt>
    <dgm:pt modelId="{AEF547EB-4434-471E-8207-29CA7E31D381}" type="parTrans" cxnId="{03F45F03-F782-4AE8-925B-F4176DC75B92}">
      <dgm:prSet/>
      <dgm:spPr/>
      <dgm:t>
        <a:bodyPr/>
        <a:lstStyle/>
        <a:p>
          <a:endParaRPr lang="ru-RU"/>
        </a:p>
      </dgm:t>
    </dgm:pt>
    <dgm:pt modelId="{CEF9D4D9-23DC-46B5-8F57-C648D60A24A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Ғылым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 - білімдер жасау, алу мақсатындағы әрекет, жұмыс.</a:t>
          </a:r>
        </a:p>
        <a:p>
          <a:pPr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CF072AB-FE44-4177-8723-A02AEC6C0087}" type="parTrans" cxnId="{62ADF7B9-21C4-4619-9D9A-B184B7975876}">
      <dgm:prSet/>
      <dgm:spPr/>
      <dgm:t>
        <a:bodyPr/>
        <a:lstStyle/>
        <a:p>
          <a:endParaRPr lang="ru-RU"/>
        </a:p>
      </dgm:t>
    </dgm:pt>
    <dgm:pt modelId="{42C565FA-CD8C-4310-A09E-0323DDC7438A}" type="sibTrans" cxnId="{62ADF7B9-21C4-4619-9D9A-B184B7975876}">
      <dgm:prSet/>
      <dgm:spPr/>
      <dgm:t>
        <a:bodyPr/>
        <a:lstStyle/>
        <a:p>
          <a:endParaRPr lang="ru-RU"/>
        </a:p>
      </dgm:t>
    </dgm:pt>
    <dgm:pt modelId="{2D93428E-33A3-4A36-BCAD-582B441B801A}" type="pres">
      <dgm:prSet presAssocID="{40937FF4-12FB-4153-9BB1-B1A35676BBD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C84FB9-C104-48E0-9B5A-7C0F5BF5DE7E}" type="pres">
      <dgm:prSet presAssocID="{3DF20BCF-236B-4516-87F0-41B4EDCA5C39}" presName="circle1" presStyleLbl="node1" presStyleIdx="0" presStyleCnt="3"/>
      <dgm:spPr/>
    </dgm:pt>
    <dgm:pt modelId="{DD4FA270-2DAF-44D4-A8B8-4C0771A178A9}" type="pres">
      <dgm:prSet presAssocID="{3DF20BCF-236B-4516-87F0-41B4EDCA5C39}" presName="space" presStyleCnt="0"/>
      <dgm:spPr/>
    </dgm:pt>
    <dgm:pt modelId="{F0BC93FA-816A-411F-B867-CEFE87432B7D}" type="pres">
      <dgm:prSet presAssocID="{3DF20BCF-236B-4516-87F0-41B4EDCA5C39}" presName="rect1" presStyleLbl="alignAcc1" presStyleIdx="0" presStyleCnt="3"/>
      <dgm:spPr/>
      <dgm:t>
        <a:bodyPr/>
        <a:lstStyle/>
        <a:p>
          <a:endParaRPr lang="ru-RU"/>
        </a:p>
      </dgm:t>
    </dgm:pt>
    <dgm:pt modelId="{84286F64-4676-4E34-927A-7E05A679D245}" type="pres">
      <dgm:prSet presAssocID="{CEF9D4D9-23DC-46B5-8F57-C648D60A24A3}" presName="vertSpace2" presStyleLbl="node1" presStyleIdx="0" presStyleCnt="3"/>
      <dgm:spPr/>
    </dgm:pt>
    <dgm:pt modelId="{E2751D78-05E8-43B9-9E47-D499AC43DCD6}" type="pres">
      <dgm:prSet presAssocID="{CEF9D4D9-23DC-46B5-8F57-C648D60A24A3}" presName="circle2" presStyleLbl="node1" presStyleIdx="1" presStyleCnt="3" custScaleY="113082"/>
      <dgm:spPr/>
    </dgm:pt>
    <dgm:pt modelId="{04C28938-DF51-4491-8235-9F86039B1D50}" type="pres">
      <dgm:prSet presAssocID="{CEF9D4D9-23DC-46B5-8F57-C648D60A24A3}" presName="rect2" presStyleLbl="alignAcc1" presStyleIdx="1" presStyleCnt="3" custScaleY="83007" custLinFactNeighborX="-293" custLinFactNeighborY="6384"/>
      <dgm:spPr/>
      <dgm:t>
        <a:bodyPr/>
        <a:lstStyle/>
        <a:p>
          <a:endParaRPr lang="ru-RU"/>
        </a:p>
      </dgm:t>
    </dgm:pt>
    <dgm:pt modelId="{295C141D-F14F-41CA-907E-38C99DB445C6}" type="pres">
      <dgm:prSet presAssocID="{C37DA46F-2512-4566-B9C0-25CC7139D09A}" presName="vertSpace3" presStyleLbl="node1" presStyleIdx="1" presStyleCnt="3"/>
      <dgm:spPr/>
    </dgm:pt>
    <dgm:pt modelId="{CD3BEC27-171B-4802-8B1A-3160F948B542}" type="pres">
      <dgm:prSet presAssocID="{C37DA46F-2512-4566-B9C0-25CC7139D09A}" presName="circle3" presStyleLbl="node1" presStyleIdx="2" presStyleCnt="3"/>
      <dgm:spPr/>
    </dgm:pt>
    <dgm:pt modelId="{229573E5-22E4-4B00-BC57-8115E167C1F0}" type="pres">
      <dgm:prSet presAssocID="{C37DA46F-2512-4566-B9C0-25CC7139D09A}" presName="rect3" presStyleLbl="alignAcc1" presStyleIdx="2" presStyleCnt="3" custScaleY="102817"/>
      <dgm:spPr/>
      <dgm:t>
        <a:bodyPr/>
        <a:lstStyle/>
        <a:p>
          <a:endParaRPr lang="ru-RU"/>
        </a:p>
      </dgm:t>
    </dgm:pt>
    <dgm:pt modelId="{E220E2D2-E6CD-49BC-BC4D-503C5D318D10}" type="pres">
      <dgm:prSet presAssocID="{3DF20BCF-236B-4516-87F0-41B4EDCA5C3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34FFD3-81A0-4785-882B-851FF7AE81A6}" type="pres">
      <dgm:prSet presAssocID="{CEF9D4D9-23DC-46B5-8F57-C648D60A24A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1C681-6297-4D37-B97F-89CD0C6E3880}" type="pres">
      <dgm:prSet presAssocID="{C37DA46F-2512-4566-B9C0-25CC7139D09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ADF7B9-21C4-4619-9D9A-B184B7975876}" srcId="{40937FF4-12FB-4153-9BB1-B1A35676BBD0}" destId="{CEF9D4D9-23DC-46B5-8F57-C648D60A24A3}" srcOrd="1" destOrd="0" parTransId="{4CF072AB-FE44-4177-8723-A02AEC6C0087}" sibTransId="{42C565FA-CD8C-4310-A09E-0323DDC7438A}"/>
    <dgm:cxn modelId="{602D9F1D-C0E6-411A-AF70-3A373500B888}" type="presOf" srcId="{CEF9D4D9-23DC-46B5-8F57-C648D60A24A3}" destId="{04C28938-DF51-4491-8235-9F86039B1D50}" srcOrd="0" destOrd="0" presId="urn:microsoft.com/office/officeart/2005/8/layout/target3"/>
    <dgm:cxn modelId="{A04D0F09-C145-42E0-82DB-417921334561}" type="presOf" srcId="{CEF9D4D9-23DC-46B5-8F57-C648D60A24A3}" destId="{D734FFD3-81A0-4785-882B-851FF7AE81A6}" srcOrd="1" destOrd="0" presId="urn:microsoft.com/office/officeart/2005/8/layout/target3"/>
    <dgm:cxn modelId="{6A1FEBE9-FC5B-47C0-A885-C4B5BEAF0FCA}" type="presOf" srcId="{C37DA46F-2512-4566-B9C0-25CC7139D09A}" destId="{229573E5-22E4-4B00-BC57-8115E167C1F0}" srcOrd="0" destOrd="0" presId="urn:microsoft.com/office/officeart/2005/8/layout/target3"/>
    <dgm:cxn modelId="{31ABA67B-A202-4C4E-A816-F692747771D1}" type="presOf" srcId="{3DF20BCF-236B-4516-87F0-41B4EDCA5C39}" destId="{F0BC93FA-816A-411F-B867-CEFE87432B7D}" srcOrd="0" destOrd="0" presId="urn:microsoft.com/office/officeart/2005/8/layout/target3"/>
    <dgm:cxn modelId="{03F45F03-F782-4AE8-925B-F4176DC75B92}" srcId="{40937FF4-12FB-4153-9BB1-B1A35676BBD0}" destId="{C37DA46F-2512-4566-B9C0-25CC7139D09A}" srcOrd="2" destOrd="0" parTransId="{AEF547EB-4434-471E-8207-29CA7E31D381}" sibTransId="{D6EE6C9B-E2EF-4CC2-96D6-633C6EFEE43B}"/>
    <dgm:cxn modelId="{337BC640-7870-4A65-ADE3-3A64C7138DD9}" srcId="{40937FF4-12FB-4153-9BB1-B1A35676BBD0}" destId="{3DF20BCF-236B-4516-87F0-41B4EDCA5C39}" srcOrd="0" destOrd="0" parTransId="{E9A0BBEF-6191-4DBE-91A7-FE50D7908129}" sibTransId="{5EDD7A2E-0E49-4BD4-9B96-87E579605A23}"/>
    <dgm:cxn modelId="{56074994-5CE4-44AD-BACB-E0F77B666FB2}" type="presOf" srcId="{C37DA46F-2512-4566-B9C0-25CC7139D09A}" destId="{7181C681-6297-4D37-B97F-89CD0C6E3880}" srcOrd="1" destOrd="0" presId="urn:microsoft.com/office/officeart/2005/8/layout/target3"/>
    <dgm:cxn modelId="{02BBAB8B-BDDD-4033-A257-81E54A86E9DD}" type="presOf" srcId="{3DF20BCF-236B-4516-87F0-41B4EDCA5C39}" destId="{E220E2D2-E6CD-49BC-BC4D-503C5D318D10}" srcOrd="1" destOrd="0" presId="urn:microsoft.com/office/officeart/2005/8/layout/target3"/>
    <dgm:cxn modelId="{198E72E9-532B-415A-850A-01A6453CEC06}" type="presOf" srcId="{40937FF4-12FB-4153-9BB1-B1A35676BBD0}" destId="{2D93428E-33A3-4A36-BCAD-582B441B801A}" srcOrd="0" destOrd="0" presId="urn:microsoft.com/office/officeart/2005/8/layout/target3"/>
    <dgm:cxn modelId="{806334B5-1E8A-441C-9F84-ACA9CE6BB457}" type="presParOf" srcId="{2D93428E-33A3-4A36-BCAD-582B441B801A}" destId="{2AC84FB9-C104-48E0-9B5A-7C0F5BF5DE7E}" srcOrd="0" destOrd="0" presId="urn:microsoft.com/office/officeart/2005/8/layout/target3"/>
    <dgm:cxn modelId="{9E852962-B378-4E92-966B-1A31C75E642D}" type="presParOf" srcId="{2D93428E-33A3-4A36-BCAD-582B441B801A}" destId="{DD4FA270-2DAF-44D4-A8B8-4C0771A178A9}" srcOrd="1" destOrd="0" presId="urn:microsoft.com/office/officeart/2005/8/layout/target3"/>
    <dgm:cxn modelId="{54425254-CD49-4F46-83EE-6D296F916305}" type="presParOf" srcId="{2D93428E-33A3-4A36-BCAD-582B441B801A}" destId="{F0BC93FA-816A-411F-B867-CEFE87432B7D}" srcOrd="2" destOrd="0" presId="urn:microsoft.com/office/officeart/2005/8/layout/target3"/>
    <dgm:cxn modelId="{5B58A31C-7DB8-407E-807E-C4D31327F14E}" type="presParOf" srcId="{2D93428E-33A3-4A36-BCAD-582B441B801A}" destId="{84286F64-4676-4E34-927A-7E05A679D245}" srcOrd="3" destOrd="0" presId="urn:microsoft.com/office/officeart/2005/8/layout/target3"/>
    <dgm:cxn modelId="{D486C3CD-A391-484C-8C8E-802EB8B7D7F3}" type="presParOf" srcId="{2D93428E-33A3-4A36-BCAD-582B441B801A}" destId="{E2751D78-05E8-43B9-9E47-D499AC43DCD6}" srcOrd="4" destOrd="0" presId="urn:microsoft.com/office/officeart/2005/8/layout/target3"/>
    <dgm:cxn modelId="{94805B97-9244-4463-892D-23635E449832}" type="presParOf" srcId="{2D93428E-33A3-4A36-BCAD-582B441B801A}" destId="{04C28938-DF51-4491-8235-9F86039B1D50}" srcOrd="5" destOrd="0" presId="urn:microsoft.com/office/officeart/2005/8/layout/target3"/>
    <dgm:cxn modelId="{93F6CAC0-D4BD-4F40-B85C-BBCAE39B8D29}" type="presParOf" srcId="{2D93428E-33A3-4A36-BCAD-582B441B801A}" destId="{295C141D-F14F-41CA-907E-38C99DB445C6}" srcOrd="6" destOrd="0" presId="urn:microsoft.com/office/officeart/2005/8/layout/target3"/>
    <dgm:cxn modelId="{A633323B-E85D-40C4-BE2F-30093D672BC7}" type="presParOf" srcId="{2D93428E-33A3-4A36-BCAD-582B441B801A}" destId="{CD3BEC27-171B-4802-8B1A-3160F948B542}" srcOrd="7" destOrd="0" presId="urn:microsoft.com/office/officeart/2005/8/layout/target3"/>
    <dgm:cxn modelId="{2EFDBF02-AA0E-44EE-B8A8-74C27839651A}" type="presParOf" srcId="{2D93428E-33A3-4A36-BCAD-582B441B801A}" destId="{229573E5-22E4-4B00-BC57-8115E167C1F0}" srcOrd="8" destOrd="0" presId="urn:microsoft.com/office/officeart/2005/8/layout/target3"/>
    <dgm:cxn modelId="{9E4553C1-8794-48E3-B724-FF24D456560C}" type="presParOf" srcId="{2D93428E-33A3-4A36-BCAD-582B441B801A}" destId="{E220E2D2-E6CD-49BC-BC4D-503C5D318D10}" srcOrd="9" destOrd="0" presId="urn:microsoft.com/office/officeart/2005/8/layout/target3"/>
    <dgm:cxn modelId="{2F7C1A00-1FA9-49B1-B10E-E88759CB0FB2}" type="presParOf" srcId="{2D93428E-33A3-4A36-BCAD-582B441B801A}" destId="{D734FFD3-81A0-4785-882B-851FF7AE81A6}" srcOrd="10" destOrd="0" presId="urn:microsoft.com/office/officeart/2005/8/layout/target3"/>
    <dgm:cxn modelId="{19305E93-1355-40FA-8028-E2023024F7A5}" type="presParOf" srcId="{2D93428E-33A3-4A36-BCAD-582B441B801A}" destId="{7181C681-6297-4D37-B97F-89CD0C6E388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EB3873-DB90-4DF7-A92C-8645CC30561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7E71CF-020E-40C7-9B6D-4359272F1DE9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0" dirty="0" smtClean="0">
              <a:latin typeface="Times New Roman" pitchFamily="18" charset="0"/>
              <a:cs typeface="Times New Roman" pitchFamily="18" charset="0"/>
            </a:rPr>
            <a:t>Жүйе дегеніміз - бір өзгеріске ұшыраса, басқалары да өзгеретін өзара байланысты элементтердің тұтас кешені</a:t>
          </a:r>
          <a:endParaRPr lang="ru-RU" sz="1600" b="1" i="0" dirty="0">
            <a:latin typeface="Times New Roman" pitchFamily="18" charset="0"/>
            <a:cs typeface="Times New Roman" pitchFamily="18" charset="0"/>
          </a:endParaRPr>
        </a:p>
      </dgm:t>
    </dgm:pt>
    <dgm:pt modelId="{04F0D594-3416-4F2C-9447-739427C7D1CC}" type="parTrans" cxnId="{9C537722-6353-4F05-A141-C1949F34DE31}">
      <dgm:prSet/>
      <dgm:spPr/>
      <dgm:t>
        <a:bodyPr/>
        <a:lstStyle/>
        <a:p>
          <a:endParaRPr lang="ru-RU"/>
        </a:p>
      </dgm:t>
    </dgm:pt>
    <dgm:pt modelId="{E117970D-473B-4186-BA8E-538823458333}" type="sibTrans" cxnId="{9C537722-6353-4F05-A141-C1949F34DE31}">
      <dgm:prSet/>
      <dgm:spPr/>
      <dgm:t>
        <a:bodyPr/>
        <a:lstStyle/>
        <a:p>
          <a:endParaRPr lang="ru-RU"/>
        </a:p>
      </dgm:t>
    </dgm:pt>
    <dgm:pt modelId="{67502636-FE9C-4F8D-AF9B-D146ADB83FA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құрамы (оған енетін элементтер жиынтығы)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11AC4D80-30AC-40CA-9971-E544D672C6DC}" type="sibTrans" cxnId="{58694D08-45A0-4560-A620-9D7F8E99674F}">
      <dgm:prSet/>
      <dgm:spPr/>
      <dgm:t>
        <a:bodyPr/>
        <a:lstStyle/>
        <a:p>
          <a:endParaRPr lang="ru-RU"/>
        </a:p>
      </dgm:t>
    </dgm:pt>
    <dgm:pt modelId="{227C7F93-3DB7-48BA-A098-B0DD287C74E4}" type="parTrans" cxnId="{58694D08-45A0-4560-A620-9D7F8E99674F}">
      <dgm:prSet/>
      <dgm:spPr/>
      <dgm:t>
        <a:bodyPr/>
        <a:lstStyle/>
        <a:p>
          <a:endParaRPr lang="ru-RU"/>
        </a:p>
      </dgm:t>
    </dgm:pt>
    <dgm:pt modelId="{0A5D09C8-D2E6-481D-87CB-FA6DAC76740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құрылымы (олардың арасындағы байланыс)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CC821E4D-03EA-4764-B9AF-DEA3C70E3652}" type="sibTrans" cxnId="{B8B72B34-A64C-4F76-A177-90CFB80D5C3D}">
      <dgm:prSet/>
      <dgm:spPr/>
      <dgm:t>
        <a:bodyPr/>
        <a:lstStyle/>
        <a:p>
          <a:endParaRPr lang="ru-RU"/>
        </a:p>
      </dgm:t>
    </dgm:pt>
    <dgm:pt modelId="{CE445416-9C03-40B1-BD5E-2C4E8DFA28D3}" type="parTrans" cxnId="{B8B72B34-A64C-4F76-A177-90CFB80D5C3D}">
      <dgm:prSet/>
      <dgm:spPr/>
      <dgm:t>
        <a:bodyPr/>
        <a:lstStyle/>
        <a:p>
          <a:endParaRPr lang="ru-RU"/>
        </a:p>
      </dgm:t>
    </dgm:pt>
    <dgm:pt modelId="{4FEB13E8-56E7-4759-A765-5A956431E3A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әрбір элементтердің қызметі, оның жүйедегі рөлі мен маңызы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DEB50D4D-5CC7-487B-8DCD-2B47DEFD1852}" type="parTrans" cxnId="{9225FDB0-4EDF-40CA-9D40-28CB725528CA}">
      <dgm:prSet/>
      <dgm:spPr/>
      <dgm:t>
        <a:bodyPr/>
        <a:lstStyle/>
        <a:p>
          <a:endParaRPr lang="ru-RU"/>
        </a:p>
      </dgm:t>
    </dgm:pt>
    <dgm:pt modelId="{648821F0-B584-4709-802B-93D74D87AC19}" type="sibTrans" cxnId="{9225FDB0-4EDF-40CA-9D40-28CB725528CA}">
      <dgm:prSet/>
      <dgm:spPr/>
      <dgm:t>
        <a:bodyPr/>
        <a:lstStyle/>
        <a:p>
          <a:endParaRPr lang="ru-RU"/>
        </a:p>
      </dgm:t>
    </dgm:pt>
    <dgm:pt modelId="{50683943-CF27-420E-BE62-CDA246F5D1D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b="1" i="1" dirty="0" smtClean="0">
              <a:latin typeface="Times New Roman" pitchFamily="18" charset="0"/>
              <a:cs typeface="Times New Roman" pitchFamily="18" charset="0"/>
            </a:rPr>
            <a:t>Пән дегеніміз - зерттеудің объектісін ғылыми тұрғыдан көру тәсілін бейнелейтін зерттеу субъектісі мен объектісі арасындағы буын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0EB1A595-05C7-417B-9638-139429B8F240}" type="sibTrans" cxnId="{373DB36E-5031-4990-A496-D72C60000194}">
      <dgm:prSet/>
      <dgm:spPr/>
      <dgm:t>
        <a:bodyPr/>
        <a:lstStyle/>
        <a:p>
          <a:endParaRPr lang="ru-RU"/>
        </a:p>
      </dgm:t>
    </dgm:pt>
    <dgm:pt modelId="{49860217-D63D-47A5-AA09-110AB2C8AB20}" type="parTrans" cxnId="{373DB36E-5031-4990-A496-D72C60000194}">
      <dgm:prSet/>
      <dgm:spPr/>
      <dgm:t>
        <a:bodyPr/>
        <a:lstStyle/>
        <a:p>
          <a:endParaRPr lang="ru-RU"/>
        </a:p>
      </dgm:t>
    </dgm:pt>
    <dgm:pt modelId="{A28F49BB-DC93-409E-ADD8-A87C79AC59C9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b="1" i="1" dirty="0" smtClean="0">
              <a:latin typeface="Times New Roman" pitchFamily="18" charset="0"/>
              <a:cs typeface="Times New Roman" pitchFamily="18" charset="0"/>
            </a:rPr>
            <a:t>Объект дегеніміз - зерттеушінің танымдық әрекеті бағытталған шындық болмыс,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34914FB3-CD72-4BCE-A6B6-7061AB842899}" type="sibTrans" cxnId="{E09DBCE9-9FE6-4965-9FAC-1E34D19F5498}">
      <dgm:prSet/>
      <dgm:spPr/>
      <dgm:t>
        <a:bodyPr/>
        <a:lstStyle/>
        <a:p>
          <a:endParaRPr lang="ru-RU"/>
        </a:p>
      </dgm:t>
    </dgm:pt>
    <dgm:pt modelId="{3485DB63-F30B-4B01-85B6-CEF914B4BD02}" type="parTrans" cxnId="{E09DBCE9-9FE6-4965-9FAC-1E34D19F5498}">
      <dgm:prSet/>
      <dgm:spPr/>
      <dgm:t>
        <a:bodyPr/>
        <a:lstStyle/>
        <a:p>
          <a:endParaRPr lang="ru-RU"/>
        </a:p>
      </dgm:t>
    </dgm:pt>
    <dgm:pt modelId="{D2D001CE-0AFB-4E04-BA2E-078A90BD5B7F}" type="pres">
      <dgm:prSet presAssocID="{7EEB3873-DB90-4DF7-A92C-8645CC30561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9AEDEE-2FD5-406A-B9FF-00FB4A647E66}" type="pres">
      <dgm:prSet presAssocID="{7EEB3873-DB90-4DF7-A92C-8645CC30561D}" presName="hierFlow" presStyleCnt="0"/>
      <dgm:spPr/>
    </dgm:pt>
    <dgm:pt modelId="{6EBAA186-2C28-4D66-93C3-2328FCF8E6C6}" type="pres">
      <dgm:prSet presAssocID="{7EEB3873-DB90-4DF7-A92C-8645CC30561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44EA597-A2A0-46A7-A9C5-65D2005845CC}" type="pres">
      <dgm:prSet presAssocID="{BF7E71CF-020E-40C7-9B6D-4359272F1DE9}" presName="Name14" presStyleCnt="0"/>
      <dgm:spPr/>
    </dgm:pt>
    <dgm:pt modelId="{55518D40-540F-47CB-96A3-3A75C7A74C66}" type="pres">
      <dgm:prSet presAssocID="{BF7E71CF-020E-40C7-9B6D-4359272F1DE9}" presName="level1Shape" presStyleLbl="node0" presStyleIdx="0" presStyleCnt="1" custScaleX="1565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8CA740-D624-4050-8F09-086798BA0D1C}" type="pres">
      <dgm:prSet presAssocID="{BF7E71CF-020E-40C7-9B6D-4359272F1DE9}" presName="hierChild2" presStyleCnt="0"/>
      <dgm:spPr/>
    </dgm:pt>
    <dgm:pt modelId="{87E9616D-F2D3-4C9E-8F1E-3D5E1D9B0749}" type="pres">
      <dgm:prSet presAssocID="{227C7F93-3DB7-48BA-A098-B0DD287C74E4}" presName="Name19" presStyleLbl="parChTrans1D2" presStyleIdx="0" presStyleCnt="3"/>
      <dgm:spPr/>
      <dgm:t>
        <a:bodyPr/>
        <a:lstStyle/>
        <a:p>
          <a:endParaRPr lang="ru-RU"/>
        </a:p>
      </dgm:t>
    </dgm:pt>
    <dgm:pt modelId="{507DBB29-C769-4915-B8A5-F743DE8CE7A0}" type="pres">
      <dgm:prSet presAssocID="{67502636-FE9C-4F8D-AF9B-D146ADB83FA2}" presName="Name21" presStyleCnt="0"/>
      <dgm:spPr/>
    </dgm:pt>
    <dgm:pt modelId="{BC1FCCAD-0AA2-4C1F-B3D8-A6A694EE3242}" type="pres">
      <dgm:prSet presAssocID="{67502636-FE9C-4F8D-AF9B-D146ADB83FA2}" presName="level2Shape" presStyleLbl="node2" presStyleIdx="0" presStyleCnt="3" custScaleX="137264"/>
      <dgm:spPr/>
      <dgm:t>
        <a:bodyPr/>
        <a:lstStyle/>
        <a:p>
          <a:endParaRPr lang="ru-RU"/>
        </a:p>
      </dgm:t>
    </dgm:pt>
    <dgm:pt modelId="{570DB10C-C473-44AE-A751-DD686E30236B}" type="pres">
      <dgm:prSet presAssocID="{67502636-FE9C-4F8D-AF9B-D146ADB83FA2}" presName="hierChild3" presStyleCnt="0"/>
      <dgm:spPr/>
    </dgm:pt>
    <dgm:pt modelId="{A66DEE14-6329-4324-A093-853A458D419B}" type="pres">
      <dgm:prSet presAssocID="{3485DB63-F30B-4B01-85B6-CEF914B4BD02}" presName="Name19" presStyleLbl="parChTrans1D3" presStyleIdx="0" presStyleCnt="2"/>
      <dgm:spPr/>
      <dgm:t>
        <a:bodyPr/>
        <a:lstStyle/>
        <a:p>
          <a:endParaRPr lang="ru-RU"/>
        </a:p>
      </dgm:t>
    </dgm:pt>
    <dgm:pt modelId="{3010E73D-FFE2-4808-839C-82073059624D}" type="pres">
      <dgm:prSet presAssocID="{A28F49BB-DC93-409E-ADD8-A87C79AC59C9}" presName="Name21" presStyleCnt="0"/>
      <dgm:spPr/>
    </dgm:pt>
    <dgm:pt modelId="{8FB7E7D9-7DAE-49E6-ABFF-8FA82C1FF264}" type="pres">
      <dgm:prSet presAssocID="{A28F49BB-DC93-409E-ADD8-A87C79AC59C9}" presName="level2Shape" presStyleLbl="node3" presStyleIdx="0" presStyleCnt="2" custScaleX="189432"/>
      <dgm:spPr/>
      <dgm:t>
        <a:bodyPr/>
        <a:lstStyle/>
        <a:p>
          <a:endParaRPr lang="ru-RU"/>
        </a:p>
      </dgm:t>
    </dgm:pt>
    <dgm:pt modelId="{907BA47D-EFD2-4716-9C39-30D85F8D4391}" type="pres">
      <dgm:prSet presAssocID="{A28F49BB-DC93-409E-ADD8-A87C79AC59C9}" presName="hierChild3" presStyleCnt="0"/>
      <dgm:spPr/>
    </dgm:pt>
    <dgm:pt modelId="{8E444B5D-B38C-499F-B99D-5CD81AAD53C0}" type="pres">
      <dgm:prSet presAssocID="{CE445416-9C03-40B1-BD5E-2C4E8DFA28D3}" presName="Name19" presStyleLbl="parChTrans1D2" presStyleIdx="1" presStyleCnt="3"/>
      <dgm:spPr/>
      <dgm:t>
        <a:bodyPr/>
        <a:lstStyle/>
        <a:p>
          <a:endParaRPr lang="ru-RU"/>
        </a:p>
      </dgm:t>
    </dgm:pt>
    <dgm:pt modelId="{B9896AAF-8CB1-4B41-90BB-A46D2EBFD7D5}" type="pres">
      <dgm:prSet presAssocID="{0A5D09C8-D2E6-481D-87CB-FA6DAC767406}" presName="Name21" presStyleCnt="0"/>
      <dgm:spPr/>
    </dgm:pt>
    <dgm:pt modelId="{81638CA2-7486-4146-8FD9-654ECF3900AA}" type="pres">
      <dgm:prSet presAssocID="{0A5D09C8-D2E6-481D-87CB-FA6DAC767406}" presName="level2Shape" presStyleLbl="node2" presStyleIdx="1" presStyleCnt="3" custScaleX="130844"/>
      <dgm:spPr/>
      <dgm:t>
        <a:bodyPr/>
        <a:lstStyle/>
        <a:p>
          <a:endParaRPr lang="ru-RU"/>
        </a:p>
      </dgm:t>
    </dgm:pt>
    <dgm:pt modelId="{C203FDE8-C894-4B22-9CE4-FC8EC5E0BE7C}" type="pres">
      <dgm:prSet presAssocID="{0A5D09C8-D2E6-481D-87CB-FA6DAC767406}" presName="hierChild3" presStyleCnt="0"/>
      <dgm:spPr/>
    </dgm:pt>
    <dgm:pt modelId="{E602EA08-F3AF-4415-A827-74297786AAE3}" type="pres">
      <dgm:prSet presAssocID="{DEB50D4D-5CC7-487B-8DCD-2B47DEFD1852}" presName="Name19" presStyleLbl="parChTrans1D2" presStyleIdx="2" presStyleCnt="3"/>
      <dgm:spPr/>
      <dgm:t>
        <a:bodyPr/>
        <a:lstStyle/>
        <a:p>
          <a:endParaRPr lang="ru-RU"/>
        </a:p>
      </dgm:t>
    </dgm:pt>
    <dgm:pt modelId="{0FCFD9BD-5746-4877-B318-7BD2B5083F7F}" type="pres">
      <dgm:prSet presAssocID="{4FEB13E8-56E7-4759-A765-5A956431E3AF}" presName="Name21" presStyleCnt="0"/>
      <dgm:spPr/>
    </dgm:pt>
    <dgm:pt modelId="{EC0BE184-B5DA-4510-8D33-FF60E0039365}" type="pres">
      <dgm:prSet presAssocID="{4FEB13E8-56E7-4759-A765-5A956431E3AF}" presName="level2Shape" presStyleLbl="node2" presStyleIdx="2" presStyleCnt="3"/>
      <dgm:spPr/>
      <dgm:t>
        <a:bodyPr/>
        <a:lstStyle/>
        <a:p>
          <a:endParaRPr lang="ru-RU"/>
        </a:p>
      </dgm:t>
    </dgm:pt>
    <dgm:pt modelId="{51BD76F2-12CA-4CEB-B274-86554CCCB3FA}" type="pres">
      <dgm:prSet presAssocID="{4FEB13E8-56E7-4759-A765-5A956431E3AF}" presName="hierChild3" presStyleCnt="0"/>
      <dgm:spPr/>
    </dgm:pt>
    <dgm:pt modelId="{1FE92E0F-F045-4DB7-B116-88B2486AE3F3}" type="pres">
      <dgm:prSet presAssocID="{49860217-D63D-47A5-AA09-110AB2C8AB20}" presName="Name19" presStyleLbl="parChTrans1D3" presStyleIdx="1" presStyleCnt="2"/>
      <dgm:spPr/>
      <dgm:t>
        <a:bodyPr/>
        <a:lstStyle/>
        <a:p>
          <a:endParaRPr lang="ru-RU"/>
        </a:p>
      </dgm:t>
    </dgm:pt>
    <dgm:pt modelId="{8CC15A64-3CF8-4A24-A2A8-C9F5574BED76}" type="pres">
      <dgm:prSet presAssocID="{50683943-CF27-420E-BE62-CDA246F5D1D3}" presName="Name21" presStyleCnt="0"/>
      <dgm:spPr/>
    </dgm:pt>
    <dgm:pt modelId="{7233F6DC-905C-4885-A89C-A1FCF1AB9638}" type="pres">
      <dgm:prSet presAssocID="{50683943-CF27-420E-BE62-CDA246F5D1D3}" presName="level2Shape" presStyleLbl="node3" presStyleIdx="1" presStyleCnt="2" custScaleX="190466"/>
      <dgm:spPr/>
      <dgm:t>
        <a:bodyPr/>
        <a:lstStyle/>
        <a:p>
          <a:endParaRPr lang="ru-RU"/>
        </a:p>
      </dgm:t>
    </dgm:pt>
    <dgm:pt modelId="{CC7D2363-CDB4-4DBA-A1EF-D152D50AD213}" type="pres">
      <dgm:prSet presAssocID="{50683943-CF27-420E-BE62-CDA246F5D1D3}" presName="hierChild3" presStyleCnt="0"/>
      <dgm:spPr/>
    </dgm:pt>
    <dgm:pt modelId="{7E63B736-0F7D-4C28-A9E6-326283FA3BB2}" type="pres">
      <dgm:prSet presAssocID="{7EEB3873-DB90-4DF7-A92C-8645CC30561D}" presName="bgShapesFlow" presStyleCnt="0"/>
      <dgm:spPr/>
    </dgm:pt>
  </dgm:ptLst>
  <dgm:cxnLst>
    <dgm:cxn modelId="{611F9398-AC30-40A0-BF22-DDD6D8392DBC}" type="presOf" srcId="{A28F49BB-DC93-409E-ADD8-A87C79AC59C9}" destId="{8FB7E7D9-7DAE-49E6-ABFF-8FA82C1FF264}" srcOrd="0" destOrd="0" presId="urn:microsoft.com/office/officeart/2005/8/layout/hierarchy6"/>
    <dgm:cxn modelId="{9C537722-6353-4F05-A141-C1949F34DE31}" srcId="{7EEB3873-DB90-4DF7-A92C-8645CC30561D}" destId="{BF7E71CF-020E-40C7-9B6D-4359272F1DE9}" srcOrd="0" destOrd="0" parTransId="{04F0D594-3416-4F2C-9447-739427C7D1CC}" sibTransId="{E117970D-473B-4186-BA8E-538823458333}"/>
    <dgm:cxn modelId="{9225FDB0-4EDF-40CA-9D40-28CB725528CA}" srcId="{BF7E71CF-020E-40C7-9B6D-4359272F1DE9}" destId="{4FEB13E8-56E7-4759-A765-5A956431E3AF}" srcOrd="2" destOrd="0" parTransId="{DEB50D4D-5CC7-487B-8DCD-2B47DEFD1852}" sibTransId="{648821F0-B584-4709-802B-93D74D87AC19}"/>
    <dgm:cxn modelId="{AA55E5D1-9491-481F-8EBD-536EFC4224A2}" type="presOf" srcId="{50683943-CF27-420E-BE62-CDA246F5D1D3}" destId="{7233F6DC-905C-4885-A89C-A1FCF1AB9638}" srcOrd="0" destOrd="0" presId="urn:microsoft.com/office/officeart/2005/8/layout/hierarchy6"/>
    <dgm:cxn modelId="{B8B72B34-A64C-4F76-A177-90CFB80D5C3D}" srcId="{BF7E71CF-020E-40C7-9B6D-4359272F1DE9}" destId="{0A5D09C8-D2E6-481D-87CB-FA6DAC767406}" srcOrd="1" destOrd="0" parTransId="{CE445416-9C03-40B1-BD5E-2C4E8DFA28D3}" sibTransId="{CC821E4D-03EA-4764-B9AF-DEA3C70E3652}"/>
    <dgm:cxn modelId="{FE5BE153-7EF2-4D23-A233-787995EB0BB1}" type="presOf" srcId="{4FEB13E8-56E7-4759-A765-5A956431E3AF}" destId="{EC0BE184-B5DA-4510-8D33-FF60E0039365}" srcOrd="0" destOrd="0" presId="urn:microsoft.com/office/officeart/2005/8/layout/hierarchy6"/>
    <dgm:cxn modelId="{58694D08-45A0-4560-A620-9D7F8E99674F}" srcId="{BF7E71CF-020E-40C7-9B6D-4359272F1DE9}" destId="{67502636-FE9C-4F8D-AF9B-D146ADB83FA2}" srcOrd="0" destOrd="0" parTransId="{227C7F93-3DB7-48BA-A098-B0DD287C74E4}" sibTransId="{11AC4D80-30AC-40CA-9971-E544D672C6DC}"/>
    <dgm:cxn modelId="{BB690B73-FEF9-4684-9CFC-4A4088B1BBA3}" type="presOf" srcId="{7EEB3873-DB90-4DF7-A92C-8645CC30561D}" destId="{D2D001CE-0AFB-4E04-BA2E-078A90BD5B7F}" srcOrd="0" destOrd="0" presId="urn:microsoft.com/office/officeart/2005/8/layout/hierarchy6"/>
    <dgm:cxn modelId="{C7891770-7F66-476B-B20F-03A3DBA41F63}" type="presOf" srcId="{DEB50D4D-5CC7-487B-8DCD-2B47DEFD1852}" destId="{E602EA08-F3AF-4415-A827-74297786AAE3}" srcOrd="0" destOrd="0" presId="urn:microsoft.com/office/officeart/2005/8/layout/hierarchy6"/>
    <dgm:cxn modelId="{9243B594-25FD-4EE3-BEE3-008B96262636}" type="presOf" srcId="{227C7F93-3DB7-48BA-A098-B0DD287C74E4}" destId="{87E9616D-F2D3-4C9E-8F1E-3D5E1D9B0749}" srcOrd="0" destOrd="0" presId="urn:microsoft.com/office/officeart/2005/8/layout/hierarchy6"/>
    <dgm:cxn modelId="{373DB36E-5031-4990-A496-D72C60000194}" srcId="{4FEB13E8-56E7-4759-A765-5A956431E3AF}" destId="{50683943-CF27-420E-BE62-CDA246F5D1D3}" srcOrd="0" destOrd="0" parTransId="{49860217-D63D-47A5-AA09-110AB2C8AB20}" sibTransId="{0EB1A595-05C7-417B-9638-139429B8F240}"/>
    <dgm:cxn modelId="{57F2091E-23DA-44A6-97C7-E348F130A069}" type="presOf" srcId="{49860217-D63D-47A5-AA09-110AB2C8AB20}" destId="{1FE92E0F-F045-4DB7-B116-88B2486AE3F3}" srcOrd="0" destOrd="0" presId="urn:microsoft.com/office/officeart/2005/8/layout/hierarchy6"/>
    <dgm:cxn modelId="{8462D062-1EBB-4713-B244-B43FC00F99BA}" type="presOf" srcId="{3485DB63-F30B-4B01-85B6-CEF914B4BD02}" destId="{A66DEE14-6329-4324-A093-853A458D419B}" srcOrd="0" destOrd="0" presId="urn:microsoft.com/office/officeart/2005/8/layout/hierarchy6"/>
    <dgm:cxn modelId="{B8A5AA1D-9411-4D64-B6C5-A5F94BE930DF}" type="presOf" srcId="{BF7E71CF-020E-40C7-9B6D-4359272F1DE9}" destId="{55518D40-540F-47CB-96A3-3A75C7A74C66}" srcOrd="0" destOrd="0" presId="urn:microsoft.com/office/officeart/2005/8/layout/hierarchy6"/>
    <dgm:cxn modelId="{12350072-6B9A-453F-A8D2-EBE1226D5A02}" type="presOf" srcId="{67502636-FE9C-4F8D-AF9B-D146ADB83FA2}" destId="{BC1FCCAD-0AA2-4C1F-B3D8-A6A694EE3242}" srcOrd="0" destOrd="0" presId="urn:microsoft.com/office/officeart/2005/8/layout/hierarchy6"/>
    <dgm:cxn modelId="{A49A522E-6CD4-41CB-8CE8-7F99204ECA96}" type="presOf" srcId="{0A5D09C8-D2E6-481D-87CB-FA6DAC767406}" destId="{81638CA2-7486-4146-8FD9-654ECF3900AA}" srcOrd="0" destOrd="0" presId="urn:microsoft.com/office/officeart/2005/8/layout/hierarchy6"/>
    <dgm:cxn modelId="{31AD6B66-1502-44A6-8D8C-A648FA59FBA5}" type="presOf" srcId="{CE445416-9C03-40B1-BD5E-2C4E8DFA28D3}" destId="{8E444B5D-B38C-499F-B99D-5CD81AAD53C0}" srcOrd="0" destOrd="0" presId="urn:microsoft.com/office/officeart/2005/8/layout/hierarchy6"/>
    <dgm:cxn modelId="{E09DBCE9-9FE6-4965-9FAC-1E34D19F5498}" srcId="{67502636-FE9C-4F8D-AF9B-D146ADB83FA2}" destId="{A28F49BB-DC93-409E-ADD8-A87C79AC59C9}" srcOrd="0" destOrd="0" parTransId="{3485DB63-F30B-4B01-85B6-CEF914B4BD02}" sibTransId="{34914FB3-CD72-4BCE-A6B6-7061AB842899}"/>
    <dgm:cxn modelId="{617B4036-EC91-46ED-A041-C444DDC40A2B}" type="presParOf" srcId="{D2D001CE-0AFB-4E04-BA2E-078A90BD5B7F}" destId="{C49AEDEE-2FD5-406A-B9FF-00FB4A647E66}" srcOrd="0" destOrd="0" presId="urn:microsoft.com/office/officeart/2005/8/layout/hierarchy6"/>
    <dgm:cxn modelId="{834CECAF-9F0C-403D-A4B6-535C1D5AFCE5}" type="presParOf" srcId="{C49AEDEE-2FD5-406A-B9FF-00FB4A647E66}" destId="{6EBAA186-2C28-4D66-93C3-2328FCF8E6C6}" srcOrd="0" destOrd="0" presId="urn:microsoft.com/office/officeart/2005/8/layout/hierarchy6"/>
    <dgm:cxn modelId="{7C49442E-FEEA-4C3C-91AA-2247D23DA731}" type="presParOf" srcId="{6EBAA186-2C28-4D66-93C3-2328FCF8E6C6}" destId="{644EA597-A2A0-46A7-A9C5-65D2005845CC}" srcOrd="0" destOrd="0" presId="urn:microsoft.com/office/officeart/2005/8/layout/hierarchy6"/>
    <dgm:cxn modelId="{512C9E1C-1324-4235-9016-7A17A63AD592}" type="presParOf" srcId="{644EA597-A2A0-46A7-A9C5-65D2005845CC}" destId="{55518D40-540F-47CB-96A3-3A75C7A74C66}" srcOrd="0" destOrd="0" presId="urn:microsoft.com/office/officeart/2005/8/layout/hierarchy6"/>
    <dgm:cxn modelId="{3FEB2FE9-DBE9-4374-AD88-7B5E7749338E}" type="presParOf" srcId="{644EA597-A2A0-46A7-A9C5-65D2005845CC}" destId="{058CA740-D624-4050-8F09-086798BA0D1C}" srcOrd="1" destOrd="0" presId="urn:microsoft.com/office/officeart/2005/8/layout/hierarchy6"/>
    <dgm:cxn modelId="{4C98B5A0-0961-4D9B-BB40-5CB0C0321C47}" type="presParOf" srcId="{058CA740-D624-4050-8F09-086798BA0D1C}" destId="{87E9616D-F2D3-4C9E-8F1E-3D5E1D9B0749}" srcOrd="0" destOrd="0" presId="urn:microsoft.com/office/officeart/2005/8/layout/hierarchy6"/>
    <dgm:cxn modelId="{C031F951-9068-4033-8130-CE296CB68CA5}" type="presParOf" srcId="{058CA740-D624-4050-8F09-086798BA0D1C}" destId="{507DBB29-C769-4915-B8A5-F743DE8CE7A0}" srcOrd="1" destOrd="0" presId="urn:microsoft.com/office/officeart/2005/8/layout/hierarchy6"/>
    <dgm:cxn modelId="{AFF1CC8E-F2F7-44FA-BBCF-05E36D37BE22}" type="presParOf" srcId="{507DBB29-C769-4915-B8A5-F743DE8CE7A0}" destId="{BC1FCCAD-0AA2-4C1F-B3D8-A6A694EE3242}" srcOrd="0" destOrd="0" presId="urn:microsoft.com/office/officeart/2005/8/layout/hierarchy6"/>
    <dgm:cxn modelId="{D9578560-2F0C-455C-BE17-B4AC9DDFB07C}" type="presParOf" srcId="{507DBB29-C769-4915-B8A5-F743DE8CE7A0}" destId="{570DB10C-C473-44AE-A751-DD686E30236B}" srcOrd="1" destOrd="0" presId="urn:microsoft.com/office/officeart/2005/8/layout/hierarchy6"/>
    <dgm:cxn modelId="{FBF41FDE-F07B-42C7-BC7E-62F4BE47E2F6}" type="presParOf" srcId="{570DB10C-C473-44AE-A751-DD686E30236B}" destId="{A66DEE14-6329-4324-A093-853A458D419B}" srcOrd="0" destOrd="0" presId="urn:microsoft.com/office/officeart/2005/8/layout/hierarchy6"/>
    <dgm:cxn modelId="{9AC4EC53-5B11-4E51-8B10-FBB56B8105E8}" type="presParOf" srcId="{570DB10C-C473-44AE-A751-DD686E30236B}" destId="{3010E73D-FFE2-4808-839C-82073059624D}" srcOrd="1" destOrd="0" presId="urn:microsoft.com/office/officeart/2005/8/layout/hierarchy6"/>
    <dgm:cxn modelId="{DD26351A-B974-4143-BD64-490B563F62AF}" type="presParOf" srcId="{3010E73D-FFE2-4808-839C-82073059624D}" destId="{8FB7E7D9-7DAE-49E6-ABFF-8FA82C1FF264}" srcOrd="0" destOrd="0" presId="urn:microsoft.com/office/officeart/2005/8/layout/hierarchy6"/>
    <dgm:cxn modelId="{D9AA7CD0-52B8-434F-A8A1-3E78D5404B92}" type="presParOf" srcId="{3010E73D-FFE2-4808-839C-82073059624D}" destId="{907BA47D-EFD2-4716-9C39-30D85F8D4391}" srcOrd="1" destOrd="0" presId="urn:microsoft.com/office/officeart/2005/8/layout/hierarchy6"/>
    <dgm:cxn modelId="{688B179E-DC3B-42D9-B8EB-5BC4DB820367}" type="presParOf" srcId="{058CA740-D624-4050-8F09-086798BA0D1C}" destId="{8E444B5D-B38C-499F-B99D-5CD81AAD53C0}" srcOrd="2" destOrd="0" presId="urn:microsoft.com/office/officeart/2005/8/layout/hierarchy6"/>
    <dgm:cxn modelId="{E5D1EDEF-4178-4CEF-B306-7E519F62A4DE}" type="presParOf" srcId="{058CA740-D624-4050-8F09-086798BA0D1C}" destId="{B9896AAF-8CB1-4B41-90BB-A46D2EBFD7D5}" srcOrd="3" destOrd="0" presId="urn:microsoft.com/office/officeart/2005/8/layout/hierarchy6"/>
    <dgm:cxn modelId="{7F61DCC0-B8CA-42D8-A67B-0DF6D92287B3}" type="presParOf" srcId="{B9896AAF-8CB1-4B41-90BB-A46D2EBFD7D5}" destId="{81638CA2-7486-4146-8FD9-654ECF3900AA}" srcOrd="0" destOrd="0" presId="urn:microsoft.com/office/officeart/2005/8/layout/hierarchy6"/>
    <dgm:cxn modelId="{770B8C59-7930-4EC3-AE23-F64B95297B48}" type="presParOf" srcId="{B9896AAF-8CB1-4B41-90BB-A46D2EBFD7D5}" destId="{C203FDE8-C894-4B22-9CE4-FC8EC5E0BE7C}" srcOrd="1" destOrd="0" presId="urn:microsoft.com/office/officeart/2005/8/layout/hierarchy6"/>
    <dgm:cxn modelId="{54171975-77FD-4376-8CF3-27C4D1D49AA3}" type="presParOf" srcId="{058CA740-D624-4050-8F09-086798BA0D1C}" destId="{E602EA08-F3AF-4415-A827-74297786AAE3}" srcOrd="4" destOrd="0" presId="urn:microsoft.com/office/officeart/2005/8/layout/hierarchy6"/>
    <dgm:cxn modelId="{9C7EF57C-18CB-4D63-AB00-08D87C9672E0}" type="presParOf" srcId="{058CA740-D624-4050-8F09-086798BA0D1C}" destId="{0FCFD9BD-5746-4877-B318-7BD2B5083F7F}" srcOrd="5" destOrd="0" presId="urn:microsoft.com/office/officeart/2005/8/layout/hierarchy6"/>
    <dgm:cxn modelId="{BE34EE5A-9876-49FE-A508-F28367A23237}" type="presParOf" srcId="{0FCFD9BD-5746-4877-B318-7BD2B5083F7F}" destId="{EC0BE184-B5DA-4510-8D33-FF60E0039365}" srcOrd="0" destOrd="0" presId="urn:microsoft.com/office/officeart/2005/8/layout/hierarchy6"/>
    <dgm:cxn modelId="{6F371DCB-D6CC-4C1D-9375-683F282746F0}" type="presParOf" srcId="{0FCFD9BD-5746-4877-B318-7BD2B5083F7F}" destId="{51BD76F2-12CA-4CEB-B274-86554CCCB3FA}" srcOrd="1" destOrd="0" presId="urn:microsoft.com/office/officeart/2005/8/layout/hierarchy6"/>
    <dgm:cxn modelId="{67EDCC16-EE6E-415F-815C-C2652FBE5A1C}" type="presParOf" srcId="{51BD76F2-12CA-4CEB-B274-86554CCCB3FA}" destId="{1FE92E0F-F045-4DB7-B116-88B2486AE3F3}" srcOrd="0" destOrd="0" presId="urn:microsoft.com/office/officeart/2005/8/layout/hierarchy6"/>
    <dgm:cxn modelId="{F4E8D1B9-C699-4DE7-BD21-EE8F04C5630F}" type="presParOf" srcId="{51BD76F2-12CA-4CEB-B274-86554CCCB3FA}" destId="{8CC15A64-3CF8-4A24-A2A8-C9F5574BED76}" srcOrd="1" destOrd="0" presId="urn:microsoft.com/office/officeart/2005/8/layout/hierarchy6"/>
    <dgm:cxn modelId="{22962E00-1003-4701-8F71-888DD561BB77}" type="presParOf" srcId="{8CC15A64-3CF8-4A24-A2A8-C9F5574BED76}" destId="{7233F6DC-905C-4885-A89C-A1FCF1AB9638}" srcOrd="0" destOrd="0" presId="urn:microsoft.com/office/officeart/2005/8/layout/hierarchy6"/>
    <dgm:cxn modelId="{A9D593A4-74FB-414D-812F-9B8FF4950CBA}" type="presParOf" srcId="{8CC15A64-3CF8-4A24-A2A8-C9F5574BED76}" destId="{CC7D2363-CDB4-4DBA-A1EF-D152D50AD213}" srcOrd="1" destOrd="0" presId="urn:microsoft.com/office/officeart/2005/8/layout/hierarchy6"/>
    <dgm:cxn modelId="{B05CEB64-FE42-42CB-BA94-BFAF710FC556}" type="presParOf" srcId="{D2D001CE-0AFB-4E04-BA2E-078A90BD5B7F}" destId="{7E63B736-0F7D-4C28-A9E6-326283FA3BB2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EB3873-DB90-4DF7-A92C-8645CC30561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7E71CF-020E-40C7-9B6D-4359272F1DE9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0" dirty="0" smtClean="0">
              <a:latin typeface="Times New Roman" pitchFamily="18" charset="0"/>
              <a:cs typeface="Times New Roman" pitchFamily="18" charset="0"/>
            </a:rPr>
            <a:t>Жүйе дегеніміз - бір өзгеріске ұшыраса, басқалары да өзгеретін өзара байланысты элементтердің тұтас кешені</a:t>
          </a:r>
          <a:endParaRPr lang="ru-RU" sz="1600" b="1" i="0" dirty="0">
            <a:latin typeface="Times New Roman" pitchFamily="18" charset="0"/>
            <a:cs typeface="Times New Roman" pitchFamily="18" charset="0"/>
          </a:endParaRPr>
        </a:p>
      </dgm:t>
    </dgm:pt>
    <dgm:pt modelId="{04F0D594-3416-4F2C-9447-739427C7D1CC}" type="parTrans" cxnId="{9C537722-6353-4F05-A141-C1949F34DE31}">
      <dgm:prSet/>
      <dgm:spPr/>
      <dgm:t>
        <a:bodyPr/>
        <a:lstStyle/>
        <a:p>
          <a:endParaRPr lang="ru-RU"/>
        </a:p>
      </dgm:t>
    </dgm:pt>
    <dgm:pt modelId="{E117970D-473B-4186-BA8E-538823458333}" type="sibTrans" cxnId="{9C537722-6353-4F05-A141-C1949F34DE31}">
      <dgm:prSet/>
      <dgm:spPr/>
      <dgm:t>
        <a:bodyPr/>
        <a:lstStyle/>
        <a:p>
          <a:endParaRPr lang="ru-RU"/>
        </a:p>
      </dgm:t>
    </dgm:pt>
    <dgm:pt modelId="{67502636-FE9C-4F8D-AF9B-D146ADB83FA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smtClean="0">
              <a:latin typeface="Times New Roman" pitchFamily="18" charset="0"/>
              <a:cs typeface="Times New Roman" pitchFamily="18" charset="0"/>
            </a:rPr>
            <a:t>құрамы (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оған енетін элементтер жиынтығы)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11AC4D80-30AC-40CA-9971-E544D672C6DC}" type="sibTrans" cxnId="{58694D08-45A0-4560-A620-9D7F8E99674F}">
      <dgm:prSet/>
      <dgm:spPr/>
      <dgm:t>
        <a:bodyPr/>
        <a:lstStyle/>
        <a:p>
          <a:endParaRPr lang="ru-RU"/>
        </a:p>
      </dgm:t>
    </dgm:pt>
    <dgm:pt modelId="{227C7F93-3DB7-48BA-A098-B0DD287C74E4}" type="parTrans" cxnId="{58694D08-45A0-4560-A620-9D7F8E99674F}">
      <dgm:prSet/>
      <dgm:spPr/>
      <dgm:t>
        <a:bodyPr/>
        <a:lstStyle/>
        <a:p>
          <a:endParaRPr lang="ru-RU"/>
        </a:p>
      </dgm:t>
    </dgm:pt>
    <dgm:pt modelId="{0A5D09C8-D2E6-481D-87CB-FA6DAC76740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smtClean="0">
              <a:latin typeface="Times New Roman" pitchFamily="18" charset="0"/>
              <a:cs typeface="Times New Roman" pitchFamily="18" charset="0"/>
            </a:rPr>
            <a:t>құрылымы (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олардың арасындағы байланыс)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CC821E4D-03EA-4764-B9AF-DEA3C70E3652}" type="sibTrans" cxnId="{B8B72B34-A64C-4F76-A177-90CFB80D5C3D}">
      <dgm:prSet/>
      <dgm:spPr/>
      <dgm:t>
        <a:bodyPr/>
        <a:lstStyle/>
        <a:p>
          <a:endParaRPr lang="ru-RU"/>
        </a:p>
      </dgm:t>
    </dgm:pt>
    <dgm:pt modelId="{CE445416-9C03-40B1-BD5E-2C4E8DFA28D3}" type="parTrans" cxnId="{B8B72B34-A64C-4F76-A177-90CFB80D5C3D}">
      <dgm:prSet/>
      <dgm:spPr/>
      <dgm:t>
        <a:bodyPr/>
        <a:lstStyle/>
        <a:p>
          <a:endParaRPr lang="ru-RU"/>
        </a:p>
      </dgm:t>
    </dgm:pt>
    <dgm:pt modelId="{4FEB13E8-56E7-4759-A765-5A956431E3A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әрбір элементтердің қызметі, оның жүйедегі рөлі мен маңызы 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DEB50D4D-5CC7-487B-8DCD-2B47DEFD1852}" type="parTrans" cxnId="{9225FDB0-4EDF-40CA-9D40-28CB725528CA}">
      <dgm:prSet/>
      <dgm:spPr/>
      <dgm:t>
        <a:bodyPr/>
        <a:lstStyle/>
        <a:p>
          <a:endParaRPr lang="ru-RU"/>
        </a:p>
      </dgm:t>
    </dgm:pt>
    <dgm:pt modelId="{648821F0-B584-4709-802B-93D74D87AC19}" type="sibTrans" cxnId="{9225FDB0-4EDF-40CA-9D40-28CB725528CA}">
      <dgm:prSet/>
      <dgm:spPr/>
      <dgm:t>
        <a:bodyPr/>
        <a:lstStyle/>
        <a:p>
          <a:endParaRPr lang="ru-RU"/>
        </a:p>
      </dgm:t>
    </dgm:pt>
    <dgm:pt modelId="{49C36714-538A-4385-8356-B81A6828CBDE}" type="pres">
      <dgm:prSet presAssocID="{7EEB3873-DB90-4DF7-A92C-8645CC3056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4FA9BA5-039A-49DF-8480-FBACE04DB707}" type="pres">
      <dgm:prSet presAssocID="{BF7E71CF-020E-40C7-9B6D-4359272F1DE9}" presName="hierRoot1" presStyleCnt="0">
        <dgm:presLayoutVars>
          <dgm:hierBranch val="init"/>
        </dgm:presLayoutVars>
      </dgm:prSet>
      <dgm:spPr/>
    </dgm:pt>
    <dgm:pt modelId="{C0876AA9-5B48-477B-9F8C-23E179DAAB3A}" type="pres">
      <dgm:prSet presAssocID="{BF7E71CF-020E-40C7-9B6D-4359272F1DE9}" presName="rootComposite1" presStyleCnt="0"/>
      <dgm:spPr/>
    </dgm:pt>
    <dgm:pt modelId="{DC0ED1E6-937A-4E3D-848D-A74F9B5C9198}" type="pres">
      <dgm:prSet presAssocID="{BF7E71CF-020E-40C7-9B6D-4359272F1DE9}" presName="rootText1" presStyleLbl="node0" presStyleIdx="0" presStyleCnt="1" custScaleY="1414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6F02A9-B4D5-40C7-BFB2-377AE39545CE}" type="pres">
      <dgm:prSet presAssocID="{BF7E71CF-020E-40C7-9B6D-4359272F1DE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6B85E-8561-4A1B-84C2-8E6A8926D9E4}" type="pres">
      <dgm:prSet presAssocID="{BF7E71CF-020E-40C7-9B6D-4359272F1DE9}" presName="hierChild2" presStyleCnt="0"/>
      <dgm:spPr/>
    </dgm:pt>
    <dgm:pt modelId="{B3CACEB6-E968-4408-B9D6-DDD03A304144}" type="pres">
      <dgm:prSet presAssocID="{227C7F93-3DB7-48BA-A098-B0DD287C74E4}" presName="Name64" presStyleLbl="parChTrans1D2" presStyleIdx="0" presStyleCnt="3"/>
      <dgm:spPr/>
      <dgm:t>
        <a:bodyPr/>
        <a:lstStyle/>
        <a:p>
          <a:endParaRPr lang="ru-RU"/>
        </a:p>
      </dgm:t>
    </dgm:pt>
    <dgm:pt modelId="{576BC14B-9DAF-46CC-8182-EBFA17ECEB6C}" type="pres">
      <dgm:prSet presAssocID="{67502636-FE9C-4F8D-AF9B-D146ADB83FA2}" presName="hierRoot2" presStyleCnt="0">
        <dgm:presLayoutVars>
          <dgm:hierBranch val="init"/>
        </dgm:presLayoutVars>
      </dgm:prSet>
      <dgm:spPr/>
    </dgm:pt>
    <dgm:pt modelId="{1EA26D68-B0A1-418E-BE0C-4C29E9C2E190}" type="pres">
      <dgm:prSet presAssocID="{67502636-FE9C-4F8D-AF9B-D146ADB83FA2}" presName="rootComposite" presStyleCnt="0"/>
      <dgm:spPr/>
    </dgm:pt>
    <dgm:pt modelId="{5F1C06CF-801E-4751-B88F-03EDEBEE9E1D}" type="pres">
      <dgm:prSet presAssocID="{67502636-FE9C-4F8D-AF9B-D146ADB83FA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EAD26A-C4C6-4C60-B059-F23ADA1B3B79}" type="pres">
      <dgm:prSet presAssocID="{67502636-FE9C-4F8D-AF9B-D146ADB83FA2}" presName="rootConnector" presStyleLbl="node2" presStyleIdx="0" presStyleCnt="3"/>
      <dgm:spPr/>
      <dgm:t>
        <a:bodyPr/>
        <a:lstStyle/>
        <a:p>
          <a:endParaRPr lang="ru-RU"/>
        </a:p>
      </dgm:t>
    </dgm:pt>
    <dgm:pt modelId="{A7634156-B466-42BC-A964-946A196CF8E3}" type="pres">
      <dgm:prSet presAssocID="{67502636-FE9C-4F8D-AF9B-D146ADB83FA2}" presName="hierChild4" presStyleCnt="0"/>
      <dgm:spPr/>
    </dgm:pt>
    <dgm:pt modelId="{D4245CF5-B4D7-448A-B544-823206C53034}" type="pres">
      <dgm:prSet presAssocID="{67502636-FE9C-4F8D-AF9B-D146ADB83FA2}" presName="hierChild5" presStyleCnt="0"/>
      <dgm:spPr/>
    </dgm:pt>
    <dgm:pt modelId="{B5012A58-721B-410B-A1AA-599C689A1700}" type="pres">
      <dgm:prSet presAssocID="{CE445416-9C03-40B1-BD5E-2C4E8DFA28D3}" presName="Name64" presStyleLbl="parChTrans1D2" presStyleIdx="1" presStyleCnt="3"/>
      <dgm:spPr/>
      <dgm:t>
        <a:bodyPr/>
        <a:lstStyle/>
        <a:p>
          <a:endParaRPr lang="ru-RU"/>
        </a:p>
      </dgm:t>
    </dgm:pt>
    <dgm:pt modelId="{BBBE7AD2-F6BC-4DD6-91B5-862AFEB2D7DF}" type="pres">
      <dgm:prSet presAssocID="{0A5D09C8-D2E6-481D-87CB-FA6DAC767406}" presName="hierRoot2" presStyleCnt="0">
        <dgm:presLayoutVars>
          <dgm:hierBranch val="init"/>
        </dgm:presLayoutVars>
      </dgm:prSet>
      <dgm:spPr/>
    </dgm:pt>
    <dgm:pt modelId="{AA8649E1-B6ED-4671-8954-68BDBCB69A62}" type="pres">
      <dgm:prSet presAssocID="{0A5D09C8-D2E6-481D-87CB-FA6DAC767406}" presName="rootComposite" presStyleCnt="0"/>
      <dgm:spPr/>
    </dgm:pt>
    <dgm:pt modelId="{65ADD522-D434-412A-BA33-F0B943C8A74E}" type="pres">
      <dgm:prSet presAssocID="{0A5D09C8-D2E6-481D-87CB-FA6DAC76740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DB249D-FD47-4C6F-97C8-EA549D6D4AF7}" type="pres">
      <dgm:prSet presAssocID="{0A5D09C8-D2E6-481D-87CB-FA6DAC767406}" presName="rootConnector" presStyleLbl="node2" presStyleIdx="1" presStyleCnt="3"/>
      <dgm:spPr/>
      <dgm:t>
        <a:bodyPr/>
        <a:lstStyle/>
        <a:p>
          <a:endParaRPr lang="ru-RU"/>
        </a:p>
      </dgm:t>
    </dgm:pt>
    <dgm:pt modelId="{E50BB89C-488E-4D24-A9B3-A2D24335F252}" type="pres">
      <dgm:prSet presAssocID="{0A5D09C8-D2E6-481D-87CB-FA6DAC767406}" presName="hierChild4" presStyleCnt="0"/>
      <dgm:spPr/>
    </dgm:pt>
    <dgm:pt modelId="{5A861AA2-0D4D-4990-A831-85BAEC98E229}" type="pres">
      <dgm:prSet presAssocID="{0A5D09C8-D2E6-481D-87CB-FA6DAC767406}" presName="hierChild5" presStyleCnt="0"/>
      <dgm:spPr/>
    </dgm:pt>
    <dgm:pt modelId="{D8C34817-40CE-4BB5-9139-C489CCFA60A9}" type="pres">
      <dgm:prSet presAssocID="{DEB50D4D-5CC7-487B-8DCD-2B47DEFD1852}" presName="Name64" presStyleLbl="parChTrans1D2" presStyleIdx="2" presStyleCnt="3"/>
      <dgm:spPr/>
      <dgm:t>
        <a:bodyPr/>
        <a:lstStyle/>
        <a:p>
          <a:endParaRPr lang="ru-RU"/>
        </a:p>
      </dgm:t>
    </dgm:pt>
    <dgm:pt modelId="{0C29DE0B-8DA1-4A21-BB2E-F0990F62DB4B}" type="pres">
      <dgm:prSet presAssocID="{4FEB13E8-56E7-4759-A765-5A956431E3AF}" presName="hierRoot2" presStyleCnt="0">
        <dgm:presLayoutVars>
          <dgm:hierBranch val="init"/>
        </dgm:presLayoutVars>
      </dgm:prSet>
      <dgm:spPr/>
    </dgm:pt>
    <dgm:pt modelId="{6D994031-3A97-4B56-BE75-604BF0FDAB01}" type="pres">
      <dgm:prSet presAssocID="{4FEB13E8-56E7-4759-A765-5A956431E3AF}" presName="rootComposite" presStyleCnt="0"/>
      <dgm:spPr/>
    </dgm:pt>
    <dgm:pt modelId="{BE86DD93-9159-4C71-90D8-4E19E1CBF143}" type="pres">
      <dgm:prSet presAssocID="{4FEB13E8-56E7-4759-A765-5A956431E3A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203D77-C405-48BF-9B67-1A2B51FFF695}" type="pres">
      <dgm:prSet presAssocID="{4FEB13E8-56E7-4759-A765-5A956431E3AF}" presName="rootConnector" presStyleLbl="node2" presStyleIdx="2" presStyleCnt="3"/>
      <dgm:spPr/>
      <dgm:t>
        <a:bodyPr/>
        <a:lstStyle/>
        <a:p>
          <a:endParaRPr lang="ru-RU"/>
        </a:p>
      </dgm:t>
    </dgm:pt>
    <dgm:pt modelId="{E8F5C3F7-5D96-4C70-8F29-3758FFCBAE6E}" type="pres">
      <dgm:prSet presAssocID="{4FEB13E8-56E7-4759-A765-5A956431E3AF}" presName="hierChild4" presStyleCnt="0"/>
      <dgm:spPr/>
    </dgm:pt>
    <dgm:pt modelId="{4DB7B7E5-A9ED-4215-8DE3-5D569DD417DE}" type="pres">
      <dgm:prSet presAssocID="{4FEB13E8-56E7-4759-A765-5A956431E3AF}" presName="hierChild5" presStyleCnt="0"/>
      <dgm:spPr/>
    </dgm:pt>
    <dgm:pt modelId="{FC4B0382-178F-41FB-81E1-7984426B37B5}" type="pres">
      <dgm:prSet presAssocID="{BF7E71CF-020E-40C7-9B6D-4359272F1DE9}" presName="hierChild3" presStyleCnt="0"/>
      <dgm:spPr/>
    </dgm:pt>
  </dgm:ptLst>
  <dgm:cxnLst>
    <dgm:cxn modelId="{A50E95AB-47EC-49D7-A1A6-EF1002112B75}" type="presOf" srcId="{4FEB13E8-56E7-4759-A765-5A956431E3AF}" destId="{87203D77-C405-48BF-9B67-1A2B51FFF695}" srcOrd="1" destOrd="0" presId="urn:microsoft.com/office/officeart/2009/3/layout/HorizontalOrganizationChart"/>
    <dgm:cxn modelId="{93E6EF8C-15CF-463D-9EEC-21B2B3327F52}" type="presOf" srcId="{4FEB13E8-56E7-4759-A765-5A956431E3AF}" destId="{BE86DD93-9159-4C71-90D8-4E19E1CBF143}" srcOrd="0" destOrd="0" presId="urn:microsoft.com/office/officeart/2009/3/layout/HorizontalOrganizationChart"/>
    <dgm:cxn modelId="{45D99FFB-7EA1-485D-9B2C-3B66C20E4147}" type="presOf" srcId="{67502636-FE9C-4F8D-AF9B-D146ADB83FA2}" destId="{C1EAD26A-C4C6-4C60-B059-F23ADA1B3B79}" srcOrd="1" destOrd="0" presId="urn:microsoft.com/office/officeart/2009/3/layout/HorizontalOrganizationChart"/>
    <dgm:cxn modelId="{9C537722-6353-4F05-A141-C1949F34DE31}" srcId="{7EEB3873-DB90-4DF7-A92C-8645CC30561D}" destId="{BF7E71CF-020E-40C7-9B6D-4359272F1DE9}" srcOrd="0" destOrd="0" parTransId="{04F0D594-3416-4F2C-9447-739427C7D1CC}" sibTransId="{E117970D-473B-4186-BA8E-538823458333}"/>
    <dgm:cxn modelId="{9225FDB0-4EDF-40CA-9D40-28CB725528CA}" srcId="{BF7E71CF-020E-40C7-9B6D-4359272F1DE9}" destId="{4FEB13E8-56E7-4759-A765-5A956431E3AF}" srcOrd="2" destOrd="0" parTransId="{DEB50D4D-5CC7-487B-8DCD-2B47DEFD1852}" sibTransId="{648821F0-B584-4709-802B-93D74D87AC19}"/>
    <dgm:cxn modelId="{6C000F8C-107C-458C-B983-2404439A6DA9}" type="presOf" srcId="{67502636-FE9C-4F8D-AF9B-D146ADB83FA2}" destId="{5F1C06CF-801E-4751-B88F-03EDEBEE9E1D}" srcOrd="0" destOrd="0" presId="urn:microsoft.com/office/officeart/2009/3/layout/HorizontalOrganizationChart"/>
    <dgm:cxn modelId="{B47F84A9-8BA2-449A-86B8-8F1254DA03B6}" type="presOf" srcId="{0A5D09C8-D2E6-481D-87CB-FA6DAC767406}" destId="{B2DB249D-FD47-4C6F-97C8-EA549D6D4AF7}" srcOrd="1" destOrd="0" presId="urn:microsoft.com/office/officeart/2009/3/layout/HorizontalOrganizationChart"/>
    <dgm:cxn modelId="{58694D08-45A0-4560-A620-9D7F8E99674F}" srcId="{BF7E71CF-020E-40C7-9B6D-4359272F1DE9}" destId="{67502636-FE9C-4F8D-AF9B-D146ADB83FA2}" srcOrd="0" destOrd="0" parTransId="{227C7F93-3DB7-48BA-A098-B0DD287C74E4}" sibTransId="{11AC4D80-30AC-40CA-9971-E544D672C6DC}"/>
    <dgm:cxn modelId="{50FBD183-52B0-4C9D-9F9F-74F3CB005EE9}" type="presOf" srcId="{CE445416-9C03-40B1-BD5E-2C4E8DFA28D3}" destId="{B5012A58-721B-410B-A1AA-599C689A1700}" srcOrd="0" destOrd="0" presId="urn:microsoft.com/office/officeart/2009/3/layout/HorizontalOrganizationChart"/>
    <dgm:cxn modelId="{DB364EDE-87D0-4885-A7E1-D998D7DC0070}" type="presOf" srcId="{227C7F93-3DB7-48BA-A098-B0DD287C74E4}" destId="{B3CACEB6-E968-4408-B9D6-DDD03A304144}" srcOrd="0" destOrd="0" presId="urn:microsoft.com/office/officeart/2009/3/layout/HorizontalOrganizationChart"/>
    <dgm:cxn modelId="{01B831E4-E75A-4118-8E7C-FBC3656A0362}" type="presOf" srcId="{7EEB3873-DB90-4DF7-A92C-8645CC30561D}" destId="{49C36714-538A-4385-8356-B81A6828CBDE}" srcOrd="0" destOrd="0" presId="urn:microsoft.com/office/officeart/2009/3/layout/HorizontalOrganizationChart"/>
    <dgm:cxn modelId="{5B79FBC9-EA7B-46F0-945C-5A46BB8DE9D8}" type="presOf" srcId="{DEB50D4D-5CC7-487B-8DCD-2B47DEFD1852}" destId="{D8C34817-40CE-4BB5-9139-C489CCFA60A9}" srcOrd="0" destOrd="0" presId="urn:microsoft.com/office/officeart/2009/3/layout/HorizontalOrganizationChart"/>
    <dgm:cxn modelId="{C1E307FC-38FF-4B2B-A9F1-57161CF3ADF4}" type="presOf" srcId="{BF7E71CF-020E-40C7-9B6D-4359272F1DE9}" destId="{3E6F02A9-B4D5-40C7-BFB2-377AE39545CE}" srcOrd="1" destOrd="0" presId="urn:microsoft.com/office/officeart/2009/3/layout/HorizontalOrganizationChart"/>
    <dgm:cxn modelId="{B8B72B34-A64C-4F76-A177-90CFB80D5C3D}" srcId="{BF7E71CF-020E-40C7-9B6D-4359272F1DE9}" destId="{0A5D09C8-D2E6-481D-87CB-FA6DAC767406}" srcOrd="1" destOrd="0" parTransId="{CE445416-9C03-40B1-BD5E-2C4E8DFA28D3}" sibTransId="{CC821E4D-03EA-4764-B9AF-DEA3C70E3652}"/>
    <dgm:cxn modelId="{EE3CB5E4-DD05-410C-86A7-16DBE46894E6}" type="presOf" srcId="{0A5D09C8-D2E6-481D-87CB-FA6DAC767406}" destId="{65ADD522-D434-412A-BA33-F0B943C8A74E}" srcOrd="0" destOrd="0" presId="urn:microsoft.com/office/officeart/2009/3/layout/HorizontalOrganizationChart"/>
    <dgm:cxn modelId="{58EE4CBC-589E-425C-9754-43B0F5D167FC}" type="presOf" srcId="{BF7E71CF-020E-40C7-9B6D-4359272F1DE9}" destId="{DC0ED1E6-937A-4E3D-848D-A74F9B5C9198}" srcOrd="0" destOrd="0" presId="urn:microsoft.com/office/officeart/2009/3/layout/HorizontalOrganizationChart"/>
    <dgm:cxn modelId="{B0CFF393-75E6-4CB9-A5C7-AC6A8E17A583}" type="presParOf" srcId="{49C36714-538A-4385-8356-B81A6828CBDE}" destId="{E4FA9BA5-039A-49DF-8480-FBACE04DB707}" srcOrd="0" destOrd="0" presId="urn:microsoft.com/office/officeart/2009/3/layout/HorizontalOrganizationChart"/>
    <dgm:cxn modelId="{2D692FF0-7013-4D94-A377-93DF1E4600AC}" type="presParOf" srcId="{E4FA9BA5-039A-49DF-8480-FBACE04DB707}" destId="{C0876AA9-5B48-477B-9F8C-23E179DAAB3A}" srcOrd="0" destOrd="0" presId="urn:microsoft.com/office/officeart/2009/3/layout/HorizontalOrganizationChart"/>
    <dgm:cxn modelId="{8A82C88B-3904-420E-BDFD-17172A5E45F6}" type="presParOf" srcId="{C0876AA9-5B48-477B-9F8C-23E179DAAB3A}" destId="{DC0ED1E6-937A-4E3D-848D-A74F9B5C9198}" srcOrd="0" destOrd="0" presId="urn:microsoft.com/office/officeart/2009/3/layout/HorizontalOrganizationChart"/>
    <dgm:cxn modelId="{71CB8975-DCA4-4756-A362-29F9592AD960}" type="presParOf" srcId="{C0876AA9-5B48-477B-9F8C-23E179DAAB3A}" destId="{3E6F02A9-B4D5-40C7-BFB2-377AE39545CE}" srcOrd="1" destOrd="0" presId="urn:microsoft.com/office/officeart/2009/3/layout/HorizontalOrganizationChart"/>
    <dgm:cxn modelId="{9F64732C-36D8-402E-8722-BB70B49437C4}" type="presParOf" srcId="{E4FA9BA5-039A-49DF-8480-FBACE04DB707}" destId="{8736B85E-8561-4A1B-84C2-8E6A8926D9E4}" srcOrd="1" destOrd="0" presId="urn:microsoft.com/office/officeart/2009/3/layout/HorizontalOrganizationChart"/>
    <dgm:cxn modelId="{BC4D2BFA-0270-4B1D-874B-3648311EE204}" type="presParOf" srcId="{8736B85E-8561-4A1B-84C2-8E6A8926D9E4}" destId="{B3CACEB6-E968-4408-B9D6-DDD03A304144}" srcOrd="0" destOrd="0" presId="urn:microsoft.com/office/officeart/2009/3/layout/HorizontalOrganizationChart"/>
    <dgm:cxn modelId="{E55A7E3E-1A22-4533-83CE-F471A9EFA171}" type="presParOf" srcId="{8736B85E-8561-4A1B-84C2-8E6A8926D9E4}" destId="{576BC14B-9DAF-46CC-8182-EBFA17ECEB6C}" srcOrd="1" destOrd="0" presId="urn:microsoft.com/office/officeart/2009/3/layout/HorizontalOrganizationChart"/>
    <dgm:cxn modelId="{11249CB9-8603-4825-BAF8-4741BE390C06}" type="presParOf" srcId="{576BC14B-9DAF-46CC-8182-EBFA17ECEB6C}" destId="{1EA26D68-B0A1-418E-BE0C-4C29E9C2E190}" srcOrd="0" destOrd="0" presId="urn:microsoft.com/office/officeart/2009/3/layout/HorizontalOrganizationChart"/>
    <dgm:cxn modelId="{96FFD788-B774-450E-9A15-BDBF0062F488}" type="presParOf" srcId="{1EA26D68-B0A1-418E-BE0C-4C29E9C2E190}" destId="{5F1C06CF-801E-4751-B88F-03EDEBEE9E1D}" srcOrd="0" destOrd="0" presId="urn:microsoft.com/office/officeart/2009/3/layout/HorizontalOrganizationChart"/>
    <dgm:cxn modelId="{0C2F6C05-70B5-49AB-B8B8-A0E52B6029AE}" type="presParOf" srcId="{1EA26D68-B0A1-418E-BE0C-4C29E9C2E190}" destId="{C1EAD26A-C4C6-4C60-B059-F23ADA1B3B79}" srcOrd="1" destOrd="0" presId="urn:microsoft.com/office/officeart/2009/3/layout/HorizontalOrganizationChart"/>
    <dgm:cxn modelId="{F0F0C676-7804-46EE-9C8A-4C85E73F9F24}" type="presParOf" srcId="{576BC14B-9DAF-46CC-8182-EBFA17ECEB6C}" destId="{A7634156-B466-42BC-A964-946A196CF8E3}" srcOrd="1" destOrd="0" presId="urn:microsoft.com/office/officeart/2009/3/layout/HorizontalOrganizationChart"/>
    <dgm:cxn modelId="{389CD221-9AD0-4333-9BB9-33C062C62859}" type="presParOf" srcId="{576BC14B-9DAF-46CC-8182-EBFA17ECEB6C}" destId="{D4245CF5-B4D7-448A-B544-823206C53034}" srcOrd="2" destOrd="0" presId="urn:microsoft.com/office/officeart/2009/3/layout/HorizontalOrganizationChart"/>
    <dgm:cxn modelId="{AD4DEE0F-2651-4EA6-8CEF-1446C4EF2E21}" type="presParOf" srcId="{8736B85E-8561-4A1B-84C2-8E6A8926D9E4}" destId="{B5012A58-721B-410B-A1AA-599C689A1700}" srcOrd="2" destOrd="0" presId="urn:microsoft.com/office/officeart/2009/3/layout/HorizontalOrganizationChart"/>
    <dgm:cxn modelId="{EDB9EA73-932F-4177-B256-6E08F7FFB346}" type="presParOf" srcId="{8736B85E-8561-4A1B-84C2-8E6A8926D9E4}" destId="{BBBE7AD2-F6BC-4DD6-91B5-862AFEB2D7DF}" srcOrd="3" destOrd="0" presId="urn:microsoft.com/office/officeart/2009/3/layout/HorizontalOrganizationChart"/>
    <dgm:cxn modelId="{7C6BA92B-A765-4A58-ADB6-CA978901F4D2}" type="presParOf" srcId="{BBBE7AD2-F6BC-4DD6-91B5-862AFEB2D7DF}" destId="{AA8649E1-B6ED-4671-8954-68BDBCB69A62}" srcOrd="0" destOrd="0" presId="urn:microsoft.com/office/officeart/2009/3/layout/HorizontalOrganizationChart"/>
    <dgm:cxn modelId="{6DCA82BB-5105-447B-AD13-D83D78D46504}" type="presParOf" srcId="{AA8649E1-B6ED-4671-8954-68BDBCB69A62}" destId="{65ADD522-D434-412A-BA33-F0B943C8A74E}" srcOrd="0" destOrd="0" presId="urn:microsoft.com/office/officeart/2009/3/layout/HorizontalOrganizationChart"/>
    <dgm:cxn modelId="{F1ACD5CA-2A7F-47DB-90FE-C2CB6EF50B79}" type="presParOf" srcId="{AA8649E1-B6ED-4671-8954-68BDBCB69A62}" destId="{B2DB249D-FD47-4C6F-97C8-EA549D6D4AF7}" srcOrd="1" destOrd="0" presId="urn:microsoft.com/office/officeart/2009/3/layout/HorizontalOrganizationChart"/>
    <dgm:cxn modelId="{74F9B272-E374-41E9-A8FD-E2268D8D80FF}" type="presParOf" srcId="{BBBE7AD2-F6BC-4DD6-91B5-862AFEB2D7DF}" destId="{E50BB89C-488E-4D24-A9B3-A2D24335F252}" srcOrd="1" destOrd="0" presId="urn:microsoft.com/office/officeart/2009/3/layout/HorizontalOrganizationChart"/>
    <dgm:cxn modelId="{9778C08B-CB0C-4988-A9C3-D959124983B5}" type="presParOf" srcId="{BBBE7AD2-F6BC-4DD6-91B5-862AFEB2D7DF}" destId="{5A861AA2-0D4D-4990-A831-85BAEC98E229}" srcOrd="2" destOrd="0" presId="urn:microsoft.com/office/officeart/2009/3/layout/HorizontalOrganizationChart"/>
    <dgm:cxn modelId="{D3DBE55A-A0D8-454F-AD84-A3E3DFCA1676}" type="presParOf" srcId="{8736B85E-8561-4A1B-84C2-8E6A8926D9E4}" destId="{D8C34817-40CE-4BB5-9139-C489CCFA60A9}" srcOrd="4" destOrd="0" presId="urn:microsoft.com/office/officeart/2009/3/layout/HorizontalOrganizationChart"/>
    <dgm:cxn modelId="{9FA4A927-ACC8-42C7-BBA9-667AEADFF39C}" type="presParOf" srcId="{8736B85E-8561-4A1B-84C2-8E6A8926D9E4}" destId="{0C29DE0B-8DA1-4A21-BB2E-F0990F62DB4B}" srcOrd="5" destOrd="0" presId="urn:microsoft.com/office/officeart/2009/3/layout/HorizontalOrganizationChart"/>
    <dgm:cxn modelId="{71C29FF3-F09F-4C56-8A8C-2DE2DF004C97}" type="presParOf" srcId="{0C29DE0B-8DA1-4A21-BB2E-F0990F62DB4B}" destId="{6D994031-3A97-4B56-BE75-604BF0FDAB01}" srcOrd="0" destOrd="0" presId="urn:microsoft.com/office/officeart/2009/3/layout/HorizontalOrganizationChart"/>
    <dgm:cxn modelId="{FCC2364E-E2ED-4DD4-ADFA-6E628D83C734}" type="presParOf" srcId="{6D994031-3A97-4B56-BE75-604BF0FDAB01}" destId="{BE86DD93-9159-4C71-90D8-4E19E1CBF143}" srcOrd="0" destOrd="0" presId="urn:microsoft.com/office/officeart/2009/3/layout/HorizontalOrganizationChart"/>
    <dgm:cxn modelId="{65CB1379-0849-4034-9067-0B169AA37F49}" type="presParOf" srcId="{6D994031-3A97-4B56-BE75-604BF0FDAB01}" destId="{87203D77-C405-48BF-9B67-1A2B51FFF695}" srcOrd="1" destOrd="0" presId="urn:microsoft.com/office/officeart/2009/3/layout/HorizontalOrganizationChart"/>
    <dgm:cxn modelId="{4636C9B2-29FD-4AAA-A6BA-AB7182E20B1A}" type="presParOf" srcId="{0C29DE0B-8DA1-4A21-BB2E-F0990F62DB4B}" destId="{E8F5C3F7-5D96-4C70-8F29-3758FFCBAE6E}" srcOrd="1" destOrd="0" presId="urn:microsoft.com/office/officeart/2009/3/layout/HorizontalOrganizationChart"/>
    <dgm:cxn modelId="{2AC8C43E-94F5-4F2A-94AE-2F1A98714E3C}" type="presParOf" srcId="{0C29DE0B-8DA1-4A21-BB2E-F0990F62DB4B}" destId="{4DB7B7E5-A9ED-4215-8DE3-5D569DD417DE}" srcOrd="2" destOrd="0" presId="urn:microsoft.com/office/officeart/2009/3/layout/HorizontalOrganizationChart"/>
    <dgm:cxn modelId="{AFB27675-40F3-405F-A1AE-CE5A30FE0A9A}" type="presParOf" srcId="{E4FA9BA5-039A-49DF-8480-FBACE04DB707}" destId="{FC4B0382-178F-41FB-81E1-7984426B37B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9E7EF3-C963-4866-92A8-2686F034F4D3}">
      <dsp:nvSpPr>
        <dsp:cNvPr id="0" name=""/>
        <dsp:cNvSpPr/>
      </dsp:nvSpPr>
      <dsp:spPr>
        <a:xfrm>
          <a:off x="2952327" y="408923"/>
          <a:ext cx="3024336" cy="1331580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Times New Roman" pitchFamily="18" charset="0"/>
              <a:cs typeface="Times New Roman" pitchFamily="18" charset="0"/>
            </a:rPr>
            <a:t>Педагогиканың философиясы және әдіснамасы мазмұны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52327" y="408923"/>
        <a:ext cx="3024336" cy="1331580"/>
      </dsp:txXfrm>
    </dsp:sp>
    <dsp:sp modelId="{2CFCE0D4-DB22-4E03-B22A-3360057289CE}">
      <dsp:nvSpPr>
        <dsp:cNvPr id="0" name=""/>
        <dsp:cNvSpPr/>
      </dsp:nvSpPr>
      <dsp:spPr>
        <a:xfrm>
          <a:off x="887105" y="1740504"/>
          <a:ext cx="3577390" cy="170325"/>
        </a:xfrm>
        <a:custGeom>
          <a:avLst/>
          <a:gdLst/>
          <a:ahLst/>
          <a:cxnLst/>
          <a:rect l="0" t="0" r="0" b="0"/>
          <a:pathLst>
            <a:path>
              <a:moveTo>
                <a:pt x="3577390" y="0"/>
              </a:moveTo>
              <a:lnTo>
                <a:pt x="3577390" y="85162"/>
              </a:lnTo>
              <a:lnTo>
                <a:pt x="0" y="85162"/>
              </a:lnTo>
              <a:lnTo>
                <a:pt x="0" y="170325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C9775-BA65-4652-96DF-ACDD44637F30}">
      <dsp:nvSpPr>
        <dsp:cNvPr id="0" name=""/>
        <dsp:cNvSpPr/>
      </dsp:nvSpPr>
      <dsp:spPr>
        <a:xfrm>
          <a:off x="5595" y="1910829"/>
          <a:ext cx="1763018" cy="1883749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педагогика ғылымының философиялық және әдіснамалық негіздері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95" y="1910829"/>
        <a:ext cx="1763018" cy="1883749"/>
      </dsp:txXfrm>
    </dsp:sp>
    <dsp:sp modelId="{6CAC148D-614F-4BA4-AF4E-1D28393E2413}">
      <dsp:nvSpPr>
        <dsp:cNvPr id="0" name=""/>
        <dsp:cNvSpPr/>
      </dsp:nvSpPr>
      <dsp:spPr>
        <a:xfrm>
          <a:off x="2674504" y="1740504"/>
          <a:ext cx="1789991" cy="227022"/>
        </a:xfrm>
        <a:custGeom>
          <a:avLst/>
          <a:gdLst/>
          <a:ahLst/>
          <a:cxnLst/>
          <a:rect l="0" t="0" r="0" b="0"/>
          <a:pathLst>
            <a:path>
              <a:moveTo>
                <a:pt x="1789991" y="0"/>
              </a:moveTo>
              <a:lnTo>
                <a:pt x="1789991" y="113511"/>
              </a:lnTo>
              <a:lnTo>
                <a:pt x="0" y="113511"/>
              </a:lnTo>
              <a:lnTo>
                <a:pt x="0" y="227022"/>
              </a:lnTo>
            </a:path>
          </a:pathLst>
        </a:custGeom>
        <a:noFill/>
        <a:ln w="1587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5BB44CBE-94BB-4591-B870-B90F65AAA8EE}">
      <dsp:nvSpPr>
        <dsp:cNvPr id="0" name=""/>
        <dsp:cNvSpPr/>
      </dsp:nvSpPr>
      <dsp:spPr>
        <a:xfrm>
          <a:off x="1962466" y="1967526"/>
          <a:ext cx="1424075" cy="186973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педагогика ғылымының әдіснамалық қоры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62466" y="1967526"/>
        <a:ext cx="1424075" cy="1869731"/>
      </dsp:txXfrm>
    </dsp:sp>
    <dsp:sp modelId="{70A86244-8E2E-4D5D-95D4-C3F41DD3140B}">
      <dsp:nvSpPr>
        <dsp:cNvPr id="0" name=""/>
        <dsp:cNvSpPr/>
      </dsp:nvSpPr>
      <dsp:spPr>
        <a:xfrm>
          <a:off x="4342037" y="1740504"/>
          <a:ext cx="91440" cy="170325"/>
        </a:xfrm>
        <a:custGeom>
          <a:avLst/>
          <a:gdLst/>
          <a:ahLst/>
          <a:cxnLst/>
          <a:rect l="0" t="0" r="0" b="0"/>
          <a:pathLst>
            <a:path>
              <a:moveTo>
                <a:pt x="122458" y="0"/>
              </a:moveTo>
              <a:lnTo>
                <a:pt x="122458" y="85162"/>
              </a:lnTo>
              <a:lnTo>
                <a:pt x="45720" y="85162"/>
              </a:lnTo>
              <a:lnTo>
                <a:pt x="45720" y="170325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44505-5CDB-4E34-A17C-C9637DE8DEFA}">
      <dsp:nvSpPr>
        <dsp:cNvPr id="0" name=""/>
        <dsp:cNvSpPr/>
      </dsp:nvSpPr>
      <dsp:spPr>
        <a:xfrm>
          <a:off x="3575922" y="1910829"/>
          <a:ext cx="1623669" cy="1889506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ғылыми-педагогикалық таным әдіснамасы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75922" y="1910829"/>
        <a:ext cx="1623669" cy="1889506"/>
      </dsp:txXfrm>
    </dsp:sp>
    <dsp:sp modelId="{A10B4DB5-9CBC-4F09-93F8-60E2FC19FB7C}">
      <dsp:nvSpPr>
        <dsp:cNvPr id="0" name=""/>
        <dsp:cNvSpPr/>
      </dsp:nvSpPr>
      <dsp:spPr>
        <a:xfrm>
          <a:off x="4464496" y="1740504"/>
          <a:ext cx="1813854" cy="170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62"/>
              </a:lnTo>
              <a:lnTo>
                <a:pt x="1813854" y="85162"/>
              </a:lnTo>
              <a:lnTo>
                <a:pt x="1813854" y="170325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DE567A-7D65-4E10-B8C1-0FC3AEF5BD54}">
      <dsp:nvSpPr>
        <dsp:cNvPr id="0" name=""/>
        <dsp:cNvSpPr/>
      </dsp:nvSpPr>
      <dsp:spPr>
        <a:xfrm>
          <a:off x="5391207" y="1910829"/>
          <a:ext cx="1774285" cy="1889502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педагогикалық зерттеулердің әдіснамасы мен әдістемесі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91207" y="1910829"/>
        <a:ext cx="1774285" cy="1889502"/>
      </dsp:txXfrm>
    </dsp:sp>
    <dsp:sp modelId="{0538A421-7A4B-4179-BB6D-B4FD05E784B9}">
      <dsp:nvSpPr>
        <dsp:cNvPr id="0" name=""/>
        <dsp:cNvSpPr/>
      </dsp:nvSpPr>
      <dsp:spPr>
        <a:xfrm>
          <a:off x="4464496" y="1740504"/>
          <a:ext cx="3675756" cy="170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162"/>
              </a:lnTo>
              <a:lnTo>
                <a:pt x="3675756" y="85162"/>
              </a:lnTo>
              <a:lnTo>
                <a:pt x="3675756" y="170325"/>
              </a:lnTo>
            </a:path>
          </a:pathLst>
        </a:custGeom>
        <a:noFill/>
        <a:ln w="1587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22B6B687-8C1E-4954-BC77-D42F68DB9A83}">
      <dsp:nvSpPr>
        <dsp:cNvPr id="0" name=""/>
        <dsp:cNvSpPr/>
      </dsp:nvSpPr>
      <dsp:spPr>
        <a:xfrm>
          <a:off x="7357109" y="1910829"/>
          <a:ext cx="1566286" cy="1928719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зерттеуші педагогтің әдіснамалық мәдениеті 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57109" y="1910829"/>
        <a:ext cx="1566286" cy="19287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3FBAFD-B8DB-4349-99ED-E255CC828739}">
      <dsp:nvSpPr>
        <dsp:cNvPr id="0" name=""/>
        <dsp:cNvSpPr/>
      </dsp:nvSpPr>
      <dsp:spPr>
        <a:xfrm>
          <a:off x="158417" y="156966"/>
          <a:ext cx="3643604" cy="5539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D4640B-713F-4639-8F09-FC1144B818B6}">
      <dsp:nvSpPr>
        <dsp:cNvPr id="0" name=""/>
        <dsp:cNvSpPr/>
      </dsp:nvSpPr>
      <dsp:spPr>
        <a:xfrm>
          <a:off x="0" y="-16718"/>
          <a:ext cx="7978321" cy="162043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84806-C7C4-4559-8389-7D9FFE3D86A3}">
      <dsp:nvSpPr>
        <dsp:cNvPr id="0" name=""/>
        <dsp:cNvSpPr/>
      </dsp:nvSpPr>
      <dsp:spPr>
        <a:xfrm>
          <a:off x="275398" y="-39186"/>
          <a:ext cx="1270895" cy="174373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453F97-F815-4BC6-81CE-AE9B9761EE6C}">
      <dsp:nvSpPr>
        <dsp:cNvPr id="0" name=""/>
        <dsp:cNvSpPr/>
      </dsp:nvSpPr>
      <dsp:spPr>
        <a:xfrm rot="10800000">
          <a:off x="267687" y="1626178"/>
          <a:ext cx="1286318" cy="1939658"/>
        </a:xfrm>
        <a:prstGeom prst="round2SameRect">
          <a:avLst>
            <a:gd name="adj1" fmla="val 10500"/>
            <a:gd name="adj2" fmla="val 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К. Поппер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267687" y="1626178"/>
        <a:ext cx="1286318" cy="1939658"/>
      </dsp:txXfrm>
    </dsp:sp>
    <dsp:sp modelId="{CCBB2CCC-5494-4E8F-BFC9-363844B607F2}">
      <dsp:nvSpPr>
        <dsp:cNvPr id="0" name=""/>
        <dsp:cNvSpPr/>
      </dsp:nvSpPr>
      <dsp:spPr>
        <a:xfrm>
          <a:off x="1808386" y="-39186"/>
          <a:ext cx="1093595" cy="174373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0CF790-591F-4AA8-896A-55DCA21D2063}">
      <dsp:nvSpPr>
        <dsp:cNvPr id="0" name=""/>
        <dsp:cNvSpPr/>
      </dsp:nvSpPr>
      <dsp:spPr>
        <a:xfrm rot="10800000">
          <a:off x="1699299" y="1606530"/>
          <a:ext cx="1335297" cy="1939658"/>
        </a:xfrm>
        <a:prstGeom prst="round2SameRect">
          <a:avLst>
            <a:gd name="adj1" fmla="val 10500"/>
            <a:gd name="adj2" fmla="val 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Т. Кун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699299" y="1606530"/>
        <a:ext cx="1335297" cy="1939658"/>
      </dsp:txXfrm>
    </dsp:sp>
    <dsp:sp modelId="{354DA51B-0088-4E84-A58B-5D11C149B8FA}">
      <dsp:nvSpPr>
        <dsp:cNvPr id="0" name=""/>
        <dsp:cNvSpPr/>
      </dsp:nvSpPr>
      <dsp:spPr>
        <a:xfrm>
          <a:off x="3156362" y="-39186"/>
          <a:ext cx="1394077" cy="174373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BF613-7E73-4789-B9CD-C045113FC8AF}">
      <dsp:nvSpPr>
        <dsp:cNvPr id="0" name=""/>
        <dsp:cNvSpPr/>
      </dsp:nvSpPr>
      <dsp:spPr>
        <a:xfrm rot="10800000">
          <a:off x="3162558" y="1626178"/>
          <a:ext cx="1335297" cy="1939658"/>
        </a:xfrm>
        <a:prstGeom prst="round2SameRect">
          <a:avLst>
            <a:gd name="adj1" fmla="val 10500"/>
            <a:gd name="adj2" fmla="val 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М. Полани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3162558" y="1626178"/>
        <a:ext cx="1335297" cy="1939658"/>
      </dsp:txXfrm>
    </dsp:sp>
    <dsp:sp modelId="{CC280C42-27A3-4B8E-A944-3348097E5802}">
      <dsp:nvSpPr>
        <dsp:cNvPr id="0" name=""/>
        <dsp:cNvSpPr/>
      </dsp:nvSpPr>
      <dsp:spPr>
        <a:xfrm>
          <a:off x="4683969" y="19590"/>
          <a:ext cx="1335297" cy="15478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A7AE3-D8DC-4D1B-B551-9885463980A0}">
      <dsp:nvSpPr>
        <dsp:cNvPr id="0" name=""/>
        <dsp:cNvSpPr/>
      </dsp:nvSpPr>
      <dsp:spPr>
        <a:xfrm rot="10800000">
          <a:off x="4683969" y="1586992"/>
          <a:ext cx="1335297" cy="1939658"/>
        </a:xfrm>
        <a:prstGeom prst="round2SameRect">
          <a:avLst>
            <a:gd name="adj1" fmla="val 10500"/>
            <a:gd name="adj2" fmla="val 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И. Лакатос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4683969" y="1586992"/>
        <a:ext cx="1335297" cy="1939658"/>
      </dsp:txXfrm>
    </dsp:sp>
    <dsp:sp modelId="{4A06E987-2827-403B-BD78-9EBE74100ECB}">
      <dsp:nvSpPr>
        <dsp:cNvPr id="0" name=""/>
        <dsp:cNvSpPr/>
      </dsp:nvSpPr>
      <dsp:spPr>
        <a:xfrm>
          <a:off x="6276311" y="19590"/>
          <a:ext cx="1335297" cy="154781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DC256-C18C-450A-BE08-A5985265B90E}">
      <dsp:nvSpPr>
        <dsp:cNvPr id="0" name=""/>
        <dsp:cNvSpPr/>
      </dsp:nvSpPr>
      <dsp:spPr>
        <a:xfrm rot="10800000">
          <a:off x="6329415" y="1586992"/>
          <a:ext cx="1582327" cy="1939658"/>
        </a:xfrm>
        <a:prstGeom prst="round2SameRect">
          <a:avLst>
            <a:gd name="adj1" fmla="val 10500"/>
            <a:gd name="adj2" fmla="val 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П.  Фейерабенд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6329415" y="1586992"/>
        <a:ext cx="1582327" cy="193965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C84FB9-C104-48E0-9B5A-7C0F5BF5DE7E}">
      <dsp:nvSpPr>
        <dsp:cNvPr id="0" name=""/>
        <dsp:cNvSpPr/>
      </dsp:nvSpPr>
      <dsp:spPr>
        <a:xfrm>
          <a:off x="0" y="0"/>
          <a:ext cx="4064000" cy="4064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C93FA-816A-411F-B867-CEFE87432B7D}">
      <dsp:nvSpPr>
        <dsp:cNvPr id="0" name=""/>
        <dsp:cNvSpPr/>
      </dsp:nvSpPr>
      <dsp:spPr>
        <a:xfrm>
          <a:off x="2032000" y="0"/>
          <a:ext cx="5384824" cy="406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k-KZ" sz="1800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Логикалық эмпиризм 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-ғылымды кеңірек мағынада шындық өмір туралы объективті білімдерді жасау және теориялық жинақтау іске асатын </a:t>
          </a: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адами әрекеттің бір саласы 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деп қарастырады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32000" y="0"/>
        <a:ext cx="5384824" cy="1219202"/>
      </dsp:txXfrm>
    </dsp:sp>
    <dsp:sp modelId="{E2751D78-05E8-43B9-9E47-D499AC43DCD6}">
      <dsp:nvSpPr>
        <dsp:cNvPr id="0" name=""/>
        <dsp:cNvSpPr/>
      </dsp:nvSpPr>
      <dsp:spPr>
        <a:xfrm>
          <a:off x="711201" y="1046415"/>
          <a:ext cx="2641597" cy="298717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C28938-DF51-4491-8235-9F86039B1D50}">
      <dsp:nvSpPr>
        <dsp:cNvPr id="0" name=""/>
        <dsp:cNvSpPr/>
      </dsp:nvSpPr>
      <dsp:spPr>
        <a:xfrm>
          <a:off x="2016222" y="1612285"/>
          <a:ext cx="5384824" cy="2192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Ғылым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 - білімдер жасау, алу мақсатындағы әрекет, жұмыс.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16222" y="1612285"/>
        <a:ext cx="5384824" cy="1012020"/>
      </dsp:txXfrm>
    </dsp:sp>
    <dsp:sp modelId="{CD3BEC27-171B-4802-8B1A-3160F948B542}">
      <dsp:nvSpPr>
        <dsp:cNvPr id="0" name=""/>
        <dsp:cNvSpPr/>
      </dsp:nvSpPr>
      <dsp:spPr>
        <a:xfrm>
          <a:off x="1422400" y="2438401"/>
          <a:ext cx="1219198" cy="12191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573E5-22E4-4B00-BC57-8115E167C1F0}">
      <dsp:nvSpPr>
        <dsp:cNvPr id="0" name=""/>
        <dsp:cNvSpPr/>
      </dsp:nvSpPr>
      <dsp:spPr>
        <a:xfrm>
          <a:off x="2032000" y="2421228"/>
          <a:ext cx="5384824" cy="12535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Ғылым саласындағы әрекет - </a:t>
          </a:r>
          <a:r>
            <a:rPr lang="kk-KZ" sz="1800" b="0" kern="1200" dirty="0" smtClean="0">
              <a:latin typeface="Times New Roman" pitchFamily="18" charset="0"/>
              <a:cs typeface="Times New Roman" pitchFamily="18" charset="0"/>
            </a:rPr>
            <a:t>ғылыми зерттеу (объектіні жүйелі және мақсатқа бағытталған түрде зерделейтін </a:t>
          </a:r>
          <a:r>
            <a:rPr lang="kk-KZ" sz="1800" b="0" kern="1200" smtClean="0">
              <a:latin typeface="Times New Roman" pitchFamily="18" charset="0"/>
              <a:cs typeface="Times New Roman" pitchFamily="18" charset="0"/>
            </a:rPr>
            <a:t>таным </a:t>
          </a:r>
          <a:r>
            <a:rPr lang="kk-KZ" sz="1800" b="0" kern="1200" smtClean="0">
              <a:latin typeface="Times New Roman" pitchFamily="18" charset="0"/>
              <a:cs typeface="Times New Roman" pitchFamily="18" charset="0"/>
            </a:rPr>
            <a:t>үдерісі).</a:t>
          </a:r>
          <a:endParaRPr lang="ru-RU" sz="18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32000" y="2421228"/>
        <a:ext cx="5384824" cy="125354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518D40-540F-47CB-96A3-3A75C7A74C66}">
      <dsp:nvSpPr>
        <dsp:cNvPr id="0" name=""/>
        <dsp:cNvSpPr/>
      </dsp:nvSpPr>
      <dsp:spPr>
        <a:xfrm>
          <a:off x="2801161" y="258914"/>
          <a:ext cx="2707382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i="0" kern="1200" dirty="0" smtClean="0">
              <a:latin typeface="Times New Roman" pitchFamily="18" charset="0"/>
              <a:cs typeface="Times New Roman" pitchFamily="18" charset="0"/>
            </a:rPr>
            <a:t>Жүйе дегеніміз - бір өзгеріске ұшыраса, басқалары да өзгеретін өзара байланысты элементтердің тұтас кешені</a:t>
          </a:r>
          <a:endParaRPr lang="ru-RU" sz="16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01161" y="258914"/>
        <a:ext cx="2707382" cy="1153253"/>
      </dsp:txXfrm>
    </dsp:sp>
    <dsp:sp modelId="{87E9616D-F2D3-4C9E-8F1E-3D5E1D9B0749}">
      <dsp:nvSpPr>
        <dsp:cNvPr id="0" name=""/>
        <dsp:cNvSpPr/>
      </dsp:nvSpPr>
      <dsp:spPr>
        <a:xfrm>
          <a:off x="1639227" y="1412167"/>
          <a:ext cx="2515625" cy="461301"/>
        </a:xfrm>
        <a:custGeom>
          <a:avLst/>
          <a:gdLst/>
          <a:ahLst/>
          <a:cxnLst/>
          <a:rect l="0" t="0" r="0" b="0"/>
          <a:pathLst>
            <a:path>
              <a:moveTo>
                <a:pt x="2515625" y="0"/>
              </a:moveTo>
              <a:lnTo>
                <a:pt x="2515625" y="230650"/>
              </a:lnTo>
              <a:lnTo>
                <a:pt x="0" y="230650"/>
              </a:lnTo>
              <a:lnTo>
                <a:pt x="0" y="461301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FCCAD-0AA2-4C1F-B3D8-A6A694EE3242}">
      <dsp:nvSpPr>
        <dsp:cNvPr id="0" name=""/>
        <dsp:cNvSpPr/>
      </dsp:nvSpPr>
      <dsp:spPr>
        <a:xfrm>
          <a:off x="451976" y="1873468"/>
          <a:ext cx="2374502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құрамы (оған енетін элементтер жиынтығы)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1976" y="1873468"/>
        <a:ext cx="2374502" cy="1153253"/>
      </dsp:txXfrm>
    </dsp:sp>
    <dsp:sp modelId="{A66DEE14-6329-4324-A093-853A458D419B}">
      <dsp:nvSpPr>
        <dsp:cNvPr id="0" name=""/>
        <dsp:cNvSpPr/>
      </dsp:nvSpPr>
      <dsp:spPr>
        <a:xfrm>
          <a:off x="1593507" y="3026721"/>
          <a:ext cx="91440" cy="461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301"/>
              </a:lnTo>
            </a:path>
          </a:pathLst>
        </a:custGeom>
        <a:noFill/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7E7D9-7DAE-49E6-ABFF-8FA82C1FF264}">
      <dsp:nvSpPr>
        <dsp:cNvPr id="0" name=""/>
        <dsp:cNvSpPr/>
      </dsp:nvSpPr>
      <dsp:spPr>
        <a:xfrm>
          <a:off x="754" y="3488022"/>
          <a:ext cx="3276945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i="1" kern="1200" dirty="0" smtClean="0">
              <a:latin typeface="Times New Roman" pitchFamily="18" charset="0"/>
              <a:cs typeface="Times New Roman" pitchFamily="18" charset="0"/>
            </a:rPr>
            <a:t>Объект дегеніміз - зерттеушінің танымдық әрекеті бағытталған шындық болмыс,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4" y="3488022"/>
        <a:ext cx="3276945" cy="1153253"/>
      </dsp:txXfrm>
    </dsp:sp>
    <dsp:sp modelId="{8E444B5D-B38C-499F-B99D-5CD81AAD53C0}">
      <dsp:nvSpPr>
        <dsp:cNvPr id="0" name=""/>
        <dsp:cNvSpPr/>
      </dsp:nvSpPr>
      <dsp:spPr>
        <a:xfrm>
          <a:off x="4154852" y="1412167"/>
          <a:ext cx="322311" cy="46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650"/>
              </a:lnTo>
              <a:lnTo>
                <a:pt x="322311" y="230650"/>
              </a:lnTo>
              <a:lnTo>
                <a:pt x="322311" y="461301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638CA2-7486-4146-8FD9-654ECF3900AA}">
      <dsp:nvSpPr>
        <dsp:cNvPr id="0" name=""/>
        <dsp:cNvSpPr/>
      </dsp:nvSpPr>
      <dsp:spPr>
        <a:xfrm>
          <a:off x="3345441" y="1873468"/>
          <a:ext cx="2263443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құрылымы (олардың арасындағы байланыс)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45441" y="1873468"/>
        <a:ext cx="2263443" cy="1153253"/>
      </dsp:txXfrm>
    </dsp:sp>
    <dsp:sp modelId="{E602EA08-F3AF-4415-A827-74297786AAE3}">
      <dsp:nvSpPr>
        <dsp:cNvPr id="0" name=""/>
        <dsp:cNvSpPr/>
      </dsp:nvSpPr>
      <dsp:spPr>
        <a:xfrm>
          <a:off x="4154852" y="1412167"/>
          <a:ext cx="2837936" cy="46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650"/>
              </a:lnTo>
              <a:lnTo>
                <a:pt x="2837936" y="230650"/>
              </a:lnTo>
              <a:lnTo>
                <a:pt x="2837936" y="461301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BE184-B5DA-4510-8D33-FF60E0039365}">
      <dsp:nvSpPr>
        <dsp:cNvPr id="0" name=""/>
        <dsp:cNvSpPr/>
      </dsp:nvSpPr>
      <dsp:spPr>
        <a:xfrm>
          <a:off x="6127849" y="1873468"/>
          <a:ext cx="1729879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әрбір элементтердің қызметі, оның жүйедегі рөлі мен маңызы 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27849" y="1873468"/>
        <a:ext cx="1729879" cy="1153253"/>
      </dsp:txXfrm>
    </dsp:sp>
    <dsp:sp modelId="{1FE92E0F-F045-4DB7-B116-88B2486AE3F3}">
      <dsp:nvSpPr>
        <dsp:cNvPr id="0" name=""/>
        <dsp:cNvSpPr/>
      </dsp:nvSpPr>
      <dsp:spPr>
        <a:xfrm>
          <a:off x="6947069" y="3026721"/>
          <a:ext cx="91440" cy="461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301"/>
              </a:lnTo>
            </a:path>
          </a:pathLst>
        </a:custGeom>
        <a:noFill/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3F6DC-905C-4885-A89C-A1FCF1AB9638}">
      <dsp:nvSpPr>
        <dsp:cNvPr id="0" name=""/>
        <dsp:cNvSpPr/>
      </dsp:nvSpPr>
      <dsp:spPr>
        <a:xfrm>
          <a:off x="5345373" y="3488022"/>
          <a:ext cx="3294832" cy="1153253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i="1" kern="1200" dirty="0" smtClean="0">
              <a:latin typeface="Times New Roman" pitchFamily="18" charset="0"/>
              <a:cs typeface="Times New Roman" pitchFamily="18" charset="0"/>
            </a:rPr>
            <a:t>Пән дегеніміз - зерттеудің объектісін ғылыми тұрғыдан көру тәсілін бейнелейтін зерттеу субъектісі мен объектісі арасындағы буын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45373" y="3488022"/>
        <a:ext cx="3294832" cy="115325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C34817-40CE-4BB5-9139-C489CCFA60A9}">
      <dsp:nvSpPr>
        <dsp:cNvPr id="0" name=""/>
        <dsp:cNvSpPr/>
      </dsp:nvSpPr>
      <dsp:spPr>
        <a:xfrm>
          <a:off x="3175208" y="2484276"/>
          <a:ext cx="634359" cy="1363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7179" y="0"/>
              </a:lnTo>
              <a:lnTo>
                <a:pt x="317179" y="1363873"/>
              </a:lnTo>
              <a:lnTo>
                <a:pt x="634359" y="1363873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12A58-721B-410B-A1AA-599C689A1700}">
      <dsp:nvSpPr>
        <dsp:cNvPr id="0" name=""/>
        <dsp:cNvSpPr/>
      </dsp:nvSpPr>
      <dsp:spPr>
        <a:xfrm>
          <a:off x="3175208" y="2438556"/>
          <a:ext cx="6343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4359" y="45720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CACEB6-E968-4408-B9D6-DDD03A304144}">
      <dsp:nvSpPr>
        <dsp:cNvPr id="0" name=""/>
        <dsp:cNvSpPr/>
      </dsp:nvSpPr>
      <dsp:spPr>
        <a:xfrm>
          <a:off x="3175208" y="1120402"/>
          <a:ext cx="634359" cy="1363873"/>
        </a:xfrm>
        <a:custGeom>
          <a:avLst/>
          <a:gdLst/>
          <a:ahLst/>
          <a:cxnLst/>
          <a:rect l="0" t="0" r="0" b="0"/>
          <a:pathLst>
            <a:path>
              <a:moveTo>
                <a:pt x="0" y="1363873"/>
              </a:moveTo>
              <a:lnTo>
                <a:pt x="317179" y="1363873"/>
              </a:lnTo>
              <a:lnTo>
                <a:pt x="317179" y="0"/>
              </a:lnTo>
              <a:lnTo>
                <a:pt x="634359" y="0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0ED1E6-937A-4E3D-848D-A74F9B5C9198}">
      <dsp:nvSpPr>
        <dsp:cNvPr id="0" name=""/>
        <dsp:cNvSpPr/>
      </dsp:nvSpPr>
      <dsp:spPr>
        <a:xfrm>
          <a:off x="3410" y="1800199"/>
          <a:ext cx="3171797" cy="1368152"/>
        </a:xfrm>
        <a:prstGeom prst="rect">
          <a:avLst/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i="0" kern="1200" dirty="0" smtClean="0">
              <a:latin typeface="Times New Roman" pitchFamily="18" charset="0"/>
              <a:cs typeface="Times New Roman" pitchFamily="18" charset="0"/>
            </a:rPr>
            <a:t>Жүйе дегеніміз - бір өзгеріске ұшыраса, басқалары да өзгеретін өзара байланысты элементтердің тұтас кешені</a:t>
          </a:r>
          <a:endParaRPr lang="ru-RU" sz="16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10" y="1800199"/>
        <a:ext cx="3171797" cy="1368152"/>
      </dsp:txXfrm>
    </dsp:sp>
    <dsp:sp modelId="{5F1C06CF-801E-4751-B88F-03EDEBEE9E1D}">
      <dsp:nvSpPr>
        <dsp:cNvPr id="0" name=""/>
        <dsp:cNvSpPr/>
      </dsp:nvSpPr>
      <dsp:spPr>
        <a:xfrm>
          <a:off x="3809567" y="636703"/>
          <a:ext cx="3171797" cy="967398"/>
        </a:xfrm>
        <a:prstGeom prst="rect">
          <a:avLst/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smtClean="0">
              <a:latin typeface="Times New Roman" pitchFamily="18" charset="0"/>
              <a:cs typeface="Times New Roman" pitchFamily="18" charset="0"/>
            </a:rPr>
            <a:t>құрамы (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оған енетін элементтер жиынтығы)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09567" y="636703"/>
        <a:ext cx="3171797" cy="967398"/>
      </dsp:txXfrm>
    </dsp:sp>
    <dsp:sp modelId="{65ADD522-D434-412A-BA33-F0B943C8A74E}">
      <dsp:nvSpPr>
        <dsp:cNvPr id="0" name=""/>
        <dsp:cNvSpPr/>
      </dsp:nvSpPr>
      <dsp:spPr>
        <a:xfrm>
          <a:off x="3809567" y="2000576"/>
          <a:ext cx="3171797" cy="967398"/>
        </a:xfrm>
        <a:prstGeom prst="rect">
          <a:avLst/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smtClean="0">
              <a:latin typeface="Times New Roman" pitchFamily="18" charset="0"/>
              <a:cs typeface="Times New Roman" pitchFamily="18" charset="0"/>
            </a:rPr>
            <a:t>құрылымы (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олардың арасындағы байланыс)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09567" y="2000576"/>
        <a:ext cx="3171797" cy="967398"/>
      </dsp:txXfrm>
    </dsp:sp>
    <dsp:sp modelId="{BE86DD93-9159-4C71-90D8-4E19E1CBF143}">
      <dsp:nvSpPr>
        <dsp:cNvPr id="0" name=""/>
        <dsp:cNvSpPr/>
      </dsp:nvSpPr>
      <dsp:spPr>
        <a:xfrm>
          <a:off x="3809567" y="3364449"/>
          <a:ext cx="3171797" cy="967398"/>
        </a:xfrm>
        <a:prstGeom prst="rect">
          <a:avLst/>
        </a:prstGeom>
        <a:solidFill>
          <a:schemeClr val="lt1"/>
        </a:solidFill>
        <a:ln w="222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әрбір элементтердің қызметі, оның жүйедегі рөлі мен маңызы 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09567" y="3364449"/>
        <a:ext cx="3171797" cy="967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Педагогиканың ғылыми жүйе ретіндегі  генезисі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365104"/>
            <a:ext cx="7772400" cy="1199704"/>
          </a:xfrm>
        </p:spPr>
        <p:txBody>
          <a:bodyPr/>
          <a:lstStyle/>
          <a:p>
            <a:r>
              <a:rPr lang="kk-KZ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.ғ.д., профессор Шалғынбаева Қ.Қ.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783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765197978"/>
              </p:ext>
            </p:extLst>
          </p:nvPr>
        </p:nvGraphicFramePr>
        <p:xfrm>
          <a:off x="178" y="116632"/>
          <a:ext cx="892899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4468479"/>
            <a:ext cx="7403326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Философия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-  педагогикалық тәжірибелерді саналы меңгерудің және педагогикалық тұжырымдамалар жасаудың теориялық базасы. </a:t>
            </a:r>
          </a:p>
        </p:txBody>
      </p:sp>
    </p:spTree>
    <p:extLst>
      <p:ext uri="{BB962C8B-B14F-4D97-AF65-F5344CB8AC3E}">
        <p14:creationId xmlns:p14="http://schemas.microsoft.com/office/powerpoint/2010/main" xmlns="" val="18210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3177174253"/>
              </p:ext>
            </p:extLst>
          </p:nvPr>
        </p:nvGraphicFramePr>
        <p:xfrm>
          <a:off x="558343" y="2562169"/>
          <a:ext cx="3960440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809368318"/>
              </p:ext>
            </p:extLst>
          </p:nvPr>
        </p:nvGraphicFramePr>
        <p:xfrm>
          <a:off x="690851" y="1105209"/>
          <a:ext cx="7978321" cy="3526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58993" y="4077072"/>
            <a:ext cx="741682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ХХ ғ.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ейінгі ғылым өкілдері,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«ҒЫЛЫМИ 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ЗАҢ»  әлем құпиясын ашуға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қабілетті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038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05161133"/>
              </p:ext>
            </p:extLst>
          </p:nvPr>
        </p:nvGraphicFramePr>
        <p:xfrm>
          <a:off x="827584" y="1196752"/>
          <a:ext cx="74168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2892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75047299"/>
              </p:ext>
            </p:extLst>
          </p:nvPr>
        </p:nvGraphicFramePr>
        <p:xfrm>
          <a:off x="323528" y="908720"/>
          <a:ext cx="8640960" cy="4900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2514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01065" y="836712"/>
            <a:ext cx="7033623" cy="1440160"/>
          </a:xfrm>
          <a:ln>
            <a:solidFill>
              <a:schemeClr val="bg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жаңа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ұрпақтарға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жинақталған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әлеуметтік тәжірибені жеткізу, беру, кейде мұны «мәдениет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трансляциясы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» деп те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атайды.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612305" y="2889341"/>
            <a:ext cx="7211144" cy="1440160"/>
          </a:xfrm>
          <a:prstGeom prst="rect">
            <a:avLst/>
          </a:prstGeom>
          <a:ln w="22225" cap="flat" cmpd="sng" algn="ctr">
            <a:solidFill>
              <a:schemeClr val="bg2">
                <a:lumMod val="50000"/>
              </a:schemeClr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ғылымының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пәні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жеке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тұлғаның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тәжірибені меңгеруіне және өзін-өзі дамытуына бағытталған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әрекеті.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4049613" y="2367283"/>
            <a:ext cx="540060" cy="504056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612305" y="4881424"/>
            <a:ext cx="7252676" cy="1440160"/>
          </a:xfrm>
          <a:prstGeom prst="rect">
            <a:avLst/>
          </a:prstGeom>
          <a:ln w="22225" cap="flat" cmpd="sng" algn="ctr">
            <a:solidFill>
              <a:schemeClr val="bg2">
                <a:lumMod val="50000"/>
              </a:schemeClr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Әлеуметтендіру  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жеке тұлғаның әлеуметтік тәжірибені меңгеруі және жасауы арқасында оның қоғамға ену үдерісі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4049613" y="4359366"/>
            <a:ext cx="540060" cy="504056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615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620688"/>
            <a:ext cx="7704856" cy="5184576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Педагогика ғылымының қызметтері 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сипаттау, түсіндіру және өзі зерделейтін шындық болмыстың бөлігіндегі құбылыстарды алдын ала болжай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білу. </a:t>
            </a:r>
          </a:p>
          <a:p>
            <a:pPr marL="109728" indent="0" algn="ctr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Педагогиканың ұғымдық аппараты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109728" indent="0" algn="just">
              <a:buNone/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  - философиялық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«мән» және «құбылыс», «жалпылық» және «бірлік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қарама-қайшылық», «себеп және салдар», «болмыс», «сана», «практика»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109728" indent="0" algn="just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жеке ғылымилық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«педагогика», «тәрбие», «педагогикалық әрекет», «педагогикалық болмыс», «педагогикалық өзара әрекеттестік», «педагогикалық жүйе», «білімдік үдеріс» , «оқыту мен білім алу», «оқу пәні», «оқу материалы», «оқу жағдаяты», «оқыту әдісі», «оқыту тәсілі», «мұғалім», «оқушы», «сабақ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/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37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68122867"/>
              </p:ext>
            </p:extLst>
          </p:nvPr>
        </p:nvGraphicFramePr>
        <p:xfrm>
          <a:off x="1115616" y="836712"/>
          <a:ext cx="69847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087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899592" y="1124744"/>
            <a:ext cx="7200800" cy="3888432"/>
          </a:xfrm>
          <a:ln>
            <a:solidFill>
              <a:schemeClr val="bg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Философиялық тұрғыдан әрекет мазмұны әлемді өзгерту мен қайта құру болып табылатын адамның өзін қоршаған әлемге белсенді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қарым-қатынасы.</a:t>
            </a:r>
          </a:p>
          <a:p>
            <a:pPr marL="109728" indent="0" algn="just">
              <a:buNone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Қорыта келгенде, жүйелілік және әрекеттік тәсілдер бірігеді де, қоғамдық әрекетке, жеке алғанда ғылыми және педагогикалық әрекетке жүйелілік-әрекеттік тәсіл қолданылады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71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</TotalTime>
  <Words>445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Педагогиканың ғылыми жүйе ретіндегі  генезисі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Педагогиканың ғылыми жүйе ретіндегі  генезисі</dc:title>
  <dc:creator>админ</dc:creator>
  <cp:lastModifiedBy>MAMA</cp:lastModifiedBy>
  <cp:revision>23</cp:revision>
  <dcterms:created xsi:type="dcterms:W3CDTF">2018-09-06T14:26:24Z</dcterms:created>
  <dcterms:modified xsi:type="dcterms:W3CDTF">2019-09-11T17:19:40Z</dcterms:modified>
</cp:coreProperties>
</file>