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8" r:id="rId3"/>
    <p:sldId id="256" r:id="rId4"/>
    <p:sldId id="258" r:id="rId5"/>
    <p:sldId id="279" r:id="rId6"/>
    <p:sldId id="307" r:id="rId7"/>
    <p:sldId id="309" r:id="rId8"/>
    <p:sldId id="310" r:id="rId9"/>
    <p:sldId id="321" r:id="rId10"/>
    <p:sldId id="320" r:id="rId11"/>
    <p:sldId id="319" r:id="rId12"/>
    <p:sldId id="318" r:id="rId13"/>
    <p:sldId id="317" r:id="rId14"/>
    <p:sldId id="311" r:id="rId15"/>
    <p:sldId id="312" r:id="rId16"/>
    <p:sldId id="313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58017"/>
              </p:ext>
            </p:extLst>
          </p:nvPr>
        </p:nvGraphicFramePr>
        <p:xfrm>
          <a:off x="1259632" y="1556792"/>
          <a:ext cx="7416824" cy="3449389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344938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Пәнге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кіріспе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Терминология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Криптографиялық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шифрлер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Криптоталдау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2150" y="3633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338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37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93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11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53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64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8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72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14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5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71512"/>
            <a:ext cx="8261115" cy="47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54580"/>
            <a:ext cx="6610357" cy="489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33" r="9982"/>
          <a:stretch/>
        </p:blipFill>
        <p:spPr>
          <a:xfrm>
            <a:off x="539552" y="620688"/>
            <a:ext cx="8132904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 l="11160" t="42177" r="42400" b="42072"/>
          <a:stretch>
            <a:fillRect/>
          </a:stretch>
        </p:blipFill>
        <p:spPr bwMode="auto">
          <a:xfrm>
            <a:off x="539552" y="2276872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99799"/>
              </p:ext>
            </p:extLst>
          </p:nvPr>
        </p:nvGraphicFramePr>
        <p:xfrm>
          <a:off x="1547664" y="476673"/>
          <a:ext cx="6696744" cy="1512168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МАСКАДАҒЫ</a:t>
                      </a:r>
                      <a:r>
                        <a:rPr lang="kk-KZ" sz="28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ШАБУЫЛ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l="11008" t="23954" r="42181" b="36055"/>
          <a:stretch>
            <a:fillRect/>
          </a:stretch>
        </p:blipFill>
        <p:spPr bwMode="auto">
          <a:xfrm>
            <a:off x="323528" y="836712"/>
            <a:ext cx="8640960" cy="53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7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 l="10801" t="25170" r="43508" b="33673"/>
          <a:stretch>
            <a:fillRect/>
          </a:stretch>
        </p:blipFill>
        <p:spPr bwMode="auto">
          <a:xfrm>
            <a:off x="395535" y="980728"/>
            <a:ext cx="8748465" cy="51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8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7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15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8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nazgul ospanova</dc:creator>
  <cp:lastModifiedBy>Пользователь Windows</cp:lastModifiedBy>
  <cp:revision>41</cp:revision>
  <dcterms:modified xsi:type="dcterms:W3CDTF">2020-09-04T07:18:22Z</dcterms:modified>
</cp:coreProperties>
</file>