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5"/>
  </p:notesMasterIdLst>
  <p:sldIdLst>
    <p:sldId id="256" r:id="rId2"/>
    <p:sldId id="262" r:id="rId3"/>
    <p:sldId id="259" r:id="rId4"/>
    <p:sldId id="264" r:id="rId5"/>
    <p:sldId id="312" r:id="rId6"/>
    <p:sldId id="313" r:id="rId7"/>
    <p:sldId id="314" r:id="rId8"/>
    <p:sldId id="266" r:id="rId9"/>
    <p:sldId id="315" r:id="rId10"/>
    <p:sldId id="272" r:id="rId11"/>
    <p:sldId id="316" r:id="rId12"/>
    <p:sldId id="317" r:id="rId13"/>
    <p:sldId id="267" r:id="rId14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6"/>
      <p:bold r:id="rId17"/>
      <p:italic r:id="rId18"/>
      <p:boldItalic r:id="rId19"/>
    </p:embeddedFont>
    <p:embeddedFont>
      <p:font typeface="Bebas Neue" panose="020B0606020202050201" pitchFamily="34" charset="0"/>
      <p:regular r:id="rId20"/>
    </p:embeddedFont>
    <p:embeddedFont>
      <p:font typeface="Montserrat" panose="00000500000000000000" pitchFamily="2" charset="-52"/>
      <p:regular r:id="rId21"/>
      <p:bold r:id="rId22"/>
      <p:italic r:id="rId23"/>
      <p:boldItalic r:id="rId24"/>
    </p:embeddedFont>
    <p:embeddedFont>
      <p:font typeface="Nunito Light" pitchFamily="2" charset="-52"/>
      <p:regular r:id="rId25"/>
      <p:italic r:id="rId26"/>
    </p:embeddedFont>
    <p:embeddedFont>
      <p:font typeface="Poppins" panose="00000500000000000000" pitchFamily="2" charset="0"/>
      <p:regular r:id="rId27"/>
      <p:bold r:id="rId28"/>
      <p:italic r:id="rId29"/>
      <p:boldItalic r:id="rId30"/>
    </p:embeddedFont>
    <p:embeddedFont>
      <p:font typeface="Poppins Black" panose="00000A00000000000000" pitchFamily="2" charset="0"/>
      <p:bold r:id="rId31"/>
      <p:boldItalic r:id="rId32"/>
    </p:embeddedFont>
    <p:embeddedFont>
      <p:font typeface="Poppins ExtraBold" panose="00000900000000000000" pitchFamily="2" charset="0"/>
      <p:bold r:id="rId33"/>
      <p:boldItalic r:id="rId34"/>
    </p:embeddedFont>
    <p:embeddedFont>
      <p:font typeface="Raleway" pitchFamily="2" charset="-52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FDF"/>
    <a:srgbClr val="F8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752773-4AE0-4786-A5FA-02FE6C057DD9}">
  <a:tblStyle styleId="{6C752773-4AE0-4786-A5FA-02FE6C057D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690B1E9-A2AD-4496-A35F-995D6905116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57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presProps" Target="presProp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38317B-8076-4F15-9B6D-998B6B95161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KZ"/>
        </a:p>
      </dgm:t>
    </dgm:pt>
    <dgm:pt modelId="{9360CB68-D410-4DFF-ADD2-2049E46319EC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Конфиденциальность и безопасность данных. 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Сбор и использование данных клиентов вызывают проблемы конфиденциальности и безопасности. Предприятия должны обеспечить соблюдение правил защиты данных и защитить информацию клиентов.</a:t>
          </a:r>
          <a:endParaRPr lang="ru-KZ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3DF9F5-91BB-4183-80BC-EA472A2BF5ED}" type="parTrans" cxnId="{BC13D865-69CA-485F-A56D-2EE578A4AD58}">
      <dgm:prSet/>
      <dgm:spPr/>
      <dgm:t>
        <a:bodyPr/>
        <a:lstStyle/>
        <a:p>
          <a:endParaRPr lang="ru-KZ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580397-95F5-45DF-9E3B-6E30259A92C8}" type="sibTrans" cxnId="{BC13D865-69CA-485F-A56D-2EE578A4AD58}">
      <dgm:prSet/>
      <dgm:spPr/>
      <dgm:t>
        <a:bodyPr/>
        <a:lstStyle/>
        <a:p>
          <a:endParaRPr lang="ru-KZ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04B4AD-69DB-43D9-9A19-15FC463AE09C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Первоначальные инвестиции. 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Внедрение интеллектуальных технологий может оказаться дорогостоящим, особенно для малого бизнеса. Однако долгосрочные выгоды часто перевешивают первоначальные инвестиции.</a:t>
          </a:r>
          <a:endParaRPr lang="ru-KZ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378B7F-5E1C-4F3D-9303-577A6EAB877A}" type="parTrans" cxnId="{916D2406-809D-4C34-B036-38AF2153220F}">
      <dgm:prSet/>
      <dgm:spPr/>
      <dgm:t>
        <a:bodyPr/>
        <a:lstStyle/>
        <a:p>
          <a:endParaRPr lang="ru-KZ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5C8BFC-180A-4B80-9E7D-9A1886DCEABA}" type="sibTrans" cxnId="{916D2406-809D-4C34-B036-38AF2153220F}">
      <dgm:prSet/>
      <dgm:spPr/>
      <dgm:t>
        <a:bodyPr/>
        <a:lstStyle/>
        <a:p>
          <a:endParaRPr lang="ru-KZ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4D883F-2C1C-4B7D-9B92-3736D72AEFFF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Зависимость от технологий. 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Компании должны быть в курсе быстро развивающихся интеллектуальных технологий и быть готовыми к потенциальным технологическим сбоям или сбоям.</a:t>
          </a:r>
          <a:endParaRPr lang="ru-KZ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C2909E-9024-4347-AE44-5C5252DDBF70}" type="parTrans" cxnId="{54BF9841-EEC8-4F28-B22F-819F6EF4CAFF}">
      <dgm:prSet/>
      <dgm:spPr/>
      <dgm:t>
        <a:bodyPr/>
        <a:lstStyle/>
        <a:p>
          <a:endParaRPr lang="ru-KZ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D17528-C4DF-4264-BB57-BF33AA90BA0E}" type="sibTrans" cxnId="{54BF9841-EEC8-4F28-B22F-819F6EF4CAFF}">
      <dgm:prSet/>
      <dgm:spPr/>
      <dgm:t>
        <a:bodyPr/>
        <a:lstStyle/>
        <a:p>
          <a:endParaRPr lang="ru-KZ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E48E92-9545-4F80-A1B9-74CE719BC0E8}" type="pres">
      <dgm:prSet presAssocID="{3838317B-8076-4F15-9B6D-998B6B951614}" presName="Name0" presStyleCnt="0">
        <dgm:presLayoutVars>
          <dgm:chMax val="7"/>
          <dgm:chPref val="7"/>
          <dgm:dir/>
        </dgm:presLayoutVars>
      </dgm:prSet>
      <dgm:spPr/>
    </dgm:pt>
    <dgm:pt modelId="{9CF2AC8A-5C44-4A78-94F3-EBF069E60283}" type="pres">
      <dgm:prSet presAssocID="{3838317B-8076-4F15-9B6D-998B6B951614}" presName="Name1" presStyleCnt="0"/>
      <dgm:spPr/>
    </dgm:pt>
    <dgm:pt modelId="{1D0FC18E-4634-4B2F-BDF8-88371D1C39CB}" type="pres">
      <dgm:prSet presAssocID="{3838317B-8076-4F15-9B6D-998B6B951614}" presName="cycle" presStyleCnt="0"/>
      <dgm:spPr/>
    </dgm:pt>
    <dgm:pt modelId="{68E4E979-FDDA-4B38-B0C1-3920C0882033}" type="pres">
      <dgm:prSet presAssocID="{3838317B-8076-4F15-9B6D-998B6B951614}" presName="srcNode" presStyleLbl="node1" presStyleIdx="0" presStyleCnt="3"/>
      <dgm:spPr/>
    </dgm:pt>
    <dgm:pt modelId="{284F1B46-D4BA-473E-A1D3-DDF12292C3FA}" type="pres">
      <dgm:prSet presAssocID="{3838317B-8076-4F15-9B6D-998B6B951614}" presName="conn" presStyleLbl="parChTrans1D2" presStyleIdx="0" presStyleCnt="1"/>
      <dgm:spPr/>
    </dgm:pt>
    <dgm:pt modelId="{7730F76E-6BBF-414B-ADEC-AF5FD3BD1A4F}" type="pres">
      <dgm:prSet presAssocID="{3838317B-8076-4F15-9B6D-998B6B951614}" presName="extraNode" presStyleLbl="node1" presStyleIdx="0" presStyleCnt="3"/>
      <dgm:spPr/>
    </dgm:pt>
    <dgm:pt modelId="{3DDE6A04-9C26-4286-8453-88495D344D7F}" type="pres">
      <dgm:prSet presAssocID="{3838317B-8076-4F15-9B6D-998B6B951614}" presName="dstNode" presStyleLbl="node1" presStyleIdx="0" presStyleCnt="3"/>
      <dgm:spPr/>
    </dgm:pt>
    <dgm:pt modelId="{59922825-FA52-470E-823E-154E7728C75C}" type="pres">
      <dgm:prSet presAssocID="{9360CB68-D410-4DFF-ADD2-2049E46319EC}" presName="text_1" presStyleLbl="node1" presStyleIdx="0" presStyleCnt="3" custScaleY="120529">
        <dgm:presLayoutVars>
          <dgm:bulletEnabled val="1"/>
        </dgm:presLayoutVars>
      </dgm:prSet>
      <dgm:spPr/>
    </dgm:pt>
    <dgm:pt modelId="{95B73AE4-7249-4DC6-9B1F-FD0A69E9A055}" type="pres">
      <dgm:prSet presAssocID="{9360CB68-D410-4DFF-ADD2-2049E46319EC}" presName="accent_1" presStyleCnt="0"/>
      <dgm:spPr/>
    </dgm:pt>
    <dgm:pt modelId="{7CC3937D-AE91-4B4A-BF3A-F3E5666DE8D6}" type="pres">
      <dgm:prSet presAssocID="{9360CB68-D410-4DFF-ADD2-2049E46319EC}" presName="accentRepeatNode" presStyleLbl="solidFgAcc1" presStyleIdx="0" presStyleCnt="3"/>
      <dgm:spPr/>
    </dgm:pt>
    <dgm:pt modelId="{03947168-17A1-4AD0-88D5-7FE1B4A3D3A7}" type="pres">
      <dgm:prSet presAssocID="{7D04B4AD-69DB-43D9-9A19-15FC463AE09C}" presName="text_2" presStyleLbl="node1" presStyleIdx="1" presStyleCnt="3">
        <dgm:presLayoutVars>
          <dgm:bulletEnabled val="1"/>
        </dgm:presLayoutVars>
      </dgm:prSet>
      <dgm:spPr/>
    </dgm:pt>
    <dgm:pt modelId="{07A78FD7-9B0D-40D4-AED1-3160340F206E}" type="pres">
      <dgm:prSet presAssocID="{7D04B4AD-69DB-43D9-9A19-15FC463AE09C}" presName="accent_2" presStyleCnt="0"/>
      <dgm:spPr/>
    </dgm:pt>
    <dgm:pt modelId="{D12FAA0A-19AD-4EE3-BFA1-95664C55A9AF}" type="pres">
      <dgm:prSet presAssocID="{7D04B4AD-69DB-43D9-9A19-15FC463AE09C}" presName="accentRepeatNode" presStyleLbl="solidFgAcc1" presStyleIdx="1" presStyleCnt="3"/>
      <dgm:spPr/>
    </dgm:pt>
    <dgm:pt modelId="{C0FE0452-3163-4726-AFED-1B691B1F2C28}" type="pres">
      <dgm:prSet presAssocID="{3F4D883F-2C1C-4B7D-9B92-3736D72AEFFF}" presName="text_3" presStyleLbl="node1" presStyleIdx="2" presStyleCnt="3">
        <dgm:presLayoutVars>
          <dgm:bulletEnabled val="1"/>
        </dgm:presLayoutVars>
      </dgm:prSet>
      <dgm:spPr/>
    </dgm:pt>
    <dgm:pt modelId="{C4E69A7D-6DC5-425D-AC38-62D0D3055F33}" type="pres">
      <dgm:prSet presAssocID="{3F4D883F-2C1C-4B7D-9B92-3736D72AEFFF}" presName="accent_3" presStyleCnt="0"/>
      <dgm:spPr/>
    </dgm:pt>
    <dgm:pt modelId="{8456CC71-C588-4B1C-BD3B-C45830F1CFC7}" type="pres">
      <dgm:prSet presAssocID="{3F4D883F-2C1C-4B7D-9B92-3736D72AEFFF}" presName="accentRepeatNode" presStyleLbl="solidFgAcc1" presStyleIdx="2" presStyleCnt="3"/>
      <dgm:spPr/>
    </dgm:pt>
  </dgm:ptLst>
  <dgm:cxnLst>
    <dgm:cxn modelId="{916D2406-809D-4C34-B036-38AF2153220F}" srcId="{3838317B-8076-4F15-9B6D-998B6B951614}" destId="{7D04B4AD-69DB-43D9-9A19-15FC463AE09C}" srcOrd="1" destOrd="0" parTransId="{CB378B7F-5E1C-4F3D-9303-577A6EAB877A}" sibTransId="{845C8BFC-180A-4B80-9E7D-9A1886DCEABA}"/>
    <dgm:cxn modelId="{7022D32D-CC03-463F-B918-3DBA5D9D0C40}" type="presOf" srcId="{3838317B-8076-4F15-9B6D-998B6B951614}" destId="{B1E48E92-9545-4F80-A1B9-74CE719BC0E8}" srcOrd="0" destOrd="0" presId="urn:microsoft.com/office/officeart/2008/layout/VerticalCurvedList"/>
    <dgm:cxn modelId="{54BF9841-EEC8-4F28-B22F-819F6EF4CAFF}" srcId="{3838317B-8076-4F15-9B6D-998B6B951614}" destId="{3F4D883F-2C1C-4B7D-9B92-3736D72AEFFF}" srcOrd="2" destOrd="0" parTransId="{CDC2909E-9024-4347-AE44-5C5252DDBF70}" sibTransId="{29D17528-C4DF-4264-BB57-BF33AA90BA0E}"/>
    <dgm:cxn modelId="{2F32C764-C538-4405-8C25-AAF9C4B9EE76}" type="presOf" srcId="{18580397-95F5-45DF-9E3B-6E30259A92C8}" destId="{284F1B46-D4BA-473E-A1D3-DDF12292C3FA}" srcOrd="0" destOrd="0" presId="urn:microsoft.com/office/officeart/2008/layout/VerticalCurvedList"/>
    <dgm:cxn modelId="{BC13D865-69CA-485F-A56D-2EE578A4AD58}" srcId="{3838317B-8076-4F15-9B6D-998B6B951614}" destId="{9360CB68-D410-4DFF-ADD2-2049E46319EC}" srcOrd="0" destOrd="0" parTransId="{B63DF9F5-91BB-4183-80BC-EA472A2BF5ED}" sibTransId="{18580397-95F5-45DF-9E3B-6E30259A92C8}"/>
    <dgm:cxn modelId="{7A3124D8-8CC9-4412-B1C3-69ED27DD46B7}" type="presOf" srcId="{7D04B4AD-69DB-43D9-9A19-15FC463AE09C}" destId="{03947168-17A1-4AD0-88D5-7FE1B4A3D3A7}" srcOrd="0" destOrd="0" presId="urn:microsoft.com/office/officeart/2008/layout/VerticalCurvedList"/>
    <dgm:cxn modelId="{FE450DF0-A640-4679-88D8-DD907BFE3C5B}" type="presOf" srcId="{9360CB68-D410-4DFF-ADD2-2049E46319EC}" destId="{59922825-FA52-470E-823E-154E7728C75C}" srcOrd="0" destOrd="0" presId="urn:microsoft.com/office/officeart/2008/layout/VerticalCurvedList"/>
    <dgm:cxn modelId="{9F21A9F9-AB43-4F87-B2A9-2BFDB60332F8}" type="presOf" srcId="{3F4D883F-2C1C-4B7D-9B92-3736D72AEFFF}" destId="{C0FE0452-3163-4726-AFED-1B691B1F2C28}" srcOrd="0" destOrd="0" presId="urn:microsoft.com/office/officeart/2008/layout/VerticalCurvedList"/>
    <dgm:cxn modelId="{370E4C84-4824-46F7-99D7-8B1C2E3A9AD3}" type="presParOf" srcId="{B1E48E92-9545-4F80-A1B9-74CE719BC0E8}" destId="{9CF2AC8A-5C44-4A78-94F3-EBF069E60283}" srcOrd="0" destOrd="0" presId="urn:microsoft.com/office/officeart/2008/layout/VerticalCurvedList"/>
    <dgm:cxn modelId="{4520FFB6-8391-4E93-B238-04C8A8779A16}" type="presParOf" srcId="{9CF2AC8A-5C44-4A78-94F3-EBF069E60283}" destId="{1D0FC18E-4634-4B2F-BDF8-88371D1C39CB}" srcOrd="0" destOrd="0" presId="urn:microsoft.com/office/officeart/2008/layout/VerticalCurvedList"/>
    <dgm:cxn modelId="{476F9C1F-98E2-4453-AC07-7D8A687848EC}" type="presParOf" srcId="{1D0FC18E-4634-4B2F-BDF8-88371D1C39CB}" destId="{68E4E979-FDDA-4B38-B0C1-3920C0882033}" srcOrd="0" destOrd="0" presId="urn:microsoft.com/office/officeart/2008/layout/VerticalCurvedList"/>
    <dgm:cxn modelId="{0C7C7566-1009-46BB-BEA8-E86A617FBBCC}" type="presParOf" srcId="{1D0FC18E-4634-4B2F-BDF8-88371D1C39CB}" destId="{284F1B46-D4BA-473E-A1D3-DDF12292C3FA}" srcOrd="1" destOrd="0" presId="urn:microsoft.com/office/officeart/2008/layout/VerticalCurvedList"/>
    <dgm:cxn modelId="{B9EB2494-D662-4E01-8367-2E837FA8D717}" type="presParOf" srcId="{1D0FC18E-4634-4B2F-BDF8-88371D1C39CB}" destId="{7730F76E-6BBF-414B-ADEC-AF5FD3BD1A4F}" srcOrd="2" destOrd="0" presId="urn:microsoft.com/office/officeart/2008/layout/VerticalCurvedList"/>
    <dgm:cxn modelId="{B99D9886-0422-4EA4-B3C3-A4436680B340}" type="presParOf" srcId="{1D0FC18E-4634-4B2F-BDF8-88371D1C39CB}" destId="{3DDE6A04-9C26-4286-8453-88495D344D7F}" srcOrd="3" destOrd="0" presId="urn:microsoft.com/office/officeart/2008/layout/VerticalCurvedList"/>
    <dgm:cxn modelId="{71EC07A9-AE82-46E4-9094-17B03319985E}" type="presParOf" srcId="{9CF2AC8A-5C44-4A78-94F3-EBF069E60283}" destId="{59922825-FA52-470E-823E-154E7728C75C}" srcOrd="1" destOrd="0" presId="urn:microsoft.com/office/officeart/2008/layout/VerticalCurvedList"/>
    <dgm:cxn modelId="{0EFB46C6-0BBE-46B6-9D91-71E37DE63436}" type="presParOf" srcId="{9CF2AC8A-5C44-4A78-94F3-EBF069E60283}" destId="{95B73AE4-7249-4DC6-9B1F-FD0A69E9A055}" srcOrd="2" destOrd="0" presId="urn:microsoft.com/office/officeart/2008/layout/VerticalCurvedList"/>
    <dgm:cxn modelId="{19E33975-B098-455F-94D0-94A3DDE91BAE}" type="presParOf" srcId="{95B73AE4-7249-4DC6-9B1F-FD0A69E9A055}" destId="{7CC3937D-AE91-4B4A-BF3A-F3E5666DE8D6}" srcOrd="0" destOrd="0" presId="urn:microsoft.com/office/officeart/2008/layout/VerticalCurvedList"/>
    <dgm:cxn modelId="{DBDA1150-0414-40A4-90E6-94F5A9932940}" type="presParOf" srcId="{9CF2AC8A-5C44-4A78-94F3-EBF069E60283}" destId="{03947168-17A1-4AD0-88D5-7FE1B4A3D3A7}" srcOrd="3" destOrd="0" presId="urn:microsoft.com/office/officeart/2008/layout/VerticalCurvedList"/>
    <dgm:cxn modelId="{276C4CB8-6A90-44C4-A9C6-229A91C43F28}" type="presParOf" srcId="{9CF2AC8A-5C44-4A78-94F3-EBF069E60283}" destId="{07A78FD7-9B0D-40D4-AED1-3160340F206E}" srcOrd="4" destOrd="0" presId="urn:microsoft.com/office/officeart/2008/layout/VerticalCurvedList"/>
    <dgm:cxn modelId="{E9BEE3BD-427D-43B1-9904-036DB69D8359}" type="presParOf" srcId="{07A78FD7-9B0D-40D4-AED1-3160340F206E}" destId="{D12FAA0A-19AD-4EE3-BFA1-95664C55A9AF}" srcOrd="0" destOrd="0" presId="urn:microsoft.com/office/officeart/2008/layout/VerticalCurvedList"/>
    <dgm:cxn modelId="{0DB76A0F-9088-4226-98B9-1A194BCB8062}" type="presParOf" srcId="{9CF2AC8A-5C44-4A78-94F3-EBF069E60283}" destId="{C0FE0452-3163-4726-AFED-1B691B1F2C28}" srcOrd="5" destOrd="0" presId="urn:microsoft.com/office/officeart/2008/layout/VerticalCurvedList"/>
    <dgm:cxn modelId="{0C875954-D03E-4AE1-A371-EBEB0892CBFB}" type="presParOf" srcId="{9CF2AC8A-5C44-4A78-94F3-EBF069E60283}" destId="{C4E69A7D-6DC5-425D-AC38-62D0D3055F33}" srcOrd="6" destOrd="0" presId="urn:microsoft.com/office/officeart/2008/layout/VerticalCurvedList"/>
    <dgm:cxn modelId="{E1EA4276-12CB-45F4-87DE-AB726378EAA6}" type="presParOf" srcId="{C4E69A7D-6DC5-425D-AC38-62D0D3055F33}" destId="{8456CC71-C588-4B1C-BD3B-C45830F1CFC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F1B46-D4BA-473E-A1D3-DDF12292C3FA}">
      <dsp:nvSpPr>
        <dsp:cNvPr id="0" name=""/>
        <dsp:cNvSpPr/>
      </dsp:nvSpPr>
      <dsp:spPr>
        <a:xfrm>
          <a:off x="-4335702" y="-665088"/>
          <a:ext cx="5165578" cy="5165578"/>
        </a:xfrm>
        <a:prstGeom prst="blockArc">
          <a:avLst>
            <a:gd name="adj1" fmla="val 18900000"/>
            <a:gd name="adj2" fmla="val 2700000"/>
            <a:gd name="adj3" fmla="val 41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922825-FA52-470E-823E-154E7728C75C}">
      <dsp:nvSpPr>
        <dsp:cNvPr id="0" name=""/>
        <dsp:cNvSpPr/>
      </dsp:nvSpPr>
      <dsp:spPr>
        <a:xfrm>
          <a:off x="533706" y="304803"/>
          <a:ext cx="7839051" cy="9245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87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Конфиденциальность и безопасность данных. 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Сбор и использование данных клиентов вызывают проблемы конфиденциальности и безопасности. Предприятия должны обеспечить соблюдение правил защиты данных и защитить информацию клиентов.</a:t>
          </a:r>
          <a:endParaRPr lang="ru-KZ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3706" y="304803"/>
        <a:ext cx="7839051" cy="924554"/>
      </dsp:txXfrm>
    </dsp:sp>
    <dsp:sp modelId="{7CC3937D-AE91-4B4A-BF3A-F3E5666DE8D6}">
      <dsp:nvSpPr>
        <dsp:cNvPr id="0" name=""/>
        <dsp:cNvSpPr/>
      </dsp:nvSpPr>
      <dsp:spPr>
        <a:xfrm>
          <a:off x="54280" y="287655"/>
          <a:ext cx="958850" cy="958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947168-17A1-4AD0-88D5-7FE1B4A3D3A7}">
      <dsp:nvSpPr>
        <dsp:cNvPr id="0" name=""/>
        <dsp:cNvSpPr/>
      </dsp:nvSpPr>
      <dsp:spPr>
        <a:xfrm>
          <a:off x="812539" y="1534160"/>
          <a:ext cx="7560218" cy="7670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87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Первоначальные инвестиции. 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Внедрение интеллектуальных технологий может оказаться дорогостоящим, особенно для малого бизнеса. Однако долгосрочные выгоды часто перевешивают первоначальные инвестиции.</a:t>
          </a:r>
          <a:endParaRPr lang="ru-KZ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2539" y="1534160"/>
        <a:ext cx="7560218" cy="767080"/>
      </dsp:txXfrm>
    </dsp:sp>
    <dsp:sp modelId="{D12FAA0A-19AD-4EE3-BFA1-95664C55A9AF}">
      <dsp:nvSpPr>
        <dsp:cNvPr id="0" name=""/>
        <dsp:cNvSpPr/>
      </dsp:nvSpPr>
      <dsp:spPr>
        <a:xfrm>
          <a:off x="333114" y="1438275"/>
          <a:ext cx="958850" cy="958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E0452-3163-4726-AFED-1B691B1F2C28}">
      <dsp:nvSpPr>
        <dsp:cNvPr id="0" name=""/>
        <dsp:cNvSpPr/>
      </dsp:nvSpPr>
      <dsp:spPr>
        <a:xfrm>
          <a:off x="533706" y="2684780"/>
          <a:ext cx="7839051" cy="7670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8870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Зависимость от технологий. 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Компании должны быть в курсе быстро развивающихся интеллектуальных технологий и быть готовыми к потенциальным технологическим сбоям или сбоям.</a:t>
          </a:r>
          <a:endParaRPr lang="ru-KZ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3706" y="2684780"/>
        <a:ext cx="7839051" cy="767080"/>
      </dsp:txXfrm>
    </dsp:sp>
    <dsp:sp modelId="{8456CC71-C588-4B1C-BD3B-C45830F1CFC7}">
      <dsp:nvSpPr>
        <dsp:cNvPr id="0" name=""/>
        <dsp:cNvSpPr/>
      </dsp:nvSpPr>
      <dsp:spPr>
        <a:xfrm>
          <a:off x="54280" y="2588895"/>
          <a:ext cx="958850" cy="9588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4" name="Google Shape;1224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7159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3785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7" name="Google Shape;87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4471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2840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142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6093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782" y="-1232671"/>
            <a:ext cx="9807905" cy="7974474"/>
            <a:chOff x="-6782" y="-1232671"/>
            <a:chExt cx="9807905" cy="7974474"/>
          </a:xfrm>
        </p:grpSpPr>
        <p:sp>
          <p:nvSpPr>
            <p:cNvPr id="10" name="Google Shape;10;p2"/>
            <p:cNvSpPr/>
            <p:nvPr/>
          </p:nvSpPr>
          <p:spPr>
            <a:xfrm rot="-5400000">
              <a:off x="7120124" y="4060803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" y="4104678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-6782" y="-1232671"/>
              <a:ext cx="9150782" cy="1911396"/>
            </a:xfrm>
            <a:custGeom>
              <a:avLst/>
              <a:gdLst/>
              <a:ahLst/>
              <a:cxnLst/>
              <a:rect l="l" t="t" r="r" b="b"/>
              <a:pathLst>
                <a:path w="130200" h="26774" extrusionOk="0">
                  <a:moveTo>
                    <a:pt x="102561" y="0"/>
                  </a:moveTo>
                  <a:lnTo>
                    <a:pt x="88194" y="14370"/>
                  </a:lnTo>
                  <a:lnTo>
                    <a:pt x="66817" y="14370"/>
                  </a:lnTo>
                  <a:lnTo>
                    <a:pt x="52542" y="95"/>
                  </a:lnTo>
                  <a:lnTo>
                    <a:pt x="1" y="95"/>
                  </a:lnTo>
                  <a:lnTo>
                    <a:pt x="1" y="26774"/>
                  </a:lnTo>
                  <a:lnTo>
                    <a:pt x="130200" y="26774"/>
                  </a:lnTo>
                  <a:lnTo>
                    <a:pt x="130200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-885529" y="302485"/>
            <a:ext cx="10998540" cy="4878740"/>
            <a:chOff x="-885529" y="302485"/>
            <a:chExt cx="10998540" cy="4878740"/>
          </a:xfrm>
        </p:grpSpPr>
        <p:sp>
          <p:nvSpPr>
            <p:cNvPr id="14" name="Google Shape;14;p2"/>
            <p:cNvSpPr/>
            <p:nvPr/>
          </p:nvSpPr>
          <p:spPr>
            <a:xfrm>
              <a:off x="2581296" y="4914218"/>
              <a:ext cx="1418251" cy="267006"/>
            </a:xfrm>
            <a:custGeom>
              <a:avLst/>
              <a:gdLst/>
              <a:ahLst/>
              <a:cxnLst/>
              <a:rect l="l" t="t" r="r" b="b"/>
              <a:pathLst>
                <a:path w="22325" h="4203" extrusionOk="0">
                  <a:moveTo>
                    <a:pt x="0" y="0"/>
                  </a:moveTo>
                  <a:lnTo>
                    <a:pt x="4191" y="4191"/>
                  </a:lnTo>
                  <a:lnTo>
                    <a:pt x="22325" y="4202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7266974" y="4937849"/>
              <a:ext cx="1205478" cy="219752"/>
            </a:xfrm>
            <a:custGeom>
              <a:avLst/>
              <a:gdLst/>
              <a:ahLst/>
              <a:cxnLst/>
              <a:rect l="l" t="t" r="r" b="b"/>
              <a:pathLst>
                <a:path w="15848" h="2889" extrusionOk="0">
                  <a:moveTo>
                    <a:pt x="0" y="0"/>
                  </a:moveTo>
                  <a:lnTo>
                    <a:pt x="2889" y="2889"/>
                  </a:lnTo>
                  <a:lnTo>
                    <a:pt x="15847" y="2889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293550" y="4455724"/>
              <a:ext cx="1006784" cy="183531"/>
            </a:xfrm>
            <a:custGeom>
              <a:avLst/>
              <a:gdLst/>
              <a:ahLst/>
              <a:cxnLst/>
              <a:rect l="l" t="t" r="r" b="b"/>
              <a:pathLst>
                <a:path w="15848" h="2889" extrusionOk="0">
                  <a:moveTo>
                    <a:pt x="0" y="0"/>
                  </a:moveTo>
                  <a:lnTo>
                    <a:pt x="2889" y="2889"/>
                  </a:lnTo>
                  <a:lnTo>
                    <a:pt x="15847" y="2889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0800000" flipH="1">
              <a:off x="8291042" y="569492"/>
              <a:ext cx="1821969" cy="184293"/>
            </a:xfrm>
            <a:custGeom>
              <a:avLst/>
              <a:gdLst/>
              <a:ahLst/>
              <a:cxnLst/>
              <a:rect l="l" t="t" r="r" b="b"/>
              <a:pathLst>
                <a:path w="28680" h="2901" extrusionOk="0">
                  <a:moveTo>
                    <a:pt x="28679" y="1"/>
                  </a:moveTo>
                  <a:lnTo>
                    <a:pt x="2737" y="162"/>
                  </a:lnTo>
                  <a:lnTo>
                    <a:pt x="1" y="2900"/>
                  </a:lnTo>
                  <a:lnTo>
                    <a:pt x="28679" y="2751"/>
                  </a:lnTo>
                  <a:lnTo>
                    <a:pt x="28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-885529" y="302485"/>
              <a:ext cx="1418251" cy="267006"/>
            </a:xfrm>
            <a:custGeom>
              <a:avLst/>
              <a:gdLst/>
              <a:ahLst/>
              <a:cxnLst/>
              <a:rect l="l" t="t" r="r" b="b"/>
              <a:pathLst>
                <a:path w="22325" h="4203" extrusionOk="0">
                  <a:moveTo>
                    <a:pt x="0" y="0"/>
                  </a:moveTo>
                  <a:lnTo>
                    <a:pt x="4191" y="4191"/>
                  </a:lnTo>
                  <a:lnTo>
                    <a:pt x="22325" y="4202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-689412" y="-2417039"/>
            <a:ext cx="11168660" cy="9105554"/>
            <a:chOff x="-689412" y="-2417039"/>
            <a:chExt cx="11168660" cy="9105554"/>
          </a:xfrm>
        </p:grpSpPr>
        <p:grpSp>
          <p:nvGrpSpPr>
            <p:cNvPr id="20" name="Google Shape;20;p2"/>
            <p:cNvGrpSpPr/>
            <p:nvPr/>
          </p:nvGrpSpPr>
          <p:grpSpPr>
            <a:xfrm>
              <a:off x="6699625" y="4455725"/>
              <a:ext cx="3779622" cy="1782883"/>
              <a:chOff x="5782225" y="4455725"/>
              <a:chExt cx="3779622" cy="1782883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6756575" y="4455725"/>
                <a:ext cx="2805272" cy="1537408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48014" extrusionOk="0">
                    <a:moveTo>
                      <a:pt x="41297" y="0"/>
                    </a:moveTo>
                    <a:lnTo>
                      <a:pt x="9329" y="31926"/>
                    </a:lnTo>
                    <a:lnTo>
                      <a:pt x="0" y="31926"/>
                    </a:lnTo>
                    <a:lnTo>
                      <a:pt x="0" y="48014"/>
                    </a:lnTo>
                    <a:lnTo>
                      <a:pt x="87610" y="48014"/>
                    </a:lnTo>
                    <a:lnTo>
                      <a:pt x="876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5782225" y="4701200"/>
                <a:ext cx="2805272" cy="1537408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48014" extrusionOk="0">
                    <a:moveTo>
                      <a:pt x="41297" y="0"/>
                    </a:moveTo>
                    <a:lnTo>
                      <a:pt x="9329" y="31926"/>
                    </a:lnTo>
                    <a:lnTo>
                      <a:pt x="0" y="31926"/>
                    </a:lnTo>
                    <a:lnTo>
                      <a:pt x="0" y="48014"/>
                    </a:lnTo>
                    <a:lnTo>
                      <a:pt x="87610" y="48014"/>
                    </a:lnTo>
                    <a:lnTo>
                      <a:pt x="876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-48925" y="4604000"/>
              <a:ext cx="5424616" cy="2084515"/>
              <a:chOff x="0" y="4604000"/>
              <a:chExt cx="5424616" cy="2084515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0" y="4604000"/>
                <a:ext cx="4495016" cy="2084515"/>
              </a:xfrm>
              <a:custGeom>
                <a:avLst/>
                <a:gdLst/>
                <a:ahLst/>
                <a:cxnLst/>
                <a:rect l="l" t="t" r="r" b="b"/>
                <a:pathLst>
                  <a:path w="101749" h="47185" extrusionOk="0">
                    <a:moveTo>
                      <a:pt x="0" y="1"/>
                    </a:moveTo>
                    <a:lnTo>
                      <a:pt x="0" y="47185"/>
                    </a:lnTo>
                    <a:lnTo>
                      <a:pt x="101748" y="47185"/>
                    </a:lnTo>
                    <a:lnTo>
                      <a:pt x="101748" y="31097"/>
                    </a:lnTo>
                    <a:lnTo>
                      <a:pt x="96897" y="31097"/>
                    </a:lnTo>
                    <a:lnTo>
                      <a:pt x="76166" y="10366"/>
                    </a:lnTo>
                    <a:lnTo>
                      <a:pt x="55269" y="10366"/>
                    </a:lnTo>
                    <a:lnTo>
                      <a:pt x="449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929600" y="4604000"/>
                <a:ext cx="4495016" cy="2084515"/>
              </a:xfrm>
              <a:custGeom>
                <a:avLst/>
                <a:gdLst/>
                <a:ahLst/>
                <a:cxnLst/>
                <a:rect l="l" t="t" r="r" b="b"/>
                <a:pathLst>
                  <a:path w="101749" h="47185" extrusionOk="0">
                    <a:moveTo>
                      <a:pt x="0" y="1"/>
                    </a:moveTo>
                    <a:lnTo>
                      <a:pt x="0" y="47185"/>
                    </a:lnTo>
                    <a:lnTo>
                      <a:pt x="101748" y="47185"/>
                    </a:lnTo>
                    <a:lnTo>
                      <a:pt x="101748" y="31097"/>
                    </a:lnTo>
                    <a:lnTo>
                      <a:pt x="96897" y="31097"/>
                    </a:lnTo>
                    <a:lnTo>
                      <a:pt x="76166" y="10366"/>
                    </a:lnTo>
                    <a:lnTo>
                      <a:pt x="55269" y="10366"/>
                    </a:lnTo>
                    <a:lnTo>
                      <a:pt x="449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" name="Google Shape;26;p2"/>
            <p:cNvSpPr/>
            <p:nvPr/>
          </p:nvSpPr>
          <p:spPr>
            <a:xfrm rot="10800000">
              <a:off x="-689412" y="-1173475"/>
              <a:ext cx="2805272" cy="1537408"/>
            </a:xfrm>
            <a:custGeom>
              <a:avLst/>
              <a:gdLst/>
              <a:ahLst/>
              <a:cxnLst/>
              <a:rect l="l" t="t" r="r" b="b"/>
              <a:pathLst>
                <a:path w="87610" h="48014" extrusionOk="0">
                  <a:moveTo>
                    <a:pt x="41297" y="0"/>
                  </a:moveTo>
                  <a:lnTo>
                    <a:pt x="9329" y="31926"/>
                  </a:lnTo>
                  <a:lnTo>
                    <a:pt x="0" y="31926"/>
                  </a:lnTo>
                  <a:lnTo>
                    <a:pt x="0" y="48014"/>
                  </a:lnTo>
                  <a:lnTo>
                    <a:pt x="87610" y="48014"/>
                  </a:lnTo>
                  <a:lnTo>
                    <a:pt x="876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10800000">
              <a:off x="4880516" y="-2417039"/>
              <a:ext cx="5115407" cy="3017539"/>
            </a:xfrm>
            <a:custGeom>
              <a:avLst/>
              <a:gdLst/>
              <a:ahLst/>
              <a:cxnLst/>
              <a:rect l="l" t="t" r="r" b="b"/>
              <a:pathLst>
                <a:path w="111617" h="65842" extrusionOk="0">
                  <a:moveTo>
                    <a:pt x="0" y="0"/>
                  </a:moveTo>
                  <a:lnTo>
                    <a:pt x="0" y="65842"/>
                  </a:lnTo>
                  <a:lnTo>
                    <a:pt x="111616" y="65842"/>
                  </a:lnTo>
                  <a:lnTo>
                    <a:pt x="111616" y="17621"/>
                  </a:lnTo>
                  <a:lnTo>
                    <a:pt x="97436" y="17621"/>
                  </a:lnTo>
                  <a:lnTo>
                    <a:pt x="85702" y="6053"/>
                  </a:lnTo>
                  <a:lnTo>
                    <a:pt x="52864" y="6053"/>
                  </a:lnTo>
                  <a:lnTo>
                    <a:pt x="468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394250" y="1432275"/>
            <a:ext cx="6355500" cy="161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1394250" y="3058425"/>
            <a:ext cx="63555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32"/>
          <p:cNvGrpSpPr/>
          <p:nvPr/>
        </p:nvGrpSpPr>
        <p:grpSpPr>
          <a:xfrm flipH="1">
            <a:off x="-2028096" y="-1770656"/>
            <a:ext cx="4007050" cy="2363739"/>
            <a:chOff x="6549401" y="-1824231"/>
            <a:chExt cx="4007050" cy="2363739"/>
          </a:xfrm>
        </p:grpSpPr>
        <p:sp>
          <p:nvSpPr>
            <p:cNvPr id="728" name="Google Shape;728;p32"/>
            <p:cNvSpPr/>
            <p:nvPr/>
          </p:nvSpPr>
          <p:spPr>
            <a:xfrm>
              <a:off x="7695191" y="307513"/>
              <a:ext cx="1232340" cy="231995"/>
            </a:xfrm>
            <a:custGeom>
              <a:avLst/>
              <a:gdLst/>
              <a:ahLst/>
              <a:cxnLst/>
              <a:rect l="l" t="t" r="r" b="b"/>
              <a:pathLst>
                <a:path w="22325" h="4203" extrusionOk="0">
                  <a:moveTo>
                    <a:pt x="0" y="0"/>
                  </a:moveTo>
                  <a:lnTo>
                    <a:pt x="4191" y="4191"/>
                  </a:lnTo>
                  <a:lnTo>
                    <a:pt x="22325" y="4202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 rot="10800000">
              <a:off x="6549401" y="-1824231"/>
              <a:ext cx="4007050" cy="2363728"/>
            </a:xfrm>
            <a:custGeom>
              <a:avLst/>
              <a:gdLst/>
              <a:ahLst/>
              <a:cxnLst/>
              <a:rect l="l" t="t" r="r" b="b"/>
              <a:pathLst>
                <a:path w="111617" h="65842" extrusionOk="0">
                  <a:moveTo>
                    <a:pt x="0" y="0"/>
                  </a:moveTo>
                  <a:lnTo>
                    <a:pt x="0" y="65842"/>
                  </a:lnTo>
                  <a:lnTo>
                    <a:pt x="111616" y="65842"/>
                  </a:lnTo>
                  <a:lnTo>
                    <a:pt x="111616" y="17621"/>
                  </a:lnTo>
                  <a:lnTo>
                    <a:pt x="97436" y="17621"/>
                  </a:lnTo>
                  <a:lnTo>
                    <a:pt x="85702" y="6053"/>
                  </a:lnTo>
                  <a:lnTo>
                    <a:pt x="52864" y="6053"/>
                  </a:lnTo>
                  <a:lnTo>
                    <a:pt x="468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32"/>
          <p:cNvGrpSpPr/>
          <p:nvPr/>
        </p:nvGrpSpPr>
        <p:grpSpPr>
          <a:xfrm flipH="1">
            <a:off x="7391104" y="241540"/>
            <a:ext cx="3296400" cy="703085"/>
            <a:chOff x="-12" y="3628590"/>
            <a:chExt cx="3296400" cy="703085"/>
          </a:xfrm>
        </p:grpSpPr>
        <p:grpSp>
          <p:nvGrpSpPr>
            <p:cNvPr id="731" name="Google Shape;731;p32"/>
            <p:cNvGrpSpPr/>
            <p:nvPr/>
          </p:nvGrpSpPr>
          <p:grpSpPr>
            <a:xfrm>
              <a:off x="854867" y="3996692"/>
              <a:ext cx="1567047" cy="45661"/>
              <a:chOff x="1754675" y="2661275"/>
              <a:chExt cx="1945675" cy="56700"/>
            </a:xfrm>
          </p:grpSpPr>
          <p:cxnSp>
            <p:nvCxnSpPr>
              <p:cNvPr id="732" name="Google Shape;732;p32"/>
              <p:cNvCxnSpPr/>
              <p:nvPr/>
            </p:nvCxnSpPr>
            <p:spPr>
              <a:xfrm>
                <a:off x="1754675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33" name="Google Shape;733;p32"/>
              <p:cNvSpPr/>
              <p:nvPr/>
            </p:nvSpPr>
            <p:spPr>
              <a:xfrm>
                <a:off x="3643650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4" name="Google Shape;734;p32"/>
            <p:cNvGrpSpPr/>
            <p:nvPr/>
          </p:nvGrpSpPr>
          <p:grpSpPr>
            <a:xfrm>
              <a:off x="518420" y="4195487"/>
              <a:ext cx="1561280" cy="136187"/>
              <a:chOff x="1754675" y="2824000"/>
              <a:chExt cx="4728285" cy="412439"/>
            </a:xfrm>
          </p:grpSpPr>
          <p:sp>
            <p:nvSpPr>
              <p:cNvPr id="735" name="Google Shape;735;p32"/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36" name="Google Shape;736;p32"/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7" name="Google Shape;737;p32"/>
            <p:cNvGrpSpPr/>
            <p:nvPr/>
          </p:nvGrpSpPr>
          <p:grpSpPr>
            <a:xfrm>
              <a:off x="226304" y="3764887"/>
              <a:ext cx="3070084" cy="102364"/>
              <a:chOff x="1779150" y="2604263"/>
              <a:chExt cx="3811875" cy="127113"/>
            </a:xfrm>
          </p:grpSpPr>
          <p:sp>
            <p:nvSpPr>
              <p:cNvPr id="738" name="Google Shape;738;p32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39" name="Google Shape;739;p32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0" name="Google Shape;740;p32"/>
            <p:cNvGrpSpPr/>
            <p:nvPr/>
          </p:nvGrpSpPr>
          <p:grpSpPr>
            <a:xfrm>
              <a:off x="-12" y="3628590"/>
              <a:ext cx="3010303" cy="45661"/>
              <a:chOff x="1766900" y="2869225"/>
              <a:chExt cx="3737650" cy="56700"/>
            </a:xfrm>
          </p:grpSpPr>
          <p:cxnSp>
            <p:nvCxnSpPr>
              <p:cNvPr id="741" name="Google Shape;741;p32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2" name="Google Shape;742;p32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43" name="Google Shape;743;p32"/>
          <p:cNvGrpSpPr/>
          <p:nvPr/>
        </p:nvGrpSpPr>
        <p:grpSpPr>
          <a:xfrm flipH="1">
            <a:off x="-1341650" y="-685669"/>
            <a:ext cx="10751988" cy="7671703"/>
            <a:chOff x="-881984" y="-739244"/>
            <a:chExt cx="10751988" cy="7671703"/>
          </a:xfrm>
        </p:grpSpPr>
        <p:sp>
          <p:nvSpPr>
            <p:cNvPr id="744" name="Google Shape;744;p32"/>
            <p:cNvSpPr/>
            <p:nvPr/>
          </p:nvSpPr>
          <p:spPr>
            <a:xfrm flipH="1">
              <a:off x="5675437" y="4457952"/>
              <a:ext cx="4194567" cy="2474507"/>
            </a:xfrm>
            <a:custGeom>
              <a:avLst/>
              <a:gdLst/>
              <a:ahLst/>
              <a:cxnLst/>
              <a:rect l="l" t="t" r="r" b="b"/>
              <a:pathLst>
                <a:path w="111617" h="65842" extrusionOk="0">
                  <a:moveTo>
                    <a:pt x="0" y="0"/>
                  </a:moveTo>
                  <a:lnTo>
                    <a:pt x="0" y="65842"/>
                  </a:lnTo>
                  <a:lnTo>
                    <a:pt x="111616" y="65842"/>
                  </a:lnTo>
                  <a:lnTo>
                    <a:pt x="111616" y="17621"/>
                  </a:lnTo>
                  <a:lnTo>
                    <a:pt x="97436" y="17621"/>
                  </a:lnTo>
                  <a:lnTo>
                    <a:pt x="85702" y="6053"/>
                  </a:lnTo>
                  <a:lnTo>
                    <a:pt x="52864" y="6053"/>
                  </a:lnTo>
                  <a:lnTo>
                    <a:pt x="4681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 rot="10800000" flipH="1">
              <a:off x="-881984" y="-739244"/>
              <a:ext cx="1959133" cy="1024867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6" name="Google Shape;746;p32"/>
          <p:cNvSpPr/>
          <p:nvPr/>
        </p:nvSpPr>
        <p:spPr>
          <a:xfrm flipH="1">
            <a:off x="-417877" y="511088"/>
            <a:ext cx="1232340" cy="231995"/>
          </a:xfrm>
          <a:custGeom>
            <a:avLst/>
            <a:gdLst/>
            <a:ahLst/>
            <a:cxnLst/>
            <a:rect l="l" t="t" r="r" b="b"/>
            <a:pathLst>
              <a:path w="22325" h="4203" extrusionOk="0">
                <a:moveTo>
                  <a:pt x="0" y="0"/>
                </a:moveTo>
                <a:lnTo>
                  <a:pt x="4191" y="4191"/>
                </a:lnTo>
                <a:lnTo>
                  <a:pt x="22325" y="4202"/>
                </a:lnTo>
                <a:lnTo>
                  <a:pt x="181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32"/>
          <p:cNvSpPr/>
          <p:nvPr/>
        </p:nvSpPr>
        <p:spPr>
          <a:xfrm rot="10800000" flipH="1">
            <a:off x="-621671" y="-1770656"/>
            <a:ext cx="4007050" cy="2363728"/>
          </a:xfrm>
          <a:custGeom>
            <a:avLst/>
            <a:gdLst/>
            <a:ahLst/>
            <a:cxnLst/>
            <a:rect l="l" t="t" r="r" b="b"/>
            <a:pathLst>
              <a:path w="111617" h="65842" extrusionOk="0">
                <a:moveTo>
                  <a:pt x="0" y="0"/>
                </a:moveTo>
                <a:lnTo>
                  <a:pt x="0" y="65842"/>
                </a:lnTo>
                <a:lnTo>
                  <a:pt x="111616" y="65842"/>
                </a:lnTo>
                <a:lnTo>
                  <a:pt x="111616" y="17621"/>
                </a:lnTo>
                <a:lnTo>
                  <a:pt x="97436" y="17621"/>
                </a:lnTo>
                <a:lnTo>
                  <a:pt x="85702" y="6053"/>
                </a:lnTo>
                <a:lnTo>
                  <a:pt x="52864" y="6053"/>
                </a:lnTo>
                <a:lnTo>
                  <a:pt x="4681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ubTitle" idx="1"/>
          </p:nvPr>
        </p:nvSpPr>
        <p:spPr>
          <a:xfrm>
            <a:off x="1039274" y="1747188"/>
            <a:ext cx="30570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15" name="Google Shape;115;p7"/>
          <p:cNvSpPr>
            <a:spLocks noGrp="1"/>
          </p:cNvSpPr>
          <p:nvPr>
            <p:ph type="pic" idx="2"/>
          </p:nvPr>
        </p:nvSpPr>
        <p:spPr>
          <a:xfrm>
            <a:off x="4393774" y="1379588"/>
            <a:ext cx="3903300" cy="303360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7"/>
          <p:cNvSpPr/>
          <p:nvPr/>
        </p:nvSpPr>
        <p:spPr>
          <a:xfrm>
            <a:off x="-1098862" y="4604011"/>
            <a:ext cx="5115407" cy="3017539"/>
          </a:xfrm>
          <a:custGeom>
            <a:avLst/>
            <a:gdLst/>
            <a:ahLst/>
            <a:cxnLst/>
            <a:rect l="l" t="t" r="r" b="b"/>
            <a:pathLst>
              <a:path w="111617" h="65842" extrusionOk="0">
                <a:moveTo>
                  <a:pt x="0" y="0"/>
                </a:moveTo>
                <a:lnTo>
                  <a:pt x="0" y="65842"/>
                </a:lnTo>
                <a:lnTo>
                  <a:pt x="111616" y="65842"/>
                </a:lnTo>
                <a:lnTo>
                  <a:pt x="111616" y="17621"/>
                </a:lnTo>
                <a:lnTo>
                  <a:pt x="97436" y="17621"/>
                </a:lnTo>
                <a:lnTo>
                  <a:pt x="85702" y="6053"/>
                </a:lnTo>
                <a:lnTo>
                  <a:pt x="52864" y="6053"/>
                </a:lnTo>
                <a:lnTo>
                  <a:pt x="46811" y="0"/>
                </a:lnTo>
                <a:close/>
              </a:path>
            </a:pathLst>
          </a:custGeom>
          <a:solidFill>
            <a:srgbClr val="000000">
              <a:alpha val="8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"/>
          <p:cNvSpPr/>
          <p:nvPr/>
        </p:nvSpPr>
        <p:spPr>
          <a:xfrm rot="10800000" flipH="1">
            <a:off x="-1594613" y="-603810"/>
            <a:ext cx="3247250" cy="1698710"/>
          </a:xfrm>
          <a:custGeom>
            <a:avLst/>
            <a:gdLst/>
            <a:ahLst/>
            <a:cxnLst/>
            <a:rect l="l" t="t" r="r" b="b"/>
            <a:pathLst>
              <a:path w="64958" h="33981" extrusionOk="0">
                <a:moveTo>
                  <a:pt x="1" y="0"/>
                </a:moveTo>
                <a:lnTo>
                  <a:pt x="1" y="33831"/>
                </a:lnTo>
                <a:lnTo>
                  <a:pt x="64957" y="33980"/>
                </a:lnTo>
                <a:lnTo>
                  <a:pt x="64957" y="33980"/>
                </a:lnTo>
                <a:lnTo>
                  <a:pt x="30991" y="0"/>
                </a:lnTo>
                <a:close/>
              </a:path>
            </a:pathLst>
          </a:custGeom>
          <a:solidFill>
            <a:srgbClr val="000000">
              <a:alpha val="137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" name="Google Shape;118;p7"/>
          <p:cNvGrpSpPr/>
          <p:nvPr/>
        </p:nvGrpSpPr>
        <p:grpSpPr>
          <a:xfrm>
            <a:off x="645846" y="7"/>
            <a:ext cx="7230373" cy="5143500"/>
            <a:chOff x="645846" y="7"/>
            <a:chExt cx="7230373" cy="5143500"/>
          </a:xfrm>
        </p:grpSpPr>
        <p:sp>
          <p:nvSpPr>
            <p:cNvPr id="119" name="Google Shape;119;p7"/>
            <p:cNvSpPr/>
            <p:nvPr/>
          </p:nvSpPr>
          <p:spPr>
            <a:xfrm rot="10800000">
              <a:off x="6457967" y="7"/>
              <a:ext cx="1418251" cy="267006"/>
            </a:xfrm>
            <a:custGeom>
              <a:avLst/>
              <a:gdLst/>
              <a:ahLst/>
              <a:cxnLst/>
              <a:rect l="l" t="t" r="r" b="b"/>
              <a:pathLst>
                <a:path w="22325" h="4203" extrusionOk="0">
                  <a:moveTo>
                    <a:pt x="0" y="0"/>
                  </a:moveTo>
                  <a:lnTo>
                    <a:pt x="4191" y="4191"/>
                  </a:lnTo>
                  <a:lnTo>
                    <a:pt x="22325" y="4202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 rot="10800000">
              <a:off x="645846" y="4959976"/>
              <a:ext cx="1006784" cy="183531"/>
            </a:xfrm>
            <a:custGeom>
              <a:avLst/>
              <a:gdLst/>
              <a:ahLst/>
              <a:cxnLst/>
              <a:rect l="l" t="t" r="r" b="b"/>
              <a:pathLst>
                <a:path w="15848" h="2889" extrusionOk="0">
                  <a:moveTo>
                    <a:pt x="0" y="0"/>
                  </a:moveTo>
                  <a:lnTo>
                    <a:pt x="2889" y="2889"/>
                  </a:lnTo>
                  <a:lnTo>
                    <a:pt x="15847" y="2889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7"/>
          <p:cNvGrpSpPr/>
          <p:nvPr/>
        </p:nvGrpSpPr>
        <p:grpSpPr>
          <a:xfrm>
            <a:off x="-1510053" y="314652"/>
            <a:ext cx="3296400" cy="703085"/>
            <a:chOff x="-12" y="3628590"/>
            <a:chExt cx="3296400" cy="703085"/>
          </a:xfrm>
        </p:grpSpPr>
        <p:grpSp>
          <p:nvGrpSpPr>
            <p:cNvPr id="122" name="Google Shape;122;p7"/>
            <p:cNvGrpSpPr/>
            <p:nvPr/>
          </p:nvGrpSpPr>
          <p:grpSpPr>
            <a:xfrm>
              <a:off x="854867" y="3996692"/>
              <a:ext cx="1567047" cy="45661"/>
              <a:chOff x="1754675" y="2661275"/>
              <a:chExt cx="1945675" cy="56700"/>
            </a:xfrm>
          </p:grpSpPr>
          <p:cxnSp>
            <p:nvCxnSpPr>
              <p:cNvPr id="123" name="Google Shape;123;p7"/>
              <p:cNvCxnSpPr/>
              <p:nvPr/>
            </p:nvCxnSpPr>
            <p:spPr>
              <a:xfrm>
                <a:off x="1754675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24" name="Google Shape;124;p7"/>
              <p:cNvSpPr/>
              <p:nvPr/>
            </p:nvSpPr>
            <p:spPr>
              <a:xfrm>
                <a:off x="3643650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7"/>
            <p:cNvGrpSpPr/>
            <p:nvPr/>
          </p:nvGrpSpPr>
          <p:grpSpPr>
            <a:xfrm>
              <a:off x="518420" y="4195487"/>
              <a:ext cx="1561280" cy="136187"/>
              <a:chOff x="1754675" y="2824000"/>
              <a:chExt cx="4728285" cy="412439"/>
            </a:xfrm>
          </p:grpSpPr>
          <p:sp>
            <p:nvSpPr>
              <p:cNvPr id="126" name="Google Shape;126;p7"/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7" name="Google Shape;127;p7"/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" name="Google Shape;128;p7"/>
            <p:cNvGrpSpPr/>
            <p:nvPr/>
          </p:nvGrpSpPr>
          <p:grpSpPr>
            <a:xfrm>
              <a:off x="226304" y="3764887"/>
              <a:ext cx="3070084" cy="102364"/>
              <a:chOff x="1779150" y="2604263"/>
              <a:chExt cx="3811875" cy="127113"/>
            </a:xfrm>
          </p:grpSpPr>
          <p:sp>
            <p:nvSpPr>
              <p:cNvPr id="129" name="Google Shape;129;p7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0" name="Google Shape;130;p7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" name="Google Shape;131;p7"/>
            <p:cNvGrpSpPr/>
            <p:nvPr/>
          </p:nvGrpSpPr>
          <p:grpSpPr>
            <a:xfrm>
              <a:off x="-12" y="3628590"/>
              <a:ext cx="3010303" cy="45661"/>
              <a:chOff x="1766900" y="2869225"/>
              <a:chExt cx="3737650" cy="56700"/>
            </a:xfrm>
          </p:grpSpPr>
          <p:cxnSp>
            <p:nvCxnSpPr>
              <p:cNvPr id="132" name="Google Shape;132;p7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33" name="Google Shape;133;p7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4" name="Google Shape;134;p7"/>
          <p:cNvGrpSpPr/>
          <p:nvPr/>
        </p:nvGrpSpPr>
        <p:grpSpPr>
          <a:xfrm>
            <a:off x="-1510039" y="-1589006"/>
            <a:ext cx="11920665" cy="7774731"/>
            <a:chOff x="-1510039" y="-1589006"/>
            <a:chExt cx="11920665" cy="7774731"/>
          </a:xfrm>
        </p:grpSpPr>
        <p:sp>
          <p:nvSpPr>
            <p:cNvPr id="135" name="Google Shape;135;p7"/>
            <p:cNvSpPr/>
            <p:nvPr/>
          </p:nvSpPr>
          <p:spPr>
            <a:xfrm rot="10800000">
              <a:off x="6802328" y="-1589006"/>
              <a:ext cx="3608299" cy="2128507"/>
            </a:xfrm>
            <a:custGeom>
              <a:avLst/>
              <a:gdLst/>
              <a:ahLst/>
              <a:cxnLst/>
              <a:rect l="l" t="t" r="r" b="b"/>
              <a:pathLst>
                <a:path w="111617" h="65842" extrusionOk="0">
                  <a:moveTo>
                    <a:pt x="0" y="0"/>
                  </a:moveTo>
                  <a:lnTo>
                    <a:pt x="0" y="65842"/>
                  </a:lnTo>
                  <a:lnTo>
                    <a:pt x="111616" y="65842"/>
                  </a:lnTo>
                  <a:lnTo>
                    <a:pt x="111616" y="17621"/>
                  </a:lnTo>
                  <a:lnTo>
                    <a:pt x="97436" y="17621"/>
                  </a:lnTo>
                  <a:lnTo>
                    <a:pt x="85702" y="6053"/>
                  </a:lnTo>
                  <a:lnTo>
                    <a:pt x="52864" y="6053"/>
                  </a:lnTo>
                  <a:lnTo>
                    <a:pt x="468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-1510039" y="4316600"/>
              <a:ext cx="3573015" cy="1869125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8"/>
          <p:cNvGrpSpPr/>
          <p:nvPr/>
        </p:nvGrpSpPr>
        <p:grpSpPr>
          <a:xfrm>
            <a:off x="-10" y="-1009617"/>
            <a:ext cx="9640083" cy="7443072"/>
            <a:chOff x="-10" y="-1009617"/>
            <a:chExt cx="9640083" cy="7443072"/>
          </a:xfrm>
        </p:grpSpPr>
        <p:sp>
          <p:nvSpPr>
            <p:cNvPr id="139" name="Google Shape;139;p8"/>
            <p:cNvSpPr/>
            <p:nvPr/>
          </p:nvSpPr>
          <p:spPr>
            <a:xfrm rot="10800000">
              <a:off x="6119674" y="-1009617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 rot="10800000" flipH="1">
              <a:off x="0" y="-82735"/>
              <a:ext cx="2227897" cy="1165463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 flipH="1">
              <a:off x="-10" y="4522059"/>
              <a:ext cx="9294978" cy="1911396"/>
            </a:xfrm>
            <a:custGeom>
              <a:avLst/>
              <a:gdLst/>
              <a:ahLst/>
              <a:cxnLst/>
              <a:rect l="l" t="t" r="r" b="b"/>
              <a:pathLst>
                <a:path w="130200" h="26774" extrusionOk="0">
                  <a:moveTo>
                    <a:pt x="102561" y="0"/>
                  </a:moveTo>
                  <a:lnTo>
                    <a:pt x="88194" y="14370"/>
                  </a:lnTo>
                  <a:lnTo>
                    <a:pt x="66817" y="14370"/>
                  </a:lnTo>
                  <a:lnTo>
                    <a:pt x="52542" y="95"/>
                  </a:lnTo>
                  <a:lnTo>
                    <a:pt x="1" y="95"/>
                  </a:lnTo>
                  <a:lnTo>
                    <a:pt x="1" y="26774"/>
                  </a:lnTo>
                  <a:lnTo>
                    <a:pt x="130200" y="26774"/>
                  </a:lnTo>
                  <a:lnTo>
                    <a:pt x="130200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8"/>
          <p:cNvGrpSpPr/>
          <p:nvPr/>
        </p:nvGrpSpPr>
        <p:grpSpPr>
          <a:xfrm>
            <a:off x="2503206" y="5"/>
            <a:ext cx="7007334" cy="4699016"/>
            <a:chOff x="2503206" y="5"/>
            <a:chExt cx="7007334" cy="4699016"/>
          </a:xfrm>
        </p:grpSpPr>
        <p:grpSp>
          <p:nvGrpSpPr>
            <p:cNvPr id="143" name="Google Shape;143;p8"/>
            <p:cNvGrpSpPr/>
            <p:nvPr/>
          </p:nvGrpSpPr>
          <p:grpSpPr>
            <a:xfrm>
              <a:off x="2503206" y="5"/>
              <a:ext cx="5597879" cy="4699016"/>
              <a:chOff x="2503206" y="5"/>
              <a:chExt cx="5597879" cy="4699016"/>
            </a:xfrm>
          </p:grpSpPr>
          <p:sp>
            <p:nvSpPr>
              <p:cNvPr id="144" name="Google Shape;144;p8"/>
              <p:cNvSpPr/>
              <p:nvPr/>
            </p:nvSpPr>
            <p:spPr>
              <a:xfrm flipH="1">
                <a:off x="2503206" y="5"/>
                <a:ext cx="1006784" cy="183531"/>
              </a:xfrm>
              <a:custGeom>
                <a:avLst/>
                <a:gdLst/>
                <a:ahLst/>
                <a:cxnLst/>
                <a:rect l="l" t="t" r="r" b="b"/>
                <a:pathLst>
                  <a:path w="15848" h="2889" extrusionOk="0">
                    <a:moveTo>
                      <a:pt x="0" y="0"/>
                    </a:moveTo>
                    <a:lnTo>
                      <a:pt x="2889" y="2889"/>
                    </a:lnTo>
                    <a:lnTo>
                      <a:pt x="15847" y="2889"/>
                    </a:lnTo>
                    <a:lnTo>
                      <a:pt x="129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 flipH="1">
                <a:off x="6868745" y="4467026"/>
                <a:ext cx="1232340" cy="231995"/>
              </a:xfrm>
              <a:custGeom>
                <a:avLst/>
                <a:gdLst/>
                <a:ahLst/>
                <a:cxnLst/>
                <a:rect l="l" t="t" r="r" b="b"/>
                <a:pathLst>
                  <a:path w="22325" h="4203" extrusionOk="0">
                    <a:moveTo>
                      <a:pt x="0" y="0"/>
                    </a:moveTo>
                    <a:lnTo>
                      <a:pt x="4191" y="4191"/>
                    </a:lnTo>
                    <a:lnTo>
                      <a:pt x="22325" y="4202"/>
                    </a:lnTo>
                    <a:lnTo>
                      <a:pt x="181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" name="Google Shape;146;p8"/>
            <p:cNvGrpSpPr/>
            <p:nvPr/>
          </p:nvGrpSpPr>
          <p:grpSpPr>
            <a:xfrm>
              <a:off x="7937781" y="5"/>
              <a:ext cx="1572759" cy="183531"/>
              <a:chOff x="7937781" y="5"/>
              <a:chExt cx="1572759" cy="183531"/>
            </a:xfrm>
          </p:grpSpPr>
          <p:sp>
            <p:nvSpPr>
              <p:cNvPr id="147" name="Google Shape;147;p8"/>
              <p:cNvSpPr/>
              <p:nvPr/>
            </p:nvSpPr>
            <p:spPr>
              <a:xfrm>
                <a:off x="8503756" y="5"/>
                <a:ext cx="1006784" cy="183531"/>
              </a:xfrm>
              <a:custGeom>
                <a:avLst/>
                <a:gdLst/>
                <a:ahLst/>
                <a:cxnLst/>
                <a:rect l="l" t="t" r="r" b="b"/>
                <a:pathLst>
                  <a:path w="15848" h="2889" extrusionOk="0">
                    <a:moveTo>
                      <a:pt x="0" y="0"/>
                    </a:moveTo>
                    <a:lnTo>
                      <a:pt x="2889" y="2889"/>
                    </a:lnTo>
                    <a:lnTo>
                      <a:pt x="15847" y="2889"/>
                    </a:lnTo>
                    <a:lnTo>
                      <a:pt x="129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8"/>
              <p:cNvSpPr/>
              <p:nvPr/>
            </p:nvSpPr>
            <p:spPr>
              <a:xfrm>
                <a:off x="7937781" y="5"/>
                <a:ext cx="1006784" cy="183531"/>
              </a:xfrm>
              <a:custGeom>
                <a:avLst/>
                <a:gdLst/>
                <a:ahLst/>
                <a:cxnLst/>
                <a:rect l="l" t="t" r="r" b="b"/>
                <a:pathLst>
                  <a:path w="15848" h="2889" extrusionOk="0">
                    <a:moveTo>
                      <a:pt x="0" y="0"/>
                    </a:moveTo>
                    <a:lnTo>
                      <a:pt x="2889" y="2889"/>
                    </a:lnTo>
                    <a:lnTo>
                      <a:pt x="15847" y="2889"/>
                    </a:lnTo>
                    <a:lnTo>
                      <a:pt x="129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9" name="Google Shape;149;p8"/>
          <p:cNvGrpSpPr/>
          <p:nvPr/>
        </p:nvGrpSpPr>
        <p:grpSpPr>
          <a:xfrm>
            <a:off x="-1320285" y="-2292139"/>
            <a:ext cx="12455532" cy="9684964"/>
            <a:chOff x="-1320285" y="-2292139"/>
            <a:chExt cx="12455532" cy="9684964"/>
          </a:xfrm>
        </p:grpSpPr>
        <p:sp>
          <p:nvSpPr>
            <p:cNvPr id="150" name="Google Shape;150;p8"/>
            <p:cNvSpPr/>
            <p:nvPr/>
          </p:nvSpPr>
          <p:spPr>
            <a:xfrm flipH="1">
              <a:off x="6019840" y="4375286"/>
              <a:ext cx="5115407" cy="3017539"/>
            </a:xfrm>
            <a:custGeom>
              <a:avLst/>
              <a:gdLst/>
              <a:ahLst/>
              <a:cxnLst/>
              <a:rect l="l" t="t" r="r" b="b"/>
              <a:pathLst>
                <a:path w="111617" h="65842" extrusionOk="0">
                  <a:moveTo>
                    <a:pt x="0" y="0"/>
                  </a:moveTo>
                  <a:lnTo>
                    <a:pt x="0" y="65842"/>
                  </a:lnTo>
                  <a:lnTo>
                    <a:pt x="111616" y="65842"/>
                  </a:lnTo>
                  <a:lnTo>
                    <a:pt x="111616" y="17621"/>
                  </a:lnTo>
                  <a:lnTo>
                    <a:pt x="97436" y="17621"/>
                  </a:lnTo>
                  <a:lnTo>
                    <a:pt x="85702" y="6053"/>
                  </a:lnTo>
                  <a:lnTo>
                    <a:pt x="52864" y="6053"/>
                  </a:lnTo>
                  <a:lnTo>
                    <a:pt x="468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 rot="10800000" flipH="1">
              <a:off x="-1320285" y="-2292139"/>
              <a:ext cx="5115407" cy="3017539"/>
            </a:xfrm>
            <a:custGeom>
              <a:avLst/>
              <a:gdLst/>
              <a:ahLst/>
              <a:cxnLst/>
              <a:rect l="l" t="t" r="r" b="b"/>
              <a:pathLst>
                <a:path w="111617" h="65842" extrusionOk="0">
                  <a:moveTo>
                    <a:pt x="0" y="0"/>
                  </a:moveTo>
                  <a:lnTo>
                    <a:pt x="0" y="65842"/>
                  </a:lnTo>
                  <a:lnTo>
                    <a:pt x="111616" y="65842"/>
                  </a:lnTo>
                  <a:lnTo>
                    <a:pt x="111616" y="17621"/>
                  </a:lnTo>
                  <a:lnTo>
                    <a:pt x="97436" y="17621"/>
                  </a:lnTo>
                  <a:lnTo>
                    <a:pt x="85702" y="6053"/>
                  </a:lnTo>
                  <a:lnTo>
                    <a:pt x="52864" y="6053"/>
                  </a:lnTo>
                  <a:lnTo>
                    <a:pt x="468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-432453" y="4992033"/>
              <a:ext cx="3520400" cy="2076657"/>
            </a:xfrm>
            <a:custGeom>
              <a:avLst/>
              <a:gdLst/>
              <a:ahLst/>
              <a:cxnLst/>
              <a:rect l="l" t="t" r="r" b="b"/>
              <a:pathLst>
                <a:path w="111617" h="65842" extrusionOk="0">
                  <a:moveTo>
                    <a:pt x="0" y="0"/>
                  </a:moveTo>
                  <a:lnTo>
                    <a:pt x="0" y="65842"/>
                  </a:lnTo>
                  <a:lnTo>
                    <a:pt x="111616" y="65842"/>
                  </a:lnTo>
                  <a:lnTo>
                    <a:pt x="111616" y="17621"/>
                  </a:lnTo>
                  <a:lnTo>
                    <a:pt x="97436" y="17621"/>
                  </a:lnTo>
                  <a:lnTo>
                    <a:pt x="85702" y="6053"/>
                  </a:lnTo>
                  <a:lnTo>
                    <a:pt x="52864" y="6053"/>
                  </a:lnTo>
                  <a:lnTo>
                    <a:pt x="468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8"/>
          <p:cNvSpPr txBox="1">
            <a:spLocks noGrp="1"/>
          </p:cNvSpPr>
          <p:nvPr>
            <p:ph type="title"/>
          </p:nvPr>
        </p:nvSpPr>
        <p:spPr>
          <a:xfrm>
            <a:off x="1768550" y="1636650"/>
            <a:ext cx="5607000" cy="187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54" name="Google Shape;154;p8"/>
          <p:cNvGrpSpPr/>
          <p:nvPr/>
        </p:nvGrpSpPr>
        <p:grpSpPr>
          <a:xfrm>
            <a:off x="-1892403" y="831971"/>
            <a:ext cx="12928869" cy="3635055"/>
            <a:chOff x="-1892403" y="831971"/>
            <a:chExt cx="12928869" cy="3635055"/>
          </a:xfrm>
        </p:grpSpPr>
        <p:grpSp>
          <p:nvGrpSpPr>
            <p:cNvPr id="155" name="Google Shape;155;p8"/>
            <p:cNvGrpSpPr/>
            <p:nvPr/>
          </p:nvGrpSpPr>
          <p:grpSpPr>
            <a:xfrm flipH="1">
              <a:off x="7436679" y="831971"/>
              <a:ext cx="3599787" cy="1044104"/>
              <a:chOff x="-1431671" y="656496"/>
              <a:chExt cx="3599787" cy="1044104"/>
            </a:xfrm>
          </p:grpSpPr>
          <p:grpSp>
            <p:nvGrpSpPr>
              <p:cNvPr id="156" name="Google Shape;156;p8"/>
              <p:cNvGrpSpPr/>
              <p:nvPr/>
            </p:nvGrpSpPr>
            <p:grpSpPr>
              <a:xfrm>
                <a:off x="-368508" y="1432892"/>
                <a:ext cx="1567047" cy="45661"/>
                <a:chOff x="1754675" y="2661275"/>
                <a:chExt cx="1945675" cy="56700"/>
              </a:xfrm>
            </p:grpSpPr>
            <p:cxnSp>
              <p:nvCxnSpPr>
                <p:cNvPr id="157" name="Google Shape;157;p8"/>
                <p:cNvCxnSpPr/>
                <p:nvPr/>
              </p:nvCxnSpPr>
              <p:spPr>
                <a:xfrm>
                  <a:off x="1754675" y="2689625"/>
                  <a:ext cx="1896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158" name="Google Shape;158;p8"/>
                <p:cNvSpPr/>
                <p:nvPr/>
              </p:nvSpPr>
              <p:spPr>
                <a:xfrm>
                  <a:off x="3643650" y="2661275"/>
                  <a:ext cx="56700" cy="567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9" name="Google Shape;159;p8"/>
              <p:cNvGrpSpPr/>
              <p:nvPr/>
            </p:nvGrpSpPr>
            <p:grpSpPr>
              <a:xfrm>
                <a:off x="-766480" y="1564412"/>
                <a:ext cx="1561280" cy="136187"/>
                <a:chOff x="1754675" y="2824000"/>
                <a:chExt cx="4728285" cy="412439"/>
              </a:xfrm>
            </p:grpSpPr>
            <p:sp>
              <p:nvSpPr>
                <p:cNvPr id="160" name="Google Shape;160;p8"/>
                <p:cNvSpPr/>
                <p:nvPr/>
              </p:nvSpPr>
              <p:spPr>
                <a:xfrm>
                  <a:off x="1754675" y="2824000"/>
                  <a:ext cx="4593868" cy="35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50" h="5994" extrusionOk="0">
                      <a:moveTo>
                        <a:pt x="0" y="0"/>
                      </a:moveTo>
                      <a:lnTo>
                        <a:pt x="59202" y="0"/>
                      </a:lnTo>
                      <a:lnTo>
                        <a:pt x="65196" y="5994"/>
                      </a:lnTo>
                      <a:lnTo>
                        <a:pt x="77550" y="5994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61" name="Google Shape;161;p8"/>
                <p:cNvSpPr/>
                <p:nvPr/>
              </p:nvSpPr>
              <p:spPr>
                <a:xfrm>
                  <a:off x="6348560" y="3102039"/>
                  <a:ext cx="134400" cy="1344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2" name="Google Shape;162;p8"/>
              <p:cNvGrpSpPr/>
              <p:nvPr/>
            </p:nvGrpSpPr>
            <p:grpSpPr>
              <a:xfrm>
                <a:off x="-1431671" y="1201087"/>
                <a:ext cx="3070084" cy="102364"/>
                <a:chOff x="1779150" y="2604263"/>
                <a:chExt cx="3811875" cy="127113"/>
              </a:xfrm>
            </p:grpSpPr>
            <p:sp>
              <p:nvSpPr>
                <p:cNvPr id="163" name="Google Shape;163;p8"/>
                <p:cNvSpPr/>
                <p:nvPr/>
              </p:nvSpPr>
              <p:spPr>
                <a:xfrm>
                  <a:off x="1779150" y="2630450"/>
                  <a:ext cx="3755175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07" h="4037" extrusionOk="0">
                      <a:moveTo>
                        <a:pt x="0" y="4037"/>
                      </a:moveTo>
                      <a:lnTo>
                        <a:pt x="83176" y="4037"/>
                      </a:lnTo>
                      <a:lnTo>
                        <a:pt x="87213" y="0"/>
                      </a:lnTo>
                      <a:lnTo>
                        <a:pt x="150207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64" name="Google Shape;164;p8"/>
                <p:cNvSpPr/>
                <p:nvPr/>
              </p:nvSpPr>
              <p:spPr>
                <a:xfrm>
                  <a:off x="5534325" y="2604263"/>
                  <a:ext cx="56700" cy="567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5" name="Google Shape;165;p8"/>
              <p:cNvGrpSpPr/>
              <p:nvPr/>
            </p:nvGrpSpPr>
            <p:grpSpPr>
              <a:xfrm>
                <a:off x="-856941" y="773805"/>
                <a:ext cx="2877996" cy="223763"/>
                <a:chOff x="1748550" y="2064750"/>
                <a:chExt cx="3573375" cy="277863"/>
              </a:xfrm>
            </p:grpSpPr>
            <p:sp>
              <p:nvSpPr>
                <p:cNvPr id="166" name="Google Shape;166;p8"/>
                <p:cNvSpPr/>
                <p:nvPr/>
              </p:nvSpPr>
              <p:spPr>
                <a:xfrm>
                  <a:off x="1748550" y="2064750"/>
                  <a:ext cx="3516675" cy="2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67" h="10153" extrusionOk="0">
                      <a:moveTo>
                        <a:pt x="0" y="0"/>
                      </a:moveTo>
                      <a:lnTo>
                        <a:pt x="67520" y="0"/>
                      </a:lnTo>
                      <a:lnTo>
                        <a:pt x="77673" y="10153"/>
                      </a:lnTo>
                      <a:lnTo>
                        <a:pt x="140667" y="10153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67" name="Google Shape;167;p8"/>
                <p:cNvSpPr/>
                <p:nvPr/>
              </p:nvSpPr>
              <p:spPr>
                <a:xfrm>
                  <a:off x="5265225" y="2285913"/>
                  <a:ext cx="56700" cy="567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8" name="Google Shape;168;p8"/>
              <p:cNvGrpSpPr/>
              <p:nvPr/>
            </p:nvGrpSpPr>
            <p:grpSpPr>
              <a:xfrm>
                <a:off x="-856882" y="656496"/>
                <a:ext cx="2430997" cy="185534"/>
                <a:chOff x="1748547" y="1392116"/>
                <a:chExt cx="5911958" cy="451312"/>
              </a:xfrm>
            </p:grpSpPr>
            <p:sp>
              <p:nvSpPr>
                <p:cNvPr id="169" name="Google Shape;169;p8"/>
                <p:cNvSpPr/>
                <p:nvPr/>
              </p:nvSpPr>
              <p:spPr>
                <a:xfrm>
                  <a:off x="1748547" y="1392116"/>
                  <a:ext cx="5793758" cy="395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66" h="7583" extrusionOk="0">
                      <a:moveTo>
                        <a:pt x="0" y="0"/>
                      </a:moveTo>
                      <a:lnTo>
                        <a:pt x="79263" y="0"/>
                      </a:lnTo>
                      <a:lnTo>
                        <a:pt x="86847" y="7583"/>
                      </a:lnTo>
                      <a:lnTo>
                        <a:pt x="111066" y="7583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70" name="Google Shape;170;p8"/>
                <p:cNvSpPr/>
                <p:nvPr/>
              </p:nvSpPr>
              <p:spPr>
                <a:xfrm>
                  <a:off x="7542305" y="1725228"/>
                  <a:ext cx="118200" cy="1182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1" name="Google Shape;171;p8"/>
              <p:cNvGrpSpPr/>
              <p:nvPr/>
            </p:nvGrpSpPr>
            <p:grpSpPr>
              <a:xfrm>
                <a:off x="-842187" y="1064790"/>
                <a:ext cx="3010303" cy="45661"/>
                <a:chOff x="1766900" y="2869225"/>
                <a:chExt cx="3737650" cy="56700"/>
              </a:xfrm>
            </p:grpSpPr>
            <p:cxnSp>
              <p:nvCxnSpPr>
                <p:cNvPr id="172" name="Google Shape;172;p8"/>
                <p:cNvCxnSpPr/>
                <p:nvPr/>
              </p:nvCxnSpPr>
              <p:spPr>
                <a:xfrm>
                  <a:off x="1766900" y="2897575"/>
                  <a:ext cx="3687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173" name="Google Shape;173;p8"/>
                <p:cNvSpPr/>
                <p:nvPr/>
              </p:nvSpPr>
              <p:spPr>
                <a:xfrm>
                  <a:off x="5447850" y="2869225"/>
                  <a:ext cx="56700" cy="567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74" name="Google Shape;174;p8"/>
            <p:cNvGrpSpPr/>
            <p:nvPr/>
          </p:nvGrpSpPr>
          <p:grpSpPr>
            <a:xfrm>
              <a:off x="-1892403" y="3926990"/>
              <a:ext cx="3427062" cy="540036"/>
              <a:chOff x="-1366378" y="3596340"/>
              <a:chExt cx="3427062" cy="540036"/>
            </a:xfrm>
          </p:grpSpPr>
          <p:grpSp>
            <p:nvGrpSpPr>
              <p:cNvPr id="175" name="Google Shape;175;p8"/>
              <p:cNvGrpSpPr/>
              <p:nvPr/>
            </p:nvGrpSpPr>
            <p:grpSpPr>
              <a:xfrm>
                <a:off x="-1366378" y="4034012"/>
                <a:ext cx="3070084" cy="102364"/>
                <a:chOff x="1779150" y="2604263"/>
                <a:chExt cx="3811875" cy="127113"/>
              </a:xfrm>
            </p:grpSpPr>
            <p:sp>
              <p:nvSpPr>
                <p:cNvPr id="176" name="Google Shape;176;p8"/>
                <p:cNvSpPr/>
                <p:nvPr/>
              </p:nvSpPr>
              <p:spPr>
                <a:xfrm>
                  <a:off x="1779150" y="2630450"/>
                  <a:ext cx="3755175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07" h="4037" extrusionOk="0">
                      <a:moveTo>
                        <a:pt x="0" y="4037"/>
                      </a:moveTo>
                      <a:lnTo>
                        <a:pt x="83176" y="4037"/>
                      </a:lnTo>
                      <a:lnTo>
                        <a:pt x="87213" y="0"/>
                      </a:lnTo>
                      <a:lnTo>
                        <a:pt x="150207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77" name="Google Shape;177;p8"/>
                <p:cNvSpPr/>
                <p:nvPr/>
              </p:nvSpPr>
              <p:spPr>
                <a:xfrm>
                  <a:off x="5534325" y="2604263"/>
                  <a:ext cx="56700" cy="567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8" name="Google Shape;178;p8"/>
              <p:cNvGrpSpPr/>
              <p:nvPr/>
            </p:nvGrpSpPr>
            <p:grpSpPr>
              <a:xfrm flipH="1">
                <a:off x="-949619" y="3596340"/>
                <a:ext cx="3010303" cy="380635"/>
                <a:chOff x="5446772" y="1743190"/>
                <a:chExt cx="3010303" cy="380635"/>
              </a:xfrm>
            </p:grpSpPr>
            <p:grpSp>
              <p:nvGrpSpPr>
                <p:cNvPr id="179" name="Google Shape;179;p8"/>
                <p:cNvGrpSpPr/>
                <p:nvPr/>
              </p:nvGrpSpPr>
              <p:grpSpPr>
                <a:xfrm flipH="1">
                  <a:off x="5898325" y="1865405"/>
                  <a:ext cx="1567047" cy="45661"/>
                  <a:chOff x="1754675" y="2661275"/>
                  <a:chExt cx="1945675" cy="56700"/>
                </a:xfrm>
              </p:grpSpPr>
              <p:cxnSp>
                <p:nvCxnSpPr>
                  <p:cNvPr id="180" name="Google Shape;180;p8"/>
                  <p:cNvCxnSpPr/>
                  <p:nvPr/>
                </p:nvCxnSpPr>
                <p:spPr>
                  <a:xfrm>
                    <a:off x="1754675" y="2689625"/>
                    <a:ext cx="18960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181" name="Google Shape;181;p8"/>
                  <p:cNvSpPr/>
                  <p:nvPr/>
                </p:nvSpPr>
                <p:spPr>
                  <a:xfrm>
                    <a:off x="3643650" y="2661275"/>
                    <a:ext cx="56700" cy="567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82" name="Google Shape;182;p8"/>
                <p:cNvGrpSpPr/>
                <p:nvPr/>
              </p:nvGrpSpPr>
              <p:grpSpPr>
                <a:xfrm flipH="1">
                  <a:off x="5477439" y="1987637"/>
                  <a:ext cx="1561280" cy="136187"/>
                  <a:chOff x="1754675" y="2824000"/>
                  <a:chExt cx="4728285" cy="412439"/>
                </a:xfrm>
              </p:grpSpPr>
              <p:sp>
                <p:nvSpPr>
                  <p:cNvPr id="183" name="Google Shape;183;p8"/>
                  <p:cNvSpPr/>
                  <p:nvPr/>
                </p:nvSpPr>
                <p:spPr>
                  <a:xfrm>
                    <a:off x="1754675" y="2824000"/>
                    <a:ext cx="4593868" cy="355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50" h="5994" extrusionOk="0">
                        <a:moveTo>
                          <a:pt x="0" y="0"/>
                        </a:moveTo>
                        <a:lnTo>
                          <a:pt x="59202" y="0"/>
                        </a:lnTo>
                        <a:lnTo>
                          <a:pt x="65196" y="5994"/>
                        </a:lnTo>
                        <a:lnTo>
                          <a:pt x="77550" y="5994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184" name="Google Shape;184;p8"/>
                  <p:cNvSpPr/>
                  <p:nvPr/>
                </p:nvSpPr>
                <p:spPr>
                  <a:xfrm>
                    <a:off x="6348560" y="3102039"/>
                    <a:ext cx="134400" cy="1344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85" name="Google Shape;185;p8"/>
                <p:cNvGrpSpPr/>
                <p:nvPr/>
              </p:nvGrpSpPr>
              <p:grpSpPr>
                <a:xfrm flipH="1">
                  <a:off x="5446772" y="1743190"/>
                  <a:ext cx="3010303" cy="45661"/>
                  <a:chOff x="1766900" y="2869225"/>
                  <a:chExt cx="3737650" cy="56700"/>
                </a:xfrm>
              </p:grpSpPr>
              <p:cxnSp>
                <p:nvCxnSpPr>
                  <p:cNvPr id="186" name="Google Shape;186;p8"/>
                  <p:cNvCxnSpPr/>
                  <p:nvPr/>
                </p:nvCxnSpPr>
                <p:spPr>
                  <a:xfrm>
                    <a:off x="1766900" y="2897575"/>
                    <a:ext cx="36879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187" name="Google Shape;187;p8"/>
                  <p:cNvSpPr/>
                  <p:nvPr/>
                </p:nvSpPr>
                <p:spPr>
                  <a:xfrm>
                    <a:off x="5447850" y="2869225"/>
                    <a:ext cx="56700" cy="567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9"/>
          <p:cNvGrpSpPr/>
          <p:nvPr/>
        </p:nvGrpSpPr>
        <p:grpSpPr>
          <a:xfrm>
            <a:off x="-427509" y="-1247071"/>
            <a:ext cx="9750025" cy="7678774"/>
            <a:chOff x="-427509" y="-1247071"/>
            <a:chExt cx="9750025" cy="7678774"/>
          </a:xfrm>
        </p:grpSpPr>
        <p:sp>
          <p:nvSpPr>
            <p:cNvPr id="190" name="Google Shape;190;p9"/>
            <p:cNvSpPr/>
            <p:nvPr/>
          </p:nvSpPr>
          <p:spPr>
            <a:xfrm>
              <a:off x="-10" y="4520307"/>
              <a:ext cx="9294978" cy="1911396"/>
            </a:xfrm>
            <a:custGeom>
              <a:avLst/>
              <a:gdLst/>
              <a:ahLst/>
              <a:cxnLst/>
              <a:rect l="l" t="t" r="r" b="b"/>
              <a:pathLst>
                <a:path w="130200" h="26774" extrusionOk="0">
                  <a:moveTo>
                    <a:pt x="102561" y="0"/>
                  </a:moveTo>
                  <a:lnTo>
                    <a:pt x="88194" y="14370"/>
                  </a:lnTo>
                  <a:lnTo>
                    <a:pt x="66817" y="14370"/>
                  </a:lnTo>
                  <a:lnTo>
                    <a:pt x="52542" y="95"/>
                  </a:lnTo>
                  <a:lnTo>
                    <a:pt x="1" y="95"/>
                  </a:lnTo>
                  <a:lnTo>
                    <a:pt x="1" y="26774"/>
                  </a:lnTo>
                  <a:lnTo>
                    <a:pt x="130200" y="26774"/>
                  </a:lnTo>
                  <a:lnTo>
                    <a:pt x="130200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 rot="10800000">
              <a:off x="5802117" y="-1134709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 rot="5400000">
              <a:off x="-1266908" y="-407672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9"/>
          <p:cNvSpPr txBox="1">
            <a:spLocks noGrp="1"/>
          </p:cNvSpPr>
          <p:nvPr>
            <p:ph type="title"/>
          </p:nvPr>
        </p:nvSpPr>
        <p:spPr>
          <a:xfrm>
            <a:off x="1481025" y="2102825"/>
            <a:ext cx="2954400" cy="9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9"/>
          <p:cNvSpPr txBox="1">
            <a:spLocks noGrp="1"/>
          </p:cNvSpPr>
          <p:nvPr>
            <p:ph type="subTitle" idx="1"/>
          </p:nvPr>
        </p:nvSpPr>
        <p:spPr>
          <a:xfrm>
            <a:off x="4555250" y="2102825"/>
            <a:ext cx="3294000" cy="9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9"/>
          <p:cNvGrpSpPr/>
          <p:nvPr/>
        </p:nvGrpSpPr>
        <p:grpSpPr>
          <a:xfrm>
            <a:off x="-427494" y="7"/>
            <a:ext cx="9851067" cy="5168274"/>
            <a:chOff x="-427494" y="7"/>
            <a:chExt cx="9851067" cy="5168274"/>
          </a:xfrm>
        </p:grpSpPr>
        <p:sp>
          <p:nvSpPr>
            <p:cNvPr id="196" name="Google Shape;196;p9"/>
            <p:cNvSpPr/>
            <p:nvPr/>
          </p:nvSpPr>
          <p:spPr>
            <a:xfrm rot="10800000">
              <a:off x="7647417" y="7"/>
              <a:ext cx="1418251" cy="267006"/>
            </a:xfrm>
            <a:custGeom>
              <a:avLst/>
              <a:gdLst/>
              <a:ahLst/>
              <a:cxnLst/>
              <a:rect l="l" t="t" r="r" b="b"/>
              <a:pathLst>
                <a:path w="22325" h="4203" extrusionOk="0">
                  <a:moveTo>
                    <a:pt x="0" y="0"/>
                  </a:moveTo>
                  <a:lnTo>
                    <a:pt x="4191" y="4191"/>
                  </a:lnTo>
                  <a:lnTo>
                    <a:pt x="22325" y="4202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 flipH="1">
              <a:off x="1920116" y="4983988"/>
              <a:ext cx="1821969" cy="184293"/>
            </a:xfrm>
            <a:custGeom>
              <a:avLst/>
              <a:gdLst/>
              <a:ahLst/>
              <a:cxnLst/>
              <a:rect l="l" t="t" r="r" b="b"/>
              <a:pathLst>
                <a:path w="28680" h="2901" extrusionOk="0">
                  <a:moveTo>
                    <a:pt x="28679" y="1"/>
                  </a:moveTo>
                  <a:lnTo>
                    <a:pt x="2737" y="162"/>
                  </a:lnTo>
                  <a:lnTo>
                    <a:pt x="1" y="2900"/>
                  </a:lnTo>
                  <a:lnTo>
                    <a:pt x="28679" y="2751"/>
                  </a:lnTo>
                  <a:lnTo>
                    <a:pt x="28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 rot="10800000" flipH="1">
              <a:off x="-427494" y="809776"/>
              <a:ext cx="1006784" cy="183531"/>
            </a:xfrm>
            <a:custGeom>
              <a:avLst/>
              <a:gdLst/>
              <a:ahLst/>
              <a:cxnLst/>
              <a:rect l="l" t="t" r="r" b="b"/>
              <a:pathLst>
                <a:path w="15848" h="2889" extrusionOk="0">
                  <a:moveTo>
                    <a:pt x="0" y="0"/>
                  </a:moveTo>
                  <a:lnTo>
                    <a:pt x="2889" y="2889"/>
                  </a:lnTo>
                  <a:lnTo>
                    <a:pt x="15847" y="2889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 flipH="1">
              <a:off x="8005321" y="4336991"/>
              <a:ext cx="1418251" cy="267006"/>
            </a:xfrm>
            <a:custGeom>
              <a:avLst/>
              <a:gdLst/>
              <a:ahLst/>
              <a:cxnLst/>
              <a:rect l="l" t="t" r="r" b="b"/>
              <a:pathLst>
                <a:path w="22325" h="4203" extrusionOk="0">
                  <a:moveTo>
                    <a:pt x="0" y="0"/>
                  </a:moveTo>
                  <a:lnTo>
                    <a:pt x="4191" y="4191"/>
                  </a:lnTo>
                  <a:lnTo>
                    <a:pt x="22325" y="4202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Google Shape;200;p9"/>
          <p:cNvGrpSpPr/>
          <p:nvPr/>
        </p:nvGrpSpPr>
        <p:grpSpPr>
          <a:xfrm>
            <a:off x="-591414" y="-2175664"/>
            <a:ext cx="11258111" cy="9004879"/>
            <a:chOff x="-591414" y="-2175664"/>
            <a:chExt cx="11258111" cy="9004879"/>
          </a:xfrm>
        </p:grpSpPr>
        <p:grpSp>
          <p:nvGrpSpPr>
            <p:cNvPr id="201" name="Google Shape;201;p9"/>
            <p:cNvGrpSpPr/>
            <p:nvPr/>
          </p:nvGrpSpPr>
          <p:grpSpPr>
            <a:xfrm flipH="1">
              <a:off x="4314168" y="4744700"/>
              <a:ext cx="5712041" cy="2084515"/>
              <a:chOff x="0" y="4530625"/>
              <a:chExt cx="5712041" cy="2084515"/>
            </a:xfrm>
          </p:grpSpPr>
          <p:sp>
            <p:nvSpPr>
              <p:cNvPr id="202" name="Google Shape;202;p9"/>
              <p:cNvSpPr/>
              <p:nvPr/>
            </p:nvSpPr>
            <p:spPr>
              <a:xfrm>
                <a:off x="0" y="4530625"/>
                <a:ext cx="4495016" cy="2084515"/>
              </a:xfrm>
              <a:custGeom>
                <a:avLst/>
                <a:gdLst/>
                <a:ahLst/>
                <a:cxnLst/>
                <a:rect l="l" t="t" r="r" b="b"/>
                <a:pathLst>
                  <a:path w="101749" h="47185" extrusionOk="0">
                    <a:moveTo>
                      <a:pt x="0" y="1"/>
                    </a:moveTo>
                    <a:lnTo>
                      <a:pt x="0" y="47185"/>
                    </a:lnTo>
                    <a:lnTo>
                      <a:pt x="101748" y="47185"/>
                    </a:lnTo>
                    <a:lnTo>
                      <a:pt x="101748" y="31097"/>
                    </a:lnTo>
                    <a:lnTo>
                      <a:pt x="96897" y="31097"/>
                    </a:lnTo>
                    <a:lnTo>
                      <a:pt x="76166" y="10366"/>
                    </a:lnTo>
                    <a:lnTo>
                      <a:pt x="55269" y="10366"/>
                    </a:lnTo>
                    <a:lnTo>
                      <a:pt x="449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9"/>
              <p:cNvSpPr/>
              <p:nvPr/>
            </p:nvSpPr>
            <p:spPr>
              <a:xfrm>
                <a:off x="1217025" y="4530625"/>
                <a:ext cx="4495016" cy="2084515"/>
              </a:xfrm>
              <a:custGeom>
                <a:avLst/>
                <a:gdLst/>
                <a:ahLst/>
                <a:cxnLst/>
                <a:rect l="l" t="t" r="r" b="b"/>
                <a:pathLst>
                  <a:path w="101749" h="47185" extrusionOk="0">
                    <a:moveTo>
                      <a:pt x="0" y="1"/>
                    </a:moveTo>
                    <a:lnTo>
                      <a:pt x="0" y="47185"/>
                    </a:lnTo>
                    <a:lnTo>
                      <a:pt x="101748" y="47185"/>
                    </a:lnTo>
                    <a:lnTo>
                      <a:pt x="101748" y="31097"/>
                    </a:lnTo>
                    <a:lnTo>
                      <a:pt x="96897" y="31097"/>
                    </a:lnTo>
                    <a:lnTo>
                      <a:pt x="76166" y="10366"/>
                    </a:lnTo>
                    <a:lnTo>
                      <a:pt x="55269" y="10366"/>
                    </a:lnTo>
                    <a:lnTo>
                      <a:pt x="449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4" name="Google Shape;204;p9"/>
            <p:cNvSpPr/>
            <p:nvPr/>
          </p:nvSpPr>
          <p:spPr>
            <a:xfrm rot="10800000" flipH="1">
              <a:off x="7861425" y="-959400"/>
              <a:ext cx="2805272" cy="1537408"/>
            </a:xfrm>
            <a:custGeom>
              <a:avLst/>
              <a:gdLst/>
              <a:ahLst/>
              <a:cxnLst/>
              <a:rect l="l" t="t" r="r" b="b"/>
              <a:pathLst>
                <a:path w="87610" h="48014" extrusionOk="0">
                  <a:moveTo>
                    <a:pt x="41297" y="0"/>
                  </a:moveTo>
                  <a:lnTo>
                    <a:pt x="9329" y="31926"/>
                  </a:lnTo>
                  <a:lnTo>
                    <a:pt x="0" y="31926"/>
                  </a:lnTo>
                  <a:lnTo>
                    <a:pt x="0" y="48014"/>
                  </a:lnTo>
                  <a:lnTo>
                    <a:pt x="87610" y="48014"/>
                  </a:lnTo>
                  <a:lnTo>
                    <a:pt x="876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 rot="10800000" flipH="1">
              <a:off x="-591414" y="-2175664"/>
              <a:ext cx="5115407" cy="3017539"/>
            </a:xfrm>
            <a:custGeom>
              <a:avLst/>
              <a:gdLst/>
              <a:ahLst/>
              <a:cxnLst/>
              <a:rect l="l" t="t" r="r" b="b"/>
              <a:pathLst>
                <a:path w="111617" h="65842" extrusionOk="0">
                  <a:moveTo>
                    <a:pt x="0" y="0"/>
                  </a:moveTo>
                  <a:lnTo>
                    <a:pt x="0" y="65842"/>
                  </a:lnTo>
                  <a:lnTo>
                    <a:pt x="111616" y="65842"/>
                  </a:lnTo>
                  <a:lnTo>
                    <a:pt x="111616" y="17621"/>
                  </a:lnTo>
                  <a:lnTo>
                    <a:pt x="97436" y="17621"/>
                  </a:lnTo>
                  <a:lnTo>
                    <a:pt x="85702" y="6053"/>
                  </a:lnTo>
                  <a:lnTo>
                    <a:pt x="52864" y="6053"/>
                  </a:lnTo>
                  <a:lnTo>
                    <a:pt x="468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" name="Google Shape;206;p9"/>
            <p:cNvGrpSpPr/>
            <p:nvPr/>
          </p:nvGrpSpPr>
          <p:grpSpPr>
            <a:xfrm flipH="1">
              <a:off x="-501963" y="4669800"/>
              <a:ext cx="3820522" cy="1537408"/>
              <a:chOff x="5741325" y="4455725"/>
              <a:chExt cx="3820522" cy="1537408"/>
            </a:xfrm>
          </p:grpSpPr>
          <p:sp>
            <p:nvSpPr>
              <p:cNvPr id="207" name="Google Shape;207;p9"/>
              <p:cNvSpPr/>
              <p:nvPr/>
            </p:nvSpPr>
            <p:spPr>
              <a:xfrm>
                <a:off x="6756575" y="4455725"/>
                <a:ext cx="2805272" cy="1537408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48014" extrusionOk="0">
                    <a:moveTo>
                      <a:pt x="41297" y="0"/>
                    </a:moveTo>
                    <a:lnTo>
                      <a:pt x="9329" y="31926"/>
                    </a:lnTo>
                    <a:lnTo>
                      <a:pt x="0" y="31926"/>
                    </a:lnTo>
                    <a:lnTo>
                      <a:pt x="0" y="48014"/>
                    </a:lnTo>
                    <a:lnTo>
                      <a:pt x="87610" y="48014"/>
                    </a:lnTo>
                    <a:lnTo>
                      <a:pt x="876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9"/>
              <p:cNvSpPr/>
              <p:nvPr/>
            </p:nvSpPr>
            <p:spPr>
              <a:xfrm>
                <a:off x="5741325" y="4455725"/>
                <a:ext cx="2805272" cy="1537408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48014" extrusionOk="0">
                    <a:moveTo>
                      <a:pt x="41297" y="0"/>
                    </a:moveTo>
                    <a:lnTo>
                      <a:pt x="9329" y="31926"/>
                    </a:lnTo>
                    <a:lnTo>
                      <a:pt x="0" y="31926"/>
                    </a:lnTo>
                    <a:lnTo>
                      <a:pt x="0" y="48014"/>
                    </a:lnTo>
                    <a:lnTo>
                      <a:pt x="87610" y="48014"/>
                    </a:lnTo>
                    <a:lnTo>
                      <a:pt x="876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oogle Shape;460;p22"/>
          <p:cNvGrpSpPr/>
          <p:nvPr/>
        </p:nvGrpSpPr>
        <p:grpSpPr>
          <a:xfrm>
            <a:off x="-1123779" y="-1437185"/>
            <a:ext cx="12025151" cy="8843536"/>
            <a:chOff x="-1123779" y="-1437185"/>
            <a:chExt cx="12025151" cy="8843536"/>
          </a:xfrm>
        </p:grpSpPr>
        <p:sp>
          <p:nvSpPr>
            <p:cNvPr id="461" name="Google Shape;461;p22"/>
            <p:cNvSpPr/>
            <p:nvPr/>
          </p:nvSpPr>
          <p:spPr>
            <a:xfrm flipH="1">
              <a:off x="5785965" y="4388811"/>
              <a:ext cx="5115407" cy="3017539"/>
            </a:xfrm>
            <a:custGeom>
              <a:avLst/>
              <a:gdLst/>
              <a:ahLst/>
              <a:cxnLst/>
              <a:rect l="l" t="t" r="r" b="b"/>
              <a:pathLst>
                <a:path w="111617" h="65842" extrusionOk="0">
                  <a:moveTo>
                    <a:pt x="0" y="0"/>
                  </a:moveTo>
                  <a:lnTo>
                    <a:pt x="0" y="65842"/>
                  </a:lnTo>
                  <a:lnTo>
                    <a:pt x="111616" y="65842"/>
                  </a:lnTo>
                  <a:lnTo>
                    <a:pt x="111616" y="17621"/>
                  </a:lnTo>
                  <a:lnTo>
                    <a:pt x="97436" y="17621"/>
                  </a:lnTo>
                  <a:lnTo>
                    <a:pt x="85702" y="6053"/>
                  </a:lnTo>
                  <a:lnTo>
                    <a:pt x="52864" y="6053"/>
                  </a:lnTo>
                  <a:lnTo>
                    <a:pt x="4681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2"/>
            <p:cNvSpPr/>
            <p:nvPr/>
          </p:nvSpPr>
          <p:spPr>
            <a:xfrm rot="10800000">
              <a:off x="6986174" y="-886660"/>
              <a:ext cx="3247250" cy="169871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1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2"/>
            <p:cNvSpPr/>
            <p:nvPr/>
          </p:nvSpPr>
          <p:spPr>
            <a:xfrm rot="10800000" flipH="1">
              <a:off x="-1123779" y="-1437185"/>
              <a:ext cx="3115510" cy="1837815"/>
            </a:xfrm>
            <a:custGeom>
              <a:avLst/>
              <a:gdLst/>
              <a:ahLst/>
              <a:cxnLst/>
              <a:rect l="l" t="t" r="r" b="b"/>
              <a:pathLst>
                <a:path w="111617" h="65842" extrusionOk="0">
                  <a:moveTo>
                    <a:pt x="0" y="0"/>
                  </a:moveTo>
                  <a:lnTo>
                    <a:pt x="0" y="65842"/>
                  </a:lnTo>
                  <a:lnTo>
                    <a:pt x="111616" y="65842"/>
                  </a:lnTo>
                  <a:lnTo>
                    <a:pt x="111616" y="17621"/>
                  </a:lnTo>
                  <a:lnTo>
                    <a:pt x="97436" y="17621"/>
                  </a:lnTo>
                  <a:lnTo>
                    <a:pt x="85702" y="6053"/>
                  </a:lnTo>
                  <a:lnTo>
                    <a:pt x="52864" y="6053"/>
                  </a:lnTo>
                  <a:lnTo>
                    <a:pt x="4681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4" name="Google Shape;464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22"/>
          <p:cNvSpPr txBox="1">
            <a:spLocks noGrp="1"/>
          </p:cNvSpPr>
          <p:nvPr>
            <p:ph type="subTitle" idx="1"/>
          </p:nvPr>
        </p:nvSpPr>
        <p:spPr>
          <a:xfrm>
            <a:off x="937625" y="2512054"/>
            <a:ext cx="2052600" cy="15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22"/>
          <p:cNvSpPr txBox="1">
            <a:spLocks noGrp="1"/>
          </p:cNvSpPr>
          <p:nvPr>
            <p:ph type="subTitle" idx="2"/>
          </p:nvPr>
        </p:nvSpPr>
        <p:spPr>
          <a:xfrm>
            <a:off x="3341062" y="2512054"/>
            <a:ext cx="2052600" cy="15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22"/>
          <p:cNvSpPr txBox="1">
            <a:spLocks noGrp="1"/>
          </p:cNvSpPr>
          <p:nvPr>
            <p:ph type="subTitle" idx="3"/>
          </p:nvPr>
        </p:nvSpPr>
        <p:spPr>
          <a:xfrm>
            <a:off x="5744505" y="2512054"/>
            <a:ext cx="2052600" cy="15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22"/>
          <p:cNvSpPr txBox="1">
            <a:spLocks noGrp="1"/>
          </p:cNvSpPr>
          <p:nvPr>
            <p:ph type="subTitle" idx="4"/>
          </p:nvPr>
        </p:nvSpPr>
        <p:spPr>
          <a:xfrm>
            <a:off x="937625" y="2067100"/>
            <a:ext cx="2052600" cy="52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ExtraBold"/>
              <a:buNone/>
              <a:defRPr sz="20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ExtraBold"/>
              <a:buNone/>
              <a:defRPr sz="2400"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ExtraBold"/>
              <a:buNone/>
              <a:defRPr sz="2400"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ExtraBold"/>
              <a:buNone/>
              <a:defRPr sz="2400"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ExtraBold"/>
              <a:buNone/>
              <a:defRPr sz="2400"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ExtraBold"/>
              <a:buNone/>
              <a:defRPr sz="2400"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ExtraBold"/>
              <a:buNone/>
              <a:defRPr sz="2400"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ExtraBold"/>
              <a:buNone/>
              <a:defRPr sz="2400"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ExtraBold"/>
              <a:buNone/>
              <a:defRPr sz="2400"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469" name="Google Shape;469;p22"/>
          <p:cNvSpPr txBox="1">
            <a:spLocks noGrp="1"/>
          </p:cNvSpPr>
          <p:nvPr>
            <p:ph type="subTitle" idx="5"/>
          </p:nvPr>
        </p:nvSpPr>
        <p:spPr>
          <a:xfrm>
            <a:off x="3341063" y="2067100"/>
            <a:ext cx="2052600" cy="52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ExtraBold"/>
              <a:buNone/>
              <a:defRPr sz="20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ExtraBold"/>
              <a:buNone/>
              <a:defRPr sz="2400"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ExtraBold"/>
              <a:buNone/>
              <a:defRPr sz="2400"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ExtraBold"/>
              <a:buNone/>
              <a:defRPr sz="2400"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ExtraBold"/>
              <a:buNone/>
              <a:defRPr sz="2400"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ExtraBold"/>
              <a:buNone/>
              <a:defRPr sz="2400"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ExtraBold"/>
              <a:buNone/>
              <a:defRPr sz="2400"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ExtraBold"/>
              <a:buNone/>
              <a:defRPr sz="2400"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ExtraBold"/>
              <a:buNone/>
              <a:defRPr sz="2400"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470" name="Google Shape;470;p22"/>
          <p:cNvSpPr txBox="1">
            <a:spLocks noGrp="1"/>
          </p:cNvSpPr>
          <p:nvPr>
            <p:ph type="subTitle" idx="6"/>
          </p:nvPr>
        </p:nvSpPr>
        <p:spPr>
          <a:xfrm>
            <a:off x="5744502" y="2067100"/>
            <a:ext cx="2052600" cy="52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oppins ExtraBold"/>
              <a:buNone/>
              <a:defRPr sz="20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ExtraBold"/>
              <a:buNone/>
              <a:defRPr sz="2400"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ExtraBold"/>
              <a:buNone/>
              <a:defRPr sz="2400"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ExtraBold"/>
              <a:buNone/>
              <a:defRPr sz="2400"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ExtraBold"/>
              <a:buNone/>
              <a:defRPr sz="2400"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ExtraBold"/>
              <a:buNone/>
              <a:defRPr sz="2400"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ExtraBold"/>
              <a:buNone/>
              <a:defRPr sz="2400"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ExtraBold"/>
              <a:buNone/>
              <a:defRPr sz="2400"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 ExtraBold"/>
              <a:buNone/>
              <a:defRPr sz="2400"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grpSp>
        <p:nvGrpSpPr>
          <p:cNvPr id="471" name="Google Shape;471;p22"/>
          <p:cNvGrpSpPr/>
          <p:nvPr/>
        </p:nvGrpSpPr>
        <p:grpSpPr>
          <a:xfrm rot="10800000" flipH="1">
            <a:off x="-1469087" y="4289940"/>
            <a:ext cx="3296400" cy="703085"/>
            <a:chOff x="-12" y="3628590"/>
            <a:chExt cx="3296400" cy="703085"/>
          </a:xfrm>
        </p:grpSpPr>
        <p:grpSp>
          <p:nvGrpSpPr>
            <p:cNvPr id="472" name="Google Shape;472;p22"/>
            <p:cNvGrpSpPr/>
            <p:nvPr/>
          </p:nvGrpSpPr>
          <p:grpSpPr>
            <a:xfrm>
              <a:off x="854867" y="3996692"/>
              <a:ext cx="1567047" cy="45661"/>
              <a:chOff x="1754675" y="2661275"/>
              <a:chExt cx="1945675" cy="56700"/>
            </a:xfrm>
          </p:grpSpPr>
          <p:cxnSp>
            <p:nvCxnSpPr>
              <p:cNvPr id="473" name="Google Shape;473;p22"/>
              <p:cNvCxnSpPr/>
              <p:nvPr/>
            </p:nvCxnSpPr>
            <p:spPr>
              <a:xfrm>
                <a:off x="1754675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74" name="Google Shape;474;p22"/>
              <p:cNvSpPr/>
              <p:nvPr/>
            </p:nvSpPr>
            <p:spPr>
              <a:xfrm>
                <a:off x="3643650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5" name="Google Shape;475;p22"/>
            <p:cNvGrpSpPr/>
            <p:nvPr/>
          </p:nvGrpSpPr>
          <p:grpSpPr>
            <a:xfrm>
              <a:off x="518420" y="4195487"/>
              <a:ext cx="1561280" cy="136187"/>
              <a:chOff x="1754675" y="2824000"/>
              <a:chExt cx="4728285" cy="412439"/>
            </a:xfrm>
          </p:grpSpPr>
          <p:sp>
            <p:nvSpPr>
              <p:cNvPr id="476" name="Google Shape;476;p22"/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77" name="Google Shape;477;p22"/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8" name="Google Shape;478;p22"/>
            <p:cNvGrpSpPr/>
            <p:nvPr/>
          </p:nvGrpSpPr>
          <p:grpSpPr>
            <a:xfrm>
              <a:off x="226304" y="3764887"/>
              <a:ext cx="3070084" cy="102364"/>
              <a:chOff x="1779150" y="2604263"/>
              <a:chExt cx="3811875" cy="127113"/>
            </a:xfrm>
          </p:grpSpPr>
          <p:sp>
            <p:nvSpPr>
              <p:cNvPr id="479" name="Google Shape;479;p22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80" name="Google Shape;480;p22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1" name="Google Shape;481;p22"/>
            <p:cNvGrpSpPr/>
            <p:nvPr/>
          </p:nvGrpSpPr>
          <p:grpSpPr>
            <a:xfrm>
              <a:off x="-12" y="3628590"/>
              <a:ext cx="3010303" cy="45661"/>
              <a:chOff x="1766900" y="2869225"/>
              <a:chExt cx="3737650" cy="56700"/>
            </a:xfrm>
          </p:grpSpPr>
          <p:cxnSp>
            <p:nvCxnSpPr>
              <p:cNvPr id="482" name="Google Shape;482;p22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83" name="Google Shape;483;p22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4" name="Google Shape;484;p22"/>
          <p:cNvGrpSpPr/>
          <p:nvPr/>
        </p:nvGrpSpPr>
        <p:grpSpPr>
          <a:xfrm>
            <a:off x="-592558" y="-10342"/>
            <a:ext cx="7481573" cy="5159023"/>
            <a:chOff x="-592558" y="-10342"/>
            <a:chExt cx="7481573" cy="5159023"/>
          </a:xfrm>
        </p:grpSpPr>
        <p:sp>
          <p:nvSpPr>
            <p:cNvPr id="485" name="Google Shape;485;p22"/>
            <p:cNvSpPr/>
            <p:nvPr/>
          </p:nvSpPr>
          <p:spPr>
            <a:xfrm rot="10800000" flipH="1">
              <a:off x="-592558" y="-10342"/>
              <a:ext cx="1418251" cy="267006"/>
            </a:xfrm>
            <a:custGeom>
              <a:avLst/>
              <a:gdLst/>
              <a:ahLst/>
              <a:cxnLst/>
              <a:rect l="l" t="t" r="r" b="b"/>
              <a:pathLst>
                <a:path w="22325" h="4203" extrusionOk="0">
                  <a:moveTo>
                    <a:pt x="0" y="0"/>
                  </a:moveTo>
                  <a:lnTo>
                    <a:pt x="4191" y="4191"/>
                  </a:lnTo>
                  <a:lnTo>
                    <a:pt x="22325" y="4202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2"/>
            <p:cNvSpPr/>
            <p:nvPr/>
          </p:nvSpPr>
          <p:spPr>
            <a:xfrm rot="10800000" flipH="1">
              <a:off x="5882231" y="4965151"/>
              <a:ext cx="1006784" cy="183531"/>
            </a:xfrm>
            <a:custGeom>
              <a:avLst/>
              <a:gdLst/>
              <a:ahLst/>
              <a:cxnLst/>
              <a:rect l="l" t="t" r="r" b="b"/>
              <a:pathLst>
                <a:path w="15848" h="2889" extrusionOk="0">
                  <a:moveTo>
                    <a:pt x="0" y="0"/>
                  </a:moveTo>
                  <a:lnTo>
                    <a:pt x="2889" y="2889"/>
                  </a:lnTo>
                  <a:lnTo>
                    <a:pt x="15847" y="2889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7" name="Google Shape;487;p22"/>
          <p:cNvSpPr/>
          <p:nvPr/>
        </p:nvSpPr>
        <p:spPr>
          <a:xfrm flipH="1">
            <a:off x="6761059" y="4250475"/>
            <a:ext cx="3573015" cy="1869125"/>
          </a:xfrm>
          <a:custGeom>
            <a:avLst/>
            <a:gdLst/>
            <a:ahLst/>
            <a:cxnLst/>
            <a:rect l="l" t="t" r="r" b="b"/>
            <a:pathLst>
              <a:path w="64958" h="33981" extrusionOk="0">
                <a:moveTo>
                  <a:pt x="1" y="0"/>
                </a:moveTo>
                <a:lnTo>
                  <a:pt x="1" y="33831"/>
                </a:lnTo>
                <a:lnTo>
                  <a:pt x="64957" y="33980"/>
                </a:lnTo>
                <a:lnTo>
                  <a:pt x="64957" y="33980"/>
                </a:lnTo>
                <a:lnTo>
                  <a:pt x="309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4"/>
          <p:cNvSpPr txBox="1">
            <a:spLocks noGrp="1"/>
          </p:cNvSpPr>
          <p:nvPr>
            <p:ph type="subTitle" idx="1"/>
          </p:nvPr>
        </p:nvSpPr>
        <p:spPr>
          <a:xfrm>
            <a:off x="720000" y="1955324"/>
            <a:ext cx="23595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24"/>
          <p:cNvSpPr txBox="1">
            <a:spLocks noGrp="1"/>
          </p:cNvSpPr>
          <p:nvPr>
            <p:ph type="subTitle" idx="2"/>
          </p:nvPr>
        </p:nvSpPr>
        <p:spPr>
          <a:xfrm>
            <a:off x="3392266" y="1955324"/>
            <a:ext cx="23595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24"/>
          <p:cNvSpPr txBox="1">
            <a:spLocks noGrp="1"/>
          </p:cNvSpPr>
          <p:nvPr>
            <p:ph type="subTitle" idx="3"/>
          </p:nvPr>
        </p:nvSpPr>
        <p:spPr>
          <a:xfrm>
            <a:off x="720000" y="3833100"/>
            <a:ext cx="23595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24"/>
          <p:cNvSpPr txBox="1">
            <a:spLocks noGrp="1"/>
          </p:cNvSpPr>
          <p:nvPr>
            <p:ph type="subTitle" idx="4"/>
          </p:nvPr>
        </p:nvSpPr>
        <p:spPr>
          <a:xfrm>
            <a:off x="3392266" y="3833100"/>
            <a:ext cx="23595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24"/>
          <p:cNvSpPr txBox="1">
            <a:spLocks noGrp="1"/>
          </p:cNvSpPr>
          <p:nvPr>
            <p:ph type="subTitle" idx="5"/>
          </p:nvPr>
        </p:nvSpPr>
        <p:spPr>
          <a:xfrm>
            <a:off x="6064528" y="1955324"/>
            <a:ext cx="23595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4"/>
          <p:cNvSpPr txBox="1">
            <a:spLocks noGrp="1"/>
          </p:cNvSpPr>
          <p:nvPr>
            <p:ph type="subTitle" idx="6"/>
          </p:nvPr>
        </p:nvSpPr>
        <p:spPr>
          <a:xfrm>
            <a:off x="6064528" y="3833100"/>
            <a:ext cx="2359500" cy="8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24"/>
          <p:cNvSpPr txBox="1">
            <a:spLocks noGrp="1"/>
          </p:cNvSpPr>
          <p:nvPr>
            <p:ph type="subTitle" idx="7"/>
          </p:nvPr>
        </p:nvSpPr>
        <p:spPr>
          <a:xfrm>
            <a:off x="724640" y="1734325"/>
            <a:ext cx="2350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527" name="Google Shape;527;p24"/>
          <p:cNvSpPr txBox="1">
            <a:spLocks noGrp="1"/>
          </p:cNvSpPr>
          <p:nvPr>
            <p:ph type="subTitle" idx="8"/>
          </p:nvPr>
        </p:nvSpPr>
        <p:spPr>
          <a:xfrm>
            <a:off x="3396904" y="1734325"/>
            <a:ext cx="2350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528" name="Google Shape;528;p24"/>
          <p:cNvSpPr txBox="1">
            <a:spLocks noGrp="1"/>
          </p:cNvSpPr>
          <p:nvPr>
            <p:ph type="subTitle" idx="9"/>
          </p:nvPr>
        </p:nvSpPr>
        <p:spPr>
          <a:xfrm>
            <a:off x="6069165" y="1734325"/>
            <a:ext cx="2350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529" name="Google Shape;529;p24"/>
          <p:cNvSpPr txBox="1">
            <a:spLocks noGrp="1"/>
          </p:cNvSpPr>
          <p:nvPr>
            <p:ph type="subTitle" idx="13"/>
          </p:nvPr>
        </p:nvSpPr>
        <p:spPr>
          <a:xfrm>
            <a:off x="724640" y="3608903"/>
            <a:ext cx="2350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530" name="Google Shape;530;p24"/>
          <p:cNvSpPr txBox="1">
            <a:spLocks noGrp="1"/>
          </p:cNvSpPr>
          <p:nvPr>
            <p:ph type="subTitle" idx="14"/>
          </p:nvPr>
        </p:nvSpPr>
        <p:spPr>
          <a:xfrm>
            <a:off x="3396904" y="3608903"/>
            <a:ext cx="2350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531" name="Google Shape;531;p24"/>
          <p:cNvSpPr txBox="1">
            <a:spLocks noGrp="1"/>
          </p:cNvSpPr>
          <p:nvPr>
            <p:ph type="subTitle" idx="15"/>
          </p:nvPr>
        </p:nvSpPr>
        <p:spPr>
          <a:xfrm>
            <a:off x="6069165" y="3608903"/>
            <a:ext cx="2350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oppins ExtraBold"/>
              <a:buNone/>
              <a:defRPr sz="2000"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grpSp>
        <p:nvGrpSpPr>
          <p:cNvPr id="532" name="Google Shape;532;p24"/>
          <p:cNvGrpSpPr/>
          <p:nvPr/>
        </p:nvGrpSpPr>
        <p:grpSpPr>
          <a:xfrm>
            <a:off x="-1764035" y="-2478031"/>
            <a:ext cx="10908034" cy="9340057"/>
            <a:chOff x="-1764035" y="-2478031"/>
            <a:chExt cx="10908034" cy="9340057"/>
          </a:xfrm>
        </p:grpSpPr>
        <p:sp>
          <p:nvSpPr>
            <p:cNvPr id="533" name="Google Shape;533;p24"/>
            <p:cNvSpPr/>
            <p:nvPr/>
          </p:nvSpPr>
          <p:spPr>
            <a:xfrm rot="10800000" flipH="1">
              <a:off x="-1764035" y="-2478031"/>
              <a:ext cx="5115407" cy="3017539"/>
            </a:xfrm>
            <a:custGeom>
              <a:avLst/>
              <a:gdLst/>
              <a:ahLst/>
              <a:cxnLst/>
              <a:rect l="l" t="t" r="r" b="b"/>
              <a:pathLst>
                <a:path w="111617" h="65842" extrusionOk="0">
                  <a:moveTo>
                    <a:pt x="0" y="0"/>
                  </a:moveTo>
                  <a:lnTo>
                    <a:pt x="0" y="65842"/>
                  </a:lnTo>
                  <a:lnTo>
                    <a:pt x="111616" y="65842"/>
                  </a:lnTo>
                  <a:lnTo>
                    <a:pt x="111616" y="17621"/>
                  </a:lnTo>
                  <a:lnTo>
                    <a:pt x="97436" y="17621"/>
                  </a:lnTo>
                  <a:lnTo>
                    <a:pt x="85702" y="6053"/>
                  </a:lnTo>
                  <a:lnTo>
                    <a:pt x="52864" y="6053"/>
                  </a:lnTo>
                  <a:lnTo>
                    <a:pt x="4681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-213475" y="4974994"/>
              <a:ext cx="9357474" cy="1887032"/>
            </a:xfrm>
            <a:custGeom>
              <a:avLst/>
              <a:gdLst/>
              <a:ahLst/>
              <a:cxnLst/>
              <a:rect l="l" t="t" r="r" b="b"/>
              <a:pathLst>
                <a:path w="130200" h="26774" extrusionOk="0">
                  <a:moveTo>
                    <a:pt x="102561" y="0"/>
                  </a:moveTo>
                  <a:lnTo>
                    <a:pt x="88194" y="14370"/>
                  </a:lnTo>
                  <a:lnTo>
                    <a:pt x="66817" y="14370"/>
                  </a:lnTo>
                  <a:lnTo>
                    <a:pt x="52542" y="95"/>
                  </a:lnTo>
                  <a:lnTo>
                    <a:pt x="1" y="95"/>
                  </a:lnTo>
                  <a:lnTo>
                    <a:pt x="1" y="26774"/>
                  </a:lnTo>
                  <a:lnTo>
                    <a:pt x="130200" y="26774"/>
                  </a:lnTo>
                  <a:lnTo>
                    <a:pt x="130200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" name="Google Shape;535;p24"/>
          <p:cNvGrpSpPr/>
          <p:nvPr/>
        </p:nvGrpSpPr>
        <p:grpSpPr>
          <a:xfrm rot="10800000" flipH="1">
            <a:off x="8041939" y="144568"/>
            <a:ext cx="3894036" cy="692436"/>
            <a:chOff x="5477439" y="1590790"/>
            <a:chExt cx="3894036" cy="692436"/>
          </a:xfrm>
        </p:grpSpPr>
        <p:grpSp>
          <p:nvGrpSpPr>
            <p:cNvPr id="536" name="Google Shape;536;p24"/>
            <p:cNvGrpSpPr/>
            <p:nvPr/>
          </p:nvGrpSpPr>
          <p:grpSpPr>
            <a:xfrm flipH="1">
              <a:off x="5803750" y="2180862"/>
              <a:ext cx="3070084" cy="102364"/>
              <a:chOff x="1779150" y="2604263"/>
              <a:chExt cx="3811875" cy="127113"/>
            </a:xfrm>
          </p:grpSpPr>
          <p:sp>
            <p:nvSpPr>
              <p:cNvPr id="537" name="Google Shape;537;p24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38" name="Google Shape;538;p24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9" name="Google Shape;539;p24"/>
            <p:cNvGrpSpPr/>
            <p:nvPr/>
          </p:nvGrpSpPr>
          <p:grpSpPr>
            <a:xfrm flipH="1">
              <a:off x="5898325" y="1789205"/>
              <a:ext cx="1567047" cy="45661"/>
              <a:chOff x="1754675" y="2566652"/>
              <a:chExt cx="1945675" cy="56700"/>
            </a:xfrm>
          </p:grpSpPr>
          <p:cxnSp>
            <p:nvCxnSpPr>
              <p:cNvPr id="540" name="Google Shape;540;p24"/>
              <p:cNvCxnSpPr/>
              <p:nvPr/>
            </p:nvCxnSpPr>
            <p:spPr>
              <a:xfrm>
                <a:off x="1754675" y="2595002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41" name="Google Shape;541;p24"/>
              <p:cNvSpPr/>
              <p:nvPr/>
            </p:nvSpPr>
            <p:spPr>
              <a:xfrm>
                <a:off x="3643650" y="2566652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2" name="Google Shape;542;p24"/>
            <p:cNvGrpSpPr/>
            <p:nvPr/>
          </p:nvGrpSpPr>
          <p:grpSpPr>
            <a:xfrm flipH="1">
              <a:off x="5477439" y="1987637"/>
              <a:ext cx="1561280" cy="136187"/>
              <a:chOff x="1754675" y="2824000"/>
              <a:chExt cx="4728285" cy="412439"/>
            </a:xfrm>
          </p:grpSpPr>
          <p:sp>
            <p:nvSpPr>
              <p:cNvPr id="543" name="Google Shape;543;p24"/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44" name="Google Shape;544;p24"/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5" name="Google Shape;545;p24"/>
            <p:cNvGrpSpPr/>
            <p:nvPr/>
          </p:nvGrpSpPr>
          <p:grpSpPr>
            <a:xfrm flipH="1">
              <a:off x="6361172" y="1590790"/>
              <a:ext cx="3010303" cy="45661"/>
              <a:chOff x="631564" y="2679979"/>
              <a:chExt cx="3737650" cy="56700"/>
            </a:xfrm>
          </p:grpSpPr>
          <p:cxnSp>
            <p:nvCxnSpPr>
              <p:cNvPr id="546" name="Google Shape;546;p24"/>
              <p:cNvCxnSpPr/>
              <p:nvPr/>
            </p:nvCxnSpPr>
            <p:spPr>
              <a:xfrm>
                <a:off x="631564" y="2708329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547" name="Google Shape;547;p24"/>
              <p:cNvSpPr/>
              <p:nvPr/>
            </p:nvSpPr>
            <p:spPr>
              <a:xfrm>
                <a:off x="4312514" y="2679979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8" name="Google Shape;548;p24"/>
          <p:cNvSpPr/>
          <p:nvPr/>
        </p:nvSpPr>
        <p:spPr>
          <a:xfrm rot="10800000">
            <a:off x="-876276" y="4876491"/>
            <a:ext cx="1418251" cy="267006"/>
          </a:xfrm>
          <a:custGeom>
            <a:avLst/>
            <a:gdLst/>
            <a:ahLst/>
            <a:cxnLst/>
            <a:rect l="l" t="t" r="r" b="b"/>
            <a:pathLst>
              <a:path w="22325" h="4203" extrusionOk="0">
                <a:moveTo>
                  <a:pt x="0" y="0"/>
                </a:moveTo>
                <a:lnTo>
                  <a:pt x="4191" y="4191"/>
                </a:lnTo>
                <a:lnTo>
                  <a:pt x="22325" y="4202"/>
                </a:lnTo>
                <a:lnTo>
                  <a:pt x="181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9" name="Google Shape;549;p24"/>
          <p:cNvGrpSpPr/>
          <p:nvPr/>
        </p:nvGrpSpPr>
        <p:grpSpPr>
          <a:xfrm>
            <a:off x="-1205775" y="-700418"/>
            <a:ext cx="11406422" cy="6958608"/>
            <a:chOff x="-1205775" y="-700418"/>
            <a:chExt cx="11406422" cy="6958608"/>
          </a:xfrm>
        </p:grpSpPr>
        <p:sp>
          <p:nvSpPr>
            <p:cNvPr id="550" name="Google Shape;550;p24"/>
            <p:cNvSpPr/>
            <p:nvPr/>
          </p:nvSpPr>
          <p:spPr>
            <a:xfrm rot="10800000">
              <a:off x="-1205775" y="-700418"/>
              <a:ext cx="2805272" cy="1537408"/>
            </a:xfrm>
            <a:custGeom>
              <a:avLst/>
              <a:gdLst/>
              <a:ahLst/>
              <a:cxnLst/>
              <a:rect l="l" t="t" r="r" b="b"/>
              <a:pathLst>
                <a:path w="87610" h="48014" extrusionOk="0">
                  <a:moveTo>
                    <a:pt x="41297" y="0"/>
                  </a:moveTo>
                  <a:lnTo>
                    <a:pt x="9329" y="31926"/>
                  </a:lnTo>
                  <a:lnTo>
                    <a:pt x="0" y="31926"/>
                  </a:lnTo>
                  <a:lnTo>
                    <a:pt x="0" y="48014"/>
                  </a:lnTo>
                  <a:lnTo>
                    <a:pt x="87610" y="48014"/>
                  </a:lnTo>
                  <a:lnTo>
                    <a:pt x="876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7395375" y="4720782"/>
              <a:ext cx="2805272" cy="1537408"/>
            </a:xfrm>
            <a:custGeom>
              <a:avLst/>
              <a:gdLst/>
              <a:ahLst/>
              <a:cxnLst/>
              <a:rect l="l" t="t" r="r" b="b"/>
              <a:pathLst>
                <a:path w="87610" h="48014" extrusionOk="0">
                  <a:moveTo>
                    <a:pt x="41297" y="0"/>
                  </a:moveTo>
                  <a:lnTo>
                    <a:pt x="9329" y="31926"/>
                  </a:lnTo>
                  <a:lnTo>
                    <a:pt x="0" y="31926"/>
                  </a:lnTo>
                  <a:lnTo>
                    <a:pt x="0" y="48014"/>
                  </a:lnTo>
                  <a:lnTo>
                    <a:pt x="87610" y="48014"/>
                  </a:lnTo>
                  <a:lnTo>
                    <a:pt x="876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" name="Google Shape;553;p25"/>
          <p:cNvGrpSpPr/>
          <p:nvPr/>
        </p:nvGrpSpPr>
        <p:grpSpPr>
          <a:xfrm>
            <a:off x="-810334" y="-1436216"/>
            <a:ext cx="10049270" cy="7866187"/>
            <a:chOff x="-810334" y="-1436216"/>
            <a:chExt cx="10049270" cy="7866187"/>
          </a:xfrm>
        </p:grpSpPr>
        <p:sp>
          <p:nvSpPr>
            <p:cNvPr id="554" name="Google Shape;554;p25"/>
            <p:cNvSpPr/>
            <p:nvPr/>
          </p:nvSpPr>
          <p:spPr>
            <a:xfrm rot="10800000">
              <a:off x="-56042" y="-1436216"/>
              <a:ext cx="9294978" cy="1911396"/>
            </a:xfrm>
            <a:custGeom>
              <a:avLst/>
              <a:gdLst/>
              <a:ahLst/>
              <a:cxnLst/>
              <a:rect l="l" t="t" r="r" b="b"/>
              <a:pathLst>
                <a:path w="130200" h="26774" extrusionOk="0">
                  <a:moveTo>
                    <a:pt x="102561" y="0"/>
                  </a:moveTo>
                  <a:lnTo>
                    <a:pt x="88194" y="14370"/>
                  </a:lnTo>
                  <a:lnTo>
                    <a:pt x="66817" y="14370"/>
                  </a:lnTo>
                  <a:lnTo>
                    <a:pt x="52542" y="95"/>
                  </a:lnTo>
                  <a:lnTo>
                    <a:pt x="1" y="95"/>
                  </a:lnTo>
                  <a:lnTo>
                    <a:pt x="1" y="26774"/>
                  </a:lnTo>
                  <a:lnTo>
                    <a:pt x="130200" y="26774"/>
                  </a:lnTo>
                  <a:lnTo>
                    <a:pt x="130200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5"/>
            <p:cNvSpPr/>
            <p:nvPr/>
          </p:nvSpPr>
          <p:spPr>
            <a:xfrm>
              <a:off x="-810334" y="4506921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5"/>
            <p:cNvSpPr/>
            <p:nvPr/>
          </p:nvSpPr>
          <p:spPr>
            <a:xfrm flipH="1">
              <a:off x="5463604" y="4588371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" name="Google Shape;557;p25"/>
          <p:cNvGrpSpPr/>
          <p:nvPr/>
        </p:nvGrpSpPr>
        <p:grpSpPr>
          <a:xfrm>
            <a:off x="-483963" y="343842"/>
            <a:ext cx="10364069" cy="4799653"/>
            <a:chOff x="-483963" y="343842"/>
            <a:chExt cx="10364069" cy="4799653"/>
          </a:xfrm>
        </p:grpSpPr>
        <p:sp>
          <p:nvSpPr>
            <p:cNvPr id="558" name="Google Shape;558;p25"/>
            <p:cNvSpPr/>
            <p:nvPr/>
          </p:nvSpPr>
          <p:spPr>
            <a:xfrm flipH="1">
              <a:off x="-483963" y="343842"/>
              <a:ext cx="1006784" cy="183531"/>
            </a:xfrm>
            <a:custGeom>
              <a:avLst/>
              <a:gdLst/>
              <a:ahLst/>
              <a:cxnLst/>
              <a:rect l="l" t="t" r="r" b="b"/>
              <a:pathLst>
                <a:path w="15848" h="2889" extrusionOk="0">
                  <a:moveTo>
                    <a:pt x="0" y="0"/>
                  </a:moveTo>
                  <a:lnTo>
                    <a:pt x="2889" y="2889"/>
                  </a:lnTo>
                  <a:lnTo>
                    <a:pt x="15847" y="2889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5"/>
            <p:cNvSpPr/>
            <p:nvPr/>
          </p:nvSpPr>
          <p:spPr>
            <a:xfrm>
              <a:off x="490516" y="4911500"/>
              <a:ext cx="1232340" cy="231995"/>
            </a:xfrm>
            <a:custGeom>
              <a:avLst/>
              <a:gdLst/>
              <a:ahLst/>
              <a:cxnLst/>
              <a:rect l="l" t="t" r="r" b="b"/>
              <a:pathLst>
                <a:path w="22325" h="4203" extrusionOk="0">
                  <a:moveTo>
                    <a:pt x="0" y="0"/>
                  </a:moveTo>
                  <a:lnTo>
                    <a:pt x="4191" y="4191"/>
                  </a:lnTo>
                  <a:lnTo>
                    <a:pt x="22325" y="4202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5"/>
            <p:cNvSpPr/>
            <p:nvPr/>
          </p:nvSpPr>
          <p:spPr>
            <a:xfrm flipH="1">
              <a:off x="8647766" y="4521501"/>
              <a:ext cx="1232340" cy="231995"/>
            </a:xfrm>
            <a:custGeom>
              <a:avLst/>
              <a:gdLst/>
              <a:ahLst/>
              <a:cxnLst/>
              <a:rect l="l" t="t" r="r" b="b"/>
              <a:pathLst>
                <a:path w="22325" h="4203" extrusionOk="0">
                  <a:moveTo>
                    <a:pt x="0" y="0"/>
                  </a:moveTo>
                  <a:lnTo>
                    <a:pt x="4191" y="4191"/>
                  </a:lnTo>
                  <a:lnTo>
                    <a:pt x="22325" y="4202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1" name="Google Shape;561;p25"/>
          <p:cNvSpPr/>
          <p:nvPr/>
        </p:nvSpPr>
        <p:spPr>
          <a:xfrm>
            <a:off x="7423987" y="-8"/>
            <a:ext cx="1006784" cy="183531"/>
          </a:xfrm>
          <a:custGeom>
            <a:avLst/>
            <a:gdLst/>
            <a:ahLst/>
            <a:cxnLst/>
            <a:rect l="l" t="t" r="r" b="b"/>
            <a:pathLst>
              <a:path w="15848" h="2889" extrusionOk="0">
                <a:moveTo>
                  <a:pt x="0" y="0"/>
                </a:moveTo>
                <a:lnTo>
                  <a:pt x="2889" y="2889"/>
                </a:lnTo>
                <a:lnTo>
                  <a:pt x="15847" y="2889"/>
                </a:lnTo>
                <a:lnTo>
                  <a:pt x="1295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5"/>
          <p:cNvSpPr txBox="1">
            <a:spLocks noGrp="1"/>
          </p:cNvSpPr>
          <p:nvPr>
            <p:ph type="title" hasCustomPrompt="1"/>
          </p:nvPr>
        </p:nvSpPr>
        <p:spPr>
          <a:xfrm>
            <a:off x="3365094" y="876275"/>
            <a:ext cx="37542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34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6000" b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6000" b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6000" b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6000" b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6000" b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6000" b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6000" b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6000" b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563" name="Google Shape;563;p25"/>
          <p:cNvSpPr txBox="1">
            <a:spLocks noGrp="1"/>
          </p:cNvSpPr>
          <p:nvPr>
            <p:ph type="subTitle" idx="1"/>
          </p:nvPr>
        </p:nvSpPr>
        <p:spPr>
          <a:xfrm>
            <a:off x="3365094" y="1492766"/>
            <a:ext cx="37542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4" name="Google Shape;564;p25"/>
          <p:cNvSpPr txBox="1">
            <a:spLocks noGrp="1"/>
          </p:cNvSpPr>
          <p:nvPr>
            <p:ph type="title" idx="2" hasCustomPrompt="1"/>
          </p:nvPr>
        </p:nvSpPr>
        <p:spPr>
          <a:xfrm>
            <a:off x="3365094" y="2041118"/>
            <a:ext cx="37542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34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6000" b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6000" b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6000" b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6000" b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6000" b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6000" b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6000" b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6000" b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565" name="Google Shape;565;p25"/>
          <p:cNvSpPr txBox="1">
            <a:spLocks noGrp="1"/>
          </p:cNvSpPr>
          <p:nvPr>
            <p:ph type="subTitle" idx="3"/>
          </p:nvPr>
        </p:nvSpPr>
        <p:spPr>
          <a:xfrm>
            <a:off x="3365094" y="2654570"/>
            <a:ext cx="37542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6" name="Google Shape;566;p25"/>
          <p:cNvSpPr txBox="1">
            <a:spLocks noGrp="1"/>
          </p:cNvSpPr>
          <p:nvPr>
            <p:ph type="title" idx="4" hasCustomPrompt="1"/>
          </p:nvPr>
        </p:nvSpPr>
        <p:spPr>
          <a:xfrm>
            <a:off x="3365094" y="3205961"/>
            <a:ext cx="37542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34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6000" b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6000" b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6000" b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6000" b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6000" b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6000" b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6000" b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oppins"/>
              <a:buNone/>
              <a:defRPr sz="6000" b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567" name="Google Shape;567;p25"/>
          <p:cNvSpPr txBox="1">
            <a:spLocks noGrp="1"/>
          </p:cNvSpPr>
          <p:nvPr>
            <p:ph type="subTitle" idx="5"/>
          </p:nvPr>
        </p:nvSpPr>
        <p:spPr>
          <a:xfrm>
            <a:off x="3365094" y="3816373"/>
            <a:ext cx="3754200" cy="4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68" name="Google Shape;568;p25"/>
          <p:cNvGrpSpPr/>
          <p:nvPr/>
        </p:nvGrpSpPr>
        <p:grpSpPr>
          <a:xfrm>
            <a:off x="-955172" y="-1359417"/>
            <a:ext cx="11011936" cy="8170456"/>
            <a:chOff x="-955172" y="-1359417"/>
            <a:chExt cx="11011936" cy="8170456"/>
          </a:xfrm>
        </p:grpSpPr>
        <p:sp>
          <p:nvSpPr>
            <p:cNvPr id="569" name="Google Shape;569;p25"/>
            <p:cNvSpPr/>
            <p:nvPr/>
          </p:nvSpPr>
          <p:spPr>
            <a:xfrm rot="10800000" flipH="1">
              <a:off x="-955172" y="-1359417"/>
              <a:ext cx="2979895" cy="1757817"/>
            </a:xfrm>
            <a:custGeom>
              <a:avLst/>
              <a:gdLst/>
              <a:ahLst/>
              <a:cxnLst/>
              <a:rect l="l" t="t" r="r" b="b"/>
              <a:pathLst>
                <a:path w="111617" h="65842" extrusionOk="0">
                  <a:moveTo>
                    <a:pt x="0" y="0"/>
                  </a:moveTo>
                  <a:lnTo>
                    <a:pt x="0" y="65842"/>
                  </a:lnTo>
                  <a:lnTo>
                    <a:pt x="111616" y="65842"/>
                  </a:lnTo>
                  <a:lnTo>
                    <a:pt x="111616" y="17621"/>
                  </a:lnTo>
                  <a:lnTo>
                    <a:pt x="97436" y="17621"/>
                  </a:lnTo>
                  <a:lnTo>
                    <a:pt x="85702" y="6053"/>
                  </a:lnTo>
                  <a:lnTo>
                    <a:pt x="52864" y="6053"/>
                  </a:lnTo>
                  <a:lnTo>
                    <a:pt x="468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5"/>
            <p:cNvSpPr/>
            <p:nvPr/>
          </p:nvSpPr>
          <p:spPr>
            <a:xfrm flipH="1">
              <a:off x="5718529" y="4734383"/>
              <a:ext cx="3520400" cy="2076657"/>
            </a:xfrm>
            <a:custGeom>
              <a:avLst/>
              <a:gdLst/>
              <a:ahLst/>
              <a:cxnLst/>
              <a:rect l="l" t="t" r="r" b="b"/>
              <a:pathLst>
                <a:path w="111617" h="65842" extrusionOk="0">
                  <a:moveTo>
                    <a:pt x="0" y="0"/>
                  </a:moveTo>
                  <a:lnTo>
                    <a:pt x="0" y="65842"/>
                  </a:lnTo>
                  <a:lnTo>
                    <a:pt x="111616" y="65842"/>
                  </a:lnTo>
                  <a:lnTo>
                    <a:pt x="111616" y="17621"/>
                  </a:lnTo>
                  <a:lnTo>
                    <a:pt x="97436" y="17621"/>
                  </a:lnTo>
                  <a:lnTo>
                    <a:pt x="85702" y="6053"/>
                  </a:lnTo>
                  <a:lnTo>
                    <a:pt x="52864" y="6053"/>
                  </a:lnTo>
                  <a:lnTo>
                    <a:pt x="468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5"/>
            <p:cNvSpPr/>
            <p:nvPr/>
          </p:nvSpPr>
          <p:spPr>
            <a:xfrm rot="10800000" flipH="1">
              <a:off x="7251492" y="-836525"/>
              <a:ext cx="2805272" cy="1537408"/>
            </a:xfrm>
            <a:custGeom>
              <a:avLst/>
              <a:gdLst/>
              <a:ahLst/>
              <a:cxnLst/>
              <a:rect l="l" t="t" r="r" b="b"/>
              <a:pathLst>
                <a:path w="87610" h="48014" extrusionOk="0">
                  <a:moveTo>
                    <a:pt x="41297" y="0"/>
                  </a:moveTo>
                  <a:lnTo>
                    <a:pt x="9329" y="31926"/>
                  </a:lnTo>
                  <a:lnTo>
                    <a:pt x="0" y="31926"/>
                  </a:lnTo>
                  <a:lnTo>
                    <a:pt x="0" y="48014"/>
                  </a:lnTo>
                  <a:lnTo>
                    <a:pt x="87610" y="48014"/>
                  </a:lnTo>
                  <a:lnTo>
                    <a:pt x="876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5"/>
            <p:cNvSpPr/>
            <p:nvPr/>
          </p:nvSpPr>
          <p:spPr>
            <a:xfrm flipH="1">
              <a:off x="-718483" y="4740475"/>
              <a:ext cx="2805272" cy="1537408"/>
            </a:xfrm>
            <a:custGeom>
              <a:avLst/>
              <a:gdLst/>
              <a:ahLst/>
              <a:cxnLst/>
              <a:rect l="l" t="t" r="r" b="b"/>
              <a:pathLst>
                <a:path w="87610" h="48014" extrusionOk="0">
                  <a:moveTo>
                    <a:pt x="41297" y="0"/>
                  </a:moveTo>
                  <a:lnTo>
                    <a:pt x="9329" y="31926"/>
                  </a:lnTo>
                  <a:lnTo>
                    <a:pt x="0" y="31926"/>
                  </a:lnTo>
                  <a:lnTo>
                    <a:pt x="0" y="48014"/>
                  </a:lnTo>
                  <a:lnTo>
                    <a:pt x="87610" y="48014"/>
                  </a:lnTo>
                  <a:lnTo>
                    <a:pt x="876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25"/>
          <p:cNvGrpSpPr/>
          <p:nvPr/>
        </p:nvGrpSpPr>
        <p:grpSpPr>
          <a:xfrm>
            <a:off x="-3334299" y="835002"/>
            <a:ext cx="14148600" cy="3523278"/>
            <a:chOff x="-3334299" y="835002"/>
            <a:chExt cx="14148600" cy="3523278"/>
          </a:xfrm>
        </p:grpSpPr>
        <p:grpSp>
          <p:nvGrpSpPr>
            <p:cNvPr id="574" name="Google Shape;574;p25"/>
            <p:cNvGrpSpPr/>
            <p:nvPr/>
          </p:nvGrpSpPr>
          <p:grpSpPr>
            <a:xfrm flipH="1">
              <a:off x="7517900" y="835002"/>
              <a:ext cx="3296400" cy="703085"/>
              <a:chOff x="-12" y="3628590"/>
              <a:chExt cx="3296400" cy="703085"/>
            </a:xfrm>
          </p:grpSpPr>
          <p:grpSp>
            <p:nvGrpSpPr>
              <p:cNvPr id="575" name="Google Shape;575;p25"/>
              <p:cNvGrpSpPr/>
              <p:nvPr/>
            </p:nvGrpSpPr>
            <p:grpSpPr>
              <a:xfrm>
                <a:off x="854867" y="3996692"/>
                <a:ext cx="1567047" cy="45661"/>
                <a:chOff x="1754675" y="2661275"/>
                <a:chExt cx="1945675" cy="56700"/>
              </a:xfrm>
            </p:grpSpPr>
            <p:cxnSp>
              <p:nvCxnSpPr>
                <p:cNvPr id="576" name="Google Shape;576;p25"/>
                <p:cNvCxnSpPr/>
                <p:nvPr/>
              </p:nvCxnSpPr>
              <p:spPr>
                <a:xfrm>
                  <a:off x="1754675" y="2689625"/>
                  <a:ext cx="1896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577" name="Google Shape;577;p25"/>
                <p:cNvSpPr/>
                <p:nvPr/>
              </p:nvSpPr>
              <p:spPr>
                <a:xfrm>
                  <a:off x="3643650" y="2661275"/>
                  <a:ext cx="56700" cy="567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78" name="Google Shape;578;p25"/>
              <p:cNvGrpSpPr/>
              <p:nvPr/>
            </p:nvGrpSpPr>
            <p:grpSpPr>
              <a:xfrm>
                <a:off x="518420" y="4195487"/>
                <a:ext cx="1561280" cy="136187"/>
                <a:chOff x="1754675" y="2824000"/>
                <a:chExt cx="4728285" cy="412439"/>
              </a:xfrm>
            </p:grpSpPr>
            <p:sp>
              <p:nvSpPr>
                <p:cNvPr id="579" name="Google Shape;579;p25"/>
                <p:cNvSpPr/>
                <p:nvPr/>
              </p:nvSpPr>
              <p:spPr>
                <a:xfrm>
                  <a:off x="1754675" y="2824000"/>
                  <a:ext cx="4593868" cy="35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50" h="5994" extrusionOk="0">
                      <a:moveTo>
                        <a:pt x="0" y="0"/>
                      </a:moveTo>
                      <a:lnTo>
                        <a:pt x="59202" y="0"/>
                      </a:lnTo>
                      <a:lnTo>
                        <a:pt x="65196" y="5994"/>
                      </a:lnTo>
                      <a:lnTo>
                        <a:pt x="77550" y="5994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80" name="Google Shape;580;p25"/>
                <p:cNvSpPr/>
                <p:nvPr/>
              </p:nvSpPr>
              <p:spPr>
                <a:xfrm>
                  <a:off x="6348560" y="3102039"/>
                  <a:ext cx="134400" cy="1344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1" name="Google Shape;581;p25"/>
              <p:cNvGrpSpPr/>
              <p:nvPr/>
            </p:nvGrpSpPr>
            <p:grpSpPr>
              <a:xfrm>
                <a:off x="226304" y="3764887"/>
                <a:ext cx="3070084" cy="102364"/>
                <a:chOff x="1779150" y="2604263"/>
                <a:chExt cx="3811875" cy="127113"/>
              </a:xfrm>
            </p:grpSpPr>
            <p:sp>
              <p:nvSpPr>
                <p:cNvPr id="582" name="Google Shape;582;p25"/>
                <p:cNvSpPr/>
                <p:nvPr/>
              </p:nvSpPr>
              <p:spPr>
                <a:xfrm>
                  <a:off x="1779150" y="2630450"/>
                  <a:ext cx="3755175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07" h="4037" extrusionOk="0">
                      <a:moveTo>
                        <a:pt x="0" y="4037"/>
                      </a:moveTo>
                      <a:lnTo>
                        <a:pt x="83176" y="4037"/>
                      </a:lnTo>
                      <a:lnTo>
                        <a:pt x="87213" y="0"/>
                      </a:lnTo>
                      <a:lnTo>
                        <a:pt x="150207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83" name="Google Shape;583;p25"/>
                <p:cNvSpPr/>
                <p:nvPr/>
              </p:nvSpPr>
              <p:spPr>
                <a:xfrm>
                  <a:off x="5534325" y="2604263"/>
                  <a:ext cx="56700" cy="567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4" name="Google Shape;584;p25"/>
              <p:cNvGrpSpPr/>
              <p:nvPr/>
            </p:nvGrpSpPr>
            <p:grpSpPr>
              <a:xfrm>
                <a:off x="-12" y="3628590"/>
                <a:ext cx="3010303" cy="45661"/>
                <a:chOff x="1766900" y="2869225"/>
                <a:chExt cx="3737650" cy="56700"/>
              </a:xfrm>
            </p:grpSpPr>
            <p:cxnSp>
              <p:nvCxnSpPr>
                <p:cNvPr id="585" name="Google Shape;585;p25"/>
                <p:cNvCxnSpPr/>
                <p:nvPr/>
              </p:nvCxnSpPr>
              <p:spPr>
                <a:xfrm>
                  <a:off x="1766900" y="2897575"/>
                  <a:ext cx="3687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586" name="Google Shape;586;p25"/>
                <p:cNvSpPr/>
                <p:nvPr/>
              </p:nvSpPr>
              <p:spPr>
                <a:xfrm>
                  <a:off x="5447850" y="2869225"/>
                  <a:ext cx="56700" cy="567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87" name="Google Shape;587;p25"/>
            <p:cNvGrpSpPr/>
            <p:nvPr/>
          </p:nvGrpSpPr>
          <p:grpSpPr>
            <a:xfrm flipH="1">
              <a:off x="-3334299" y="3816365"/>
              <a:ext cx="4555892" cy="541915"/>
              <a:chOff x="5950034" y="3380465"/>
              <a:chExt cx="4555892" cy="541915"/>
            </a:xfrm>
          </p:grpSpPr>
          <p:grpSp>
            <p:nvGrpSpPr>
              <p:cNvPr id="588" name="Google Shape;588;p25"/>
              <p:cNvGrpSpPr/>
              <p:nvPr/>
            </p:nvGrpSpPr>
            <p:grpSpPr>
              <a:xfrm rot="10800000">
                <a:off x="5950034" y="3380473"/>
                <a:ext cx="2877996" cy="223763"/>
                <a:chOff x="1748550" y="2064750"/>
                <a:chExt cx="3573375" cy="277863"/>
              </a:xfrm>
            </p:grpSpPr>
            <p:sp>
              <p:nvSpPr>
                <p:cNvPr id="589" name="Google Shape;589;p25"/>
                <p:cNvSpPr/>
                <p:nvPr/>
              </p:nvSpPr>
              <p:spPr>
                <a:xfrm>
                  <a:off x="1748550" y="2064750"/>
                  <a:ext cx="3516675" cy="2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67" h="10153" extrusionOk="0">
                      <a:moveTo>
                        <a:pt x="0" y="0"/>
                      </a:moveTo>
                      <a:lnTo>
                        <a:pt x="67520" y="0"/>
                      </a:lnTo>
                      <a:lnTo>
                        <a:pt x="77673" y="10153"/>
                      </a:lnTo>
                      <a:lnTo>
                        <a:pt x="140667" y="10153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90" name="Google Shape;590;p25"/>
                <p:cNvSpPr/>
                <p:nvPr/>
              </p:nvSpPr>
              <p:spPr>
                <a:xfrm>
                  <a:off x="5265225" y="2285913"/>
                  <a:ext cx="56700" cy="567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1" name="Google Shape;591;p25"/>
              <p:cNvGrpSpPr/>
              <p:nvPr/>
            </p:nvGrpSpPr>
            <p:grpSpPr>
              <a:xfrm rot="10800000">
                <a:off x="6396949" y="3536010"/>
                <a:ext cx="2430997" cy="185534"/>
                <a:chOff x="1748547" y="1392116"/>
                <a:chExt cx="5911958" cy="451312"/>
              </a:xfrm>
            </p:grpSpPr>
            <p:sp>
              <p:nvSpPr>
                <p:cNvPr id="592" name="Google Shape;592;p25"/>
                <p:cNvSpPr/>
                <p:nvPr/>
              </p:nvSpPr>
              <p:spPr>
                <a:xfrm>
                  <a:off x="1748547" y="1392116"/>
                  <a:ext cx="5793758" cy="395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66" h="7583" extrusionOk="0">
                      <a:moveTo>
                        <a:pt x="0" y="0"/>
                      </a:moveTo>
                      <a:lnTo>
                        <a:pt x="79263" y="0"/>
                      </a:lnTo>
                      <a:lnTo>
                        <a:pt x="86847" y="7583"/>
                      </a:lnTo>
                      <a:lnTo>
                        <a:pt x="111066" y="7583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93" name="Google Shape;593;p25"/>
                <p:cNvSpPr/>
                <p:nvPr/>
              </p:nvSpPr>
              <p:spPr>
                <a:xfrm>
                  <a:off x="7542305" y="1725228"/>
                  <a:ext cx="118200" cy="1182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4" name="Google Shape;594;p25"/>
              <p:cNvGrpSpPr/>
              <p:nvPr/>
            </p:nvGrpSpPr>
            <p:grpSpPr>
              <a:xfrm rot="10800000">
                <a:off x="6906834" y="3876719"/>
                <a:ext cx="3140396" cy="45661"/>
                <a:chOff x="234768" y="1449263"/>
                <a:chExt cx="3899175" cy="56700"/>
              </a:xfrm>
            </p:grpSpPr>
            <p:cxnSp>
              <p:nvCxnSpPr>
                <p:cNvPr id="595" name="Google Shape;595;p25"/>
                <p:cNvCxnSpPr/>
                <p:nvPr/>
              </p:nvCxnSpPr>
              <p:spPr>
                <a:xfrm>
                  <a:off x="234768" y="1477625"/>
                  <a:ext cx="3846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596" name="Google Shape;596;p25"/>
                <p:cNvSpPr/>
                <p:nvPr/>
              </p:nvSpPr>
              <p:spPr>
                <a:xfrm>
                  <a:off x="4077243" y="1449263"/>
                  <a:ext cx="56700" cy="567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7" name="Google Shape;597;p25"/>
              <p:cNvGrpSpPr/>
              <p:nvPr/>
            </p:nvGrpSpPr>
            <p:grpSpPr>
              <a:xfrm flipH="1">
                <a:off x="7495622" y="3380465"/>
                <a:ext cx="3010303" cy="45661"/>
                <a:chOff x="1766900" y="2869225"/>
                <a:chExt cx="3737650" cy="56700"/>
              </a:xfrm>
            </p:grpSpPr>
            <p:cxnSp>
              <p:nvCxnSpPr>
                <p:cNvPr id="598" name="Google Shape;598;p25"/>
                <p:cNvCxnSpPr/>
                <p:nvPr/>
              </p:nvCxnSpPr>
              <p:spPr>
                <a:xfrm>
                  <a:off x="1766900" y="2897575"/>
                  <a:ext cx="3687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599" name="Google Shape;599;p25"/>
                <p:cNvSpPr/>
                <p:nvPr/>
              </p:nvSpPr>
              <p:spPr>
                <a:xfrm>
                  <a:off x="5447850" y="2869225"/>
                  <a:ext cx="56700" cy="567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" name="Google Shape;711;p31"/>
          <p:cNvGrpSpPr/>
          <p:nvPr/>
        </p:nvGrpSpPr>
        <p:grpSpPr>
          <a:xfrm rot="10800000">
            <a:off x="-1889528" y="158865"/>
            <a:ext cx="3010303" cy="380635"/>
            <a:chOff x="5446772" y="1743190"/>
            <a:chExt cx="3010303" cy="380635"/>
          </a:xfrm>
        </p:grpSpPr>
        <p:grpSp>
          <p:nvGrpSpPr>
            <p:cNvPr id="712" name="Google Shape;712;p31"/>
            <p:cNvGrpSpPr/>
            <p:nvPr/>
          </p:nvGrpSpPr>
          <p:grpSpPr>
            <a:xfrm flipH="1">
              <a:off x="5898325" y="1865405"/>
              <a:ext cx="1567047" cy="45661"/>
              <a:chOff x="1754675" y="2661275"/>
              <a:chExt cx="1945675" cy="56700"/>
            </a:xfrm>
          </p:grpSpPr>
          <p:cxnSp>
            <p:nvCxnSpPr>
              <p:cNvPr id="713" name="Google Shape;713;p31"/>
              <p:cNvCxnSpPr/>
              <p:nvPr/>
            </p:nvCxnSpPr>
            <p:spPr>
              <a:xfrm>
                <a:off x="1754675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14" name="Google Shape;714;p31"/>
              <p:cNvSpPr/>
              <p:nvPr/>
            </p:nvSpPr>
            <p:spPr>
              <a:xfrm>
                <a:off x="3643650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5" name="Google Shape;715;p31"/>
            <p:cNvGrpSpPr/>
            <p:nvPr/>
          </p:nvGrpSpPr>
          <p:grpSpPr>
            <a:xfrm flipH="1">
              <a:off x="5477439" y="1987637"/>
              <a:ext cx="1561280" cy="136187"/>
              <a:chOff x="1754675" y="2824000"/>
              <a:chExt cx="4728285" cy="412439"/>
            </a:xfrm>
          </p:grpSpPr>
          <p:sp>
            <p:nvSpPr>
              <p:cNvPr id="716" name="Google Shape;716;p31"/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17" name="Google Shape;717;p31"/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8" name="Google Shape;718;p31"/>
            <p:cNvGrpSpPr/>
            <p:nvPr/>
          </p:nvGrpSpPr>
          <p:grpSpPr>
            <a:xfrm flipH="1">
              <a:off x="5446772" y="1743190"/>
              <a:ext cx="3010303" cy="45661"/>
              <a:chOff x="1766900" y="2869225"/>
              <a:chExt cx="3737650" cy="56700"/>
            </a:xfrm>
          </p:grpSpPr>
          <p:cxnSp>
            <p:nvCxnSpPr>
              <p:cNvPr id="719" name="Google Shape;719;p31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20" name="Google Shape;720;p31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1" name="Google Shape;721;p31"/>
          <p:cNvGrpSpPr/>
          <p:nvPr/>
        </p:nvGrpSpPr>
        <p:grpSpPr>
          <a:xfrm flipH="1">
            <a:off x="1347409" y="-265593"/>
            <a:ext cx="9294978" cy="6913322"/>
            <a:chOff x="-201828" y="-265593"/>
            <a:chExt cx="9294978" cy="6913322"/>
          </a:xfrm>
        </p:grpSpPr>
        <p:sp>
          <p:nvSpPr>
            <p:cNvPr id="722" name="Google Shape;722;p31"/>
            <p:cNvSpPr/>
            <p:nvPr/>
          </p:nvSpPr>
          <p:spPr>
            <a:xfrm>
              <a:off x="-201828" y="4736333"/>
              <a:ext cx="9294978" cy="1911396"/>
            </a:xfrm>
            <a:custGeom>
              <a:avLst/>
              <a:gdLst/>
              <a:ahLst/>
              <a:cxnLst/>
              <a:rect l="l" t="t" r="r" b="b"/>
              <a:pathLst>
                <a:path w="130200" h="26774" extrusionOk="0">
                  <a:moveTo>
                    <a:pt x="102561" y="0"/>
                  </a:moveTo>
                  <a:lnTo>
                    <a:pt x="88194" y="14370"/>
                  </a:lnTo>
                  <a:lnTo>
                    <a:pt x="66817" y="14370"/>
                  </a:lnTo>
                  <a:lnTo>
                    <a:pt x="52542" y="95"/>
                  </a:lnTo>
                  <a:lnTo>
                    <a:pt x="1" y="95"/>
                  </a:lnTo>
                  <a:lnTo>
                    <a:pt x="1" y="26774"/>
                  </a:lnTo>
                  <a:lnTo>
                    <a:pt x="130200" y="26774"/>
                  </a:lnTo>
                  <a:lnTo>
                    <a:pt x="130200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1"/>
            <p:cNvSpPr/>
            <p:nvPr/>
          </p:nvSpPr>
          <p:spPr>
            <a:xfrm rot="10800000" flipH="1">
              <a:off x="1175807" y="-265593"/>
              <a:ext cx="1539180" cy="805095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4" name="Google Shape;724;p31"/>
          <p:cNvSpPr/>
          <p:nvPr/>
        </p:nvSpPr>
        <p:spPr>
          <a:xfrm rot="10800000">
            <a:off x="794659" y="4876484"/>
            <a:ext cx="1418251" cy="267006"/>
          </a:xfrm>
          <a:custGeom>
            <a:avLst/>
            <a:gdLst/>
            <a:ahLst/>
            <a:cxnLst/>
            <a:rect l="l" t="t" r="r" b="b"/>
            <a:pathLst>
              <a:path w="22325" h="4203" extrusionOk="0">
                <a:moveTo>
                  <a:pt x="0" y="0"/>
                </a:moveTo>
                <a:lnTo>
                  <a:pt x="4191" y="4191"/>
                </a:lnTo>
                <a:lnTo>
                  <a:pt x="22325" y="4202"/>
                </a:lnTo>
                <a:lnTo>
                  <a:pt x="181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31"/>
          <p:cNvSpPr/>
          <p:nvPr/>
        </p:nvSpPr>
        <p:spPr>
          <a:xfrm flipH="1">
            <a:off x="-561113" y="4230050"/>
            <a:ext cx="2805272" cy="1537408"/>
          </a:xfrm>
          <a:custGeom>
            <a:avLst/>
            <a:gdLst/>
            <a:ahLst/>
            <a:cxnLst/>
            <a:rect l="l" t="t" r="r" b="b"/>
            <a:pathLst>
              <a:path w="87610" h="48014" extrusionOk="0">
                <a:moveTo>
                  <a:pt x="41297" y="0"/>
                </a:moveTo>
                <a:lnTo>
                  <a:pt x="9329" y="31926"/>
                </a:lnTo>
                <a:lnTo>
                  <a:pt x="0" y="31926"/>
                </a:lnTo>
                <a:lnTo>
                  <a:pt x="0" y="48014"/>
                </a:lnTo>
                <a:lnTo>
                  <a:pt x="87610" y="48014"/>
                </a:lnTo>
                <a:lnTo>
                  <a:pt x="876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 Black"/>
              <a:buNone/>
              <a:defRPr sz="26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8" r:id="rId5"/>
    <p:sldLayoutId id="2147483668" r:id="rId6"/>
    <p:sldLayoutId id="2147483670" r:id="rId7"/>
    <p:sldLayoutId id="2147483671" r:id="rId8"/>
    <p:sldLayoutId id="2147483677" r:id="rId9"/>
    <p:sldLayoutId id="214748367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36"/>
          <p:cNvSpPr txBox="1">
            <a:spLocks noGrp="1"/>
          </p:cNvSpPr>
          <p:nvPr>
            <p:ph type="ctrTitle"/>
          </p:nvPr>
        </p:nvSpPr>
        <p:spPr>
          <a:xfrm>
            <a:off x="474615" y="2596945"/>
            <a:ext cx="8194769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Продвижение продукции основного назначения </a:t>
            </a:r>
            <a:br>
              <a:rPr lang="en-US" dirty="0"/>
            </a:br>
            <a:r>
              <a:rPr lang="ru-RU" dirty="0"/>
              <a:t>с применением </a:t>
            </a:r>
            <a:r>
              <a:rPr lang="en-US" dirty="0"/>
              <a:t>SMART</a:t>
            </a:r>
            <a:r>
              <a:rPr lang="ru-RU" dirty="0"/>
              <a:t> технологий</a:t>
            </a:r>
            <a:endParaRPr dirty="0"/>
          </a:p>
        </p:txBody>
      </p:sp>
      <p:grpSp>
        <p:nvGrpSpPr>
          <p:cNvPr id="760" name="Google Shape;760;p36"/>
          <p:cNvGrpSpPr/>
          <p:nvPr/>
        </p:nvGrpSpPr>
        <p:grpSpPr>
          <a:xfrm rot="10800000">
            <a:off x="6662200" y="3637323"/>
            <a:ext cx="3537150" cy="626797"/>
            <a:chOff x="1199232" y="2120038"/>
            <a:chExt cx="4391793" cy="778340"/>
          </a:xfrm>
        </p:grpSpPr>
        <p:grpSp>
          <p:nvGrpSpPr>
            <p:cNvPr id="761" name="Google Shape;761;p36"/>
            <p:cNvGrpSpPr/>
            <p:nvPr/>
          </p:nvGrpSpPr>
          <p:grpSpPr>
            <a:xfrm>
              <a:off x="2227732" y="2577138"/>
              <a:ext cx="1945675" cy="56700"/>
              <a:chOff x="2227732" y="2661275"/>
              <a:chExt cx="1945675" cy="56700"/>
            </a:xfrm>
          </p:grpSpPr>
          <p:cxnSp>
            <p:nvCxnSpPr>
              <p:cNvPr id="762" name="Google Shape;762;p36"/>
              <p:cNvCxnSpPr/>
              <p:nvPr/>
            </p:nvCxnSpPr>
            <p:spPr>
              <a:xfrm>
                <a:off x="2227732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63" name="Google Shape;763;p36"/>
              <p:cNvSpPr/>
              <p:nvPr/>
            </p:nvSpPr>
            <p:spPr>
              <a:xfrm>
                <a:off x="4116707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4" name="Google Shape;764;p36"/>
            <p:cNvGrpSpPr/>
            <p:nvPr/>
          </p:nvGrpSpPr>
          <p:grpSpPr>
            <a:xfrm>
              <a:off x="1943838" y="2729277"/>
              <a:ext cx="1938597" cy="169100"/>
              <a:chOff x="2216194" y="2593212"/>
              <a:chExt cx="4728285" cy="412439"/>
            </a:xfrm>
          </p:grpSpPr>
          <p:sp>
            <p:nvSpPr>
              <p:cNvPr id="765" name="Google Shape;765;p36"/>
              <p:cNvSpPr/>
              <p:nvPr/>
            </p:nvSpPr>
            <p:spPr>
              <a:xfrm>
                <a:off x="2216194" y="2593212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766" name="Google Shape;766;p36"/>
              <p:cNvSpPr/>
              <p:nvPr/>
            </p:nvSpPr>
            <p:spPr>
              <a:xfrm>
                <a:off x="6810079" y="2871251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7" name="Google Shape;767;p36"/>
            <p:cNvGrpSpPr/>
            <p:nvPr/>
          </p:nvGrpSpPr>
          <p:grpSpPr>
            <a:xfrm>
              <a:off x="1779150" y="2289288"/>
              <a:ext cx="3811875" cy="127113"/>
              <a:chOff x="1779150" y="2604263"/>
              <a:chExt cx="3811875" cy="127113"/>
            </a:xfrm>
          </p:grpSpPr>
          <p:sp>
            <p:nvSpPr>
              <p:cNvPr id="768" name="Google Shape;768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769" name="Google Shape;769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0" name="Google Shape;770;p36"/>
            <p:cNvGrpSpPr/>
            <p:nvPr/>
          </p:nvGrpSpPr>
          <p:grpSpPr>
            <a:xfrm>
              <a:off x="1199232" y="2120038"/>
              <a:ext cx="3737650" cy="56700"/>
              <a:chOff x="1199232" y="2869225"/>
              <a:chExt cx="3737650" cy="56700"/>
            </a:xfrm>
          </p:grpSpPr>
          <p:cxnSp>
            <p:nvCxnSpPr>
              <p:cNvPr id="771" name="Google Shape;771;p36"/>
              <p:cNvCxnSpPr/>
              <p:nvPr/>
            </p:nvCxnSpPr>
            <p:spPr>
              <a:xfrm>
                <a:off x="1199232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2" name="Google Shape;772;p36"/>
              <p:cNvSpPr/>
              <p:nvPr/>
            </p:nvSpPr>
            <p:spPr>
              <a:xfrm>
                <a:off x="4880182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3" name="Google Shape;773;p36"/>
          <p:cNvGrpSpPr/>
          <p:nvPr/>
        </p:nvGrpSpPr>
        <p:grpSpPr>
          <a:xfrm>
            <a:off x="-1696246" y="967904"/>
            <a:ext cx="3599787" cy="1044096"/>
            <a:chOff x="-1431671" y="656504"/>
            <a:chExt cx="3599787" cy="1044096"/>
          </a:xfrm>
        </p:grpSpPr>
        <p:grpSp>
          <p:nvGrpSpPr>
            <p:cNvPr id="774" name="Google Shape;774;p36"/>
            <p:cNvGrpSpPr/>
            <p:nvPr/>
          </p:nvGrpSpPr>
          <p:grpSpPr>
            <a:xfrm>
              <a:off x="-368508" y="1432892"/>
              <a:ext cx="1567047" cy="45661"/>
              <a:chOff x="1754675" y="2661275"/>
              <a:chExt cx="1945675" cy="56700"/>
            </a:xfrm>
          </p:grpSpPr>
          <p:cxnSp>
            <p:nvCxnSpPr>
              <p:cNvPr id="775" name="Google Shape;775;p36"/>
              <p:cNvCxnSpPr/>
              <p:nvPr/>
            </p:nvCxnSpPr>
            <p:spPr>
              <a:xfrm>
                <a:off x="1754675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6" name="Google Shape;776;p36"/>
              <p:cNvSpPr/>
              <p:nvPr/>
            </p:nvSpPr>
            <p:spPr>
              <a:xfrm>
                <a:off x="3643650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7" name="Google Shape;777;p36"/>
            <p:cNvGrpSpPr/>
            <p:nvPr/>
          </p:nvGrpSpPr>
          <p:grpSpPr>
            <a:xfrm>
              <a:off x="-766480" y="1564412"/>
              <a:ext cx="1561280" cy="136187"/>
              <a:chOff x="1754675" y="2824000"/>
              <a:chExt cx="4728285" cy="412439"/>
            </a:xfrm>
          </p:grpSpPr>
          <p:sp>
            <p:nvSpPr>
              <p:cNvPr id="778" name="Google Shape;778;p36"/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779" name="Google Shape;779;p36"/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0" name="Google Shape;780;p36"/>
            <p:cNvGrpSpPr/>
            <p:nvPr/>
          </p:nvGrpSpPr>
          <p:grpSpPr>
            <a:xfrm>
              <a:off x="-1431671" y="1201087"/>
              <a:ext cx="3070084" cy="102364"/>
              <a:chOff x="1779150" y="2604263"/>
              <a:chExt cx="3811875" cy="127113"/>
            </a:xfrm>
          </p:grpSpPr>
          <p:sp>
            <p:nvSpPr>
              <p:cNvPr id="781" name="Google Shape;781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782" name="Google Shape;782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36"/>
            <p:cNvGrpSpPr/>
            <p:nvPr/>
          </p:nvGrpSpPr>
          <p:grpSpPr>
            <a:xfrm>
              <a:off x="-856941" y="773805"/>
              <a:ext cx="2877996" cy="223763"/>
              <a:chOff x="1748550" y="2064750"/>
              <a:chExt cx="3573375" cy="277863"/>
            </a:xfrm>
          </p:grpSpPr>
          <p:sp>
            <p:nvSpPr>
              <p:cNvPr id="784" name="Google Shape;784;p36"/>
              <p:cNvSpPr/>
              <p:nvPr/>
            </p:nvSpPr>
            <p:spPr>
              <a:xfrm>
                <a:off x="1748550" y="2064750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785" name="Google Shape;785;p36"/>
              <p:cNvSpPr/>
              <p:nvPr/>
            </p:nvSpPr>
            <p:spPr>
              <a:xfrm>
                <a:off x="5265225" y="228591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6" name="Google Shape;786;p36"/>
            <p:cNvGrpSpPr/>
            <p:nvPr/>
          </p:nvGrpSpPr>
          <p:grpSpPr>
            <a:xfrm>
              <a:off x="-856958" y="656504"/>
              <a:ext cx="2430741" cy="185537"/>
              <a:chOff x="1748547" y="1392116"/>
              <a:chExt cx="5911958" cy="451312"/>
            </a:xfrm>
          </p:grpSpPr>
          <p:sp>
            <p:nvSpPr>
              <p:cNvPr id="787" name="Google Shape;787;p36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788" name="Google Shape;788;p36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9" name="Google Shape;789;p36"/>
            <p:cNvGrpSpPr/>
            <p:nvPr/>
          </p:nvGrpSpPr>
          <p:grpSpPr>
            <a:xfrm>
              <a:off x="-842187" y="1064790"/>
              <a:ext cx="3010303" cy="45661"/>
              <a:chOff x="1766900" y="2869225"/>
              <a:chExt cx="3737650" cy="56700"/>
            </a:xfrm>
          </p:grpSpPr>
          <p:cxnSp>
            <p:nvCxnSpPr>
              <p:cNvPr id="790" name="Google Shape;790;p36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91" name="Google Shape;791;p36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946;p42">
            <a:extLst>
              <a:ext uri="{FF2B5EF4-FFF2-40B4-BE49-F238E27FC236}">
                <a16:creationId xmlns:a16="http://schemas.microsoft.com/office/drawing/2014/main" id="{905B5E50-04B8-ABE3-5384-7A6BC73411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8384" y="4958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Проблемы и последствия</a:t>
            </a:r>
            <a:endParaRPr dirty="0"/>
          </a:p>
        </p:txBody>
      </p:sp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20B926F9-463D-F518-541E-2C198C7304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151876"/>
              </p:ext>
            </p:extLst>
          </p:nvPr>
        </p:nvGraphicFramePr>
        <p:xfrm>
          <a:off x="211667" y="1227666"/>
          <a:ext cx="8424334" cy="3835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1" name="Google Shape;881;p39"/>
          <p:cNvGrpSpPr/>
          <p:nvPr/>
        </p:nvGrpSpPr>
        <p:grpSpPr>
          <a:xfrm>
            <a:off x="-1555691" y="3874548"/>
            <a:ext cx="3140396" cy="541907"/>
            <a:chOff x="-528216" y="3116173"/>
            <a:chExt cx="3140396" cy="541907"/>
          </a:xfrm>
        </p:grpSpPr>
        <p:grpSp>
          <p:nvGrpSpPr>
            <p:cNvPr id="882" name="Google Shape;882;p39"/>
            <p:cNvGrpSpPr/>
            <p:nvPr/>
          </p:nvGrpSpPr>
          <p:grpSpPr>
            <a:xfrm>
              <a:off x="-528216" y="3434317"/>
              <a:ext cx="2877996" cy="223763"/>
              <a:chOff x="1748550" y="2064750"/>
              <a:chExt cx="3573375" cy="277863"/>
            </a:xfrm>
          </p:grpSpPr>
          <p:sp>
            <p:nvSpPr>
              <p:cNvPr id="883" name="Google Shape;883;p39"/>
              <p:cNvSpPr/>
              <p:nvPr/>
            </p:nvSpPr>
            <p:spPr>
              <a:xfrm>
                <a:off x="1748550" y="2064750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884" name="Google Shape;884;p39"/>
              <p:cNvSpPr/>
              <p:nvPr/>
            </p:nvSpPr>
            <p:spPr>
              <a:xfrm>
                <a:off x="5265225" y="228591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5" name="Google Shape;885;p39"/>
            <p:cNvGrpSpPr/>
            <p:nvPr/>
          </p:nvGrpSpPr>
          <p:grpSpPr>
            <a:xfrm>
              <a:off x="-528208" y="3317016"/>
              <a:ext cx="2430741" cy="185537"/>
              <a:chOff x="1748547" y="1392116"/>
              <a:chExt cx="5911958" cy="451312"/>
            </a:xfrm>
          </p:grpSpPr>
          <p:sp>
            <p:nvSpPr>
              <p:cNvPr id="886" name="Google Shape;886;p39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887" name="Google Shape;887;p39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8" name="Google Shape;888;p39"/>
            <p:cNvGrpSpPr/>
            <p:nvPr/>
          </p:nvGrpSpPr>
          <p:grpSpPr>
            <a:xfrm>
              <a:off x="-528216" y="3116173"/>
              <a:ext cx="3140396" cy="45661"/>
              <a:chOff x="1748550" y="1449263"/>
              <a:chExt cx="3899175" cy="56700"/>
            </a:xfrm>
          </p:grpSpPr>
          <p:cxnSp>
            <p:nvCxnSpPr>
              <p:cNvPr id="889" name="Google Shape;889;p39"/>
              <p:cNvCxnSpPr/>
              <p:nvPr/>
            </p:nvCxnSpPr>
            <p:spPr>
              <a:xfrm>
                <a:off x="1748550" y="1477625"/>
                <a:ext cx="3846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90" name="Google Shape;890;p39"/>
              <p:cNvSpPr/>
              <p:nvPr/>
            </p:nvSpPr>
            <p:spPr>
              <a:xfrm>
                <a:off x="5591025" y="1449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1" name="Google Shape;891;p39"/>
          <p:cNvGrpSpPr/>
          <p:nvPr/>
        </p:nvGrpSpPr>
        <p:grpSpPr>
          <a:xfrm flipH="1">
            <a:off x="6049271" y="-167391"/>
            <a:ext cx="3094729" cy="1111283"/>
            <a:chOff x="1748550" y="1613039"/>
            <a:chExt cx="3842475" cy="1379962"/>
          </a:xfrm>
        </p:grpSpPr>
        <p:grpSp>
          <p:nvGrpSpPr>
            <p:cNvPr id="892" name="Google Shape;892;p39"/>
            <p:cNvGrpSpPr/>
            <p:nvPr/>
          </p:nvGrpSpPr>
          <p:grpSpPr>
            <a:xfrm>
              <a:off x="1754675" y="2577138"/>
              <a:ext cx="1945675" cy="56700"/>
              <a:chOff x="1754675" y="2661275"/>
              <a:chExt cx="1945675" cy="56700"/>
            </a:xfrm>
          </p:grpSpPr>
          <p:cxnSp>
            <p:nvCxnSpPr>
              <p:cNvPr id="893" name="Google Shape;893;p39"/>
              <p:cNvCxnSpPr/>
              <p:nvPr/>
            </p:nvCxnSpPr>
            <p:spPr>
              <a:xfrm>
                <a:off x="1754675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94" name="Google Shape;894;p39"/>
              <p:cNvSpPr/>
              <p:nvPr/>
            </p:nvSpPr>
            <p:spPr>
              <a:xfrm>
                <a:off x="3643650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5" name="Google Shape;895;p39"/>
            <p:cNvGrpSpPr/>
            <p:nvPr/>
          </p:nvGrpSpPr>
          <p:grpSpPr>
            <a:xfrm>
              <a:off x="1754616" y="2823901"/>
              <a:ext cx="1938597" cy="169100"/>
              <a:chOff x="1754675" y="2824000"/>
              <a:chExt cx="4728285" cy="412439"/>
            </a:xfrm>
          </p:grpSpPr>
          <p:sp>
            <p:nvSpPr>
              <p:cNvPr id="896" name="Google Shape;896;p39"/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897" name="Google Shape;897;p39"/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8" name="Google Shape;898;p39"/>
            <p:cNvGrpSpPr/>
            <p:nvPr/>
          </p:nvGrpSpPr>
          <p:grpSpPr>
            <a:xfrm>
              <a:off x="1779150" y="2289288"/>
              <a:ext cx="3811875" cy="127113"/>
              <a:chOff x="1779150" y="2604263"/>
              <a:chExt cx="3811875" cy="127113"/>
            </a:xfrm>
          </p:grpSpPr>
          <p:sp>
            <p:nvSpPr>
              <p:cNvPr id="899" name="Google Shape;899;p39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900" name="Google Shape;900;p39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1" name="Google Shape;901;p39"/>
            <p:cNvGrpSpPr/>
            <p:nvPr/>
          </p:nvGrpSpPr>
          <p:grpSpPr>
            <a:xfrm>
              <a:off x="1748550" y="1758700"/>
              <a:ext cx="3573375" cy="277863"/>
              <a:chOff x="1748550" y="2064750"/>
              <a:chExt cx="3573375" cy="277863"/>
            </a:xfrm>
          </p:grpSpPr>
          <p:sp>
            <p:nvSpPr>
              <p:cNvPr id="902" name="Google Shape;902;p39"/>
              <p:cNvSpPr/>
              <p:nvPr/>
            </p:nvSpPr>
            <p:spPr>
              <a:xfrm>
                <a:off x="1748550" y="2064750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903" name="Google Shape;903;p39"/>
              <p:cNvSpPr/>
              <p:nvPr/>
            </p:nvSpPr>
            <p:spPr>
              <a:xfrm>
                <a:off x="5265225" y="228591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4" name="Google Shape;904;p39"/>
            <p:cNvGrpSpPr/>
            <p:nvPr/>
          </p:nvGrpSpPr>
          <p:grpSpPr>
            <a:xfrm>
              <a:off x="1748560" y="1613039"/>
              <a:ext cx="3018055" cy="230395"/>
              <a:chOff x="1748547" y="1392116"/>
              <a:chExt cx="5911958" cy="451312"/>
            </a:xfrm>
          </p:grpSpPr>
          <p:sp>
            <p:nvSpPr>
              <p:cNvPr id="905" name="Google Shape;905;p39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906" name="Google Shape;906;p39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7" name="Google Shape;907;p39"/>
            <p:cNvGrpSpPr/>
            <p:nvPr/>
          </p:nvGrpSpPr>
          <p:grpSpPr>
            <a:xfrm>
              <a:off x="1766900" y="2120038"/>
              <a:ext cx="3737650" cy="56700"/>
              <a:chOff x="1766900" y="2869225"/>
              <a:chExt cx="3737650" cy="56700"/>
            </a:xfrm>
          </p:grpSpPr>
          <p:cxnSp>
            <p:nvCxnSpPr>
              <p:cNvPr id="908" name="Google Shape;908;p39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909" name="Google Shape;909;p39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Google Shape;947;p42">
            <a:extLst>
              <a:ext uri="{FF2B5EF4-FFF2-40B4-BE49-F238E27FC236}">
                <a16:creationId xmlns:a16="http://schemas.microsoft.com/office/drawing/2014/main" id="{C0FD1466-32CC-9806-1339-0146A4D9CD8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660322" y="1044349"/>
            <a:ext cx="5257029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/>
              <a:t>Продвижение основных продуктов с использованием интеллектуальных технологий — это дальновидный подход, который может дать бизнесу значительное конкурентное преимущество.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/>
              <a:t>Используя персонализацию, интеграцию Интернета вещей, мобильные приложения, рекомендации на основе искусственного интеллекта и взаимодействие в режиме реального времени, компании могут повысить удовлетворенность клиентов, увеличить продажи и принимать более обоснованные маркетинговые решения.</a:t>
            </a:r>
            <a:endParaRPr sz="1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E1437E-29A6-F892-64F1-47CEF1605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05" y="1393341"/>
            <a:ext cx="2623400" cy="262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08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1" name="Google Shape;881;p39"/>
          <p:cNvGrpSpPr/>
          <p:nvPr/>
        </p:nvGrpSpPr>
        <p:grpSpPr>
          <a:xfrm>
            <a:off x="-1570198" y="4731283"/>
            <a:ext cx="3140396" cy="541907"/>
            <a:chOff x="-528216" y="3116173"/>
            <a:chExt cx="3140396" cy="541907"/>
          </a:xfrm>
        </p:grpSpPr>
        <p:grpSp>
          <p:nvGrpSpPr>
            <p:cNvPr id="882" name="Google Shape;882;p39"/>
            <p:cNvGrpSpPr/>
            <p:nvPr/>
          </p:nvGrpSpPr>
          <p:grpSpPr>
            <a:xfrm>
              <a:off x="-528216" y="3434317"/>
              <a:ext cx="2877996" cy="223763"/>
              <a:chOff x="1748550" y="2064750"/>
              <a:chExt cx="3573375" cy="277863"/>
            </a:xfrm>
          </p:grpSpPr>
          <p:sp>
            <p:nvSpPr>
              <p:cNvPr id="883" name="Google Shape;883;p39"/>
              <p:cNvSpPr/>
              <p:nvPr/>
            </p:nvSpPr>
            <p:spPr>
              <a:xfrm>
                <a:off x="1748550" y="2064750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884" name="Google Shape;884;p39"/>
              <p:cNvSpPr/>
              <p:nvPr/>
            </p:nvSpPr>
            <p:spPr>
              <a:xfrm>
                <a:off x="5265225" y="228591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5" name="Google Shape;885;p39"/>
            <p:cNvGrpSpPr/>
            <p:nvPr/>
          </p:nvGrpSpPr>
          <p:grpSpPr>
            <a:xfrm>
              <a:off x="-528208" y="3317016"/>
              <a:ext cx="2430741" cy="185537"/>
              <a:chOff x="1748547" y="1392116"/>
              <a:chExt cx="5911958" cy="451312"/>
            </a:xfrm>
          </p:grpSpPr>
          <p:sp>
            <p:nvSpPr>
              <p:cNvPr id="886" name="Google Shape;886;p39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887" name="Google Shape;887;p39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8" name="Google Shape;888;p39"/>
            <p:cNvGrpSpPr/>
            <p:nvPr/>
          </p:nvGrpSpPr>
          <p:grpSpPr>
            <a:xfrm>
              <a:off x="-528216" y="3116173"/>
              <a:ext cx="3140396" cy="45661"/>
              <a:chOff x="1748550" y="1449263"/>
              <a:chExt cx="3899175" cy="56700"/>
            </a:xfrm>
          </p:grpSpPr>
          <p:cxnSp>
            <p:nvCxnSpPr>
              <p:cNvPr id="889" name="Google Shape;889;p39"/>
              <p:cNvCxnSpPr/>
              <p:nvPr/>
            </p:nvCxnSpPr>
            <p:spPr>
              <a:xfrm>
                <a:off x="1748550" y="1477625"/>
                <a:ext cx="3846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90" name="Google Shape;890;p39"/>
              <p:cNvSpPr/>
              <p:nvPr/>
            </p:nvSpPr>
            <p:spPr>
              <a:xfrm>
                <a:off x="5591025" y="1449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1" name="Google Shape;891;p39"/>
          <p:cNvGrpSpPr/>
          <p:nvPr/>
        </p:nvGrpSpPr>
        <p:grpSpPr>
          <a:xfrm flipH="1">
            <a:off x="6049271" y="-167391"/>
            <a:ext cx="3094729" cy="1111283"/>
            <a:chOff x="1748550" y="1613039"/>
            <a:chExt cx="3842475" cy="1379962"/>
          </a:xfrm>
        </p:grpSpPr>
        <p:grpSp>
          <p:nvGrpSpPr>
            <p:cNvPr id="892" name="Google Shape;892;p39"/>
            <p:cNvGrpSpPr/>
            <p:nvPr/>
          </p:nvGrpSpPr>
          <p:grpSpPr>
            <a:xfrm>
              <a:off x="1754675" y="2577138"/>
              <a:ext cx="1945675" cy="56700"/>
              <a:chOff x="1754675" y="2661275"/>
              <a:chExt cx="1945675" cy="56700"/>
            </a:xfrm>
          </p:grpSpPr>
          <p:cxnSp>
            <p:nvCxnSpPr>
              <p:cNvPr id="893" name="Google Shape;893;p39"/>
              <p:cNvCxnSpPr/>
              <p:nvPr/>
            </p:nvCxnSpPr>
            <p:spPr>
              <a:xfrm>
                <a:off x="1754675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94" name="Google Shape;894;p39"/>
              <p:cNvSpPr/>
              <p:nvPr/>
            </p:nvSpPr>
            <p:spPr>
              <a:xfrm>
                <a:off x="3643650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5" name="Google Shape;895;p39"/>
            <p:cNvGrpSpPr/>
            <p:nvPr/>
          </p:nvGrpSpPr>
          <p:grpSpPr>
            <a:xfrm>
              <a:off x="1754616" y="2823901"/>
              <a:ext cx="1938597" cy="169100"/>
              <a:chOff x="1754675" y="2824000"/>
              <a:chExt cx="4728285" cy="412439"/>
            </a:xfrm>
          </p:grpSpPr>
          <p:sp>
            <p:nvSpPr>
              <p:cNvPr id="896" name="Google Shape;896;p39"/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897" name="Google Shape;897;p39"/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8" name="Google Shape;898;p39"/>
            <p:cNvGrpSpPr/>
            <p:nvPr/>
          </p:nvGrpSpPr>
          <p:grpSpPr>
            <a:xfrm>
              <a:off x="1779150" y="2289288"/>
              <a:ext cx="3811875" cy="127113"/>
              <a:chOff x="1779150" y="2604263"/>
              <a:chExt cx="3811875" cy="127113"/>
            </a:xfrm>
          </p:grpSpPr>
          <p:sp>
            <p:nvSpPr>
              <p:cNvPr id="899" name="Google Shape;899;p39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900" name="Google Shape;900;p39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1" name="Google Shape;901;p39"/>
            <p:cNvGrpSpPr/>
            <p:nvPr/>
          </p:nvGrpSpPr>
          <p:grpSpPr>
            <a:xfrm>
              <a:off x="1748550" y="1758700"/>
              <a:ext cx="3573375" cy="277863"/>
              <a:chOff x="1748550" y="2064750"/>
              <a:chExt cx="3573375" cy="277863"/>
            </a:xfrm>
          </p:grpSpPr>
          <p:sp>
            <p:nvSpPr>
              <p:cNvPr id="902" name="Google Shape;902;p39"/>
              <p:cNvSpPr/>
              <p:nvPr/>
            </p:nvSpPr>
            <p:spPr>
              <a:xfrm>
                <a:off x="1748550" y="2064750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903" name="Google Shape;903;p39"/>
              <p:cNvSpPr/>
              <p:nvPr/>
            </p:nvSpPr>
            <p:spPr>
              <a:xfrm>
                <a:off x="5265225" y="228591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4" name="Google Shape;904;p39"/>
            <p:cNvGrpSpPr/>
            <p:nvPr/>
          </p:nvGrpSpPr>
          <p:grpSpPr>
            <a:xfrm>
              <a:off x="1748560" y="1613039"/>
              <a:ext cx="3018055" cy="230395"/>
              <a:chOff x="1748547" y="1392116"/>
              <a:chExt cx="5911958" cy="451312"/>
            </a:xfrm>
          </p:grpSpPr>
          <p:sp>
            <p:nvSpPr>
              <p:cNvPr id="905" name="Google Shape;905;p39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906" name="Google Shape;906;p39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7" name="Google Shape;907;p39"/>
            <p:cNvGrpSpPr/>
            <p:nvPr/>
          </p:nvGrpSpPr>
          <p:grpSpPr>
            <a:xfrm>
              <a:off x="1766900" y="2120038"/>
              <a:ext cx="3737650" cy="56700"/>
              <a:chOff x="1766900" y="2869225"/>
              <a:chExt cx="3737650" cy="56700"/>
            </a:xfrm>
          </p:grpSpPr>
          <p:cxnSp>
            <p:nvCxnSpPr>
              <p:cNvPr id="908" name="Google Shape;908;p39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909" name="Google Shape;909;p39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Google Shape;947;p42">
            <a:extLst>
              <a:ext uri="{FF2B5EF4-FFF2-40B4-BE49-F238E27FC236}">
                <a16:creationId xmlns:a16="http://schemas.microsoft.com/office/drawing/2014/main" id="{C0FD1466-32CC-9806-1339-0146A4D9CD8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13468" y="1223291"/>
            <a:ext cx="5257029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/>
              <a:t>Несмотря на существование проблем и проблем, преимущества внедрения стратегий продвижения интеллектуальных технологий делают этот подход неотъемлемой частью современной маркетинговой практики.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/>
              <a:t>Поскольку технологии продолжают развиваться, ожидается, что важность интеллектуальных технологий в продвижении основных продуктов будет возрастать, меняя способы взаимодействия предприятий со своими клиентами и продвижения своей продукции.</a:t>
            </a:r>
            <a:endParaRPr sz="1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C75FDA-6301-5B43-A12A-AE44F83A7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273" y="1132171"/>
            <a:ext cx="2905259" cy="290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69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47"/>
          <p:cNvSpPr txBox="1">
            <a:spLocks noGrp="1"/>
          </p:cNvSpPr>
          <p:nvPr>
            <p:ph type="title"/>
          </p:nvPr>
        </p:nvSpPr>
        <p:spPr>
          <a:xfrm>
            <a:off x="1109523" y="1809645"/>
            <a:ext cx="7078888" cy="187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7200" dirty="0"/>
              <a:t>СПАСИБО </a:t>
            </a:r>
            <a:br>
              <a:rPr lang="kk-KZ" sz="7200" dirty="0"/>
            </a:br>
            <a:r>
              <a:rPr lang="kk-KZ" sz="7200" dirty="0"/>
              <a:t>ЗА ВНИМАНИЕ!</a:t>
            </a:r>
            <a:endParaRPr sz="7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ВВЕДЕНИЕ</a:t>
            </a:r>
            <a:endParaRPr dirty="0"/>
          </a:p>
        </p:txBody>
      </p:sp>
      <p:sp>
        <p:nvSpPr>
          <p:cNvPr id="947" name="Google Shape;947;p42"/>
          <p:cNvSpPr txBox="1">
            <a:spLocks noGrp="1"/>
          </p:cNvSpPr>
          <p:nvPr>
            <p:ph type="subTitle" idx="1"/>
          </p:nvPr>
        </p:nvSpPr>
        <p:spPr>
          <a:xfrm>
            <a:off x="556708" y="1133055"/>
            <a:ext cx="5213245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/>
              <a:t>В сегодняшней конкурентной бизнес-среде продвижение основных продуктов с использованием интеллектуальных технологий стало жизненно важной стратегией для получения конкурентного преимущества, повышения вовлеченности клиентов и оптимизации маркетинговых усилий. </a:t>
            </a:r>
            <a:endParaRPr lang="en-US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/>
              <a:t>В презентации исследуется концепция продвижения основных продуктов с помощью интеллектуальных технологий, рассматриваются преимущества, стратегии и практическая реализация, а также дается представление о будущем таких рекламных усилий.</a:t>
            </a:r>
            <a:endParaRPr sz="1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3A26F4-B561-5673-A084-6FEDC471B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194" y="1465672"/>
            <a:ext cx="2809875" cy="2212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1" name="Google Shape;881;p39"/>
          <p:cNvGrpSpPr/>
          <p:nvPr/>
        </p:nvGrpSpPr>
        <p:grpSpPr>
          <a:xfrm>
            <a:off x="-1555691" y="3874548"/>
            <a:ext cx="3140396" cy="541907"/>
            <a:chOff x="-528216" y="3116173"/>
            <a:chExt cx="3140396" cy="541907"/>
          </a:xfrm>
        </p:grpSpPr>
        <p:grpSp>
          <p:nvGrpSpPr>
            <p:cNvPr id="882" name="Google Shape;882;p39"/>
            <p:cNvGrpSpPr/>
            <p:nvPr/>
          </p:nvGrpSpPr>
          <p:grpSpPr>
            <a:xfrm>
              <a:off x="-528216" y="3434317"/>
              <a:ext cx="2877996" cy="223763"/>
              <a:chOff x="1748550" y="2064750"/>
              <a:chExt cx="3573375" cy="277863"/>
            </a:xfrm>
          </p:grpSpPr>
          <p:sp>
            <p:nvSpPr>
              <p:cNvPr id="883" name="Google Shape;883;p39"/>
              <p:cNvSpPr/>
              <p:nvPr/>
            </p:nvSpPr>
            <p:spPr>
              <a:xfrm>
                <a:off x="1748550" y="2064750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884" name="Google Shape;884;p39"/>
              <p:cNvSpPr/>
              <p:nvPr/>
            </p:nvSpPr>
            <p:spPr>
              <a:xfrm>
                <a:off x="5265225" y="228591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5" name="Google Shape;885;p39"/>
            <p:cNvGrpSpPr/>
            <p:nvPr/>
          </p:nvGrpSpPr>
          <p:grpSpPr>
            <a:xfrm>
              <a:off x="-528208" y="3317016"/>
              <a:ext cx="2430741" cy="185537"/>
              <a:chOff x="1748547" y="1392116"/>
              <a:chExt cx="5911958" cy="451312"/>
            </a:xfrm>
          </p:grpSpPr>
          <p:sp>
            <p:nvSpPr>
              <p:cNvPr id="886" name="Google Shape;886;p39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887" name="Google Shape;887;p39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8" name="Google Shape;888;p39"/>
            <p:cNvGrpSpPr/>
            <p:nvPr/>
          </p:nvGrpSpPr>
          <p:grpSpPr>
            <a:xfrm>
              <a:off x="-528216" y="3116173"/>
              <a:ext cx="3140396" cy="45661"/>
              <a:chOff x="1748550" y="1449263"/>
              <a:chExt cx="3899175" cy="56700"/>
            </a:xfrm>
          </p:grpSpPr>
          <p:cxnSp>
            <p:nvCxnSpPr>
              <p:cNvPr id="889" name="Google Shape;889;p39"/>
              <p:cNvCxnSpPr/>
              <p:nvPr/>
            </p:nvCxnSpPr>
            <p:spPr>
              <a:xfrm>
                <a:off x="1748550" y="1477625"/>
                <a:ext cx="3846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90" name="Google Shape;890;p39"/>
              <p:cNvSpPr/>
              <p:nvPr/>
            </p:nvSpPr>
            <p:spPr>
              <a:xfrm>
                <a:off x="5591025" y="1449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1" name="Google Shape;891;p39"/>
          <p:cNvGrpSpPr/>
          <p:nvPr/>
        </p:nvGrpSpPr>
        <p:grpSpPr>
          <a:xfrm flipH="1">
            <a:off x="6049271" y="-167391"/>
            <a:ext cx="3094729" cy="1111283"/>
            <a:chOff x="1748550" y="1613039"/>
            <a:chExt cx="3842475" cy="1379962"/>
          </a:xfrm>
        </p:grpSpPr>
        <p:grpSp>
          <p:nvGrpSpPr>
            <p:cNvPr id="892" name="Google Shape;892;p39"/>
            <p:cNvGrpSpPr/>
            <p:nvPr/>
          </p:nvGrpSpPr>
          <p:grpSpPr>
            <a:xfrm>
              <a:off x="1754675" y="2577138"/>
              <a:ext cx="1945675" cy="56700"/>
              <a:chOff x="1754675" y="2661275"/>
              <a:chExt cx="1945675" cy="56700"/>
            </a:xfrm>
          </p:grpSpPr>
          <p:cxnSp>
            <p:nvCxnSpPr>
              <p:cNvPr id="893" name="Google Shape;893;p39"/>
              <p:cNvCxnSpPr/>
              <p:nvPr/>
            </p:nvCxnSpPr>
            <p:spPr>
              <a:xfrm>
                <a:off x="1754675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94" name="Google Shape;894;p39"/>
              <p:cNvSpPr/>
              <p:nvPr/>
            </p:nvSpPr>
            <p:spPr>
              <a:xfrm>
                <a:off x="3643650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5" name="Google Shape;895;p39"/>
            <p:cNvGrpSpPr/>
            <p:nvPr/>
          </p:nvGrpSpPr>
          <p:grpSpPr>
            <a:xfrm>
              <a:off x="1754616" y="2823901"/>
              <a:ext cx="1938597" cy="169100"/>
              <a:chOff x="1754675" y="2824000"/>
              <a:chExt cx="4728285" cy="412439"/>
            </a:xfrm>
          </p:grpSpPr>
          <p:sp>
            <p:nvSpPr>
              <p:cNvPr id="896" name="Google Shape;896;p39"/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897" name="Google Shape;897;p39"/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8" name="Google Shape;898;p39"/>
            <p:cNvGrpSpPr/>
            <p:nvPr/>
          </p:nvGrpSpPr>
          <p:grpSpPr>
            <a:xfrm>
              <a:off x="1779150" y="2289288"/>
              <a:ext cx="3811875" cy="127113"/>
              <a:chOff x="1779150" y="2604263"/>
              <a:chExt cx="3811875" cy="127113"/>
            </a:xfrm>
          </p:grpSpPr>
          <p:sp>
            <p:nvSpPr>
              <p:cNvPr id="899" name="Google Shape;899;p39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900" name="Google Shape;900;p39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1" name="Google Shape;901;p39"/>
            <p:cNvGrpSpPr/>
            <p:nvPr/>
          </p:nvGrpSpPr>
          <p:grpSpPr>
            <a:xfrm>
              <a:off x="1748550" y="1758700"/>
              <a:ext cx="3573375" cy="277863"/>
              <a:chOff x="1748550" y="2064750"/>
              <a:chExt cx="3573375" cy="277863"/>
            </a:xfrm>
          </p:grpSpPr>
          <p:sp>
            <p:nvSpPr>
              <p:cNvPr id="902" name="Google Shape;902;p39"/>
              <p:cNvSpPr/>
              <p:nvPr/>
            </p:nvSpPr>
            <p:spPr>
              <a:xfrm>
                <a:off x="1748550" y="2064750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903" name="Google Shape;903;p39"/>
              <p:cNvSpPr/>
              <p:nvPr/>
            </p:nvSpPr>
            <p:spPr>
              <a:xfrm>
                <a:off x="5265225" y="228591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4" name="Google Shape;904;p39"/>
            <p:cNvGrpSpPr/>
            <p:nvPr/>
          </p:nvGrpSpPr>
          <p:grpSpPr>
            <a:xfrm>
              <a:off x="1748560" y="1613039"/>
              <a:ext cx="3018055" cy="230395"/>
              <a:chOff x="1748547" y="1392116"/>
              <a:chExt cx="5911958" cy="451312"/>
            </a:xfrm>
          </p:grpSpPr>
          <p:sp>
            <p:nvSpPr>
              <p:cNvPr id="905" name="Google Shape;905;p39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906" name="Google Shape;906;p39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7" name="Google Shape;907;p39"/>
            <p:cNvGrpSpPr/>
            <p:nvPr/>
          </p:nvGrpSpPr>
          <p:grpSpPr>
            <a:xfrm>
              <a:off x="1766900" y="2120038"/>
              <a:ext cx="3737650" cy="56700"/>
              <a:chOff x="1766900" y="2869225"/>
              <a:chExt cx="3737650" cy="56700"/>
            </a:xfrm>
          </p:grpSpPr>
          <p:cxnSp>
            <p:nvCxnSpPr>
              <p:cNvPr id="908" name="Google Shape;908;p39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909" name="Google Shape;909;p39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Google Shape;947;p42">
            <a:extLst>
              <a:ext uri="{FF2B5EF4-FFF2-40B4-BE49-F238E27FC236}">
                <a16:creationId xmlns:a16="http://schemas.microsoft.com/office/drawing/2014/main" id="{C0FD1466-32CC-9806-1339-0146A4D9CD8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758927" y="1026962"/>
            <a:ext cx="5014153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/>
              <a:t>Основные продукты, часто считающиеся товарами, сталкиваются на рынке с жесткой конкуренцией. Чтобы выделиться и процветать, компании все чаще обращаются к интеллектуальным технологиям для создания инновационных и персонализированных стратегий продвижения.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/>
              <a:t>Умные технологии включают в себя широкий спектр инструментов, включая искусственный интеллект (ИИ), Интернет вещей (</a:t>
            </a:r>
            <a:r>
              <a:rPr lang="ru-RU" sz="1600" dirty="0" err="1"/>
              <a:t>IoT</a:t>
            </a:r>
            <a:r>
              <a:rPr lang="ru-RU" sz="1600" dirty="0"/>
              <a:t>), анализ данных и дополненную реальность (AR), и это лишь некоторые из них.</a:t>
            </a:r>
            <a:endParaRPr sz="16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E8C73A-01A3-2C88-12E8-748274B82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58" y="1474257"/>
            <a:ext cx="2252639" cy="22526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4943C16-C5C0-0D0E-7375-D107F4DD748B}"/>
              </a:ext>
            </a:extLst>
          </p:cNvPr>
          <p:cNvSpPr/>
          <p:nvPr/>
        </p:nvSpPr>
        <p:spPr>
          <a:xfrm>
            <a:off x="8238" y="4094205"/>
            <a:ext cx="2026508" cy="1032819"/>
          </a:xfrm>
          <a:prstGeom prst="rect">
            <a:avLst/>
          </a:prstGeom>
          <a:solidFill>
            <a:srgbClr val="F8F4F4"/>
          </a:solidFill>
          <a:ln>
            <a:solidFill>
              <a:srgbClr val="F8F4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6" name="Google Shape;946;p42">
            <a:extLst>
              <a:ext uri="{FF2B5EF4-FFF2-40B4-BE49-F238E27FC236}">
                <a16:creationId xmlns:a16="http://schemas.microsoft.com/office/drawing/2014/main" id="{ADAB3965-AF16-5511-7836-1BC999FFFA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Ключевые стратегии продвижения основных продуктов</a:t>
            </a:r>
            <a:endParaRPr dirty="0"/>
          </a:p>
        </p:txBody>
      </p:sp>
      <p:sp>
        <p:nvSpPr>
          <p:cNvPr id="17" name="Google Shape;947;p42">
            <a:extLst>
              <a:ext uri="{FF2B5EF4-FFF2-40B4-BE49-F238E27FC236}">
                <a16:creationId xmlns:a16="http://schemas.microsoft.com/office/drawing/2014/main" id="{5131F04A-97C2-AA57-10AE-90907EDD15D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35308" y="2082003"/>
            <a:ext cx="8799308" cy="13547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/>
              <a:t>Используйте аналитику данных и искусственный интеллект для сбора и анализа данных о клиентах. Это позволяет создавать персонализированные рекомендации по продуктам, предложения и контент с учетом индивидуальных предпочтений.</a:t>
            </a:r>
            <a:endParaRPr sz="1600" dirty="0"/>
          </a:p>
        </p:txBody>
      </p:sp>
      <p:sp>
        <p:nvSpPr>
          <p:cNvPr id="20" name="Google Shape;1504;p39">
            <a:extLst>
              <a:ext uri="{FF2B5EF4-FFF2-40B4-BE49-F238E27FC236}">
                <a16:creationId xmlns:a16="http://schemas.microsoft.com/office/drawing/2014/main" id="{6A4D9508-1FC6-20EE-00B2-FAE760A6E5AE}"/>
              </a:ext>
            </a:extLst>
          </p:cNvPr>
          <p:cNvSpPr txBox="1">
            <a:spLocks/>
          </p:cNvSpPr>
          <p:nvPr/>
        </p:nvSpPr>
        <p:spPr>
          <a:xfrm>
            <a:off x="1185794" y="1532197"/>
            <a:ext cx="3541588" cy="414900"/>
          </a:xfrm>
          <a:prstGeom prst="rect">
            <a:avLst/>
          </a:prstGeom>
          <a:noFill/>
          <a:ln w="28575" cap="flat" cmpd="sng">
            <a:solidFill>
              <a:srgbClr val="60DD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2400"/>
              <a:buFont typeface="Bebas Neue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sym typeface="Montserrat"/>
              </a:rPr>
              <a:t>Персонализация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D6AFFBF-F39A-B8F2-2A43-8C9629205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08" y="1454955"/>
            <a:ext cx="569383" cy="569383"/>
          </a:xfrm>
          <a:prstGeom prst="rect">
            <a:avLst/>
          </a:prstGeom>
        </p:spPr>
      </p:pic>
      <p:sp>
        <p:nvSpPr>
          <p:cNvPr id="22" name="Google Shape;1504;p39">
            <a:extLst>
              <a:ext uri="{FF2B5EF4-FFF2-40B4-BE49-F238E27FC236}">
                <a16:creationId xmlns:a16="http://schemas.microsoft.com/office/drawing/2014/main" id="{3ACE0520-49B3-32BE-99F5-9F89DD0E92AA}"/>
              </a:ext>
            </a:extLst>
          </p:cNvPr>
          <p:cNvSpPr txBox="1">
            <a:spLocks/>
          </p:cNvSpPr>
          <p:nvPr/>
        </p:nvSpPr>
        <p:spPr>
          <a:xfrm>
            <a:off x="1185793" y="3058905"/>
            <a:ext cx="4547741" cy="414900"/>
          </a:xfrm>
          <a:prstGeom prst="rect">
            <a:avLst/>
          </a:prstGeom>
          <a:noFill/>
          <a:ln w="28575" cap="flat" cmpd="sng">
            <a:solidFill>
              <a:srgbClr val="60DD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2400"/>
              <a:buFont typeface="Bebas Neue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sym typeface="Montserrat"/>
              </a:rPr>
              <a:t>Интеграция Интернета вещей</a:t>
            </a:r>
          </a:p>
        </p:txBody>
      </p:sp>
      <p:sp>
        <p:nvSpPr>
          <p:cNvPr id="23" name="Google Shape;947;p42">
            <a:extLst>
              <a:ext uri="{FF2B5EF4-FFF2-40B4-BE49-F238E27FC236}">
                <a16:creationId xmlns:a16="http://schemas.microsoft.com/office/drawing/2014/main" id="{B51C5E62-66E0-67A3-8462-F1DB29363B7F}"/>
              </a:ext>
            </a:extLst>
          </p:cNvPr>
          <p:cNvSpPr txBox="1">
            <a:spLocks/>
          </p:cNvSpPr>
          <p:nvPr/>
        </p:nvSpPr>
        <p:spPr>
          <a:xfrm>
            <a:off x="435308" y="3571681"/>
            <a:ext cx="8799308" cy="1354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None/>
              <a:defRPr sz="12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algn="l">
              <a:buSzPts val="1100"/>
              <a:buFont typeface="Arial"/>
              <a:buNone/>
            </a:pPr>
            <a:r>
              <a:rPr lang="ru-RU" sz="1600" dirty="0"/>
              <a:t>Встраивайте датчики Интернета вещей в базовые продукты для сбора данных об использовании. Эти данные можно использовать для предоставления обновлений в реальном времени, предупреждений о техническом обслуживании и предложений по пополнению продуктов.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FD3D35C-02B0-86E1-3DBB-2355C0267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59" y="3037159"/>
            <a:ext cx="575733" cy="5757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946;p42">
            <a:extLst>
              <a:ext uri="{FF2B5EF4-FFF2-40B4-BE49-F238E27FC236}">
                <a16:creationId xmlns:a16="http://schemas.microsoft.com/office/drawing/2014/main" id="{ADAB3965-AF16-5511-7836-1BC999FFFA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Ключевые стратегии продвижения основных продуктов</a:t>
            </a:r>
            <a:endParaRPr dirty="0"/>
          </a:p>
        </p:txBody>
      </p:sp>
      <p:sp>
        <p:nvSpPr>
          <p:cNvPr id="17" name="Google Shape;947;p42">
            <a:extLst>
              <a:ext uri="{FF2B5EF4-FFF2-40B4-BE49-F238E27FC236}">
                <a16:creationId xmlns:a16="http://schemas.microsoft.com/office/drawing/2014/main" id="{5131F04A-97C2-AA57-10AE-90907EDD15D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14215" y="3173112"/>
            <a:ext cx="8115568" cy="13547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/>
              <a:t>Разрабатывайте мобильные приложения с функциями дополненной реальности, которые позволят клиентам визуализировать продукты и взаимодействовать с ними в реальных условиях.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/>
              <a:t>Этот захватывающий опыт может повысить доверие и вовлеченность клиентов.</a:t>
            </a:r>
            <a:endParaRPr sz="1600" dirty="0"/>
          </a:p>
        </p:txBody>
      </p:sp>
      <p:sp>
        <p:nvSpPr>
          <p:cNvPr id="20" name="Google Shape;1504;p39">
            <a:extLst>
              <a:ext uri="{FF2B5EF4-FFF2-40B4-BE49-F238E27FC236}">
                <a16:creationId xmlns:a16="http://schemas.microsoft.com/office/drawing/2014/main" id="{6A4D9508-1FC6-20EE-00B2-FAE760A6E5AE}"/>
              </a:ext>
            </a:extLst>
          </p:cNvPr>
          <p:cNvSpPr txBox="1">
            <a:spLocks/>
          </p:cNvSpPr>
          <p:nvPr/>
        </p:nvSpPr>
        <p:spPr>
          <a:xfrm>
            <a:off x="2374442" y="1635563"/>
            <a:ext cx="4395113" cy="1262734"/>
          </a:xfrm>
          <a:prstGeom prst="rect">
            <a:avLst/>
          </a:prstGeom>
          <a:noFill/>
          <a:ln w="28575" cap="flat" cmpd="sng">
            <a:solidFill>
              <a:srgbClr val="60DD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2400"/>
              <a:buFont typeface="Bebas Neue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sym typeface="Montserrat"/>
              </a:rPr>
              <a:t>Мобильные приложения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2400"/>
              <a:buFont typeface="Bebas Neue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sym typeface="Montserrat"/>
              </a:rPr>
              <a:t>и 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2400"/>
              <a:buFont typeface="Bebas Neue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sym typeface="Montserrat"/>
              </a:rPr>
              <a:t>дополненная реальность (AR)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A6E659-3580-F8C4-A3F7-DCD67B45F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232" y="1979083"/>
            <a:ext cx="592667" cy="59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4943C16-C5C0-0D0E-7375-D107F4DD748B}"/>
              </a:ext>
            </a:extLst>
          </p:cNvPr>
          <p:cNvSpPr/>
          <p:nvPr/>
        </p:nvSpPr>
        <p:spPr>
          <a:xfrm>
            <a:off x="8238" y="4094205"/>
            <a:ext cx="2026508" cy="1032819"/>
          </a:xfrm>
          <a:prstGeom prst="rect">
            <a:avLst/>
          </a:prstGeom>
          <a:solidFill>
            <a:srgbClr val="F8F4F4"/>
          </a:solidFill>
          <a:ln>
            <a:solidFill>
              <a:srgbClr val="F8F4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6" name="Google Shape;946;p42">
            <a:extLst>
              <a:ext uri="{FF2B5EF4-FFF2-40B4-BE49-F238E27FC236}">
                <a16:creationId xmlns:a16="http://schemas.microsoft.com/office/drawing/2014/main" id="{ADAB3965-AF16-5511-7836-1BC999FFFA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Ключевые стратегии продвижения основных продуктов</a:t>
            </a:r>
            <a:endParaRPr dirty="0"/>
          </a:p>
        </p:txBody>
      </p:sp>
      <p:sp>
        <p:nvSpPr>
          <p:cNvPr id="17" name="Google Shape;947;p42">
            <a:extLst>
              <a:ext uri="{FF2B5EF4-FFF2-40B4-BE49-F238E27FC236}">
                <a16:creationId xmlns:a16="http://schemas.microsoft.com/office/drawing/2014/main" id="{5131F04A-97C2-AA57-10AE-90907EDD15D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35308" y="2848122"/>
            <a:ext cx="8239135" cy="13547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/>
              <a:t>Внедряйте алгоритмы искусственного интеллекта для создания механизмов рекомендаций. Эти системы анализируют поведение пользователей, прошлые покупки и историю просмотров, чтобы предлагать индивидуальные продукты.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/>
              <a:t>Эта стратегия обычно используется в электронной коммерции и потоковых сервисах.</a:t>
            </a:r>
            <a:endParaRPr sz="1600" dirty="0"/>
          </a:p>
        </p:txBody>
      </p:sp>
      <p:sp>
        <p:nvSpPr>
          <p:cNvPr id="20" name="Google Shape;1504;p39">
            <a:extLst>
              <a:ext uri="{FF2B5EF4-FFF2-40B4-BE49-F238E27FC236}">
                <a16:creationId xmlns:a16="http://schemas.microsoft.com/office/drawing/2014/main" id="{6A4D9508-1FC6-20EE-00B2-FAE760A6E5AE}"/>
              </a:ext>
            </a:extLst>
          </p:cNvPr>
          <p:cNvSpPr txBox="1">
            <a:spLocks/>
          </p:cNvSpPr>
          <p:nvPr/>
        </p:nvSpPr>
        <p:spPr>
          <a:xfrm>
            <a:off x="1527891" y="1802782"/>
            <a:ext cx="6088218" cy="768968"/>
          </a:xfrm>
          <a:prstGeom prst="rect">
            <a:avLst/>
          </a:prstGeom>
          <a:noFill/>
          <a:ln w="28575" cap="flat" cmpd="sng">
            <a:solidFill>
              <a:srgbClr val="60DD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2400"/>
              <a:buFont typeface="Bebas Neue"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sym typeface="Montserrat"/>
              </a:rPr>
              <a:t>Рекомендательные системы на основе искусственного интеллекта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69EAFCD-E3E5-B2BE-E0FB-20F35AC79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65" y="1886699"/>
            <a:ext cx="601133" cy="60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66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4943C16-C5C0-0D0E-7375-D107F4DD748B}"/>
              </a:ext>
            </a:extLst>
          </p:cNvPr>
          <p:cNvSpPr/>
          <p:nvPr/>
        </p:nvSpPr>
        <p:spPr>
          <a:xfrm>
            <a:off x="8238" y="4094205"/>
            <a:ext cx="2026508" cy="1032819"/>
          </a:xfrm>
          <a:prstGeom prst="rect">
            <a:avLst/>
          </a:prstGeom>
          <a:solidFill>
            <a:srgbClr val="F8F4F4"/>
          </a:solidFill>
          <a:ln>
            <a:solidFill>
              <a:srgbClr val="F8F4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6" name="Google Shape;946;p42">
            <a:extLst>
              <a:ext uri="{FF2B5EF4-FFF2-40B4-BE49-F238E27FC236}">
                <a16:creationId xmlns:a16="http://schemas.microsoft.com/office/drawing/2014/main" id="{ADAB3965-AF16-5511-7836-1BC999FFFA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Ключевые стратегии продвижения основных продуктов</a:t>
            </a:r>
            <a:endParaRPr dirty="0"/>
          </a:p>
        </p:txBody>
      </p:sp>
      <p:sp>
        <p:nvSpPr>
          <p:cNvPr id="17" name="Google Shape;947;p42">
            <a:extLst>
              <a:ext uri="{FF2B5EF4-FFF2-40B4-BE49-F238E27FC236}">
                <a16:creationId xmlns:a16="http://schemas.microsoft.com/office/drawing/2014/main" id="{5131F04A-97C2-AA57-10AE-90907EDD15D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35308" y="2848122"/>
            <a:ext cx="8239135" cy="13547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/>
              <a:t>Используйте чат-ботов, интерактивные приложения и таргетированную рекламу для привлечения клиентов в режиме реального времени.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-RU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/>
              <a:t>Эта мгновенная поддержка и взаимодействие могут привести к повышению удовлетворенности клиентов и увеличению конверсий.</a:t>
            </a:r>
            <a:endParaRPr sz="1600" dirty="0"/>
          </a:p>
        </p:txBody>
      </p:sp>
      <p:sp>
        <p:nvSpPr>
          <p:cNvPr id="20" name="Google Shape;1504;p39">
            <a:extLst>
              <a:ext uri="{FF2B5EF4-FFF2-40B4-BE49-F238E27FC236}">
                <a16:creationId xmlns:a16="http://schemas.microsoft.com/office/drawing/2014/main" id="{6A4D9508-1FC6-20EE-00B2-FAE760A6E5AE}"/>
              </a:ext>
            </a:extLst>
          </p:cNvPr>
          <p:cNvSpPr txBox="1">
            <a:spLocks/>
          </p:cNvSpPr>
          <p:nvPr/>
        </p:nvSpPr>
        <p:spPr>
          <a:xfrm>
            <a:off x="1527891" y="1802782"/>
            <a:ext cx="6088218" cy="768968"/>
          </a:xfrm>
          <a:prstGeom prst="rect">
            <a:avLst/>
          </a:prstGeom>
          <a:noFill/>
          <a:ln w="28575" cap="flat" cmpd="sng">
            <a:solidFill>
              <a:srgbClr val="60DD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2400"/>
              <a:buFont typeface="Bebas Neue"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sym typeface="Montserrat"/>
              </a:rPr>
              <a:t>Взаимодействие в реальном времени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102045-B0DD-64BE-2C18-776ADAA52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27" y="1886699"/>
            <a:ext cx="601133" cy="60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98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52;p32">
            <a:extLst>
              <a:ext uri="{FF2B5EF4-FFF2-40B4-BE49-F238E27FC236}">
                <a16:creationId xmlns:a16="http://schemas.microsoft.com/office/drawing/2014/main" id="{07DBE16E-0F0E-BB37-26D4-3189E5AD2181}"/>
              </a:ext>
            </a:extLst>
          </p:cNvPr>
          <p:cNvSpPr/>
          <p:nvPr/>
        </p:nvSpPr>
        <p:spPr>
          <a:xfrm>
            <a:off x="765452" y="1447343"/>
            <a:ext cx="3806548" cy="2973859"/>
          </a:xfrm>
          <a:prstGeom prst="roundRect">
            <a:avLst>
              <a:gd name="adj" fmla="val 16667"/>
            </a:avLst>
          </a:prstGeom>
          <a:solidFill>
            <a:srgbClr val="E3DFD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КАЧЕСТВА ОБСЛУЖИВАНИЯ КЛИЕНТОВ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Персонализация и взаимодействие в режиме реального времени создают более приятный и интерактивный опыт для клиентов, повышая лояльность к бренду.</a:t>
            </a:r>
            <a:endParaRPr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252;p32">
            <a:extLst>
              <a:ext uri="{FF2B5EF4-FFF2-40B4-BE49-F238E27FC236}">
                <a16:creationId xmlns:a16="http://schemas.microsoft.com/office/drawing/2014/main" id="{8673ACCB-B11C-54DB-A8B4-CBF7947D6EA8}"/>
              </a:ext>
            </a:extLst>
          </p:cNvPr>
          <p:cNvSpPr/>
          <p:nvPr/>
        </p:nvSpPr>
        <p:spPr>
          <a:xfrm>
            <a:off x="4846386" y="1447343"/>
            <a:ext cx="3806548" cy="2973859"/>
          </a:xfrm>
          <a:prstGeom prst="roundRect">
            <a:avLst>
              <a:gd name="adj" fmla="val 16667"/>
            </a:avLst>
          </a:prstGeom>
          <a:solidFill>
            <a:srgbClr val="E3DFD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ПРОДАЖ И КОНВЕРСИЙ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Персонализированные рекомендации и целевые рекламные акции повышают вероятность совершения покупок клиентами, что приводит к увеличению продаж и коэффициентов конверсии.</a:t>
            </a:r>
            <a:endParaRPr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892A0C9-180D-3A10-809B-6341633A3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47" y="1361383"/>
            <a:ext cx="453624" cy="4536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7955B9-87E1-DA63-D847-A5CCDE4FD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505" y="1361383"/>
            <a:ext cx="494681" cy="494681"/>
          </a:xfrm>
          <a:prstGeom prst="rect">
            <a:avLst/>
          </a:prstGeom>
        </p:spPr>
      </p:pic>
      <p:sp>
        <p:nvSpPr>
          <p:cNvPr id="32" name="Google Shape;946;p42">
            <a:extLst>
              <a:ext uri="{FF2B5EF4-FFF2-40B4-BE49-F238E27FC236}">
                <a16:creationId xmlns:a16="http://schemas.microsoft.com/office/drawing/2014/main" id="{92EA3886-1452-07F8-A2D4-D54D33D6D7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6550" y="318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Преимущества продвижения </a:t>
            </a:r>
            <a:b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SMART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технологий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52;p32">
            <a:extLst>
              <a:ext uri="{FF2B5EF4-FFF2-40B4-BE49-F238E27FC236}">
                <a16:creationId xmlns:a16="http://schemas.microsoft.com/office/drawing/2014/main" id="{07DBE16E-0F0E-BB37-26D4-3189E5AD2181}"/>
              </a:ext>
            </a:extLst>
          </p:cNvPr>
          <p:cNvSpPr/>
          <p:nvPr/>
        </p:nvSpPr>
        <p:spPr>
          <a:xfrm>
            <a:off x="765452" y="1447343"/>
            <a:ext cx="3806548" cy="2973859"/>
          </a:xfrm>
          <a:prstGeom prst="roundRect">
            <a:avLst>
              <a:gd name="adj" fmla="val 16667"/>
            </a:avLst>
          </a:prstGeom>
          <a:solidFill>
            <a:srgbClr val="E3DFD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РЕШЕНИЙ НА ОСНОВЕ ДАННЫХ</a:t>
            </a:r>
            <a:endParaRPr 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Аналитика данных предоставляет ценную информацию о поведении и предпочтениях клиентов, позволяя компаниям совершенствовать свои стратегии продвижения и принимать обоснованные решения на основе данных.</a:t>
            </a:r>
            <a:endParaRPr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252;p32">
            <a:extLst>
              <a:ext uri="{FF2B5EF4-FFF2-40B4-BE49-F238E27FC236}">
                <a16:creationId xmlns:a16="http://schemas.microsoft.com/office/drawing/2014/main" id="{8673ACCB-B11C-54DB-A8B4-CBF7947D6EA8}"/>
              </a:ext>
            </a:extLst>
          </p:cNvPr>
          <p:cNvSpPr/>
          <p:nvPr/>
        </p:nvSpPr>
        <p:spPr>
          <a:xfrm>
            <a:off x="4846386" y="1447343"/>
            <a:ext cx="3806548" cy="2973859"/>
          </a:xfrm>
          <a:prstGeom prst="roundRect">
            <a:avLst>
              <a:gd name="adj" fmla="val 16667"/>
            </a:avLst>
          </a:prstGeom>
          <a:solidFill>
            <a:srgbClr val="E3DFD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ЭФФЕКТИВНОСТЬ</a:t>
            </a:r>
            <a:endParaRPr 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рекламные акции более рентабельны, чем широкие маркетинговые кампании, поскольку они ориентированы на клиентов, которые с большей вероятностью совершат конверсию.</a:t>
            </a:r>
            <a:endParaRPr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Google Shape;946;p42">
            <a:extLst>
              <a:ext uri="{FF2B5EF4-FFF2-40B4-BE49-F238E27FC236}">
                <a16:creationId xmlns:a16="http://schemas.microsoft.com/office/drawing/2014/main" id="{92EA3886-1452-07F8-A2D4-D54D33D6D7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6550" y="318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Преимущества продвижения </a:t>
            </a:r>
            <a:b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SMART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технологий</a:t>
            </a:r>
            <a:endParaRPr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65E43A-E489-5184-4BA3-513D31010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66" y="1352925"/>
            <a:ext cx="560173" cy="56017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AC7091-BCDD-FDB6-3BAB-128055565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378" y="1369630"/>
            <a:ext cx="560173" cy="56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59287"/>
      </p:ext>
    </p:extLst>
  </p:cSld>
  <p:clrMapOvr>
    <a:masterClrMapping/>
  </p:clrMapOvr>
</p:sld>
</file>

<file path=ppt/theme/theme1.xml><?xml version="1.0" encoding="utf-8"?>
<a:theme xmlns:a="http://schemas.openxmlformats.org/drawingml/2006/main" name="Data Analytics Strategy Toolkit by Slidesgo">
  <a:themeElements>
    <a:clrScheme name="Simple Light">
      <a:dk1>
        <a:srgbClr val="202331"/>
      </a:dk1>
      <a:lt1>
        <a:srgbClr val="F8F4F4"/>
      </a:lt1>
      <a:dk2>
        <a:srgbClr val="1BBBE9"/>
      </a:dk2>
      <a:lt2>
        <a:srgbClr val="2C7EC7"/>
      </a:lt2>
      <a:accent1>
        <a:srgbClr val="0B5394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023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649</Words>
  <Application>Microsoft Office PowerPoint</Application>
  <PresentationFormat>Экран (16:9)</PresentationFormat>
  <Paragraphs>56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Barlow</vt:lpstr>
      <vt:lpstr>Poppins ExtraBold</vt:lpstr>
      <vt:lpstr>Times New Roman</vt:lpstr>
      <vt:lpstr>Bebas Neue</vt:lpstr>
      <vt:lpstr>Poppins Black</vt:lpstr>
      <vt:lpstr>Poppins</vt:lpstr>
      <vt:lpstr>Arial</vt:lpstr>
      <vt:lpstr>Raleway</vt:lpstr>
      <vt:lpstr>Montserrat</vt:lpstr>
      <vt:lpstr>Nunito Light</vt:lpstr>
      <vt:lpstr>Data Analytics Strategy Toolkit by Slidesgo</vt:lpstr>
      <vt:lpstr>Продвижение продукции основного назначения  с применением SMART технологий</vt:lpstr>
      <vt:lpstr>ВВЕДЕНИЕ</vt:lpstr>
      <vt:lpstr>Презентация PowerPoint</vt:lpstr>
      <vt:lpstr>Ключевые стратегии продвижения основных продуктов</vt:lpstr>
      <vt:lpstr>Ключевые стратегии продвижения основных продуктов</vt:lpstr>
      <vt:lpstr>Ключевые стратегии продвижения основных продуктов</vt:lpstr>
      <vt:lpstr>Ключевые стратегии продвижения основных продуктов</vt:lpstr>
      <vt:lpstr>Преимущества продвижения  SMART технологий</vt:lpstr>
      <vt:lpstr>Преимущества продвижения  SMART технологий</vt:lpstr>
      <vt:lpstr>Проблемы и последствия</vt:lpstr>
      <vt:lpstr>Презентация PowerPoint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Продвижение продукции основного назначения  с применением SMART технологий</dc:title>
  <cp:lastModifiedBy>Абдрахманова Альбина Парахатовна</cp:lastModifiedBy>
  <cp:revision>1</cp:revision>
  <dcterms:modified xsi:type="dcterms:W3CDTF">2023-10-31T21:03:50Z</dcterms:modified>
</cp:coreProperties>
</file>